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D_C98D421F.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omments/modernComment_105_BD120CC2.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56" r:id="rId2"/>
    <p:sldId id="257" r:id="rId3"/>
    <p:sldId id="272" r:id="rId4"/>
    <p:sldId id="273" r:id="rId5"/>
    <p:sldId id="266" r:id="rId6"/>
    <p:sldId id="267" r:id="rId7"/>
    <p:sldId id="275" r:id="rId8"/>
    <p:sldId id="269" r:id="rId9"/>
    <p:sldId id="270" r:id="rId10"/>
    <p:sldId id="271" r:id="rId11"/>
    <p:sldId id="260" r:id="rId12"/>
    <p:sldId id="261" r:id="rId13"/>
    <p:sldId id="265" r:id="rId14"/>
    <p:sldId id="264" r:id="rId15"/>
    <p:sldId id="276" r:id="rId16"/>
    <p:sldId id="280" r:id="rId17"/>
    <p:sldId id="281" r:id="rId18"/>
    <p:sldId id="282" r:id="rId19"/>
    <p:sldId id="26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D83B20-C219-16EE-D340-F7D32B917732}" name="Rozalind Jester" initials="RJ" userId="S::rjester@fsw.edu::abba89ae-33f2-49fa-b02c-1a3b7728acb6" providerId="AD"/>
  <p188:author id="{D55ECDFB-2760-B1AF-447F-C9FB610B6C5D}" name="Steven Bianco" initials="SB" userId="S::sbianco@fsw.edu::99456e59-165b-4dce-a27f-5e7726c1ca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B3"/>
    <a:srgbClr val="470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75FED-BC7D-4BB6-8733-E55B4F9F820E}" v="17" dt="2021-10-29T18:27:15.403"/>
    <p1510:client id="{E2730DCA-9A7D-4A2B-908A-F6F0488BFBD1}" v="16" dt="2021-10-29T18:29:12.773"/>
    <p1510:client id="{F681A287-DDDC-4DE8-AD32-D6858FB0C7A2}" v="2524" dt="2021-10-29T15:14:11.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Bianco" userId="S::sbianco@fsw.edu::99456e59-165b-4dce-a27f-5e7726c1cac1" providerId="AD" clId="Web-{7D0288CF-2BAF-44A5-89EF-405100B83726}"/>
    <pc:docChg chg="modSld">
      <pc:chgData name="Steven Bianco" userId="S::sbianco@fsw.edu::99456e59-165b-4dce-a27f-5e7726c1cac1" providerId="AD" clId="Web-{7D0288CF-2BAF-44A5-89EF-405100B83726}" dt="2021-10-27T18:53:42.089" v="9" actId="14100"/>
      <pc:docMkLst>
        <pc:docMk/>
      </pc:docMkLst>
      <pc:sldChg chg="addSp delSp modSp mod setClrOvrMap">
        <pc:chgData name="Steven Bianco" userId="S::sbianco@fsw.edu::99456e59-165b-4dce-a27f-5e7726c1cac1" providerId="AD" clId="Web-{7D0288CF-2BAF-44A5-89EF-405100B83726}" dt="2021-10-27T18:53:42.089" v="9" actId="14100"/>
        <pc:sldMkLst>
          <pc:docMk/>
          <pc:sldMk cId="1957131515" sldId="265"/>
        </pc:sldMkLst>
        <pc:spChg chg="mod">
          <ac:chgData name="Steven Bianco" userId="S::sbianco@fsw.edu::99456e59-165b-4dce-a27f-5e7726c1cac1" providerId="AD" clId="Web-{7D0288CF-2BAF-44A5-89EF-405100B83726}" dt="2021-10-27T18:53:29.448" v="8"/>
          <ac:spMkLst>
            <pc:docMk/>
            <pc:sldMk cId="1957131515" sldId="265"/>
            <ac:spMk id="4" creationId="{8F2CF70D-252A-42E7-9475-9595D4F87A74}"/>
          </ac:spMkLst>
        </pc:spChg>
        <pc:spChg chg="mod">
          <ac:chgData name="Steven Bianco" userId="S::sbianco@fsw.edu::99456e59-165b-4dce-a27f-5e7726c1cac1" providerId="AD" clId="Web-{7D0288CF-2BAF-44A5-89EF-405100B83726}" dt="2021-10-27T18:53:29.448" v="8"/>
          <ac:spMkLst>
            <pc:docMk/>
            <pc:sldMk cId="1957131515" sldId="265"/>
            <ac:spMk id="5" creationId="{55EE55A9-BD34-4C74-99B4-D070EFFDB470}"/>
          </ac:spMkLst>
        </pc:spChg>
        <pc:spChg chg="mod">
          <ac:chgData name="Steven Bianco" userId="S::sbianco@fsw.edu::99456e59-165b-4dce-a27f-5e7726c1cac1" providerId="AD" clId="Web-{7D0288CF-2BAF-44A5-89EF-405100B83726}" dt="2021-10-27T18:53:42.089" v="9" actId="14100"/>
          <ac:spMkLst>
            <pc:docMk/>
            <pc:sldMk cId="1957131515" sldId="265"/>
            <ac:spMk id="6" creationId="{DE25EA10-16D5-478D-8A9E-F138843BD2A6}"/>
          </ac:spMkLst>
        </pc:spChg>
        <pc:spChg chg="add del">
          <ac:chgData name="Steven Bianco" userId="S::sbianco@fsw.edu::99456e59-165b-4dce-a27f-5e7726c1cac1" providerId="AD" clId="Web-{7D0288CF-2BAF-44A5-89EF-405100B83726}" dt="2021-10-27T18:53:29.448" v="8"/>
          <ac:spMkLst>
            <pc:docMk/>
            <pc:sldMk cId="1957131515" sldId="265"/>
            <ac:spMk id="15" creationId="{B4147794-66B7-4CDE-BC75-BBDC48B2FCEB}"/>
          </ac:spMkLst>
        </pc:spChg>
        <pc:spChg chg="add del">
          <ac:chgData name="Steven Bianco" userId="S::sbianco@fsw.edu::99456e59-165b-4dce-a27f-5e7726c1cac1" providerId="AD" clId="Web-{7D0288CF-2BAF-44A5-89EF-405100B83726}" dt="2021-10-27T18:53:29.448" v="8"/>
          <ac:spMkLst>
            <pc:docMk/>
            <pc:sldMk cId="1957131515" sldId="265"/>
            <ac:spMk id="17" creationId="{41202E79-1236-4DF8-9921-F47A0B079C13}"/>
          </ac:spMkLst>
        </pc:spChg>
        <pc:graphicFrameChg chg="mod ord modGraphic">
          <ac:chgData name="Steven Bianco" userId="S::sbianco@fsw.edu::99456e59-165b-4dce-a27f-5e7726c1cac1" providerId="AD" clId="Web-{7D0288CF-2BAF-44A5-89EF-405100B83726}" dt="2021-10-27T18:53:29.448" v="8"/>
          <ac:graphicFrameMkLst>
            <pc:docMk/>
            <pc:sldMk cId="1957131515" sldId="265"/>
            <ac:graphicFrameMk id="8" creationId="{AB43C0D3-817F-4483-B5EE-229EC58205C2}"/>
          </ac:graphicFrameMkLst>
        </pc:graphicFrameChg>
        <pc:picChg chg="mod">
          <ac:chgData name="Steven Bianco" userId="S::sbianco@fsw.edu::99456e59-165b-4dce-a27f-5e7726c1cac1" providerId="AD" clId="Web-{7D0288CF-2BAF-44A5-89EF-405100B83726}" dt="2021-10-27T18:53:29.448" v="8"/>
          <ac:picMkLst>
            <pc:docMk/>
            <pc:sldMk cId="1957131515" sldId="265"/>
            <ac:picMk id="10" creationId="{4A0AF8AB-2980-4BBB-AEAE-56FBDD20114C}"/>
          </ac:picMkLst>
        </pc:picChg>
      </pc:sldChg>
      <pc:sldChg chg="addSp delSp modSp mod setBg setClrOvrMap">
        <pc:chgData name="Steven Bianco" userId="S::sbianco@fsw.edu::99456e59-165b-4dce-a27f-5e7726c1cac1" providerId="AD" clId="Web-{7D0288CF-2BAF-44A5-89EF-405100B83726}" dt="2021-10-27T18:52:27.712" v="6"/>
        <pc:sldMkLst>
          <pc:docMk/>
          <pc:sldMk cId="3180833926" sldId="274"/>
        </pc:sldMkLst>
        <pc:spChg chg="mod">
          <ac:chgData name="Steven Bianco" userId="S::sbianco@fsw.edu::99456e59-165b-4dce-a27f-5e7726c1cac1" providerId="AD" clId="Web-{7D0288CF-2BAF-44A5-89EF-405100B83726}" dt="2021-10-27T18:52:27.712" v="6"/>
          <ac:spMkLst>
            <pc:docMk/>
            <pc:sldMk cId="3180833926" sldId="274"/>
            <ac:spMk id="2" creationId="{7FC2625B-6E8E-4DD9-9CD7-BC2E6B914B8E}"/>
          </ac:spMkLst>
        </pc:spChg>
        <pc:spChg chg="mod">
          <ac:chgData name="Steven Bianco" userId="S::sbianco@fsw.edu::99456e59-165b-4dce-a27f-5e7726c1cac1" providerId="AD" clId="Web-{7D0288CF-2BAF-44A5-89EF-405100B83726}" dt="2021-10-27T18:52:27.712" v="6"/>
          <ac:spMkLst>
            <pc:docMk/>
            <pc:sldMk cId="3180833926" sldId="274"/>
            <ac:spMk id="3" creationId="{7E6C5696-6BFB-4D79-B8D4-2B08EC962D5D}"/>
          </ac:spMkLst>
        </pc:spChg>
        <pc:spChg chg="mod ord">
          <ac:chgData name="Steven Bianco" userId="S::sbianco@fsw.edu::99456e59-165b-4dce-a27f-5e7726c1cac1" providerId="AD" clId="Web-{7D0288CF-2BAF-44A5-89EF-405100B83726}" dt="2021-10-27T18:52:27.712" v="6"/>
          <ac:spMkLst>
            <pc:docMk/>
            <pc:sldMk cId="3180833926" sldId="274"/>
            <ac:spMk id="4" creationId="{839D76EA-3652-453E-9873-BC65F1257699}"/>
          </ac:spMkLst>
        </pc:spChg>
        <pc:spChg chg="mod">
          <ac:chgData name="Steven Bianco" userId="S::sbianco@fsw.edu::99456e59-165b-4dce-a27f-5e7726c1cac1" providerId="AD" clId="Web-{7D0288CF-2BAF-44A5-89EF-405100B83726}" dt="2021-10-27T18:52:27.712" v="6"/>
          <ac:spMkLst>
            <pc:docMk/>
            <pc:sldMk cId="3180833926" sldId="274"/>
            <ac:spMk id="5" creationId="{10FA1328-DC20-46EA-87DC-EE99F5F9E186}"/>
          </ac:spMkLst>
        </pc:spChg>
        <pc:spChg chg="add del">
          <ac:chgData name="Steven Bianco" userId="S::sbianco@fsw.edu::99456e59-165b-4dce-a27f-5e7726c1cac1" providerId="AD" clId="Web-{7D0288CF-2BAF-44A5-89EF-405100B83726}" dt="2021-10-27T18:52:27.712" v="6"/>
          <ac:spMkLst>
            <pc:docMk/>
            <pc:sldMk cId="3180833926" sldId="274"/>
            <ac:spMk id="24" creationId="{BAD76F3E-3A97-486B-B402-44400A8B9173}"/>
          </ac:spMkLst>
        </pc:spChg>
        <pc:spChg chg="add del">
          <ac:chgData name="Steven Bianco" userId="S::sbianco@fsw.edu::99456e59-165b-4dce-a27f-5e7726c1cac1" providerId="AD" clId="Web-{7D0288CF-2BAF-44A5-89EF-405100B83726}" dt="2021-10-27T18:52:27.712" v="6"/>
          <ac:spMkLst>
            <pc:docMk/>
            <pc:sldMk cId="3180833926" sldId="274"/>
            <ac:spMk id="26" creationId="{391F6B52-91F4-4AEB-B6DB-29FEBCF28C8B}"/>
          </ac:spMkLst>
        </pc:spChg>
        <pc:spChg chg="add del">
          <ac:chgData name="Steven Bianco" userId="S::sbianco@fsw.edu::99456e59-165b-4dce-a27f-5e7726c1cac1" providerId="AD" clId="Web-{7D0288CF-2BAF-44A5-89EF-405100B83726}" dt="2021-10-27T18:52:27.712" v="6"/>
          <ac:spMkLst>
            <pc:docMk/>
            <pc:sldMk cId="3180833926" sldId="274"/>
            <ac:spMk id="28" creationId="{2CD6F061-7C53-44F4-9794-953DB70A451B}"/>
          </ac:spMkLst>
        </pc:spChg>
        <pc:spChg chg="add del">
          <ac:chgData name="Steven Bianco" userId="S::sbianco@fsw.edu::99456e59-165b-4dce-a27f-5e7726c1cac1" providerId="AD" clId="Web-{7D0288CF-2BAF-44A5-89EF-405100B83726}" dt="2021-10-27T18:52:15.508" v="3"/>
          <ac:spMkLst>
            <pc:docMk/>
            <pc:sldMk cId="3180833926" sldId="274"/>
            <ac:spMk id="30" creationId="{84524344-6823-49EA-89D4-E36A82A9FD62}"/>
          </ac:spMkLst>
        </pc:spChg>
        <pc:spChg chg="add del">
          <ac:chgData name="Steven Bianco" userId="S::sbianco@fsw.edu::99456e59-165b-4dce-a27f-5e7726c1cac1" providerId="AD" clId="Web-{7D0288CF-2BAF-44A5-89EF-405100B83726}" dt="2021-10-27T18:52:27.681" v="5"/>
          <ac:spMkLst>
            <pc:docMk/>
            <pc:sldMk cId="3180833926" sldId="274"/>
            <ac:spMk id="31" creationId="{7905BA41-EE6E-4F80-8636-447F22DD729A}"/>
          </ac:spMkLst>
        </pc:spChg>
        <pc:spChg chg="add">
          <ac:chgData name="Steven Bianco" userId="S::sbianco@fsw.edu::99456e59-165b-4dce-a27f-5e7726c1cac1" providerId="AD" clId="Web-{7D0288CF-2BAF-44A5-89EF-405100B83726}" dt="2021-10-27T18:52:27.712" v="6"/>
          <ac:spMkLst>
            <pc:docMk/>
            <pc:sldMk cId="3180833926" sldId="274"/>
            <ac:spMk id="34" creationId="{E49CC64F-7275-4E33-961B-0C5CDC439875}"/>
          </ac:spMkLst>
        </pc:spChg>
        <pc:spChg chg="add del">
          <ac:chgData name="Steven Bianco" userId="S::sbianco@fsw.edu::99456e59-165b-4dce-a27f-5e7726c1cac1" providerId="AD" clId="Web-{7D0288CF-2BAF-44A5-89EF-405100B83726}" dt="2021-10-27T18:52:27.681" v="5"/>
          <ac:spMkLst>
            <pc:docMk/>
            <pc:sldMk cId="3180833926" sldId="274"/>
            <ac:spMk id="37" creationId="{CD7549B2-EE05-4558-8C64-AC46755F2B25}"/>
          </ac:spMkLst>
        </pc:spChg>
        <pc:spChg chg="add del">
          <ac:chgData name="Steven Bianco" userId="S::sbianco@fsw.edu::99456e59-165b-4dce-a27f-5e7726c1cac1" providerId="AD" clId="Web-{7D0288CF-2BAF-44A5-89EF-405100B83726}" dt="2021-10-27T18:52:05.836" v="1"/>
          <ac:spMkLst>
            <pc:docMk/>
            <pc:sldMk cId="3180833926" sldId="274"/>
            <ac:spMk id="38" creationId="{053FB2EE-284F-4C87-AB3D-BBF87A9FAB97}"/>
          </ac:spMkLst>
        </pc:spChg>
        <pc:grpChg chg="add del">
          <ac:chgData name="Steven Bianco" userId="S::sbianco@fsw.edu::99456e59-165b-4dce-a27f-5e7726c1cac1" providerId="AD" clId="Web-{7D0288CF-2BAF-44A5-89EF-405100B83726}" dt="2021-10-27T18:52:05.836" v="1"/>
          <ac:grpSpMkLst>
            <pc:docMk/>
            <pc:sldMk cId="3180833926" sldId="274"/>
            <ac:grpSpMk id="33" creationId="{D2C4BFA1-2075-4901-9E24-E41D1FDD51FD}"/>
          </ac:grpSpMkLst>
        </pc:grpChg>
        <pc:grpChg chg="add del">
          <ac:chgData name="Steven Bianco" userId="S::sbianco@fsw.edu::99456e59-165b-4dce-a27f-5e7726c1cac1" providerId="AD" clId="Web-{7D0288CF-2BAF-44A5-89EF-405100B83726}" dt="2021-10-27T18:52:15.508" v="3"/>
          <ac:grpSpMkLst>
            <pc:docMk/>
            <pc:sldMk cId="3180833926" sldId="274"/>
            <ac:grpSpMk id="35" creationId="{83F0465A-8953-42AC-8F67-7B9A54E660A2}"/>
          </ac:grpSpMkLst>
        </pc:grpChg>
        <pc:picChg chg="add del">
          <ac:chgData name="Steven Bianco" userId="S::sbianco@fsw.edu::99456e59-165b-4dce-a27f-5e7726c1cac1" providerId="AD" clId="Web-{7D0288CF-2BAF-44A5-89EF-405100B83726}" dt="2021-10-27T18:52:27.681" v="5"/>
          <ac:picMkLst>
            <pc:docMk/>
            <pc:sldMk cId="3180833926" sldId="274"/>
            <ac:picMk id="32" creationId="{DCE78737-C3A1-4731-A57F-F16AE83C6ABB}"/>
          </ac:picMkLst>
        </pc:picChg>
        <pc:picChg chg="add">
          <ac:chgData name="Steven Bianco" userId="S::sbianco@fsw.edu::99456e59-165b-4dce-a27f-5e7726c1cac1" providerId="AD" clId="Web-{7D0288CF-2BAF-44A5-89EF-405100B83726}" dt="2021-10-27T18:52:27.712" v="6"/>
          <ac:picMkLst>
            <pc:docMk/>
            <pc:sldMk cId="3180833926" sldId="274"/>
            <ac:picMk id="36" creationId="{7D6BE90A-6393-4ED3-84BE-28CB67FE2DA2}"/>
          </ac:picMkLst>
        </pc:picChg>
      </pc:sldChg>
    </pc:docChg>
  </pc:docChgLst>
  <pc:docChgLst>
    <pc:chgData name="Steven Bianco" userId="99456e59-165b-4dce-a27f-5e7726c1cac1" providerId="ADAL" clId="{F681A287-DDDC-4DE8-AD32-D6858FB0C7A2}"/>
    <pc:docChg chg="undo custSel addSld delSld modSld">
      <pc:chgData name="Steven Bianco" userId="99456e59-165b-4dce-a27f-5e7726c1cac1" providerId="ADAL" clId="{F681A287-DDDC-4DE8-AD32-D6858FB0C7A2}" dt="2021-10-29T15:23:22.349" v="3792" actId="20577"/>
      <pc:docMkLst>
        <pc:docMk/>
      </pc:docMkLst>
      <pc:sldChg chg="addSp delSp modSp mod setClrOvrMap">
        <pc:chgData name="Steven Bianco" userId="99456e59-165b-4dce-a27f-5e7726c1cac1" providerId="ADAL" clId="{F681A287-DDDC-4DE8-AD32-D6858FB0C7A2}" dt="2021-10-27T19:46:27.012" v="130" actId="20577"/>
        <pc:sldMkLst>
          <pc:docMk/>
          <pc:sldMk cId="710569921" sldId="260"/>
        </pc:sldMkLst>
        <pc:spChg chg="mod">
          <ac:chgData name="Steven Bianco" userId="99456e59-165b-4dce-a27f-5e7726c1cac1" providerId="ADAL" clId="{F681A287-DDDC-4DE8-AD32-D6858FB0C7A2}" dt="2021-10-27T19:44:15.606" v="86" actId="26606"/>
          <ac:spMkLst>
            <pc:docMk/>
            <pc:sldMk cId="710569921" sldId="260"/>
            <ac:spMk id="2" creationId="{1044688D-92CB-4CCA-BC86-CFB7F0BF25A6}"/>
          </ac:spMkLst>
        </pc:spChg>
        <pc:spChg chg="mod">
          <ac:chgData name="Steven Bianco" userId="99456e59-165b-4dce-a27f-5e7726c1cac1" providerId="ADAL" clId="{F681A287-DDDC-4DE8-AD32-D6858FB0C7A2}" dt="2021-10-27T19:46:27.012" v="130" actId="20577"/>
          <ac:spMkLst>
            <pc:docMk/>
            <pc:sldMk cId="710569921" sldId="260"/>
            <ac:spMk id="3" creationId="{85587DB5-9BF5-42E0-B531-2FFE9AD0B5AC}"/>
          </ac:spMkLst>
        </pc:spChg>
        <pc:spChg chg="mod">
          <ac:chgData name="Steven Bianco" userId="99456e59-165b-4dce-a27f-5e7726c1cac1" providerId="ADAL" clId="{F681A287-DDDC-4DE8-AD32-D6858FB0C7A2}" dt="2021-10-27T19:44:15.606" v="86" actId="26606"/>
          <ac:spMkLst>
            <pc:docMk/>
            <pc:sldMk cId="710569921" sldId="260"/>
            <ac:spMk id="4" creationId="{87F46255-6711-4BA1-9893-63523B9624BD}"/>
          </ac:spMkLst>
        </pc:spChg>
        <pc:spChg chg="mod">
          <ac:chgData name="Steven Bianco" userId="99456e59-165b-4dce-a27f-5e7726c1cac1" providerId="ADAL" clId="{F681A287-DDDC-4DE8-AD32-D6858FB0C7A2}" dt="2021-10-27T19:44:15.606" v="86" actId="26606"/>
          <ac:spMkLst>
            <pc:docMk/>
            <pc:sldMk cId="710569921" sldId="260"/>
            <ac:spMk id="5" creationId="{B62A44DA-0889-4D71-B511-4CA9D8B749F3}"/>
          </ac:spMkLst>
        </pc:spChg>
        <pc:spChg chg="del">
          <ac:chgData name="Steven Bianco" userId="99456e59-165b-4dce-a27f-5e7726c1cac1" providerId="ADAL" clId="{F681A287-DDDC-4DE8-AD32-D6858FB0C7A2}" dt="2021-10-27T19:44:15.606" v="86" actId="26606"/>
          <ac:spMkLst>
            <pc:docMk/>
            <pc:sldMk cId="710569921" sldId="260"/>
            <ac:spMk id="30" creationId="{0953DB5D-0A37-4498-852C-604ADD855212}"/>
          </ac:spMkLst>
        </pc:spChg>
        <pc:spChg chg="del">
          <ac:chgData name="Steven Bianco" userId="99456e59-165b-4dce-a27f-5e7726c1cac1" providerId="ADAL" clId="{F681A287-DDDC-4DE8-AD32-D6858FB0C7A2}" dt="2021-10-27T19:44:15.606" v="86" actId="26606"/>
          <ac:spMkLst>
            <pc:docMk/>
            <pc:sldMk cId="710569921" sldId="260"/>
            <ac:spMk id="31" creationId="{52B46D5E-7F74-4741-9FF9-3E105C9570B9}"/>
          </ac:spMkLst>
        </pc:spChg>
        <pc:spChg chg="del">
          <ac:chgData name="Steven Bianco" userId="99456e59-165b-4dce-a27f-5e7726c1cac1" providerId="ADAL" clId="{F681A287-DDDC-4DE8-AD32-D6858FB0C7A2}" dt="2021-10-27T19:44:15.606" v="86" actId="26606"/>
          <ac:spMkLst>
            <pc:docMk/>
            <pc:sldMk cId="710569921" sldId="260"/>
            <ac:spMk id="32" creationId="{B97A76A2-B7F2-4D75-AB9E-71FB748825F4}"/>
          </ac:spMkLst>
        </pc:spChg>
        <pc:spChg chg="add mod">
          <ac:chgData name="Steven Bianco" userId="99456e59-165b-4dce-a27f-5e7726c1cac1" providerId="ADAL" clId="{F681A287-DDDC-4DE8-AD32-D6858FB0C7A2}" dt="2021-10-27T19:45:00.476" v="89" actId="207"/>
          <ac:spMkLst>
            <pc:docMk/>
            <pc:sldMk cId="710569921" sldId="260"/>
            <ac:spMk id="37" creationId="{B7694FDC-A66D-47C8-B5A5-E5FEE8256F08}"/>
          </ac:spMkLst>
        </pc:spChg>
        <pc:spChg chg="add">
          <ac:chgData name="Steven Bianco" userId="99456e59-165b-4dce-a27f-5e7726c1cac1" providerId="ADAL" clId="{F681A287-DDDC-4DE8-AD32-D6858FB0C7A2}" dt="2021-10-27T19:44:15.606" v="86" actId="26606"/>
          <ac:spMkLst>
            <pc:docMk/>
            <pc:sldMk cId="710569921" sldId="260"/>
            <ac:spMk id="39" creationId="{C3F69AFD-BDEB-4A68-B6CE-073AB5E449B4}"/>
          </ac:spMkLst>
        </pc:spChg>
        <pc:picChg chg="mod">
          <ac:chgData name="Steven Bianco" userId="99456e59-165b-4dce-a27f-5e7726c1cac1" providerId="ADAL" clId="{F681A287-DDDC-4DE8-AD32-D6858FB0C7A2}" dt="2021-10-27T19:45:21.122" v="94" actId="962"/>
          <ac:picMkLst>
            <pc:docMk/>
            <pc:sldMk cId="710569921" sldId="260"/>
            <ac:picMk id="9" creationId="{AF7CC554-98BD-4D29-84FC-50333EC4F4C0}"/>
          </ac:picMkLst>
        </pc:picChg>
      </pc:sldChg>
      <pc:sldChg chg="addSp delSp modSp mod">
        <pc:chgData name="Steven Bianco" userId="99456e59-165b-4dce-a27f-5e7726c1cac1" providerId="ADAL" clId="{F681A287-DDDC-4DE8-AD32-D6858FB0C7A2}" dt="2021-10-29T15:14:11.787" v="3665" actId="13782"/>
        <pc:sldMkLst>
          <pc:docMk/>
          <pc:sldMk cId="286003222" sldId="264"/>
        </pc:sldMkLst>
        <pc:spChg chg="del mod">
          <ac:chgData name="Steven Bianco" userId="99456e59-165b-4dce-a27f-5e7726c1cac1" providerId="ADAL" clId="{F681A287-DDDC-4DE8-AD32-D6858FB0C7A2}" dt="2021-10-29T14:40:03.314" v="1543" actId="1032"/>
          <ac:spMkLst>
            <pc:docMk/>
            <pc:sldMk cId="286003222" sldId="264"/>
            <ac:spMk id="3" creationId="{D5B58208-1EBA-4B63-9916-CBD1052CFA7B}"/>
          </ac:spMkLst>
        </pc:spChg>
        <pc:spChg chg="mod">
          <ac:chgData name="Steven Bianco" userId="99456e59-165b-4dce-a27f-5e7726c1cac1" providerId="ADAL" clId="{F681A287-DDDC-4DE8-AD32-D6858FB0C7A2}" dt="2021-10-29T15:13:14.287" v="3664" actId="18245"/>
          <ac:spMkLst>
            <pc:docMk/>
            <pc:sldMk cId="286003222" sldId="264"/>
            <ac:spMk id="9" creationId="{1600C4A2-7B53-4397-9B70-3D6BF42B5896}"/>
          </ac:spMkLst>
        </pc:spChg>
        <pc:spChg chg="mod">
          <ac:chgData name="Steven Bianco" userId="99456e59-165b-4dce-a27f-5e7726c1cac1" providerId="ADAL" clId="{F681A287-DDDC-4DE8-AD32-D6858FB0C7A2}" dt="2021-10-29T15:13:14.287" v="3664" actId="18245"/>
          <ac:spMkLst>
            <pc:docMk/>
            <pc:sldMk cId="286003222" sldId="264"/>
            <ac:spMk id="10" creationId="{43C915C5-9833-41C0-B945-46A3E5FBAF9D}"/>
          </ac:spMkLst>
        </pc:spChg>
        <pc:spChg chg="mod">
          <ac:chgData name="Steven Bianco" userId="99456e59-165b-4dce-a27f-5e7726c1cac1" providerId="ADAL" clId="{F681A287-DDDC-4DE8-AD32-D6858FB0C7A2}" dt="2021-10-29T15:13:14.287" v="3664" actId="18245"/>
          <ac:spMkLst>
            <pc:docMk/>
            <pc:sldMk cId="286003222" sldId="264"/>
            <ac:spMk id="12" creationId="{611D47AC-E180-486F-85C8-046E1575428C}"/>
          </ac:spMkLst>
        </pc:spChg>
        <pc:spChg chg="mod">
          <ac:chgData name="Steven Bianco" userId="99456e59-165b-4dce-a27f-5e7726c1cac1" providerId="ADAL" clId="{F681A287-DDDC-4DE8-AD32-D6858FB0C7A2}" dt="2021-10-29T15:13:14.287" v="3664" actId="18245"/>
          <ac:spMkLst>
            <pc:docMk/>
            <pc:sldMk cId="286003222" sldId="264"/>
            <ac:spMk id="13" creationId="{3B895F83-9761-4962-9D24-3E58A2D7D927}"/>
          </ac:spMkLst>
        </pc:spChg>
        <pc:spChg chg="mod">
          <ac:chgData name="Steven Bianco" userId="99456e59-165b-4dce-a27f-5e7726c1cac1" providerId="ADAL" clId="{F681A287-DDDC-4DE8-AD32-D6858FB0C7A2}" dt="2021-10-29T15:13:14.287" v="3664" actId="18245"/>
          <ac:spMkLst>
            <pc:docMk/>
            <pc:sldMk cId="286003222" sldId="264"/>
            <ac:spMk id="14" creationId="{C667553A-2B16-46D8-8EDD-2F8FE6A773FA}"/>
          </ac:spMkLst>
        </pc:spChg>
        <pc:spChg chg="mod">
          <ac:chgData name="Steven Bianco" userId="99456e59-165b-4dce-a27f-5e7726c1cac1" providerId="ADAL" clId="{F681A287-DDDC-4DE8-AD32-D6858FB0C7A2}" dt="2021-10-29T15:13:07.135" v="3663" actId="18245"/>
          <ac:spMkLst>
            <pc:docMk/>
            <pc:sldMk cId="286003222" sldId="264"/>
            <ac:spMk id="15" creationId="{F3D2CF2B-5952-431B-9DF6-73EE2C1F1C89}"/>
          </ac:spMkLst>
        </pc:spChg>
        <pc:grpChg chg="mod">
          <ac:chgData name="Steven Bianco" userId="99456e59-165b-4dce-a27f-5e7726c1cac1" providerId="ADAL" clId="{F681A287-DDDC-4DE8-AD32-D6858FB0C7A2}" dt="2021-10-29T15:13:14.287" v="3664" actId="18245"/>
          <ac:grpSpMkLst>
            <pc:docMk/>
            <pc:sldMk cId="286003222" sldId="264"/>
            <ac:grpSpMk id="8" creationId="{73A542E0-ACBD-4292-B779-3D8DF0CB23E5}"/>
          </ac:grpSpMkLst>
        </pc:grpChg>
        <pc:graphicFrameChg chg="add del mod modGraphic">
          <ac:chgData name="Steven Bianco" userId="99456e59-165b-4dce-a27f-5e7726c1cac1" providerId="ADAL" clId="{F681A287-DDDC-4DE8-AD32-D6858FB0C7A2}" dt="2021-10-29T15:14:11.787" v="3665" actId="13782"/>
          <ac:graphicFrameMkLst>
            <pc:docMk/>
            <pc:sldMk cId="286003222" sldId="264"/>
            <ac:graphicFrameMk id="6" creationId="{6F941286-E81F-4999-AC3E-965A3787EB2A}"/>
          </ac:graphicFrameMkLst>
        </pc:graphicFrameChg>
        <pc:picChg chg="ord">
          <ac:chgData name="Steven Bianco" userId="99456e59-165b-4dce-a27f-5e7726c1cac1" providerId="ADAL" clId="{F681A287-DDDC-4DE8-AD32-D6858FB0C7A2}" dt="2021-10-27T19:46:59.926" v="132" actId="13244"/>
          <ac:picMkLst>
            <pc:docMk/>
            <pc:sldMk cId="286003222" sldId="264"/>
            <ac:picMk id="7" creationId="{166D34CC-5626-470E-A1C3-244CE0D03F17}"/>
          </ac:picMkLst>
        </pc:picChg>
        <pc:cxnChg chg="mod ord">
          <ac:chgData name="Steven Bianco" userId="99456e59-165b-4dce-a27f-5e7726c1cac1" providerId="ADAL" clId="{F681A287-DDDC-4DE8-AD32-D6858FB0C7A2}" dt="2021-10-29T13:22:17.588" v="756" actId="208"/>
          <ac:cxnSpMkLst>
            <pc:docMk/>
            <pc:sldMk cId="286003222" sldId="264"/>
            <ac:cxnSpMk id="11" creationId="{A7F400EE-A8A5-48AF-B4D6-291B52C6F0B0}"/>
          </ac:cxnSpMkLst>
        </pc:cxnChg>
      </pc:sldChg>
      <pc:sldChg chg="addSp delSp modSp mod">
        <pc:chgData name="Steven Bianco" userId="99456e59-165b-4dce-a27f-5e7726c1cac1" providerId="ADAL" clId="{F681A287-DDDC-4DE8-AD32-D6858FB0C7A2}" dt="2021-10-29T14:58:14.902" v="1835"/>
        <pc:sldMkLst>
          <pc:docMk/>
          <pc:sldMk cId="1957131515" sldId="265"/>
        </pc:sldMkLst>
        <pc:graphicFrameChg chg="mod">
          <ac:chgData name="Steven Bianco" userId="99456e59-165b-4dce-a27f-5e7726c1cac1" providerId="ADAL" clId="{F681A287-DDDC-4DE8-AD32-D6858FB0C7A2}" dt="2021-10-27T18:56:15.447" v="76" actId="20577"/>
          <ac:graphicFrameMkLst>
            <pc:docMk/>
            <pc:sldMk cId="1957131515" sldId="265"/>
            <ac:graphicFrameMk id="8" creationId="{AB43C0D3-817F-4483-B5EE-229EC58205C2}"/>
          </ac:graphicFrameMkLst>
        </pc:graphicFrameChg>
        <pc:picChg chg="add mod ord modCrop">
          <ac:chgData name="Steven Bianco" userId="99456e59-165b-4dce-a27f-5e7726c1cac1" providerId="ADAL" clId="{F681A287-DDDC-4DE8-AD32-D6858FB0C7A2}" dt="2021-10-29T14:58:14.902" v="1835"/>
          <ac:picMkLst>
            <pc:docMk/>
            <pc:sldMk cId="1957131515" sldId="265"/>
            <ac:picMk id="3" creationId="{58C36407-F190-4713-8521-9FEDE826FC31}"/>
          </ac:picMkLst>
        </pc:picChg>
        <pc:picChg chg="del">
          <ac:chgData name="Steven Bianco" userId="99456e59-165b-4dce-a27f-5e7726c1cac1" providerId="ADAL" clId="{F681A287-DDDC-4DE8-AD32-D6858FB0C7A2}" dt="2021-10-27T18:56:26.186" v="77" actId="478"/>
          <ac:picMkLst>
            <pc:docMk/>
            <pc:sldMk cId="1957131515" sldId="265"/>
            <ac:picMk id="10" creationId="{4A0AF8AB-2980-4BBB-AEAE-56FBDD20114C}"/>
          </ac:picMkLst>
        </pc:picChg>
      </pc:sldChg>
      <pc:sldChg chg="modSp">
        <pc:chgData name="Steven Bianco" userId="99456e59-165b-4dce-a27f-5e7726c1cac1" providerId="ADAL" clId="{F681A287-DDDC-4DE8-AD32-D6858FB0C7A2}" dt="2021-10-27T20:03:04.256" v="748" actId="962"/>
        <pc:sldMkLst>
          <pc:docMk/>
          <pc:sldMk cId="314146016" sldId="271"/>
        </pc:sldMkLst>
        <pc:graphicFrameChg chg="mod">
          <ac:chgData name="Steven Bianco" userId="99456e59-165b-4dce-a27f-5e7726c1cac1" providerId="ADAL" clId="{F681A287-DDDC-4DE8-AD32-D6858FB0C7A2}" dt="2021-10-27T20:03:04.256" v="748" actId="962"/>
          <ac:graphicFrameMkLst>
            <pc:docMk/>
            <pc:sldMk cId="314146016" sldId="271"/>
            <ac:graphicFrameMk id="11" creationId="{D587AF9C-4874-4D31-94BE-940549539CF1}"/>
          </ac:graphicFrameMkLst>
        </pc:graphicFrameChg>
      </pc:sldChg>
      <pc:sldChg chg="addSp delSp modSp mod setBg setClrOvrMap">
        <pc:chgData name="Steven Bianco" userId="99456e59-165b-4dce-a27f-5e7726c1cac1" providerId="ADAL" clId="{F681A287-DDDC-4DE8-AD32-D6858FB0C7A2}" dt="2021-10-29T13:19:16.471" v="755"/>
        <pc:sldMkLst>
          <pc:docMk/>
          <pc:sldMk cId="3180833926" sldId="274"/>
        </pc:sldMkLst>
        <pc:spChg chg="mod">
          <ac:chgData name="Steven Bianco" userId="99456e59-165b-4dce-a27f-5e7726c1cac1" providerId="ADAL" clId="{F681A287-DDDC-4DE8-AD32-D6858FB0C7A2}" dt="2021-10-27T20:00:19.058" v="503" actId="1076"/>
          <ac:spMkLst>
            <pc:docMk/>
            <pc:sldMk cId="3180833926" sldId="274"/>
            <ac:spMk id="2" creationId="{7FC2625B-6E8E-4DD9-9CD7-BC2E6B914B8E}"/>
          </ac:spMkLst>
        </pc:spChg>
        <pc:spChg chg="mod">
          <ac:chgData name="Steven Bianco" userId="99456e59-165b-4dce-a27f-5e7726c1cac1" providerId="ADAL" clId="{F681A287-DDDC-4DE8-AD32-D6858FB0C7A2}" dt="2021-10-27T20:00:14.925" v="502" actId="14100"/>
          <ac:spMkLst>
            <pc:docMk/>
            <pc:sldMk cId="3180833926" sldId="274"/>
            <ac:spMk id="3" creationId="{7E6C5696-6BFB-4D79-B8D4-2B08EC962D5D}"/>
          </ac:spMkLst>
        </pc:spChg>
        <pc:spChg chg="mod ord">
          <ac:chgData name="Steven Bianco" userId="99456e59-165b-4dce-a27f-5e7726c1cac1" providerId="ADAL" clId="{F681A287-DDDC-4DE8-AD32-D6858FB0C7A2}" dt="2021-10-27T20:00:06.051" v="501" actId="27636"/>
          <ac:spMkLst>
            <pc:docMk/>
            <pc:sldMk cId="3180833926" sldId="274"/>
            <ac:spMk id="4" creationId="{839D76EA-3652-453E-9873-BC65F1257699}"/>
          </ac:spMkLst>
        </pc:spChg>
        <pc:spChg chg="mod ord">
          <ac:chgData name="Steven Bianco" userId="99456e59-165b-4dce-a27f-5e7726c1cac1" providerId="ADAL" clId="{F681A287-DDDC-4DE8-AD32-D6858FB0C7A2}" dt="2021-10-27T19:59:52.255" v="498" actId="2711"/>
          <ac:spMkLst>
            <pc:docMk/>
            <pc:sldMk cId="3180833926" sldId="274"/>
            <ac:spMk id="5" creationId="{10FA1328-DC20-46EA-87DC-EE99F5F9E186}"/>
          </ac:spMkLst>
        </pc:spChg>
        <pc:spChg chg="del">
          <ac:chgData name="Steven Bianco" userId="99456e59-165b-4dce-a27f-5e7726c1cac1" providerId="ADAL" clId="{F681A287-DDDC-4DE8-AD32-D6858FB0C7A2}" dt="2021-10-27T19:47:11.402" v="133" actId="26606"/>
          <ac:spMkLst>
            <pc:docMk/>
            <pc:sldMk cId="3180833926" sldId="274"/>
            <ac:spMk id="34" creationId="{E49CC64F-7275-4E33-961B-0C5CDC439875}"/>
          </ac:spMkLst>
        </pc:spChg>
        <pc:spChg chg="add del">
          <ac:chgData name="Steven Bianco" userId="99456e59-165b-4dce-a27f-5e7726c1cac1" providerId="ADAL" clId="{F681A287-DDDC-4DE8-AD32-D6858FB0C7A2}" dt="2021-10-27T19:58:11.517" v="488" actId="26606"/>
          <ac:spMkLst>
            <pc:docMk/>
            <pc:sldMk cId="3180833926" sldId="274"/>
            <ac:spMk id="41" creationId="{06DA9DF9-31F7-4056-B42E-878CC92417B8}"/>
          </ac:spMkLst>
        </pc:spChg>
        <pc:spChg chg="add mod">
          <ac:chgData name="Steven Bianco" userId="99456e59-165b-4dce-a27f-5e7726c1cac1" providerId="ADAL" clId="{F681A287-DDDC-4DE8-AD32-D6858FB0C7A2}" dt="2021-10-27T19:59:43.700" v="496" actId="207"/>
          <ac:spMkLst>
            <pc:docMk/>
            <pc:sldMk cId="3180833926" sldId="274"/>
            <ac:spMk id="46" creationId="{4DB3C7AF-F4D5-40CF-8276-0E091C501C49}"/>
          </ac:spMkLst>
        </pc:spChg>
        <pc:spChg chg="add mod">
          <ac:chgData name="Steven Bianco" userId="99456e59-165b-4dce-a27f-5e7726c1cac1" providerId="ADAL" clId="{F681A287-DDDC-4DE8-AD32-D6858FB0C7A2}" dt="2021-10-27T19:58:42.770" v="490" actId="207"/>
          <ac:spMkLst>
            <pc:docMk/>
            <pc:sldMk cId="3180833926" sldId="274"/>
            <ac:spMk id="48" creationId="{8F22F920-02D7-497A-892A-5A1799A6EE2C}"/>
          </ac:spMkLst>
        </pc:spChg>
        <pc:spChg chg="add mod">
          <ac:chgData name="Steven Bianco" userId="99456e59-165b-4dce-a27f-5e7726c1cac1" providerId="ADAL" clId="{F681A287-DDDC-4DE8-AD32-D6858FB0C7A2}" dt="2021-10-27T19:58:51.021" v="493" actId="208"/>
          <ac:spMkLst>
            <pc:docMk/>
            <pc:sldMk cId="3180833926" sldId="274"/>
            <ac:spMk id="50" creationId="{21BA6915-E6D0-4619-9A50-B788D0048400}"/>
          </ac:spMkLst>
        </pc:spChg>
        <pc:spChg chg="add mod">
          <ac:chgData name="Steven Bianco" userId="99456e59-165b-4dce-a27f-5e7726c1cac1" providerId="ADAL" clId="{F681A287-DDDC-4DE8-AD32-D6858FB0C7A2}" dt="2021-10-27T19:59:03.314" v="494" actId="207"/>
          <ac:spMkLst>
            <pc:docMk/>
            <pc:sldMk cId="3180833926" sldId="274"/>
            <ac:spMk id="52" creationId="{4DDF45CC-3E53-4361-852F-16750ABA72F4}"/>
          </ac:spMkLst>
        </pc:spChg>
        <pc:spChg chg="add mod">
          <ac:chgData name="Steven Bianco" userId="99456e59-165b-4dce-a27f-5e7726c1cac1" providerId="ADAL" clId="{F681A287-DDDC-4DE8-AD32-D6858FB0C7A2}" dt="2021-10-27T19:59:07.271" v="495" actId="207"/>
          <ac:spMkLst>
            <pc:docMk/>
            <pc:sldMk cId="3180833926" sldId="274"/>
            <ac:spMk id="54" creationId="{025B8C08-2FE2-4EE7-8826-385416193DFB}"/>
          </ac:spMkLst>
        </pc:spChg>
        <pc:picChg chg="add mod ord">
          <ac:chgData name="Steven Bianco" userId="99456e59-165b-4dce-a27f-5e7726c1cac1" providerId="ADAL" clId="{F681A287-DDDC-4DE8-AD32-D6858FB0C7A2}" dt="2021-10-29T13:18:57.102" v="753" actId="1076"/>
          <ac:picMkLst>
            <pc:docMk/>
            <pc:sldMk cId="3180833926" sldId="274"/>
            <ac:picMk id="7" creationId="{163AC266-9F8D-4812-A2CB-05464BF373F6}"/>
          </ac:picMkLst>
        </pc:picChg>
        <pc:picChg chg="add mod ord">
          <ac:chgData name="Steven Bianco" userId="99456e59-165b-4dce-a27f-5e7726c1cac1" providerId="ADAL" clId="{F681A287-DDDC-4DE8-AD32-D6858FB0C7A2}" dt="2021-10-29T13:19:12.166" v="754"/>
          <ac:picMkLst>
            <pc:docMk/>
            <pc:sldMk cId="3180833926" sldId="274"/>
            <ac:picMk id="9" creationId="{0C919A95-A614-45D6-B4C1-C81824829AD9}"/>
          </ac:picMkLst>
        </pc:picChg>
        <pc:picChg chg="add mod ord">
          <ac:chgData name="Steven Bianco" userId="99456e59-165b-4dce-a27f-5e7726c1cac1" providerId="ADAL" clId="{F681A287-DDDC-4DE8-AD32-D6858FB0C7A2}" dt="2021-10-27T20:01:08.483" v="505" actId="13244"/>
          <ac:picMkLst>
            <pc:docMk/>
            <pc:sldMk cId="3180833926" sldId="274"/>
            <ac:picMk id="11" creationId="{050CD001-A77B-481E-B2AD-6D42E7A3DC62}"/>
          </ac:picMkLst>
        </pc:picChg>
        <pc:picChg chg="add mod">
          <ac:chgData name="Steven Bianco" userId="99456e59-165b-4dce-a27f-5e7726c1cac1" providerId="ADAL" clId="{F681A287-DDDC-4DE8-AD32-D6858FB0C7A2}" dt="2021-10-29T13:19:16.471" v="755"/>
          <ac:picMkLst>
            <pc:docMk/>
            <pc:sldMk cId="3180833926" sldId="274"/>
            <ac:picMk id="13" creationId="{BDC874A5-0F63-4B60-B88A-CDE038C11B3E}"/>
          </ac:picMkLst>
        </pc:picChg>
        <pc:picChg chg="del mod">
          <ac:chgData name="Steven Bianco" userId="99456e59-165b-4dce-a27f-5e7726c1cac1" providerId="ADAL" clId="{F681A287-DDDC-4DE8-AD32-D6858FB0C7A2}" dt="2021-10-27T19:53:14.412" v="134" actId="478"/>
          <ac:picMkLst>
            <pc:docMk/>
            <pc:sldMk cId="3180833926" sldId="274"/>
            <ac:picMk id="36" creationId="{7D6BE90A-6393-4ED3-84BE-28CB67FE2DA2}"/>
          </ac:picMkLst>
        </pc:picChg>
      </pc:sldChg>
      <pc:sldChg chg="addSp delSp modSp add mod modNotesTx">
        <pc:chgData name="Steven Bianco" userId="99456e59-165b-4dce-a27f-5e7726c1cac1" providerId="ADAL" clId="{F681A287-DDDC-4DE8-AD32-D6858FB0C7A2}" dt="2021-10-29T14:55:39.960" v="1808" actId="27636"/>
        <pc:sldMkLst>
          <pc:docMk/>
          <pc:sldMk cId="249372784" sldId="276"/>
        </pc:sldMkLst>
        <pc:spChg chg="mod">
          <ac:chgData name="Steven Bianco" userId="99456e59-165b-4dce-a27f-5e7726c1cac1" providerId="ADAL" clId="{F681A287-DDDC-4DE8-AD32-D6858FB0C7A2}" dt="2021-10-29T14:45:30.024" v="1694" actId="26606"/>
          <ac:spMkLst>
            <pc:docMk/>
            <pc:sldMk cId="249372784" sldId="276"/>
            <ac:spMk id="2" creationId="{545B7C6E-4508-40C9-B171-F999EACD101A}"/>
          </ac:spMkLst>
        </pc:spChg>
        <pc:spChg chg="mod">
          <ac:chgData name="Steven Bianco" userId="99456e59-165b-4dce-a27f-5e7726c1cac1" providerId="ADAL" clId="{F681A287-DDDC-4DE8-AD32-D6858FB0C7A2}" dt="2021-10-29T14:55:39.960" v="1808" actId="27636"/>
          <ac:spMkLst>
            <pc:docMk/>
            <pc:sldMk cId="249372784" sldId="276"/>
            <ac:spMk id="3" creationId="{D5B58208-1EBA-4B63-9916-CBD1052CFA7B}"/>
          </ac:spMkLst>
        </pc:spChg>
        <pc:spChg chg="mod ord">
          <ac:chgData name="Steven Bianco" userId="99456e59-165b-4dce-a27f-5e7726c1cac1" providerId="ADAL" clId="{F681A287-DDDC-4DE8-AD32-D6858FB0C7A2}" dt="2021-10-29T14:50:06.733" v="1742" actId="13244"/>
          <ac:spMkLst>
            <pc:docMk/>
            <pc:sldMk cId="249372784" sldId="276"/>
            <ac:spMk id="4" creationId="{5D0F771D-9D99-43EC-8929-3CCC754FAB36}"/>
          </ac:spMkLst>
        </pc:spChg>
        <pc:spChg chg="mod">
          <ac:chgData name="Steven Bianco" userId="99456e59-165b-4dce-a27f-5e7726c1cac1" providerId="ADAL" clId="{F681A287-DDDC-4DE8-AD32-D6858FB0C7A2}" dt="2021-10-29T14:45:30.024" v="1694" actId="26606"/>
          <ac:spMkLst>
            <pc:docMk/>
            <pc:sldMk cId="249372784" sldId="276"/>
            <ac:spMk id="5" creationId="{D758FEB2-152D-4B86-B035-AA69C31E5021}"/>
          </ac:spMkLst>
        </pc:spChg>
        <pc:spChg chg="add mod">
          <ac:chgData name="Steven Bianco" userId="99456e59-165b-4dce-a27f-5e7726c1cac1" providerId="ADAL" clId="{F681A287-DDDC-4DE8-AD32-D6858FB0C7A2}" dt="2021-10-29T14:46:18.832" v="1699" actId="207"/>
          <ac:spMkLst>
            <pc:docMk/>
            <pc:sldMk cId="249372784" sldId="276"/>
            <ac:spMk id="12" creationId="{59A309A7-1751-4ABE-A3C1-EEC40366AD89}"/>
          </ac:spMkLst>
        </pc:spChg>
        <pc:spChg chg="add mod">
          <ac:chgData name="Steven Bianco" userId="99456e59-165b-4dce-a27f-5e7726c1cac1" providerId="ADAL" clId="{F681A287-DDDC-4DE8-AD32-D6858FB0C7A2}" dt="2021-10-29T14:46:13.132" v="1698" actId="208"/>
          <ac:spMkLst>
            <pc:docMk/>
            <pc:sldMk cId="249372784" sldId="276"/>
            <ac:spMk id="14" creationId="{967D8EB6-EAE1-4F9C-B398-83321E287204}"/>
          </ac:spMkLst>
        </pc:spChg>
        <pc:picChg chg="del">
          <ac:chgData name="Steven Bianco" userId="99456e59-165b-4dce-a27f-5e7726c1cac1" providerId="ADAL" clId="{F681A287-DDDC-4DE8-AD32-D6858FB0C7A2}" dt="2021-10-29T14:45:00.200" v="1690" actId="478"/>
          <ac:picMkLst>
            <pc:docMk/>
            <pc:sldMk cId="249372784" sldId="276"/>
            <ac:picMk id="7" creationId="{166D34CC-5626-470E-A1C3-244CE0D03F17}"/>
          </ac:picMkLst>
        </pc:picChg>
        <pc:picChg chg="add mod">
          <ac:chgData name="Steven Bianco" userId="99456e59-165b-4dce-a27f-5e7726c1cac1" providerId="ADAL" clId="{F681A287-DDDC-4DE8-AD32-D6858FB0C7A2}" dt="2021-10-29T14:50:20.956" v="1743" actId="962"/>
          <ac:picMkLst>
            <pc:docMk/>
            <pc:sldMk cId="249372784" sldId="276"/>
            <ac:picMk id="9" creationId="{8782CEC6-4635-4F42-84F7-F0BF491D38F3}"/>
          </ac:picMkLst>
        </pc:picChg>
        <pc:cxnChg chg="del">
          <ac:chgData name="Steven Bianco" userId="99456e59-165b-4dce-a27f-5e7726c1cac1" providerId="ADAL" clId="{F681A287-DDDC-4DE8-AD32-D6858FB0C7A2}" dt="2021-10-29T14:10:18.706" v="1206" actId="478"/>
          <ac:cxnSpMkLst>
            <pc:docMk/>
            <pc:sldMk cId="249372784" sldId="276"/>
            <ac:cxnSpMk id="11" creationId="{A7F400EE-A8A5-48AF-B4D6-291B52C6F0B0}"/>
          </ac:cxnSpMkLst>
        </pc:cxnChg>
      </pc:sldChg>
      <pc:sldChg chg="addSp delSp modSp add del mod modNotesTx">
        <pc:chgData name="Steven Bianco" userId="99456e59-165b-4dce-a27f-5e7726c1cac1" providerId="ADAL" clId="{F681A287-DDDC-4DE8-AD32-D6858FB0C7A2}" dt="2021-10-29T14:48:42.090" v="1730" actId="2696"/>
        <pc:sldMkLst>
          <pc:docMk/>
          <pc:sldMk cId="248899315" sldId="277"/>
        </pc:sldMkLst>
        <pc:spChg chg="mod">
          <ac:chgData name="Steven Bianco" userId="99456e59-165b-4dce-a27f-5e7726c1cac1" providerId="ADAL" clId="{F681A287-DDDC-4DE8-AD32-D6858FB0C7A2}" dt="2021-10-29T14:47:13.847" v="1720" actId="26606"/>
          <ac:spMkLst>
            <pc:docMk/>
            <pc:sldMk cId="248899315" sldId="277"/>
            <ac:spMk id="2" creationId="{545B7C6E-4508-40C9-B171-F999EACD101A}"/>
          </ac:spMkLst>
        </pc:spChg>
        <pc:spChg chg="del mod">
          <ac:chgData name="Steven Bianco" userId="99456e59-165b-4dce-a27f-5e7726c1cac1" providerId="ADAL" clId="{F681A287-DDDC-4DE8-AD32-D6858FB0C7A2}" dt="2021-10-29T13:34:00.791" v="950" actId="1957"/>
          <ac:spMkLst>
            <pc:docMk/>
            <pc:sldMk cId="248899315" sldId="277"/>
            <ac:spMk id="3" creationId="{D5B58208-1EBA-4B63-9916-CBD1052CFA7B}"/>
          </ac:spMkLst>
        </pc:spChg>
        <pc:spChg chg="mod">
          <ac:chgData name="Steven Bianco" userId="99456e59-165b-4dce-a27f-5e7726c1cac1" providerId="ADAL" clId="{F681A287-DDDC-4DE8-AD32-D6858FB0C7A2}" dt="2021-10-29T14:47:13.847" v="1720" actId="26606"/>
          <ac:spMkLst>
            <pc:docMk/>
            <pc:sldMk cId="248899315" sldId="277"/>
            <ac:spMk id="4" creationId="{5D0F771D-9D99-43EC-8929-3CCC754FAB36}"/>
          </ac:spMkLst>
        </pc:spChg>
        <pc:spChg chg="mod">
          <ac:chgData name="Steven Bianco" userId="99456e59-165b-4dce-a27f-5e7726c1cac1" providerId="ADAL" clId="{F681A287-DDDC-4DE8-AD32-D6858FB0C7A2}" dt="2021-10-29T14:47:13.847" v="1720" actId="26606"/>
          <ac:spMkLst>
            <pc:docMk/>
            <pc:sldMk cId="248899315" sldId="277"/>
            <ac:spMk id="5" creationId="{D758FEB2-152D-4B86-B035-AA69C31E5021}"/>
          </ac:spMkLst>
        </pc:spChg>
        <pc:spChg chg="add">
          <ac:chgData name="Steven Bianco" userId="99456e59-165b-4dce-a27f-5e7726c1cac1" providerId="ADAL" clId="{F681A287-DDDC-4DE8-AD32-D6858FB0C7A2}" dt="2021-10-29T14:47:13.847" v="1720" actId="26606"/>
          <ac:spMkLst>
            <pc:docMk/>
            <pc:sldMk cId="248899315" sldId="277"/>
            <ac:spMk id="14" creationId="{35DB3719-6FDC-4E5D-891D-FF40B7300F64}"/>
          </ac:spMkLst>
        </pc:spChg>
        <pc:spChg chg="add mod">
          <ac:chgData name="Steven Bianco" userId="99456e59-165b-4dce-a27f-5e7726c1cac1" providerId="ADAL" clId="{F681A287-DDDC-4DE8-AD32-D6858FB0C7A2}" dt="2021-10-29T14:47:27.339" v="1721" actId="208"/>
          <ac:spMkLst>
            <pc:docMk/>
            <pc:sldMk cId="248899315" sldId="277"/>
            <ac:spMk id="16" creationId="{E0CBAC23-2E3F-4A90-BA59-F8299F6A5439}"/>
          </ac:spMkLst>
        </pc:spChg>
        <pc:graphicFrameChg chg="add mod ord">
          <ac:chgData name="Steven Bianco" userId="99456e59-165b-4dce-a27f-5e7726c1cac1" providerId="ADAL" clId="{F681A287-DDDC-4DE8-AD32-D6858FB0C7A2}" dt="2021-10-29T14:47:13.847" v="1720" actId="26606"/>
          <ac:graphicFrameMkLst>
            <pc:docMk/>
            <pc:sldMk cId="248899315" sldId="277"/>
            <ac:graphicFrameMk id="9" creationId="{ABB500DF-8836-49DE-81BE-501B798671AB}"/>
          </ac:graphicFrameMkLst>
        </pc:graphicFrameChg>
        <pc:picChg chg="del">
          <ac:chgData name="Steven Bianco" userId="99456e59-165b-4dce-a27f-5e7726c1cac1" providerId="ADAL" clId="{F681A287-DDDC-4DE8-AD32-D6858FB0C7A2}" dt="2021-10-29T14:45:01.814" v="1691" actId="478"/>
          <ac:picMkLst>
            <pc:docMk/>
            <pc:sldMk cId="248899315" sldId="277"/>
            <ac:picMk id="7" creationId="{166D34CC-5626-470E-A1C3-244CE0D03F17}"/>
          </ac:picMkLst>
        </pc:picChg>
        <pc:cxnChg chg="del ord">
          <ac:chgData name="Steven Bianco" userId="99456e59-165b-4dce-a27f-5e7726c1cac1" providerId="ADAL" clId="{F681A287-DDDC-4DE8-AD32-D6858FB0C7A2}" dt="2021-10-29T14:08:42.510" v="1194" actId="478"/>
          <ac:cxnSpMkLst>
            <pc:docMk/>
            <pc:sldMk cId="248899315" sldId="277"/>
            <ac:cxnSpMk id="11" creationId="{A7F400EE-A8A5-48AF-B4D6-291B52C6F0B0}"/>
          </ac:cxnSpMkLst>
        </pc:cxnChg>
      </pc:sldChg>
      <pc:sldChg chg="addSp delSp modSp add del mod">
        <pc:chgData name="Steven Bianco" userId="99456e59-165b-4dce-a27f-5e7726c1cac1" providerId="ADAL" clId="{F681A287-DDDC-4DE8-AD32-D6858FB0C7A2}" dt="2021-10-29T14:50:48.445" v="1748" actId="2696"/>
        <pc:sldMkLst>
          <pc:docMk/>
          <pc:sldMk cId="3150311970" sldId="278"/>
        </pc:sldMkLst>
        <pc:spChg chg="mod">
          <ac:chgData name="Steven Bianco" userId="99456e59-165b-4dce-a27f-5e7726c1cac1" providerId="ADAL" clId="{F681A287-DDDC-4DE8-AD32-D6858FB0C7A2}" dt="2021-10-29T14:14:22.920" v="1217"/>
          <ac:spMkLst>
            <pc:docMk/>
            <pc:sldMk cId="3150311970" sldId="278"/>
            <ac:spMk id="2" creationId="{545B7C6E-4508-40C9-B171-F999EACD101A}"/>
          </ac:spMkLst>
        </pc:spChg>
        <pc:spChg chg="add mod">
          <ac:chgData name="Steven Bianco" userId="99456e59-165b-4dce-a27f-5e7726c1cac1" providerId="ADAL" clId="{F681A287-DDDC-4DE8-AD32-D6858FB0C7A2}" dt="2021-10-29T14:17:56.634" v="1262" actId="14100"/>
          <ac:spMkLst>
            <pc:docMk/>
            <pc:sldMk cId="3150311970" sldId="278"/>
            <ac:spMk id="6" creationId="{610C9242-7BE3-452C-BC77-6AF7934CE2C1}"/>
          </ac:spMkLst>
        </pc:spChg>
        <pc:graphicFrameChg chg="del">
          <ac:chgData name="Steven Bianco" userId="99456e59-165b-4dce-a27f-5e7726c1cac1" providerId="ADAL" clId="{F681A287-DDDC-4DE8-AD32-D6858FB0C7A2}" dt="2021-10-29T14:17:41.840" v="1260" actId="478"/>
          <ac:graphicFrameMkLst>
            <pc:docMk/>
            <pc:sldMk cId="3150311970" sldId="278"/>
            <ac:graphicFrameMk id="9" creationId="{ABB500DF-8836-49DE-81BE-501B798671AB}"/>
          </ac:graphicFrameMkLst>
        </pc:graphicFrameChg>
        <pc:picChg chg="del">
          <ac:chgData name="Steven Bianco" userId="99456e59-165b-4dce-a27f-5e7726c1cac1" providerId="ADAL" clId="{F681A287-DDDC-4DE8-AD32-D6858FB0C7A2}" dt="2021-10-29T14:45:03.047" v="1692" actId="478"/>
          <ac:picMkLst>
            <pc:docMk/>
            <pc:sldMk cId="3150311970" sldId="278"/>
            <ac:picMk id="7" creationId="{166D34CC-5626-470E-A1C3-244CE0D03F17}"/>
          </ac:picMkLst>
        </pc:picChg>
      </pc:sldChg>
      <pc:sldChg chg="addSp delSp modSp add del mod">
        <pc:chgData name="Steven Bianco" userId="99456e59-165b-4dce-a27f-5e7726c1cac1" providerId="ADAL" clId="{F681A287-DDDC-4DE8-AD32-D6858FB0C7A2}" dt="2021-10-29T14:51:41.268" v="1768" actId="2696"/>
        <pc:sldMkLst>
          <pc:docMk/>
          <pc:sldMk cId="813915503" sldId="279"/>
        </pc:sldMkLst>
        <pc:spChg chg="mod">
          <ac:chgData name="Steven Bianco" userId="99456e59-165b-4dce-a27f-5e7726c1cac1" providerId="ADAL" clId="{F681A287-DDDC-4DE8-AD32-D6858FB0C7A2}" dt="2021-10-29T14:15:52.522" v="1259" actId="20577"/>
          <ac:spMkLst>
            <pc:docMk/>
            <pc:sldMk cId="813915503" sldId="279"/>
            <ac:spMk id="2" creationId="{545B7C6E-4508-40C9-B171-F999EACD101A}"/>
          </ac:spMkLst>
        </pc:spChg>
        <pc:spChg chg="add del mod">
          <ac:chgData name="Steven Bianco" userId="99456e59-165b-4dce-a27f-5e7726c1cac1" providerId="ADAL" clId="{F681A287-DDDC-4DE8-AD32-D6858FB0C7A2}" dt="2021-10-29T14:24:24.554" v="1268"/>
          <ac:spMkLst>
            <pc:docMk/>
            <pc:sldMk cId="813915503" sldId="279"/>
            <ac:spMk id="6" creationId="{8D55BEA1-B49F-462D-95B2-9126AC0E5468}"/>
          </ac:spMkLst>
        </pc:spChg>
        <pc:spChg chg="add del mod">
          <ac:chgData name="Steven Bianco" userId="99456e59-165b-4dce-a27f-5e7726c1cac1" providerId="ADAL" clId="{F681A287-DDDC-4DE8-AD32-D6858FB0C7A2}" dt="2021-10-29T14:25:05.598" v="1272"/>
          <ac:spMkLst>
            <pc:docMk/>
            <pc:sldMk cId="813915503" sldId="279"/>
            <ac:spMk id="13" creationId="{24202F14-21E2-4248-A62F-6DCF21D23592}"/>
          </ac:spMkLst>
        </pc:spChg>
        <pc:spChg chg="add del mod">
          <ac:chgData name="Steven Bianco" userId="99456e59-165b-4dce-a27f-5e7726c1cac1" providerId="ADAL" clId="{F681A287-DDDC-4DE8-AD32-D6858FB0C7A2}" dt="2021-10-29T14:32:43.098" v="1489" actId="1957"/>
          <ac:spMkLst>
            <pc:docMk/>
            <pc:sldMk cId="813915503" sldId="279"/>
            <ac:spMk id="16" creationId="{37CEEFB2-B94F-418C-80D4-EA28BA26B2D6}"/>
          </ac:spMkLst>
        </pc:spChg>
        <pc:spChg chg="add mod">
          <ac:chgData name="Steven Bianco" userId="99456e59-165b-4dce-a27f-5e7726c1cac1" providerId="ADAL" clId="{F681A287-DDDC-4DE8-AD32-D6858FB0C7A2}" dt="2021-10-29T14:51:37.797" v="1767" actId="21"/>
          <ac:spMkLst>
            <pc:docMk/>
            <pc:sldMk cId="813915503" sldId="279"/>
            <ac:spMk id="21" creationId="{D21E3514-5E91-41DF-AAA8-54EFFED69756}"/>
          </ac:spMkLst>
        </pc:spChg>
        <pc:graphicFrameChg chg="del">
          <ac:chgData name="Steven Bianco" userId="99456e59-165b-4dce-a27f-5e7726c1cac1" providerId="ADAL" clId="{F681A287-DDDC-4DE8-AD32-D6858FB0C7A2}" dt="2021-10-29T14:18:10.475" v="1264" actId="478"/>
          <ac:graphicFrameMkLst>
            <pc:docMk/>
            <pc:sldMk cId="813915503" sldId="279"/>
            <ac:graphicFrameMk id="9" creationId="{ABB500DF-8836-49DE-81BE-501B798671AB}"/>
          </ac:graphicFrameMkLst>
        </pc:graphicFrameChg>
        <pc:graphicFrameChg chg="add del mod">
          <ac:chgData name="Steven Bianco" userId="99456e59-165b-4dce-a27f-5e7726c1cac1" providerId="ADAL" clId="{F681A287-DDDC-4DE8-AD32-D6858FB0C7A2}" dt="2021-10-29T14:24:53.478" v="1270" actId="478"/>
          <ac:graphicFrameMkLst>
            <pc:docMk/>
            <pc:sldMk cId="813915503" sldId="279"/>
            <ac:graphicFrameMk id="11" creationId="{828F8B9E-3762-7F46-A809-21E6BF607099}"/>
          </ac:graphicFrameMkLst>
        </pc:graphicFrameChg>
        <pc:graphicFrameChg chg="add del mod">
          <ac:chgData name="Steven Bianco" userId="99456e59-165b-4dce-a27f-5e7726c1cac1" providerId="ADAL" clId="{F681A287-DDDC-4DE8-AD32-D6858FB0C7A2}" dt="2021-10-29T14:32:27.073" v="1487" actId="478"/>
          <ac:graphicFrameMkLst>
            <pc:docMk/>
            <pc:sldMk cId="813915503" sldId="279"/>
            <ac:graphicFrameMk id="14" creationId="{828F8B9E-3762-7F46-A809-21E6BF607099}"/>
          </ac:graphicFrameMkLst>
        </pc:graphicFrameChg>
        <pc:graphicFrameChg chg="add del mod">
          <ac:chgData name="Steven Bianco" userId="99456e59-165b-4dce-a27f-5e7726c1cac1" providerId="ADAL" clId="{F681A287-DDDC-4DE8-AD32-D6858FB0C7A2}" dt="2021-10-29T14:51:37.797" v="1767" actId="21"/>
          <ac:graphicFrameMkLst>
            <pc:docMk/>
            <pc:sldMk cId="813915503" sldId="279"/>
            <ac:graphicFrameMk id="19" creationId="{FE09DCEE-3FDD-4044-9EE0-9D8E57A94756}"/>
          </ac:graphicFrameMkLst>
        </pc:graphicFrameChg>
        <pc:picChg chg="del">
          <ac:chgData name="Steven Bianco" userId="99456e59-165b-4dce-a27f-5e7726c1cac1" providerId="ADAL" clId="{F681A287-DDDC-4DE8-AD32-D6858FB0C7A2}" dt="2021-10-29T14:45:04.318" v="1693" actId="478"/>
          <ac:picMkLst>
            <pc:docMk/>
            <pc:sldMk cId="813915503" sldId="279"/>
            <ac:picMk id="7" creationId="{166D34CC-5626-470E-A1C3-244CE0D03F17}"/>
          </ac:picMkLst>
        </pc:picChg>
      </pc:sldChg>
      <pc:sldChg chg="addSp delSp modSp add mod modNotesTx">
        <pc:chgData name="Steven Bianco" userId="99456e59-165b-4dce-a27f-5e7726c1cac1" providerId="ADAL" clId="{F681A287-DDDC-4DE8-AD32-D6858FB0C7A2}" dt="2021-10-29T15:11:22.238" v="3662" actId="20577"/>
        <pc:sldMkLst>
          <pc:docMk/>
          <pc:sldMk cId="293548032" sldId="280"/>
        </pc:sldMkLst>
        <pc:spChg chg="mod">
          <ac:chgData name="Steven Bianco" userId="99456e59-165b-4dce-a27f-5e7726c1cac1" providerId="ADAL" clId="{F681A287-DDDC-4DE8-AD32-D6858FB0C7A2}" dt="2021-10-29T14:56:44.571" v="1832" actId="14100"/>
          <ac:spMkLst>
            <pc:docMk/>
            <pc:sldMk cId="293548032" sldId="280"/>
            <ac:spMk id="2" creationId="{545B7C6E-4508-40C9-B171-F999EACD101A}"/>
          </ac:spMkLst>
        </pc:spChg>
        <pc:spChg chg="del mod">
          <ac:chgData name="Steven Bianco" userId="99456e59-165b-4dce-a27f-5e7726c1cac1" providerId="ADAL" clId="{F681A287-DDDC-4DE8-AD32-D6858FB0C7A2}" dt="2021-10-29T14:47:58.066" v="1724" actId="478"/>
          <ac:spMkLst>
            <pc:docMk/>
            <pc:sldMk cId="293548032" sldId="280"/>
            <ac:spMk id="3" creationId="{D5B58208-1EBA-4B63-9916-CBD1052CFA7B}"/>
          </ac:spMkLst>
        </pc:spChg>
        <pc:spChg chg="ord">
          <ac:chgData name="Steven Bianco" userId="99456e59-165b-4dce-a27f-5e7726c1cac1" providerId="ADAL" clId="{F681A287-DDDC-4DE8-AD32-D6858FB0C7A2}" dt="2021-10-29T14:48:50.519" v="1731" actId="13244"/>
          <ac:spMkLst>
            <pc:docMk/>
            <pc:sldMk cId="293548032" sldId="280"/>
            <ac:spMk id="4" creationId="{5D0F771D-9D99-43EC-8929-3CCC754FAB36}"/>
          </ac:spMkLst>
        </pc:spChg>
        <pc:spChg chg="ord">
          <ac:chgData name="Steven Bianco" userId="99456e59-165b-4dce-a27f-5e7726c1cac1" providerId="ADAL" clId="{F681A287-DDDC-4DE8-AD32-D6858FB0C7A2}" dt="2021-10-29T14:48:52.924" v="1732" actId="13244"/>
          <ac:spMkLst>
            <pc:docMk/>
            <pc:sldMk cId="293548032" sldId="280"/>
            <ac:spMk id="5" creationId="{D758FEB2-152D-4B86-B035-AA69C31E5021}"/>
          </ac:spMkLst>
        </pc:spChg>
        <pc:graphicFrameChg chg="add mod">
          <ac:chgData name="Steven Bianco" userId="99456e59-165b-4dce-a27f-5e7726c1cac1" providerId="ADAL" clId="{F681A287-DDDC-4DE8-AD32-D6858FB0C7A2}" dt="2021-10-29T15:05:34.270" v="2899" actId="962"/>
          <ac:graphicFrameMkLst>
            <pc:docMk/>
            <pc:sldMk cId="293548032" sldId="280"/>
            <ac:graphicFrameMk id="10" creationId="{380C426F-1EB9-4132-A96C-B484A01CEAB2}"/>
          </ac:graphicFrameMkLst>
        </pc:graphicFrameChg>
        <pc:picChg chg="mod">
          <ac:chgData name="Steven Bianco" userId="99456e59-165b-4dce-a27f-5e7726c1cac1" providerId="ADAL" clId="{F681A287-DDDC-4DE8-AD32-D6858FB0C7A2}" dt="2021-10-29T14:51:15.488" v="1750" actId="962"/>
          <ac:picMkLst>
            <pc:docMk/>
            <pc:sldMk cId="293548032" sldId="280"/>
            <ac:picMk id="9" creationId="{8782CEC6-4635-4F42-84F7-F0BF491D38F3}"/>
          </ac:picMkLst>
        </pc:picChg>
      </pc:sldChg>
      <pc:sldChg chg="addSp delSp modSp add mod modNotesTx">
        <pc:chgData name="Steven Bianco" userId="99456e59-165b-4dce-a27f-5e7726c1cac1" providerId="ADAL" clId="{F681A287-DDDC-4DE8-AD32-D6858FB0C7A2}" dt="2021-10-29T15:10:18.205" v="3500" actId="20577"/>
        <pc:sldMkLst>
          <pc:docMk/>
          <pc:sldMk cId="438882531" sldId="281"/>
        </pc:sldMkLst>
        <pc:spChg chg="mod">
          <ac:chgData name="Steven Bianco" userId="99456e59-165b-4dce-a27f-5e7726c1cac1" providerId="ADAL" clId="{F681A287-DDDC-4DE8-AD32-D6858FB0C7A2}" dt="2021-10-29T14:56:38.445" v="1831" actId="14100"/>
          <ac:spMkLst>
            <pc:docMk/>
            <pc:sldMk cId="438882531" sldId="281"/>
            <ac:spMk id="2" creationId="{545B7C6E-4508-40C9-B171-F999EACD101A}"/>
          </ac:spMkLst>
        </pc:spChg>
        <pc:spChg chg="add del mod">
          <ac:chgData name="Steven Bianco" userId="99456e59-165b-4dce-a27f-5e7726c1cac1" providerId="ADAL" clId="{F681A287-DDDC-4DE8-AD32-D6858FB0C7A2}" dt="2021-10-29T14:51:45.213" v="1769"/>
          <ac:spMkLst>
            <pc:docMk/>
            <pc:sldMk cId="438882531" sldId="281"/>
            <ac:spMk id="6" creationId="{8EDB595E-55F0-491A-AD26-DEA3DC10159F}"/>
          </ac:spMkLst>
        </pc:spChg>
        <pc:graphicFrameChg chg="del">
          <ac:chgData name="Steven Bianco" userId="99456e59-165b-4dce-a27f-5e7726c1cac1" providerId="ADAL" clId="{F681A287-DDDC-4DE8-AD32-D6858FB0C7A2}" dt="2021-10-29T14:51:32.772" v="1766" actId="478"/>
          <ac:graphicFrameMkLst>
            <pc:docMk/>
            <pc:sldMk cId="438882531" sldId="281"/>
            <ac:graphicFrameMk id="10" creationId="{380C426F-1EB9-4132-A96C-B484A01CEAB2}"/>
          </ac:graphicFrameMkLst>
        </pc:graphicFrameChg>
        <pc:graphicFrameChg chg="add mod">
          <ac:chgData name="Steven Bianco" userId="99456e59-165b-4dce-a27f-5e7726c1cac1" providerId="ADAL" clId="{F681A287-DDDC-4DE8-AD32-D6858FB0C7A2}" dt="2021-10-29T15:09:52.662" v="3403" actId="962"/>
          <ac:graphicFrameMkLst>
            <pc:docMk/>
            <pc:sldMk cId="438882531" sldId="281"/>
            <ac:graphicFrameMk id="11" creationId="{DBF22330-4B40-4868-8252-C89D42EC118F}"/>
          </ac:graphicFrameMkLst>
        </pc:graphicFrameChg>
      </pc:sldChg>
      <pc:sldChg chg="addSp delSp modSp add mod modNotesTx">
        <pc:chgData name="Steven Bianco" userId="99456e59-165b-4dce-a27f-5e7726c1cac1" providerId="ADAL" clId="{F681A287-DDDC-4DE8-AD32-D6858FB0C7A2}" dt="2021-10-29T15:23:22.349" v="3792" actId="20577"/>
        <pc:sldMkLst>
          <pc:docMk/>
          <pc:sldMk cId="2789884661" sldId="282"/>
        </pc:sldMkLst>
        <pc:spChg chg="mod">
          <ac:chgData name="Steven Bianco" userId="99456e59-165b-4dce-a27f-5e7726c1cac1" providerId="ADAL" clId="{F681A287-DDDC-4DE8-AD32-D6858FB0C7A2}" dt="2021-10-29T14:56:51.056" v="1833" actId="14100"/>
          <ac:spMkLst>
            <pc:docMk/>
            <pc:sldMk cId="2789884661" sldId="282"/>
            <ac:spMk id="2" creationId="{545B7C6E-4508-40C9-B171-F999EACD101A}"/>
          </ac:spMkLst>
        </pc:spChg>
        <pc:spChg chg="add mod ord">
          <ac:chgData name="Steven Bianco" userId="99456e59-165b-4dce-a27f-5e7726c1cac1" providerId="ADAL" clId="{F681A287-DDDC-4DE8-AD32-D6858FB0C7A2}" dt="2021-10-29T15:23:22.349" v="3792" actId="20577"/>
          <ac:spMkLst>
            <pc:docMk/>
            <pc:sldMk cId="2789884661" sldId="282"/>
            <ac:spMk id="6" creationId="{BEE4DB4D-AAA9-4A5C-B4F0-793ED6F6B2A3}"/>
          </ac:spMkLst>
        </pc:spChg>
        <pc:graphicFrameChg chg="del">
          <ac:chgData name="Steven Bianco" userId="99456e59-165b-4dce-a27f-5e7726c1cac1" providerId="ADAL" clId="{F681A287-DDDC-4DE8-AD32-D6858FB0C7A2}" dt="2021-10-29T14:54:44.757" v="1797" actId="478"/>
          <ac:graphicFrameMkLst>
            <pc:docMk/>
            <pc:sldMk cId="2789884661" sldId="282"/>
            <ac:graphicFrameMk id="11" creationId="{DBF22330-4B40-4868-8252-C89D42EC118F}"/>
          </ac:graphicFrameMkLst>
        </pc:graphicFrameChg>
        <pc:picChg chg="mod">
          <ac:chgData name="Steven Bianco" userId="99456e59-165b-4dce-a27f-5e7726c1cac1" providerId="ADAL" clId="{F681A287-DDDC-4DE8-AD32-D6858FB0C7A2}" dt="2021-10-29T14:53:11.762" v="1796" actId="962"/>
          <ac:picMkLst>
            <pc:docMk/>
            <pc:sldMk cId="2789884661" sldId="282"/>
            <ac:picMk id="9" creationId="{8782CEC6-4635-4F42-84F7-F0BF491D38F3}"/>
          </ac:picMkLst>
        </pc:picChg>
      </pc:sldChg>
    </pc:docChg>
  </pc:docChgLst>
  <pc:docChgLst>
    <pc:chgData name="Steven Bianco" userId="S::sbianco@fsw.edu::99456e59-165b-4dce-a27f-5e7726c1cac1" providerId="AD" clId="Web-{E2730DCA-9A7D-4A2B-908A-F6F0488BFBD1}"/>
    <pc:docChg chg="mod modSld">
      <pc:chgData name="Steven Bianco" userId="S::sbianco@fsw.edu::99456e59-165b-4dce-a27f-5e7726c1cac1" providerId="AD" clId="Web-{E2730DCA-9A7D-4A2B-908A-F6F0488BFBD1}" dt="2021-10-29T18:29:12.773" v="14"/>
      <pc:docMkLst>
        <pc:docMk/>
      </pc:docMkLst>
      <pc:sldChg chg="modSp modCm">
        <pc:chgData name="Steven Bianco" userId="S::sbianco@fsw.edu::99456e59-165b-4dce-a27f-5e7726c1cac1" providerId="AD" clId="Web-{E2730DCA-9A7D-4A2B-908A-F6F0488BFBD1}" dt="2021-10-29T18:28:19.895" v="13" actId="20577"/>
        <pc:sldMkLst>
          <pc:docMk/>
          <pc:sldMk cId="3172076738" sldId="261"/>
        </pc:sldMkLst>
        <pc:spChg chg="mod">
          <ac:chgData name="Steven Bianco" userId="S::sbianco@fsw.edu::99456e59-165b-4dce-a27f-5e7726c1cac1" providerId="AD" clId="Web-{E2730DCA-9A7D-4A2B-908A-F6F0488BFBD1}" dt="2021-10-29T18:28:19.895" v="13" actId="20577"/>
          <ac:spMkLst>
            <pc:docMk/>
            <pc:sldMk cId="3172076738" sldId="261"/>
            <ac:spMk id="6" creationId="{360C8204-56DD-4D71-AED8-C9F36242587F}"/>
          </ac:spMkLst>
        </pc:spChg>
      </pc:sldChg>
      <pc:sldChg chg="modCm">
        <pc:chgData name="Steven Bianco" userId="S::sbianco@fsw.edu::99456e59-165b-4dce-a27f-5e7726c1cac1" providerId="AD" clId="Web-{E2730DCA-9A7D-4A2B-908A-F6F0488BFBD1}" dt="2021-10-29T18:29:12.773" v="14"/>
        <pc:sldMkLst>
          <pc:docMk/>
          <pc:sldMk cId="3381477919" sldId="269"/>
        </pc:sldMkLst>
      </pc:sldChg>
      <pc:sldChg chg="modSp">
        <pc:chgData name="Steven Bianco" userId="S::sbianco@fsw.edu::99456e59-165b-4dce-a27f-5e7726c1cac1" providerId="AD" clId="Web-{E2730DCA-9A7D-4A2B-908A-F6F0488BFBD1}" dt="2021-10-29T18:27:46.768" v="3" actId="20577"/>
        <pc:sldMkLst>
          <pc:docMk/>
          <pc:sldMk cId="2109617686" sldId="275"/>
        </pc:sldMkLst>
        <pc:spChg chg="mod">
          <ac:chgData name="Steven Bianco" userId="S::sbianco@fsw.edu::99456e59-165b-4dce-a27f-5e7726c1cac1" providerId="AD" clId="Web-{E2730DCA-9A7D-4A2B-908A-F6F0488BFBD1}" dt="2021-10-29T18:27:46.768" v="3" actId="20577"/>
          <ac:spMkLst>
            <pc:docMk/>
            <pc:sldMk cId="2109617686" sldId="275"/>
            <ac:spMk id="3" creationId="{D4D9473C-8363-4E1D-B890-53D807D4EBAA}"/>
          </ac:spMkLst>
        </pc:spChg>
      </pc:sldChg>
    </pc:docChg>
  </pc:docChgLst>
  <pc:docChgLst>
    <pc:chgData name="Rozalind Jester" userId="S::rjester@fsw.edu::abba89ae-33f2-49fa-b02c-1a3b7728acb6" providerId="AD" clId="Web-{60375FED-BC7D-4BB6-8733-E55B4F9F820E}"/>
    <pc:docChg chg="mod modSld">
      <pc:chgData name="Rozalind Jester" userId="S::rjester@fsw.edu::abba89ae-33f2-49fa-b02c-1a3b7728acb6" providerId="AD" clId="Web-{60375FED-BC7D-4BB6-8733-E55B4F9F820E}" dt="2021-10-29T18:27:15.403" v="16"/>
      <pc:docMkLst>
        <pc:docMk/>
      </pc:docMkLst>
      <pc:sldChg chg="addCm">
        <pc:chgData name="Rozalind Jester" userId="S::rjester@fsw.edu::abba89ae-33f2-49fa-b02c-1a3b7728acb6" providerId="AD" clId="Web-{60375FED-BC7D-4BB6-8733-E55B4F9F820E}" dt="2021-10-29T18:27:15.403" v="16"/>
        <pc:sldMkLst>
          <pc:docMk/>
          <pc:sldMk cId="3172076738" sldId="261"/>
        </pc:sldMkLst>
      </pc:sldChg>
      <pc:sldChg chg="addCm">
        <pc:chgData name="Rozalind Jester" userId="S::rjester@fsw.edu::abba89ae-33f2-49fa-b02c-1a3b7728acb6" providerId="AD" clId="Web-{60375FED-BC7D-4BB6-8733-E55B4F9F820E}" dt="2021-10-29T18:24:22.049" v="15"/>
        <pc:sldMkLst>
          <pc:docMk/>
          <pc:sldMk cId="3381477919" sldId="269"/>
        </pc:sldMkLst>
      </pc:sldChg>
      <pc:sldChg chg="modSp">
        <pc:chgData name="Rozalind Jester" userId="S::rjester@fsw.edu::abba89ae-33f2-49fa-b02c-1a3b7728acb6" providerId="AD" clId="Web-{60375FED-BC7D-4BB6-8733-E55B4F9F820E}" dt="2021-10-29T18:23:09.842" v="13" actId="20577"/>
        <pc:sldMkLst>
          <pc:docMk/>
          <pc:sldMk cId="2109617686" sldId="275"/>
        </pc:sldMkLst>
        <pc:spChg chg="mod">
          <ac:chgData name="Rozalind Jester" userId="S::rjester@fsw.edu::abba89ae-33f2-49fa-b02c-1a3b7728acb6" providerId="AD" clId="Web-{60375FED-BC7D-4BB6-8733-E55B4F9F820E}" dt="2021-10-29T18:23:09.842" v="13" actId="20577"/>
          <ac:spMkLst>
            <pc:docMk/>
            <pc:sldMk cId="2109617686" sldId="275"/>
            <ac:spMk id="3" creationId="{D4D9473C-8363-4E1D-B890-53D807D4EBA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18_117F3000.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19_1A28D0E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What is your confidence</a:t>
            </a:r>
            <a:r>
              <a:rPr lang="en-US" baseline="0"/>
              <a:t> level in creating or sources ADA compliant and accessible course materials?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Pre-workshop confidence</c:v>
                </c:pt>
              </c:strCache>
            </c:strRef>
          </c:tx>
          <c:spPr>
            <a:solidFill>
              <a:srgbClr val="470A68"/>
            </a:solidFill>
            <a:ln>
              <a:noFill/>
            </a:ln>
            <a:effectLst/>
          </c:spPr>
          <c:invertIfNegative val="0"/>
          <c:cat>
            <c:strRef>
              <c:f>Sheet1!$A$2:$A$6</c:f>
              <c:strCache>
                <c:ptCount val="5"/>
                <c:pt idx="0">
                  <c:v>I am very confident.</c:v>
                </c:pt>
                <c:pt idx="1">
                  <c:v>I am mostly confident.</c:v>
                </c:pt>
                <c:pt idx="2">
                  <c:v>I am somewhat confident.</c:v>
                </c:pt>
                <c:pt idx="3">
                  <c:v>I have very little confidence.</c:v>
                </c:pt>
                <c:pt idx="4">
                  <c:v>I am not confident at all.</c:v>
                </c:pt>
              </c:strCache>
            </c:strRef>
          </c:cat>
          <c:val>
            <c:numRef>
              <c:f>Sheet1!$B$2:$B$6</c:f>
              <c:numCache>
                <c:formatCode>General</c:formatCode>
                <c:ptCount val="5"/>
                <c:pt idx="0">
                  <c:v>14</c:v>
                </c:pt>
                <c:pt idx="1">
                  <c:v>22</c:v>
                </c:pt>
                <c:pt idx="2">
                  <c:v>17</c:v>
                </c:pt>
                <c:pt idx="3">
                  <c:v>4</c:v>
                </c:pt>
                <c:pt idx="4">
                  <c:v>0</c:v>
                </c:pt>
              </c:numCache>
            </c:numRef>
          </c:val>
          <c:extLst>
            <c:ext xmlns:c16="http://schemas.microsoft.com/office/drawing/2014/chart" uri="{C3380CC4-5D6E-409C-BE32-E72D297353CC}">
              <c16:uniqueId val="{00000000-99B1-45CF-946C-3F65BE224179}"/>
            </c:ext>
          </c:extLst>
        </c:ser>
        <c:ser>
          <c:idx val="1"/>
          <c:order val="1"/>
          <c:tx>
            <c:strRef>
              <c:f>Sheet1!$C$1</c:f>
              <c:strCache>
                <c:ptCount val="1"/>
                <c:pt idx="0">
                  <c:v>Post-workshop confidence</c:v>
                </c:pt>
              </c:strCache>
            </c:strRef>
          </c:tx>
          <c:spPr>
            <a:solidFill>
              <a:srgbClr val="00BFB3"/>
            </a:solidFill>
            <a:ln>
              <a:noFill/>
            </a:ln>
            <a:effectLst/>
          </c:spPr>
          <c:invertIfNegative val="0"/>
          <c:cat>
            <c:strRef>
              <c:f>Sheet1!$A$2:$A$6</c:f>
              <c:strCache>
                <c:ptCount val="5"/>
                <c:pt idx="0">
                  <c:v>I am very confident.</c:v>
                </c:pt>
                <c:pt idx="1">
                  <c:v>I am mostly confident.</c:v>
                </c:pt>
                <c:pt idx="2">
                  <c:v>I am somewhat confident.</c:v>
                </c:pt>
                <c:pt idx="3">
                  <c:v>I have very little confidence.</c:v>
                </c:pt>
                <c:pt idx="4">
                  <c:v>I am not confident at all.</c:v>
                </c:pt>
              </c:strCache>
            </c:strRef>
          </c:cat>
          <c:val>
            <c:numRef>
              <c:f>Sheet1!$C$2:$C$6</c:f>
              <c:numCache>
                <c:formatCode>General</c:formatCode>
                <c:ptCount val="5"/>
                <c:pt idx="0">
                  <c:v>39</c:v>
                </c:pt>
                <c:pt idx="1">
                  <c:v>13</c:v>
                </c:pt>
                <c:pt idx="2">
                  <c:v>4</c:v>
                </c:pt>
                <c:pt idx="3">
                  <c:v>1</c:v>
                </c:pt>
                <c:pt idx="4">
                  <c:v>0</c:v>
                </c:pt>
              </c:numCache>
            </c:numRef>
          </c:val>
          <c:extLst>
            <c:ext xmlns:c16="http://schemas.microsoft.com/office/drawing/2014/chart" uri="{C3380CC4-5D6E-409C-BE32-E72D297353CC}">
              <c16:uniqueId val="{00000001-99B1-45CF-946C-3F65BE224179}"/>
            </c:ext>
          </c:extLst>
        </c:ser>
        <c:dLbls>
          <c:showLegendKey val="0"/>
          <c:showVal val="0"/>
          <c:showCatName val="0"/>
          <c:showSerName val="0"/>
          <c:showPercent val="0"/>
          <c:showBubbleSize val="0"/>
        </c:dLbls>
        <c:gapWidth val="219"/>
        <c:overlap val="-27"/>
        <c:axId val="1400591856"/>
        <c:axId val="1400592272"/>
      </c:barChart>
      <c:catAx>
        <c:axId val="1400591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Response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592272"/>
        <c:crosses val="autoZero"/>
        <c:auto val="1"/>
        <c:lblAlgn val="ctr"/>
        <c:lblOffset val="100"/>
        <c:noMultiLvlLbl val="0"/>
      </c:catAx>
      <c:valAx>
        <c:axId val="140059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Number</a:t>
                </a:r>
                <a:r>
                  <a:rPr lang="en-US" baseline="0"/>
                  <a:t> of survey respondents</a:t>
                </a:r>
                <a:endParaRPr 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591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Engagement with Instructor Feedback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Instructor Feedback Launches</c:v>
                </c:pt>
              </c:strCache>
            </c:strRef>
          </c:tx>
          <c:spPr>
            <a:ln w="28575" cap="rnd">
              <a:solidFill>
                <a:srgbClr val="00BFB3"/>
              </a:solidFill>
              <a:round/>
            </a:ln>
            <a:effectLst/>
          </c:spPr>
          <c:marker>
            <c:symbol val="circle"/>
            <c:size val="5"/>
            <c:spPr>
              <a:solidFill>
                <a:srgbClr val="00BFB3"/>
              </a:solidFill>
              <a:ln w="9525">
                <a:solidFill>
                  <a:srgbClr val="00BFB3"/>
                </a:solidFill>
              </a:ln>
              <a:effectLst/>
            </c:spPr>
          </c:marker>
          <c:cat>
            <c:numRef>
              <c:f>Sheet1!$A$2:$A$75</c:f>
              <c:numCache>
                <c:formatCode>m/d/yyyy</c:formatCode>
                <c:ptCount val="74"/>
                <c:pt idx="0">
                  <c:v>43983</c:v>
                </c:pt>
                <c:pt idx="1">
                  <c:v>43990</c:v>
                </c:pt>
                <c:pt idx="2">
                  <c:v>43997</c:v>
                </c:pt>
                <c:pt idx="3">
                  <c:v>44004</c:v>
                </c:pt>
                <c:pt idx="4">
                  <c:v>44011</c:v>
                </c:pt>
                <c:pt idx="5">
                  <c:v>44018</c:v>
                </c:pt>
                <c:pt idx="6">
                  <c:v>44025</c:v>
                </c:pt>
                <c:pt idx="7">
                  <c:v>44032</c:v>
                </c:pt>
                <c:pt idx="8">
                  <c:v>44039</c:v>
                </c:pt>
                <c:pt idx="9">
                  <c:v>44046</c:v>
                </c:pt>
                <c:pt idx="10">
                  <c:v>44053</c:v>
                </c:pt>
                <c:pt idx="11">
                  <c:v>44060</c:v>
                </c:pt>
                <c:pt idx="12">
                  <c:v>44067</c:v>
                </c:pt>
                <c:pt idx="13">
                  <c:v>44074</c:v>
                </c:pt>
                <c:pt idx="14">
                  <c:v>44081</c:v>
                </c:pt>
                <c:pt idx="15">
                  <c:v>44088</c:v>
                </c:pt>
                <c:pt idx="16">
                  <c:v>44095</c:v>
                </c:pt>
                <c:pt idx="17">
                  <c:v>44102</c:v>
                </c:pt>
                <c:pt idx="18">
                  <c:v>44109</c:v>
                </c:pt>
                <c:pt idx="19">
                  <c:v>44116</c:v>
                </c:pt>
                <c:pt idx="20">
                  <c:v>44123</c:v>
                </c:pt>
                <c:pt idx="21">
                  <c:v>44130</c:v>
                </c:pt>
                <c:pt idx="22">
                  <c:v>44137</c:v>
                </c:pt>
                <c:pt idx="23">
                  <c:v>44144</c:v>
                </c:pt>
                <c:pt idx="24">
                  <c:v>44151</c:v>
                </c:pt>
                <c:pt idx="25">
                  <c:v>44158</c:v>
                </c:pt>
                <c:pt idx="26">
                  <c:v>44165</c:v>
                </c:pt>
                <c:pt idx="27">
                  <c:v>44172</c:v>
                </c:pt>
                <c:pt idx="28">
                  <c:v>44179</c:v>
                </c:pt>
                <c:pt idx="29">
                  <c:v>44186</c:v>
                </c:pt>
                <c:pt idx="30">
                  <c:v>44193</c:v>
                </c:pt>
                <c:pt idx="31">
                  <c:v>44200</c:v>
                </c:pt>
                <c:pt idx="32">
                  <c:v>44207</c:v>
                </c:pt>
                <c:pt idx="33">
                  <c:v>44214</c:v>
                </c:pt>
                <c:pt idx="34">
                  <c:v>44221</c:v>
                </c:pt>
                <c:pt idx="35">
                  <c:v>44228</c:v>
                </c:pt>
                <c:pt idx="36">
                  <c:v>44235</c:v>
                </c:pt>
                <c:pt idx="37">
                  <c:v>44242</c:v>
                </c:pt>
                <c:pt idx="38">
                  <c:v>44249</c:v>
                </c:pt>
                <c:pt idx="39">
                  <c:v>44256</c:v>
                </c:pt>
                <c:pt idx="40">
                  <c:v>44263</c:v>
                </c:pt>
                <c:pt idx="41">
                  <c:v>44270</c:v>
                </c:pt>
                <c:pt idx="42">
                  <c:v>44277</c:v>
                </c:pt>
                <c:pt idx="43">
                  <c:v>44284</c:v>
                </c:pt>
                <c:pt idx="44">
                  <c:v>44291</c:v>
                </c:pt>
                <c:pt idx="45">
                  <c:v>44298</c:v>
                </c:pt>
                <c:pt idx="46">
                  <c:v>44305</c:v>
                </c:pt>
                <c:pt idx="47">
                  <c:v>44312</c:v>
                </c:pt>
                <c:pt idx="48">
                  <c:v>44319</c:v>
                </c:pt>
                <c:pt idx="49">
                  <c:v>44326</c:v>
                </c:pt>
                <c:pt idx="50">
                  <c:v>44333</c:v>
                </c:pt>
                <c:pt idx="51">
                  <c:v>44340</c:v>
                </c:pt>
                <c:pt idx="52">
                  <c:v>44347</c:v>
                </c:pt>
                <c:pt idx="53">
                  <c:v>44354</c:v>
                </c:pt>
                <c:pt idx="54">
                  <c:v>44361</c:v>
                </c:pt>
                <c:pt idx="55">
                  <c:v>44368</c:v>
                </c:pt>
                <c:pt idx="56">
                  <c:v>44375</c:v>
                </c:pt>
                <c:pt idx="57">
                  <c:v>44382</c:v>
                </c:pt>
                <c:pt idx="58">
                  <c:v>44389</c:v>
                </c:pt>
                <c:pt idx="59">
                  <c:v>44396</c:v>
                </c:pt>
                <c:pt idx="60">
                  <c:v>44403</c:v>
                </c:pt>
                <c:pt idx="61">
                  <c:v>44410</c:v>
                </c:pt>
                <c:pt idx="62">
                  <c:v>44417</c:v>
                </c:pt>
                <c:pt idx="63">
                  <c:v>44424</c:v>
                </c:pt>
                <c:pt idx="64">
                  <c:v>44431</c:v>
                </c:pt>
                <c:pt idx="65">
                  <c:v>44438</c:v>
                </c:pt>
                <c:pt idx="66">
                  <c:v>44445</c:v>
                </c:pt>
                <c:pt idx="67">
                  <c:v>44452</c:v>
                </c:pt>
                <c:pt idx="68">
                  <c:v>44459</c:v>
                </c:pt>
                <c:pt idx="69">
                  <c:v>44466</c:v>
                </c:pt>
                <c:pt idx="70">
                  <c:v>44473</c:v>
                </c:pt>
                <c:pt idx="71">
                  <c:v>44480</c:v>
                </c:pt>
                <c:pt idx="72">
                  <c:v>44487</c:v>
                </c:pt>
                <c:pt idx="73">
                  <c:v>44494</c:v>
                </c:pt>
              </c:numCache>
            </c:numRef>
          </c:cat>
          <c:val>
            <c:numRef>
              <c:f>Sheet1!$B$2:$B$75</c:f>
              <c:numCache>
                <c:formatCode>General</c:formatCode>
                <c:ptCount val="74"/>
                <c:pt idx="0">
                  <c:v>20</c:v>
                </c:pt>
                <c:pt idx="1">
                  <c:v>27</c:v>
                </c:pt>
                <c:pt idx="2">
                  <c:v>40</c:v>
                </c:pt>
                <c:pt idx="3">
                  <c:v>35</c:v>
                </c:pt>
                <c:pt idx="4">
                  <c:v>55</c:v>
                </c:pt>
                <c:pt idx="5">
                  <c:v>16</c:v>
                </c:pt>
                <c:pt idx="6">
                  <c:v>368</c:v>
                </c:pt>
                <c:pt idx="7">
                  <c:v>115</c:v>
                </c:pt>
                <c:pt idx="8">
                  <c:v>5</c:v>
                </c:pt>
                <c:pt idx="9">
                  <c:v>32</c:v>
                </c:pt>
                <c:pt idx="10">
                  <c:v>204</c:v>
                </c:pt>
                <c:pt idx="11">
                  <c:v>119</c:v>
                </c:pt>
                <c:pt idx="12">
                  <c:v>27</c:v>
                </c:pt>
                <c:pt idx="13">
                  <c:v>37</c:v>
                </c:pt>
                <c:pt idx="14">
                  <c:v>0</c:v>
                </c:pt>
                <c:pt idx="15">
                  <c:v>12</c:v>
                </c:pt>
                <c:pt idx="16">
                  <c:v>297</c:v>
                </c:pt>
                <c:pt idx="17">
                  <c:v>37</c:v>
                </c:pt>
                <c:pt idx="18">
                  <c:v>13</c:v>
                </c:pt>
                <c:pt idx="19">
                  <c:v>32</c:v>
                </c:pt>
                <c:pt idx="20">
                  <c:v>88</c:v>
                </c:pt>
                <c:pt idx="21">
                  <c:v>139</c:v>
                </c:pt>
                <c:pt idx="22">
                  <c:v>109</c:v>
                </c:pt>
                <c:pt idx="23">
                  <c:v>173</c:v>
                </c:pt>
                <c:pt idx="24">
                  <c:v>86</c:v>
                </c:pt>
                <c:pt idx="25">
                  <c:v>64</c:v>
                </c:pt>
                <c:pt idx="26">
                  <c:v>1554</c:v>
                </c:pt>
                <c:pt idx="27">
                  <c:v>19</c:v>
                </c:pt>
                <c:pt idx="28">
                  <c:v>77</c:v>
                </c:pt>
                <c:pt idx="29">
                  <c:v>51</c:v>
                </c:pt>
                <c:pt idx="30">
                  <c:v>65</c:v>
                </c:pt>
                <c:pt idx="31">
                  <c:v>96</c:v>
                </c:pt>
                <c:pt idx="32">
                  <c:v>62</c:v>
                </c:pt>
                <c:pt idx="33">
                  <c:v>130</c:v>
                </c:pt>
                <c:pt idx="34">
                  <c:v>18</c:v>
                </c:pt>
                <c:pt idx="35">
                  <c:v>310</c:v>
                </c:pt>
                <c:pt idx="36">
                  <c:v>138</c:v>
                </c:pt>
                <c:pt idx="37">
                  <c:v>31</c:v>
                </c:pt>
                <c:pt idx="38">
                  <c:v>55</c:v>
                </c:pt>
                <c:pt idx="39">
                  <c:v>38</c:v>
                </c:pt>
                <c:pt idx="40">
                  <c:v>16</c:v>
                </c:pt>
                <c:pt idx="41">
                  <c:v>2</c:v>
                </c:pt>
                <c:pt idx="42">
                  <c:v>7</c:v>
                </c:pt>
                <c:pt idx="43">
                  <c:v>36</c:v>
                </c:pt>
                <c:pt idx="44">
                  <c:v>29</c:v>
                </c:pt>
                <c:pt idx="45">
                  <c:v>27</c:v>
                </c:pt>
                <c:pt idx="46">
                  <c:v>92</c:v>
                </c:pt>
                <c:pt idx="47">
                  <c:v>0</c:v>
                </c:pt>
                <c:pt idx="48">
                  <c:v>29</c:v>
                </c:pt>
                <c:pt idx="49">
                  <c:v>0</c:v>
                </c:pt>
                <c:pt idx="50">
                  <c:v>38</c:v>
                </c:pt>
                <c:pt idx="51">
                  <c:v>33</c:v>
                </c:pt>
                <c:pt idx="52">
                  <c:v>87</c:v>
                </c:pt>
                <c:pt idx="53">
                  <c:v>3</c:v>
                </c:pt>
                <c:pt idx="54">
                  <c:v>24</c:v>
                </c:pt>
                <c:pt idx="55">
                  <c:v>42</c:v>
                </c:pt>
                <c:pt idx="56">
                  <c:v>15</c:v>
                </c:pt>
                <c:pt idx="57">
                  <c:v>8</c:v>
                </c:pt>
                <c:pt idx="58">
                  <c:v>136</c:v>
                </c:pt>
                <c:pt idx="59">
                  <c:v>103</c:v>
                </c:pt>
                <c:pt idx="60">
                  <c:v>184</c:v>
                </c:pt>
                <c:pt idx="61">
                  <c:v>405</c:v>
                </c:pt>
                <c:pt idx="62">
                  <c:v>1173</c:v>
                </c:pt>
                <c:pt idx="63">
                  <c:v>2022</c:v>
                </c:pt>
                <c:pt idx="64">
                  <c:v>356</c:v>
                </c:pt>
                <c:pt idx="65">
                  <c:v>156</c:v>
                </c:pt>
                <c:pt idx="66">
                  <c:v>96</c:v>
                </c:pt>
                <c:pt idx="67">
                  <c:v>170</c:v>
                </c:pt>
                <c:pt idx="68">
                  <c:v>253</c:v>
                </c:pt>
                <c:pt idx="69">
                  <c:v>73</c:v>
                </c:pt>
                <c:pt idx="70">
                  <c:v>38</c:v>
                </c:pt>
                <c:pt idx="71">
                  <c:v>75</c:v>
                </c:pt>
                <c:pt idx="72">
                  <c:v>24</c:v>
                </c:pt>
                <c:pt idx="73">
                  <c:v>16</c:v>
                </c:pt>
              </c:numCache>
            </c:numRef>
          </c:val>
          <c:smooth val="0"/>
          <c:extLst>
            <c:ext xmlns:c16="http://schemas.microsoft.com/office/drawing/2014/chart" uri="{C3380CC4-5D6E-409C-BE32-E72D297353CC}">
              <c16:uniqueId val="{00000000-A38A-4298-A1FB-7A5267F9ABDE}"/>
            </c:ext>
          </c:extLst>
        </c:ser>
        <c:ser>
          <c:idx val="1"/>
          <c:order val="1"/>
          <c:tx>
            <c:strRef>
              <c:f>Sheet1!$C$1</c:f>
              <c:strCache>
                <c:ptCount val="1"/>
                <c:pt idx="0">
                  <c:v>Fixes</c:v>
                </c:pt>
              </c:strCache>
            </c:strRef>
          </c:tx>
          <c:spPr>
            <a:ln w="28575" cap="rnd">
              <a:solidFill>
                <a:srgbClr val="470A68"/>
              </a:solidFill>
              <a:round/>
            </a:ln>
            <a:effectLst/>
          </c:spPr>
          <c:marker>
            <c:symbol val="circle"/>
            <c:size val="5"/>
            <c:spPr>
              <a:solidFill>
                <a:srgbClr val="470A68"/>
              </a:solidFill>
              <a:ln w="9525">
                <a:solidFill>
                  <a:srgbClr val="470A68"/>
                </a:solidFill>
              </a:ln>
              <a:effectLst/>
            </c:spPr>
          </c:marker>
          <c:cat>
            <c:numRef>
              <c:f>Sheet1!$A$2:$A$75</c:f>
              <c:numCache>
                <c:formatCode>m/d/yyyy</c:formatCode>
                <c:ptCount val="74"/>
                <c:pt idx="0">
                  <c:v>43983</c:v>
                </c:pt>
                <c:pt idx="1">
                  <c:v>43990</c:v>
                </c:pt>
                <c:pt idx="2">
                  <c:v>43997</c:v>
                </c:pt>
                <c:pt idx="3">
                  <c:v>44004</c:v>
                </c:pt>
                <c:pt idx="4">
                  <c:v>44011</c:v>
                </c:pt>
                <c:pt idx="5">
                  <c:v>44018</c:v>
                </c:pt>
                <c:pt idx="6">
                  <c:v>44025</c:v>
                </c:pt>
                <c:pt idx="7">
                  <c:v>44032</c:v>
                </c:pt>
                <c:pt idx="8">
                  <c:v>44039</c:v>
                </c:pt>
                <c:pt idx="9">
                  <c:v>44046</c:v>
                </c:pt>
                <c:pt idx="10">
                  <c:v>44053</c:v>
                </c:pt>
                <c:pt idx="11">
                  <c:v>44060</c:v>
                </c:pt>
                <c:pt idx="12">
                  <c:v>44067</c:v>
                </c:pt>
                <c:pt idx="13">
                  <c:v>44074</c:v>
                </c:pt>
                <c:pt idx="14">
                  <c:v>44081</c:v>
                </c:pt>
                <c:pt idx="15">
                  <c:v>44088</c:v>
                </c:pt>
                <c:pt idx="16">
                  <c:v>44095</c:v>
                </c:pt>
                <c:pt idx="17">
                  <c:v>44102</c:v>
                </c:pt>
                <c:pt idx="18">
                  <c:v>44109</c:v>
                </c:pt>
                <c:pt idx="19">
                  <c:v>44116</c:v>
                </c:pt>
                <c:pt idx="20">
                  <c:v>44123</c:v>
                </c:pt>
                <c:pt idx="21">
                  <c:v>44130</c:v>
                </c:pt>
                <c:pt idx="22">
                  <c:v>44137</c:v>
                </c:pt>
                <c:pt idx="23">
                  <c:v>44144</c:v>
                </c:pt>
                <c:pt idx="24">
                  <c:v>44151</c:v>
                </c:pt>
                <c:pt idx="25">
                  <c:v>44158</c:v>
                </c:pt>
                <c:pt idx="26">
                  <c:v>44165</c:v>
                </c:pt>
                <c:pt idx="27">
                  <c:v>44172</c:v>
                </c:pt>
                <c:pt idx="28">
                  <c:v>44179</c:v>
                </c:pt>
                <c:pt idx="29">
                  <c:v>44186</c:v>
                </c:pt>
                <c:pt idx="30">
                  <c:v>44193</c:v>
                </c:pt>
                <c:pt idx="31">
                  <c:v>44200</c:v>
                </c:pt>
                <c:pt idx="32">
                  <c:v>44207</c:v>
                </c:pt>
                <c:pt idx="33">
                  <c:v>44214</c:v>
                </c:pt>
                <c:pt idx="34">
                  <c:v>44221</c:v>
                </c:pt>
                <c:pt idx="35">
                  <c:v>44228</c:v>
                </c:pt>
                <c:pt idx="36">
                  <c:v>44235</c:v>
                </c:pt>
                <c:pt idx="37">
                  <c:v>44242</c:v>
                </c:pt>
                <c:pt idx="38">
                  <c:v>44249</c:v>
                </c:pt>
                <c:pt idx="39">
                  <c:v>44256</c:v>
                </c:pt>
                <c:pt idx="40">
                  <c:v>44263</c:v>
                </c:pt>
                <c:pt idx="41">
                  <c:v>44270</c:v>
                </c:pt>
                <c:pt idx="42">
                  <c:v>44277</c:v>
                </c:pt>
                <c:pt idx="43">
                  <c:v>44284</c:v>
                </c:pt>
                <c:pt idx="44">
                  <c:v>44291</c:v>
                </c:pt>
                <c:pt idx="45">
                  <c:v>44298</c:v>
                </c:pt>
                <c:pt idx="46">
                  <c:v>44305</c:v>
                </c:pt>
                <c:pt idx="47">
                  <c:v>44312</c:v>
                </c:pt>
                <c:pt idx="48">
                  <c:v>44319</c:v>
                </c:pt>
                <c:pt idx="49">
                  <c:v>44326</c:v>
                </c:pt>
                <c:pt idx="50">
                  <c:v>44333</c:v>
                </c:pt>
                <c:pt idx="51">
                  <c:v>44340</c:v>
                </c:pt>
                <c:pt idx="52">
                  <c:v>44347</c:v>
                </c:pt>
                <c:pt idx="53">
                  <c:v>44354</c:v>
                </c:pt>
                <c:pt idx="54">
                  <c:v>44361</c:v>
                </c:pt>
                <c:pt idx="55">
                  <c:v>44368</c:v>
                </c:pt>
                <c:pt idx="56">
                  <c:v>44375</c:v>
                </c:pt>
                <c:pt idx="57">
                  <c:v>44382</c:v>
                </c:pt>
                <c:pt idx="58">
                  <c:v>44389</c:v>
                </c:pt>
                <c:pt idx="59">
                  <c:v>44396</c:v>
                </c:pt>
                <c:pt idx="60">
                  <c:v>44403</c:v>
                </c:pt>
                <c:pt idx="61">
                  <c:v>44410</c:v>
                </c:pt>
                <c:pt idx="62">
                  <c:v>44417</c:v>
                </c:pt>
                <c:pt idx="63">
                  <c:v>44424</c:v>
                </c:pt>
                <c:pt idx="64">
                  <c:v>44431</c:v>
                </c:pt>
                <c:pt idx="65">
                  <c:v>44438</c:v>
                </c:pt>
                <c:pt idx="66">
                  <c:v>44445</c:v>
                </c:pt>
                <c:pt idx="67">
                  <c:v>44452</c:v>
                </c:pt>
                <c:pt idx="68">
                  <c:v>44459</c:v>
                </c:pt>
                <c:pt idx="69">
                  <c:v>44466</c:v>
                </c:pt>
                <c:pt idx="70">
                  <c:v>44473</c:v>
                </c:pt>
                <c:pt idx="71">
                  <c:v>44480</c:v>
                </c:pt>
                <c:pt idx="72">
                  <c:v>44487</c:v>
                </c:pt>
                <c:pt idx="73">
                  <c:v>44494</c:v>
                </c:pt>
              </c:numCache>
            </c:numRef>
          </c:cat>
          <c:val>
            <c:numRef>
              <c:f>Sheet1!$C$2:$C$75</c:f>
              <c:numCache>
                <c:formatCode>General</c:formatCode>
                <c:ptCount val="74"/>
                <c:pt idx="0">
                  <c:v>11</c:v>
                </c:pt>
                <c:pt idx="1">
                  <c:v>13</c:v>
                </c:pt>
                <c:pt idx="2">
                  <c:v>15</c:v>
                </c:pt>
                <c:pt idx="3">
                  <c:v>10</c:v>
                </c:pt>
                <c:pt idx="4">
                  <c:v>38</c:v>
                </c:pt>
                <c:pt idx="5">
                  <c:v>0</c:v>
                </c:pt>
                <c:pt idx="6">
                  <c:v>282</c:v>
                </c:pt>
                <c:pt idx="7">
                  <c:v>66</c:v>
                </c:pt>
                <c:pt idx="8">
                  <c:v>0</c:v>
                </c:pt>
                <c:pt idx="9">
                  <c:v>12</c:v>
                </c:pt>
                <c:pt idx="10">
                  <c:v>118</c:v>
                </c:pt>
                <c:pt idx="11">
                  <c:v>41</c:v>
                </c:pt>
                <c:pt idx="12">
                  <c:v>7</c:v>
                </c:pt>
                <c:pt idx="13">
                  <c:v>26</c:v>
                </c:pt>
                <c:pt idx="14">
                  <c:v>0</c:v>
                </c:pt>
                <c:pt idx="15">
                  <c:v>10</c:v>
                </c:pt>
                <c:pt idx="16">
                  <c:v>91</c:v>
                </c:pt>
                <c:pt idx="17">
                  <c:v>5</c:v>
                </c:pt>
                <c:pt idx="18">
                  <c:v>5</c:v>
                </c:pt>
                <c:pt idx="19">
                  <c:v>23</c:v>
                </c:pt>
                <c:pt idx="20">
                  <c:v>23</c:v>
                </c:pt>
                <c:pt idx="21">
                  <c:v>64</c:v>
                </c:pt>
                <c:pt idx="22">
                  <c:v>26</c:v>
                </c:pt>
                <c:pt idx="23">
                  <c:v>53</c:v>
                </c:pt>
                <c:pt idx="24">
                  <c:v>18</c:v>
                </c:pt>
                <c:pt idx="25">
                  <c:v>35</c:v>
                </c:pt>
                <c:pt idx="26">
                  <c:v>363</c:v>
                </c:pt>
                <c:pt idx="27">
                  <c:v>1</c:v>
                </c:pt>
                <c:pt idx="28">
                  <c:v>25</c:v>
                </c:pt>
                <c:pt idx="29">
                  <c:v>41</c:v>
                </c:pt>
                <c:pt idx="30">
                  <c:v>43</c:v>
                </c:pt>
                <c:pt idx="31">
                  <c:v>68</c:v>
                </c:pt>
                <c:pt idx="32">
                  <c:v>17</c:v>
                </c:pt>
                <c:pt idx="33">
                  <c:v>47</c:v>
                </c:pt>
                <c:pt idx="34">
                  <c:v>2</c:v>
                </c:pt>
                <c:pt idx="35">
                  <c:v>196</c:v>
                </c:pt>
                <c:pt idx="36">
                  <c:v>79</c:v>
                </c:pt>
                <c:pt idx="37">
                  <c:v>18</c:v>
                </c:pt>
                <c:pt idx="38">
                  <c:v>34</c:v>
                </c:pt>
                <c:pt idx="39">
                  <c:v>25</c:v>
                </c:pt>
                <c:pt idx="40">
                  <c:v>6</c:v>
                </c:pt>
                <c:pt idx="41">
                  <c:v>0</c:v>
                </c:pt>
                <c:pt idx="42">
                  <c:v>0</c:v>
                </c:pt>
                <c:pt idx="43">
                  <c:v>8</c:v>
                </c:pt>
                <c:pt idx="44">
                  <c:v>3</c:v>
                </c:pt>
                <c:pt idx="45">
                  <c:v>13</c:v>
                </c:pt>
                <c:pt idx="46">
                  <c:v>20</c:v>
                </c:pt>
                <c:pt idx="47">
                  <c:v>0</c:v>
                </c:pt>
                <c:pt idx="48">
                  <c:v>13</c:v>
                </c:pt>
                <c:pt idx="49">
                  <c:v>0</c:v>
                </c:pt>
                <c:pt idx="50">
                  <c:v>19</c:v>
                </c:pt>
                <c:pt idx="51">
                  <c:v>12</c:v>
                </c:pt>
                <c:pt idx="52">
                  <c:v>75</c:v>
                </c:pt>
                <c:pt idx="53">
                  <c:v>0</c:v>
                </c:pt>
                <c:pt idx="54">
                  <c:v>18</c:v>
                </c:pt>
                <c:pt idx="55">
                  <c:v>22</c:v>
                </c:pt>
                <c:pt idx="56">
                  <c:v>1</c:v>
                </c:pt>
                <c:pt idx="57">
                  <c:v>0</c:v>
                </c:pt>
                <c:pt idx="58">
                  <c:v>122</c:v>
                </c:pt>
                <c:pt idx="59">
                  <c:v>71</c:v>
                </c:pt>
                <c:pt idx="60">
                  <c:v>107</c:v>
                </c:pt>
                <c:pt idx="61">
                  <c:v>250</c:v>
                </c:pt>
                <c:pt idx="62">
                  <c:v>717</c:v>
                </c:pt>
                <c:pt idx="63">
                  <c:v>1293</c:v>
                </c:pt>
                <c:pt idx="64">
                  <c:v>210</c:v>
                </c:pt>
                <c:pt idx="65">
                  <c:v>73</c:v>
                </c:pt>
                <c:pt idx="66">
                  <c:v>49</c:v>
                </c:pt>
                <c:pt idx="67">
                  <c:v>94</c:v>
                </c:pt>
                <c:pt idx="68">
                  <c:v>169</c:v>
                </c:pt>
                <c:pt idx="69">
                  <c:v>45</c:v>
                </c:pt>
                <c:pt idx="70">
                  <c:v>12</c:v>
                </c:pt>
                <c:pt idx="71">
                  <c:v>45</c:v>
                </c:pt>
                <c:pt idx="72">
                  <c:v>2</c:v>
                </c:pt>
                <c:pt idx="73">
                  <c:v>2</c:v>
                </c:pt>
              </c:numCache>
            </c:numRef>
          </c:val>
          <c:smooth val="0"/>
          <c:extLst>
            <c:ext xmlns:c16="http://schemas.microsoft.com/office/drawing/2014/chart" uri="{C3380CC4-5D6E-409C-BE32-E72D297353CC}">
              <c16:uniqueId val="{00000001-A38A-4298-A1FB-7A5267F9ABDE}"/>
            </c:ext>
          </c:extLst>
        </c:ser>
        <c:dLbls>
          <c:showLegendKey val="0"/>
          <c:showVal val="0"/>
          <c:showCatName val="0"/>
          <c:showSerName val="0"/>
          <c:showPercent val="0"/>
          <c:showBubbleSize val="0"/>
        </c:dLbls>
        <c:marker val="1"/>
        <c:smooth val="0"/>
        <c:axId val="1627434256"/>
        <c:axId val="1627440912"/>
      </c:lineChart>
      <c:dateAx>
        <c:axId val="162743425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7440912"/>
        <c:crosses val="autoZero"/>
        <c:auto val="1"/>
        <c:lblOffset val="100"/>
        <c:baseTimeUnit val="days"/>
      </c:dateAx>
      <c:valAx>
        <c:axId val="162744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743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5_BD120CC2.xml><?xml version="1.0" encoding="utf-8"?>
<p188:cmLst xmlns:a="http://schemas.openxmlformats.org/drawingml/2006/main" xmlns:r="http://schemas.openxmlformats.org/officeDocument/2006/relationships" xmlns:p188="http://schemas.microsoft.com/office/powerpoint/2018/8/main">
  <p188:cm id="{1FB75E45-6940-4771-A98C-60AC30C56A87}" authorId="{40D83B20-C219-16EE-D340-F7D32B917732}" status="resolved" created="2021-10-29T18:27:15.403" complete="100000">
    <ac:deMkLst xmlns:ac="http://schemas.microsoft.com/office/drawing/2013/main/command">
      <pc:docMk xmlns:pc="http://schemas.microsoft.com/office/powerpoint/2013/main/command"/>
      <pc:sldMk xmlns:pc="http://schemas.microsoft.com/office/powerpoint/2013/main/command" cId="3172076738" sldId="261"/>
      <ac:spMk id="6" creationId="{360C8204-56DD-4D71-AED8-C9F36242587F}"/>
    </ac:deMkLst>
    <p188:txBody>
      <a:bodyPr/>
      <a:lstStyle/>
      <a:p>
        <a:r>
          <a:rPr lang="en-US"/>
          <a:t>Slide 12, Each time I read "break down" I have a negative thought first (like the relationships are suffering). Is that the intent? If not, maybe something like "Building Relationships" instead?</a:t>
        </a:r>
      </a:p>
    </p188:txBody>
  </p188:cm>
</p188:cmLst>
</file>

<file path=ppt/comments/modernComment_10D_C98D421F.xml><?xml version="1.0" encoding="utf-8"?>
<p188:cmLst xmlns:a="http://schemas.openxmlformats.org/drawingml/2006/main" xmlns:r="http://schemas.openxmlformats.org/officeDocument/2006/relationships" xmlns:p188="http://schemas.microsoft.com/office/powerpoint/2018/8/main">
  <p188:cm id="{E128F7A4-9128-43D5-B25F-CAE66D1F190E}" authorId="{40D83B20-C219-16EE-D340-F7D32B917732}" status="resolved" created="2021-10-29T18:24:22.049" complete="100000">
    <pc:sldMkLst xmlns:pc="http://schemas.microsoft.com/office/powerpoint/2013/main/command">
      <pc:docMk/>
      <pc:sldMk cId="3381477919" sldId="269"/>
    </pc:sldMkLst>
    <p188:replyLst>
      <p188:reply id="{8077DC28-AD6B-4364-830A-996211C523B2}" authorId="{D55ECDFB-2760-B1AF-447F-C9FB610B6C5D}" created="2021-10-29T18:27:28.345">
        <p188:txBody>
          <a:bodyPr/>
          <a:lstStyle/>
          <a:p>
            <a:r>
              <a:rPr lang="en-US"/>
              <a:t>[@Rozalind Jester] yes that is part of the design, swanky right?</a:t>
            </a:r>
          </a:p>
        </p188:txBody>
      </p188:reply>
    </p188:replyLst>
    <p188:txBody>
      <a:bodyPr/>
      <a:lstStyle/>
      <a:p>
        <a:r>
          <a:rPr lang="en-US"/>
          <a:t>On slide 8 I just want to make sure the floating bullet points and + sign are intentional. It looks kind of cool, but not sure if you meant for that to be there.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7AAA5-13A3-4210-BA1B-E6A8751A186E}"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8F150ADE-3037-4920-BF51-27A34E06AF1D}">
      <dgm:prSet/>
      <dgm:spPr/>
      <dgm:t>
        <a:bodyPr/>
        <a:lstStyle/>
        <a:p>
          <a:r>
            <a:rPr lang="en-US" b="0" i="0">
              <a:latin typeface="Arial" panose="020B0604020202020204" pitchFamily="34" charset="0"/>
              <a:cs typeface="Arial" panose="020B0604020202020204" pitchFamily="34" charset="0"/>
            </a:rPr>
            <a:t>Create a culture of collaboration and awareness training for compliance.</a:t>
          </a:r>
          <a:endParaRPr lang="en-US">
            <a:latin typeface="Arial" panose="020B0604020202020204" pitchFamily="34" charset="0"/>
            <a:cs typeface="Arial" panose="020B0604020202020204" pitchFamily="34" charset="0"/>
          </a:endParaRPr>
        </a:p>
      </dgm:t>
    </dgm:pt>
    <dgm:pt modelId="{51FD69D5-5F73-4965-9CCA-E5A339B0D6B9}" type="parTrans" cxnId="{F0B1A912-5FC3-4CE3-93AC-230E3A65E31D}">
      <dgm:prSet/>
      <dgm:spPr/>
      <dgm:t>
        <a:bodyPr/>
        <a:lstStyle/>
        <a:p>
          <a:endParaRPr lang="en-US"/>
        </a:p>
      </dgm:t>
    </dgm:pt>
    <dgm:pt modelId="{74873877-E144-4DFD-A95D-62492F5FD11B}" type="sibTrans" cxnId="{F0B1A912-5FC3-4CE3-93AC-230E3A65E31D}">
      <dgm:prSet/>
      <dgm:spPr/>
      <dgm:t>
        <a:bodyPr/>
        <a:lstStyle/>
        <a:p>
          <a:endParaRPr lang="en-US"/>
        </a:p>
      </dgm:t>
    </dgm:pt>
    <dgm:pt modelId="{4E2CED29-037B-400E-959A-A0702E6AD0F8}">
      <dgm:prSet/>
      <dgm:spPr/>
      <dgm:t>
        <a:bodyPr/>
        <a:lstStyle/>
        <a:p>
          <a:r>
            <a:rPr lang="en-US" b="0" i="0">
              <a:latin typeface="Arial" panose="020B0604020202020204" pitchFamily="34" charset="0"/>
              <a:cs typeface="Arial" panose="020B0604020202020204" pitchFamily="34" charset="0"/>
            </a:rPr>
            <a:t>Identify campus stakeholders and develop strategic partnerships with Academic Affairs, Library, Information Technology, and </a:t>
          </a:r>
          <a:r>
            <a:rPr lang="en-US" b="0" i="0" err="1">
              <a:latin typeface="Arial" panose="020B0604020202020204" pitchFamily="34" charset="0"/>
              <a:cs typeface="Arial" panose="020B0604020202020204" pitchFamily="34" charset="0"/>
            </a:rPr>
            <a:t>ADAptive</a:t>
          </a:r>
          <a:r>
            <a:rPr lang="en-US" b="0" i="0">
              <a:latin typeface="Arial" panose="020B0604020202020204" pitchFamily="34" charset="0"/>
              <a:cs typeface="Arial" panose="020B0604020202020204" pitchFamily="34" charset="0"/>
            </a:rPr>
            <a:t> Services.</a:t>
          </a:r>
          <a:endParaRPr lang="en-US">
            <a:latin typeface="Arial" panose="020B0604020202020204" pitchFamily="34" charset="0"/>
            <a:cs typeface="Arial" panose="020B0604020202020204" pitchFamily="34" charset="0"/>
          </a:endParaRPr>
        </a:p>
      </dgm:t>
    </dgm:pt>
    <dgm:pt modelId="{4110F1B3-CBBF-4FD2-BB14-BF605476398A}" type="parTrans" cxnId="{27FE4321-B011-47DD-B6F6-8D7EF7D8E200}">
      <dgm:prSet/>
      <dgm:spPr/>
      <dgm:t>
        <a:bodyPr/>
        <a:lstStyle/>
        <a:p>
          <a:endParaRPr lang="en-US"/>
        </a:p>
      </dgm:t>
    </dgm:pt>
    <dgm:pt modelId="{47AAC021-A1F1-4C5A-A744-1E613943DF6B}" type="sibTrans" cxnId="{27FE4321-B011-47DD-B6F6-8D7EF7D8E200}">
      <dgm:prSet/>
      <dgm:spPr/>
      <dgm:t>
        <a:bodyPr/>
        <a:lstStyle/>
        <a:p>
          <a:endParaRPr lang="en-US"/>
        </a:p>
      </dgm:t>
    </dgm:pt>
    <dgm:pt modelId="{C1EDDC88-DA38-4C45-913B-59FEBFC2C31A}">
      <dgm:prSet/>
      <dgm:spPr/>
      <dgm:t>
        <a:bodyPr/>
        <a:lstStyle/>
        <a:p>
          <a:r>
            <a:rPr lang="en-US" b="0" i="0">
              <a:latin typeface="Arial" panose="020B0604020202020204" pitchFamily="34" charset="0"/>
              <a:cs typeface="Arial" panose="020B0604020202020204" pitchFamily="34" charset="0"/>
            </a:rPr>
            <a:t>Inter-departmental collaboration to ensure students, faculty, and staff are directed to appropriate resources.</a:t>
          </a:r>
          <a:endParaRPr lang="en-US">
            <a:latin typeface="Arial" panose="020B0604020202020204" pitchFamily="34" charset="0"/>
            <a:cs typeface="Arial" panose="020B0604020202020204" pitchFamily="34" charset="0"/>
          </a:endParaRPr>
        </a:p>
      </dgm:t>
    </dgm:pt>
    <dgm:pt modelId="{89F97A0F-6333-46EC-BFF4-42C57758AE20}" type="parTrans" cxnId="{50C83C2C-6FB1-44B0-80BB-98CEF6263D70}">
      <dgm:prSet/>
      <dgm:spPr/>
      <dgm:t>
        <a:bodyPr/>
        <a:lstStyle/>
        <a:p>
          <a:endParaRPr lang="en-US"/>
        </a:p>
      </dgm:t>
    </dgm:pt>
    <dgm:pt modelId="{21B755BF-8E8F-47B8-A4E2-1B7B36104CE1}" type="sibTrans" cxnId="{50C83C2C-6FB1-44B0-80BB-98CEF6263D70}">
      <dgm:prSet/>
      <dgm:spPr/>
      <dgm:t>
        <a:bodyPr/>
        <a:lstStyle/>
        <a:p>
          <a:endParaRPr lang="en-US"/>
        </a:p>
      </dgm:t>
    </dgm:pt>
    <dgm:pt modelId="{C983E539-43A2-4833-90A7-7A9D63E8595A}" type="pres">
      <dgm:prSet presAssocID="{9257AAA5-13A3-4210-BA1B-E6A8751A186E}" presName="root" presStyleCnt="0">
        <dgm:presLayoutVars>
          <dgm:dir/>
          <dgm:resizeHandles val="exact"/>
        </dgm:presLayoutVars>
      </dgm:prSet>
      <dgm:spPr/>
    </dgm:pt>
    <dgm:pt modelId="{278C35BA-753B-42E8-965C-9041CA15AE9A}" type="pres">
      <dgm:prSet presAssocID="{8F150ADE-3037-4920-BF51-27A34E06AF1D}" presName="compNode" presStyleCnt="0"/>
      <dgm:spPr/>
    </dgm:pt>
    <dgm:pt modelId="{F877AF19-6274-459A-BFA8-143D7AF70734}" type="pres">
      <dgm:prSet presAssocID="{8F150ADE-3037-4920-BF51-27A34E06AF1D}" presName="bgRect" presStyleLbl="bgShp" presStyleIdx="0" presStyleCnt="3"/>
      <dgm:spPr>
        <a:solidFill>
          <a:srgbClr val="470A68"/>
        </a:solidFill>
      </dgm:spPr>
    </dgm:pt>
    <dgm:pt modelId="{FC9D2225-4B3B-4758-BD6D-ED423B4BF602}" type="pres">
      <dgm:prSet presAssocID="{8F150ADE-3037-4920-BF51-27A34E06AF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3E981BC-86DD-4C5A-8F16-E1F5AF3A840E}" type="pres">
      <dgm:prSet presAssocID="{8F150ADE-3037-4920-BF51-27A34E06AF1D}" presName="spaceRect" presStyleCnt="0"/>
      <dgm:spPr/>
    </dgm:pt>
    <dgm:pt modelId="{084A8EB5-6C30-488F-AC0D-C4D3001EB77E}" type="pres">
      <dgm:prSet presAssocID="{8F150ADE-3037-4920-BF51-27A34E06AF1D}" presName="parTx" presStyleLbl="revTx" presStyleIdx="0" presStyleCnt="3">
        <dgm:presLayoutVars>
          <dgm:chMax val="0"/>
          <dgm:chPref val="0"/>
        </dgm:presLayoutVars>
      </dgm:prSet>
      <dgm:spPr/>
    </dgm:pt>
    <dgm:pt modelId="{1D692097-439D-4B61-9816-E92482288540}" type="pres">
      <dgm:prSet presAssocID="{74873877-E144-4DFD-A95D-62492F5FD11B}" presName="sibTrans" presStyleCnt="0"/>
      <dgm:spPr/>
    </dgm:pt>
    <dgm:pt modelId="{0CE3739D-3C9F-42AC-940A-C8DF1570A721}" type="pres">
      <dgm:prSet presAssocID="{4E2CED29-037B-400E-959A-A0702E6AD0F8}" presName="compNode" presStyleCnt="0"/>
      <dgm:spPr/>
    </dgm:pt>
    <dgm:pt modelId="{37027F61-AF49-4AD4-A47B-411F9780362E}" type="pres">
      <dgm:prSet presAssocID="{4E2CED29-037B-400E-959A-A0702E6AD0F8}" presName="bgRect" presStyleLbl="bgShp" presStyleIdx="1" presStyleCnt="3"/>
      <dgm:spPr>
        <a:solidFill>
          <a:srgbClr val="470A68"/>
        </a:solidFill>
      </dgm:spPr>
    </dgm:pt>
    <dgm:pt modelId="{080F115C-CFE0-451F-AA4F-DC295FFA0551}" type="pres">
      <dgm:prSet presAssocID="{4E2CED29-037B-400E-959A-A0702E6AD0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B4B6DFB-52F2-4997-A802-ECD19B663882}" type="pres">
      <dgm:prSet presAssocID="{4E2CED29-037B-400E-959A-A0702E6AD0F8}" presName="spaceRect" presStyleCnt="0"/>
      <dgm:spPr/>
    </dgm:pt>
    <dgm:pt modelId="{C6812299-C494-455A-B4D0-42E59FAC363C}" type="pres">
      <dgm:prSet presAssocID="{4E2CED29-037B-400E-959A-A0702E6AD0F8}" presName="parTx" presStyleLbl="revTx" presStyleIdx="1" presStyleCnt="3">
        <dgm:presLayoutVars>
          <dgm:chMax val="0"/>
          <dgm:chPref val="0"/>
        </dgm:presLayoutVars>
      </dgm:prSet>
      <dgm:spPr/>
    </dgm:pt>
    <dgm:pt modelId="{C9BE48D3-E904-42E8-AD8D-02CFA571CD58}" type="pres">
      <dgm:prSet presAssocID="{47AAC021-A1F1-4C5A-A744-1E613943DF6B}" presName="sibTrans" presStyleCnt="0"/>
      <dgm:spPr/>
    </dgm:pt>
    <dgm:pt modelId="{EC5B0D50-C902-47A9-AF28-6CF3E42905FF}" type="pres">
      <dgm:prSet presAssocID="{C1EDDC88-DA38-4C45-913B-59FEBFC2C31A}" presName="compNode" presStyleCnt="0"/>
      <dgm:spPr/>
    </dgm:pt>
    <dgm:pt modelId="{974BB042-D993-4639-8D1A-E4865EA45956}" type="pres">
      <dgm:prSet presAssocID="{C1EDDC88-DA38-4C45-913B-59FEBFC2C31A}" presName="bgRect" presStyleLbl="bgShp" presStyleIdx="2" presStyleCnt="3"/>
      <dgm:spPr>
        <a:solidFill>
          <a:srgbClr val="470A68"/>
        </a:solidFill>
      </dgm:spPr>
    </dgm:pt>
    <dgm:pt modelId="{BFD1EAF1-0350-49A3-9822-89C9DCB232E0}" type="pres">
      <dgm:prSet presAssocID="{C1EDDC88-DA38-4C45-913B-59FEBFC2C3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C0C02F2-76F3-4867-AA5E-85477219B59C}" type="pres">
      <dgm:prSet presAssocID="{C1EDDC88-DA38-4C45-913B-59FEBFC2C31A}" presName="spaceRect" presStyleCnt="0"/>
      <dgm:spPr/>
    </dgm:pt>
    <dgm:pt modelId="{1C74DCF4-2FA6-48F5-B8FD-8B04D25F3821}" type="pres">
      <dgm:prSet presAssocID="{C1EDDC88-DA38-4C45-913B-59FEBFC2C31A}" presName="parTx" presStyleLbl="revTx" presStyleIdx="2" presStyleCnt="3">
        <dgm:presLayoutVars>
          <dgm:chMax val="0"/>
          <dgm:chPref val="0"/>
        </dgm:presLayoutVars>
      </dgm:prSet>
      <dgm:spPr/>
    </dgm:pt>
  </dgm:ptLst>
  <dgm:cxnLst>
    <dgm:cxn modelId="{F0B1A912-5FC3-4CE3-93AC-230E3A65E31D}" srcId="{9257AAA5-13A3-4210-BA1B-E6A8751A186E}" destId="{8F150ADE-3037-4920-BF51-27A34E06AF1D}" srcOrd="0" destOrd="0" parTransId="{51FD69D5-5F73-4965-9CCA-E5A339B0D6B9}" sibTransId="{74873877-E144-4DFD-A95D-62492F5FD11B}"/>
    <dgm:cxn modelId="{27FE4321-B011-47DD-B6F6-8D7EF7D8E200}" srcId="{9257AAA5-13A3-4210-BA1B-E6A8751A186E}" destId="{4E2CED29-037B-400E-959A-A0702E6AD0F8}" srcOrd="1" destOrd="0" parTransId="{4110F1B3-CBBF-4FD2-BB14-BF605476398A}" sibTransId="{47AAC021-A1F1-4C5A-A744-1E613943DF6B}"/>
    <dgm:cxn modelId="{50C83C2C-6FB1-44B0-80BB-98CEF6263D70}" srcId="{9257AAA5-13A3-4210-BA1B-E6A8751A186E}" destId="{C1EDDC88-DA38-4C45-913B-59FEBFC2C31A}" srcOrd="2" destOrd="0" parTransId="{89F97A0F-6333-46EC-BFF4-42C57758AE20}" sibTransId="{21B755BF-8E8F-47B8-A4E2-1B7B36104CE1}"/>
    <dgm:cxn modelId="{4E853F7D-8A6A-40CD-BEEA-251B76A98BE3}" type="presOf" srcId="{8F150ADE-3037-4920-BF51-27A34E06AF1D}" destId="{084A8EB5-6C30-488F-AC0D-C4D3001EB77E}" srcOrd="0" destOrd="0" presId="urn:microsoft.com/office/officeart/2018/2/layout/IconVerticalSolidList"/>
    <dgm:cxn modelId="{066F8A9B-256D-4B39-9C9F-7EE8854F4520}" type="presOf" srcId="{4E2CED29-037B-400E-959A-A0702E6AD0F8}" destId="{C6812299-C494-455A-B4D0-42E59FAC363C}" srcOrd="0" destOrd="0" presId="urn:microsoft.com/office/officeart/2018/2/layout/IconVerticalSolidList"/>
    <dgm:cxn modelId="{6ED0A3D9-63C3-4323-9E9D-A87773218160}" type="presOf" srcId="{9257AAA5-13A3-4210-BA1B-E6A8751A186E}" destId="{C983E539-43A2-4833-90A7-7A9D63E8595A}" srcOrd="0" destOrd="0" presId="urn:microsoft.com/office/officeart/2018/2/layout/IconVerticalSolidList"/>
    <dgm:cxn modelId="{7B959DDA-4629-4F8D-A12C-6C6B4A5904F1}" type="presOf" srcId="{C1EDDC88-DA38-4C45-913B-59FEBFC2C31A}" destId="{1C74DCF4-2FA6-48F5-B8FD-8B04D25F3821}" srcOrd="0" destOrd="0" presId="urn:microsoft.com/office/officeart/2018/2/layout/IconVerticalSolidList"/>
    <dgm:cxn modelId="{DE3B4B0D-8172-4376-8B19-6980358A1323}" type="presParOf" srcId="{C983E539-43A2-4833-90A7-7A9D63E8595A}" destId="{278C35BA-753B-42E8-965C-9041CA15AE9A}" srcOrd="0" destOrd="0" presId="urn:microsoft.com/office/officeart/2018/2/layout/IconVerticalSolidList"/>
    <dgm:cxn modelId="{24A5265B-5568-442C-ACE9-A87A9B2B379B}" type="presParOf" srcId="{278C35BA-753B-42E8-965C-9041CA15AE9A}" destId="{F877AF19-6274-459A-BFA8-143D7AF70734}" srcOrd="0" destOrd="0" presId="urn:microsoft.com/office/officeart/2018/2/layout/IconVerticalSolidList"/>
    <dgm:cxn modelId="{8F4D1558-1669-4260-9DC5-B0BCAF53655B}" type="presParOf" srcId="{278C35BA-753B-42E8-965C-9041CA15AE9A}" destId="{FC9D2225-4B3B-4758-BD6D-ED423B4BF602}" srcOrd="1" destOrd="0" presId="urn:microsoft.com/office/officeart/2018/2/layout/IconVerticalSolidList"/>
    <dgm:cxn modelId="{0EE4A21E-C6EA-42EB-ACB1-BB6307E3093A}" type="presParOf" srcId="{278C35BA-753B-42E8-965C-9041CA15AE9A}" destId="{43E981BC-86DD-4C5A-8F16-E1F5AF3A840E}" srcOrd="2" destOrd="0" presId="urn:microsoft.com/office/officeart/2018/2/layout/IconVerticalSolidList"/>
    <dgm:cxn modelId="{8EB1E47B-CE27-467C-A259-C183E34149E9}" type="presParOf" srcId="{278C35BA-753B-42E8-965C-9041CA15AE9A}" destId="{084A8EB5-6C30-488F-AC0D-C4D3001EB77E}" srcOrd="3" destOrd="0" presId="urn:microsoft.com/office/officeart/2018/2/layout/IconVerticalSolidList"/>
    <dgm:cxn modelId="{4512928E-F173-4C19-9AB9-60D7B0857A02}" type="presParOf" srcId="{C983E539-43A2-4833-90A7-7A9D63E8595A}" destId="{1D692097-439D-4B61-9816-E92482288540}" srcOrd="1" destOrd="0" presId="urn:microsoft.com/office/officeart/2018/2/layout/IconVerticalSolidList"/>
    <dgm:cxn modelId="{3AC1F1F8-F387-4D5F-B902-D0B9AADE7121}" type="presParOf" srcId="{C983E539-43A2-4833-90A7-7A9D63E8595A}" destId="{0CE3739D-3C9F-42AC-940A-C8DF1570A721}" srcOrd="2" destOrd="0" presId="urn:microsoft.com/office/officeart/2018/2/layout/IconVerticalSolidList"/>
    <dgm:cxn modelId="{7F1ED428-47DF-4688-BC4A-5392152E9C9B}" type="presParOf" srcId="{0CE3739D-3C9F-42AC-940A-C8DF1570A721}" destId="{37027F61-AF49-4AD4-A47B-411F9780362E}" srcOrd="0" destOrd="0" presId="urn:microsoft.com/office/officeart/2018/2/layout/IconVerticalSolidList"/>
    <dgm:cxn modelId="{CCF77A1E-6A0B-43DD-BE41-3F95BAD5DD8E}" type="presParOf" srcId="{0CE3739D-3C9F-42AC-940A-C8DF1570A721}" destId="{080F115C-CFE0-451F-AA4F-DC295FFA0551}" srcOrd="1" destOrd="0" presId="urn:microsoft.com/office/officeart/2018/2/layout/IconVerticalSolidList"/>
    <dgm:cxn modelId="{71B40995-6A83-4AEF-88AC-5896A70EFA3D}" type="presParOf" srcId="{0CE3739D-3C9F-42AC-940A-C8DF1570A721}" destId="{EB4B6DFB-52F2-4997-A802-ECD19B663882}" srcOrd="2" destOrd="0" presId="urn:microsoft.com/office/officeart/2018/2/layout/IconVerticalSolidList"/>
    <dgm:cxn modelId="{EACBB6C0-4B3E-4AF9-8205-A245B4B341C2}" type="presParOf" srcId="{0CE3739D-3C9F-42AC-940A-C8DF1570A721}" destId="{C6812299-C494-455A-B4D0-42E59FAC363C}" srcOrd="3" destOrd="0" presId="urn:microsoft.com/office/officeart/2018/2/layout/IconVerticalSolidList"/>
    <dgm:cxn modelId="{3E389CFD-4E92-4ECC-B221-F774E7DFF2CC}" type="presParOf" srcId="{C983E539-43A2-4833-90A7-7A9D63E8595A}" destId="{C9BE48D3-E904-42E8-AD8D-02CFA571CD58}" srcOrd="3" destOrd="0" presId="urn:microsoft.com/office/officeart/2018/2/layout/IconVerticalSolidList"/>
    <dgm:cxn modelId="{EE472ACC-D477-4EA9-9548-5368D121EBEF}" type="presParOf" srcId="{C983E539-43A2-4833-90A7-7A9D63E8595A}" destId="{EC5B0D50-C902-47A9-AF28-6CF3E42905FF}" srcOrd="4" destOrd="0" presId="urn:microsoft.com/office/officeart/2018/2/layout/IconVerticalSolidList"/>
    <dgm:cxn modelId="{9B13E439-08D0-42DE-B37E-C99C9882E890}" type="presParOf" srcId="{EC5B0D50-C902-47A9-AF28-6CF3E42905FF}" destId="{974BB042-D993-4639-8D1A-E4865EA45956}" srcOrd="0" destOrd="0" presId="urn:microsoft.com/office/officeart/2018/2/layout/IconVerticalSolidList"/>
    <dgm:cxn modelId="{B9769A17-3741-4C63-AFEC-FAC176771347}" type="presParOf" srcId="{EC5B0D50-C902-47A9-AF28-6CF3E42905FF}" destId="{BFD1EAF1-0350-49A3-9822-89C9DCB232E0}" srcOrd="1" destOrd="0" presId="urn:microsoft.com/office/officeart/2018/2/layout/IconVerticalSolidList"/>
    <dgm:cxn modelId="{47ED5265-2AE9-41AD-8D00-E46F55BDC807}" type="presParOf" srcId="{EC5B0D50-C902-47A9-AF28-6CF3E42905FF}" destId="{6C0C02F2-76F3-4867-AA5E-85477219B59C}" srcOrd="2" destOrd="0" presId="urn:microsoft.com/office/officeart/2018/2/layout/IconVerticalSolidList"/>
    <dgm:cxn modelId="{E98BF9ED-E4A5-4EE8-9B94-D0A8907813D6}" type="presParOf" srcId="{EC5B0D50-C902-47A9-AF28-6CF3E42905FF}" destId="{1C74DCF4-2FA6-48F5-B8FD-8B04D25F38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CEB9E8-EE9A-4C62-984B-9BB6CDE27DB8}" type="doc">
      <dgm:prSet loTypeId="urn:microsoft.com/office/officeart/2005/8/layout/vProcess5" loCatId="process" qsTypeId="urn:microsoft.com/office/officeart/2005/8/quickstyle/simple5" qsCatId="simple" csTypeId="urn:microsoft.com/office/officeart/2005/8/colors/accent6_2" csCatId="accent6" phldr="1"/>
      <dgm:spPr/>
      <dgm:t>
        <a:bodyPr/>
        <a:lstStyle/>
        <a:p>
          <a:endParaRPr lang="en-US"/>
        </a:p>
      </dgm:t>
    </dgm:pt>
    <dgm:pt modelId="{E2DD8358-D3C8-4B0C-8BFA-8EA378CF516C}">
      <dgm:prSet/>
      <dgm:spPr/>
      <dgm:t>
        <a:bodyPr/>
        <a:lstStyle/>
        <a:p>
          <a:r>
            <a:rPr lang="en-US">
              <a:latin typeface="Arial" panose="020B0604020202020204" pitchFamily="34" charset="0"/>
              <a:cs typeface="Arial" panose="020B0604020202020204" pitchFamily="34" charset="0"/>
            </a:rPr>
            <a:t>The committee meets every two months</a:t>
          </a:r>
        </a:p>
      </dgm:t>
    </dgm:pt>
    <dgm:pt modelId="{5F7973BC-EB41-4633-B185-AB7BBA99F67C}" type="parTrans" cxnId="{4AD44882-A69A-4A42-A685-E892D1507287}">
      <dgm:prSet/>
      <dgm:spPr/>
      <dgm:t>
        <a:bodyPr/>
        <a:lstStyle/>
        <a:p>
          <a:endParaRPr lang="en-US"/>
        </a:p>
      </dgm:t>
    </dgm:pt>
    <dgm:pt modelId="{5ED0FEAA-1225-4C07-B3AC-3BCA18B3AE3C}" type="sibTrans" cxnId="{4AD44882-A69A-4A42-A685-E892D1507287}">
      <dgm:prSet/>
      <dgm:spPr/>
      <dgm:t>
        <a:bodyPr/>
        <a:lstStyle/>
        <a:p>
          <a:endParaRPr lang="en-US"/>
        </a:p>
      </dgm:t>
    </dgm:pt>
    <dgm:pt modelId="{78ABECB7-8E0F-43C7-BA6A-79D5F7CEF73C}">
      <dgm:prSet/>
      <dgm:spPr/>
      <dgm:t>
        <a:bodyPr/>
        <a:lstStyle/>
        <a:p>
          <a:r>
            <a:rPr lang="en-US">
              <a:latin typeface="Arial" panose="020B0604020202020204" pitchFamily="34" charset="0"/>
              <a:cs typeface="Arial" panose="020B0604020202020204" pitchFamily="34" charset="0"/>
            </a:rPr>
            <a:t>30+ members</a:t>
          </a:r>
        </a:p>
      </dgm:t>
    </dgm:pt>
    <dgm:pt modelId="{B01AF829-E6BA-4225-B18C-25706681B69A}" type="parTrans" cxnId="{29DD0210-2CB6-439D-88F3-3397015E2F1C}">
      <dgm:prSet/>
      <dgm:spPr/>
      <dgm:t>
        <a:bodyPr/>
        <a:lstStyle/>
        <a:p>
          <a:endParaRPr lang="en-US"/>
        </a:p>
      </dgm:t>
    </dgm:pt>
    <dgm:pt modelId="{618CF39A-1E52-47A6-844E-06406135AFFA}" type="sibTrans" cxnId="{29DD0210-2CB6-439D-88F3-3397015E2F1C}">
      <dgm:prSet/>
      <dgm:spPr/>
      <dgm:t>
        <a:bodyPr/>
        <a:lstStyle/>
        <a:p>
          <a:endParaRPr lang="en-US"/>
        </a:p>
      </dgm:t>
    </dgm:pt>
    <dgm:pt modelId="{FCDB097C-9AED-466B-A929-158F23E82DE5}">
      <dgm:prSet/>
      <dgm:spPr/>
      <dgm:t>
        <a:bodyPr/>
        <a:lstStyle/>
        <a:p>
          <a:r>
            <a:rPr lang="en-US">
              <a:latin typeface="Arial" panose="020B0604020202020204" pitchFamily="34" charset="0"/>
              <a:cs typeface="Arial" panose="020B0604020202020204" pitchFamily="34" charset="0"/>
            </a:rPr>
            <a:t>Members plan for both electronic and physical accessibility.</a:t>
          </a:r>
        </a:p>
      </dgm:t>
    </dgm:pt>
    <dgm:pt modelId="{2EFA975E-930E-4035-BBD2-BA81B8DCFC5C}" type="parTrans" cxnId="{AAC12E5A-1523-4647-A58E-1D6E1DC3ABD4}">
      <dgm:prSet/>
      <dgm:spPr/>
      <dgm:t>
        <a:bodyPr/>
        <a:lstStyle/>
        <a:p>
          <a:endParaRPr lang="en-US"/>
        </a:p>
      </dgm:t>
    </dgm:pt>
    <dgm:pt modelId="{5BE64B29-FFA6-43F0-8C26-6BF6C71A384A}" type="sibTrans" cxnId="{AAC12E5A-1523-4647-A58E-1D6E1DC3ABD4}">
      <dgm:prSet/>
      <dgm:spPr/>
      <dgm:t>
        <a:bodyPr/>
        <a:lstStyle/>
        <a:p>
          <a:endParaRPr lang="en-US"/>
        </a:p>
      </dgm:t>
    </dgm:pt>
    <dgm:pt modelId="{D20E9D2B-EC77-4CC3-9ABA-12AC39D12C17}">
      <dgm:prSet/>
      <dgm:spPr/>
      <dgm:t>
        <a:bodyPr/>
        <a:lstStyle/>
        <a:p>
          <a:r>
            <a:rPr lang="en-US">
              <a:latin typeface="Arial" panose="020B0604020202020204" pitchFamily="34" charset="0"/>
              <a:cs typeface="Arial" panose="020B0604020202020204" pitchFamily="34" charset="0"/>
            </a:rPr>
            <a:t>Benchmark Progress through the areas each meeting.</a:t>
          </a:r>
        </a:p>
      </dgm:t>
    </dgm:pt>
    <dgm:pt modelId="{C139F917-256A-4222-A15E-98357EBC07DA}" type="parTrans" cxnId="{1451456C-481B-4521-B82A-2E508A72B954}">
      <dgm:prSet/>
      <dgm:spPr/>
      <dgm:t>
        <a:bodyPr/>
        <a:lstStyle/>
        <a:p>
          <a:endParaRPr lang="en-US"/>
        </a:p>
      </dgm:t>
    </dgm:pt>
    <dgm:pt modelId="{6CBE4CC5-D6BB-49FF-A269-1271C0FFC62E}" type="sibTrans" cxnId="{1451456C-481B-4521-B82A-2E508A72B954}">
      <dgm:prSet/>
      <dgm:spPr/>
      <dgm:t>
        <a:bodyPr/>
        <a:lstStyle/>
        <a:p>
          <a:endParaRPr lang="en-US"/>
        </a:p>
      </dgm:t>
    </dgm:pt>
    <dgm:pt modelId="{50E483B7-619C-42FE-BB6C-C69C4EF57AAF}" type="pres">
      <dgm:prSet presAssocID="{45CEB9E8-EE9A-4C62-984B-9BB6CDE27DB8}" presName="outerComposite" presStyleCnt="0">
        <dgm:presLayoutVars>
          <dgm:chMax val="5"/>
          <dgm:dir/>
          <dgm:resizeHandles val="exact"/>
        </dgm:presLayoutVars>
      </dgm:prSet>
      <dgm:spPr/>
    </dgm:pt>
    <dgm:pt modelId="{EAD63149-00A0-4FBE-AF98-22938EBBF33D}" type="pres">
      <dgm:prSet presAssocID="{45CEB9E8-EE9A-4C62-984B-9BB6CDE27DB8}" presName="dummyMaxCanvas" presStyleCnt="0">
        <dgm:presLayoutVars/>
      </dgm:prSet>
      <dgm:spPr/>
    </dgm:pt>
    <dgm:pt modelId="{5C7DE258-77D9-4D80-8A7D-24CF61567534}" type="pres">
      <dgm:prSet presAssocID="{45CEB9E8-EE9A-4C62-984B-9BB6CDE27DB8}" presName="FourNodes_1" presStyleLbl="node1" presStyleIdx="0" presStyleCnt="4">
        <dgm:presLayoutVars>
          <dgm:bulletEnabled val="1"/>
        </dgm:presLayoutVars>
      </dgm:prSet>
      <dgm:spPr/>
    </dgm:pt>
    <dgm:pt modelId="{36BF6D0F-6116-465C-AA2A-1869565ED69F}" type="pres">
      <dgm:prSet presAssocID="{45CEB9E8-EE9A-4C62-984B-9BB6CDE27DB8}" presName="FourNodes_2" presStyleLbl="node1" presStyleIdx="1" presStyleCnt="4">
        <dgm:presLayoutVars>
          <dgm:bulletEnabled val="1"/>
        </dgm:presLayoutVars>
      </dgm:prSet>
      <dgm:spPr/>
    </dgm:pt>
    <dgm:pt modelId="{E74EE70C-824A-4F9A-B2A5-AD8AE158C6E9}" type="pres">
      <dgm:prSet presAssocID="{45CEB9E8-EE9A-4C62-984B-9BB6CDE27DB8}" presName="FourNodes_3" presStyleLbl="node1" presStyleIdx="2" presStyleCnt="4">
        <dgm:presLayoutVars>
          <dgm:bulletEnabled val="1"/>
        </dgm:presLayoutVars>
      </dgm:prSet>
      <dgm:spPr/>
    </dgm:pt>
    <dgm:pt modelId="{012EDB75-F016-4A85-BDAB-7B05320B5580}" type="pres">
      <dgm:prSet presAssocID="{45CEB9E8-EE9A-4C62-984B-9BB6CDE27DB8}" presName="FourNodes_4" presStyleLbl="node1" presStyleIdx="3" presStyleCnt="4">
        <dgm:presLayoutVars>
          <dgm:bulletEnabled val="1"/>
        </dgm:presLayoutVars>
      </dgm:prSet>
      <dgm:spPr/>
    </dgm:pt>
    <dgm:pt modelId="{C2BD5EE1-7B96-488E-A5FC-95691F01DEC2}" type="pres">
      <dgm:prSet presAssocID="{45CEB9E8-EE9A-4C62-984B-9BB6CDE27DB8}" presName="FourConn_1-2" presStyleLbl="fgAccFollowNode1" presStyleIdx="0" presStyleCnt="3">
        <dgm:presLayoutVars>
          <dgm:bulletEnabled val="1"/>
        </dgm:presLayoutVars>
      </dgm:prSet>
      <dgm:spPr/>
    </dgm:pt>
    <dgm:pt modelId="{4BCFA69B-42AB-43DF-B6D0-3EACE5118777}" type="pres">
      <dgm:prSet presAssocID="{45CEB9E8-EE9A-4C62-984B-9BB6CDE27DB8}" presName="FourConn_2-3" presStyleLbl="fgAccFollowNode1" presStyleIdx="1" presStyleCnt="3">
        <dgm:presLayoutVars>
          <dgm:bulletEnabled val="1"/>
        </dgm:presLayoutVars>
      </dgm:prSet>
      <dgm:spPr/>
    </dgm:pt>
    <dgm:pt modelId="{4E54294D-832D-445C-BA56-61113FD83248}" type="pres">
      <dgm:prSet presAssocID="{45CEB9E8-EE9A-4C62-984B-9BB6CDE27DB8}" presName="FourConn_3-4" presStyleLbl="fgAccFollowNode1" presStyleIdx="2" presStyleCnt="3">
        <dgm:presLayoutVars>
          <dgm:bulletEnabled val="1"/>
        </dgm:presLayoutVars>
      </dgm:prSet>
      <dgm:spPr/>
    </dgm:pt>
    <dgm:pt modelId="{AAA9E02C-71EF-414C-A65F-B48DA6887B39}" type="pres">
      <dgm:prSet presAssocID="{45CEB9E8-EE9A-4C62-984B-9BB6CDE27DB8}" presName="FourNodes_1_text" presStyleLbl="node1" presStyleIdx="3" presStyleCnt="4">
        <dgm:presLayoutVars>
          <dgm:bulletEnabled val="1"/>
        </dgm:presLayoutVars>
      </dgm:prSet>
      <dgm:spPr/>
    </dgm:pt>
    <dgm:pt modelId="{722397DB-0552-430F-8C05-D78F41FD7BFD}" type="pres">
      <dgm:prSet presAssocID="{45CEB9E8-EE9A-4C62-984B-9BB6CDE27DB8}" presName="FourNodes_2_text" presStyleLbl="node1" presStyleIdx="3" presStyleCnt="4">
        <dgm:presLayoutVars>
          <dgm:bulletEnabled val="1"/>
        </dgm:presLayoutVars>
      </dgm:prSet>
      <dgm:spPr/>
    </dgm:pt>
    <dgm:pt modelId="{EB23B345-619A-4A31-9985-E9A95C4A9B92}" type="pres">
      <dgm:prSet presAssocID="{45CEB9E8-EE9A-4C62-984B-9BB6CDE27DB8}" presName="FourNodes_3_text" presStyleLbl="node1" presStyleIdx="3" presStyleCnt="4">
        <dgm:presLayoutVars>
          <dgm:bulletEnabled val="1"/>
        </dgm:presLayoutVars>
      </dgm:prSet>
      <dgm:spPr/>
    </dgm:pt>
    <dgm:pt modelId="{EC64D177-2105-4A6D-BBE3-42FC71383529}" type="pres">
      <dgm:prSet presAssocID="{45CEB9E8-EE9A-4C62-984B-9BB6CDE27DB8}" presName="FourNodes_4_text" presStyleLbl="node1" presStyleIdx="3" presStyleCnt="4">
        <dgm:presLayoutVars>
          <dgm:bulletEnabled val="1"/>
        </dgm:presLayoutVars>
      </dgm:prSet>
      <dgm:spPr/>
    </dgm:pt>
  </dgm:ptLst>
  <dgm:cxnLst>
    <dgm:cxn modelId="{4F1F6D0B-ED35-4E0D-8B8B-4A0F4F8DC297}" type="presOf" srcId="{45CEB9E8-EE9A-4C62-984B-9BB6CDE27DB8}" destId="{50E483B7-619C-42FE-BB6C-C69C4EF57AAF}" srcOrd="0" destOrd="0" presId="urn:microsoft.com/office/officeart/2005/8/layout/vProcess5"/>
    <dgm:cxn modelId="{29DD0210-2CB6-439D-88F3-3397015E2F1C}" srcId="{45CEB9E8-EE9A-4C62-984B-9BB6CDE27DB8}" destId="{78ABECB7-8E0F-43C7-BA6A-79D5F7CEF73C}" srcOrd="1" destOrd="0" parTransId="{B01AF829-E6BA-4225-B18C-25706681B69A}" sibTransId="{618CF39A-1E52-47A6-844E-06406135AFFA}"/>
    <dgm:cxn modelId="{5B259D29-24D2-408A-8A61-385A01424F51}" type="presOf" srcId="{78ABECB7-8E0F-43C7-BA6A-79D5F7CEF73C}" destId="{36BF6D0F-6116-465C-AA2A-1869565ED69F}" srcOrd="0" destOrd="0" presId="urn:microsoft.com/office/officeart/2005/8/layout/vProcess5"/>
    <dgm:cxn modelId="{3766C141-BECA-4B89-811A-766E26A4D139}" type="presOf" srcId="{FCDB097C-9AED-466B-A929-158F23E82DE5}" destId="{EB23B345-619A-4A31-9985-E9A95C4A9B92}" srcOrd="1" destOrd="0" presId="urn:microsoft.com/office/officeart/2005/8/layout/vProcess5"/>
    <dgm:cxn modelId="{1451456C-481B-4521-B82A-2E508A72B954}" srcId="{45CEB9E8-EE9A-4C62-984B-9BB6CDE27DB8}" destId="{D20E9D2B-EC77-4CC3-9ABA-12AC39D12C17}" srcOrd="3" destOrd="0" parTransId="{C139F917-256A-4222-A15E-98357EBC07DA}" sibTransId="{6CBE4CC5-D6BB-49FF-A269-1271C0FFC62E}"/>
    <dgm:cxn modelId="{56C61B70-52DB-4629-A96C-28EDCBC8EFEB}" type="presOf" srcId="{618CF39A-1E52-47A6-844E-06406135AFFA}" destId="{4BCFA69B-42AB-43DF-B6D0-3EACE5118777}" srcOrd="0" destOrd="0" presId="urn:microsoft.com/office/officeart/2005/8/layout/vProcess5"/>
    <dgm:cxn modelId="{80996A73-A665-4B0F-A3E4-7778D07B9323}" type="presOf" srcId="{5ED0FEAA-1225-4C07-B3AC-3BCA18B3AE3C}" destId="{C2BD5EE1-7B96-488E-A5FC-95691F01DEC2}" srcOrd="0" destOrd="0" presId="urn:microsoft.com/office/officeart/2005/8/layout/vProcess5"/>
    <dgm:cxn modelId="{761BE774-8B84-49B9-8C26-3750F047BC50}" type="presOf" srcId="{E2DD8358-D3C8-4B0C-8BFA-8EA378CF516C}" destId="{5C7DE258-77D9-4D80-8A7D-24CF61567534}" srcOrd="0" destOrd="0" presId="urn:microsoft.com/office/officeart/2005/8/layout/vProcess5"/>
    <dgm:cxn modelId="{B66D7358-C0CF-453B-8601-DC47DDDDF2AA}" type="presOf" srcId="{FCDB097C-9AED-466B-A929-158F23E82DE5}" destId="{E74EE70C-824A-4F9A-B2A5-AD8AE158C6E9}" srcOrd="0" destOrd="0" presId="urn:microsoft.com/office/officeart/2005/8/layout/vProcess5"/>
    <dgm:cxn modelId="{AAC12E5A-1523-4647-A58E-1D6E1DC3ABD4}" srcId="{45CEB9E8-EE9A-4C62-984B-9BB6CDE27DB8}" destId="{FCDB097C-9AED-466B-A929-158F23E82DE5}" srcOrd="2" destOrd="0" parTransId="{2EFA975E-930E-4035-BBD2-BA81B8DCFC5C}" sibTransId="{5BE64B29-FFA6-43F0-8C26-6BF6C71A384A}"/>
    <dgm:cxn modelId="{4AD44882-A69A-4A42-A685-E892D1507287}" srcId="{45CEB9E8-EE9A-4C62-984B-9BB6CDE27DB8}" destId="{E2DD8358-D3C8-4B0C-8BFA-8EA378CF516C}" srcOrd="0" destOrd="0" parTransId="{5F7973BC-EB41-4633-B185-AB7BBA99F67C}" sibTransId="{5ED0FEAA-1225-4C07-B3AC-3BCA18B3AE3C}"/>
    <dgm:cxn modelId="{D09EB191-6340-4ECF-81DF-81ACBA3A488C}" type="presOf" srcId="{D20E9D2B-EC77-4CC3-9ABA-12AC39D12C17}" destId="{EC64D177-2105-4A6D-BBE3-42FC71383529}" srcOrd="1" destOrd="0" presId="urn:microsoft.com/office/officeart/2005/8/layout/vProcess5"/>
    <dgm:cxn modelId="{E20E37A2-2C49-4219-A570-ADE08F78C7A0}" type="presOf" srcId="{78ABECB7-8E0F-43C7-BA6A-79D5F7CEF73C}" destId="{722397DB-0552-430F-8C05-D78F41FD7BFD}" srcOrd="1" destOrd="0" presId="urn:microsoft.com/office/officeart/2005/8/layout/vProcess5"/>
    <dgm:cxn modelId="{A996D5A3-A44E-4A5C-A8F7-2379827EF054}" type="presOf" srcId="{5BE64B29-FFA6-43F0-8C26-6BF6C71A384A}" destId="{4E54294D-832D-445C-BA56-61113FD83248}" srcOrd="0" destOrd="0" presId="urn:microsoft.com/office/officeart/2005/8/layout/vProcess5"/>
    <dgm:cxn modelId="{B4DC04C6-F1AD-4631-86C3-C72808E8BE5E}" type="presOf" srcId="{E2DD8358-D3C8-4B0C-8BFA-8EA378CF516C}" destId="{AAA9E02C-71EF-414C-A65F-B48DA6887B39}" srcOrd="1" destOrd="0" presId="urn:microsoft.com/office/officeart/2005/8/layout/vProcess5"/>
    <dgm:cxn modelId="{4349FBFD-21B4-4EC6-AC6F-81A51B5B52DE}" type="presOf" srcId="{D20E9D2B-EC77-4CC3-9ABA-12AC39D12C17}" destId="{012EDB75-F016-4A85-BDAB-7B05320B5580}" srcOrd="0" destOrd="0" presId="urn:microsoft.com/office/officeart/2005/8/layout/vProcess5"/>
    <dgm:cxn modelId="{11373D56-EE7A-4E6F-9649-B2A2D9D2902C}" type="presParOf" srcId="{50E483B7-619C-42FE-BB6C-C69C4EF57AAF}" destId="{EAD63149-00A0-4FBE-AF98-22938EBBF33D}" srcOrd="0" destOrd="0" presId="urn:microsoft.com/office/officeart/2005/8/layout/vProcess5"/>
    <dgm:cxn modelId="{6882E39D-765B-431C-8F23-853027B1B36E}" type="presParOf" srcId="{50E483B7-619C-42FE-BB6C-C69C4EF57AAF}" destId="{5C7DE258-77D9-4D80-8A7D-24CF61567534}" srcOrd="1" destOrd="0" presId="urn:microsoft.com/office/officeart/2005/8/layout/vProcess5"/>
    <dgm:cxn modelId="{BBF14608-983E-4ECC-9D80-02ED664F90F0}" type="presParOf" srcId="{50E483B7-619C-42FE-BB6C-C69C4EF57AAF}" destId="{36BF6D0F-6116-465C-AA2A-1869565ED69F}" srcOrd="2" destOrd="0" presId="urn:microsoft.com/office/officeart/2005/8/layout/vProcess5"/>
    <dgm:cxn modelId="{872E5E86-53EB-42D6-8211-832C93AC1E38}" type="presParOf" srcId="{50E483B7-619C-42FE-BB6C-C69C4EF57AAF}" destId="{E74EE70C-824A-4F9A-B2A5-AD8AE158C6E9}" srcOrd="3" destOrd="0" presId="urn:microsoft.com/office/officeart/2005/8/layout/vProcess5"/>
    <dgm:cxn modelId="{7CEEB8F5-BE04-4A9A-BE5C-CE2813AF1825}" type="presParOf" srcId="{50E483B7-619C-42FE-BB6C-C69C4EF57AAF}" destId="{012EDB75-F016-4A85-BDAB-7B05320B5580}" srcOrd="4" destOrd="0" presId="urn:microsoft.com/office/officeart/2005/8/layout/vProcess5"/>
    <dgm:cxn modelId="{6E4E84AA-C9EE-45AA-9D9E-B6DACD07D849}" type="presParOf" srcId="{50E483B7-619C-42FE-BB6C-C69C4EF57AAF}" destId="{C2BD5EE1-7B96-488E-A5FC-95691F01DEC2}" srcOrd="5" destOrd="0" presId="urn:microsoft.com/office/officeart/2005/8/layout/vProcess5"/>
    <dgm:cxn modelId="{A4E4524B-9AF1-418E-8B95-2D33C4449274}" type="presParOf" srcId="{50E483B7-619C-42FE-BB6C-C69C4EF57AAF}" destId="{4BCFA69B-42AB-43DF-B6D0-3EACE5118777}" srcOrd="6" destOrd="0" presId="urn:microsoft.com/office/officeart/2005/8/layout/vProcess5"/>
    <dgm:cxn modelId="{286851F5-764C-4F9B-826E-2F7FFA02C5B0}" type="presParOf" srcId="{50E483B7-619C-42FE-BB6C-C69C4EF57AAF}" destId="{4E54294D-832D-445C-BA56-61113FD83248}" srcOrd="7" destOrd="0" presId="urn:microsoft.com/office/officeart/2005/8/layout/vProcess5"/>
    <dgm:cxn modelId="{61F1E3C4-A109-49F0-A950-25936D280699}" type="presParOf" srcId="{50E483B7-619C-42FE-BB6C-C69C4EF57AAF}" destId="{AAA9E02C-71EF-414C-A65F-B48DA6887B39}" srcOrd="8" destOrd="0" presId="urn:microsoft.com/office/officeart/2005/8/layout/vProcess5"/>
    <dgm:cxn modelId="{2FA6BAA5-68A6-4A7E-BB17-6A77B206F000}" type="presParOf" srcId="{50E483B7-619C-42FE-BB6C-C69C4EF57AAF}" destId="{722397DB-0552-430F-8C05-D78F41FD7BFD}" srcOrd="9" destOrd="0" presId="urn:microsoft.com/office/officeart/2005/8/layout/vProcess5"/>
    <dgm:cxn modelId="{F31126EE-47E8-42FB-8261-FE6F433FE1FB}" type="presParOf" srcId="{50E483B7-619C-42FE-BB6C-C69C4EF57AAF}" destId="{EB23B345-619A-4A31-9985-E9A95C4A9B92}" srcOrd="10" destOrd="0" presId="urn:microsoft.com/office/officeart/2005/8/layout/vProcess5"/>
    <dgm:cxn modelId="{C1642E30-A1A9-4037-BDF7-ACF97FCDE440}" type="presParOf" srcId="{50E483B7-619C-42FE-BB6C-C69C4EF57AAF}" destId="{EC64D177-2105-4A6D-BBE3-42FC71383529}"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08023-8758-4982-8C21-01444BDFE78C}"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148EE094-FE99-4CC8-8B05-E105069469DD}">
      <dgm:prSet/>
      <dgm:spPr/>
      <dgm:t>
        <a:bodyPr/>
        <a:lstStyle/>
        <a:p>
          <a:r>
            <a:rPr lang="en-US">
              <a:latin typeface="Arial" panose="020B0604020202020204" pitchFamily="34" charset="0"/>
              <a:cs typeface="Arial" panose="020B0604020202020204" pitchFamily="34" charset="0"/>
            </a:rPr>
            <a:t>Weekly Professional Development Session on accessibility topics through the Teaching and Learning Center.</a:t>
          </a:r>
        </a:p>
      </dgm:t>
    </dgm:pt>
    <dgm:pt modelId="{573FAC5A-DDC4-47BB-B3F9-08A4CC3EAD61}" type="parTrans" cxnId="{D25DE9D3-D6A1-46E0-9650-9D6FD2F98FA1}">
      <dgm:prSet/>
      <dgm:spPr/>
      <dgm:t>
        <a:bodyPr/>
        <a:lstStyle/>
        <a:p>
          <a:endParaRPr lang="en-US">
            <a:latin typeface="Arial" panose="020B0604020202020204" pitchFamily="34" charset="0"/>
            <a:cs typeface="Arial" panose="020B0604020202020204" pitchFamily="34" charset="0"/>
          </a:endParaRPr>
        </a:p>
      </dgm:t>
    </dgm:pt>
    <dgm:pt modelId="{13F8A519-F82C-4FFD-AE06-F6C870E33F37}" type="sibTrans" cxnId="{D25DE9D3-D6A1-46E0-9650-9D6FD2F98FA1}">
      <dgm:prSet/>
      <dgm:spPr/>
      <dgm:t>
        <a:bodyPr/>
        <a:lstStyle/>
        <a:p>
          <a:endParaRPr lang="en-US">
            <a:latin typeface="Arial" panose="020B0604020202020204" pitchFamily="34" charset="0"/>
            <a:cs typeface="Arial" panose="020B0604020202020204" pitchFamily="34" charset="0"/>
          </a:endParaRPr>
        </a:p>
      </dgm:t>
    </dgm:pt>
    <dgm:pt modelId="{136D2E73-730C-4873-8877-773C84877B7B}">
      <dgm:prSet/>
      <dgm:spPr/>
      <dgm:t>
        <a:bodyPr/>
        <a:lstStyle/>
        <a:p>
          <a:r>
            <a:rPr lang="en-US">
              <a:latin typeface="Arial" panose="020B0604020202020204" pitchFamily="34" charset="0"/>
              <a:cs typeface="Arial" panose="020B0604020202020204" pitchFamily="34" charset="0"/>
            </a:rPr>
            <a:t>Other formal workshops on accessibility tools like Blackboard Ally.</a:t>
          </a:r>
        </a:p>
      </dgm:t>
    </dgm:pt>
    <dgm:pt modelId="{9B2F3801-10B5-4CC2-AD83-0544A1981391}" type="parTrans" cxnId="{E44A096E-A11F-46B4-AF8D-4425BB90CAFC}">
      <dgm:prSet/>
      <dgm:spPr/>
      <dgm:t>
        <a:bodyPr/>
        <a:lstStyle/>
        <a:p>
          <a:endParaRPr lang="en-US">
            <a:latin typeface="Arial" panose="020B0604020202020204" pitchFamily="34" charset="0"/>
            <a:cs typeface="Arial" panose="020B0604020202020204" pitchFamily="34" charset="0"/>
          </a:endParaRPr>
        </a:p>
      </dgm:t>
    </dgm:pt>
    <dgm:pt modelId="{DFD08572-6614-4B04-B6AC-0B9DA8866D88}" type="sibTrans" cxnId="{E44A096E-A11F-46B4-AF8D-4425BB90CAFC}">
      <dgm:prSet/>
      <dgm:spPr/>
      <dgm:t>
        <a:bodyPr/>
        <a:lstStyle/>
        <a:p>
          <a:endParaRPr lang="en-US">
            <a:latin typeface="Arial" panose="020B0604020202020204" pitchFamily="34" charset="0"/>
            <a:cs typeface="Arial" panose="020B0604020202020204" pitchFamily="34" charset="0"/>
          </a:endParaRPr>
        </a:p>
      </dgm:t>
    </dgm:pt>
    <dgm:pt modelId="{F5C0D57D-1295-4001-A1FA-5D8F22DE3174}">
      <dgm:prSet/>
      <dgm:spPr/>
      <dgm:t>
        <a:bodyPr/>
        <a:lstStyle/>
        <a:p>
          <a:r>
            <a:rPr lang="en-US">
              <a:latin typeface="Arial" panose="020B0604020202020204" pitchFamily="34" charset="0"/>
              <a:cs typeface="Arial" panose="020B0604020202020204" pitchFamily="34" charset="0"/>
            </a:rPr>
            <a:t>Universal Design and Access workshop as part of the DEV 101 course design certification process.</a:t>
          </a:r>
        </a:p>
      </dgm:t>
    </dgm:pt>
    <dgm:pt modelId="{451DD500-F3BC-458C-8241-21EC83A7A584}" type="parTrans" cxnId="{6B60A826-C13A-4E18-A8B9-14AE18E2373C}">
      <dgm:prSet/>
      <dgm:spPr/>
      <dgm:t>
        <a:bodyPr/>
        <a:lstStyle/>
        <a:p>
          <a:endParaRPr lang="en-US">
            <a:latin typeface="Arial" panose="020B0604020202020204" pitchFamily="34" charset="0"/>
            <a:cs typeface="Arial" panose="020B0604020202020204" pitchFamily="34" charset="0"/>
          </a:endParaRPr>
        </a:p>
      </dgm:t>
    </dgm:pt>
    <dgm:pt modelId="{1B57B5A1-CB76-47F4-B780-606722E3F82A}" type="sibTrans" cxnId="{6B60A826-C13A-4E18-A8B9-14AE18E2373C}">
      <dgm:prSet/>
      <dgm:spPr/>
      <dgm:t>
        <a:bodyPr/>
        <a:lstStyle/>
        <a:p>
          <a:endParaRPr lang="en-US">
            <a:latin typeface="Arial" panose="020B0604020202020204" pitchFamily="34" charset="0"/>
            <a:cs typeface="Arial" panose="020B0604020202020204" pitchFamily="34" charset="0"/>
          </a:endParaRPr>
        </a:p>
      </dgm:t>
    </dgm:pt>
    <dgm:pt modelId="{F374D4AE-8F86-48F0-AD19-A6ED4F6580B2}" type="pres">
      <dgm:prSet presAssocID="{9F908023-8758-4982-8C21-01444BDFE78C}" presName="root" presStyleCnt="0">
        <dgm:presLayoutVars>
          <dgm:dir/>
          <dgm:resizeHandles val="exact"/>
        </dgm:presLayoutVars>
      </dgm:prSet>
      <dgm:spPr/>
    </dgm:pt>
    <dgm:pt modelId="{43A30A19-DA14-4521-8856-85BF0E103BA0}" type="pres">
      <dgm:prSet presAssocID="{148EE094-FE99-4CC8-8B05-E105069469DD}" presName="compNode" presStyleCnt="0"/>
      <dgm:spPr/>
    </dgm:pt>
    <dgm:pt modelId="{0E516BEE-EBFF-4DC9-AEB7-CAA7A603A31D}" type="pres">
      <dgm:prSet presAssocID="{148EE094-FE99-4CC8-8B05-E105069469DD}" presName="bgRect" presStyleLbl="bgShp" presStyleIdx="0" presStyleCnt="3"/>
      <dgm:spPr>
        <a:solidFill>
          <a:srgbClr val="470A68"/>
        </a:solidFill>
      </dgm:spPr>
    </dgm:pt>
    <dgm:pt modelId="{24708BD9-351D-4CCC-AE69-85FB4134978E}" type="pres">
      <dgm:prSet presAssocID="{148EE094-FE99-4CC8-8B05-E105069469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BF5AAA0-7A98-48A3-8EAB-3A8E208AB9DB}" type="pres">
      <dgm:prSet presAssocID="{148EE094-FE99-4CC8-8B05-E105069469DD}" presName="spaceRect" presStyleCnt="0"/>
      <dgm:spPr/>
    </dgm:pt>
    <dgm:pt modelId="{CF20D75D-12F5-45E7-BF2E-26675875F881}" type="pres">
      <dgm:prSet presAssocID="{148EE094-FE99-4CC8-8B05-E105069469DD}" presName="parTx" presStyleLbl="revTx" presStyleIdx="0" presStyleCnt="3">
        <dgm:presLayoutVars>
          <dgm:chMax val="0"/>
          <dgm:chPref val="0"/>
        </dgm:presLayoutVars>
      </dgm:prSet>
      <dgm:spPr/>
    </dgm:pt>
    <dgm:pt modelId="{EF3ABC92-EBBD-43A2-9BEE-336150599FD5}" type="pres">
      <dgm:prSet presAssocID="{13F8A519-F82C-4FFD-AE06-F6C870E33F37}" presName="sibTrans" presStyleCnt="0"/>
      <dgm:spPr/>
    </dgm:pt>
    <dgm:pt modelId="{AAB22A21-4395-4F6A-B21D-97B83D60C731}" type="pres">
      <dgm:prSet presAssocID="{136D2E73-730C-4873-8877-773C84877B7B}" presName="compNode" presStyleCnt="0"/>
      <dgm:spPr/>
    </dgm:pt>
    <dgm:pt modelId="{E6CF6875-D558-425F-964F-40AA89BE0343}" type="pres">
      <dgm:prSet presAssocID="{136D2E73-730C-4873-8877-773C84877B7B}" presName="bgRect" presStyleLbl="bgShp" presStyleIdx="1" presStyleCnt="3"/>
      <dgm:spPr>
        <a:solidFill>
          <a:srgbClr val="470A68"/>
        </a:solidFill>
      </dgm:spPr>
    </dgm:pt>
    <dgm:pt modelId="{EBEEA0FA-8866-4A8B-8809-46141535839C}" type="pres">
      <dgm:prSet presAssocID="{136D2E73-730C-4873-8877-773C84877B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92438E89-BAF1-4EF0-99F0-B58F31E75D28}" type="pres">
      <dgm:prSet presAssocID="{136D2E73-730C-4873-8877-773C84877B7B}" presName="spaceRect" presStyleCnt="0"/>
      <dgm:spPr/>
    </dgm:pt>
    <dgm:pt modelId="{A7CB6E30-7A52-4F78-92B1-E66035A4FC91}" type="pres">
      <dgm:prSet presAssocID="{136D2E73-730C-4873-8877-773C84877B7B}" presName="parTx" presStyleLbl="revTx" presStyleIdx="1" presStyleCnt="3">
        <dgm:presLayoutVars>
          <dgm:chMax val="0"/>
          <dgm:chPref val="0"/>
        </dgm:presLayoutVars>
      </dgm:prSet>
      <dgm:spPr/>
    </dgm:pt>
    <dgm:pt modelId="{CD301C3C-0D53-4911-8EF2-3A19D2434025}" type="pres">
      <dgm:prSet presAssocID="{DFD08572-6614-4B04-B6AC-0B9DA8866D88}" presName="sibTrans" presStyleCnt="0"/>
      <dgm:spPr/>
    </dgm:pt>
    <dgm:pt modelId="{45153BC6-5D95-49FE-A2DE-89ED1C65F8DC}" type="pres">
      <dgm:prSet presAssocID="{F5C0D57D-1295-4001-A1FA-5D8F22DE3174}" presName="compNode" presStyleCnt="0"/>
      <dgm:spPr/>
    </dgm:pt>
    <dgm:pt modelId="{1629851E-D87D-4231-AEA9-EC586D4AA7E9}" type="pres">
      <dgm:prSet presAssocID="{F5C0D57D-1295-4001-A1FA-5D8F22DE3174}" presName="bgRect" presStyleLbl="bgShp" presStyleIdx="2" presStyleCnt="3"/>
      <dgm:spPr>
        <a:solidFill>
          <a:srgbClr val="470A68"/>
        </a:solidFill>
      </dgm:spPr>
    </dgm:pt>
    <dgm:pt modelId="{B719B720-51AD-45DB-88A9-92DDC94404D2}" type="pres">
      <dgm:prSet presAssocID="{F5C0D57D-1295-4001-A1FA-5D8F22DE31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ED3C5623-6A5D-45FA-874B-337D8D315027}" type="pres">
      <dgm:prSet presAssocID="{F5C0D57D-1295-4001-A1FA-5D8F22DE3174}" presName="spaceRect" presStyleCnt="0"/>
      <dgm:spPr/>
    </dgm:pt>
    <dgm:pt modelId="{FCC6923D-7D78-461B-B1D8-6E9616E20053}" type="pres">
      <dgm:prSet presAssocID="{F5C0D57D-1295-4001-A1FA-5D8F22DE3174}" presName="parTx" presStyleLbl="revTx" presStyleIdx="2" presStyleCnt="3">
        <dgm:presLayoutVars>
          <dgm:chMax val="0"/>
          <dgm:chPref val="0"/>
        </dgm:presLayoutVars>
      </dgm:prSet>
      <dgm:spPr/>
    </dgm:pt>
  </dgm:ptLst>
  <dgm:cxnLst>
    <dgm:cxn modelId="{A19E420C-EF30-4748-AAF7-B261304B9FB7}" type="presOf" srcId="{136D2E73-730C-4873-8877-773C84877B7B}" destId="{A7CB6E30-7A52-4F78-92B1-E66035A4FC91}" srcOrd="0" destOrd="0" presId="urn:microsoft.com/office/officeart/2018/2/layout/IconVerticalSolidList"/>
    <dgm:cxn modelId="{6B60A826-C13A-4E18-A8B9-14AE18E2373C}" srcId="{9F908023-8758-4982-8C21-01444BDFE78C}" destId="{F5C0D57D-1295-4001-A1FA-5D8F22DE3174}" srcOrd="2" destOrd="0" parTransId="{451DD500-F3BC-458C-8241-21EC83A7A584}" sibTransId="{1B57B5A1-CB76-47F4-B780-606722E3F82A}"/>
    <dgm:cxn modelId="{E44A096E-A11F-46B4-AF8D-4425BB90CAFC}" srcId="{9F908023-8758-4982-8C21-01444BDFE78C}" destId="{136D2E73-730C-4873-8877-773C84877B7B}" srcOrd="1" destOrd="0" parTransId="{9B2F3801-10B5-4CC2-AD83-0544A1981391}" sibTransId="{DFD08572-6614-4B04-B6AC-0B9DA8866D88}"/>
    <dgm:cxn modelId="{268301AC-58A6-464A-8FB6-924BC358FF9E}" type="presOf" srcId="{9F908023-8758-4982-8C21-01444BDFE78C}" destId="{F374D4AE-8F86-48F0-AD19-A6ED4F6580B2}" srcOrd="0" destOrd="0" presId="urn:microsoft.com/office/officeart/2018/2/layout/IconVerticalSolidList"/>
    <dgm:cxn modelId="{15FE86CE-1A1B-44C7-A325-903627F1BE52}" type="presOf" srcId="{F5C0D57D-1295-4001-A1FA-5D8F22DE3174}" destId="{FCC6923D-7D78-461B-B1D8-6E9616E20053}" srcOrd="0" destOrd="0" presId="urn:microsoft.com/office/officeart/2018/2/layout/IconVerticalSolidList"/>
    <dgm:cxn modelId="{D25DE9D3-D6A1-46E0-9650-9D6FD2F98FA1}" srcId="{9F908023-8758-4982-8C21-01444BDFE78C}" destId="{148EE094-FE99-4CC8-8B05-E105069469DD}" srcOrd="0" destOrd="0" parTransId="{573FAC5A-DDC4-47BB-B3F9-08A4CC3EAD61}" sibTransId="{13F8A519-F82C-4FFD-AE06-F6C870E33F37}"/>
    <dgm:cxn modelId="{A0B791F9-B36A-4413-9990-B699B2E7254B}" type="presOf" srcId="{148EE094-FE99-4CC8-8B05-E105069469DD}" destId="{CF20D75D-12F5-45E7-BF2E-26675875F881}" srcOrd="0" destOrd="0" presId="urn:microsoft.com/office/officeart/2018/2/layout/IconVerticalSolidList"/>
    <dgm:cxn modelId="{EBB1DAE6-546A-4A70-A4B6-75F74F25D491}" type="presParOf" srcId="{F374D4AE-8F86-48F0-AD19-A6ED4F6580B2}" destId="{43A30A19-DA14-4521-8856-85BF0E103BA0}" srcOrd="0" destOrd="0" presId="urn:microsoft.com/office/officeart/2018/2/layout/IconVerticalSolidList"/>
    <dgm:cxn modelId="{5B794215-7C17-4284-AADE-955B51CC3091}" type="presParOf" srcId="{43A30A19-DA14-4521-8856-85BF0E103BA0}" destId="{0E516BEE-EBFF-4DC9-AEB7-CAA7A603A31D}" srcOrd="0" destOrd="0" presId="urn:microsoft.com/office/officeart/2018/2/layout/IconVerticalSolidList"/>
    <dgm:cxn modelId="{CEBF360F-BC85-4AEC-B3DE-4D57C8AC81B4}" type="presParOf" srcId="{43A30A19-DA14-4521-8856-85BF0E103BA0}" destId="{24708BD9-351D-4CCC-AE69-85FB4134978E}" srcOrd="1" destOrd="0" presId="urn:microsoft.com/office/officeart/2018/2/layout/IconVerticalSolidList"/>
    <dgm:cxn modelId="{E8BEBCF0-0924-4C09-A575-4AD801B1C9E3}" type="presParOf" srcId="{43A30A19-DA14-4521-8856-85BF0E103BA0}" destId="{BBF5AAA0-7A98-48A3-8EAB-3A8E208AB9DB}" srcOrd="2" destOrd="0" presId="urn:microsoft.com/office/officeart/2018/2/layout/IconVerticalSolidList"/>
    <dgm:cxn modelId="{86015203-FB60-4FCF-9C7B-F3A6129F0ECE}" type="presParOf" srcId="{43A30A19-DA14-4521-8856-85BF0E103BA0}" destId="{CF20D75D-12F5-45E7-BF2E-26675875F881}" srcOrd="3" destOrd="0" presId="urn:microsoft.com/office/officeart/2018/2/layout/IconVerticalSolidList"/>
    <dgm:cxn modelId="{63C6D8E9-F507-4911-A36C-A5FE050946FB}" type="presParOf" srcId="{F374D4AE-8F86-48F0-AD19-A6ED4F6580B2}" destId="{EF3ABC92-EBBD-43A2-9BEE-336150599FD5}" srcOrd="1" destOrd="0" presId="urn:microsoft.com/office/officeart/2018/2/layout/IconVerticalSolidList"/>
    <dgm:cxn modelId="{B846545C-E548-41CF-BA41-014836AF64DC}" type="presParOf" srcId="{F374D4AE-8F86-48F0-AD19-A6ED4F6580B2}" destId="{AAB22A21-4395-4F6A-B21D-97B83D60C731}" srcOrd="2" destOrd="0" presId="urn:microsoft.com/office/officeart/2018/2/layout/IconVerticalSolidList"/>
    <dgm:cxn modelId="{A3DCF6E4-D03B-499D-895B-DF6F4966ECE7}" type="presParOf" srcId="{AAB22A21-4395-4F6A-B21D-97B83D60C731}" destId="{E6CF6875-D558-425F-964F-40AA89BE0343}" srcOrd="0" destOrd="0" presId="urn:microsoft.com/office/officeart/2018/2/layout/IconVerticalSolidList"/>
    <dgm:cxn modelId="{C5E95A22-3CD7-4E52-A6F6-BA08451316A7}" type="presParOf" srcId="{AAB22A21-4395-4F6A-B21D-97B83D60C731}" destId="{EBEEA0FA-8866-4A8B-8809-46141535839C}" srcOrd="1" destOrd="0" presId="urn:microsoft.com/office/officeart/2018/2/layout/IconVerticalSolidList"/>
    <dgm:cxn modelId="{5E61D79D-0C6B-4596-9192-A84D44F6E62D}" type="presParOf" srcId="{AAB22A21-4395-4F6A-B21D-97B83D60C731}" destId="{92438E89-BAF1-4EF0-99F0-B58F31E75D28}" srcOrd="2" destOrd="0" presId="urn:microsoft.com/office/officeart/2018/2/layout/IconVerticalSolidList"/>
    <dgm:cxn modelId="{D260EDCC-10B2-441E-892E-F59808CE4AB8}" type="presParOf" srcId="{AAB22A21-4395-4F6A-B21D-97B83D60C731}" destId="{A7CB6E30-7A52-4F78-92B1-E66035A4FC91}" srcOrd="3" destOrd="0" presId="urn:microsoft.com/office/officeart/2018/2/layout/IconVerticalSolidList"/>
    <dgm:cxn modelId="{DE3461F3-CACD-45F1-9262-0555ED688C6D}" type="presParOf" srcId="{F374D4AE-8F86-48F0-AD19-A6ED4F6580B2}" destId="{CD301C3C-0D53-4911-8EF2-3A19D2434025}" srcOrd="3" destOrd="0" presId="urn:microsoft.com/office/officeart/2018/2/layout/IconVerticalSolidList"/>
    <dgm:cxn modelId="{7AE67E14-7D38-4B1B-892F-4806F7726A05}" type="presParOf" srcId="{F374D4AE-8F86-48F0-AD19-A6ED4F6580B2}" destId="{45153BC6-5D95-49FE-A2DE-89ED1C65F8DC}" srcOrd="4" destOrd="0" presId="urn:microsoft.com/office/officeart/2018/2/layout/IconVerticalSolidList"/>
    <dgm:cxn modelId="{A47BE6A2-3DD0-44DA-A995-41C48D2E6DCF}" type="presParOf" srcId="{45153BC6-5D95-49FE-A2DE-89ED1C65F8DC}" destId="{1629851E-D87D-4231-AEA9-EC586D4AA7E9}" srcOrd="0" destOrd="0" presId="urn:microsoft.com/office/officeart/2018/2/layout/IconVerticalSolidList"/>
    <dgm:cxn modelId="{48D830FE-3B65-4018-A859-E82F30EF3331}" type="presParOf" srcId="{45153BC6-5D95-49FE-A2DE-89ED1C65F8DC}" destId="{B719B720-51AD-45DB-88A9-92DDC94404D2}" srcOrd="1" destOrd="0" presId="urn:microsoft.com/office/officeart/2018/2/layout/IconVerticalSolidList"/>
    <dgm:cxn modelId="{56D8727A-63AA-4322-957E-22E1F3731A7E}" type="presParOf" srcId="{45153BC6-5D95-49FE-A2DE-89ED1C65F8DC}" destId="{ED3C5623-6A5D-45FA-874B-337D8D315027}" srcOrd="2" destOrd="0" presId="urn:microsoft.com/office/officeart/2018/2/layout/IconVerticalSolidList"/>
    <dgm:cxn modelId="{8A1995E3-9AE3-4AAD-84AD-DF1CACDCC3A8}" type="presParOf" srcId="{45153BC6-5D95-49FE-A2DE-89ED1C65F8DC}" destId="{FCC6923D-7D78-461B-B1D8-6E9616E2005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CD3C6E-FBAA-4F65-990F-24D454A396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1168CF-6998-4ACB-9FC3-055D4B394947}">
      <dgm:prSet/>
      <dgm:spPr/>
      <dgm:t>
        <a:bodyPr/>
        <a:lstStyle/>
        <a:p>
          <a:pPr>
            <a:lnSpc>
              <a:spcPct val="100000"/>
            </a:lnSpc>
          </a:pPr>
          <a:r>
            <a:rPr lang="en-US">
              <a:latin typeface="Arial" panose="020B0604020202020204" pitchFamily="34" charset="0"/>
              <a:cs typeface="Arial" panose="020B0604020202020204" pitchFamily="34" charset="0"/>
            </a:rPr>
            <a:t>Course reviews based on accommodations.</a:t>
          </a:r>
        </a:p>
      </dgm:t>
    </dgm:pt>
    <dgm:pt modelId="{B9496EBC-C89E-4A31-A8F8-5AE2284A43D7}" type="parTrans" cxnId="{6196D6C5-3365-4A49-B3C5-F3E5993EB6BD}">
      <dgm:prSet/>
      <dgm:spPr/>
      <dgm:t>
        <a:bodyPr/>
        <a:lstStyle/>
        <a:p>
          <a:endParaRPr lang="en-US">
            <a:latin typeface="Arial" panose="020B0604020202020204" pitchFamily="34" charset="0"/>
            <a:cs typeface="Arial" panose="020B0604020202020204" pitchFamily="34" charset="0"/>
          </a:endParaRPr>
        </a:p>
      </dgm:t>
    </dgm:pt>
    <dgm:pt modelId="{DDB442D6-5F42-42AC-BF41-C86A894487D5}" type="sibTrans" cxnId="{6196D6C5-3365-4A49-B3C5-F3E5993EB6BD}">
      <dgm:prSet/>
      <dgm:spPr/>
      <dgm:t>
        <a:bodyPr/>
        <a:lstStyle/>
        <a:p>
          <a:endParaRPr lang="en-US">
            <a:latin typeface="Arial" panose="020B0604020202020204" pitchFamily="34" charset="0"/>
            <a:cs typeface="Arial" panose="020B0604020202020204" pitchFamily="34" charset="0"/>
          </a:endParaRPr>
        </a:p>
      </dgm:t>
    </dgm:pt>
    <dgm:pt modelId="{CC567BC5-6024-4B8D-A266-7B84F775010F}">
      <dgm:prSet/>
      <dgm:spPr/>
      <dgm:t>
        <a:bodyPr/>
        <a:lstStyle/>
        <a:p>
          <a:pPr>
            <a:lnSpc>
              <a:spcPct val="100000"/>
            </a:lnSpc>
          </a:pPr>
          <a:r>
            <a:rPr lang="en-US">
              <a:latin typeface="Arial" panose="020B0604020202020204" pitchFamily="34" charset="0"/>
              <a:cs typeface="Arial" panose="020B0604020202020204" pitchFamily="34" charset="0"/>
            </a:rPr>
            <a:t>Notifying instructors about who to contact for questions.</a:t>
          </a:r>
        </a:p>
      </dgm:t>
    </dgm:pt>
    <dgm:pt modelId="{76E438CA-FE89-4EE6-A15B-FDAB298BCBC9}" type="parTrans" cxnId="{AEEA8951-45BE-4E3D-A26F-EBB84A4DAFEC}">
      <dgm:prSet/>
      <dgm:spPr/>
      <dgm:t>
        <a:bodyPr/>
        <a:lstStyle/>
        <a:p>
          <a:endParaRPr lang="en-US">
            <a:latin typeface="Arial" panose="020B0604020202020204" pitchFamily="34" charset="0"/>
            <a:cs typeface="Arial" panose="020B0604020202020204" pitchFamily="34" charset="0"/>
          </a:endParaRPr>
        </a:p>
      </dgm:t>
    </dgm:pt>
    <dgm:pt modelId="{BAE147C5-CD01-4F6A-83D3-B34230F564A8}" type="sibTrans" cxnId="{AEEA8951-45BE-4E3D-A26F-EBB84A4DAFEC}">
      <dgm:prSet/>
      <dgm:spPr/>
      <dgm:t>
        <a:bodyPr/>
        <a:lstStyle/>
        <a:p>
          <a:endParaRPr lang="en-US">
            <a:latin typeface="Arial" panose="020B0604020202020204" pitchFamily="34" charset="0"/>
            <a:cs typeface="Arial" panose="020B0604020202020204" pitchFamily="34" charset="0"/>
          </a:endParaRPr>
        </a:p>
      </dgm:t>
    </dgm:pt>
    <dgm:pt modelId="{29A82D1E-95DE-4472-BF12-F5D751E6E4FA}" type="pres">
      <dgm:prSet presAssocID="{D4CD3C6E-FBAA-4F65-990F-24D454A3963D}" presName="root" presStyleCnt="0">
        <dgm:presLayoutVars>
          <dgm:dir/>
          <dgm:resizeHandles val="exact"/>
        </dgm:presLayoutVars>
      </dgm:prSet>
      <dgm:spPr/>
    </dgm:pt>
    <dgm:pt modelId="{C919755C-F2F7-438F-A0EC-2523DD03F77C}" type="pres">
      <dgm:prSet presAssocID="{301168CF-6998-4ACB-9FC3-055D4B394947}" presName="compNode" presStyleCnt="0"/>
      <dgm:spPr/>
    </dgm:pt>
    <dgm:pt modelId="{14339D53-7285-41FB-91B2-B0B702AEBB19}" type="pres">
      <dgm:prSet presAssocID="{301168CF-6998-4ACB-9FC3-055D4B39494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5591B46-8032-4A07-B9DA-25C5CD67F3E2}" type="pres">
      <dgm:prSet presAssocID="{301168CF-6998-4ACB-9FC3-055D4B394947}" presName="spaceRect" presStyleCnt="0"/>
      <dgm:spPr/>
    </dgm:pt>
    <dgm:pt modelId="{E8E32C63-02CF-4AA1-BEE5-75E31F500B16}" type="pres">
      <dgm:prSet presAssocID="{301168CF-6998-4ACB-9FC3-055D4B394947}" presName="textRect" presStyleLbl="revTx" presStyleIdx="0" presStyleCnt="2">
        <dgm:presLayoutVars>
          <dgm:chMax val="1"/>
          <dgm:chPref val="1"/>
        </dgm:presLayoutVars>
      </dgm:prSet>
      <dgm:spPr/>
    </dgm:pt>
    <dgm:pt modelId="{9C076A30-11D2-4769-A4AF-5A0393D7635D}" type="pres">
      <dgm:prSet presAssocID="{DDB442D6-5F42-42AC-BF41-C86A894487D5}" presName="sibTrans" presStyleCnt="0"/>
      <dgm:spPr/>
    </dgm:pt>
    <dgm:pt modelId="{AD6B9552-0B5A-4ABC-8421-F4AA89424E4E}" type="pres">
      <dgm:prSet presAssocID="{CC567BC5-6024-4B8D-A266-7B84F775010F}" presName="compNode" presStyleCnt="0"/>
      <dgm:spPr/>
    </dgm:pt>
    <dgm:pt modelId="{0D31B2F1-299C-44C1-86B1-35030EEB5080}" type="pres">
      <dgm:prSet presAssocID="{CC567BC5-6024-4B8D-A266-7B84F775010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C24202B-64E9-4473-ABF3-00C41802FC81}" type="pres">
      <dgm:prSet presAssocID="{CC567BC5-6024-4B8D-A266-7B84F775010F}" presName="spaceRect" presStyleCnt="0"/>
      <dgm:spPr/>
    </dgm:pt>
    <dgm:pt modelId="{13E13875-D1B1-4AC2-9835-636FD5F93619}" type="pres">
      <dgm:prSet presAssocID="{CC567BC5-6024-4B8D-A266-7B84F775010F}" presName="textRect" presStyleLbl="revTx" presStyleIdx="1" presStyleCnt="2">
        <dgm:presLayoutVars>
          <dgm:chMax val="1"/>
          <dgm:chPref val="1"/>
        </dgm:presLayoutVars>
      </dgm:prSet>
      <dgm:spPr/>
    </dgm:pt>
  </dgm:ptLst>
  <dgm:cxnLst>
    <dgm:cxn modelId="{71B94344-866D-4232-B336-CAFB1079907A}" type="presOf" srcId="{CC567BC5-6024-4B8D-A266-7B84F775010F}" destId="{13E13875-D1B1-4AC2-9835-636FD5F93619}" srcOrd="0" destOrd="0" presId="urn:microsoft.com/office/officeart/2018/2/layout/IconLabelList"/>
    <dgm:cxn modelId="{AEEA8951-45BE-4E3D-A26F-EBB84A4DAFEC}" srcId="{D4CD3C6E-FBAA-4F65-990F-24D454A3963D}" destId="{CC567BC5-6024-4B8D-A266-7B84F775010F}" srcOrd="1" destOrd="0" parTransId="{76E438CA-FE89-4EE6-A15B-FDAB298BCBC9}" sibTransId="{BAE147C5-CD01-4F6A-83D3-B34230F564A8}"/>
    <dgm:cxn modelId="{A033E88D-779D-4E04-9551-167D3C034C43}" type="presOf" srcId="{D4CD3C6E-FBAA-4F65-990F-24D454A3963D}" destId="{29A82D1E-95DE-4472-BF12-F5D751E6E4FA}" srcOrd="0" destOrd="0" presId="urn:microsoft.com/office/officeart/2018/2/layout/IconLabelList"/>
    <dgm:cxn modelId="{6196D6C5-3365-4A49-B3C5-F3E5993EB6BD}" srcId="{D4CD3C6E-FBAA-4F65-990F-24D454A3963D}" destId="{301168CF-6998-4ACB-9FC3-055D4B394947}" srcOrd="0" destOrd="0" parTransId="{B9496EBC-C89E-4A31-A8F8-5AE2284A43D7}" sibTransId="{DDB442D6-5F42-42AC-BF41-C86A894487D5}"/>
    <dgm:cxn modelId="{161A43E5-F686-424F-8E27-5D99FA39DF04}" type="presOf" srcId="{301168CF-6998-4ACB-9FC3-055D4B394947}" destId="{E8E32C63-02CF-4AA1-BEE5-75E31F500B16}" srcOrd="0" destOrd="0" presId="urn:microsoft.com/office/officeart/2018/2/layout/IconLabelList"/>
    <dgm:cxn modelId="{6ADB0377-2678-468B-AE16-E5B58BBFD0AB}" type="presParOf" srcId="{29A82D1E-95DE-4472-BF12-F5D751E6E4FA}" destId="{C919755C-F2F7-438F-A0EC-2523DD03F77C}" srcOrd="0" destOrd="0" presId="urn:microsoft.com/office/officeart/2018/2/layout/IconLabelList"/>
    <dgm:cxn modelId="{5977B0F8-D5D2-4E0E-B9DC-2794A47A4D19}" type="presParOf" srcId="{C919755C-F2F7-438F-A0EC-2523DD03F77C}" destId="{14339D53-7285-41FB-91B2-B0B702AEBB19}" srcOrd="0" destOrd="0" presId="urn:microsoft.com/office/officeart/2018/2/layout/IconLabelList"/>
    <dgm:cxn modelId="{D9D36420-CFCA-46F0-932A-6A688D15849C}" type="presParOf" srcId="{C919755C-F2F7-438F-A0EC-2523DD03F77C}" destId="{05591B46-8032-4A07-B9DA-25C5CD67F3E2}" srcOrd="1" destOrd="0" presId="urn:microsoft.com/office/officeart/2018/2/layout/IconLabelList"/>
    <dgm:cxn modelId="{103D2A1A-E5FD-478A-9E30-73B2600DF369}" type="presParOf" srcId="{C919755C-F2F7-438F-A0EC-2523DD03F77C}" destId="{E8E32C63-02CF-4AA1-BEE5-75E31F500B16}" srcOrd="2" destOrd="0" presId="urn:microsoft.com/office/officeart/2018/2/layout/IconLabelList"/>
    <dgm:cxn modelId="{D31455AB-505E-4F7D-8D13-B7C19A27EA4A}" type="presParOf" srcId="{29A82D1E-95DE-4472-BF12-F5D751E6E4FA}" destId="{9C076A30-11D2-4769-A4AF-5A0393D7635D}" srcOrd="1" destOrd="0" presId="urn:microsoft.com/office/officeart/2018/2/layout/IconLabelList"/>
    <dgm:cxn modelId="{AA729EA5-98DB-4194-8B9F-3F0E3F513D72}" type="presParOf" srcId="{29A82D1E-95DE-4472-BF12-F5D751E6E4FA}" destId="{AD6B9552-0B5A-4ABC-8421-F4AA89424E4E}" srcOrd="2" destOrd="0" presId="urn:microsoft.com/office/officeart/2018/2/layout/IconLabelList"/>
    <dgm:cxn modelId="{C0B19646-3A59-4191-B453-F870F1983212}" type="presParOf" srcId="{AD6B9552-0B5A-4ABC-8421-F4AA89424E4E}" destId="{0D31B2F1-299C-44C1-86B1-35030EEB5080}" srcOrd="0" destOrd="0" presId="urn:microsoft.com/office/officeart/2018/2/layout/IconLabelList"/>
    <dgm:cxn modelId="{7CAE1969-E8FE-4D8D-92BB-2448477B369F}" type="presParOf" srcId="{AD6B9552-0B5A-4ABC-8421-F4AA89424E4E}" destId="{EC24202B-64E9-4473-ABF3-00C41802FC81}" srcOrd="1" destOrd="0" presId="urn:microsoft.com/office/officeart/2018/2/layout/IconLabelList"/>
    <dgm:cxn modelId="{156EAD6C-7FAB-46A8-9E12-253253C6A8D8}" type="presParOf" srcId="{AD6B9552-0B5A-4ABC-8421-F4AA89424E4E}" destId="{13E13875-D1B1-4AC2-9835-636FD5F9361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76F6A3-E641-4D25-BDF4-93E0A495D1B1}" type="doc">
      <dgm:prSet loTypeId="urn:microsoft.com/office/officeart/2005/8/layout/vList5" loCatId="list" qsTypeId="urn:microsoft.com/office/officeart/2005/8/quickstyle/simple5" qsCatId="simple" csTypeId="urn:microsoft.com/office/officeart/2005/8/colors/accent6_2" csCatId="accent6" phldr="1"/>
      <dgm:spPr/>
      <dgm:t>
        <a:bodyPr/>
        <a:lstStyle/>
        <a:p>
          <a:endParaRPr lang="en-US"/>
        </a:p>
      </dgm:t>
    </dgm:pt>
    <dgm:pt modelId="{A5996213-3519-4E19-9EC9-EB7E1F5847F1}">
      <dgm:prSet phldrT="[Text]"/>
      <dgm:spPr/>
      <dgm:t>
        <a:bodyPr/>
        <a:lstStyle/>
        <a:p>
          <a:r>
            <a:rPr lang="en-US">
              <a:latin typeface="Arial" panose="020B0604020202020204" pitchFamily="34" charset="0"/>
              <a:cs typeface="Arial" panose="020B0604020202020204" pitchFamily="34" charset="0"/>
            </a:rPr>
            <a:t>Cabinet Level Support</a:t>
          </a:r>
        </a:p>
      </dgm:t>
    </dgm:pt>
    <dgm:pt modelId="{5DE5493D-AFF1-4327-B405-DFDA2D0E9B44}" type="parTrans" cxnId="{003C4D2A-8363-4E64-9B4A-DC2A7F666A1F}">
      <dgm:prSet/>
      <dgm:spPr/>
      <dgm:t>
        <a:bodyPr/>
        <a:lstStyle/>
        <a:p>
          <a:endParaRPr lang="en-US">
            <a:latin typeface="Arial" panose="020B0604020202020204" pitchFamily="34" charset="0"/>
            <a:cs typeface="Arial" panose="020B0604020202020204" pitchFamily="34" charset="0"/>
          </a:endParaRPr>
        </a:p>
      </dgm:t>
    </dgm:pt>
    <dgm:pt modelId="{AA4F00C4-3E4B-4967-9C5E-37300D0C5A47}" type="sibTrans" cxnId="{003C4D2A-8363-4E64-9B4A-DC2A7F666A1F}">
      <dgm:prSet/>
      <dgm:spPr/>
      <dgm:t>
        <a:bodyPr/>
        <a:lstStyle/>
        <a:p>
          <a:endParaRPr lang="en-US">
            <a:latin typeface="Arial" panose="020B0604020202020204" pitchFamily="34" charset="0"/>
            <a:cs typeface="Arial" panose="020B0604020202020204" pitchFamily="34" charset="0"/>
          </a:endParaRPr>
        </a:p>
      </dgm:t>
    </dgm:pt>
    <dgm:pt modelId="{B13EAA41-8FE0-4A3F-BE31-06018DDA2956}">
      <dgm:prSet phldrT="[Text]"/>
      <dgm:spPr/>
      <dgm:t>
        <a:bodyPr/>
        <a:lstStyle/>
        <a:p>
          <a:r>
            <a:rPr lang="en-US">
              <a:latin typeface="Arial" panose="020B0604020202020204" pitchFamily="34" charset="0"/>
              <a:cs typeface="Arial" panose="020B0604020202020204" pitchFamily="34" charset="0"/>
            </a:rPr>
            <a:t>Provost</a:t>
          </a:r>
        </a:p>
      </dgm:t>
    </dgm:pt>
    <dgm:pt modelId="{EE76B70C-D221-465D-A09B-048F93F0A4C8}" type="parTrans" cxnId="{2A3E03E4-CB6A-470E-B0E6-8235C13FCA30}">
      <dgm:prSet/>
      <dgm:spPr/>
      <dgm:t>
        <a:bodyPr/>
        <a:lstStyle/>
        <a:p>
          <a:endParaRPr lang="en-US">
            <a:latin typeface="Arial" panose="020B0604020202020204" pitchFamily="34" charset="0"/>
            <a:cs typeface="Arial" panose="020B0604020202020204" pitchFamily="34" charset="0"/>
          </a:endParaRPr>
        </a:p>
      </dgm:t>
    </dgm:pt>
    <dgm:pt modelId="{8FC58869-C6AF-4DA2-9CC1-72671065AC23}" type="sibTrans" cxnId="{2A3E03E4-CB6A-470E-B0E6-8235C13FCA30}">
      <dgm:prSet/>
      <dgm:spPr/>
      <dgm:t>
        <a:bodyPr/>
        <a:lstStyle/>
        <a:p>
          <a:endParaRPr lang="en-US">
            <a:latin typeface="Arial" panose="020B0604020202020204" pitchFamily="34" charset="0"/>
            <a:cs typeface="Arial" panose="020B0604020202020204" pitchFamily="34" charset="0"/>
          </a:endParaRPr>
        </a:p>
      </dgm:t>
    </dgm:pt>
    <dgm:pt modelId="{4F2EBF63-0507-41C6-81C2-CDB6A0EF6207}">
      <dgm:prSet phldrT="[Text]"/>
      <dgm:spPr/>
      <dgm:t>
        <a:bodyPr/>
        <a:lstStyle/>
        <a:p>
          <a:r>
            <a:rPr lang="en-US">
              <a:latin typeface="Arial" panose="020B0604020202020204" pitchFamily="34" charset="0"/>
              <a:cs typeface="Arial" panose="020B0604020202020204" pitchFamily="34" charset="0"/>
            </a:rPr>
            <a:t>Office of Information Technology</a:t>
          </a:r>
        </a:p>
      </dgm:t>
    </dgm:pt>
    <dgm:pt modelId="{A9C7875B-7ABF-45E0-8DFE-2A87DDC8392E}" type="parTrans" cxnId="{13FA4114-DABE-4C5E-AD95-AE8F9F3421D0}">
      <dgm:prSet/>
      <dgm:spPr/>
      <dgm:t>
        <a:bodyPr/>
        <a:lstStyle/>
        <a:p>
          <a:endParaRPr lang="en-US">
            <a:latin typeface="Arial" panose="020B0604020202020204" pitchFamily="34" charset="0"/>
            <a:cs typeface="Arial" panose="020B0604020202020204" pitchFamily="34" charset="0"/>
          </a:endParaRPr>
        </a:p>
      </dgm:t>
    </dgm:pt>
    <dgm:pt modelId="{E7F07A6A-C77C-4C9B-B6EA-5C78DAAB8C76}" type="sibTrans" cxnId="{13FA4114-DABE-4C5E-AD95-AE8F9F3421D0}">
      <dgm:prSet/>
      <dgm:spPr/>
      <dgm:t>
        <a:bodyPr/>
        <a:lstStyle/>
        <a:p>
          <a:endParaRPr lang="en-US">
            <a:latin typeface="Arial" panose="020B0604020202020204" pitchFamily="34" charset="0"/>
            <a:cs typeface="Arial" panose="020B0604020202020204" pitchFamily="34" charset="0"/>
          </a:endParaRPr>
        </a:p>
      </dgm:t>
    </dgm:pt>
    <dgm:pt modelId="{FC2E1364-0650-46BA-B07C-77F3FE335B7B}">
      <dgm:prSet phldrT="[Text]"/>
      <dgm:spPr/>
      <dgm:t>
        <a:bodyPr/>
        <a:lstStyle/>
        <a:p>
          <a:r>
            <a:rPr lang="en-US">
              <a:latin typeface="Arial" panose="020B0604020202020204" pitchFamily="34" charset="0"/>
              <a:cs typeface="Arial" panose="020B0604020202020204" pitchFamily="34" charset="0"/>
            </a:rPr>
            <a:t>Instructional Design Team</a:t>
          </a:r>
        </a:p>
      </dgm:t>
    </dgm:pt>
    <dgm:pt modelId="{560C431C-B358-4B96-9011-7B58FBFD55E3}" type="parTrans" cxnId="{353CD19C-25DE-4225-9A7C-7E392FDFB124}">
      <dgm:prSet/>
      <dgm:spPr/>
      <dgm:t>
        <a:bodyPr/>
        <a:lstStyle/>
        <a:p>
          <a:endParaRPr lang="en-US">
            <a:latin typeface="Arial" panose="020B0604020202020204" pitchFamily="34" charset="0"/>
            <a:cs typeface="Arial" panose="020B0604020202020204" pitchFamily="34" charset="0"/>
          </a:endParaRPr>
        </a:p>
      </dgm:t>
    </dgm:pt>
    <dgm:pt modelId="{3249429C-829C-42FD-9295-BCD397D018A5}" type="sibTrans" cxnId="{353CD19C-25DE-4225-9A7C-7E392FDFB124}">
      <dgm:prSet/>
      <dgm:spPr/>
      <dgm:t>
        <a:bodyPr/>
        <a:lstStyle/>
        <a:p>
          <a:endParaRPr lang="en-US">
            <a:latin typeface="Arial" panose="020B0604020202020204" pitchFamily="34" charset="0"/>
            <a:cs typeface="Arial" panose="020B0604020202020204" pitchFamily="34" charset="0"/>
          </a:endParaRPr>
        </a:p>
      </dgm:t>
    </dgm:pt>
    <dgm:pt modelId="{AACE7813-1841-4992-8858-0292EC535474}">
      <dgm:prSet phldrT="[Text]"/>
      <dgm:spPr/>
      <dgm:t>
        <a:bodyPr/>
        <a:lstStyle/>
        <a:p>
          <a:r>
            <a:rPr lang="en-US">
              <a:latin typeface="Arial" panose="020B0604020202020204" pitchFamily="34" charset="0"/>
              <a:cs typeface="Arial" panose="020B0604020202020204" pitchFamily="34" charset="0"/>
            </a:rPr>
            <a:t>Academic Affairs</a:t>
          </a:r>
        </a:p>
      </dgm:t>
    </dgm:pt>
    <dgm:pt modelId="{9FDB4794-8D10-48E5-A0A1-2A543590E376}" type="parTrans" cxnId="{B64FED97-0A34-45B8-B5E8-F9BABF9814A7}">
      <dgm:prSet/>
      <dgm:spPr/>
      <dgm:t>
        <a:bodyPr/>
        <a:lstStyle/>
        <a:p>
          <a:endParaRPr lang="en-US">
            <a:latin typeface="Arial" panose="020B0604020202020204" pitchFamily="34" charset="0"/>
            <a:cs typeface="Arial" panose="020B0604020202020204" pitchFamily="34" charset="0"/>
          </a:endParaRPr>
        </a:p>
      </dgm:t>
    </dgm:pt>
    <dgm:pt modelId="{B64429FD-1F59-497E-BE99-19B9F044E4C7}" type="sibTrans" cxnId="{B64FED97-0A34-45B8-B5E8-F9BABF9814A7}">
      <dgm:prSet/>
      <dgm:spPr/>
      <dgm:t>
        <a:bodyPr/>
        <a:lstStyle/>
        <a:p>
          <a:endParaRPr lang="en-US">
            <a:latin typeface="Arial" panose="020B0604020202020204" pitchFamily="34" charset="0"/>
            <a:cs typeface="Arial" panose="020B0604020202020204" pitchFamily="34" charset="0"/>
          </a:endParaRPr>
        </a:p>
      </dgm:t>
    </dgm:pt>
    <dgm:pt modelId="{FE01225B-3432-4CAA-93A0-69B6E8BA4DF1}">
      <dgm:prSet phldrT="[Text]"/>
      <dgm:spPr/>
      <dgm:t>
        <a:bodyPr/>
        <a:lstStyle/>
        <a:p>
          <a:r>
            <a:rPr lang="en-US">
              <a:latin typeface="Arial" panose="020B0604020202020204" pitchFamily="34" charset="0"/>
              <a:cs typeface="Arial" panose="020B0604020202020204" pitchFamily="34" charset="0"/>
            </a:rPr>
            <a:t>Student Affairs</a:t>
          </a:r>
        </a:p>
      </dgm:t>
    </dgm:pt>
    <dgm:pt modelId="{BB7CD3A8-0969-4350-B12B-069268A5DA06}" type="parTrans" cxnId="{157493DC-92E7-43A6-89C9-B9F84C27C618}">
      <dgm:prSet/>
      <dgm:spPr/>
      <dgm:t>
        <a:bodyPr/>
        <a:lstStyle/>
        <a:p>
          <a:endParaRPr lang="en-US">
            <a:latin typeface="Arial" panose="020B0604020202020204" pitchFamily="34" charset="0"/>
            <a:cs typeface="Arial" panose="020B0604020202020204" pitchFamily="34" charset="0"/>
          </a:endParaRPr>
        </a:p>
      </dgm:t>
    </dgm:pt>
    <dgm:pt modelId="{30F9EDC9-8B4D-44E0-81FB-61FAD1BCEDC1}" type="sibTrans" cxnId="{157493DC-92E7-43A6-89C9-B9F84C27C618}">
      <dgm:prSet/>
      <dgm:spPr/>
      <dgm:t>
        <a:bodyPr/>
        <a:lstStyle/>
        <a:p>
          <a:endParaRPr lang="en-US">
            <a:latin typeface="Arial" panose="020B0604020202020204" pitchFamily="34" charset="0"/>
            <a:cs typeface="Arial" panose="020B0604020202020204" pitchFamily="34" charset="0"/>
          </a:endParaRPr>
        </a:p>
      </dgm:t>
    </dgm:pt>
    <dgm:pt modelId="{6217A443-1F6D-48E8-AAF8-DEB9BC15F07A}">
      <dgm:prSet phldrT="[Text]"/>
      <dgm:spPr/>
      <dgm:t>
        <a:bodyPr/>
        <a:lstStyle/>
        <a:p>
          <a:r>
            <a:rPr lang="en-US" err="1">
              <a:latin typeface="Arial" panose="020B0604020202020204" pitchFamily="34" charset="0"/>
              <a:cs typeface="Arial" panose="020B0604020202020204" pitchFamily="34" charset="0"/>
            </a:rPr>
            <a:t>ADAptive</a:t>
          </a:r>
          <a:r>
            <a:rPr lang="en-US">
              <a:latin typeface="Arial" panose="020B0604020202020204" pitchFamily="34" charset="0"/>
              <a:cs typeface="Arial" panose="020B0604020202020204" pitchFamily="34" charset="0"/>
            </a:rPr>
            <a:t> Services</a:t>
          </a:r>
        </a:p>
      </dgm:t>
    </dgm:pt>
    <dgm:pt modelId="{7C2218AA-EDF4-4AE7-BDD6-7FB80C54829B}" type="parTrans" cxnId="{363B558F-0598-4981-95EA-2BF94DBEBDFF}">
      <dgm:prSet/>
      <dgm:spPr/>
      <dgm:t>
        <a:bodyPr/>
        <a:lstStyle/>
        <a:p>
          <a:endParaRPr lang="en-US">
            <a:latin typeface="Arial" panose="020B0604020202020204" pitchFamily="34" charset="0"/>
            <a:cs typeface="Arial" panose="020B0604020202020204" pitchFamily="34" charset="0"/>
          </a:endParaRPr>
        </a:p>
      </dgm:t>
    </dgm:pt>
    <dgm:pt modelId="{10E0E0BE-2909-4B26-9A73-67C52C60C2BA}" type="sibTrans" cxnId="{363B558F-0598-4981-95EA-2BF94DBEBDFF}">
      <dgm:prSet/>
      <dgm:spPr/>
      <dgm:t>
        <a:bodyPr/>
        <a:lstStyle/>
        <a:p>
          <a:endParaRPr lang="en-US">
            <a:latin typeface="Arial" panose="020B0604020202020204" pitchFamily="34" charset="0"/>
            <a:cs typeface="Arial" panose="020B0604020202020204" pitchFamily="34" charset="0"/>
          </a:endParaRPr>
        </a:p>
      </dgm:t>
    </dgm:pt>
    <dgm:pt modelId="{23376310-93FC-4E7C-8B50-A9C1893AF055}">
      <dgm:prSet phldrT="[Text]"/>
      <dgm:spPr/>
      <dgm:t>
        <a:bodyPr/>
        <a:lstStyle/>
        <a:p>
          <a:r>
            <a:rPr lang="en-US">
              <a:latin typeface="Arial" panose="020B0604020202020204" pitchFamily="34" charset="0"/>
              <a:cs typeface="Arial" panose="020B0604020202020204" pitchFamily="34" charset="0"/>
            </a:rPr>
            <a:t>CIO</a:t>
          </a:r>
        </a:p>
      </dgm:t>
    </dgm:pt>
    <dgm:pt modelId="{9215A95C-4147-481D-A410-17C25E7BB65D}" type="parTrans" cxnId="{F8DE00AF-FA2E-4415-B240-C8FAD4C3D174}">
      <dgm:prSet/>
      <dgm:spPr/>
      <dgm:t>
        <a:bodyPr/>
        <a:lstStyle/>
        <a:p>
          <a:endParaRPr lang="en-US">
            <a:latin typeface="Arial" panose="020B0604020202020204" pitchFamily="34" charset="0"/>
            <a:cs typeface="Arial" panose="020B0604020202020204" pitchFamily="34" charset="0"/>
          </a:endParaRPr>
        </a:p>
      </dgm:t>
    </dgm:pt>
    <dgm:pt modelId="{D82B0B23-E7C9-44A2-BF34-CF7350DCB1C7}" type="sibTrans" cxnId="{F8DE00AF-FA2E-4415-B240-C8FAD4C3D174}">
      <dgm:prSet/>
      <dgm:spPr/>
      <dgm:t>
        <a:bodyPr/>
        <a:lstStyle/>
        <a:p>
          <a:endParaRPr lang="en-US">
            <a:latin typeface="Arial" panose="020B0604020202020204" pitchFamily="34" charset="0"/>
            <a:cs typeface="Arial" panose="020B0604020202020204" pitchFamily="34" charset="0"/>
          </a:endParaRPr>
        </a:p>
      </dgm:t>
    </dgm:pt>
    <dgm:pt modelId="{C04529A5-4E01-40A7-AFEB-F919CB2C3D78}">
      <dgm:prSet phldrT="[Text]"/>
      <dgm:spPr/>
      <dgm:t>
        <a:bodyPr/>
        <a:lstStyle/>
        <a:p>
          <a:r>
            <a:rPr lang="en-US">
              <a:latin typeface="Arial" panose="020B0604020202020204" pitchFamily="34" charset="0"/>
              <a:cs typeface="Arial" panose="020B0604020202020204" pitchFamily="34" charset="0"/>
            </a:rPr>
            <a:t>Electronic Information Technology (EIT) Accessibility</a:t>
          </a:r>
        </a:p>
      </dgm:t>
    </dgm:pt>
    <dgm:pt modelId="{BA4E3D34-348D-4CF4-832A-01E33C837ED2}" type="parTrans" cxnId="{E35CAA7A-8B1F-455C-933D-4A77226C37E7}">
      <dgm:prSet/>
      <dgm:spPr/>
      <dgm:t>
        <a:bodyPr/>
        <a:lstStyle/>
        <a:p>
          <a:endParaRPr lang="en-US">
            <a:latin typeface="Arial" panose="020B0604020202020204" pitchFamily="34" charset="0"/>
            <a:cs typeface="Arial" panose="020B0604020202020204" pitchFamily="34" charset="0"/>
          </a:endParaRPr>
        </a:p>
      </dgm:t>
    </dgm:pt>
    <dgm:pt modelId="{609025E2-A6E2-4071-8D35-2A8E840FDD24}" type="sibTrans" cxnId="{E35CAA7A-8B1F-455C-933D-4A77226C37E7}">
      <dgm:prSet/>
      <dgm:spPr/>
      <dgm:t>
        <a:bodyPr/>
        <a:lstStyle/>
        <a:p>
          <a:endParaRPr lang="en-US">
            <a:latin typeface="Arial" panose="020B0604020202020204" pitchFamily="34" charset="0"/>
            <a:cs typeface="Arial" panose="020B0604020202020204" pitchFamily="34" charset="0"/>
          </a:endParaRPr>
        </a:p>
      </dgm:t>
    </dgm:pt>
    <dgm:pt modelId="{52435FBA-32B7-4D0A-AB98-DB847F3ABF84}">
      <dgm:prSet phldrT="[Text]"/>
      <dgm:spPr/>
      <dgm:t>
        <a:bodyPr/>
        <a:lstStyle/>
        <a:p>
          <a:r>
            <a:rPr lang="en-US">
              <a:latin typeface="Arial" panose="020B0604020202020204" pitchFamily="34" charset="0"/>
              <a:cs typeface="Arial" panose="020B0604020202020204" pitchFamily="34" charset="0"/>
            </a:rPr>
            <a:t>Technology Support Center</a:t>
          </a:r>
        </a:p>
      </dgm:t>
    </dgm:pt>
    <dgm:pt modelId="{1A425F39-1D99-4113-9593-F7A50FA9173A}" type="parTrans" cxnId="{018D8C27-D4E6-48A8-B893-DADA3DA871B1}">
      <dgm:prSet/>
      <dgm:spPr/>
      <dgm:t>
        <a:bodyPr/>
        <a:lstStyle/>
        <a:p>
          <a:endParaRPr lang="en-US">
            <a:latin typeface="Arial" panose="020B0604020202020204" pitchFamily="34" charset="0"/>
            <a:cs typeface="Arial" panose="020B0604020202020204" pitchFamily="34" charset="0"/>
          </a:endParaRPr>
        </a:p>
      </dgm:t>
    </dgm:pt>
    <dgm:pt modelId="{F25A2C2F-0A30-4EB7-A58E-47574CFA2700}" type="sibTrans" cxnId="{018D8C27-D4E6-48A8-B893-DADA3DA871B1}">
      <dgm:prSet/>
      <dgm:spPr/>
      <dgm:t>
        <a:bodyPr/>
        <a:lstStyle/>
        <a:p>
          <a:endParaRPr lang="en-US">
            <a:latin typeface="Arial" panose="020B0604020202020204" pitchFamily="34" charset="0"/>
            <a:cs typeface="Arial" panose="020B0604020202020204" pitchFamily="34" charset="0"/>
          </a:endParaRPr>
        </a:p>
      </dgm:t>
    </dgm:pt>
    <dgm:pt modelId="{317530B3-42AE-4BD0-A9C9-DF6D7377C6FD}">
      <dgm:prSet phldrT="[Text]"/>
      <dgm:spPr/>
      <dgm:t>
        <a:bodyPr/>
        <a:lstStyle/>
        <a:p>
          <a:r>
            <a:rPr lang="en-US">
              <a:latin typeface="Arial" panose="020B0604020202020204" pitchFamily="34" charset="0"/>
              <a:cs typeface="Arial" panose="020B0604020202020204" pitchFamily="34" charset="0"/>
            </a:rPr>
            <a:t>Equity Office</a:t>
          </a:r>
        </a:p>
      </dgm:t>
    </dgm:pt>
    <dgm:pt modelId="{E8A27794-F49E-4399-A96F-6DB8DD05C8DE}" type="parTrans" cxnId="{2424F3FD-DC0D-456A-8830-2D96F63ACC6A}">
      <dgm:prSet/>
      <dgm:spPr/>
      <dgm:t>
        <a:bodyPr/>
        <a:lstStyle/>
        <a:p>
          <a:endParaRPr lang="en-US">
            <a:latin typeface="Arial" panose="020B0604020202020204" pitchFamily="34" charset="0"/>
            <a:cs typeface="Arial" panose="020B0604020202020204" pitchFamily="34" charset="0"/>
          </a:endParaRPr>
        </a:p>
      </dgm:t>
    </dgm:pt>
    <dgm:pt modelId="{A87E6FE1-3904-4EAA-AC2E-8719CC74FC98}" type="sibTrans" cxnId="{2424F3FD-DC0D-456A-8830-2D96F63ACC6A}">
      <dgm:prSet/>
      <dgm:spPr/>
      <dgm:t>
        <a:bodyPr/>
        <a:lstStyle/>
        <a:p>
          <a:endParaRPr lang="en-US">
            <a:latin typeface="Arial" panose="020B0604020202020204" pitchFamily="34" charset="0"/>
            <a:cs typeface="Arial" panose="020B0604020202020204" pitchFamily="34" charset="0"/>
          </a:endParaRPr>
        </a:p>
      </dgm:t>
    </dgm:pt>
    <dgm:pt modelId="{F2FAAC8F-8196-4E29-BEB3-1B1C1B3F2776}">
      <dgm:prSet phldrT="[Text]"/>
      <dgm:spPr/>
      <dgm:t>
        <a:bodyPr/>
        <a:lstStyle/>
        <a:p>
          <a:r>
            <a:rPr lang="en-US">
              <a:latin typeface="Arial" panose="020B0604020202020204" pitchFamily="34" charset="0"/>
              <a:cs typeface="Arial" panose="020B0604020202020204" pitchFamily="34" charset="0"/>
            </a:rPr>
            <a:t>Online Learning</a:t>
          </a:r>
        </a:p>
      </dgm:t>
    </dgm:pt>
    <dgm:pt modelId="{9E177076-A060-40EF-8969-B4B5E1BA7099}" type="parTrans" cxnId="{16766EEB-0371-4F64-8876-9BA637CEF922}">
      <dgm:prSet/>
      <dgm:spPr/>
      <dgm:t>
        <a:bodyPr/>
        <a:lstStyle/>
        <a:p>
          <a:endParaRPr lang="en-US">
            <a:latin typeface="Arial" panose="020B0604020202020204" pitchFamily="34" charset="0"/>
            <a:cs typeface="Arial" panose="020B0604020202020204" pitchFamily="34" charset="0"/>
          </a:endParaRPr>
        </a:p>
      </dgm:t>
    </dgm:pt>
    <dgm:pt modelId="{A11154CC-932A-483D-8637-F7EFE366C3EE}" type="sibTrans" cxnId="{16766EEB-0371-4F64-8876-9BA637CEF922}">
      <dgm:prSet/>
      <dgm:spPr/>
      <dgm:t>
        <a:bodyPr/>
        <a:lstStyle/>
        <a:p>
          <a:endParaRPr lang="en-US">
            <a:latin typeface="Arial" panose="020B0604020202020204" pitchFamily="34" charset="0"/>
            <a:cs typeface="Arial" panose="020B0604020202020204" pitchFamily="34" charset="0"/>
          </a:endParaRPr>
        </a:p>
      </dgm:t>
    </dgm:pt>
    <dgm:pt modelId="{C4D1974E-3F73-4F2C-A9E7-5D4F70C8F233}">
      <dgm:prSet phldrT="[Text]"/>
      <dgm:spPr/>
      <dgm:t>
        <a:bodyPr/>
        <a:lstStyle/>
        <a:p>
          <a:r>
            <a:rPr lang="en-US">
              <a:latin typeface="Arial" panose="020B0604020202020204" pitchFamily="34" charset="0"/>
              <a:cs typeface="Arial" panose="020B0604020202020204" pitchFamily="34" charset="0"/>
            </a:rPr>
            <a:t>Teaching and Learning Center</a:t>
          </a:r>
        </a:p>
      </dgm:t>
    </dgm:pt>
    <dgm:pt modelId="{1186B8FB-5835-41E0-BFF9-C2226B5101CA}" type="parTrans" cxnId="{9E2E50E5-BA15-405A-82EA-10B69C944962}">
      <dgm:prSet/>
      <dgm:spPr/>
      <dgm:t>
        <a:bodyPr/>
        <a:lstStyle/>
        <a:p>
          <a:endParaRPr lang="en-US">
            <a:latin typeface="Arial" panose="020B0604020202020204" pitchFamily="34" charset="0"/>
            <a:cs typeface="Arial" panose="020B0604020202020204" pitchFamily="34" charset="0"/>
          </a:endParaRPr>
        </a:p>
      </dgm:t>
    </dgm:pt>
    <dgm:pt modelId="{995C3A6E-E9BA-4D6B-8911-1D130BB1CFCC}" type="sibTrans" cxnId="{9E2E50E5-BA15-405A-82EA-10B69C944962}">
      <dgm:prSet/>
      <dgm:spPr/>
      <dgm:t>
        <a:bodyPr/>
        <a:lstStyle/>
        <a:p>
          <a:endParaRPr lang="en-US">
            <a:latin typeface="Arial" panose="020B0604020202020204" pitchFamily="34" charset="0"/>
            <a:cs typeface="Arial" panose="020B0604020202020204" pitchFamily="34" charset="0"/>
          </a:endParaRPr>
        </a:p>
      </dgm:t>
    </dgm:pt>
    <dgm:pt modelId="{CEB894F0-3F5E-45E3-B0DA-FF272FDE4394}">
      <dgm:prSet phldrT="[Text]"/>
      <dgm:spPr/>
      <dgm:t>
        <a:bodyPr/>
        <a:lstStyle/>
        <a:p>
          <a:r>
            <a:rPr lang="en-US">
              <a:latin typeface="Arial" panose="020B0604020202020204" pitchFamily="34" charset="0"/>
              <a:cs typeface="Arial" panose="020B0604020202020204" pitchFamily="34" charset="0"/>
            </a:rPr>
            <a:t>Faculty Champions</a:t>
          </a:r>
        </a:p>
      </dgm:t>
    </dgm:pt>
    <dgm:pt modelId="{D66D39F3-3499-4A48-B6C8-D046102CC086}" type="parTrans" cxnId="{377D772E-2E00-4977-B156-362B12874580}">
      <dgm:prSet/>
      <dgm:spPr/>
      <dgm:t>
        <a:bodyPr/>
        <a:lstStyle/>
        <a:p>
          <a:endParaRPr lang="en-US">
            <a:latin typeface="Arial" panose="020B0604020202020204" pitchFamily="34" charset="0"/>
            <a:cs typeface="Arial" panose="020B0604020202020204" pitchFamily="34" charset="0"/>
          </a:endParaRPr>
        </a:p>
      </dgm:t>
    </dgm:pt>
    <dgm:pt modelId="{09E81463-0753-4406-95C3-BA705E25A015}" type="sibTrans" cxnId="{377D772E-2E00-4977-B156-362B12874580}">
      <dgm:prSet/>
      <dgm:spPr/>
      <dgm:t>
        <a:bodyPr/>
        <a:lstStyle/>
        <a:p>
          <a:endParaRPr lang="en-US">
            <a:latin typeface="Arial" panose="020B0604020202020204" pitchFamily="34" charset="0"/>
            <a:cs typeface="Arial" panose="020B0604020202020204" pitchFamily="34" charset="0"/>
          </a:endParaRPr>
        </a:p>
      </dgm:t>
    </dgm:pt>
    <dgm:pt modelId="{D9909294-5080-4253-AF72-8888EFF89E59}">
      <dgm:prSet phldrT="[Text]"/>
      <dgm:spPr/>
      <dgm:t>
        <a:bodyPr/>
        <a:lstStyle/>
        <a:p>
          <a:r>
            <a:rPr lang="en-US">
              <a:latin typeface="Arial" panose="020B0604020202020204" pitchFamily="34" charset="0"/>
              <a:cs typeface="Arial" panose="020B0604020202020204" pitchFamily="34" charset="0"/>
            </a:rPr>
            <a:t>Academic Administrators</a:t>
          </a:r>
        </a:p>
      </dgm:t>
    </dgm:pt>
    <dgm:pt modelId="{0DB404E1-9E63-4CB0-B313-063715857CE2}" type="parTrans" cxnId="{6BB88866-26DD-4765-B6D4-E7FE9AD41591}">
      <dgm:prSet/>
      <dgm:spPr/>
      <dgm:t>
        <a:bodyPr/>
        <a:lstStyle/>
        <a:p>
          <a:endParaRPr lang="en-US">
            <a:latin typeface="Arial" panose="020B0604020202020204" pitchFamily="34" charset="0"/>
            <a:cs typeface="Arial" panose="020B0604020202020204" pitchFamily="34" charset="0"/>
          </a:endParaRPr>
        </a:p>
      </dgm:t>
    </dgm:pt>
    <dgm:pt modelId="{196DB74E-E928-4141-B6BF-21DEBC5C5F02}" type="sibTrans" cxnId="{6BB88866-26DD-4765-B6D4-E7FE9AD41591}">
      <dgm:prSet/>
      <dgm:spPr/>
      <dgm:t>
        <a:bodyPr/>
        <a:lstStyle/>
        <a:p>
          <a:endParaRPr lang="en-US">
            <a:latin typeface="Arial" panose="020B0604020202020204" pitchFamily="34" charset="0"/>
            <a:cs typeface="Arial" panose="020B0604020202020204" pitchFamily="34" charset="0"/>
          </a:endParaRPr>
        </a:p>
      </dgm:t>
    </dgm:pt>
    <dgm:pt modelId="{7C9A03F0-6C58-4670-8DB4-289384DC70FD}" type="pres">
      <dgm:prSet presAssocID="{1B76F6A3-E641-4D25-BDF4-93E0A495D1B1}" presName="Name0" presStyleCnt="0">
        <dgm:presLayoutVars>
          <dgm:dir/>
          <dgm:animLvl val="lvl"/>
          <dgm:resizeHandles val="exact"/>
        </dgm:presLayoutVars>
      </dgm:prSet>
      <dgm:spPr/>
    </dgm:pt>
    <dgm:pt modelId="{3FF53436-073B-42E6-B0E3-A376C8C7DCB4}" type="pres">
      <dgm:prSet presAssocID="{A5996213-3519-4E19-9EC9-EB7E1F5847F1}" presName="linNode" presStyleCnt="0"/>
      <dgm:spPr/>
    </dgm:pt>
    <dgm:pt modelId="{31D9EC69-7088-475E-B8DA-51EF2F4938FB}" type="pres">
      <dgm:prSet presAssocID="{A5996213-3519-4E19-9EC9-EB7E1F5847F1}" presName="parentText" presStyleLbl="node1" presStyleIdx="0" presStyleCnt="4">
        <dgm:presLayoutVars>
          <dgm:chMax val="1"/>
          <dgm:bulletEnabled val="1"/>
        </dgm:presLayoutVars>
      </dgm:prSet>
      <dgm:spPr/>
    </dgm:pt>
    <dgm:pt modelId="{D64B2D48-78B3-4907-84EA-9CC160DA2285}" type="pres">
      <dgm:prSet presAssocID="{A5996213-3519-4E19-9EC9-EB7E1F5847F1}" presName="descendantText" presStyleLbl="alignAccFollowNode1" presStyleIdx="0" presStyleCnt="4">
        <dgm:presLayoutVars>
          <dgm:bulletEnabled val="1"/>
        </dgm:presLayoutVars>
      </dgm:prSet>
      <dgm:spPr/>
    </dgm:pt>
    <dgm:pt modelId="{79AF9963-DC7E-48FE-B047-A2FD8D6D72C1}" type="pres">
      <dgm:prSet presAssocID="{AA4F00C4-3E4B-4967-9C5E-37300D0C5A47}" presName="sp" presStyleCnt="0"/>
      <dgm:spPr/>
    </dgm:pt>
    <dgm:pt modelId="{22118A4E-31FE-48A4-A332-9093500D6A6E}" type="pres">
      <dgm:prSet presAssocID="{4F2EBF63-0507-41C6-81C2-CDB6A0EF6207}" presName="linNode" presStyleCnt="0"/>
      <dgm:spPr/>
    </dgm:pt>
    <dgm:pt modelId="{5727DC1B-03B2-48A7-8181-913D192B092D}" type="pres">
      <dgm:prSet presAssocID="{4F2EBF63-0507-41C6-81C2-CDB6A0EF6207}" presName="parentText" presStyleLbl="node1" presStyleIdx="1" presStyleCnt="4">
        <dgm:presLayoutVars>
          <dgm:chMax val="1"/>
          <dgm:bulletEnabled val="1"/>
        </dgm:presLayoutVars>
      </dgm:prSet>
      <dgm:spPr/>
    </dgm:pt>
    <dgm:pt modelId="{FDFAE74F-358A-4E3A-8BDA-5834EF859285}" type="pres">
      <dgm:prSet presAssocID="{4F2EBF63-0507-41C6-81C2-CDB6A0EF6207}" presName="descendantText" presStyleLbl="alignAccFollowNode1" presStyleIdx="1" presStyleCnt="4">
        <dgm:presLayoutVars>
          <dgm:bulletEnabled val="1"/>
        </dgm:presLayoutVars>
      </dgm:prSet>
      <dgm:spPr/>
    </dgm:pt>
    <dgm:pt modelId="{9EAF3A15-1042-4BE0-AD5E-F55921426163}" type="pres">
      <dgm:prSet presAssocID="{E7F07A6A-C77C-4C9B-B6EA-5C78DAAB8C76}" presName="sp" presStyleCnt="0"/>
      <dgm:spPr/>
    </dgm:pt>
    <dgm:pt modelId="{45E90F37-243D-40B8-821F-950A1600EB8F}" type="pres">
      <dgm:prSet presAssocID="{AACE7813-1841-4992-8858-0292EC535474}" presName="linNode" presStyleCnt="0"/>
      <dgm:spPr/>
    </dgm:pt>
    <dgm:pt modelId="{79EC4068-5F52-484A-BB0D-16B680D8B9BC}" type="pres">
      <dgm:prSet presAssocID="{AACE7813-1841-4992-8858-0292EC535474}" presName="parentText" presStyleLbl="node1" presStyleIdx="2" presStyleCnt="4">
        <dgm:presLayoutVars>
          <dgm:chMax val="1"/>
          <dgm:bulletEnabled val="1"/>
        </dgm:presLayoutVars>
      </dgm:prSet>
      <dgm:spPr/>
    </dgm:pt>
    <dgm:pt modelId="{C0CB149F-177A-4D3A-880B-7FC3FE7C5BEC}" type="pres">
      <dgm:prSet presAssocID="{AACE7813-1841-4992-8858-0292EC535474}" presName="descendantText" presStyleLbl="alignAccFollowNode1" presStyleIdx="2" presStyleCnt="4">
        <dgm:presLayoutVars>
          <dgm:bulletEnabled val="1"/>
        </dgm:presLayoutVars>
      </dgm:prSet>
      <dgm:spPr/>
    </dgm:pt>
    <dgm:pt modelId="{B2B00DDC-C0C8-4A99-ACDD-09B22E2DA67B}" type="pres">
      <dgm:prSet presAssocID="{B64429FD-1F59-497E-BE99-19B9F044E4C7}" presName="sp" presStyleCnt="0"/>
      <dgm:spPr/>
    </dgm:pt>
    <dgm:pt modelId="{6A11F64C-CCB7-4DE5-907A-A0102C15064A}" type="pres">
      <dgm:prSet presAssocID="{FE01225B-3432-4CAA-93A0-69B6E8BA4DF1}" presName="linNode" presStyleCnt="0"/>
      <dgm:spPr/>
    </dgm:pt>
    <dgm:pt modelId="{99096842-B07A-486B-9BEB-E090E2C88AF7}" type="pres">
      <dgm:prSet presAssocID="{FE01225B-3432-4CAA-93A0-69B6E8BA4DF1}" presName="parentText" presStyleLbl="node1" presStyleIdx="3" presStyleCnt="4">
        <dgm:presLayoutVars>
          <dgm:chMax val="1"/>
          <dgm:bulletEnabled val="1"/>
        </dgm:presLayoutVars>
      </dgm:prSet>
      <dgm:spPr/>
    </dgm:pt>
    <dgm:pt modelId="{095C3474-886E-48B1-BB8A-0DD4AF627D53}" type="pres">
      <dgm:prSet presAssocID="{FE01225B-3432-4CAA-93A0-69B6E8BA4DF1}" presName="descendantText" presStyleLbl="alignAccFollowNode1" presStyleIdx="3" presStyleCnt="4">
        <dgm:presLayoutVars>
          <dgm:bulletEnabled val="1"/>
        </dgm:presLayoutVars>
      </dgm:prSet>
      <dgm:spPr/>
    </dgm:pt>
  </dgm:ptLst>
  <dgm:cxnLst>
    <dgm:cxn modelId="{DC94C111-756A-4AFE-8E8C-39C29CEE79C3}" type="presOf" srcId="{4F2EBF63-0507-41C6-81C2-CDB6A0EF6207}" destId="{5727DC1B-03B2-48A7-8181-913D192B092D}" srcOrd="0" destOrd="0" presId="urn:microsoft.com/office/officeart/2005/8/layout/vList5"/>
    <dgm:cxn modelId="{13FA4114-DABE-4C5E-AD95-AE8F9F3421D0}" srcId="{1B76F6A3-E641-4D25-BDF4-93E0A495D1B1}" destId="{4F2EBF63-0507-41C6-81C2-CDB6A0EF6207}" srcOrd="1" destOrd="0" parTransId="{A9C7875B-7ABF-45E0-8DFE-2A87DDC8392E}" sibTransId="{E7F07A6A-C77C-4C9B-B6EA-5C78DAAB8C76}"/>
    <dgm:cxn modelId="{C8454515-B071-47A3-9D1A-F8C196D31E41}" type="presOf" srcId="{FE01225B-3432-4CAA-93A0-69B6E8BA4DF1}" destId="{99096842-B07A-486B-9BEB-E090E2C88AF7}" srcOrd="0" destOrd="0" presId="urn:microsoft.com/office/officeart/2005/8/layout/vList5"/>
    <dgm:cxn modelId="{5606EE1C-F18B-499F-85A3-3526D1C861D6}" type="presOf" srcId="{52435FBA-32B7-4D0A-AB98-DB847F3ABF84}" destId="{FDFAE74F-358A-4E3A-8BDA-5834EF859285}" srcOrd="0" destOrd="2" presId="urn:microsoft.com/office/officeart/2005/8/layout/vList5"/>
    <dgm:cxn modelId="{018D8C27-D4E6-48A8-B893-DADA3DA871B1}" srcId="{4F2EBF63-0507-41C6-81C2-CDB6A0EF6207}" destId="{52435FBA-32B7-4D0A-AB98-DB847F3ABF84}" srcOrd="2" destOrd="0" parTransId="{1A425F39-1D99-4113-9593-F7A50FA9173A}" sibTransId="{F25A2C2F-0A30-4EB7-A58E-47574CFA2700}"/>
    <dgm:cxn modelId="{003C4D2A-8363-4E64-9B4A-DC2A7F666A1F}" srcId="{1B76F6A3-E641-4D25-BDF4-93E0A495D1B1}" destId="{A5996213-3519-4E19-9EC9-EB7E1F5847F1}" srcOrd="0" destOrd="0" parTransId="{5DE5493D-AFF1-4327-B405-DFDA2D0E9B44}" sibTransId="{AA4F00C4-3E4B-4967-9C5E-37300D0C5A47}"/>
    <dgm:cxn modelId="{DCF5362E-CC90-4629-A4E3-F20387D61E24}" type="presOf" srcId="{C4D1974E-3F73-4F2C-A9E7-5D4F70C8F233}" destId="{C0CB149F-177A-4D3A-880B-7FC3FE7C5BEC}" srcOrd="0" destOrd="1" presId="urn:microsoft.com/office/officeart/2005/8/layout/vList5"/>
    <dgm:cxn modelId="{377D772E-2E00-4977-B156-362B12874580}" srcId="{AACE7813-1841-4992-8858-0292EC535474}" destId="{CEB894F0-3F5E-45E3-B0DA-FF272FDE4394}" srcOrd="2" destOrd="0" parTransId="{D66D39F3-3499-4A48-B6C8-D046102CC086}" sibTransId="{09E81463-0753-4406-95C3-BA705E25A015}"/>
    <dgm:cxn modelId="{6DE23840-70DD-4E6E-BD3E-66DE1D4524B2}" type="presOf" srcId="{F2FAAC8F-8196-4E29-BEB3-1B1C1B3F2776}" destId="{C0CB149F-177A-4D3A-880B-7FC3FE7C5BEC}" srcOrd="0" destOrd="0" presId="urn:microsoft.com/office/officeart/2005/8/layout/vList5"/>
    <dgm:cxn modelId="{6BB88866-26DD-4765-B6D4-E7FE9AD41591}" srcId="{AACE7813-1841-4992-8858-0292EC535474}" destId="{D9909294-5080-4253-AF72-8888EFF89E59}" srcOrd="3" destOrd="0" parTransId="{0DB404E1-9E63-4CB0-B313-063715857CE2}" sibTransId="{196DB74E-E928-4141-B6BF-21DEBC5C5F02}"/>
    <dgm:cxn modelId="{BFFB9853-5D87-44ED-B83C-292C7AD39FD2}" type="presOf" srcId="{B13EAA41-8FE0-4A3F-BE31-06018DDA2956}" destId="{D64B2D48-78B3-4907-84EA-9CC160DA2285}" srcOrd="0" destOrd="0" presId="urn:microsoft.com/office/officeart/2005/8/layout/vList5"/>
    <dgm:cxn modelId="{E35CAA7A-8B1F-455C-933D-4A77226C37E7}" srcId="{4F2EBF63-0507-41C6-81C2-CDB6A0EF6207}" destId="{C04529A5-4E01-40A7-AFEB-F919CB2C3D78}" srcOrd="1" destOrd="0" parTransId="{BA4E3D34-348D-4CF4-832A-01E33C837ED2}" sibTransId="{609025E2-A6E2-4071-8D35-2A8E840FDD24}"/>
    <dgm:cxn modelId="{66749082-5C06-494B-B8C8-59FE144F6669}" type="presOf" srcId="{AACE7813-1841-4992-8858-0292EC535474}" destId="{79EC4068-5F52-484A-BB0D-16B680D8B9BC}" srcOrd="0" destOrd="0" presId="urn:microsoft.com/office/officeart/2005/8/layout/vList5"/>
    <dgm:cxn modelId="{48C3CD8A-CB12-4207-949F-29CC7DA4732C}" type="presOf" srcId="{1B76F6A3-E641-4D25-BDF4-93E0A495D1B1}" destId="{7C9A03F0-6C58-4670-8DB4-289384DC70FD}" srcOrd="0" destOrd="0" presId="urn:microsoft.com/office/officeart/2005/8/layout/vList5"/>
    <dgm:cxn modelId="{363B558F-0598-4981-95EA-2BF94DBEBDFF}" srcId="{FE01225B-3432-4CAA-93A0-69B6E8BA4DF1}" destId="{6217A443-1F6D-48E8-AAF8-DEB9BC15F07A}" srcOrd="0" destOrd="0" parTransId="{7C2218AA-EDF4-4AE7-BDD6-7FB80C54829B}" sibTransId="{10E0E0BE-2909-4B26-9A73-67C52C60C2BA}"/>
    <dgm:cxn modelId="{B64FED97-0A34-45B8-B5E8-F9BABF9814A7}" srcId="{1B76F6A3-E641-4D25-BDF4-93E0A495D1B1}" destId="{AACE7813-1841-4992-8858-0292EC535474}" srcOrd="2" destOrd="0" parTransId="{9FDB4794-8D10-48E5-A0A1-2A543590E376}" sibTransId="{B64429FD-1F59-497E-BE99-19B9F044E4C7}"/>
    <dgm:cxn modelId="{97A77D98-0CF9-4A7F-A6FF-75C59080261D}" type="presOf" srcId="{6217A443-1F6D-48E8-AAF8-DEB9BC15F07A}" destId="{095C3474-886E-48B1-BB8A-0DD4AF627D53}" srcOrd="0" destOrd="0" presId="urn:microsoft.com/office/officeart/2005/8/layout/vList5"/>
    <dgm:cxn modelId="{353CD19C-25DE-4225-9A7C-7E392FDFB124}" srcId="{4F2EBF63-0507-41C6-81C2-CDB6A0EF6207}" destId="{FC2E1364-0650-46BA-B07C-77F3FE335B7B}" srcOrd="0" destOrd="0" parTransId="{560C431C-B358-4B96-9011-7B58FBFD55E3}" sibTransId="{3249429C-829C-42FD-9295-BCD397D018A5}"/>
    <dgm:cxn modelId="{B5B797A3-CEC6-4D47-ABCF-E1A4D3E85DA4}" type="presOf" srcId="{A5996213-3519-4E19-9EC9-EB7E1F5847F1}" destId="{31D9EC69-7088-475E-B8DA-51EF2F4938FB}" srcOrd="0" destOrd="0" presId="urn:microsoft.com/office/officeart/2005/8/layout/vList5"/>
    <dgm:cxn modelId="{504654A9-1B01-404A-AE8C-7AB9EA6C91BB}" type="presOf" srcId="{FC2E1364-0650-46BA-B07C-77F3FE335B7B}" destId="{FDFAE74F-358A-4E3A-8BDA-5834EF859285}" srcOrd="0" destOrd="0" presId="urn:microsoft.com/office/officeart/2005/8/layout/vList5"/>
    <dgm:cxn modelId="{F8DE00AF-FA2E-4415-B240-C8FAD4C3D174}" srcId="{A5996213-3519-4E19-9EC9-EB7E1F5847F1}" destId="{23376310-93FC-4E7C-8B50-A9C1893AF055}" srcOrd="1" destOrd="0" parTransId="{9215A95C-4147-481D-A410-17C25E7BB65D}" sibTransId="{D82B0B23-E7C9-44A2-BF34-CF7350DCB1C7}"/>
    <dgm:cxn modelId="{A9ACEAB5-8585-4B08-AF46-730FD56D0163}" type="presOf" srcId="{23376310-93FC-4E7C-8B50-A9C1893AF055}" destId="{D64B2D48-78B3-4907-84EA-9CC160DA2285}" srcOrd="0" destOrd="1" presId="urn:microsoft.com/office/officeart/2005/8/layout/vList5"/>
    <dgm:cxn modelId="{257464D5-B0B2-4101-B397-51DF4B38B122}" type="presOf" srcId="{317530B3-42AE-4BD0-A9C9-DF6D7377C6FD}" destId="{095C3474-886E-48B1-BB8A-0DD4AF627D53}" srcOrd="0" destOrd="1" presId="urn:microsoft.com/office/officeart/2005/8/layout/vList5"/>
    <dgm:cxn modelId="{56AD84DA-E036-4E0B-9DD3-AE24105660BC}" type="presOf" srcId="{D9909294-5080-4253-AF72-8888EFF89E59}" destId="{C0CB149F-177A-4D3A-880B-7FC3FE7C5BEC}" srcOrd="0" destOrd="3" presId="urn:microsoft.com/office/officeart/2005/8/layout/vList5"/>
    <dgm:cxn modelId="{157493DC-92E7-43A6-89C9-B9F84C27C618}" srcId="{1B76F6A3-E641-4D25-BDF4-93E0A495D1B1}" destId="{FE01225B-3432-4CAA-93A0-69B6E8BA4DF1}" srcOrd="3" destOrd="0" parTransId="{BB7CD3A8-0969-4350-B12B-069268A5DA06}" sibTransId="{30F9EDC9-8B4D-44E0-81FB-61FAD1BCEDC1}"/>
    <dgm:cxn modelId="{2A3E03E4-CB6A-470E-B0E6-8235C13FCA30}" srcId="{A5996213-3519-4E19-9EC9-EB7E1F5847F1}" destId="{B13EAA41-8FE0-4A3F-BE31-06018DDA2956}" srcOrd="0" destOrd="0" parTransId="{EE76B70C-D221-465D-A09B-048F93F0A4C8}" sibTransId="{8FC58869-C6AF-4DA2-9CC1-72671065AC23}"/>
    <dgm:cxn modelId="{9E2E50E5-BA15-405A-82EA-10B69C944962}" srcId="{AACE7813-1841-4992-8858-0292EC535474}" destId="{C4D1974E-3F73-4F2C-A9E7-5D4F70C8F233}" srcOrd="1" destOrd="0" parTransId="{1186B8FB-5835-41E0-BFF9-C2226B5101CA}" sibTransId="{995C3A6E-E9BA-4D6B-8911-1D130BB1CFCC}"/>
    <dgm:cxn modelId="{16766EEB-0371-4F64-8876-9BA637CEF922}" srcId="{AACE7813-1841-4992-8858-0292EC535474}" destId="{F2FAAC8F-8196-4E29-BEB3-1B1C1B3F2776}" srcOrd="0" destOrd="0" parTransId="{9E177076-A060-40EF-8969-B4B5E1BA7099}" sibTransId="{A11154CC-932A-483D-8637-F7EFE366C3EE}"/>
    <dgm:cxn modelId="{CFC3D4F4-E75B-49F5-B5B0-515510F4A135}" type="presOf" srcId="{C04529A5-4E01-40A7-AFEB-F919CB2C3D78}" destId="{FDFAE74F-358A-4E3A-8BDA-5834EF859285}" srcOrd="0" destOrd="1" presId="urn:microsoft.com/office/officeart/2005/8/layout/vList5"/>
    <dgm:cxn modelId="{2424F3FD-DC0D-456A-8830-2D96F63ACC6A}" srcId="{FE01225B-3432-4CAA-93A0-69B6E8BA4DF1}" destId="{317530B3-42AE-4BD0-A9C9-DF6D7377C6FD}" srcOrd="1" destOrd="0" parTransId="{E8A27794-F49E-4399-A96F-6DB8DD05C8DE}" sibTransId="{A87E6FE1-3904-4EAA-AC2E-8719CC74FC98}"/>
    <dgm:cxn modelId="{B0BA1FFF-7347-45E3-88F3-ED86BE508164}" type="presOf" srcId="{CEB894F0-3F5E-45E3-B0DA-FF272FDE4394}" destId="{C0CB149F-177A-4D3A-880B-7FC3FE7C5BEC}" srcOrd="0" destOrd="2" presId="urn:microsoft.com/office/officeart/2005/8/layout/vList5"/>
    <dgm:cxn modelId="{5531F7B8-BF7E-4C53-A28F-EFCEA3D520AC}" type="presParOf" srcId="{7C9A03F0-6C58-4670-8DB4-289384DC70FD}" destId="{3FF53436-073B-42E6-B0E3-A376C8C7DCB4}" srcOrd="0" destOrd="0" presId="urn:microsoft.com/office/officeart/2005/8/layout/vList5"/>
    <dgm:cxn modelId="{91EE4979-4063-43A0-9919-5D9A5E12A8C9}" type="presParOf" srcId="{3FF53436-073B-42E6-B0E3-A376C8C7DCB4}" destId="{31D9EC69-7088-475E-B8DA-51EF2F4938FB}" srcOrd="0" destOrd="0" presId="urn:microsoft.com/office/officeart/2005/8/layout/vList5"/>
    <dgm:cxn modelId="{3F5C71DC-32C9-40B4-98A5-6ED3CB2D6491}" type="presParOf" srcId="{3FF53436-073B-42E6-B0E3-A376C8C7DCB4}" destId="{D64B2D48-78B3-4907-84EA-9CC160DA2285}" srcOrd="1" destOrd="0" presId="urn:microsoft.com/office/officeart/2005/8/layout/vList5"/>
    <dgm:cxn modelId="{D20D4748-869F-4D51-BE9C-6B6CE9BEEA00}" type="presParOf" srcId="{7C9A03F0-6C58-4670-8DB4-289384DC70FD}" destId="{79AF9963-DC7E-48FE-B047-A2FD8D6D72C1}" srcOrd="1" destOrd="0" presId="urn:microsoft.com/office/officeart/2005/8/layout/vList5"/>
    <dgm:cxn modelId="{BCC3A1B7-06A0-4723-B567-232BF72EB49E}" type="presParOf" srcId="{7C9A03F0-6C58-4670-8DB4-289384DC70FD}" destId="{22118A4E-31FE-48A4-A332-9093500D6A6E}" srcOrd="2" destOrd="0" presId="urn:microsoft.com/office/officeart/2005/8/layout/vList5"/>
    <dgm:cxn modelId="{4DD7641E-0728-4753-8C18-9405A64D6D28}" type="presParOf" srcId="{22118A4E-31FE-48A4-A332-9093500D6A6E}" destId="{5727DC1B-03B2-48A7-8181-913D192B092D}" srcOrd="0" destOrd="0" presId="urn:microsoft.com/office/officeart/2005/8/layout/vList5"/>
    <dgm:cxn modelId="{C32B6100-47D3-45CB-BEDA-40D2E06CCBE0}" type="presParOf" srcId="{22118A4E-31FE-48A4-A332-9093500D6A6E}" destId="{FDFAE74F-358A-4E3A-8BDA-5834EF859285}" srcOrd="1" destOrd="0" presId="urn:microsoft.com/office/officeart/2005/8/layout/vList5"/>
    <dgm:cxn modelId="{BCE325DB-0350-4401-BC69-0C3734F946B2}" type="presParOf" srcId="{7C9A03F0-6C58-4670-8DB4-289384DC70FD}" destId="{9EAF3A15-1042-4BE0-AD5E-F55921426163}" srcOrd="3" destOrd="0" presId="urn:microsoft.com/office/officeart/2005/8/layout/vList5"/>
    <dgm:cxn modelId="{3A8D25EE-5DA6-41EF-B4DC-57CE7055DECE}" type="presParOf" srcId="{7C9A03F0-6C58-4670-8DB4-289384DC70FD}" destId="{45E90F37-243D-40B8-821F-950A1600EB8F}" srcOrd="4" destOrd="0" presId="urn:microsoft.com/office/officeart/2005/8/layout/vList5"/>
    <dgm:cxn modelId="{AE42AE58-9DB6-4F57-95A0-4D727A0B23C0}" type="presParOf" srcId="{45E90F37-243D-40B8-821F-950A1600EB8F}" destId="{79EC4068-5F52-484A-BB0D-16B680D8B9BC}" srcOrd="0" destOrd="0" presId="urn:microsoft.com/office/officeart/2005/8/layout/vList5"/>
    <dgm:cxn modelId="{F58EAED2-065E-46E9-BF61-EC9FBB52EA24}" type="presParOf" srcId="{45E90F37-243D-40B8-821F-950A1600EB8F}" destId="{C0CB149F-177A-4D3A-880B-7FC3FE7C5BEC}" srcOrd="1" destOrd="0" presId="urn:microsoft.com/office/officeart/2005/8/layout/vList5"/>
    <dgm:cxn modelId="{5ABA827F-78B6-4E87-85E5-F7DAAA815754}" type="presParOf" srcId="{7C9A03F0-6C58-4670-8DB4-289384DC70FD}" destId="{B2B00DDC-C0C8-4A99-ACDD-09B22E2DA67B}" srcOrd="5" destOrd="0" presId="urn:microsoft.com/office/officeart/2005/8/layout/vList5"/>
    <dgm:cxn modelId="{920433A0-69D8-4DF3-834E-8B46CEF61D0F}" type="presParOf" srcId="{7C9A03F0-6C58-4670-8DB4-289384DC70FD}" destId="{6A11F64C-CCB7-4DE5-907A-A0102C15064A}" srcOrd="6" destOrd="0" presId="urn:microsoft.com/office/officeart/2005/8/layout/vList5"/>
    <dgm:cxn modelId="{8B363EB5-D0D0-4867-BA73-8BB34D0664C1}" type="presParOf" srcId="{6A11F64C-CCB7-4DE5-907A-A0102C15064A}" destId="{99096842-B07A-486B-9BEB-E090E2C88AF7}" srcOrd="0" destOrd="0" presId="urn:microsoft.com/office/officeart/2005/8/layout/vList5"/>
    <dgm:cxn modelId="{7655826E-E625-42BC-9DC4-5FCC6641B129}" type="presParOf" srcId="{6A11F64C-CCB7-4DE5-907A-A0102C15064A}" destId="{095C3474-886E-48B1-BB8A-0DD4AF627D5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2F317E-8DA1-462C-B602-65DEE57532FB}" type="doc">
      <dgm:prSet loTypeId="urn:microsoft.com/office/officeart/2008/layout/AlternatingPictureBlocks" loCatId="list" qsTypeId="urn:microsoft.com/office/officeart/2005/8/quickstyle/simple1" qsCatId="simple" csTypeId="urn:microsoft.com/office/officeart/2005/8/colors/accent6_2" csCatId="accent6" phldr="1"/>
      <dgm:spPr/>
      <dgm:t>
        <a:bodyPr/>
        <a:lstStyle/>
        <a:p>
          <a:endParaRPr lang="en-US"/>
        </a:p>
      </dgm:t>
    </dgm:pt>
    <dgm:pt modelId="{3F440798-7ACC-4949-AE36-D31AF62D2270}">
      <dgm:prSet phldrT="[Text]"/>
      <dgm:spPr/>
      <dgm:t>
        <a:bodyPr/>
        <a:lstStyle/>
        <a:p>
          <a:r>
            <a:rPr lang="en-US"/>
            <a:t>DEV 101</a:t>
          </a:r>
        </a:p>
      </dgm:t>
    </dgm:pt>
    <dgm:pt modelId="{E1428EEC-8AB2-4DFD-9672-0895252D03FD}" type="parTrans" cxnId="{14CE4311-CBF2-47FC-B7C3-BF405270947D}">
      <dgm:prSet/>
      <dgm:spPr/>
      <dgm:t>
        <a:bodyPr/>
        <a:lstStyle/>
        <a:p>
          <a:endParaRPr lang="en-US"/>
        </a:p>
      </dgm:t>
    </dgm:pt>
    <dgm:pt modelId="{E367FB26-B25C-4746-A1F9-75CFBB77BE49}" type="sibTrans" cxnId="{14CE4311-CBF2-47FC-B7C3-BF405270947D}">
      <dgm:prSet/>
      <dgm:spPr/>
      <dgm:t>
        <a:bodyPr/>
        <a:lstStyle/>
        <a:p>
          <a:endParaRPr lang="en-US"/>
        </a:p>
      </dgm:t>
    </dgm:pt>
    <dgm:pt modelId="{D8A86B69-898D-40B2-B71C-F9E8AFA10DC1}">
      <dgm:prSet/>
      <dgm:spPr/>
      <dgm:t>
        <a:bodyPr/>
        <a:lstStyle/>
        <a:p>
          <a:r>
            <a:rPr lang="en-US"/>
            <a:t>Blackboard Ally</a:t>
          </a:r>
        </a:p>
      </dgm:t>
    </dgm:pt>
    <dgm:pt modelId="{E226F44C-9B86-4F3A-B51E-8AABE97D5314}" type="parTrans" cxnId="{24BB8502-3E8E-4F60-91C7-3278E97F3F03}">
      <dgm:prSet/>
      <dgm:spPr/>
      <dgm:t>
        <a:bodyPr/>
        <a:lstStyle/>
        <a:p>
          <a:endParaRPr lang="en-US"/>
        </a:p>
      </dgm:t>
    </dgm:pt>
    <dgm:pt modelId="{C63963A3-88FC-4008-8A38-E6B91B04846A}" type="sibTrans" cxnId="{24BB8502-3E8E-4F60-91C7-3278E97F3F03}">
      <dgm:prSet/>
      <dgm:spPr/>
      <dgm:t>
        <a:bodyPr/>
        <a:lstStyle/>
        <a:p>
          <a:endParaRPr lang="en-US"/>
        </a:p>
      </dgm:t>
    </dgm:pt>
    <dgm:pt modelId="{9E2D6ABD-FA12-42DD-A8F0-51A975438999}">
      <dgm:prSet/>
      <dgm:spPr/>
      <dgm:t>
        <a:bodyPr/>
        <a:lstStyle/>
        <a:p>
          <a:r>
            <a:rPr lang="en-US"/>
            <a:t>Institutional Goals</a:t>
          </a:r>
        </a:p>
      </dgm:t>
    </dgm:pt>
    <dgm:pt modelId="{85AC6601-2C6D-4BFB-9CF5-38657650FCA0}" type="parTrans" cxnId="{0A6F9A93-93FE-4254-8E68-2B8CD50FE006}">
      <dgm:prSet/>
      <dgm:spPr/>
      <dgm:t>
        <a:bodyPr/>
        <a:lstStyle/>
        <a:p>
          <a:endParaRPr lang="en-US"/>
        </a:p>
      </dgm:t>
    </dgm:pt>
    <dgm:pt modelId="{0EEBA5A3-DB37-4FBE-BB93-137A1F26FF92}" type="sibTrans" cxnId="{0A6F9A93-93FE-4254-8E68-2B8CD50FE006}">
      <dgm:prSet/>
      <dgm:spPr/>
      <dgm:t>
        <a:bodyPr/>
        <a:lstStyle/>
        <a:p>
          <a:endParaRPr lang="en-US"/>
        </a:p>
      </dgm:t>
    </dgm:pt>
    <dgm:pt modelId="{33F576E3-1976-4C0A-94D4-99CD606502F8}" type="pres">
      <dgm:prSet presAssocID="{972F317E-8DA1-462C-B602-65DEE57532FB}" presName="linearFlow" presStyleCnt="0">
        <dgm:presLayoutVars>
          <dgm:dir/>
          <dgm:resizeHandles val="exact"/>
        </dgm:presLayoutVars>
      </dgm:prSet>
      <dgm:spPr/>
    </dgm:pt>
    <dgm:pt modelId="{8DC960CB-C42A-4C7B-B6AF-DA59CF0CA69E}" type="pres">
      <dgm:prSet presAssocID="{3F440798-7ACC-4949-AE36-D31AF62D2270}" presName="comp" presStyleCnt="0"/>
      <dgm:spPr/>
    </dgm:pt>
    <dgm:pt modelId="{E2DB1615-F900-4C8D-AF01-4D834327EFA7}" type="pres">
      <dgm:prSet presAssocID="{3F440798-7ACC-4949-AE36-D31AF62D2270}" presName="rect2" presStyleLbl="node1" presStyleIdx="0" presStyleCnt="3">
        <dgm:presLayoutVars>
          <dgm:bulletEnabled val="1"/>
        </dgm:presLayoutVars>
      </dgm:prSet>
      <dgm:spPr/>
    </dgm:pt>
    <dgm:pt modelId="{AF489F95-D666-4B3F-A86F-D4FD2136F13F}" type="pres">
      <dgm:prSet presAssocID="{3F440798-7ACC-4949-AE36-D31AF62D2270}" presName="rect1" presStyleLbl="ln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271ABA7-CF67-4557-936B-4C2827A60404}" type="pres">
      <dgm:prSet presAssocID="{E367FB26-B25C-4746-A1F9-75CFBB77BE49}" presName="sibTrans" presStyleCnt="0"/>
      <dgm:spPr/>
    </dgm:pt>
    <dgm:pt modelId="{C7A976ED-AD48-4CF3-A5C3-054AC58FA098}" type="pres">
      <dgm:prSet presAssocID="{D8A86B69-898D-40B2-B71C-F9E8AFA10DC1}" presName="comp" presStyleCnt="0"/>
      <dgm:spPr/>
    </dgm:pt>
    <dgm:pt modelId="{C5DC5E9D-7579-4031-98E2-D70248D9F247}" type="pres">
      <dgm:prSet presAssocID="{D8A86B69-898D-40B2-B71C-F9E8AFA10DC1}" presName="rect2" presStyleLbl="node1" presStyleIdx="1" presStyleCnt="3">
        <dgm:presLayoutVars>
          <dgm:bulletEnabled val="1"/>
        </dgm:presLayoutVars>
      </dgm:prSet>
      <dgm:spPr/>
    </dgm:pt>
    <dgm:pt modelId="{BA206CF3-8BEC-42D3-B3C2-C1377E47F672}" type="pres">
      <dgm:prSet presAssocID="{D8A86B69-898D-40B2-B71C-F9E8AFA10DC1}"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10D73ED-A477-4A0C-8BB6-8543A52C0A89}" type="pres">
      <dgm:prSet presAssocID="{C63963A3-88FC-4008-8A38-E6B91B04846A}" presName="sibTrans" presStyleCnt="0"/>
      <dgm:spPr/>
    </dgm:pt>
    <dgm:pt modelId="{9372011E-1720-4F04-837E-8E032BFAE0FE}" type="pres">
      <dgm:prSet presAssocID="{9E2D6ABD-FA12-42DD-A8F0-51A975438999}" presName="comp" presStyleCnt="0"/>
      <dgm:spPr/>
    </dgm:pt>
    <dgm:pt modelId="{B15C0F03-8B9E-4E5D-9E48-A52072DD3DF9}" type="pres">
      <dgm:prSet presAssocID="{9E2D6ABD-FA12-42DD-A8F0-51A975438999}" presName="rect2" presStyleLbl="node1" presStyleIdx="2" presStyleCnt="3">
        <dgm:presLayoutVars>
          <dgm:bulletEnabled val="1"/>
        </dgm:presLayoutVars>
      </dgm:prSet>
      <dgm:spPr/>
    </dgm:pt>
    <dgm:pt modelId="{740DD0EB-8246-48E5-81DA-729738AEE2E9}" type="pres">
      <dgm:prSet presAssocID="{9E2D6ABD-FA12-42DD-A8F0-51A975438999}"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24BB8502-3E8E-4F60-91C7-3278E97F3F03}" srcId="{972F317E-8DA1-462C-B602-65DEE57532FB}" destId="{D8A86B69-898D-40B2-B71C-F9E8AFA10DC1}" srcOrd="1" destOrd="0" parTransId="{E226F44C-9B86-4F3A-B51E-8AABE97D5314}" sibTransId="{C63963A3-88FC-4008-8A38-E6B91B04846A}"/>
    <dgm:cxn modelId="{14CE4311-CBF2-47FC-B7C3-BF405270947D}" srcId="{972F317E-8DA1-462C-B602-65DEE57532FB}" destId="{3F440798-7ACC-4949-AE36-D31AF62D2270}" srcOrd="0" destOrd="0" parTransId="{E1428EEC-8AB2-4DFD-9672-0895252D03FD}" sibTransId="{E367FB26-B25C-4746-A1F9-75CFBB77BE49}"/>
    <dgm:cxn modelId="{89B04A2B-8C60-4F0F-9FB4-3CAA89754A1A}" type="presOf" srcId="{D8A86B69-898D-40B2-B71C-F9E8AFA10DC1}" destId="{C5DC5E9D-7579-4031-98E2-D70248D9F247}" srcOrd="0" destOrd="0" presId="urn:microsoft.com/office/officeart/2008/layout/AlternatingPictureBlocks"/>
    <dgm:cxn modelId="{5A1B0E5F-8CE6-461F-8E1D-3D7EF9710D8D}" type="presOf" srcId="{9E2D6ABD-FA12-42DD-A8F0-51A975438999}" destId="{B15C0F03-8B9E-4E5D-9E48-A52072DD3DF9}" srcOrd="0" destOrd="0" presId="urn:microsoft.com/office/officeart/2008/layout/AlternatingPictureBlocks"/>
    <dgm:cxn modelId="{014C977B-9796-46F8-89FD-95C0A2F25273}" type="presOf" srcId="{972F317E-8DA1-462C-B602-65DEE57532FB}" destId="{33F576E3-1976-4C0A-94D4-99CD606502F8}" srcOrd="0" destOrd="0" presId="urn:microsoft.com/office/officeart/2008/layout/AlternatingPictureBlocks"/>
    <dgm:cxn modelId="{0A6F9A93-93FE-4254-8E68-2B8CD50FE006}" srcId="{972F317E-8DA1-462C-B602-65DEE57532FB}" destId="{9E2D6ABD-FA12-42DD-A8F0-51A975438999}" srcOrd="2" destOrd="0" parTransId="{85AC6601-2C6D-4BFB-9CF5-38657650FCA0}" sibTransId="{0EEBA5A3-DB37-4FBE-BB93-137A1F26FF92}"/>
    <dgm:cxn modelId="{DC1553C0-1B82-41F0-9297-817C678E8706}" type="presOf" srcId="{3F440798-7ACC-4949-AE36-D31AF62D2270}" destId="{E2DB1615-F900-4C8D-AF01-4D834327EFA7}" srcOrd="0" destOrd="0" presId="urn:microsoft.com/office/officeart/2008/layout/AlternatingPictureBlocks"/>
    <dgm:cxn modelId="{37973406-A73B-4CC0-9040-1C917B127182}" type="presParOf" srcId="{33F576E3-1976-4C0A-94D4-99CD606502F8}" destId="{8DC960CB-C42A-4C7B-B6AF-DA59CF0CA69E}" srcOrd="0" destOrd="0" presId="urn:microsoft.com/office/officeart/2008/layout/AlternatingPictureBlocks"/>
    <dgm:cxn modelId="{2BF2D10B-468D-4500-A35B-433C96071E0F}" type="presParOf" srcId="{8DC960CB-C42A-4C7B-B6AF-DA59CF0CA69E}" destId="{E2DB1615-F900-4C8D-AF01-4D834327EFA7}" srcOrd="0" destOrd="0" presId="urn:microsoft.com/office/officeart/2008/layout/AlternatingPictureBlocks"/>
    <dgm:cxn modelId="{16AEC76A-A340-43F0-9B45-9612EB39B6BF}" type="presParOf" srcId="{8DC960CB-C42A-4C7B-B6AF-DA59CF0CA69E}" destId="{AF489F95-D666-4B3F-A86F-D4FD2136F13F}" srcOrd="1" destOrd="0" presId="urn:microsoft.com/office/officeart/2008/layout/AlternatingPictureBlocks"/>
    <dgm:cxn modelId="{6EC4BC15-731A-4901-8F0A-6441461EC4C0}" type="presParOf" srcId="{33F576E3-1976-4C0A-94D4-99CD606502F8}" destId="{A271ABA7-CF67-4557-936B-4C2827A60404}" srcOrd="1" destOrd="0" presId="urn:microsoft.com/office/officeart/2008/layout/AlternatingPictureBlocks"/>
    <dgm:cxn modelId="{145E8648-464B-4FC0-98A5-76C2AB1C80E3}" type="presParOf" srcId="{33F576E3-1976-4C0A-94D4-99CD606502F8}" destId="{C7A976ED-AD48-4CF3-A5C3-054AC58FA098}" srcOrd="2" destOrd="0" presId="urn:microsoft.com/office/officeart/2008/layout/AlternatingPictureBlocks"/>
    <dgm:cxn modelId="{8EE0A608-05A2-4F39-B7B2-3C33283BD7CB}" type="presParOf" srcId="{C7A976ED-AD48-4CF3-A5C3-054AC58FA098}" destId="{C5DC5E9D-7579-4031-98E2-D70248D9F247}" srcOrd="0" destOrd="0" presId="urn:microsoft.com/office/officeart/2008/layout/AlternatingPictureBlocks"/>
    <dgm:cxn modelId="{C559BE2B-229F-4DD1-95B6-3DDE5F89F3E5}" type="presParOf" srcId="{C7A976ED-AD48-4CF3-A5C3-054AC58FA098}" destId="{BA206CF3-8BEC-42D3-B3C2-C1377E47F672}" srcOrd="1" destOrd="0" presId="urn:microsoft.com/office/officeart/2008/layout/AlternatingPictureBlocks"/>
    <dgm:cxn modelId="{5473F242-A8BC-490A-8B3B-2E0C560E607E}" type="presParOf" srcId="{33F576E3-1976-4C0A-94D4-99CD606502F8}" destId="{910D73ED-A477-4A0C-8BB6-8543A52C0A89}" srcOrd="3" destOrd="0" presId="urn:microsoft.com/office/officeart/2008/layout/AlternatingPictureBlocks"/>
    <dgm:cxn modelId="{59EA2E08-D553-4962-A5BB-D9C9A26F2FA5}" type="presParOf" srcId="{33F576E3-1976-4C0A-94D4-99CD606502F8}" destId="{9372011E-1720-4F04-837E-8E032BFAE0FE}" srcOrd="4" destOrd="0" presId="urn:microsoft.com/office/officeart/2008/layout/AlternatingPictureBlocks"/>
    <dgm:cxn modelId="{E852FCB7-531B-4102-82AC-F7FEF2DDF5AA}" type="presParOf" srcId="{9372011E-1720-4F04-837E-8E032BFAE0FE}" destId="{B15C0F03-8B9E-4E5D-9E48-A52072DD3DF9}" srcOrd="0" destOrd="0" presId="urn:microsoft.com/office/officeart/2008/layout/AlternatingPictureBlocks"/>
    <dgm:cxn modelId="{5658F8E6-DC40-42A4-893F-F48025518620}" type="presParOf" srcId="{9372011E-1720-4F04-837E-8E032BFAE0FE}" destId="{740DD0EB-8246-48E5-81DA-729738AEE2E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7AF19-6274-459A-BFA8-143D7AF70734}">
      <dsp:nvSpPr>
        <dsp:cNvPr id="0" name=""/>
        <dsp:cNvSpPr/>
      </dsp:nvSpPr>
      <dsp:spPr>
        <a:xfrm>
          <a:off x="0" y="456"/>
          <a:ext cx="10515600" cy="1067900"/>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FC9D2225-4B3B-4758-BD6D-ED423B4BF602}">
      <dsp:nvSpPr>
        <dsp:cNvPr id="0" name=""/>
        <dsp:cNvSpPr/>
      </dsp:nvSpPr>
      <dsp:spPr>
        <a:xfrm>
          <a:off x="323039" y="240733"/>
          <a:ext cx="587345" cy="587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A8EB5-6C30-488F-AC0D-C4D3001EB77E}">
      <dsp:nvSpPr>
        <dsp:cNvPr id="0" name=""/>
        <dsp:cNvSpPr/>
      </dsp:nvSpPr>
      <dsp:spPr>
        <a:xfrm>
          <a:off x="1233424" y="456"/>
          <a:ext cx="9282175" cy="10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19" tIns="113019" rIns="113019" bIns="113019" numCol="1" spcCol="1270" anchor="ctr" anchorCtr="0">
          <a:noAutofit/>
        </a:bodyPr>
        <a:lstStyle/>
        <a:p>
          <a:pPr marL="0" lvl="0" indent="0" algn="l" defTabSz="933450">
            <a:lnSpc>
              <a:spcPct val="90000"/>
            </a:lnSpc>
            <a:spcBef>
              <a:spcPct val="0"/>
            </a:spcBef>
            <a:spcAft>
              <a:spcPct val="35000"/>
            </a:spcAft>
            <a:buNone/>
          </a:pPr>
          <a:r>
            <a:rPr lang="en-US" sz="2100" b="0" i="0" kern="1200">
              <a:latin typeface="Arial" panose="020B0604020202020204" pitchFamily="34" charset="0"/>
              <a:cs typeface="Arial" panose="020B0604020202020204" pitchFamily="34" charset="0"/>
            </a:rPr>
            <a:t>Create a culture of collaboration and awareness training for compliance.</a:t>
          </a:r>
          <a:endParaRPr lang="en-US" sz="2100" kern="1200">
            <a:latin typeface="Arial" panose="020B0604020202020204" pitchFamily="34" charset="0"/>
            <a:cs typeface="Arial" panose="020B0604020202020204" pitchFamily="34" charset="0"/>
          </a:endParaRPr>
        </a:p>
      </dsp:txBody>
      <dsp:txXfrm>
        <a:off x="1233424" y="456"/>
        <a:ext cx="9282175" cy="1067900"/>
      </dsp:txXfrm>
    </dsp:sp>
    <dsp:sp modelId="{37027F61-AF49-4AD4-A47B-411F9780362E}">
      <dsp:nvSpPr>
        <dsp:cNvPr id="0" name=""/>
        <dsp:cNvSpPr/>
      </dsp:nvSpPr>
      <dsp:spPr>
        <a:xfrm>
          <a:off x="0" y="1335331"/>
          <a:ext cx="10515600" cy="1067900"/>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080F115C-CFE0-451F-AA4F-DC295FFA0551}">
      <dsp:nvSpPr>
        <dsp:cNvPr id="0" name=""/>
        <dsp:cNvSpPr/>
      </dsp:nvSpPr>
      <dsp:spPr>
        <a:xfrm>
          <a:off x="323039" y="1575608"/>
          <a:ext cx="587345" cy="587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812299-C494-455A-B4D0-42E59FAC363C}">
      <dsp:nvSpPr>
        <dsp:cNvPr id="0" name=""/>
        <dsp:cNvSpPr/>
      </dsp:nvSpPr>
      <dsp:spPr>
        <a:xfrm>
          <a:off x="1233424" y="1335331"/>
          <a:ext cx="9282175" cy="10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19" tIns="113019" rIns="113019" bIns="113019" numCol="1" spcCol="1270" anchor="ctr" anchorCtr="0">
          <a:noAutofit/>
        </a:bodyPr>
        <a:lstStyle/>
        <a:p>
          <a:pPr marL="0" lvl="0" indent="0" algn="l" defTabSz="933450">
            <a:lnSpc>
              <a:spcPct val="90000"/>
            </a:lnSpc>
            <a:spcBef>
              <a:spcPct val="0"/>
            </a:spcBef>
            <a:spcAft>
              <a:spcPct val="35000"/>
            </a:spcAft>
            <a:buNone/>
          </a:pPr>
          <a:r>
            <a:rPr lang="en-US" sz="2100" b="0" i="0" kern="1200">
              <a:latin typeface="Arial" panose="020B0604020202020204" pitchFamily="34" charset="0"/>
              <a:cs typeface="Arial" panose="020B0604020202020204" pitchFamily="34" charset="0"/>
            </a:rPr>
            <a:t>Identify campus stakeholders and develop strategic partnerships with Academic Affairs, Library, Information Technology, and </a:t>
          </a:r>
          <a:r>
            <a:rPr lang="en-US" sz="2100" b="0" i="0" kern="1200" err="1">
              <a:latin typeface="Arial" panose="020B0604020202020204" pitchFamily="34" charset="0"/>
              <a:cs typeface="Arial" panose="020B0604020202020204" pitchFamily="34" charset="0"/>
            </a:rPr>
            <a:t>ADAptive</a:t>
          </a:r>
          <a:r>
            <a:rPr lang="en-US" sz="2100" b="0" i="0" kern="1200">
              <a:latin typeface="Arial" panose="020B0604020202020204" pitchFamily="34" charset="0"/>
              <a:cs typeface="Arial" panose="020B0604020202020204" pitchFamily="34" charset="0"/>
            </a:rPr>
            <a:t> Services.</a:t>
          </a:r>
          <a:endParaRPr lang="en-US" sz="2100" kern="1200">
            <a:latin typeface="Arial" panose="020B0604020202020204" pitchFamily="34" charset="0"/>
            <a:cs typeface="Arial" panose="020B0604020202020204" pitchFamily="34" charset="0"/>
          </a:endParaRPr>
        </a:p>
      </dsp:txBody>
      <dsp:txXfrm>
        <a:off x="1233424" y="1335331"/>
        <a:ext cx="9282175" cy="1067900"/>
      </dsp:txXfrm>
    </dsp:sp>
    <dsp:sp modelId="{974BB042-D993-4639-8D1A-E4865EA45956}">
      <dsp:nvSpPr>
        <dsp:cNvPr id="0" name=""/>
        <dsp:cNvSpPr/>
      </dsp:nvSpPr>
      <dsp:spPr>
        <a:xfrm>
          <a:off x="0" y="2670206"/>
          <a:ext cx="10515600" cy="1067900"/>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BFD1EAF1-0350-49A3-9822-89C9DCB232E0}">
      <dsp:nvSpPr>
        <dsp:cNvPr id="0" name=""/>
        <dsp:cNvSpPr/>
      </dsp:nvSpPr>
      <dsp:spPr>
        <a:xfrm>
          <a:off x="323039" y="2910484"/>
          <a:ext cx="587345" cy="5873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4DCF4-2FA6-48F5-B8FD-8B04D25F3821}">
      <dsp:nvSpPr>
        <dsp:cNvPr id="0" name=""/>
        <dsp:cNvSpPr/>
      </dsp:nvSpPr>
      <dsp:spPr>
        <a:xfrm>
          <a:off x="1233424" y="2670206"/>
          <a:ext cx="9282175" cy="106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19" tIns="113019" rIns="113019" bIns="113019" numCol="1" spcCol="1270" anchor="ctr" anchorCtr="0">
          <a:noAutofit/>
        </a:bodyPr>
        <a:lstStyle/>
        <a:p>
          <a:pPr marL="0" lvl="0" indent="0" algn="l" defTabSz="933450">
            <a:lnSpc>
              <a:spcPct val="90000"/>
            </a:lnSpc>
            <a:spcBef>
              <a:spcPct val="0"/>
            </a:spcBef>
            <a:spcAft>
              <a:spcPct val="35000"/>
            </a:spcAft>
            <a:buNone/>
          </a:pPr>
          <a:r>
            <a:rPr lang="en-US" sz="2100" b="0" i="0" kern="1200">
              <a:latin typeface="Arial" panose="020B0604020202020204" pitchFamily="34" charset="0"/>
              <a:cs typeface="Arial" panose="020B0604020202020204" pitchFamily="34" charset="0"/>
            </a:rPr>
            <a:t>Inter-departmental collaboration to ensure students, faculty, and staff are directed to appropriate resources.</a:t>
          </a:r>
          <a:endParaRPr lang="en-US" sz="2100" kern="1200">
            <a:latin typeface="Arial" panose="020B0604020202020204" pitchFamily="34" charset="0"/>
            <a:cs typeface="Arial" panose="020B0604020202020204" pitchFamily="34" charset="0"/>
          </a:endParaRPr>
        </a:p>
      </dsp:txBody>
      <dsp:txXfrm>
        <a:off x="1233424" y="2670206"/>
        <a:ext cx="9282175" cy="1067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DE258-77D9-4D80-8A7D-24CF61567534}">
      <dsp:nvSpPr>
        <dsp:cNvPr id="0" name=""/>
        <dsp:cNvSpPr/>
      </dsp:nvSpPr>
      <dsp:spPr>
        <a:xfrm>
          <a:off x="0" y="0"/>
          <a:ext cx="3299806" cy="1126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The committee meets every two months</a:t>
          </a:r>
        </a:p>
      </dsp:txBody>
      <dsp:txXfrm>
        <a:off x="32996" y="32996"/>
        <a:ext cx="1988958" cy="1060574"/>
      </dsp:txXfrm>
    </dsp:sp>
    <dsp:sp modelId="{36BF6D0F-6116-465C-AA2A-1869565ED69F}">
      <dsp:nvSpPr>
        <dsp:cNvPr id="0" name=""/>
        <dsp:cNvSpPr/>
      </dsp:nvSpPr>
      <dsp:spPr>
        <a:xfrm>
          <a:off x="276358" y="1331396"/>
          <a:ext cx="3299806" cy="1126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30+ members</a:t>
          </a:r>
        </a:p>
      </dsp:txBody>
      <dsp:txXfrm>
        <a:off x="309354" y="1364392"/>
        <a:ext cx="2225187" cy="1060574"/>
      </dsp:txXfrm>
    </dsp:sp>
    <dsp:sp modelId="{E74EE70C-824A-4F9A-B2A5-AD8AE158C6E9}">
      <dsp:nvSpPr>
        <dsp:cNvPr id="0" name=""/>
        <dsp:cNvSpPr/>
      </dsp:nvSpPr>
      <dsp:spPr>
        <a:xfrm>
          <a:off x="548592" y="2662792"/>
          <a:ext cx="3299806" cy="1126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Members plan for both electronic and physical accessibility.</a:t>
          </a:r>
        </a:p>
      </dsp:txBody>
      <dsp:txXfrm>
        <a:off x="581588" y="2695788"/>
        <a:ext cx="2229312" cy="1060574"/>
      </dsp:txXfrm>
    </dsp:sp>
    <dsp:sp modelId="{012EDB75-F016-4A85-BDAB-7B05320B5580}">
      <dsp:nvSpPr>
        <dsp:cNvPr id="0" name=""/>
        <dsp:cNvSpPr/>
      </dsp:nvSpPr>
      <dsp:spPr>
        <a:xfrm>
          <a:off x="824951" y="3994188"/>
          <a:ext cx="3299806" cy="1126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Benchmark Progress through the areas each meeting.</a:t>
          </a:r>
        </a:p>
      </dsp:txBody>
      <dsp:txXfrm>
        <a:off x="857947" y="4027184"/>
        <a:ext cx="2225187" cy="1060574"/>
      </dsp:txXfrm>
    </dsp:sp>
    <dsp:sp modelId="{C2BD5EE1-7B96-488E-A5FC-95691F01DEC2}">
      <dsp:nvSpPr>
        <dsp:cNvPr id="0" name=""/>
        <dsp:cNvSpPr/>
      </dsp:nvSpPr>
      <dsp:spPr>
        <a:xfrm>
          <a:off x="2567538" y="862847"/>
          <a:ext cx="732267" cy="73226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2732298" y="862847"/>
        <a:ext cx="402747" cy="551031"/>
      </dsp:txXfrm>
    </dsp:sp>
    <dsp:sp modelId="{4BCFA69B-42AB-43DF-B6D0-3EACE5118777}">
      <dsp:nvSpPr>
        <dsp:cNvPr id="0" name=""/>
        <dsp:cNvSpPr/>
      </dsp:nvSpPr>
      <dsp:spPr>
        <a:xfrm>
          <a:off x="2843897" y="2194243"/>
          <a:ext cx="732267" cy="73226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008657" y="2194243"/>
        <a:ext cx="402747" cy="551031"/>
      </dsp:txXfrm>
    </dsp:sp>
    <dsp:sp modelId="{4E54294D-832D-445C-BA56-61113FD83248}">
      <dsp:nvSpPr>
        <dsp:cNvPr id="0" name=""/>
        <dsp:cNvSpPr/>
      </dsp:nvSpPr>
      <dsp:spPr>
        <a:xfrm>
          <a:off x="3116131" y="3525639"/>
          <a:ext cx="732267" cy="73226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280891" y="3525639"/>
        <a:ext cx="402747" cy="551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16BEE-EBFF-4DC9-AEB7-CAA7A603A31D}">
      <dsp:nvSpPr>
        <dsp:cNvPr id="0" name=""/>
        <dsp:cNvSpPr/>
      </dsp:nvSpPr>
      <dsp:spPr>
        <a:xfrm>
          <a:off x="0" y="462"/>
          <a:ext cx="6586489" cy="1081284"/>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24708BD9-351D-4CCC-AE69-85FB4134978E}">
      <dsp:nvSpPr>
        <dsp:cNvPr id="0" name=""/>
        <dsp:cNvSpPr/>
      </dsp:nvSpPr>
      <dsp:spPr>
        <a:xfrm>
          <a:off x="327088" y="243751"/>
          <a:ext cx="594706" cy="5947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20D75D-12F5-45E7-BF2E-26675875F881}">
      <dsp:nvSpPr>
        <dsp:cNvPr id="0" name=""/>
        <dsp:cNvSpPr/>
      </dsp:nvSpPr>
      <dsp:spPr>
        <a:xfrm>
          <a:off x="1248883" y="462"/>
          <a:ext cx="5337605"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Weekly Professional Development Session on accessibility topics through the Teaching and Learning Center.</a:t>
          </a:r>
        </a:p>
      </dsp:txBody>
      <dsp:txXfrm>
        <a:off x="1248883" y="462"/>
        <a:ext cx="5337605" cy="1081284"/>
      </dsp:txXfrm>
    </dsp:sp>
    <dsp:sp modelId="{E6CF6875-D558-425F-964F-40AA89BE0343}">
      <dsp:nvSpPr>
        <dsp:cNvPr id="0" name=""/>
        <dsp:cNvSpPr/>
      </dsp:nvSpPr>
      <dsp:spPr>
        <a:xfrm>
          <a:off x="0" y="1352067"/>
          <a:ext cx="6586489" cy="1081284"/>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EBEEA0FA-8866-4A8B-8809-46141535839C}">
      <dsp:nvSpPr>
        <dsp:cNvPr id="0" name=""/>
        <dsp:cNvSpPr/>
      </dsp:nvSpPr>
      <dsp:spPr>
        <a:xfrm>
          <a:off x="327088" y="1595356"/>
          <a:ext cx="594706" cy="5947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B6E30-7A52-4F78-92B1-E66035A4FC91}">
      <dsp:nvSpPr>
        <dsp:cNvPr id="0" name=""/>
        <dsp:cNvSpPr/>
      </dsp:nvSpPr>
      <dsp:spPr>
        <a:xfrm>
          <a:off x="1248883" y="1352067"/>
          <a:ext cx="5337605"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Other formal workshops on accessibility tools like Blackboard Ally.</a:t>
          </a:r>
        </a:p>
      </dsp:txBody>
      <dsp:txXfrm>
        <a:off x="1248883" y="1352067"/>
        <a:ext cx="5337605" cy="1081284"/>
      </dsp:txXfrm>
    </dsp:sp>
    <dsp:sp modelId="{1629851E-D87D-4231-AEA9-EC586D4AA7E9}">
      <dsp:nvSpPr>
        <dsp:cNvPr id="0" name=""/>
        <dsp:cNvSpPr/>
      </dsp:nvSpPr>
      <dsp:spPr>
        <a:xfrm>
          <a:off x="0" y="2703672"/>
          <a:ext cx="6586489" cy="1081284"/>
        </a:xfrm>
        <a:prstGeom prst="roundRect">
          <a:avLst>
            <a:gd name="adj" fmla="val 10000"/>
          </a:avLst>
        </a:prstGeom>
        <a:solidFill>
          <a:srgbClr val="470A68"/>
        </a:solidFill>
        <a:ln>
          <a:noFill/>
        </a:ln>
        <a:effectLst/>
      </dsp:spPr>
      <dsp:style>
        <a:lnRef idx="0">
          <a:scrgbClr r="0" g="0" b="0"/>
        </a:lnRef>
        <a:fillRef idx="1">
          <a:scrgbClr r="0" g="0" b="0"/>
        </a:fillRef>
        <a:effectRef idx="0">
          <a:scrgbClr r="0" g="0" b="0"/>
        </a:effectRef>
        <a:fontRef idx="minor"/>
      </dsp:style>
    </dsp:sp>
    <dsp:sp modelId="{B719B720-51AD-45DB-88A9-92DDC94404D2}">
      <dsp:nvSpPr>
        <dsp:cNvPr id="0" name=""/>
        <dsp:cNvSpPr/>
      </dsp:nvSpPr>
      <dsp:spPr>
        <a:xfrm>
          <a:off x="327088" y="2946961"/>
          <a:ext cx="594706" cy="5947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C6923D-7D78-461B-B1D8-6E9616E20053}">
      <dsp:nvSpPr>
        <dsp:cNvPr id="0" name=""/>
        <dsp:cNvSpPr/>
      </dsp:nvSpPr>
      <dsp:spPr>
        <a:xfrm>
          <a:off x="1248883" y="2703672"/>
          <a:ext cx="5337605" cy="108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36" tIns="114436" rIns="114436" bIns="114436"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Universal Design and Access workshop as part of the DEV 101 course design certification process.</a:t>
          </a:r>
        </a:p>
      </dsp:txBody>
      <dsp:txXfrm>
        <a:off x="1248883" y="2703672"/>
        <a:ext cx="5337605" cy="1081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39D53-7285-41FB-91B2-B0B702AEBB19}">
      <dsp:nvSpPr>
        <dsp:cNvPr id="0" name=""/>
        <dsp:cNvSpPr/>
      </dsp:nvSpPr>
      <dsp:spPr>
        <a:xfrm>
          <a:off x="870978" y="679939"/>
          <a:ext cx="1341562" cy="1341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E32C63-02CF-4AA1-BEE5-75E31F500B16}">
      <dsp:nvSpPr>
        <dsp:cNvPr id="0" name=""/>
        <dsp:cNvSpPr/>
      </dsp:nvSpPr>
      <dsp:spPr>
        <a:xfrm>
          <a:off x="51135" y="238547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Course reviews based on accommodations.</a:t>
          </a:r>
        </a:p>
      </dsp:txBody>
      <dsp:txXfrm>
        <a:off x="51135" y="2385479"/>
        <a:ext cx="2981250" cy="720000"/>
      </dsp:txXfrm>
    </dsp:sp>
    <dsp:sp modelId="{0D31B2F1-299C-44C1-86B1-35030EEB5080}">
      <dsp:nvSpPr>
        <dsp:cNvPr id="0" name=""/>
        <dsp:cNvSpPr/>
      </dsp:nvSpPr>
      <dsp:spPr>
        <a:xfrm>
          <a:off x="4373947" y="679939"/>
          <a:ext cx="1341562" cy="134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E13875-D1B1-4AC2-9835-636FD5F93619}">
      <dsp:nvSpPr>
        <dsp:cNvPr id="0" name=""/>
        <dsp:cNvSpPr/>
      </dsp:nvSpPr>
      <dsp:spPr>
        <a:xfrm>
          <a:off x="3554103" y="238547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Notifying instructors about who to contact for questions.</a:t>
          </a:r>
        </a:p>
      </dsp:txBody>
      <dsp:txXfrm>
        <a:off x="3554103" y="2385479"/>
        <a:ext cx="2981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B2D48-78B3-4907-84EA-9CC160DA2285}">
      <dsp:nvSpPr>
        <dsp:cNvPr id="0" name=""/>
        <dsp:cNvSpPr/>
      </dsp:nvSpPr>
      <dsp:spPr>
        <a:xfrm rot="5400000">
          <a:off x="3451297" y="-1267072"/>
          <a:ext cx="910177" cy="3676598"/>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Provost</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CIO</a:t>
          </a:r>
        </a:p>
      </dsp:txBody>
      <dsp:txXfrm rot="-5400000">
        <a:off x="2068087" y="160569"/>
        <a:ext cx="3632167" cy="821315"/>
      </dsp:txXfrm>
    </dsp:sp>
    <dsp:sp modelId="{31D9EC69-7088-475E-B8DA-51EF2F4938FB}">
      <dsp:nvSpPr>
        <dsp:cNvPr id="0" name=""/>
        <dsp:cNvSpPr/>
      </dsp:nvSpPr>
      <dsp:spPr>
        <a:xfrm>
          <a:off x="0" y="2365"/>
          <a:ext cx="2068086" cy="11377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Cabinet Level Support</a:t>
          </a:r>
        </a:p>
      </dsp:txBody>
      <dsp:txXfrm>
        <a:off x="55539" y="57904"/>
        <a:ext cx="1957008" cy="1026643"/>
      </dsp:txXfrm>
    </dsp:sp>
    <dsp:sp modelId="{FDFAE74F-358A-4E3A-8BDA-5834EF859285}">
      <dsp:nvSpPr>
        <dsp:cNvPr id="0" name=""/>
        <dsp:cNvSpPr/>
      </dsp:nvSpPr>
      <dsp:spPr>
        <a:xfrm rot="5400000">
          <a:off x="3451297" y="-72465"/>
          <a:ext cx="910177" cy="3676598"/>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Instructional Design Team</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Electronic Information Technology (EIT) Accessibility</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Technology Support Center</a:t>
          </a:r>
        </a:p>
      </dsp:txBody>
      <dsp:txXfrm rot="-5400000">
        <a:off x="2068087" y="1355176"/>
        <a:ext cx="3632167" cy="821315"/>
      </dsp:txXfrm>
    </dsp:sp>
    <dsp:sp modelId="{5727DC1B-03B2-48A7-8181-913D192B092D}">
      <dsp:nvSpPr>
        <dsp:cNvPr id="0" name=""/>
        <dsp:cNvSpPr/>
      </dsp:nvSpPr>
      <dsp:spPr>
        <a:xfrm>
          <a:off x="0" y="1196973"/>
          <a:ext cx="2068086" cy="11377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Office of Information Technology</a:t>
          </a:r>
        </a:p>
      </dsp:txBody>
      <dsp:txXfrm>
        <a:off x="55539" y="1252512"/>
        <a:ext cx="1957008" cy="1026643"/>
      </dsp:txXfrm>
    </dsp:sp>
    <dsp:sp modelId="{C0CB149F-177A-4D3A-880B-7FC3FE7C5BEC}">
      <dsp:nvSpPr>
        <dsp:cNvPr id="0" name=""/>
        <dsp:cNvSpPr/>
      </dsp:nvSpPr>
      <dsp:spPr>
        <a:xfrm rot="5400000">
          <a:off x="3451297" y="1122142"/>
          <a:ext cx="910177" cy="3676598"/>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Online Learning</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Teaching and Learning Center</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Faculty Champions</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Academic Administrators</a:t>
          </a:r>
        </a:p>
      </dsp:txBody>
      <dsp:txXfrm rot="-5400000">
        <a:off x="2068087" y="2549784"/>
        <a:ext cx="3632167" cy="821315"/>
      </dsp:txXfrm>
    </dsp:sp>
    <dsp:sp modelId="{79EC4068-5F52-484A-BB0D-16B680D8B9BC}">
      <dsp:nvSpPr>
        <dsp:cNvPr id="0" name=""/>
        <dsp:cNvSpPr/>
      </dsp:nvSpPr>
      <dsp:spPr>
        <a:xfrm>
          <a:off x="0" y="2391581"/>
          <a:ext cx="2068086" cy="11377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Academic Affairs</a:t>
          </a:r>
        </a:p>
      </dsp:txBody>
      <dsp:txXfrm>
        <a:off x="55539" y="2447120"/>
        <a:ext cx="1957008" cy="1026643"/>
      </dsp:txXfrm>
    </dsp:sp>
    <dsp:sp modelId="{095C3474-886E-48B1-BB8A-0DD4AF627D53}">
      <dsp:nvSpPr>
        <dsp:cNvPr id="0" name=""/>
        <dsp:cNvSpPr/>
      </dsp:nvSpPr>
      <dsp:spPr>
        <a:xfrm rot="5400000">
          <a:off x="3451297" y="2316750"/>
          <a:ext cx="910177" cy="3676598"/>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err="1">
              <a:latin typeface="Arial" panose="020B0604020202020204" pitchFamily="34" charset="0"/>
              <a:cs typeface="Arial" panose="020B0604020202020204" pitchFamily="34" charset="0"/>
            </a:rPr>
            <a:t>ADAptive</a:t>
          </a:r>
          <a:r>
            <a:rPr lang="en-US" sz="1300" kern="1200">
              <a:latin typeface="Arial" panose="020B0604020202020204" pitchFamily="34" charset="0"/>
              <a:cs typeface="Arial" panose="020B0604020202020204" pitchFamily="34" charset="0"/>
            </a:rPr>
            <a:t> Services</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Equity Office</a:t>
          </a:r>
        </a:p>
      </dsp:txBody>
      <dsp:txXfrm rot="-5400000">
        <a:off x="2068087" y="3744392"/>
        <a:ext cx="3632167" cy="821315"/>
      </dsp:txXfrm>
    </dsp:sp>
    <dsp:sp modelId="{99096842-B07A-486B-9BEB-E090E2C88AF7}">
      <dsp:nvSpPr>
        <dsp:cNvPr id="0" name=""/>
        <dsp:cNvSpPr/>
      </dsp:nvSpPr>
      <dsp:spPr>
        <a:xfrm>
          <a:off x="0" y="3586188"/>
          <a:ext cx="2068086" cy="11377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Student Affairs</a:t>
          </a:r>
        </a:p>
      </dsp:txBody>
      <dsp:txXfrm>
        <a:off x="55539" y="3641727"/>
        <a:ext cx="1957008" cy="1026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B1615-F900-4C8D-AF01-4D834327EFA7}">
      <dsp:nvSpPr>
        <dsp:cNvPr id="0" name=""/>
        <dsp:cNvSpPr/>
      </dsp:nvSpPr>
      <dsp:spPr>
        <a:xfrm>
          <a:off x="2547237" y="829"/>
          <a:ext cx="2549733" cy="11532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DEV 101</a:t>
          </a:r>
        </a:p>
      </dsp:txBody>
      <dsp:txXfrm>
        <a:off x="2547237" y="829"/>
        <a:ext cx="2549733" cy="1153203"/>
      </dsp:txXfrm>
    </dsp:sp>
    <dsp:sp modelId="{AF489F95-D666-4B3F-A86F-D4FD2136F13F}">
      <dsp:nvSpPr>
        <dsp:cNvPr id="0" name=""/>
        <dsp:cNvSpPr/>
      </dsp:nvSpPr>
      <dsp:spPr>
        <a:xfrm>
          <a:off x="1291399" y="829"/>
          <a:ext cx="1141671" cy="115320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C5E9D-7579-4031-98E2-D70248D9F247}">
      <dsp:nvSpPr>
        <dsp:cNvPr id="0" name=""/>
        <dsp:cNvSpPr/>
      </dsp:nvSpPr>
      <dsp:spPr>
        <a:xfrm>
          <a:off x="1291399" y="1344312"/>
          <a:ext cx="2549733" cy="11532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Blackboard Ally</a:t>
          </a:r>
        </a:p>
      </dsp:txBody>
      <dsp:txXfrm>
        <a:off x="1291399" y="1344312"/>
        <a:ext cx="2549733" cy="1153203"/>
      </dsp:txXfrm>
    </dsp:sp>
    <dsp:sp modelId="{BA206CF3-8BEC-42D3-B3C2-C1377E47F672}">
      <dsp:nvSpPr>
        <dsp:cNvPr id="0" name=""/>
        <dsp:cNvSpPr/>
      </dsp:nvSpPr>
      <dsp:spPr>
        <a:xfrm>
          <a:off x="3955299" y="1344312"/>
          <a:ext cx="1141671" cy="11532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C0F03-8B9E-4E5D-9E48-A52072DD3DF9}">
      <dsp:nvSpPr>
        <dsp:cNvPr id="0" name=""/>
        <dsp:cNvSpPr/>
      </dsp:nvSpPr>
      <dsp:spPr>
        <a:xfrm>
          <a:off x="2547237" y="2687794"/>
          <a:ext cx="2549733" cy="11532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Institutional Goals</a:t>
          </a:r>
        </a:p>
      </dsp:txBody>
      <dsp:txXfrm>
        <a:off x="2547237" y="2687794"/>
        <a:ext cx="2549733" cy="1153203"/>
      </dsp:txXfrm>
    </dsp:sp>
    <dsp:sp modelId="{740DD0EB-8246-48E5-81DA-729738AEE2E9}">
      <dsp:nvSpPr>
        <dsp:cNvPr id="0" name=""/>
        <dsp:cNvSpPr/>
      </dsp:nvSpPr>
      <dsp:spPr>
        <a:xfrm>
          <a:off x="1291399" y="2687794"/>
          <a:ext cx="1141671" cy="11532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5FFC6-D5B2-4C7F-845F-4408A308074E}"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64A2-D5C5-4BA4-BD4A-E40B7CC74AC9}" type="slidenum">
              <a:rPr lang="en-US" smtClean="0"/>
              <a:t>‹#›</a:t>
            </a:fld>
            <a:endParaRPr lang="en-US"/>
          </a:p>
        </p:txBody>
      </p:sp>
    </p:spTree>
    <p:extLst>
      <p:ext uri="{BB962C8B-B14F-4D97-AF65-F5344CB8AC3E}">
        <p14:creationId xmlns:p14="http://schemas.microsoft.com/office/powerpoint/2010/main" val="16299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Electronic Information Technology (EIT) Accessibility Specialist was created and approved May 22, 2018, and under the Office of Information Technology.</a:t>
            </a:r>
          </a:p>
          <a:p>
            <a:pPr marL="628650" lvl="1" indent="-171450">
              <a:buFont typeface="Arial" panose="020B0604020202020204" pitchFamily="34" charset="0"/>
              <a:buChar char="•"/>
            </a:pPr>
            <a:r>
              <a:rPr lang="en-US"/>
              <a:t>Developed by the College’s CIO and Director of eLearning.</a:t>
            </a:r>
          </a:p>
          <a:p>
            <a:pPr marL="628650" lvl="1" indent="-171450">
              <a:buFont typeface="Arial" panose="020B0604020202020204" pitchFamily="34" charset="0"/>
              <a:buChar char="•"/>
            </a:pPr>
            <a:r>
              <a:rPr lang="en-US"/>
              <a:t>The position was placed under Web Services with deep relationships to eLearning.</a:t>
            </a:r>
          </a:p>
          <a:p>
            <a:pPr marL="171450" lvl="0" indent="-171450">
              <a:buFont typeface="Arial" panose="020B0604020202020204" pitchFamily="34" charset="0"/>
              <a:buChar char="•"/>
            </a:pPr>
            <a:r>
              <a:rPr lang="en-US"/>
              <a:t>This position was tasked with collaboration between the Office of Information Technology, General Counsel, </a:t>
            </a:r>
            <a:r>
              <a:rPr lang="en-US" err="1"/>
              <a:t>ADAptive</a:t>
            </a:r>
            <a:r>
              <a:rPr lang="en-US"/>
              <a:t> Services, Library Services, and other areas of the College.</a:t>
            </a:r>
          </a:p>
        </p:txBody>
      </p:sp>
      <p:sp>
        <p:nvSpPr>
          <p:cNvPr id="4" name="Slide Number Placeholder 3"/>
          <p:cNvSpPr>
            <a:spLocks noGrp="1"/>
          </p:cNvSpPr>
          <p:nvPr>
            <p:ph type="sldNum" sz="quarter" idx="5"/>
          </p:nvPr>
        </p:nvSpPr>
        <p:spPr/>
        <p:txBody>
          <a:bodyPr/>
          <a:lstStyle/>
          <a:p>
            <a:fld id="{2FA064A2-D5C5-4BA4-BD4A-E40B7CC74AC9}" type="slidenum">
              <a:rPr lang="en-US" smtClean="0"/>
              <a:t>6</a:t>
            </a:fld>
            <a:endParaRPr lang="en-US"/>
          </a:p>
        </p:txBody>
      </p:sp>
    </p:spTree>
    <p:extLst>
      <p:ext uri="{BB962C8B-B14F-4D97-AF65-F5344CB8AC3E}">
        <p14:creationId xmlns:p14="http://schemas.microsoft.com/office/powerpoint/2010/main" val="196606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we learned through the OLC workshop, Strategic Planning for Web Accessibility we developed a list of stakeholders for the revived committee and an action plan.</a:t>
            </a:r>
          </a:p>
          <a:p>
            <a:pPr marL="171450" indent="-171450">
              <a:buFont typeface="Arial" panose="020B0604020202020204" pitchFamily="34" charset="0"/>
              <a:buChar char="•"/>
            </a:pPr>
            <a:r>
              <a:rPr lang="en-US"/>
              <a:t>We had an Accessibility Committee that was active from 2016-2017, which stopped meeting due to a central leader not being present.</a:t>
            </a:r>
          </a:p>
          <a:p>
            <a:pPr marL="628650" lvl="1" indent="-171450">
              <a:buFont typeface="Arial" panose="020B0604020202020204" pitchFamily="34" charset="0"/>
              <a:buChar char="•"/>
            </a:pPr>
            <a:r>
              <a:rPr lang="en-US"/>
              <a:t>The EIT Accessibility Specialist rekindled the Committee in 2019, bringing in the stakeholders from across the College as we outlined in our planning from OLC.</a:t>
            </a:r>
          </a:p>
        </p:txBody>
      </p:sp>
      <p:sp>
        <p:nvSpPr>
          <p:cNvPr id="4" name="Slide Number Placeholder 3"/>
          <p:cNvSpPr>
            <a:spLocks noGrp="1"/>
          </p:cNvSpPr>
          <p:nvPr>
            <p:ph type="sldNum" sz="quarter" idx="5"/>
          </p:nvPr>
        </p:nvSpPr>
        <p:spPr/>
        <p:txBody>
          <a:bodyPr/>
          <a:lstStyle/>
          <a:p>
            <a:fld id="{2FA064A2-D5C5-4BA4-BD4A-E40B7CC74AC9}" type="slidenum">
              <a:rPr lang="en-US" smtClean="0"/>
              <a:t>7</a:t>
            </a:fld>
            <a:endParaRPr lang="en-US"/>
          </a:p>
        </p:txBody>
      </p:sp>
    </p:spTree>
    <p:extLst>
      <p:ext uri="{BB962C8B-B14F-4D97-AF65-F5344CB8AC3E}">
        <p14:creationId xmlns:p14="http://schemas.microsoft.com/office/powerpoint/2010/main" val="218137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Provost’s Office, CIO, eLearning and eLearning coordinators, </a:t>
            </a:r>
            <a:r>
              <a:rPr lang="en-US" err="1"/>
              <a:t>ADAptive</a:t>
            </a:r>
            <a:r>
              <a:rPr lang="en-US"/>
              <a:t> Services, College Deans, Library Services, General Counsel, Procurement, Team AASPIRE (Institutional Research and planning), and others.</a:t>
            </a:r>
          </a:p>
          <a:p>
            <a:endParaRPr lang="en-US"/>
          </a:p>
        </p:txBody>
      </p:sp>
      <p:sp>
        <p:nvSpPr>
          <p:cNvPr id="4" name="Slide Number Placeholder 3"/>
          <p:cNvSpPr>
            <a:spLocks noGrp="1"/>
          </p:cNvSpPr>
          <p:nvPr>
            <p:ph type="sldNum" sz="quarter" idx="5"/>
          </p:nvPr>
        </p:nvSpPr>
        <p:spPr/>
        <p:txBody>
          <a:bodyPr/>
          <a:lstStyle/>
          <a:p>
            <a:fld id="{2FA064A2-D5C5-4BA4-BD4A-E40B7CC74AC9}" type="slidenum">
              <a:rPr lang="en-US" smtClean="0"/>
              <a:t>8</a:t>
            </a:fld>
            <a:endParaRPr lang="en-US"/>
          </a:p>
        </p:txBody>
      </p:sp>
    </p:spTree>
    <p:extLst>
      <p:ext uri="{BB962C8B-B14F-4D97-AF65-F5344CB8AC3E}">
        <p14:creationId xmlns:p14="http://schemas.microsoft.com/office/powerpoint/2010/main" val="23384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a:t>Using cloud-based tools in the Canvas Learning Management System we have metrics to help see improvements:</a:t>
            </a:r>
          </a:p>
          <a:p>
            <a:pPr lvl="1" indent="-171450">
              <a:lnSpc>
                <a:spcPct val="90000"/>
              </a:lnSpc>
              <a:spcBef>
                <a:spcPts val="1000"/>
              </a:spcBef>
              <a:buFont typeface="Arial"/>
              <a:buChar char="•"/>
            </a:pPr>
            <a:r>
              <a:rPr lang="en-US"/>
              <a:t>Blackboard Ally</a:t>
            </a:r>
          </a:p>
          <a:p>
            <a:pPr lvl="1" indent="-171450">
              <a:lnSpc>
                <a:spcPct val="90000"/>
              </a:lnSpc>
              <a:spcBef>
                <a:spcPts val="1000"/>
              </a:spcBef>
              <a:buFont typeface="Arial"/>
              <a:buChar char="•"/>
            </a:pPr>
            <a:r>
              <a:rPr lang="en-US"/>
              <a:t>U</a:t>
            </a:r>
            <a:r>
              <a:rPr lang="en-US" b="1"/>
              <a:t>DO</a:t>
            </a:r>
            <a:r>
              <a:rPr lang="en-US"/>
              <a:t>IT</a:t>
            </a:r>
            <a:endParaRPr lang="en-US">
              <a:cs typeface="Calibri" panose="020F0502020204030204"/>
            </a:endParaRPr>
          </a:p>
          <a:p>
            <a:pPr marL="285750" indent="-285750">
              <a:lnSpc>
                <a:spcPct val="90000"/>
              </a:lnSpc>
              <a:spcBef>
                <a:spcPts val="1000"/>
              </a:spcBef>
              <a:buFont typeface="Arial"/>
              <a:buChar char="•"/>
            </a:pPr>
            <a:r>
              <a:rPr lang="en-US"/>
              <a:t>For website accessibility we monitor our scores using Siteimprove.</a:t>
            </a:r>
          </a:p>
        </p:txBody>
      </p:sp>
      <p:sp>
        <p:nvSpPr>
          <p:cNvPr id="4" name="Slide Number Placeholder 3"/>
          <p:cNvSpPr>
            <a:spLocks noGrp="1"/>
          </p:cNvSpPr>
          <p:nvPr>
            <p:ph type="sldNum" sz="quarter" idx="5"/>
          </p:nvPr>
        </p:nvSpPr>
        <p:spPr/>
        <p:txBody>
          <a:bodyPr/>
          <a:lstStyle/>
          <a:p>
            <a:fld id="{2FA064A2-D5C5-4BA4-BD4A-E40B7CC74AC9}" type="slidenum">
              <a:rPr lang="en-US" smtClean="0"/>
              <a:t>9</a:t>
            </a:fld>
            <a:endParaRPr lang="en-US"/>
          </a:p>
        </p:txBody>
      </p:sp>
    </p:spTree>
    <p:extLst>
      <p:ext uri="{BB962C8B-B14F-4D97-AF65-F5344CB8AC3E}">
        <p14:creationId xmlns:p14="http://schemas.microsoft.com/office/powerpoint/2010/main" val="352235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a:t>Through the awareness training point of contact information is available to faculty and staff. If someone is contacted who does not work directly in an area an inter-departmental referral is made.</a:t>
            </a:r>
          </a:p>
          <a:p>
            <a:pPr lvl="1" indent="-171450">
              <a:lnSpc>
                <a:spcPct val="90000"/>
              </a:lnSpc>
              <a:spcBef>
                <a:spcPts val="1000"/>
              </a:spcBef>
              <a:buFont typeface="Arial"/>
              <a:buChar char="•"/>
            </a:pPr>
            <a:r>
              <a:rPr lang="en-US"/>
              <a:t>How should I setup my class for interpreters?</a:t>
            </a:r>
            <a:endParaRPr lang="en-US">
              <a:cs typeface="Calibri"/>
            </a:endParaRPr>
          </a:p>
          <a:p>
            <a:pPr lvl="1" indent="-171450">
              <a:lnSpc>
                <a:spcPct val="90000"/>
              </a:lnSpc>
              <a:spcBef>
                <a:spcPts val="1000"/>
              </a:spcBef>
              <a:buFont typeface="Arial"/>
              <a:buChar char="•"/>
            </a:pPr>
            <a:r>
              <a:rPr lang="en-US"/>
              <a:t>How do I make my videos more accessible?</a:t>
            </a:r>
            <a:endParaRPr lang="en-US">
              <a:cs typeface="Calibri"/>
            </a:endParaRPr>
          </a:p>
          <a:p>
            <a:pPr lvl="1" indent="-171450">
              <a:lnSpc>
                <a:spcPct val="90000"/>
              </a:lnSpc>
              <a:spcBef>
                <a:spcPts val="1000"/>
              </a:spcBef>
              <a:buFont typeface="Arial"/>
              <a:buChar char="•"/>
            </a:pPr>
            <a:r>
              <a:rPr lang="en-US"/>
              <a:t>A student is asking for more than what was on the Letter of Accommodation.</a:t>
            </a:r>
            <a:endParaRPr lang="en-US">
              <a:cs typeface="Calibri"/>
            </a:endParaRPr>
          </a:p>
          <a:p>
            <a:pPr lvl="1" indent="-171450">
              <a:lnSpc>
                <a:spcPct val="90000"/>
              </a:lnSpc>
              <a:spcBef>
                <a:spcPts val="1000"/>
              </a:spcBef>
              <a:buFont typeface="Arial"/>
              <a:buChar char="•"/>
            </a:pPr>
            <a:r>
              <a:rPr lang="en-US"/>
              <a:t>What assistive technology will benefit my students?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FA064A2-D5C5-4BA4-BD4A-E40B7CC74AC9}" type="slidenum">
              <a:rPr lang="en-US" smtClean="0"/>
              <a:t>11</a:t>
            </a:fld>
            <a:endParaRPr lang="en-US"/>
          </a:p>
        </p:txBody>
      </p:sp>
    </p:spTree>
    <p:extLst>
      <p:ext uri="{BB962C8B-B14F-4D97-AF65-F5344CB8AC3E}">
        <p14:creationId xmlns:p14="http://schemas.microsoft.com/office/powerpoint/2010/main" val="338808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Compared the scores for 6 courses, 3 in the School of Arts, Humanities, and Social Sciences and 3 in the School of Pure and Applied Sciences. The most dramatic score improvements were in the newly designed MAT 1100, PHI 2600, and PHY 2053L the score increase ranged from 22-38% improvement, with original accessibility scores of those courses ranging from 60-76%, with final scores in the 98-99% range. Mid-range for these values were the newly designed masters for SLS 1515 and SPC 2608 with an increase of 16% and 17%, respectively, original scores 78-81%, and final scores of 94-98%. The minor improvement was from CHM 2046 with a 3% increase, originally scoring at 40% with an end score of 43%.</a:t>
            </a:r>
            <a:endParaRPr lang="en-US" b="0">
              <a:effectLst/>
            </a:endParaRPr>
          </a:p>
        </p:txBody>
      </p:sp>
      <p:sp>
        <p:nvSpPr>
          <p:cNvPr id="4" name="Slide Number Placeholder 3"/>
          <p:cNvSpPr>
            <a:spLocks noGrp="1"/>
          </p:cNvSpPr>
          <p:nvPr>
            <p:ph type="sldNum" sz="quarter" idx="5"/>
          </p:nvPr>
        </p:nvSpPr>
        <p:spPr/>
        <p:txBody>
          <a:bodyPr/>
          <a:lstStyle/>
          <a:p>
            <a:fld id="{2FA064A2-D5C5-4BA4-BD4A-E40B7CC74AC9}" type="slidenum">
              <a:rPr lang="en-US" smtClean="0"/>
              <a:t>15</a:t>
            </a:fld>
            <a:endParaRPr lang="en-US"/>
          </a:p>
        </p:txBody>
      </p:sp>
    </p:spTree>
    <p:extLst>
      <p:ext uri="{BB962C8B-B14F-4D97-AF65-F5344CB8AC3E}">
        <p14:creationId xmlns:p14="http://schemas.microsoft.com/office/powerpoint/2010/main" val="101423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b="0">
                <a:effectLst/>
              </a:rPr>
              <a:t>The data represents participants within DEV 101 who took both the pre- and post- workshop survey within the DEV 101 Canvas course.</a:t>
            </a:r>
          </a:p>
        </p:txBody>
      </p:sp>
      <p:sp>
        <p:nvSpPr>
          <p:cNvPr id="4" name="Slide Number Placeholder 3"/>
          <p:cNvSpPr>
            <a:spLocks noGrp="1"/>
          </p:cNvSpPr>
          <p:nvPr>
            <p:ph type="sldNum" sz="quarter" idx="5"/>
          </p:nvPr>
        </p:nvSpPr>
        <p:spPr/>
        <p:txBody>
          <a:bodyPr/>
          <a:lstStyle/>
          <a:p>
            <a:fld id="{2FA064A2-D5C5-4BA4-BD4A-E40B7CC74AC9}" type="slidenum">
              <a:rPr lang="en-US" smtClean="0"/>
              <a:t>16</a:t>
            </a:fld>
            <a:endParaRPr lang="en-US"/>
          </a:p>
        </p:txBody>
      </p:sp>
    </p:spTree>
    <p:extLst>
      <p:ext uri="{BB962C8B-B14F-4D97-AF65-F5344CB8AC3E}">
        <p14:creationId xmlns:p14="http://schemas.microsoft.com/office/powerpoint/2010/main" val="305243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b="0">
                <a:effectLst/>
              </a:rPr>
              <a:t>Blackboard Ally was enabled in all past, current, and future courses on August 5, 2021.</a:t>
            </a:r>
          </a:p>
        </p:txBody>
      </p:sp>
      <p:sp>
        <p:nvSpPr>
          <p:cNvPr id="4" name="Slide Number Placeholder 3"/>
          <p:cNvSpPr>
            <a:spLocks noGrp="1"/>
          </p:cNvSpPr>
          <p:nvPr>
            <p:ph type="sldNum" sz="quarter" idx="5"/>
          </p:nvPr>
        </p:nvSpPr>
        <p:spPr/>
        <p:txBody>
          <a:bodyPr/>
          <a:lstStyle/>
          <a:p>
            <a:fld id="{2FA064A2-D5C5-4BA4-BD4A-E40B7CC74AC9}" type="slidenum">
              <a:rPr lang="en-US" smtClean="0"/>
              <a:t>17</a:t>
            </a:fld>
            <a:endParaRPr lang="en-US"/>
          </a:p>
        </p:txBody>
      </p:sp>
    </p:spTree>
    <p:extLst>
      <p:ext uri="{BB962C8B-B14F-4D97-AF65-F5344CB8AC3E}">
        <p14:creationId xmlns:p14="http://schemas.microsoft.com/office/powerpoint/2010/main" val="108455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 staff will attend a training session on an accessibility topic.</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Make accessible [#/%] of documents posted to the College’s Document Manager.</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Check videos on [unit’s] web presence, including social media, for accurate captioning.</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Work with EIT Accessibility Specialist to improve public facing website content’s accessibility by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Educate [#/%] staff and student assistants on where individuals can receive accommodation information.</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Make accessible documents for email, web, Document Manager, and courses/workshops/presentations.</a:t>
            </a: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FA064A2-D5C5-4BA4-BD4A-E40B7CC74AC9}" type="slidenum">
              <a:rPr lang="en-US" smtClean="0"/>
              <a:t>18</a:t>
            </a:fld>
            <a:endParaRPr lang="en-US"/>
          </a:p>
        </p:txBody>
      </p:sp>
    </p:spTree>
    <p:extLst>
      <p:ext uri="{BB962C8B-B14F-4D97-AF65-F5344CB8AC3E}">
        <p14:creationId xmlns:p14="http://schemas.microsoft.com/office/powerpoint/2010/main" val="287676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2141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265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25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544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237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863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388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316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366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604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1709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327698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microsoft.com/office/2018/10/relationships/comments" Target="../comments/modernComment_105_BD120CC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mailto:rjester@fsw.edu" TargetMode="External"/><Relationship Id="rId7" Type="http://schemas.openxmlformats.org/officeDocument/2006/relationships/image" Target="../media/image46.png"/><Relationship Id="rId2" Type="http://schemas.openxmlformats.org/officeDocument/2006/relationships/hyperlink" Target="mailto:sbianco@fsw.edu" TargetMode="Externa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18/10/relationships/comments" Target="../comments/modernComment_10D_C98D421F.xml"/><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A942D-63DA-4280-8FA0-4A8EBD2319FB}"/>
              </a:ext>
            </a:extLst>
          </p:cNvPr>
          <p:cNvSpPr>
            <a:spLocks noGrp="1"/>
          </p:cNvSpPr>
          <p:nvPr>
            <p:ph type="ctrTitle"/>
          </p:nvPr>
        </p:nvSpPr>
        <p:spPr>
          <a:xfrm>
            <a:off x="838200" y="624568"/>
            <a:ext cx="3766457" cy="5412920"/>
          </a:xfrm>
        </p:spPr>
        <p:txBody>
          <a:bodyPr vert="horz" lIns="91440" tIns="45720" rIns="91440" bIns="45720" rtlCol="0" anchor="ctr">
            <a:normAutofit fontScale="90000"/>
          </a:bodyPr>
          <a:lstStyle/>
          <a:p>
            <a:pPr algn="l"/>
            <a:r>
              <a:rPr lang="en-US" sz="4400" kern="1200">
                <a:solidFill>
                  <a:srgbClr val="FFFFFF"/>
                </a:solidFill>
              </a:rPr>
              <a:t>Cross Departmental Accessibility Focus: College-Wide Student Success and Online Courses</a:t>
            </a:r>
          </a:p>
        </p:txBody>
      </p:sp>
      <p:sp>
        <p:nvSpPr>
          <p:cNvPr id="3" name="Subtitle 2">
            <a:extLst>
              <a:ext uri="{FF2B5EF4-FFF2-40B4-BE49-F238E27FC236}">
                <a16:creationId xmlns:a16="http://schemas.microsoft.com/office/drawing/2014/main" id="{6C4F95D6-2FCD-4295-8CA4-391C36594C38}"/>
              </a:ext>
            </a:extLst>
          </p:cNvPr>
          <p:cNvSpPr>
            <a:spLocks noGrp="1"/>
          </p:cNvSpPr>
          <p:nvPr>
            <p:ph type="subTitle" idx="1"/>
          </p:nvPr>
        </p:nvSpPr>
        <p:spPr>
          <a:xfrm>
            <a:off x="5600702" y="624568"/>
            <a:ext cx="5753098" cy="4129666"/>
          </a:xfrm>
        </p:spPr>
        <p:txBody>
          <a:bodyPr vert="horz" lIns="91440" tIns="45720" rIns="91440" bIns="45720" rtlCol="0" anchor="ctr">
            <a:normAutofit/>
          </a:bodyPr>
          <a:lstStyle/>
          <a:p>
            <a:pPr algn="l"/>
            <a:r>
              <a:rPr lang="en-US"/>
              <a:t>Steven Bianco, Coordinator, Accessibility and LMS Administration</a:t>
            </a:r>
          </a:p>
          <a:p>
            <a:pPr algn="l"/>
            <a:r>
              <a:rPr lang="en-US"/>
              <a:t>Dr. Rozalind Jester, Assistant Vice Provost, Online Learning</a:t>
            </a:r>
          </a:p>
        </p:txBody>
      </p:sp>
      <p:pic>
        <p:nvPicPr>
          <p:cNvPr id="7" name="Picture 6" descr="Florida SouthWestern State College">
            <a:extLst>
              <a:ext uri="{FF2B5EF4-FFF2-40B4-BE49-F238E27FC236}">
                <a16:creationId xmlns:a16="http://schemas.microsoft.com/office/drawing/2014/main" id="{DD28DC4B-9EF5-4779-BAA5-60E8FADE3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960" y="5029768"/>
            <a:ext cx="3299840" cy="1007720"/>
          </a:xfrm>
          <a:prstGeom prst="rect">
            <a:avLst/>
          </a:prstGeom>
        </p:spPr>
      </p:pic>
      <p:sp>
        <p:nvSpPr>
          <p:cNvPr id="4" name="Footer Placeholder 3">
            <a:extLst>
              <a:ext uri="{FF2B5EF4-FFF2-40B4-BE49-F238E27FC236}">
                <a16:creationId xmlns:a16="http://schemas.microsoft.com/office/drawing/2014/main" id="{C2EEC755-9EA7-4DBA-9F2B-20E3B395602C}"/>
              </a:ext>
            </a:extLst>
          </p:cNvPr>
          <p:cNvSpPr>
            <a:spLocks noGrp="1"/>
          </p:cNvSpPr>
          <p:nvPr>
            <p:ph type="ftr" sz="quarter" idx="11"/>
          </p:nvPr>
        </p:nvSpPr>
        <p:spPr>
          <a:xfrm>
            <a:off x="5600700" y="6356350"/>
            <a:ext cx="4273550" cy="365125"/>
          </a:xfrm>
        </p:spPr>
        <p:txBody>
          <a:bodyPr vert="horz" lIns="91440" tIns="45720" rIns="91440" bIns="45720" rtlCol="0" anchor="ctr">
            <a:normAutofit/>
          </a:bodyPr>
          <a:lstStyle/>
          <a:p>
            <a:pPr algn="l">
              <a:spcAft>
                <a:spcPts val="600"/>
              </a:spcAft>
            </a:pPr>
            <a:r>
              <a:rPr lang="en-US" kern="1200"/>
              <a:t>Accessing Higher Ground 2021, Session 34070</a:t>
            </a:r>
          </a:p>
        </p:txBody>
      </p:sp>
      <p:sp>
        <p:nvSpPr>
          <p:cNvPr id="5" name="Slide Number Placeholder 4">
            <a:extLst>
              <a:ext uri="{FF2B5EF4-FFF2-40B4-BE49-F238E27FC236}">
                <a16:creationId xmlns:a16="http://schemas.microsoft.com/office/drawing/2014/main" id="{FB226789-4712-41B7-9EDC-EB07F722B3EC}"/>
              </a:ext>
            </a:extLst>
          </p:cNvPr>
          <p:cNvSpPr>
            <a:spLocks noGrp="1"/>
          </p:cNvSpPr>
          <p:nvPr>
            <p:ph type="sldNum" sz="quarter" idx="12"/>
          </p:nvPr>
        </p:nvSpPr>
        <p:spPr>
          <a:xfrm>
            <a:off x="10128250" y="6356350"/>
            <a:ext cx="1225550" cy="365125"/>
          </a:xfrm>
        </p:spPr>
        <p:txBody>
          <a:bodyPr vert="horz" lIns="91440" tIns="45720" rIns="91440" bIns="45720" rtlCol="0" anchor="ctr">
            <a:normAutofit/>
          </a:bodyPr>
          <a:lstStyle/>
          <a:p>
            <a:pPr>
              <a:spcAft>
                <a:spcPts val="600"/>
              </a:spcAft>
            </a:pPr>
            <a:fld id="{0066A541-BD99-4DA9-911C-2A15135BA718}" type="slidenum">
              <a:rPr lang="en-US">
                <a:solidFill>
                  <a:schemeClr val="tx1"/>
                </a:solidFill>
              </a:rPr>
              <a:pPr>
                <a:spcAft>
                  <a:spcPts val="600"/>
                </a:spcAft>
              </a:pPr>
              <a:t>1</a:t>
            </a:fld>
            <a:endParaRPr lang="en-US">
              <a:solidFill>
                <a:schemeClr val="tx1"/>
              </a:solidFill>
            </a:endParaRPr>
          </a:p>
        </p:txBody>
      </p:sp>
    </p:spTree>
    <p:extLst>
      <p:ext uri="{BB962C8B-B14F-4D97-AF65-F5344CB8AC3E}">
        <p14:creationId xmlns:p14="http://schemas.microsoft.com/office/powerpoint/2010/main" val="94704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E816-BC8D-42A0-9D5F-5597185A456D}"/>
              </a:ext>
            </a:extLst>
          </p:cNvPr>
          <p:cNvSpPr>
            <a:spLocks noGrp="1"/>
          </p:cNvSpPr>
          <p:nvPr>
            <p:ph type="title"/>
          </p:nvPr>
        </p:nvSpPr>
        <p:spPr>
          <a:xfrm>
            <a:off x="4965430" y="629266"/>
            <a:ext cx="6586491" cy="1676603"/>
          </a:xfrm>
        </p:spPr>
        <p:txBody>
          <a:bodyPr>
            <a:normAutofit/>
          </a:bodyPr>
          <a:lstStyle/>
          <a:p>
            <a:r>
              <a:rPr lang="en-US" sz="4000"/>
              <a:t>eLearning Example</a:t>
            </a:r>
          </a:p>
        </p:txBody>
      </p:sp>
      <p:pic>
        <p:nvPicPr>
          <p:cNvPr id="32" name="Picture 31" descr="Pastel purple monochrome minimal table and office items with laptop computer.">
            <a:extLst>
              <a:ext uri="{FF2B5EF4-FFF2-40B4-BE49-F238E27FC236}">
                <a16:creationId xmlns:a16="http://schemas.microsoft.com/office/drawing/2014/main" id="{F554C5C3-DB45-4FEC-98DF-79B82CB18CE0}"/>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0" r="61960"/>
          <a:stretch/>
        </p:blipFill>
        <p:spPr>
          <a:xfrm>
            <a:off x="20" y="10"/>
            <a:ext cx="4635571" cy="6857990"/>
          </a:xfrm>
          <a:prstGeom prst="rect">
            <a:avLst/>
          </a:prstGeom>
          <a:effectLst/>
        </p:spPr>
      </p:pic>
      <p:cxnSp>
        <p:nvCxnSpPr>
          <p:cNvPr id="12" name="Straight Connector 16">
            <a:extLst>
              <a:ext uri="{FF2B5EF4-FFF2-40B4-BE49-F238E27FC236}">
                <a16:creationId xmlns:a16="http://schemas.microsoft.com/office/drawing/2014/main" id="{DABAC2A9-F141-4A7B-98F0-D30E812FF9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descr="eLearning performs course reviews based on accommodations and also notify instructors about who to contact for questions.">
            <a:extLst>
              <a:ext uri="{FF2B5EF4-FFF2-40B4-BE49-F238E27FC236}">
                <a16:creationId xmlns:a16="http://schemas.microsoft.com/office/drawing/2014/main" id="{D587AF9C-4874-4D31-94BE-940549539CF1}"/>
              </a:ext>
            </a:extLst>
          </p:cNvPr>
          <p:cNvGraphicFramePr>
            <a:graphicFrameLocks noGrp="1"/>
          </p:cNvGraphicFramePr>
          <p:nvPr>
            <p:ph idx="1"/>
            <p:extLst>
              <p:ext uri="{D42A27DB-BD31-4B8C-83A1-F6EECF244321}">
                <p14:modId xmlns:p14="http://schemas.microsoft.com/office/powerpoint/2010/main" val="137319058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C8A1E62-D5B4-4FC4-A838-233D836C1F3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6" name="Slide Number Placeholder 5">
            <a:extLst>
              <a:ext uri="{FF2B5EF4-FFF2-40B4-BE49-F238E27FC236}">
                <a16:creationId xmlns:a16="http://schemas.microsoft.com/office/drawing/2014/main" id="{95B2B6CE-6772-482A-82B9-C3BBDE98BB3D}"/>
              </a:ext>
            </a:extLst>
          </p:cNvPr>
          <p:cNvSpPr>
            <a:spLocks noGrp="1"/>
          </p:cNvSpPr>
          <p:nvPr>
            <p:ph type="sldNum" sz="quarter" idx="12"/>
          </p:nvPr>
        </p:nvSpPr>
        <p:spPr>
          <a:xfrm>
            <a:off x="10167042" y="6356350"/>
            <a:ext cx="1186758" cy="365125"/>
          </a:xfrm>
          <a:prstGeom prst="ellipse">
            <a:avLst/>
          </a:prstGeom>
        </p:spPr>
        <p:txBody>
          <a:bodyPr>
            <a:normAutofit/>
          </a:bodyPr>
          <a:lstStyle/>
          <a:p>
            <a:pPr>
              <a:lnSpc>
                <a:spcPct val="90000"/>
              </a:lnSpc>
              <a:spcAft>
                <a:spcPts val="600"/>
              </a:spcAft>
            </a:pPr>
            <a:fld id="{0066A541-BD99-4DA9-911C-2A15135BA718}" type="slidenum">
              <a:rPr lang="en-US"/>
              <a:pPr>
                <a:lnSpc>
                  <a:spcPct val="90000"/>
                </a:lnSpc>
                <a:spcAft>
                  <a:spcPts val="600"/>
                </a:spcAft>
              </a:pPr>
              <a:t>10</a:t>
            </a:fld>
            <a:endParaRPr lang="en-US"/>
          </a:p>
        </p:txBody>
      </p:sp>
    </p:spTree>
    <p:extLst>
      <p:ext uri="{BB962C8B-B14F-4D97-AF65-F5344CB8AC3E}">
        <p14:creationId xmlns:p14="http://schemas.microsoft.com/office/powerpoint/2010/main" val="31414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rgbClr val="00BFB3">
              <a:alpha val="25000"/>
            </a:srgbClr>
          </a:solidFill>
          <a:ln w="0">
            <a:noFill/>
            <a:prstDash val="solid"/>
            <a:round/>
            <a:headEnd/>
            <a:tailEnd/>
          </a:ln>
        </p:spPr>
        <p:txBody>
          <a:bodyPr rtlCol="0" anchor="ctr"/>
          <a:lstStyle/>
          <a:p>
            <a:pPr algn="ctr" defTabSz="457200"/>
            <a:endParaRPr lang="en-US">
              <a:solidFill>
                <a:schemeClr val="tx1"/>
              </a:solidFill>
            </a:endParaRPr>
          </a:p>
        </p:txBody>
      </p:sp>
      <p:sp>
        <p:nvSpPr>
          <p:cNvPr id="2" name="Title 1">
            <a:extLst>
              <a:ext uri="{FF2B5EF4-FFF2-40B4-BE49-F238E27FC236}">
                <a16:creationId xmlns:a16="http://schemas.microsoft.com/office/drawing/2014/main" id="{1044688D-92CB-4CCA-BC86-CFB7F0BF25A6}"/>
              </a:ext>
            </a:extLst>
          </p:cNvPr>
          <p:cNvSpPr>
            <a:spLocks noGrp="1"/>
          </p:cNvSpPr>
          <p:nvPr>
            <p:ph type="title"/>
          </p:nvPr>
        </p:nvSpPr>
        <p:spPr>
          <a:xfrm>
            <a:off x="766243" y="662399"/>
            <a:ext cx="4842933" cy="1494000"/>
          </a:xfrm>
        </p:spPr>
        <p:txBody>
          <a:bodyPr anchor="t">
            <a:normAutofit/>
          </a:bodyPr>
          <a:lstStyle/>
          <a:p>
            <a:r>
              <a:rPr lang="en-US" sz="4100"/>
              <a:t>Inter-Departmental Referrals</a:t>
            </a:r>
          </a:p>
        </p:txBody>
      </p:sp>
      <p:sp>
        <p:nvSpPr>
          <p:cNvPr id="3" name="Content Placeholder 2">
            <a:extLst>
              <a:ext uri="{FF2B5EF4-FFF2-40B4-BE49-F238E27FC236}">
                <a16:creationId xmlns:a16="http://schemas.microsoft.com/office/drawing/2014/main" id="{85587DB5-9BF5-42E0-B531-2FFE9AD0B5AC}"/>
              </a:ext>
            </a:extLst>
          </p:cNvPr>
          <p:cNvSpPr>
            <a:spLocks noGrp="1"/>
          </p:cNvSpPr>
          <p:nvPr>
            <p:ph idx="1"/>
          </p:nvPr>
        </p:nvSpPr>
        <p:spPr>
          <a:xfrm>
            <a:off x="765566" y="2286000"/>
            <a:ext cx="4849708" cy="3844800"/>
          </a:xfrm>
        </p:spPr>
        <p:txBody>
          <a:bodyPr>
            <a:normAutofit/>
          </a:bodyPr>
          <a:lstStyle/>
          <a:p>
            <a:r>
              <a:rPr lang="en-US" sz="2000">
                <a:solidFill>
                  <a:schemeClr val="tx1">
                    <a:alpha val="60000"/>
                  </a:schemeClr>
                </a:solidFill>
              </a:rPr>
              <a:t>Through awareness training the point of contact information is available to faculty and staff.</a:t>
            </a:r>
          </a:p>
          <a:p>
            <a:r>
              <a:rPr lang="en-US" sz="2000">
                <a:solidFill>
                  <a:schemeClr val="tx1">
                    <a:alpha val="60000"/>
                  </a:schemeClr>
                </a:solidFill>
              </a:rPr>
              <a:t>Referrals are made between eLearning, Information Technology, </a:t>
            </a:r>
            <a:r>
              <a:rPr lang="en-US" sz="2000" err="1">
                <a:solidFill>
                  <a:schemeClr val="tx1">
                    <a:alpha val="60000"/>
                  </a:schemeClr>
                </a:solidFill>
              </a:rPr>
              <a:t>ADAptive</a:t>
            </a:r>
            <a:r>
              <a:rPr lang="en-US" sz="2000">
                <a:solidFill>
                  <a:schemeClr val="tx1">
                    <a:alpha val="60000"/>
                  </a:schemeClr>
                </a:solidFill>
              </a:rPr>
              <a:t> Services, and the Equity Office.</a:t>
            </a:r>
            <a:endParaRPr lang="en-US" sz="2000">
              <a:solidFill>
                <a:schemeClr val="tx1">
                  <a:alpha val="60000"/>
                </a:schemeClr>
              </a:solidFill>
              <a:cs typeface="Calibri"/>
            </a:endParaRPr>
          </a:p>
        </p:txBody>
      </p:sp>
      <p:sp>
        <p:nvSpPr>
          <p:cNvPr id="39"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9" name="Graphic 8">
            <a:extLst>
              <a:ext uri="{FF2B5EF4-FFF2-40B4-BE49-F238E27FC236}">
                <a16:creationId xmlns:a16="http://schemas.microsoft.com/office/drawing/2014/main" id="{AF7CC554-98BD-4D29-84FC-50333EC4F4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9994" y="1608058"/>
            <a:ext cx="3240000" cy="3240000"/>
          </a:xfrm>
          <a:prstGeom prst="rect">
            <a:avLst/>
          </a:prstGeom>
        </p:spPr>
      </p:pic>
      <p:sp>
        <p:nvSpPr>
          <p:cNvPr id="4" name="Footer Placeholder 3">
            <a:extLst>
              <a:ext uri="{FF2B5EF4-FFF2-40B4-BE49-F238E27FC236}">
                <a16:creationId xmlns:a16="http://schemas.microsoft.com/office/drawing/2014/main" id="{87F46255-6711-4BA1-9893-63523B9624BD}"/>
              </a:ext>
            </a:extLst>
          </p:cNvPr>
          <p:cNvSpPr>
            <a:spLocks noGrp="1"/>
          </p:cNvSpPr>
          <p:nvPr>
            <p:ph type="ftr" sz="quarter" idx="11"/>
          </p:nvPr>
        </p:nvSpPr>
        <p:spPr>
          <a:xfrm>
            <a:off x="4916251" y="6375679"/>
            <a:ext cx="4849708" cy="345796"/>
          </a:xfrm>
        </p:spPr>
        <p:txBody>
          <a:bodyPr>
            <a:normAutofit/>
          </a:bodyPr>
          <a:lstStyle/>
          <a:p>
            <a:pPr algn="l">
              <a:spcAft>
                <a:spcPts val="600"/>
              </a:spcAft>
            </a:pPr>
            <a:r>
              <a:rPr lang="en-US">
                <a:solidFill>
                  <a:schemeClr val="tx1">
                    <a:alpha val="60000"/>
                  </a:schemeClr>
                </a:solidFill>
              </a:rPr>
              <a:t>Accessing Higher Ground 2021, Session 34070</a:t>
            </a:r>
          </a:p>
        </p:txBody>
      </p:sp>
      <p:sp>
        <p:nvSpPr>
          <p:cNvPr id="5" name="Slide Number Placeholder 4">
            <a:extLst>
              <a:ext uri="{FF2B5EF4-FFF2-40B4-BE49-F238E27FC236}">
                <a16:creationId xmlns:a16="http://schemas.microsoft.com/office/drawing/2014/main" id="{B62A44DA-0889-4D71-B511-4CA9D8B749F3}"/>
              </a:ext>
            </a:extLst>
          </p:cNvPr>
          <p:cNvSpPr>
            <a:spLocks noGrp="1"/>
          </p:cNvSpPr>
          <p:nvPr>
            <p:ph type="sldNum" sz="quarter" idx="12"/>
          </p:nvPr>
        </p:nvSpPr>
        <p:spPr>
          <a:xfrm>
            <a:off x="9914964" y="6375679"/>
            <a:ext cx="1510273" cy="345796"/>
          </a:xfrm>
        </p:spPr>
        <p:txBody>
          <a:bodyPr>
            <a:normAutofit/>
          </a:bodyPr>
          <a:lstStyle/>
          <a:p>
            <a:pPr>
              <a:spcAft>
                <a:spcPts val="600"/>
              </a:spcAft>
            </a:pPr>
            <a:fld id="{0066A541-BD99-4DA9-911C-2A15135BA718}" type="slidenum">
              <a:rPr lang="en-US">
                <a:solidFill>
                  <a:schemeClr val="tx1">
                    <a:alpha val="60000"/>
                  </a:schemeClr>
                </a:solidFill>
              </a:rPr>
              <a:pPr>
                <a:spcAft>
                  <a:spcPts val="600"/>
                </a:spcAft>
              </a:pPr>
              <a:t>11</a:t>
            </a:fld>
            <a:endParaRPr lang="en-US">
              <a:solidFill>
                <a:schemeClr val="tx1">
                  <a:alpha val="60000"/>
                </a:schemeClr>
              </a:solidFill>
            </a:endParaRPr>
          </a:p>
        </p:txBody>
      </p:sp>
    </p:spTree>
    <p:extLst>
      <p:ext uri="{BB962C8B-B14F-4D97-AF65-F5344CB8AC3E}">
        <p14:creationId xmlns:p14="http://schemas.microsoft.com/office/powerpoint/2010/main" val="71056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arge skydiving group mid-air.">
            <a:extLst>
              <a:ext uri="{FF2B5EF4-FFF2-40B4-BE49-F238E27FC236}">
                <a16:creationId xmlns:a16="http://schemas.microsoft.com/office/drawing/2014/main" id="{2B31B87C-F5ED-471E-BC72-34AE3C3D5065}"/>
              </a:ext>
            </a:extLst>
          </p:cNvPr>
          <p:cNvPicPr>
            <a:picLocks noChangeAspect="1"/>
          </p:cNvPicPr>
          <p:nvPr/>
        </p:nvPicPr>
        <p:blipFill rotWithShape="1">
          <a:blip r:embed="rId3"/>
          <a:srcRect l="3618" r="2619"/>
          <a:stretch/>
        </p:blipFill>
        <p:spPr>
          <a:xfrm>
            <a:off x="2522358" y="1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60C8204-56DD-4D71-AED8-C9F36242587F}"/>
              </a:ext>
            </a:extLst>
          </p:cNvPr>
          <p:cNvSpPr>
            <a:spLocks noGrp="1"/>
          </p:cNvSpPr>
          <p:nvPr>
            <p:ph type="title"/>
          </p:nvPr>
        </p:nvSpPr>
        <p:spPr>
          <a:xfrm>
            <a:off x="952228" y="1582986"/>
            <a:ext cx="3973385" cy="3692028"/>
          </a:xfrm>
          <a:noFill/>
        </p:spPr>
        <p:txBody>
          <a:bodyPr vert="horz" lIns="91440" tIns="45720" rIns="91440" bIns="45720" rtlCol="0" anchor="ctr">
            <a:normAutofit/>
          </a:bodyPr>
          <a:lstStyle/>
          <a:p>
            <a:r>
              <a:rPr lang="en-US" sz="4400">
                <a:latin typeface="Arial"/>
                <a:cs typeface="Arial"/>
              </a:rPr>
              <a:t>Building </a:t>
            </a:r>
            <a:br>
              <a:rPr lang="en-US" sz="4400">
                <a:latin typeface="Arial"/>
                <a:cs typeface="Arial"/>
              </a:rPr>
            </a:br>
            <a:r>
              <a:rPr lang="en-US" sz="4400">
                <a:latin typeface="Arial"/>
                <a:cs typeface="Arial"/>
              </a:rPr>
              <a:t>Relationships</a:t>
            </a:r>
          </a:p>
        </p:txBody>
      </p:sp>
      <p:sp>
        <p:nvSpPr>
          <p:cNvPr id="4" name="Footer Placeholder 3">
            <a:extLst>
              <a:ext uri="{FF2B5EF4-FFF2-40B4-BE49-F238E27FC236}">
                <a16:creationId xmlns:a16="http://schemas.microsoft.com/office/drawing/2014/main" id="{4779622C-78B4-4D4F-B9F2-7A51D4594A7F}"/>
              </a:ext>
            </a:extLst>
          </p:cNvPr>
          <p:cNvSpPr>
            <a:spLocks noGrp="1"/>
          </p:cNvSpPr>
          <p:nvPr>
            <p:ph type="ftr" sz="quarter" idx="11"/>
          </p:nvPr>
        </p:nvSpPr>
        <p:spPr>
          <a:xfrm>
            <a:off x="3187673" y="6356350"/>
            <a:ext cx="3615866" cy="365125"/>
          </a:xfrm>
        </p:spPr>
        <p:txBody>
          <a:bodyPr vert="horz" lIns="91440" tIns="45720" rIns="91440" bIns="45720" rtlCol="0" anchor="ctr">
            <a:normAutofit/>
          </a:bodyPr>
          <a:lstStyle/>
          <a:p>
            <a:pPr algn="r">
              <a:spcAft>
                <a:spcPts val="600"/>
              </a:spcAft>
              <a:defRPr/>
            </a:pPr>
            <a:r>
              <a:rPr lang="en-US" kern="1200"/>
              <a:t>Accessing Higher Ground 2021, Session 34070</a:t>
            </a:r>
          </a:p>
        </p:txBody>
      </p:sp>
      <p:sp>
        <p:nvSpPr>
          <p:cNvPr id="5" name="Slide Number Placeholder 4">
            <a:extLst>
              <a:ext uri="{FF2B5EF4-FFF2-40B4-BE49-F238E27FC236}">
                <a16:creationId xmlns:a16="http://schemas.microsoft.com/office/drawing/2014/main" id="{B3EA40AF-9B13-4F5A-AEF7-B7DED252399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066A541-BD99-4DA9-911C-2A15135BA718}" type="slidenum">
              <a:rPr lang="en-US"/>
              <a:pPr>
                <a:spcAft>
                  <a:spcPts val="600"/>
                </a:spcAft>
                <a:defRPr/>
              </a:pPr>
              <a:t>12</a:t>
            </a:fld>
            <a:endParaRPr lang="en-US"/>
          </a:p>
        </p:txBody>
      </p:sp>
    </p:spTree>
    <p:extLst>
      <p:ext uri="{BB962C8B-B14F-4D97-AF65-F5344CB8AC3E}">
        <p14:creationId xmlns:p14="http://schemas.microsoft.com/office/powerpoint/2010/main" val="317207673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36407-F190-4713-8521-9FEDE826FC31}"/>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rcRect l="9196" r="9195"/>
          <a:stretch/>
        </p:blipFill>
        <p:spPr>
          <a:xfrm>
            <a:off x="0" y="0"/>
            <a:ext cx="12192000" cy="6857999"/>
          </a:xfrm>
          <a:prstGeom prst="rect">
            <a:avLst/>
          </a:prstGeom>
        </p:spPr>
      </p:pic>
      <p:sp>
        <p:nvSpPr>
          <p:cNvPr id="6" name="Title 5">
            <a:extLst>
              <a:ext uri="{FF2B5EF4-FFF2-40B4-BE49-F238E27FC236}">
                <a16:creationId xmlns:a16="http://schemas.microsoft.com/office/drawing/2014/main" id="{DE25EA10-16D5-478D-8A9E-F138843BD2A6}"/>
              </a:ext>
            </a:extLst>
          </p:cNvPr>
          <p:cNvSpPr>
            <a:spLocks noGrp="1"/>
          </p:cNvSpPr>
          <p:nvPr>
            <p:ph type="title"/>
          </p:nvPr>
        </p:nvSpPr>
        <p:spPr>
          <a:xfrm>
            <a:off x="838201" y="1065862"/>
            <a:ext cx="3586333" cy="4726276"/>
          </a:xfrm>
        </p:spPr>
        <p:txBody>
          <a:bodyPr>
            <a:normAutofit/>
          </a:bodyPr>
          <a:lstStyle/>
          <a:p>
            <a:pPr algn="r"/>
            <a:r>
              <a:rPr lang="en-US" sz="4000">
                <a:solidFill>
                  <a:srgbClr val="FFFFFF"/>
                </a:solidFill>
              </a:rPr>
              <a:t>College-Wide Collaborations</a:t>
            </a:r>
          </a:p>
        </p:txBody>
      </p:sp>
      <p:graphicFrame>
        <p:nvGraphicFramePr>
          <p:cNvPr id="8" name="Content Placeholder 7" descr="Cabinet Level Support&#10; Provost&#10; CIO&#10;Office of Information Technology&#10; Instructional Design&#10; EIT Ally&#10; Technology Support Center&#10;Academic Affairs&#10; Online Learning&#10; Teaching and Learning Center&#10; Faculty Advocates&#10; Academic Administrators&#10;Student Affairs&#10; ADAptive Services&#10; Equity Office">
            <a:extLst>
              <a:ext uri="{FF2B5EF4-FFF2-40B4-BE49-F238E27FC236}">
                <a16:creationId xmlns:a16="http://schemas.microsoft.com/office/drawing/2014/main" id="{AB43C0D3-817F-4483-B5EE-229EC58205C2}"/>
              </a:ext>
            </a:extLst>
          </p:cNvPr>
          <p:cNvGraphicFramePr>
            <a:graphicFrameLocks noGrp="1"/>
          </p:cNvGraphicFramePr>
          <p:nvPr>
            <p:ph idx="1"/>
            <p:extLst>
              <p:ext uri="{D42A27DB-BD31-4B8C-83A1-F6EECF244321}">
                <p14:modId xmlns:p14="http://schemas.microsoft.com/office/powerpoint/2010/main" val="161701256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8F2CF70D-252A-42E7-9475-9595D4F87A74}"/>
              </a:ext>
            </a:extLst>
          </p:cNvPr>
          <p:cNvSpPr>
            <a:spLocks noGrp="1"/>
          </p:cNvSpPr>
          <p:nvPr>
            <p:ph type="ftr" sz="quarter" idx="11"/>
          </p:nvPr>
        </p:nvSpPr>
        <p:spPr>
          <a:xfrm>
            <a:off x="5150428" y="6356350"/>
            <a:ext cx="5152157" cy="365125"/>
          </a:xfrm>
        </p:spPr>
        <p:txBody>
          <a:bodyPr>
            <a:normAutofit/>
          </a:bodyPr>
          <a:lstStyle/>
          <a:p>
            <a:pPr algn="l">
              <a:spcAft>
                <a:spcPts val="600"/>
              </a:spcAft>
            </a:pPr>
            <a:r>
              <a:rPr lang="en-US">
                <a:solidFill>
                  <a:srgbClr val="FFFFFF"/>
                </a:solidFill>
              </a:rPr>
              <a:t>Accessing Higher Ground 2021, Session 34070</a:t>
            </a:r>
          </a:p>
        </p:txBody>
      </p:sp>
      <p:sp>
        <p:nvSpPr>
          <p:cNvPr id="5" name="Slide Number Placeholder 4">
            <a:extLst>
              <a:ext uri="{FF2B5EF4-FFF2-40B4-BE49-F238E27FC236}">
                <a16:creationId xmlns:a16="http://schemas.microsoft.com/office/drawing/2014/main" id="{55EE55A9-BD34-4C74-99B4-D070EFFDB470}"/>
              </a:ext>
            </a:extLst>
          </p:cNvPr>
          <p:cNvSpPr>
            <a:spLocks noGrp="1"/>
          </p:cNvSpPr>
          <p:nvPr>
            <p:ph type="sldNum" sz="quarter" idx="12"/>
          </p:nvPr>
        </p:nvSpPr>
        <p:spPr>
          <a:xfrm>
            <a:off x="10453254" y="6356350"/>
            <a:ext cx="900545" cy="365125"/>
          </a:xfrm>
        </p:spPr>
        <p:txBody>
          <a:bodyPr>
            <a:normAutofit/>
          </a:bodyPr>
          <a:lstStyle/>
          <a:p>
            <a:pPr>
              <a:spcAft>
                <a:spcPts val="600"/>
              </a:spcAft>
            </a:pPr>
            <a:fld id="{0066A541-BD99-4DA9-911C-2A15135BA718}"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195713151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4965430" y="629268"/>
            <a:ext cx="6586491" cy="1286160"/>
          </a:xfrm>
        </p:spPr>
        <p:txBody>
          <a:bodyPr anchor="b">
            <a:normAutofit/>
          </a:bodyPr>
          <a:lstStyle/>
          <a:p>
            <a:r>
              <a:rPr lang="en-US"/>
              <a:t>The Data</a:t>
            </a:r>
          </a:p>
        </p:txBody>
      </p:sp>
      <p:pic>
        <p:nvPicPr>
          <p:cNvPr id="7" name="Picture 6" descr="Graph on document with pen">
            <a:extLst>
              <a:ext uri="{FF2B5EF4-FFF2-40B4-BE49-F238E27FC236}">
                <a16:creationId xmlns:a16="http://schemas.microsoft.com/office/drawing/2014/main" id="{166D34CC-5626-470E-A1C3-244CE0D03F17}"/>
              </a:ext>
            </a:extLst>
          </p:cNvPr>
          <p:cNvPicPr>
            <a:picLocks noChangeAspect="1"/>
          </p:cNvPicPr>
          <p:nvPr/>
        </p:nvPicPr>
        <p:blipFill rotWithShape="1">
          <a:blip r:embed="rId2"/>
          <a:srcRect l="34499" r="20448" b="-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descr="Data from DEV 101, Blackboard Ally, and Institutional Goals.">
            <a:extLst>
              <a:ext uri="{FF2B5EF4-FFF2-40B4-BE49-F238E27FC236}">
                <a16:creationId xmlns:a16="http://schemas.microsoft.com/office/drawing/2014/main" id="{6F941286-E81F-4999-AC3E-965A3787EB2A}"/>
              </a:ext>
            </a:extLst>
          </p:cNvPr>
          <p:cNvGraphicFramePr>
            <a:graphicFrameLocks noGrp="1"/>
          </p:cNvGraphicFramePr>
          <p:nvPr>
            <p:ph idx="1"/>
            <p:extLst>
              <p:ext uri="{D42A27DB-BD31-4B8C-83A1-F6EECF244321}">
                <p14:modId xmlns:p14="http://schemas.microsoft.com/office/powerpoint/2010/main" val="1193832437"/>
              </p:ext>
            </p:extLst>
          </p:nvPr>
        </p:nvGraphicFramePr>
        <p:xfrm>
          <a:off x="4965430" y="2314807"/>
          <a:ext cx="6388370" cy="3841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167042" y="6356350"/>
            <a:ext cx="1186758" cy="365125"/>
          </a:xfrm>
        </p:spPr>
        <p:txBody>
          <a:bodyPr>
            <a:normAutofit/>
          </a:bodyPr>
          <a:lstStyle/>
          <a:p>
            <a:pPr>
              <a:spcAft>
                <a:spcPts val="600"/>
              </a:spcAft>
            </a:pPr>
            <a:fld id="{0066A541-BD99-4DA9-911C-2A15135BA718}" type="slidenum">
              <a:rPr lang="en-US" smtClean="0"/>
              <a:pPr>
                <a:spcAft>
                  <a:spcPts val="600"/>
                </a:spcAft>
              </a:pPr>
              <a:t>14</a:t>
            </a:fld>
            <a:endParaRPr lang="en-US"/>
          </a:p>
        </p:txBody>
      </p:sp>
    </p:spTree>
    <p:extLst>
      <p:ext uri="{BB962C8B-B14F-4D97-AF65-F5344CB8AC3E}">
        <p14:creationId xmlns:p14="http://schemas.microsoft.com/office/powerpoint/2010/main" val="286003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1136428" y="627564"/>
            <a:ext cx="7474172" cy="1325563"/>
          </a:xfrm>
        </p:spPr>
        <p:txBody>
          <a:bodyPr>
            <a:normAutofit/>
          </a:bodyPr>
          <a:lstStyle/>
          <a:p>
            <a:r>
              <a:rPr lang="en-US"/>
              <a:t>The Data – DEV 101</a:t>
            </a:r>
          </a:p>
        </p:txBody>
      </p:sp>
      <p:sp>
        <p:nvSpPr>
          <p:cNvPr id="3" name="Content Placeholder 2">
            <a:extLst>
              <a:ext uri="{FF2B5EF4-FFF2-40B4-BE49-F238E27FC236}">
                <a16:creationId xmlns:a16="http://schemas.microsoft.com/office/drawing/2014/main" id="{D5B58208-1EBA-4B63-9916-CBD1052CFA7B}"/>
              </a:ext>
            </a:extLst>
          </p:cNvPr>
          <p:cNvSpPr>
            <a:spLocks noGrp="1"/>
          </p:cNvSpPr>
          <p:nvPr>
            <p:ph idx="1"/>
          </p:nvPr>
        </p:nvSpPr>
        <p:spPr>
          <a:xfrm>
            <a:off x="1136429" y="2278173"/>
            <a:ext cx="7474171" cy="3450613"/>
          </a:xfrm>
        </p:spPr>
        <p:txBody>
          <a:bodyPr anchor="ctr">
            <a:normAutofit/>
          </a:bodyPr>
          <a:lstStyle/>
          <a:p>
            <a:pPr marL="0" indent="0">
              <a:buNone/>
            </a:pPr>
            <a:r>
              <a:rPr lang="en-US" sz="4400">
                <a:effectLst>
                  <a:outerShdw blurRad="38100" dist="38100" dir="2700000" algn="tl">
                    <a:srgbClr val="000000">
                      <a:alpha val="43137"/>
                    </a:srgbClr>
                  </a:outerShdw>
                </a:effectLst>
              </a:rPr>
              <a:t>21% Average Improvement</a:t>
            </a:r>
            <a:br>
              <a:rPr lang="en-US" sz="4000"/>
            </a:br>
            <a:r>
              <a:rPr lang="en-US" sz="4000"/>
              <a:t>in course accessibility where the faculty developer completed DEV 101.</a:t>
            </a:r>
          </a:p>
          <a:p>
            <a:pPr marL="0" indent="0">
              <a:buNone/>
            </a:pPr>
            <a:r>
              <a:rPr lang="en-US" sz="2400"/>
              <a:t>Based on Blackboard Ally Data.</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782CEC6-4635-4F42-84F7-F0BF491D38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987" y="2857501"/>
            <a:ext cx="1142998" cy="1142998"/>
          </a:xfrm>
          <a:prstGeom prst="rect">
            <a:avLst/>
          </a:prstGeom>
        </p:spPr>
      </p:pic>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341428" y="6356350"/>
            <a:ext cx="1012371" cy="365125"/>
          </a:xfrm>
        </p:spPr>
        <p:txBody>
          <a:bodyPr>
            <a:normAutofit/>
          </a:bodyPr>
          <a:lstStyle/>
          <a:p>
            <a:pPr>
              <a:spcAft>
                <a:spcPts val="600"/>
              </a:spcAft>
            </a:pPr>
            <a:fld id="{0066A541-BD99-4DA9-911C-2A15135BA718}"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4937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1136428" y="627564"/>
            <a:ext cx="7474172" cy="1325563"/>
          </a:xfrm>
        </p:spPr>
        <p:txBody>
          <a:bodyPr>
            <a:normAutofit/>
          </a:bodyPr>
          <a:lstStyle/>
          <a:p>
            <a:r>
              <a:rPr lang="en-US"/>
              <a:t>The Data – DEV 101 Survey</a:t>
            </a:r>
          </a:p>
        </p:txBody>
      </p:sp>
      <p:graphicFrame>
        <p:nvGraphicFramePr>
          <p:cNvPr id="10" name="Content Placeholder 8" descr="Pre- and post- DEV 101 survey results related to the Universal Design and Access workshop and the DEV 101 course. Pre-workshop confidence level responses were I am very confident at 14, I am mostly confident at 22, I am somewhat confident at 17, I have very little confidence at 4, and I am not confident at all at 0. Post-workshop confidence level responses were I am very confident at 39, I am mostly confident at 13, I am somewhat confident at 4, and I have very little confidence at 1. Both pre- and post- workshop surveys had 0 responses for I am not confident at all.">
            <a:extLst>
              <a:ext uri="{FF2B5EF4-FFF2-40B4-BE49-F238E27FC236}">
                <a16:creationId xmlns:a16="http://schemas.microsoft.com/office/drawing/2014/main" id="{380C426F-1EB9-4132-A96C-B484A01CEAB2}"/>
              </a:ext>
            </a:extLst>
          </p:cNvPr>
          <p:cNvGraphicFramePr>
            <a:graphicFrameLocks noGrp="1"/>
          </p:cNvGraphicFramePr>
          <p:nvPr>
            <p:ph idx="1"/>
            <p:extLst>
              <p:ext uri="{D42A27DB-BD31-4B8C-83A1-F6EECF244321}">
                <p14:modId xmlns:p14="http://schemas.microsoft.com/office/powerpoint/2010/main" val="796187065"/>
              </p:ext>
            </p:extLst>
          </p:nvPr>
        </p:nvGraphicFramePr>
        <p:xfrm>
          <a:off x="1103858" y="1953127"/>
          <a:ext cx="7506741" cy="422383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782CEC6-4635-4F42-84F7-F0BF491D38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413987" y="2857501"/>
            <a:ext cx="1142998" cy="1142998"/>
          </a:xfrm>
          <a:prstGeom prst="rect">
            <a:avLst/>
          </a:prstGeom>
        </p:spPr>
      </p:pic>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341428" y="6356350"/>
            <a:ext cx="1012371" cy="365125"/>
          </a:xfrm>
        </p:spPr>
        <p:txBody>
          <a:bodyPr>
            <a:normAutofit/>
          </a:bodyPr>
          <a:lstStyle/>
          <a:p>
            <a:pPr>
              <a:spcAft>
                <a:spcPts val="600"/>
              </a:spcAft>
            </a:pPr>
            <a:fld id="{0066A541-BD99-4DA9-911C-2A15135BA718}" type="slidenum">
              <a:rPr lang="en-US">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29354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1136428" y="627564"/>
            <a:ext cx="7474172" cy="1198061"/>
          </a:xfrm>
        </p:spPr>
        <p:txBody>
          <a:bodyPr>
            <a:normAutofit/>
          </a:bodyPr>
          <a:lstStyle/>
          <a:p>
            <a:r>
              <a:rPr lang="en-US"/>
              <a:t>The Data - Blackboard Ally</a:t>
            </a:r>
          </a:p>
        </p:txBody>
      </p:sp>
      <p:graphicFrame>
        <p:nvGraphicFramePr>
          <p:cNvPr id="11" name="Content Placeholder 18" descr="Instructor feedback dialog launches and fixes weekly engagements from June 1, 2020 through October 25, 2021. Between July 6, 2020 and February 15, 2021 there was an average of 55 content fixes weekly. Between July 12, 2021 and September 20, 2021 the average weekly fixes was 287.">
            <a:extLst>
              <a:ext uri="{FF2B5EF4-FFF2-40B4-BE49-F238E27FC236}">
                <a16:creationId xmlns:a16="http://schemas.microsoft.com/office/drawing/2014/main" id="{DBF22330-4B40-4868-8252-C89D42EC118F}"/>
              </a:ext>
            </a:extLst>
          </p:cNvPr>
          <p:cNvGraphicFramePr>
            <a:graphicFrameLocks noGrp="1"/>
          </p:cNvGraphicFramePr>
          <p:nvPr>
            <p:ph idx="1"/>
            <p:extLst>
              <p:ext uri="{D42A27DB-BD31-4B8C-83A1-F6EECF244321}">
                <p14:modId xmlns:p14="http://schemas.microsoft.com/office/powerpoint/2010/main" val="3903201047"/>
              </p:ext>
            </p:extLst>
          </p:nvPr>
        </p:nvGraphicFramePr>
        <p:xfrm>
          <a:off x="1103858" y="1825625"/>
          <a:ext cx="7506741"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782CEC6-4635-4F42-84F7-F0BF491D38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413987" y="2857501"/>
            <a:ext cx="1142998" cy="1142998"/>
          </a:xfrm>
          <a:prstGeom prst="rect">
            <a:avLst/>
          </a:prstGeom>
        </p:spPr>
      </p:pic>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341428" y="6356350"/>
            <a:ext cx="1012371" cy="365125"/>
          </a:xfrm>
        </p:spPr>
        <p:txBody>
          <a:bodyPr>
            <a:normAutofit/>
          </a:bodyPr>
          <a:lstStyle/>
          <a:p>
            <a:pPr>
              <a:spcAft>
                <a:spcPts val="600"/>
              </a:spcAft>
            </a:pPr>
            <a:fld id="{0066A541-BD99-4DA9-911C-2A15135BA718}"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43888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C6E-4508-40C9-B171-F999EACD101A}"/>
              </a:ext>
            </a:extLst>
          </p:cNvPr>
          <p:cNvSpPr>
            <a:spLocks noGrp="1"/>
          </p:cNvSpPr>
          <p:nvPr>
            <p:ph type="title"/>
          </p:nvPr>
        </p:nvSpPr>
        <p:spPr>
          <a:xfrm>
            <a:off x="1136428" y="627564"/>
            <a:ext cx="7474172" cy="1198061"/>
          </a:xfrm>
        </p:spPr>
        <p:txBody>
          <a:bodyPr>
            <a:normAutofit/>
          </a:bodyPr>
          <a:lstStyle/>
          <a:p>
            <a:r>
              <a:rPr lang="en-US"/>
              <a:t>The Data - Institutional Goals</a:t>
            </a:r>
          </a:p>
        </p:txBody>
      </p:sp>
      <p:sp>
        <p:nvSpPr>
          <p:cNvPr id="6" name="Content Placeholder 5">
            <a:extLst>
              <a:ext uri="{FF2B5EF4-FFF2-40B4-BE49-F238E27FC236}">
                <a16:creationId xmlns:a16="http://schemas.microsoft.com/office/drawing/2014/main" id="{BEE4DB4D-AAA9-4A5C-B4F0-793ED6F6B2A3}"/>
              </a:ext>
            </a:extLst>
          </p:cNvPr>
          <p:cNvSpPr>
            <a:spLocks noGrp="1"/>
          </p:cNvSpPr>
          <p:nvPr>
            <p:ph idx="1"/>
          </p:nvPr>
        </p:nvSpPr>
        <p:spPr>
          <a:xfrm>
            <a:off x="1103858" y="1825625"/>
            <a:ext cx="7506741" cy="4351338"/>
          </a:xfrm>
        </p:spPr>
        <p:txBody>
          <a:bodyPr/>
          <a:lstStyle/>
          <a:p>
            <a:pPr marL="0" indent="0">
              <a:buNone/>
            </a:pPr>
            <a:r>
              <a:rPr lang="en-US"/>
              <a:t>Among those adopting accessibility as a goal, the most popular were:</a:t>
            </a:r>
          </a:p>
          <a:p>
            <a:r>
              <a:rPr lang="en-US"/>
              <a:t>All [department] staff will attend accessibility training sessions on an accessibility topic of disability awareness and/or accessible document creation.</a:t>
            </a:r>
          </a:p>
          <a:p>
            <a:r>
              <a:rPr lang="en-US"/>
              <a:t>All [department] webpages will meet best practices of accessible design.</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782CEC6-4635-4F42-84F7-F0BF491D38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987" y="2857501"/>
            <a:ext cx="1142998" cy="1142998"/>
          </a:xfrm>
          <a:prstGeom prst="rect">
            <a:avLst/>
          </a:prstGeom>
        </p:spPr>
      </p:pic>
      <p:sp>
        <p:nvSpPr>
          <p:cNvPr id="4" name="Footer Placeholder 3">
            <a:extLst>
              <a:ext uri="{FF2B5EF4-FFF2-40B4-BE49-F238E27FC236}">
                <a16:creationId xmlns:a16="http://schemas.microsoft.com/office/drawing/2014/main" id="{5D0F771D-9D99-43EC-8929-3CCC754FAB3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Accessing Higher Ground 2021, Session 34070</a:t>
            </a:r>
          </a:p>
        </p:txBody>
      </p:sp>
      <p:sp>
        <p:nvSpPr>
          <p:cNvPr id="5" name="Slide Number Placeholder 4">
            <a:extLst>
              <a:ext uri="{FF2B5EF4-FFF2-40B4-BE49-F238E27FC236}">
                <a16:creationId xmlns:a16="http://schemas.microsoft.com/office/drawing/2014/main" id="{D758FEB2-152D-4B86-B035-AA69C31E5021}"/>
              </a:ext>
            </a:extLst>
          </p:cNvPr>
          <p:cNvSpPr>
            <a:spLocks noGrp="1"/>
          </p:cNvSpPr>
          <p:nvPr>
            <p:ph type="sldNum" sz="quarter" idx="12"/>
          </p:nvPr>
        </p:nvSpPr>
        <p:spPr>
          <a:xfrm>
            <a:off x="10341428" y="6356350"/>
            <a:ext cx="1012371" cy="365125"/>
          </a:xfrm>
        </p:spPr>
        <p:txBody>
          <a:bodyPr>
            <a:normAutofit/>
          </a:bodyPr>
          <a:lstStyle/>
          <a:p>
            <a:pPr>
              <a:spcAft>
                <a:spcPts val="600"/>
              </a:spcAft>
            </a:pPr>
            <a:fld id="{0066A541-BD99-4DA9-911C-2A15135BA718}"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278988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625B-6E8E-4DD9-9CD7-BC2E6B914B8E}"/>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a:t>Questions?</a:t>
            </a:r>
          </a:p>
        </p:txBody>
      </p:sp>
      <p:pic>
        <p:nvPicPr>
          <p:cNvPr id="7" name="Picture 6" descr="Question mark on green pastel background">
            <a:extLst>
              <a:ext uri="{FF2B5EF4-FFF2-40B4-BE49-F238E27FC236}">
                <a16:creationId xmlns:a16="http://schemas.microsoft.com/office/drawing/2014/main" id="{7C6C3507-B1FE-4E55-9579-FE571702487E}"/>
              </a:ext>
            </a:extLst>
          </p:cNvPr>
          <p:cNvPicPr>
            <a:picLocks noChangeAspect="1"/>
          </p:cNvPicPr>
          <p:nvPr/>
        </p:nvPicPr>
        <p:blipFill rotWithShape="1">
          <a:blip r:embed="rId2"/>
          <a:srcRect l="34323"/>
          <a:stretch/>
        </p:blipFill>
        <p:spPr>
          <a:xfrm>
            <a:off x="1" y="10"/>
            <a:ext cx="6005512" cy="6857990"/>
          </a:xfrm>
          <a:prstGeom prst="rect">
            <a:avLst/>
          </a:prstGeom>
        </p:spPr>
      </p:pic>
      <p:sp>
        <p:nvSpPr>
          <p:cNvPr id="3" name="Text Placeholder 2">
            <a:extLst>
              <a:ext uri="{FF2B5EF4-FFF2-40B4-BE49-F238E27FC236}">
                <a16:creationId xmlns:a16="http://schemas.microsoft.com/office/drawing/2014/main" id="{7E6C5696-6BFB-4D79-B8D4-2B08EC962D5D}"/>
              </a:ext>
            </a:extLst>
          </p:cNvPr>
          <p:cNvSpPr>
            <a:spLocks noGrp="1"/>
          </p:cNvSpPr>
          <p:nvPr>
            <p:ph type="body" idx="1"/>
          </p:nvPr>
        </p:nvSpPr>
        <p:spPr>
          <a:xfrm>
            <a:off x="6367461" y="4072045"/>
            <a:ext cx="4984813" cy="2057289"/>
          </a:xfrm>
          <a:noFill/>
        </p:spPr>
        <p:txBody>
          <a:bodyPr vert="horz" lIns="91440" tIns="45720" rIns="91440" bIns="45720" rtlCol="0">
            <a:normAutofit/>
          </a:bodyPr>
          <a:lstStyle/>
          <a:p>
            <a:r>
              <a:rPr lang="en-US">
                <a:solidFill>
                  <a:schemeClr val="tx1"/>
                </a:solidFill>
              </a:rPr>
              <a:t>20 Minutes, ask away!</a:t>
            </a:r>
          </a:p>
        </p:txBody>
      </p:sp>
      <p:sp>
        <p:nvSpPr>
          <p:cNvPr id="4" name="Footer Placeholder 3">
            <a:extLst>
              <a:ext uri="{FF2B5EF4-FFF2-40B4-BE49-F238E27FC236}">
                <a16:creationId xmlns:a16="http://schemas.microsoft.com/office/drawing/2014/main" id="{839D76EA-3652-453E-9873-BC65F1257699}"/>
              </a:ext>
            </a:extLst>
          </p:cNvPr>
          <p:cNvSpPr>
            <a:spLocks noGrp="1"/>
          </p:cNvSpPr>
          <p:nvPr>
            <p:ph type="ftr" sz="quarter" idx="11"/>
          </p:nvPr>
        </p:nvSpPr>
        <p:spPr>
          <a:xfrm>
            <a:off x="6367461" y="6356350"/>
            <a:ext cx="3626919" cy="365125"/>
          </a:xfrm>
        </p:spPr>
        <p:txBody>
          <a:bodyPr vert="horz" lIns="91440" tIns="45720" rIns="91440" bIns="45720" rtlCol="0" anchor="ctr">
            <a:normAutofit/>
          </a:bodyPr>
          <a:lstStyle/>
          <a:p>
            <a:pPr algn="l">
              <a:spcAft>
                <a:spcPts val="600"/>
              </a:spcAft>
              <a:defRPr/>
            </a:pPr>
            <a:r>
              <a:rPr lang="en-US" kern="1200"/>
              <a:t>Accessing Higher Ground 2021, Session 34070</a:t>
            </a:r>
          </a:p>
        </p:txBody>
      </p:sp>
      <p:sp>
        <p:nvSpPr>
          <p:cNvPr id="5" name="Slide Number Placeholder 4">
            <a:extLst>
              <a:ext uri="{FF2B5EF4-FFF2-40B4-BE49-F238E27FC236}">
                <a16:creationId xmlns:a16="http://schemas.microsoft.com/office/drawing/2014/main" id="{10FA1328-DC20-46EA-87DC-EE99F5F9E186}"/>
              </a:ext>
            </a:extLst>
          </p:cNvPr>
          <p:cNvSpPr>
            <a:spLocks noGrp="1"/>
          </p:cNvSpPr>
          <p:nvPr>
            <p:ph type="sldNum" sz="quarter" idx="12"/>
          </p:nvPr>
        </p:nvSpPr>
        <p:spPr>
          <a:xfrm>
            <a:off x="10186908" y="6356350"/>
            <a:ext cx="1166892" cy="365125"/>
          </a:xfrm>
          <a:prstGeom prst="ellipse">
            <a:avLst/>
          </a:prstGeom>
        </p:spPr>
        <p:txBody>
          <a:bodyPr vert="horz" lIns="91440" tIns="45720" rIns="91440" bIns="45720" rtlCol="0" anchor="ctr">
            <a:normAutofit/>
          </a:bodyPr>
          <a:lstStyle/>
          <a:p>
            <a:pPr>
              <a:lnSpc>
                <a:spcPct val="90000"/>
              </a:lnSpc>
              <a:spcAft>
                <a:spcPts val="600"/>
              </a:spcAft>
              <a:defRPr/>
            </a:pPr>
            <a:fld id="{0066A541-BD99-4DA9-911C-2A15135BA718}" type="slidenum">
              <a:rPr lang="en-US"/>
              <a:pPr>
                <a:lnSpc>
                  <a:spcPct val="90000"/>
                </a:lnSpc>
                <a:spcAft>
                  <a:spcPts val="600"/>
                </a:spcAft>
                <a:defRPr/>
              </a:pPr>
              <a:t>19</a:t>
            </a:fld>
            <a:endParaRPr lang="en-US"/>
          </a:p>
        </p:txBody>
      </p:sp>
    </p:spTree>
    <p:extLst>
      <p:ext uri="{BB962C8B-B14F-4D97-AF65-F5344CB8AC3E}">
        <p14:creationId xmlns:p14="http://schemas.microsoft.com/office/powerpoint/2010/main" val="197066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1DCE3-AAC8-4B71-9712-F09CEDF4DA16}"/>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Key Points</a:t>
            </a:r>
          </a:p>
        </p:txBody>
      </p:sp>
      <p:sp>
        <p:nvSpPr>
          <p:cNvPr id="4" name="Footer Placeholder 3">
            <a:extLst>
              <a:ext uri="{FF2B5EF4-FFF2-40B4-BE49-F238E27FC236}">
                <a16:creationId xmlns:a16="http://schemas.microsoft.com/office/drawing/2014/main" id="{5F984F1C-A969-474F-B8C1-1D2395116CA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Accessing Higher Ground 2021, Session 34070</a:t>
            </a:r>
          </a:p>
        </p:txBody>
      </p:sp>
      <p:sp>
        <p:nvSpPr>
          <p:cNvPr id="5" name="Slide Number Placeholder 4">
            <a:extLst>
              <a:ext uri="{FF2B5EF4-FFF2-40B4-BE49-F238E27FC236}">
                <a16:creationId xmlns:a16="http://schemas.microsoft.com/office/drawing/2014/main" id="{9EC44235-8682-4073-BA75-D4F8D70AECD5}"/>
              </a:ext>
            </a:extLst>
          </p:cNvPr>
          <p:cNvSpPr>
            <a:spLocks noGrp="1"/>
          </p:cNvSpPr>
          <p:nvPr>
            <p:ph type="sldNum" sz="quarter" idx="12"/>
          </p:nvPr>
        </p:nvSpPr>
        <p:spPr>
          <a:xfrm>
            <a:off x="8610600" y="6356350"/>
            <a:ext cx="2743200" cy="365125"/>
          </a:xfrm>
        </p:spPr>
        <p:txBody>
          <a:bodyPr>
            <a:normAutofit/>
          </a:bodyPr>
          <a:lstStyle/>
          <a:p>
            <a:pPr>
              <a:spcAft>
                <a:spcPts val="600"/>
              </a:spcAft>
            </a:pPr>
            <a:fld id="{0066A541-BD99-4DA9-911C-2A15135BA718}" type="slidenum">
              <a:rPr lang="en-US">
                <a:solidFill>
                  <a:schemeClr val="tx1"/>
                </a:solidFill>
              </a:rPr>
              <a:pPr>
                <a:spcAft>
                  <a:spcPts val="600"/>
                </a:spcAft>
              </a:pPr>
              <a:t>2</a:t>
            </a:fld>
            <a:endParaRPr lang="en-US">
              <a:solidFill>
                <a:schemeClr val="tx1"/>
              </a:solidFill>
            </a:endParaRPr>
          </a:p>
        </p:txBody>
      </p:sp>
      <p:graphicFrame>
        <p:nvGraphicFramePr>
          <p:cNvPr id="7" name="Content Placeholder 2" descr="One. Create a culture of collaboration and awareness training for compliance.&#10;Two. Identify campus stakeholders and develop strategic partnerships with Academic Affairs, Library, Information Technology, and ADAptive Services.&#10;Three. Inter-departmental collaboration to ensure students, faculty, and staff are directed to appropriate resources.">
            <a:extLst>
              <a:ext uri="{FF2B5EF4-FFF2-40B4-BE49-F238E27FC236}">
                <a16:creationId xmlns:a16="http://schemas.microsoft.com/office/drawing/2014/main" id="{28C62776-2E3C-47F4-9AFA-18BB6438A4F6}"/>
              </a:ext>
            </a:extLst>
          </p:cNvPr>
          <p:cNvGraphicFramePr>
            <a:graphicFrameLocks noGrp="1"/>
          </p:cNvGraphicFramePr>
          <p:nvPr>
            <p:ph idx="1"/>
            <p:extLst>
              <p:ext uri="{D42A27DB-BD31-4B8C-83A1-F6EECF244321}">
                <p14:modId xmlns:p14="http://schemas.microsoft.com/office/powerpoint/2010/main" val="2271654574"/>
              </p:ext>
            </p:extLst>
          </p:nvPr>
        </p:nvGraphicFramePr>
        <p:xfrm>
          <a:off x="838200" y="2438400"/>
          <a:ext cx="10515600" cy="373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51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DB3C7AF-F4D5-40CF-8276-0E091C50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rgbClr val="00BFB3">
                  <a:tint val="66000"/>
                  <a:satMod val="160000"/>
                </a:srgbClr>
              </a:gs>
              <a:gs pos="50000">
                <a:srgbClr val="00BFB3">
                  <a:tint val="44500"/>
                  <a:satMod val="160000"/>
                </a:srgbClr>
              </a:gs>
              <a:gs pos="100000">
                <a:srgbClr val="00BFB3">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le 1">
            <a:extLst>
              <a:ext uri="{FF2B5EF4-FFF2-40B4-BE49-F238E27FC236}">
                <a16:creationId xmlns:a16="http://schemas.microsoft.com/office/drawing/2014/main" id="{7FC2625B-6E8E-4DD9-9CD7-BC2E6B914B8E}"/>
              </a:ext>
            </a:extLst>
          </p:cNvPr>
          <p:cNvSpPr>
            <a:spLocks noGrp="1"/>
          </p:cNvSpPr>
          <p:nvPr>
            <p:ph type="title"/>
          </p:nvPr>
        </p:nvSpPr>
        <p:spPr>
          <a:xfrm>
            <a:off x="798762" y="757843"/>
            <a:ext cx="5081925" cy="3004145"/>
          </a:xfrm>
        </p:spPr>
        <p:txBody>
          <a:bodyPr vert="horz" lIns="91440" tIns="45720" rIns="91440" bIns="45720" rtlCol="0" anchor="b">
            <a:normAutofit/>
          </a:bodyPr>
          <a:lstStyle/>
          <a:p>
            <a:pPr algn="ctr"/>
            <a:r>
              <a:rPr lang="en-US"/>
              <a:t>Thank You!</a:t>
            </a:r>
          </a:p>
        </p:txBody>
      </p:sp>
      <p:sp>
        <p:nvSpPr>
          <p:cNvPr id="3" name="Text Placeholder 2">
            <a:extLst>
              <a:ext uri="{FF2B5EF4-FFF2-40B4-BE49-F238E27FC236}">
                <a16:creationId xmlns:a16="http://schemas.microsoft.com/office/drawing/2014/main" id="{7E6C5696-6BFB-4D79-B8D4-2B08EC962D5D}"/>
              </a:ext>
            </a:extLst>
          </p:cNvPr>
          <p:cNvSpPr>
            <a:spLocks noGrp="1"/>
          </p:cNvSpPr>
          <p:nvPr>
            <p:ph type="body" idx="1"/>
          </p:nvPr>
        </p:nvSpPr>
        <p:spPr>
          <a:xfrm>
            <a:off x="643465" y="3849845"/>
            <a:ext cx="5392521" cy="2189214"/>
          </a:xfrm>
        </p:spPr>
        <p:txBody>
          <a:bodyPr vert="horz" lIns="91440" tIns="45720" rIns="91440" bIns="45720" rtlCol="0">
            <a:normAutofit/>
          </a:bodyPr>
          <a:lstStyle/>
          <a:p>
            <a:pPr algn="ctr"/>
            <a:r>
              <a:rPr lang="en-US">
                <a:solidFill>
                  <a:schemeClr val="tx1"/>
                </a:solidFill>
              </a:rPr>
              <a:t>Steven Bianco (</a:t>
            </a:r>
            <a:r>
              <a:rPr lang="en-US">
                <a:solidFill>
                  <a:schemeClr val="tx1"/>
                </a:solidFill>
                <a:hlinkClick r:id="rId2">
                  <a:extLst>
                    <a:ext uri="{A12FA001-AC4F-418D-AE19-62706E023703}">
                      <ahyp:hlinkClr xmlns:ahyp="http://schemas.microsoft.com/office/drawing/2018/hyperlinkcolor" val="tx"/>
                    </a:ext>
                  </a:extLst>
                </a:hlinkClick>
              </a:rPr>
              <a:t>sbianco@fsw.edu</a:t>
            </a:r>
            <a:r>
              <a:rPr lang="en-US">
                <a:solidFill>
                  <a:schemeClr val="tx1"/>
                </a:solidFill>
              </a:rPr>
              <a:t>)</a:t>
            </a:r>
          </a:p>
          <a:p>
            <a:pPr algn="ctr"/>
            <a:r>
              <a:rPr lang="en-US">
                <a:solidFill>
                  <a:schemeClr val="tx1"/>
                </a:solidFill>
              </a:rPr>
              <a:t>Dr. Rozalind Jester (</a:t>
            </a:r>
            <a:r>
              <a:rPr lang="en-US">
                <a:solidFill>
                  <a:schemeClr val="tx1"/>
                </a:solidFill>
                <a:hlinkClick r:id="rId3">
                  <a:extLst>
                    <a:ext uri="{A12FA001-AC4F-418D-AE19-62706E023703}">
                      <ahyp:hlinkClr xmlns:ahyp="http://schemas.microsoft.com/office/drawing/2018/hyperlinkcolor" val="tx"/>
                    </a:ext>
                  </a:extLst>
                </a:hlinkClick>
              </a:rPr>
              <a:t>rjester@fsw.edu</a:t>
            </a:r>
            <a:r>
              <a:rPr lang="en-US">
                <a:solidFill>
                  <a:schemeClr val="tx1"/>
                </a:solidFill>
              </a:rPr>
              <a:t>)</a:t>
            </a:r>
          </a:p>
        </p:txBody>
      </p:sp>
      <p:sp>
        <p:nvSpPr>
          <p:cNvPr id="48" name="Freeform: Shape 47">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rgbClr val="470A68"/>
          </a:solidFill>
          <a:ln w="9525" cap="flat">
            <a:noFill/>
            <a:prstDash val="solid"/>
            <a:miter/>
          </a:ln>
        </p:spPr>
        <p:txBody>
          <a:bodyPr wrap="square" rtlCol="0" anchor="ctr">
            <a:noAutofit/>
          </a:bodyPr>
          <a:lstStyle/>
          <a:p>
            <a:endParaRPr lang="en-US"/>
          </a:p>
        </p:txBody>
      </p:sp>
      <p:sp>
        <p:nvSpPr>
          <p:cNvPr id="50" name="Oval 49">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rgbClr val="470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even Bianco">
            <a:extLst>
              <a:ext uri="{FF2B5EF4-FFF2-40B4-BE49-F238E27FC236}">
                <a16:creationId xmlns:a16="http://schemas.microsoft.com/office/drawing/2014/main" id="{163AC266-9F8D-4812-A2CB-05464BF37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757" y="1074678"/>
            <a:ext cx="2422598" cy="242259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9" name="Picture 8" descr="QR Code to add Steven Bianco on LinkedIn or by searching sjkbianco">
            <a:extLst>
              <a:ext uri="{FF2B5EF4-FFF2-40B4-BE49-F238E27FC236}">
                <a16:creationId xmlns:a16="http://schemas.microsoft.com/office/drawing/2014/main" id="{0C919A95-A614-45D6-B4C1-C81824829AD9}"/>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72286" y="3814111"/>
            <a:ext cx="2422598" cy="2422598"/>
          </a:xfrm>
          <a:custGeom>
            <a:avLst/>
            <a:gdLst/>
            <a:ahLst/>
            <a:cxnLst/>
            <a:rect l="l" t="t" r="r" b="b"/>
            <a:pathLst>
              <a:path w="2498961" h="2498961">
                <a:moveTo>
                  <a:pt x="65723" y="0"/>
                </a:moveTo>
                <a:lnTo>
                  <a:pt x="2433238" y="0"/>
                </a:lnTo>
                <a:cubicBezTo>
                  <a:pt x="2469536" y="0"/>
                  <a:pt x="2498961" y="29425"/>
                  <a:pt x="2498961" y="65723"/>
                </a:cubicBezTo>
                <a:lnTo>
                  <a:pt x="2498961" y="2433238"/>
                </a:lnTo>
                <a:cubicBezTo>
                  <a:pt x="2498961" y="2469536"/>
                  <a:pt x="2469536" y="2498961"/>
                  <a:pt x="2433238" y="2498961"/>
                </a:cubicBezTo>
                <a:lnTo>
                  <a:pt x="65723" y="2498961"/>
                </a:lnTo>
                <a:cubicBezTo>
                  <a:pt x="29425" y="2498961"/>
                  <a:pt x="0" y="2469536"/>
                  <a:pt x="0" y="2433238"/>
                </a:cubicBezTo>
                <a:lnTo>
                  <a:pt x="0" y="65723"/>
                </a:lnTo>
                <a:cubicBezTo>
                  <a:pt x="0" y="29425"/>
                  <a:pt x="29425" y="0"/>
                  <a:pt x="65723" y="0"/>
                </a:cubicBezTo>
                <a:close/>
              </a:path>
            </a:pathLst>
          </a:custGeom>
        </p:spPr>
      </p:pic>
      <p:pic>
        <p:nvPicPr>
          <p:cNvPr id="11" name="Picture 10" descr="Dr. Rozalind Jester">
            <a:extLst>
              <a:ext uri="{FF2B5EF4-FFF2-40B4-BE49-F238E27FC236}">
                <a16:creationId xmlns:a16="http://schemas.microsoft.com/office/drawing/2014/main" id="{050CD001-A77B-481E-B2AD-6D42E7A3D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9611" y="239386"/>
            <a:ext cx="2422598" cy="242259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3" name="Picture 12" descr="QR Code to add Dr. Rozalind Jester on LinkedIn or by searching rozalindjester">
            <a:extLst>
              <a:ext uri="{FF2B5EF4-FFF2-40B4-BE49-F238E27FC236}">
                <a16:creationId xmlns:a16="http://schemas.microsoft.com/office/drawing/2014/main" id="{BDC874A5-0F63-4B60-B88A-CDE038C11B3E}"/>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609611" y="3019852"/>
            <a:ext cx="2422598" cy="2422598"/>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4" name="Footer Placeholder 3">
            <a:extLst>
              <a:ext uri="{FF2B5EF4-FFF2-40B4-BE49-F238E27FC236}">
                <a16:creationId xmlns:a16="http://schemas.microsoft.com/office/drawing/2014/main" id="{839D76EA-3652-453E-9873-BC65F1257699}"/>
              </a:ext>
            </a:extLst>
          </p:cNvPr>
          <p:cNvSpPr>
            <a:spLocks noGrp="1"/>
          </p:cNvSpPr>
          <p:nvPr>
            <p:ph type="ftr" sz="quarter" idx="11"/>
          </p:nvPr>
        </p:nvSpPr>
        <p:spPr>
          <a:xfrm>
            <a:off x="2472612" y="6356350"/>
            <a:ext cx="3252779" cy="365125"/>
          </a:xfrm>
        </p:spPr>
        <p:txBody>
          <a:bodyPr vert="horz" lIns="91440" tIns="45720" rIns="91440" bIns="45720" rtlCol="0" anchor="ctr">
            <a:normAutofit fontScale="92500"/>
          </a:bodyPr>
          <a:lstStyle/>
          <a:p>
            <a:pPr algn="r">
              <a:spcAft>
                <a:spcPts val="600"/>
              </a:spcAft>
              <a:defRPr/>
            </a:pPr>
            <a:r>
              <a:rPr lang="en-US" kern="1200"/>
              <a:t>Accessing Higher Ground 2021, Session 34070</a:t>
            </a:r>
          </a:p>
        </p:txBody>
      </p:sp>
      <p:sp>
        <p:nvSpPr>
          <p:cNvPr id="52" name="Freeform: Shape 51">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10FA1328-DC20-46EA-87DC-EE99F5F9E186}"/>
              </a:ext>
            </a:extLst>
          </p:cNvPr>
          <p:cNvSpPr>
            <a:spLocks noGrp="1"/>
          </p:cNvSpPr>
          <p:nvPr>
            <p:ph type="sldNum" sz="quarter" idx="12"/>
          </p:nvPr>
        </p:nvSpPr>
        <p:spPr>
          <a:xfrm>
            <a:off x="9660321" y="6356350"/>
            <a:ext cx="1118183" cy="365125"/>
          </a:xfrm>
          <a:prstGeom prst="ellipse">
            <a:avLst/>
          </a:prstGeom>
        </p:spPr>
        <p:txBody>
          <a:bodyPr vert="horz" lIns="91440" tIns="45720" rIns="91440" bIns="45720" rtlCol="0" anchor="ctr">
            <a:normAutofit/>
          </a:bodyPr>
          <a:lstStyle/>
          <a:p>
            <a:pPr>
              <a:lnSpc>
                <a:spcPct val="90000"/>
              </a:lnSpc>
              <a:spcAft>
                <a:spcPts val="600"/>
              </a:spcAft>
              <a:defRPr/>
            </a:pPr>
            <a:fld id="{0066A541-BD99-4DA9-911C-2A15135BA718}" type="slidenum">
              <a:rPr lang="en-US"/>
              <a:pPr>
                <a:lnSpc>
                  <a:spcPct val="90000"/>
                </a:lnSpc>
                <a:spcAft>
                  <a:spcPts val="600"/>
                </a:spcAft>
                <a:defRPr/>
              </a:pPr>
              <a:t>20</a:t>
            </a:fld>
            <a:endParaRPr lang="en-US"/>
          </a:p>
        </p:txBody>
      </p:sp>
      <p:sp>
        <p:nvSpPr>
          <p:cNvPr id="54" name="Freeform: Shape 53">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rgbClr val="470A68"/>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18083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1DCE3-AAC8-4B71-9712-F09CEDF4DA16}"/>
              </a:ext>
            </a:extLst>
          </p:cNvPr>
          <p:cNvSpPr>
            <a:spLocks noGrp="1"/>
          </p:cNvSpPr>
          <p:nvPr>
            <p:ph type="title"/>
          </p:nvPr>
        </p:nvSpPr>
        <p:spPr>
          <a:xfrm>
            <a:off x="838200" y="624568"/>
            <a:ext cx="3766457" cy="5412920"/>
          </a:xfrm>
        </p:spPr>
        <p:txBody>
          <a:bodyPr vert="horz" lIns="91440" tIns="45720" rIns="91440" bIns="45720" rtlCol="0">
            <a:normAutofit/>
          </a:bodyPr>
          <a:lstStyle/>
          <a:p>
            <a:r>
              <a:rPr lang="en-US" kern="1200">
                <a:solidFill>
                  <a:srgbClr val="FFFFFF"/>
                </a:solidFill>
              </a:rPr>
              <a:t>The Point of this Talk is to…</a:t>
            </a:r>
          </a:p>
        </p:txBody>
      </p:sp>
      <p:sp>
        <p:nvSpPr>
          <p:cNvPr id="3" name="Content Placeholder 2">
            <a:extLst>
              <a:ext uri="{FF2B5EF4-FFF2-40B4-BE49-F238E27FC236}">
                <a16:creationId xmlns:a16="http://schemas.microsoft.com/office/drawing/2014/main" id="{15EB0C82-FE75-4E65-AC47-5B4CA38065BF}"/>
              </a:ext>
            </a:extLst>
          </p:cNvPr>
          <p:cNvSpPr>
            <a:spLocks noGrp="1"/>
          </p:cNvSpPr>
          <p:nvPr>
            <p:ph idx="1"/>
          </p:nvPr>
        </p:nvSpPr>
        <p:spPr>
          <a:xfrm>
            <a:off x="5600700" y="624568"/>
            <a:ext cx="5753098" cy="5412920"/>
          </a:xfrm>
        </p:spPr>
        <p:txBody>
          <a:bodyPr vert="horz" lIns="91440" tIns="45720" rIns="91440" bIns="45720" rtlCol="0" anchor="ctr">
            <a:normAutofit/>
          </a:bodyPr>
          <a:lstStyle/>
          <a:p>
            <a:pPr marL="0" indent="0" fontAlgn="base">
              <a:buNone/>
            </a:pPr>
            <a:r>
              <a:rPr lang="en-US" sz="3600" b="1" i="0" kern="1200">
                <a:effectLst>
                  <a:outerShdw blurRad="38100" dist="38100" dir="2700000" algn="tl">
                    <a:srgbClr val="000000">
                      <a:alpha val="43137"/>
                    </a:srgbClr>
                  </a:outerShdw>
                </a:effectLst>
              </a:rPr>
              <a:t>Establish connections </a:t>
            </a:r>
            <a:r>
              <a:rPr lang="en-US" sz="3600" b="0" i="0" kern="1200">
                <a:effectLst/>
              </a:rPr>
              <a:t>in your institution for accessibility collaboration.</a:t>
            </a:r>
          </a:p>
        </p:txBody>
      </p:sp>
      <p:sp>
        <p:nvSpPr>
          <p:cNvPr id="4" name="Footer Placeholder 3">
            <a:extLst>
              <a:ext uri="{FF2B5EF4-FFF2-40B4-BE49-F238E27FC236}">
                <a16:creationId xmlns:a16="http://schemas.microsoft.com/office/drawing/2014/main" id="{5F984F1C-A969-474F-B8C1-1D2395116CA9}"/>
              </a:ext>
            </a:extLst>
          </p:cNvPr>
          <p:cNvSpPr>
            <a:spLocks noGrp="1"/>
          </p:cNvSpPr>
          <p:nvPr>
            <p:ph type="ftr" sz="quarter" idx="11"/>
          </p:nvPr>
        </p:nvSpPr>
        <p:spPr>
          <a:xfrm>
            <a:off x="5600700" y="6356350"/>
            <a:ext cx="4273550" cy="365125"/>
          </a:xfrm>
        </p:spPr>
        <p:txBody>
          <a:bodyPr vert="horz" lIns="91440" tIns="45720" rIns="91440" bIns="45720" rtlCol="0">
            <a:normAutofit/>
          </a:bodyPr>
          <a:lstStyle/>
          <a:p>
            <a:pPr algn="l">
              <a:spcAft>
                <a:spcPts val="600"/>
              </a:spcAft>
            </a:pPr>
            <a:r>
              <a:rPr lang="en-US" kern="1200"/>
              <a:t>Accessing Higher Ground 2021, Session 34070</a:t>
            </a:r>
          </a:p>
        </p:txBody>
      </p:sp>
      <p:sp>
        <p:nvSpPr>
          <p:cNvPr id="5" name="Slide Number Placeholder 4">
            <a:extLst>
              <a:ext uri="{FF2B5EF4-FFF2-40B4-BE49-F238E27FC236}">
                <a16:creationId xmlns:a16="http://schemas.microsoft.com/office/drawing/2014/main" id="{9EC44235-8682-4073-BA75-D4F8D70AECD5}"/>
              </a:ext>
            </a:extLst>
          </p:cNvPr>
          <p:cNvSpPr>
            <a:spLocks noGrp="1"/>
          </p:cNvSpPr>
          <p:nvPr>
            <p:ph type="sldNum" sz="quarter" idx="12"/>
          </p:nvPr>
        </p:nvSpPr>
        <p:spPr>
          <a:xfrm>
            <a:off x="10128250" y="6356350"/>
            <a:ext cx="1225550" cy="365125"/>
          </a:xfrm>
        </p:spPr>
        <p:txBody>
          <a:bodyPr vert="horz" lIns="91440" tIns="45720" rIns="91440" bIns="45720" rtlCol="0">
            <a:normAutofit/>
          </a:bodyPr>
          <a:lstStyle/>
          <a:p>
            <a:pPr>
              <a:spcAft>
                <a:spcPts val="600"/>
              </a:spcAft>
            </a:pPr>
            <a:fld id="{0066A541-BD99-4DA9-911C-2A15135BA718}" type="slidenum">
              <a:rPr lang="en-US">
                <a:solidFill>
                  <a:schemeClr val="tx1"/>
                </a:solidFill>
              </a:rPr>
              <a:pPr>
                <a:spcAft>
                  <a:spcPts val="600"/>
                </a:spcAft>
              </a:pPr>
              <a:t>3</a:t>
            </a:fld>
            <a:endParaRPr lang="en-US">
              <a:solidFill>
                <a:schemeClr val="tx1"/>
              </a:solidFill>
            </a:endParaRPr>
          </a:p>
        </p:txBody>
      </p:sp>
    </p:spTree>
    <p:extLst>
      <p:ext uri="{BB962C8B-B14F-4D97-AF65-F5344CB8AC3E}">
        <p14:creationId xmlns:p14="http://schemas.microsoft.com/office/powerpoint/2010/main" val="38340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AAA08-A869-4415-A939-41FE32B7749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4600" kern="1200">
                <a:solidFill>
                  <a:srgbClr val="FFFFFF"/>
                </a:solidFill>
              </a:rPr>
              <a:t>Why Care?</a:t>
            </a:r>
          </a:p>
        </p:txBody>
      </p:sp>
      <p:sp>
        <p:nvSpPr>
          <p:cNvPr id="3" name="Content Placeholder 2">
            <a:extLst>
              <a:ext uri="{FF2B5EF4-FFF2-40B4-BE49-F238E27FC236}">
                <a16:creationId xmlns:a16="http://schemas.microsoft.com/office/drawing/2014/main" id="{4181EEDB-CCF3-4BF6-96A6-9AF2647AC1DC}"/>
              </a:ext>
            </a:extLst>
          </p:cNvPr>
          <p:cNvSpPr>
            <a:spLocks noGrp="1"/>
          </p:cNvSpPr>
          <p:nvPr>
            <p:ph idx="1"/>
          </p:nvPr>
        </p:nvSpPr>
        <p:spPr>
          <a:xfrm>
            <a:off x="838200" y="2438400"/>
            <a:ext cx="10515600" cy="3738562"/>
          </a:xfrm>
        </p:spPr>
        <p:txBody>
          <a:bodyPr vert="horz" lIns="91440" tIns="45720" rIns="91440" bIns="45720" rtlCol="0">
            <a:normAutofit/>
          </a:bodyPr>
          <a:lstStyle/>
          <a:p>
            <a:pPr marL="0" indent="0">
              <a:buNone/>
            </a:pPr>
            <a:r>
              <a:rPr lang="en-US" sz="5400" kern="1200"/>
              <a:t>Making relationships and connections within your institution </a:t>
            </a:r>
            <a:r>
              <a:rPr lang="en-US" sz="5400" b="1" kern="1200">
                <a:effectLst>
                  <a:outerShdw blurRad="38100" dist="38100" dir="2700000" algn="tl">
                    <a:srgbClr val="000000">
                      <a:alpha val="43137"/>
                    </a:srgbClr>
                  </a:outerShdw>
                </a:effectLst>
              </a:rPr>
              <a:t>impact student success</a:t>
            </a:r>
            <a:r>
              <a:rPr lang="en-US" sz="5400" kern="1200"/>
              <a:t>.</a:t>
            </a:r>
          </a:p>
        </p:txBody>
      </p:sp>
      <p:sp>
        <p:nvSpPr>
          <p:cNvPr id="4" name="Footer Placeholder 3">
            <a:extLst>
              <a:ext uri="{FF2B5EF4-FFF2-40B4-BE49-F238E27FC236}">
                <a16:creationId xmlns:a16="http://schemas.microsoft.com/office/drawing/2014/main" id="{21C5FD18-6476-4B65-9CB4-93CB5DAD8430}"/>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t>Accessing Higher Ground 2021, Session 34070</a:t>
            </a:r>
          </a:p>
        </p:txBody>
      </p:sp>
      <p:sp>
        <p:nvSpPr>
          <p:cNvPr id="5" name="Slide Number Placeholder 4">
            <a:extLst>
              <a:ext uri="{FF2B5EF4-FFF2-40B4-BE49-F238E27FC236}">
                <a16:creationId xmlns:a16="http://schemas.microsoft.com/office/drawing/2014/main" id="{44228A81-2948-454E-9CD6-73608A5F67EE}"/>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0066A541-BD99-4DA9-911C-2A15135BA718}" type="slidenum">
              <a:rPr lang="en-US">
                <a:solidFill>
                  <a:schemeClr val="tx1"/>
                </a:solidFill>
              </a:rPr>
              <a:pPr>
                <a:spcAft>
                  <a:spcPts val="600"/>
                </a:spcAft>
              </a:pPr>
              <a:t>4</a:t>
            </a:fld>
            <a:endParaRPr lang="en-US">
              <a:solidFill>
                <a:schemeClr val="tx1"/>
              </a:solidFill>
            </a:endParaRPr>
          </a:p>
        </p:txBody>
      </p:sp>
    </p:spTree>
    <p:extLst>
      <p:ext uri="{BB962C8B-B14F-4D97-AF65-F5344CB8AC3E}">
        <p14:creationId xmlns:p14="http://schemas.microsoft.com/office/powerpoint/2010/main" val="29601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3" y="0"/>
            <a:ext cx="4654297" cy="6858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65AB4D7-A716-44A6-BB9F-76CC33D97D7E}"/>
              </a:ext>
            </a:extLst>
          </p:cNvPr>
          <p:cNvSpPr>
            <a:spLocks noGrp="1"/>
          </p:cNvSpPr>
          <p:nvPr>
            <p:ph type="title"/>
          </p:nvPr>
        </p:nvSpPr>
        <p:spPr>
          <a:xfrm>
            <a:off x="8189010" y="640081"/>
            <a:ext cx="3377183" cy="3681976"/>
          </a:xfrm>
          <a:noFill/>
        </p:spPr>
        <p:txBody>
          <a:bodyPr vert="horz" lIns="91440" tIns="45720" rIns="91440" bIns="45720" rtlCol="0" anchor="b">
            <a:normAutofit/>
          </a:bodyPr>
          <a:lstStyle/>
          <a:p>
            <a:r>
              <a:rPr lang="en-US" sz="4400" kern="1200">
                <a:solidFill>
                  <a:schemeClr val="bg1"/>
                </a:solidFill>
              </a:rPr>
              <a:t>FSW’s Accessibility Journey</a:t>
            </a:r>
          </a:p>
        </p:txBody>
      </p:sp>
      <p:pic>
        <p:nvPicPr>
          <p:cNvPr id="3" name="Picture 2" descr="One orange paper boat leading a group of white paper boats.">
            <a:extLst>
              <a:ext uri="{FF2B5EF4-FFF2-40B4-BE49-F238E27FC236}">
                <a16:creationId xmlns:a16="http://schemas.microsoft.com/office/drawing/2014/main" id="{376BA2E4-048F-4E12-B3CA-05B7504FB6B8}"/>
              </a:ext>
            </a:extLst>
          </p:cNvPr>
          <p:cNvPicPr>
            <a:picLocks noChangeAspect="1"/>
          </p:cNvPicPr>
          <p:nvPr/>
        </p:nvPicPr>
        <p:blipFill rotWithShape="1">
          <a:blip r:embed="rId2">
            <a:extLst>
              <a:ext uri="{28A0092B-C50C-407E-A947-70E740481C1C}">
                <a14:useLocalDpi xmlns:a14="http://schemas.microsoft.com/office/drawing/2010/main" val="0"/>
              </a:ext>
            </a:extLst>
          </a:blip>
          <a:srcRect l="24312" r="2379"/>
          <a:stretch/>
        </p:blipFill>
        <p:spPr>
          <a:xfrm>
            <a:off x="0" y="0"/>
            <a:ext cx="7537703" cy="6867053"/>
          </a:xfrm>
          <a:prstGeom prst="rect">
            <a:avLst/>
          </a:prstGeom>
        </p:spPr>
      </p:pic>
      <p:sp>
        <p:nvSpPr>
          <p:cNvPr id="4" name="Footer Placeholder 3">
            <a:extLst>
              <a:ext uri="{FF2B5EF4-FFF2-40B4-BE49-F238E27FC236}">
                <a16:creationId xmlns:a16="http://schemas.microsoft.com/office/drawing/2014/main" id="{21AD3667-4BF3-42B0-B229-76ACC0E5C26E}"/>
              </a:ext>
            </a:extLst>
          </p:cNvPr>
          <p:cNvSpPr>
            <a:spLocks noGrp="1"/>
          </p:cNvSpPr>
          <p:nvPr>
            <p:ph type="ftr" sz="quarter" idx="11"/>
          </p:nvPr>
        </p:nvSpPr>
        <p:spPr>
          <a:xfrm>
            <a:off x="2811162" y="6356350"/>
            <a:ext cx="4171109" cy="365125"/>
          </a:xfrm>
          <a:noFill/>
        </p:spPr>
        <p:txBody>
          <a:bodyPr vert="horz" lIns="91440" tIns="45720" rIns="91440" bIns="45720" rtlCol="0" anchor="ctr">
            <a:normAutofit/>
          </a:bodyPr>
          <a:lstStyle/>
          <a:p>
            <a:pPr algn="r">
              <a:spcAft>
                <a:spcPts val="600"/>
              </a:spcAft>
              <a:defRPr/>
            </a:pPr>
            <a:r>
              <a:rPr lang="en-US" kern="1200">
                <a:solidFill>
                  <a:schemeClr val="tx1"/>
                </a:solidFill>
              </a:rPr>
              <a:t>Accessing Higher Ground 2021, Session 34070</a:t>
            </a:r>
          </a:p>
        </p:txBody>
      </p:sp>
      <p:sp>
        <p:nvSpPr>
          <p:cNvPr id="5" name="Slide Number Placeholder 4">
            <a:extLst>
              <a:ext uri="{FF2B5EF4-FFF2-40B4-BE49-F238E27FC236}">
                <a16:creationId xmlns:a16="http://schemas.microsoft.com/office/drawing/2014/main" id="{B4CDB62E-E361-45C4-9023-EE365E2C7634}"/>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defRPr/>
            </a:pPr>
            <a:fld id="{0066A541-BD99-4DA9-911C-2A15135BA718}" type="slidenum">
              <a:rPr lang="en-US">
                <a:solidFill>
                  <a:schemeClr val="bg1">
                    <a:alpha val="80000"/>
                  </a:schemeClr>
                </a:solidFill>
              </a:rPr>
              <a:pPr>
                <a:spcAft>
                  <a:spcPts val="600"/>
                </a:spcAft>
                <a:defRPr/>
              </a:pPr>
              <a:t>5</a:t>
            </a:fld>
            <a:endParaRPr lang="en-US">
              <a:solidFill>
                <a:schemeClr val="bg1">
                  <a:alpha val="80000"/>
                </a:schemeClr>
              </a:solidFill>
            </a:endParaRPr>
          </a:p>
        </p:txBody>
      </p:sp>
    </p:spTree>
    <p:extLst>
      <p:ext uri="{BB962C8B-B14F-4D97-AF65-F5344CB8AC3E}">
        <p14:creationId xmlns:p14="http://schemas.microsoft.com/office/powerpoint/2010/main" val="236682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2A7E-4E9D-4AAF-9DEF-8B367CC37286}"/>
              </a:ext>
            </a:extLst>
          </p:cNvPr>
          <p:cNvSpPr>
            <a:spLocks noGrp="1"/>
          </p:cNvSpPr>
          <p:nvPr>
            <p:ph type="title"/>
          </p:nvPr>
        </p:nvSpPr>
        <p:spPr>
          <a:xfrm>
            <a:off x="4965430" y="629268"/>
            <a:ext cx="6586491" cy="1286160"/>
          </a:xfrm>
        </p:spPr>
        <p:txBody>
          <a:bodyPr anchor="b">
            <a:normAutofit/>
          </a:bodyPr>
          <a:lstStyle/>
          <a:p>
            <a:r>
              <a:rPr lang="en-US"/>
              <a:t>Create a Position</a:t>
            </a:r>
          </a:p>
        </p:txBody>
      </p:sp>
      <p:pic>
        <p:nvPicPr>
          <p:cNvPr id="8" name="Picture 7" descr="One long pencil among many shorter ones.">
            <a:extLst>
              <a:ext uri="{FF2B5EF4-FFF2-40B4-BE49-F238E27FC236}">
                <a16:creationId xmlns:a16="http://schemas.microsoft.com/office/drawing/2014/main" id="{6E4291E4-DFCD-483B-850C-5BC8586C0D3A}"/>
              </a:ext>
            </a:extLst>
          </p:cNvPr>
          <p:cNvPicPr>
            <a:picLocks noChangeAspect="1"/>
          </p:cNvPicPr>
          <p:nvPr/>
        </p:nvPicPr>
        <p:blipFill rotWithShape="1">
          <a:blip r:embed="rId3">
            <a:extLst>
              <a:ext uri="{28A0092B-C50C-407E-A947-70E740481C1C}">
                <a14:useLocalDpi xmlns:a14="http://schemas.microsoft.com/office/drawing/2010/main" val="0"/>
              </a:ext>
            </a:extLst>
          </a:blip>
          <a:srcRect l="8369" r="46512" b="-1"/>
          <a:stretch/>
        </p:blipFill>
        <p:spPr>
          <a:xfrm>
            <a:off x="20" y="10"/>
            <a:ext cx="4635571" cy="6857990"/>
          </a:xfrm>
          <a:prstGeom prst="rect">
            <a:avLst/>
          </a:prstGeom>
          <a:effectLst/>
        </p:spPr>
      </p:pic>
      <p:cxnSp>
        <p:nvCxnSpPr>
          <p:cNvPr id="21"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D9473C-8363-4E1D-B890-53D807D4EBAA}"/>
              </a:ext>
            </a:extLst>
          </p:cNvPr>
          <p:cNvSpPr>
            <a:spLocks noGrp="1"/>
          </p:cNvSpPr>
          <p:nvPr>
            <p:ph idx="1"/>
          </p:nvPr>
        </p:nvSpPr>
        <p:spPr>
          <a:xfrm>
            <a:off x="4965431" y="2438400"/>
            <a:ext cx="6586489" cy="3785419"/>
          </a:xfrm>
        </p:spPr>
        <p:txBody>
          <a:bodyPr>
            <a:normAutofit/>
          </a:bodyPr>
          <a:lstStyle/>
          <a:p>
            <a:r>
              <a:rPr lang="en-US" sz="2000"/>
              <a:t>The job description at FSW focused on collaboration and training.</a:t>
            </a:r>
          </a:p>
          <a:p>
            <a:r>
              <a:rPr lang="en-US" sz="2000"/>
              <a:t>Training for FSW IT through Online Learning Consortium (OLC) workshops.</a:t>
            </a:r>
          </a:p>
          <a:p>
            <a:pPr lvl="1"/>
            <a:r>
              <a:rPr lang="en-US" sz="2000"/>
              <a:t>Fundamentals: ADA &amp; Web Accessibility</a:t>
            </a:r>
          </a:p>
          <a:p>
            <a:pPr lvl="1"/>
            <a:r>
              <a:rPr lang="en-US" sz="2000"/>
              <a:t>Strategic Planning for Web Accessibility</a:t>
            </a:r>
          </a:p>
          <a:p>
            <a:pPr lvl="1"/>
            <a:r>
              <a:rPr lang="en-US" sz="2000"/>
              <a:t>Designing with Accessibility in Mind</a:t>
            </a:r>
          </a:p>
        </p:txBody>
      </p:sp>
      <p:sp>
        <p:nvSpPr>
          <p:cNvPr id="4" name="Footer Placeholder 3">
            <a:extLst>
              <a:ext uri="{FF2B5EF4-FFF2-40B4-BE49-F238E27FC236}">
                <a16:creationId xmlns:a16="http://schemas.microsoft.com/office/drawing/2014/main" id="{7EDDB68C-FA5F-44F6-BF30-C60782B61394}"/>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5" name="Slide Number Placeholder 4">
            <a:extLst>
              <a:ext uri="{FF2B5EF4-FFF2-40B4-BE49-F238E27FC236}">
                <a16:creationId xmlns:a16="http://schemas.microsoft.com/office/drawing/2014/main" id="{ADE3706F-23B7-452B-9D9B-05AA20339ADD}"/>
              </a:ext>
            </a:extLst>
          </p:cNvPr>
          <p:cNvSpPr>
            <a:spLocks noGrp="1"/>
          </p:cNvSpPr>
          <p:nvPr>
            <p:ph type="sldNum" sz="quarter" idx="12"/>
          </p:nvPr>
        </p:nvSpPr>
        <p:spPr>
          <a:xfrm>
            <a:off x="10167042" y="6356350"/>
            <a:ext cx="1186758" cy="365125"/>
          </a:xfrm>
        </p:spPr>
        <p:txBody>
          <a:bodyPr>
            <a:normAutofit/>
          </a:bodyPr>
          <a:lstStyle/>
          <a:p>
            <a:pPr>
              <a:spcAft>
                <a:spcPts val="600"/>
              </a:spcAft>
            </a:pPr>
            <a:fld id="{0066A541-BD99-4DA9-911C-2A15135BA718}" type="slidenum">
              <a:rPr lang="en-US" smtClean="0"/>
              <a:pPr>
                <a:spcAft>
                  <a:spcPts val="600"/>
                </a:spcAft>
              </a:pPr>
              <a:t>6</a:t>
            </a:fld>
            <a:endParaRPr lang="en-US"/>
          </a:p>
        </p:txBody>
      </p:sp>
    </p:spTree>
    <p:extLst>
      <p:ext uri="{BB962C8B-B14F-4D97-AF65-F5344CB8AC3E}">
        <p14:creationId xmlns:p14="http://schemas.microsoft.com/office/powerpoint/2010/main" val="33490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2A7E-4E9D-4AAF-9DEF-8B367CC37286}"/>
              </a:ext>
            </a:extLst>
          </p:cNvPr>
          <p:cNvSpPr>
            <a:spLocks noGrp="1"/>
          </p:cNvSpPr>
          <p:nvPr>
            <p:ph type="title"/>
          </p:nvPr>
        </p:nvSpPr>
        <p:spPr>
          <a:xfrm>
            <a:off x="4965430" y="629268"/>
            <a:ext cx="6586491" cy="1286160"/>
          </a:xfrm>
        </p:spPr>
        <p:txBody>
          <a:bodyPr anchor="b">
            <a:normAutofit fontScale="90000"/>
          </a:bodyPr>
          <a:lstStyle/>
          <a:p>
            <a:r>
              <a:rPr lang="en-US"/>
              <a:t>Rekindling the Accessibility Working Committee</a:t>
            </a:r>
          </a:p>
        </p:txBody>
      </p:sp>
      <p:pic>
        <p:nvPicPr>
          <p:cNvPr id="9" name="Picture 8" descr="Bonfire at beach at sunset.">
            <a:extLst>
              <a:ext uri="{FF2B5EF4-FFF2-40B4-BE49-F238E27FC236}">
                <a16:creationId xmlns:a16="http://schemas.microsoft.com/office/drawing/2014/main" id="{33254136-4E75-47C5-AA08-DE81194EA79E}"/>
              </a:ext>
            </a:extLst>
          </p:cNvPr>
          <p:cNvPicPr>
            <a:picLocks noChangeAspect="1"/>
          </p:cNvPicPr>
          <p:nvPr/>
        </p:nvPicPr>
        <p:blipFill rotWithShape="1">
          <a:blip r:embed="rId3">
            <a:extLst>
              <a:ext uri="{28A0092B-C50C-407E-A947-70E740481C1C}">
                <a14:useLocalDpi xmlns:a14="http://schemas.microsoft.com/office/drawing/2010/main" val="0"/>
              </a:ext>
            </a:extLst>
          </a:blip>
          <a:srcRect l="15595" r="39455"/>
          <a:stretch/>
        </p:blipFill>
        <p:spPr>
          <a:xfrm>
            <a:off x="0" y="10"/>
            <a:ext cx="4635571" cy="6857990"/>
          </a:xfrm>
          <a:prstGeom prst="rect">
            <a:avLst/>
          </a:prstGeom>
          <a:effectLst/>
        </p:spPr>
      </p:pic>
      <p:cxnSp>
        <p:nvCxnSpPr>
          <p:cNvPr id="21"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D9473C-8363-4E1D-B890-53D807D4EBAA}"/>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a:t>We developed a list of stakeholders for the revived committee and an action plan.</a:t>
            </a:r>
          </a:p>
          <a:p>
            <a:r>
              <a:rPr lang="en-US" sz="2000">
                <a:latin typeface="Arial"/>
                <a:cs typeface="Arial"/>
              </a:rPr>
              <a:t>Designated the EIT position as chair of the Accessibility Committee.</a:t>
            </a:r>
          </a:p>
          <a:p>
            <a:r>
              <a:rPr lang="en-US" sz="2000"/>
              <a:t>Meetings are an open forum for discussion.</a:t>
            </a:r>
          </a:p>
        </p:txBody>
      </p:sp>
      <p:sp>
        <p:nvSpPr>
          <p:cNvPr id="4" name="Footer Placeholder 3">
            <a:extLst>
              <a:ext uri="{FF2B5EF4-FFF2-40B4-BE49-F238E27FC236}">
                <a16:creationId xmlns:a16="http://schemas.microsoft.com/office/drawing/2014/main" id="{7EDDB68C-FA5F-44F6-BF30-C60782B61394}"/>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5" name="Slide Number Placeholder 4">
            <a:extLst>
              <a:ext uri="{FF2B5EF4-FFF2-40B4-BE49-F238E27FC236}">
                <a16:creationId xmlns:a16="http://schemas.microsoft.com/office/drawing/2014/main" id="{ADE3706F-23B7-452B-9D9B-05AA20339ADD}"/>
              </a:ext>
            </a:extLst>
          </p:cNvPr>
          <p:cNvSpPr>
            <a:spLocks noGrp="1"/>
          </p:cNvSpPr>
          <p:nvPr>
            <p:ph type="sldNum" sz="quarter" idx="12"/>
          </p:nvPr>
        </p:nvSpPr>
        <p:spPr>
          <a:xfrm>
            <a:off x="10167042" y="6356350"/>
            <a:ext cx="1186758" cy="365125"/>
          </a:xfrm>
        </p:spPr>
        <p:txBody>
          <a:bodyPr>
            <a:normAutofit/>
          </a:bodyPr>
          <a:lstStyle/>
          <a:p>
            <a:pPr>
              <a:spcAft>
                <a:spcPts val="600"/>
              </a:spcAft>
            </a:pPr>
            <a:fld id="{0066A541-BD99-4DA9-911C-2A15135BA718}" type="slidenum">
              <a:rPr lang="en-US" smtClean="0"/>
              <a:pPr>
                <a:spcAft>
                  <a:spcPts val="600"/>
                </a:spcAft>
              </a:pPr>
              <a:t>7</a:t>
            </a:fld>
            <a:endParaRPr lang="en-US"/>
          </a:p>
        </p:txBody>
      </p:sp>
    </p:spTree>
    <p:extLst>
      <p:ext uri="{BB962C8B-B14F-4D97-AF65-F5344CB8AC3E}">
        <p14:creationId xmlns:p14="http://schemas.microsoft.com/office/powerpoint/2010/main" val="210961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B0EA-ABAC-4D49-ADD1-4628FE750BBF}"/>
              </a:ext>
            </a:extLst>
          </p:cNvPr>
          <p:cNvSpPr>
            <a:spLocks noGrp="1"/>
          </p:cNvSpPr>
          <p:nvPr>
            <p:ph type="title"/>
          </p:nvPr>
        </p:nvSpPr>
        <p:spPr>
          <a:xfrm>
            <a:off x="838200" y="698643"/>
            <a:ext cx="5243394" cy="2225532"/>
          </a:xfrm>
        </p:spPr>
        <p:txBody>
          <a:bodyPr vert="horz" lIns="91440" tIns="45720" rIns="91440" bIns="45720" rtlCol="0" anchor="t">
            <a:normAutofit/>
          </a:bodyPr>
          <a:lstStyle/>
          <a:p>
            <a:r>
              <a:rPr lang="en-US" sz="4800" kern="1200">
                <a:solidFill>
                  <a:schemeClr val="tx1"/>
                </a:solidFill>
              </a:rPr>
              <a:t>The Accessibility Working Committee</a:t>
            </a:r>
          </a:p>
        </p:txBody>
      </p:sp>
      <p:cxnSp>
        <p:nvCxnSpPr>
          <p:cNvPr id="36" name="Straight Connector 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solidFill>
              <a:srgbClr val="00BFB3"/>
            </a:solidFill>
            <a:beve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a:solidFill>
            <a:srgbClr val="470A68"/>
          </a:solidFill>
        </p:grpSpPr>
        <p:sp>
          <p:nvSpPr>
            <p:cNvPr id="3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solidFill>
                <a:srgbClr val="00BFB3"/>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solidFill>
                <a:srgbClr val="00BFB3"/>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4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solidFill>
                <a:srgbClr val="00BFB3"/>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pic>
        <p:nvPicPr>
          <p:cNvPr id="9" name="Content Placeholder 8" descr="Florida SouthWestern State College Accessibility Working Committee logo with the different disability symbols for mobility, braille, guide dog, sign language, cognitive, and hearing.">
            <a:extLst>
              <a:ext uri="{FF2B5EF4-FFF2-40B4-BE49-F238E27FC236}">
                <a16:creationId xmlns:a16="http://schemas.microsoft.com/office/drawing/2014/main" id="{9CA3F246-A7CA-480B-8257-8A7EBEC3144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8200" y="3202800"/>
            <a:ext cx="5243391" cy="2595478"/>
          </a:xfrm>
          <a:prstGeom prst="rect">
            <a:avLst/>
          </a:prstGeom>
        </p:spPr>
      </p:pic>
      <p:graphicFrame>
        <p:nvGraphicFramePr>
          <p:cNvPr id="11" name="Content Placeholder 5" descr="The committee meets every two months and is made of 30+ members. The members plan for both electronic and physical accessibility and benchmark progress through the areas each meeting.">
            <a:extLst>
              <a:ext uri="{FF2B5EF4-FFF2-40B4-BE49-F238E27FC236}">
                <a16:creationId xmlns:a16="http://schemas.microsoft.com/office/drawing/2014/main" id="{00A55F74-2792-4B78-99CF-4EC673D6A7B4}"/>
              </a:ext>
            </a:extLst>
          </p:cNvPr>
          <p:cNvGraphicFramePr>
            <a:graphicFrameLocks noGrp="1"/>
          </p:cNvGraphicFramePr>
          <p:nvPr>
            <p:ph sz="half" idx="1"/>
            <p:extLst>
              <p:ext uri="{D42A27DB-BD31-4B8C-83A1-F6EECF244321}">
                <p14:modId xmlns:p14="http://schemas.microsoft.com/office/powerpoint/2010/main" val="811777598"/>
              </p:ext>
            </p:extLst>
          </p:nvPr>
        </p:nvGraphicFramePr>
        <p:xfrm>
          <a:off x="7229042" y="879355"/>
          <a:ext cx="4124758" cy="51207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a:extLst>
              <a:ext uri="{FF2B5EF4-FFF2-40B4-BE49-F238E27FC236}">
                <a16:creationId xmlns:a16="http://schemas.microsoft.com/office/drawing/2014/main" id="{D19B8DBE-6913-4685-BF37-4FBD8E830F2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alpha val="60000"/>
                  </a:schemeClr>
                </a:solidFill>
              </a:rPr>
              <a:t>Accessing Higher Ground 2021, Session 34070</a:t>
            </a:r>
          </a:p>
        </p:txBody>
      </p:sp>
      <p:sp>
        <p:nvSpPr>
          <p:cNvPr id="5" name="Slide Number Placeholder 4">
            <a:extLst>
              <a:ext uri="{FF2B5EF4-FFF2-40B4-BE49-F238E27FC236}">
                <a16:creationId xmlns:a16="http://schemas.microsoft.com/office/drawing/2014/main" id="{A90AA625-2A4A-49C3-A09C-77CE63ACE8F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66A541-BD99-4DA9-911C-2A15135BA718}" type="slidenum">
              <a:rPr lang="en-US">
                <a:solidFill>
                  <a:schemeClr val="tx1">
                    <a:alpha val="60000"/>
                  </a:schemeClr>
                </a:solidFill>
              </a:rPr>
              <a:pPr>
                <a:spcAft>
                  <a:spcPts val="600"/>
                </a:spcAft>
              </a:pPr>
              <a:t>8</a:t>
            </a:fld>
            <a:endParaRPr lang="en-US">
              <a:solidFill>
                <a:schemeClr val="tx1">
                  <a:alpha val="60000"/>
                </a:schemeClr>
              </a:solidFill>
            </a:endParaRPr>
          </a:p>
        </p:txBody>
      </p:sp>
    </p:spTree>
    <p:extLst>
      <p:ext uri="{BB962C8B-B14F-4D97-AF65-F5344CB8AC3E}">
        <p14:creationId xmlns:p14="http://schemas.microsoft.com/office/powerpoint/2010/main" val="338147791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E816-BC8D-42A0-9D5F-5597185A456D}"/>
              </a:ext>
            </a:extLst>
          </p:cNvPr>
          <p:cNvSpPr>
            <a:spLocks noGrp="1"/>
          </p:cNvSpPr>
          <p:nvPr>
            <p:ph type="title"/>
          </p:nvPr>
        </p:nvSpPr>
        <p:spPr>
          <a:xfrm>
            <a:off x="4965430" y="629266"/>
            <a:ext cx="6586491" cy="1676603"/>
          </a:xfrm>
        </p:spPr>
        <p:txBody>
          <a:bodyPr>
            <a:normAutofit/>
          </a:bodyPr>
          <a:lstStyle/>
          <a:p>
            <a:r>
              <a:rPr lang="en-US" sz="4000"/>
              <a:t>Office of Information Technology Example</a:t>
            </a:r>
          </a:p>
        </p:txBody>
      </p:sp>
      <p:pic>
        <p:nvPicPr>
          <p:cNvPr id="15" name="Picture 14" descr="A computer circuit board.">
            <a:extLst>
              <a:ext uri="{FF2B5EF4-FFF2-40B4-BE49-F238E27FC236}">
                <a16:creationId xmlns:a16="http://schemas.microsoft.com/office/drawing/2014/main" id="{ACB6C35E-3F87-4BD7-ADC7-7EFB0B8FDFB1}"/>
              </a:ext>
            </a:extLst>
          </p:cNvPr>
          <p:cNvPicPr>
            <a:picLocks noChangeAspect="1"/>
          </p:cNvPicPr>
          <p:nvPr/>
        </p:nvPicPr>
        <p:blipFill rotWithShape="1">
          <a:blip r:embed="rId3">
            <a:extLst>
              <a:ext uri="{28A0092B-C50C-407E-A947-70E740481C1C}">
                <a14:useLocalDpi xmlns:a14="http://schemas.microsoft.com/office/drawing/2010/main" val="0"/>
              </a:ext>
            </a:extLst>
          </a:blip>
          <a:srcRect l="54594"/>
          <a:stretch/>
        </p:blipFill>
        <p:spPr>
          <a:xfrm>
            <a:off x="-1" y="0"/>
            <a:ext cx="4670953" cy="6858000"/>
          </a:xfrm>
          <a:prstGeom prst="rect">
            <a:avLst/>
          </a:prstGeom>
        </p:spPr>
      </p:pic>
      <p:cxnSp>
        <p:nvCxnSpPr>
          <p:cNvPr id="17" name="Straight Connector 16">
            <a:extLst>
              <a:ext uri="{FF2B5EF4-FFF2-40B4-BE49-F238E27FC236}">
                <a16:creationId xmlns:a16="http://schemas.microsoft.com/office/drawing/2014/main" id="{6040C2F0-F37A-4B68-9D8C-250EF2A50E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BFB3"/>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descr="OIT holds weekly professional development sessions on accessibility topics through the Teaching and Learning Center along with other formal workshops on accessibility tools like Blackboard Ally. eLearning has a course design certification course where the workshop Universal Design and Access is a required component.">
            <a:extLst>
              <a:ext uri="{FF2B5EF4-FFF2-40B4-BE49-F238E27FC236}">
                <a16:creationId xmlns:a16="http://schemas.microsoft.com/office/drawing/2014/main" id="{E3BFB8A5-BFB3-41B7-8BC8-137071E647E7}"/>
              </a:ext>
            </a:extLst>
          </p:cNvPr>
          <p:cNvGraphicFramePr>
            <a:graphicFrameLocks noGrp="1"/>
          </p:cNvGraphicFramePr>
          <p:nvPr>
            <p:ph idx="1"/>
            <p:extLst>
              <p:ext uri="{D42A27DB-BD31-4B8C-83A1-F6EECF244321}">
                <p14:modId xmlns:p14="http://schemas.microsoft.com/office/powerpoint/2010/main" val="1676267194"/>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2C8A1E62-D5B4-4FC4-A838-233D836C1F3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Accessing Higher Ground 2021, Session 34070</a:t>
            </a:r>
          </a:p>
        </p:txBody>
      </p:sp>
      <p:sp>
        <p:nvSpPr>
          <p:cNvPr id="6" name="Slide Number Placeholder 5">
            <a:extLst>
              <a:ext uri="{FF2B5EF4-FFF2-40B4-BE49-F238E27FC236}">
                <a16:creationId xmlns:a16="http://schemas.microsoft.com/office/drawing/2014/main" id="{95B2B6CE-6772-482A-82B9-C3BBDE98BB3D}"/>
              </a:ext>
            </a:extLst>
          </p:cNvPr>
          <p:cNvSpPr>
            <a:spLocks noGrp="1"/>
          </p:cNvSpPr>
          <p:nvPr>
            <p:ph type="sldNum" sz="quarter" idx="12"/>
          </p:nvPr>
        </p:nvSpPr>
        <p:spPr>
          <a:xfrm>
            <a:off x="10167042" y="6356350"/>
            <a:ext cx="1186758" cy="365125"/>
          </a:xfrm>
        </p:spPr>
        <p:txBody>
          <a:bodyPr>
            <a:normAutofit/>
          </a:bodyPr>
          <a:lstStyle/>
          <a:p>
            <a:pPr>
              <a:spcAft>
                <a:spcPts val="600"/>
              </a:spcAft>
            </a:pPr>
            <a:fld id="{0066A541-BD99-4DA9-911C-2A15135BA718}" type="slidenum">
              <a:rPr lang="en-US"/>
              <a:pPr>
                <a:spcAft>
                  <a:spcPts val="600"/>
                </a:spcAft>
              </a:pPr>
              <a:t>9</a:t>
            </a:fld>
            <a:endParaRPr lang="en-US"/>
          </a:p>
        </p:txBody>
      </p:sp>
    </p:spTree>
    <p:extLst>
      <p:ext uri="{BB962C8B-B14F-4D97-AF65-F5344CB8AC3E}">
        <p14:creationId xmlns:p14="http://schemas.microsoft.com/office/powerpoint/2010/main" val="302715890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470A6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Cross Departmental Accessibility Focus: College-Wide Student Success and Online Courses</vt:lpstr>
      <vt:lpstr>Key Points</vt:lpstr>
      <vt:lpstr>The Point of this Talk is to…</vt:lpstr>
      <vt:lpstr>Why Care?</vt:lpstr>
      <vt:lpstr>FSW’s Accessibility Journey</vt:lpstr>
      <vt:lpstr>Create a Position</vt:lpstr>
      <vt:lpstr>Rekindling the Accessibility Working Committee</vt:lpstr>
      <vt:lpstr>The Accessibility Working Committee</vt:lpstr>
      <vt:lpstr>Office of Information Technology Example</vt:lpstr>
      <vt:lpstr>eLearning Example</vt:lpstr>
      <vt:lpstr>Inter-Departmental Referrals</vt:lpstr>
      <vt:lpstr>Building  Relationships</vt:lpstr>
      <vt:lpstr>College-Wide Collaborations</vt:lpstr>
      <vt:lpstr>The Data</vt:lpstr>
      <vt:lpstr>The Data – DEV 101</vt:lpstr>
      <vt:lpstr>The Data – DEV 101 Survey</vt:lpstr>
      <vt:lpstr>The Data - Blackboard Ally</vt:lpstr>
      <vt:lpstr>The Data - Institutional Goals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Higher Ground 2021, Session 34070</dc:title>
  <dc:creator>Steven Bianco</dc:creator>
  <cp:revision>1</cp:revision>
  <dcterms:created xsi:type="dcterms:W3CDTF">2021-08-30T13:44:41Z</dcterms:created>
  <dcterms:modified xsi:type="dcterms:W3CDTF">2021-10-29T18:29:17Z</dcterms:modified>
</cp:coreProperties>
</file>