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9" r:id="rId4"/>
    <p:sldMasterId id="2147483930" r:id="rId5"/>
    <p:sldMasterId id="2147483928" r:id="rId6"/>
    <p:sldMasterId id="2147483929" r:id="rId7"/>
    <p:sldMasterId id="2147483976" r:id="rId8"/>
  </p:sldMasterIdLst>
  <p:notesMasterIdLst>
    <p:notesMasterId r:id="rId52"/>
  </p:notesMasterIdLst>
  <p:handoutMasterIdLst>
    <p:handoutMasterId r:id="rId53"/>
  </p:handoutMasterIdLst>
  <p:sldIdLst>
    <p:sldId id="654" r:id="rId9"/>
    <p:sldId id="670" r:id="rId10"/>
    <p:sldId id="703" r:id="rId11"/>
    <p:sldId id="671" r:id="rId12"/>
    <p:sldId id="681" r:id="rId13"/>
    <p:sldId id="550" r:id="rId14"/>
    <p:sldId id="552" r:id="rId15"/>
    <p:sldId id="551" r:id="rId16"/>
    <p:sldId id="682" r:id="rId17"/>
    <p:sldId id="679" r:id="rId18"/>
    <p:sldId id="683" r:id="rId19"/>
    <p:sldId id="678" r:id="rId20"/>
    <p:sldId id="700" r:id="rId21"/>
    <p:sldId id="655" r:id="rId22"/>
    <p:sldId id="657" r:id="rId23"/>
    <p:sldId id="685" r:id="rId24"/>
    <p:sldId id="663" r:id="rId25"/>
    <p:sldId id="661" r:id="rId26"/>
    <p:sldId id="684" r:id="rId27"/>
    <p:sldId id="686" r:id="rId28"/>
    <p:sldId id="687" r:id="rId29"/>
    <p:sldId id="688" r:id="rId30"/>
    <p:sldId id="689" r:id="rId31"/>
    <p:sldId id="664" r:id="rId32"/>
    <p:sldId id="701" r:id="rId33"/>
    <p:sldId id="702" r:id="rId34"/>
    <p:sldId id="690" r:id="rId35"/>
    <p:sldId id="666" r:id="rId36"/>
    <p:sldId id="680" r:id="rId37"/>
    <p:sldId id="691" r:id="rId38"/>
    <p:sldId id="699" r:id="rId39"/>
    <p:sldId id="692" r:id="rId40"/>
    <p:sldId id="694" r:id="rId41"/>
    <p:sldId id="695" r:id="rId42"/>
    <p:sldId id="696" r:id="rId43"/>
    <p:sldId id="698" r:id="rId44"/>
    <p:sldId id="697" r:id="rId45"/>
    <p:sldId id="693" r:id="rId46"/>
    <p:sldId id="660" r:id="rId47"/>
    <p:sldId id="704" r:id="rId48"/>
    <p:sldId id="659" r:id="rId49"/>
    <p:sldId id="672" r:id="rId50"/>
    <p:sldId id="705"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DF9"/>
    <a:srgbClr val="4E6DBB"/>
    <a:srgbClr val="800E14"/>
    <a:srgbClr val="FFB3B6"/>
    <a:srgbClr val="FF4D55"/>
    <a:srgbClr val="991219"/>
    <a:srgbClr val="8D6BB3"/>
    <a:srgbClr val="E5E5E5"/>
    <a:srgbClr val="092467"/>
    <a:srgbClr val="0B4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7A680-7EB9-0C48-819A-B83CF5EA3E54}" v="301" dt="2021-11-16T09:22:53.3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3" autoAdjust="0"/>
    <p:restoredTop sz="86392" autoAdjust="0"/>
  </p:normalViewPr>
  <p:slideViewPr>
    <p:cSldViewPr snapToGrid="0">
      <p:cViewPr varScale="1">
        <p:scale>
          <a:sx n="121" d="100"/>
          <a:sy n="121" d="100"/>
        </p:scale>
        <p:origin x="184" y="1248"/>
      </p:cViewPr>
      <p:guideLst>
        <p:guide orient="horz" pos="312"/>
        <p:guide pos="3840"/>
      </p:guideLst>
    </p:cSldViewPr>
  </p:slideViewPr>
  <p:outlineViewPr>
    <p:cViewPr>
      <p:scale>
        <a:sx n="33" d="100"/>
        <a:sy n="33" d="100"/>
      </p:scale>
      <p:origin x="0" y="-846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27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8.xml"/><Relationship Id="rId3" Type="http://schemas.openxmlformats.org/officeDocument/2006/relationships/slide" Target="slides/slide6.xml"/><Relationship Id="rId7" Type="http://schemas.openxmlformats.org/officeDocument/2006/relationships/slide" Target="slides/slide14.xml"/><Relationship Id="rId12" Type="http://schemas.openxmlformats.org/officeDocument/2006/relationships/slide" Target="slides/slide24.xml"/><Relationship Id="rId17" Type="http://schemas.openxmlformats.org/officeDocument/2006/relationships/slide" Target="slides/slide41.xml"/><Relationship Id="rId2" Type="http://schemas.openxmlformats.org/officeDocument/2006/relationships/slide" Target="slides/slide2.xml"/><Relationship Id="rId16" Type="http://schemas.openxmlformats.org/officeDocument/2006/relationships/slide" Target="slides/slide40.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18.xml"/><Relationship Id="rId5" Type="http://schemas.openxmlformats.org/officeDocument/2006/relationships/slide" Target="slides/slide8.xml"/><Relationship Id="rId15" Type="http://schemas.openxmlformats.org/officeDocument/2006/relationships/slide" Target="slides/slide39.xml"/><Relationship Id="rId10" Type="http://schemas.openxmlformats.org/officeDocument/2006/relationships/slide" Target="slides/slide17.xml"/><Relationship Id="rId4" Type="http://schemas.openxmlformats.org/officeDocument/2006/relationships/slide" Target="slides/slide7.xml"/><Relationship Id="rId9" Type="http://schemas.openxmlformats.org/officeDocument/2006/relationships/slide" Target="slides/slide16.xml"/><Relationship Id="rId14"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poren, Laura" userId="567f631f-0624-4179-9d16-569ddce48823" providerId="ADAL" clId="{80C7A680-7EB9-0C48-819A-B83CF5EA3E54}"/>
    <pc:docChg chg="undo redo custSel addSld delSld modSld sldOrd modMainMaster delSection modSection">
      <pc:chgData name="Ciporen, Laura" userId="567f631f-0624-4179-9d16-569ddce48823" providerId="ADAL" clId="{80C7A680-7EB9-0C48-819A-B83CF5EA3E54}" dt="2021-11-17T08:54:46.367" v="9896" actId="20577"/>
      <pc:docMkLst>
        <pc:docMk/>
      </pc:docMkLst>
      <pc:sldChg chg="del">
        <pc:chgData name="Ciporen, Laura" userId="567f631f-0624-4179-9d16-569ddce48823" providerId="ADAL" clId="{80C7A680-7EB9-0C48-819A-B83CF5EA3E54}" dt="2021-11-16T09:50:01.063" v="8901" actId="2696"/>
        <pc:sldMkLst>
          <pc:docMk/>
          <pc:sldMk cId="2781553613" sldId="432"/>
        </pc:sldMkLst>
      </pc:sldChg>
      <pc:sldChg chg="addSp delSp modSp del">
        <pc:chgData name="Ciporen, Laura" userId="567f631f-0624-4179-9d16-569ddce48823" providerId="ADAL" clId="{80C7A680-7EB9-0C48-819A-B83CF5EA3E54}" dt="2021-11-16T09:50:01.063" v="8901" actId="2696"/>
        <pc:sldMkLst>
          <pc:docMk/>
          <pc:sldMk cId="2143312126" sldId="444"/>
        </pc:sldMkLst>
        <pc:spChg chg="add mod">
          <ac:chgData name="Ciporen, Laura" userId="567f631f-0624-4179-9d16-569ddce48823" providerId="ADAL" clId="{80C7A680-7EB9-0C48-819A-B83CF5EA3E54}" dt="2021-11-16T05:17:46.761" v="2168"/>
          <ac:spMkLst>
            <pc:docMk/>
            <pc:sldMk cId="2143312126" sldId="444"/>
            <ac:spMk id="2" creationId="{580CE38B-029C-0242-9249-D9283C4AAE6F}"/>
          </ac:spMkLst>
        </pc:spChg>
        <pc:spChg chg="del">
          <ac:chgData name="Ciporen, Laura" userId="567f631f-0624-4179-9d16-569ddce48823" providerId="ADAL" clId="{80C7A680-7EB9-0C48-819A-B83CF5EA3E54}" dt="2021-11-16T05:06:42.964" v="2067"/>
          <ac:spMkLst>
            <pc:docMk/>
            <pc:sldMk cId="2143312126" sldId="444"/>
            <ac:spMk id="8" creationId="{D1EDB763-3D44-F449-903A-087BE0E7A83A}"/>
          </ac:spMkLst>
        </pc:spChg>
      </pc:sldChg>
      <pc:sldChg chg="addSp delSp modSp del">
        <pc:chgData name="Ciporen, Laura" userId="567f631f-0624-4179-9d16-569ddce48823" providerId="ADAL" clId="{80C7A680-7EB9-0C48-819A-B83CF5EA3E54}" dt="2021-11-16T09:50:01.063" v="8901" actId="2696"/>
        <pc:sldMkLst>
          <pc:docMk/>
          <pc:sldMk cId="3386267501" sldId="445"/>
        </pc:sldMkLst>
        <pc:spChg chg="add mod">
          <ac:chgData name="Ciporen, Laura" userId="567f631f-0624-4179-9d16-569ddce48823" providerId="ADAL" clId="{80C7A680-7EB9-0C48-819A-B83CF5EA3E54}" dt="2021-11-16T05:17:46.761" v="2168"/>
          <ac:spMkLst>
            <pc:docMk/>
            <pc:sldMk cId="3386267501" sldId="445"/>
            <ac:spMk id="2" creationId="{E962E688-A7F8-9642-A519-FCBF08FDFB74}"/>
          </ac:spMkLst>
        </pc:spChg>
        <pc:spChg chg="del">
          <ac:chgData name="Ciporen, Laura" userId="567f631f-0624-4179-9d16-569ddce48823" providerId="ADAL" clId="{80C7A680-7EB9-0C48-819A-B83CF5EA3E54}" dt="2021-11-16T05:06:42.964" v="2067"/>
          <ac:spMkLst>
            <pc:docMk/>
            <pc:sldMk cId="3386267501" sldId="445"/>
            <ac:spMk id="8" creationId="{CBE99C31-4A17-E345-84C9-32D9B507E129}"/>
          </ac:spMkLst>
        </pc:spChg>
      </pc:sldChg>
      <pc:sldChg chg="addSp delSp modSp del">
        <pc:chgData name="Ciporen, Laura" userId="567f631f-0624-4179-9d16-569ddce48823" providerId="ADAL" clId="{80C7A680-7EB9-0C48-819A-B83CF5EA3E54}" dt="2021-11-16T09:50:01.063" v="8901" actId="2696"/>
        <pc:sldMkLst>
          <pc:docMk/>
          <pc:sldMk cId="2841783660" sldId="447"/>
        </pc:sldMkLst>
        <pc:spChg chg="add mod">
          <ac:chgData name="Ciporen, Laura" userId="567f631f-0624-4179-9d16-569ddce48823" providerId="ADAL" clId="{80C7A680-7EB9-0C48-819A-B83CF5EA3E54}" dt="2021-11-16T05:17:46.761" v="2168"/>
          <ac:spMkLst>
            <pc:docMk/>
            <pc:sldMk cId="2841783660" sldId="447"/>
            <ac:spMk id="2" creationId="{4AFDE495-AE58-C04B-8793-CAB718EECBFA}"/>
          </ac:spMkLst>
        </pc:spChg>
        <pc:spChg chg="del">
          <ac:chgData name="Ciporen, Laura" userId="567f631f-0624-4179-9d16-569ddce48823" providerId="ADAL" clId="{80C7A680-7EB9-0C48-819A-B83CF5EA3E54}" dt="2021-11-16T05:06:42.964" v="2067"/>
          <ac:spMkLst>
            <pc:docMk/>
            <pc:sldMk cId="2841783660" sldId="447"/>
            <ac:spMk id="7" creationId="{02D85A96-7953-C74E-923D-8BC6CE7A3E93}"/>
          </ac:spMkLst>
        </pc:spChg>
      </pc:sldChg>
      <pc:sldChg chg="del">
        <pc:chgData name="Ciporen, Laura" userId="567f631f-0624-4179-9d16-569ddce48823" providerId="ADAL" clId="{80C7A680-7EB9-0C48-819A-B83CF5EA3E54}" dt="2021-11-16T09:50:01.063" v="8901" actId="2696"/>
        <pc:sldMkLst>
          <pc:docMk/>
          <pc:sldMk cId="2045444023" sldId="461"/>
        </pc:sldMkLst>
      </pc:sldChg>
      <pc:sldChg chg="del">
        <pc:chgData name="Ciporen, Laura" userId="567f631f-0624-4179-9d16-569ddce48823" providerId="ADAL" clId="{80C7A680-7EB9-0C48-819A-B83CF5EA3E54}" dt="2021-11-16T09:50:01.063" v="8901" actId="2696"/>
        <pc:sldMkLst>
          <pc:docMk/>
          <pc:sldMk cId="1431422426" sldId="462"/>
        </pc:sldMkLst>
      </pc:sldChg>
      <pc:sldChg chg="del">
        <pc:chgData name="Ciporen, Laura" userId="567f631f-0624-4179-9d16-569ddce48823" providerId="ADAL" clId="{80C7A680-7EB9-0C48-819A-B83CF5EA3E54}" dt="2021-11-16T09:50:01.063" v="8901" actId="2696"/>
        <pc:sldMkLst>
          <pc:docMk/>
          <pc:sldMk cId="393343569" sldId="463"/>
        </pc:sldMkLst>
      </pc:sldChg>
      <pc:sldChg chg="del">
        <pc:chgData name="Ciporen, Laura" userId="567f631f-0624-4179-9d16-569ddce48823" providerId="ADAL" clId="{80C7A680-7EB9-0C48-819A-B83CF5EA3E54}" dt="2021-11-16T09:50:01.063" v="8901" actId="2696"/>
        <pc:sldMkLst>
          <pc:docMk/>
          <pc:sldMk cId="1869010099" sldId="464"/>
        </pc:sldMkLst>
      </pc:sldChg>
      <pc:sldChg chg="addSp delSp del">
        <pc:chgData name="Ciporen, Laura" userId="567f631f-0624-4179-9d16-569ddce48823" providerId="ADAL" clId="{80C7A680-7EB9-0C48-819A-B83CF5EA3E54}" dt="2021-11-16T09:50:01.063" v="8901" actId="2696"/>
        <pc:sldMkLst>
          <pc:docMk/>
          <pc:sldMk cId="2396575980" sldId="465"/>
        </pc:sldMkLst>
        <pc:picChg chg="add del">
          <ac:chgData name="Ciporen, Laura" userId="567f631f-0624-4179-9d16-569ddce48823" providerId="ADAL" clId="{80C7A680-7EB9-0C48-819A-B83CF5EA3E54}" dt="2021-11-16T08:18:36.088" v="6280"/>
          <ac:picMkLst>
            <pc:docMk/>
            <pc:sldMk cId="2396575980" sldId="465"/>
            <ac:picMk id="2" creationId="{ED65B0BA-ACDA-8245-BC99-AB444F8CCFFA}"/>
          </ac:picMkLst>
        </pc:picChg>
      </pc:sldChg>
      <pc:sldChg chg="delSp modSp add del mod">
        <pc:chgData name="Ciporen, Laura" userId="567f631f-0624-4179-9d16-569ddce48823" providerId="ADAL" clId="{80C7A680-7EB9-0C48-819A-B83CF5EA3E54}" dt="2021-11-15T22:21:57.051" v="278" actId="2696"/>
        <pc:sldMkLst>
          <pc:docMk/>
          <pc:sldMk cId="3571980786" sldId="466"/>
        </pc:sldMkLst>
        <pc:spChg chg="mod">
          <ac:chgData name="Ciporen, Laura" userId="567f631f-0624-4179-9d16-569ddce48823" providerId="ADAL" clId="{80C7A680-7EB9-0C48-819A-B83CF5EA3E54}" dt="2021-11-15T21:46:38.788" v="60" actId="20577"/>
          <ac:spMkLst>
            <pc:docMk/>
            <pc:sldMk cId="3571980786" sldId="466"/>
            <ac:spMk id="2" creationId="{004EFA8B-908F-D941-A0FD-C9C520DD50A0}"/>
          </ac:spMkLst>
        </pc:spChg>
        <pc:spChg chg="del">
          <ac:chgData name="Ciporen, Laura" userId="567f631f-0624-4179-9d16-569ddce48823" providerId="ADAL" clId="{80C7A680-7EB9-0C48-819A-B83CF5EA3E54}" dt="2021-11-15T21:45:37.961" v="43" actId="478"/>
          <ac:spMkLst>
            <pc:docMk/>
            <pc:sldMk cId="3571980786" sldId="466"/>
            <ac:spMk id="27" creationId="{801A40F8-ED84-5345-8E57-B03E8FA333B6}"/>
          </ac:spMkLst>
        </pc:spChg>
        <pc:spChg chg="del">
          <ac:chgData name="Ciporen, Laura" userId="567f631f-0624-4179-9d16-569ddce48823" providerId="ADAL" clId="{80C7A680-7EB9-0C48-819A-B83CF5EA3E54}" dt="2021-11-15T21:45:40.208" v="44" actId="478"/>
          <ac:spMkLst>
            <pc:docMk/>
            <pc:sldMk cId="3571980786" sldId="466"/>
            <ac:spMk id="28" creationId="{4E430D8B-3AD8-C146-A383-2A553CBD0FA2}"/>
          </ac:spMkLst>
        </pc:spChg>
        <pc:spChg chg="del">
          <ac:chgData name="Ciporen, Laura" userId="567f631f-0624-4179-9d16-569ddce48823" providerId="ADAL" clId="{80C7A680-7EB9-0C48-819A-B83CF5EA3E54}" dt="2021-11-15T21:45:41.817" v="45" actId="478"/>
          <ac:spMkLst>
            <pc:docMk/>
            <pc:sldMk cId="3571980786" sldId="466"/>
            <ac:spMk id="29" creationId="{FEA1D252-4990-A347-9B8B-54B35F0627C3}"/>
          </ac:spMkLst>
        </pc:spChg>
      </pc:sldChg>
      <pc:sldChg chg="del">
        <pc:chgData name="Ciporen, Laura" userId="567f631f-0624-4179-9d16-569ddce48823" providerId="ADAL" clId="{80C7A680-7EB9-0C48-819A-B83CF5EA3E54}" dt="2021-11-15T21:44:12.080" v="23" actId="2696"/>
        <pc:sldMkLst>
          <pc:docMk/>
          <pc:sldMk cId="3843707009" sldId="466"/>
        </pc:sldMkLst>
      </pc:sldChg>
      <pc:sldChg chg="del">
        <pc:chgData name="Ciporen, Laura" userId="567f631f-0624-4179-9d16-569ddce48823" providerId="ADAL" clId="{80C7A680-7EB9-0C48-819A-B83CF5EA3E54}" dt="2021-11-15T21:41:26.554" v="22" actId="2696"/>
        <pc:sldMkLst>
          <pc:docMk/>
          <pc:sldMk cId="1828832647" sldId="467"/>
        </pc:sldMkLst>
      </pc:sldChg>
      <pc:sldChg chg="del">
        <pc:chgData name="Ciporen, Laura" userId="567f631f-0624-4179-9d16-569ddce48823" providerId="ADAL" clId="{80C7A680-7EB9-0C48-819A-B83CF5EA3E54}" dt="2021-11-16T09:50:01.063" v="8901" actId="2696"/>
        <pc:sldMkLst>
          <pc:docMk/>
          <pc:sldMk cId="2780708859" sldId="469"/>
        </pc:sldMkLst>
      </pc:sldChg>
      <pc:sldChg chg="delSp del">
        <pc:chgData name="Ciporen, Laura" userId="567f631f-0624-4179-9d16-569ddce48823" providerId="ADAL" clId="{80C7A680-7EB9-0C48-819A-B83CF5EA3E54}" dt="2021-11-16T09:50:01.063" v="8901" actId="2696"/>
        <pc:sldMkLst>
          <pc:docMk/>
          <pc:sldMk cId="451310709" sldId="472"/>
        </pc:sldMkLst>
        <pc:spChg chg="del">
          <ac:chgData name="Ciporen, Laura" userId="567f631f-0624-4179-9d16-569ddce48823" providerId="ADAL" clId="{80C7A680-7EB9-0C48-819A-B83CF5EA3E54}" dt="2021-11-16T05:06:42.964" v="2067"/>
          <ac:spMkLst>
            <pc:docMk/>
            <pc:sldMk cId="451310709" sldId="472"/>
            <ac:spMk id="8" creationId="{766492B9-1E71-6546-9C72-2C9E916904E6}"/>
          </ac:spMkLst>
        </pc:spChg>
      </pc:sldChg>
      <pc:sldChg chg="delSp del mod ord">
        <pc:chgData name="Ciporen, Laura" userId="567f631f-0624-4179-9d16-569ddce48823" providerId="ADAL" clId="{80C7A680-7EB9-0C48-819A-B83CF5EA3E54}" dt="2021-11-15T22:59:26.671" v="684" actId="2696"/>
        <pc:sldMkLst>
          <pc:docMk/>
          <pc:sldMk cId="2050544128" sldId="473"/>
        </pc:sldMkLst>
        <pc:spChg chg="del">
          <ac:chgData name="Ciporen, Laura" userId="567f631f-0624-4179-9d16-569ddce48823" providerId="ADAL" clId="{80C7A680-7EB9-0C48-819A-B83CF5EA3E54}" dt="2021-11-15T22:59:04.871" v="682" actId="478"/>
          <ac:spMkLst>
            <pc:docMk/>
            <pc:sldMk cId="2050544128" sldId="473"/>
            <ac:spMk id="19" creationId="{CB8DC731-5BA9-D949-AA37-A65937D330AD}"/>
          </ac:spMkLst>
        </pc:spChg>
      </pc:sldChg>
      <pc:sldChg chg="addSp delSp modSp del">
        <pc:chgData name="Ciporen, Laura" userId="567f631f-0624-4179-9d16-569ddce48823" providerId="ADAL" clId="{80C7A680-7EB9-0C48-819A-B83CF5EA3E54}" dt="2021-11-16T09:50:01.063" v="8901" actId="2696"/>
        <pc:sldMkLst>
          <pc:docMk/>
          <pc:sldMk cId="1645874648" sldId="474"/>
        </pc:sldMkLst>
        <pc:spChg chg="add mod">
          <ac:chgData name="Ciporen, Laura" userId="567f631f-0624-4179-9d16-569ddce48823" providerId="ADAL" clId="{80C7A680-7EB9-0C48-819A-B83CF5EA3E54}" dt="2021-11-16T05:17:46.761" v="2168"/>
          <ac:spMkLst>
            <pc:docMk/>
            <pc:sldMk cId="1645874648" sldId="474"/>
            <ac:spMk id="2" creationId="{FDF442B1-E3A7-5645-9DEF-4F164E3D5E76}"/>
          </ac:spMkLst>
        </pc:spChg>
        <pc:spChg chg="del">
          <ac:chgData name="Ciporen, Laura" userId="567f631f-0624-4179-9d16-569ddce48823" providerId="ADAL" clId="{80C7A680-7EB9-0C48-819A-B83CF5EA3E54}" dt="2021-11-16T05:06:42.964" v="2067"/>
          <ac:spMkLst>
            <pc:docMk/>
            <pc:sldMk cId="1645874648" sldId="474"/>
            <ac:spMk id="9" creationId="{8C2E6DB6-BCE9-4E42-AD11-270917C2D24E}"/>
          </ac:spMkLst>
        </pc:spChg>
      </pc:sldChg>
      <pc:sldChg chg="addSp delSp modSp del">
        <pc:chgData name="Ciporen, Laura" userId="567f631f-0624-4179-9d16-569ddce48823" providerId="ADAL" clId="{80C7A680-7EB9-0C48-819A-B83CF5EA3E54}" dt="2021-11-16T09:50:01.063" v="8901" actId="2696"/>
        <pc:sldMkLst>
          <pc:docMk/>
          <pc:sldMk cId="4234013393" sldId="475"/>
        </pc:sldMkLst>
        <pc:spChg chg="add mod">
          <ac:chgData name="Ciporen, Laura" userId="567f631f-0624-4179-9d16-569ddce48823" providerId="ADAL" clId="{80C7A680-7EB9-0C48-819A-B83CF5EA3E54}" dt="2021-11-16T05:17:46.761" v="2168"/>
          <ac:spMkLst>
            <pc:docMk/>
            <pc:sldMk cId="4234013393" sldId="475"/>
            <ac:spMk id="2" creationId="{FF2086EF-BB74-0D4F-807B-B376B218D237}"/>
          </ac:spMkLst>
        </pc:spChg>
        <pc:spChg chg="del">
          <ac:chgData name="Ciporen, Laura" userId="567f631f-0624-4179-9d16-569ddce48823" providerId="ADAL" clId="{80C7A680-7EB9-0C48-819A-B83CF5EA3E54}" dt="2021-11-16T05:06:42.964" v="2067"/>
          <ac:spMkLst>
            <pc:docMk/>
            <pc:sldMk cId="4234013393" sldId="475"/>
            <ac:spMk id="9" creationId="{03AB644C-41FD-CE48-BF23-494B7A6EDEBF}"/>
          </ac:spMkLst>
        </pc:spChg>
      </pc:sldChg>
      <pc:sldChg chg="addSp delSp modSp del">
        <pc:chgData name="Ciporen, Laura" userId="567f631f-0624-4179-9d16-569ddce48823" providerId="ADAL" clId="{80C7A680-7EB9-0C48-819A-B83CF5EA3E54}" dt="2021-11-16T09:50:01.063" v="8901" actId="2696"/>
        <pc:sldMkLst>
          <pc:docMk/>
          <pc:sldMk cId="1964844765" sldId="476"/>
        </pc:sldMkLst>
        <pc:spChg chg="add mod">
          <ac:chgData name="Ciporen, Laura" userId="567f631f-0624-4179-9d16-569ddce48823" providerId="ADAL" clId="{80C7A680-7EB9-0C48-819A-B83CF5EA3E54}" dt="2021-11-16T05:17:46.761" v="2168"/>
          <ac:spMkLst>
            <pc:docMk/>
            <pc:sldMk cId="1964844765" sldId="476"/>
            <ac:spMk id="2" creationId="{873AD0E4-54C6-314D-BAFA-D31F76145907}"/>
          </ac:spMkLst>
        </pc:spChg>
        <pc:spChg chg="del">
          <ac:chgData name="Ciporen, Laura" userId="567f631f-0624-4179-9d16-569ddce48823" providerId="ADAL" clId="{80C7A680-7EB9-0C48-819A-B83CF5EA3E54}" dt="2021-11-16T05:06:42.964" v="2067"/>
          <ac:spMkLst>
            <pc:docMk/>
            <pc:sldMk cId="1964844765" sldId="476"/>
            <ac:spMk id="9" creationId="{0D8A8803-46F0-6E48-B9F1-2D35402157B7}"/>
          </ac:spMkLst>
        </pc:spChg>
      </pc:sldChg>
      <pc:sldChg chg="addSp delSp modSp del">
        <pc:chgData name="Ciporen, Laura" userId="567f631f-0624-4179-9d16-569ddce48823" providerId="ADAL" clId="{80C7A680-7EB9-0C48-819A-B83CF5EA3E54}" dt="2021-11-16T09:50:01.063" v="8901" actId="2696"/>
        <pc:sldMkLst>
          <pc:docMk/>
          <pc:sldMk cId="1363560348" sldId="480"/>
        </pc:sldMkLst>
        <pc:spChg chg="add mod">
          <ac:chgData name="Ciporen, Laura" userId="567f631f-0624-4179-9d16-569ddce48823" providerId="ADAL" clId="{80C7A680-7EB9-0C48-819A-B83CF5EA3E54}" dt="2021-11-16T05:17:46.761" v="2168"/>
          <ac:spMkLst>
            <pc:docMk/>
            <pc:sldMk cId="1363560348" sldId="480"/>
            <ac:spMk id="2" creationId="{D380D929-3942-B847-8209-3D83BC86CF3B}"/>
          </ac:spMkLst>
        </pc:spChg>
        <pc:spChg chg="del">
          <ac:chgData name="Ciporen, Laura" userId="567f631f-0624-4179-9d16-569ddce48823" providerId="ADAL" clId="{80C7A680-7EB9-0C48-819A-B83CF5EA3E54}" dt="2021-11-16T05:06:42.964" v="2067"/>
          <ac:spMkLst>
            <pc:docMk/>
            <pc:sldMk cId="1363560348" sldId="480"/>
            <ac:spMk id="10" creationId="{B1E6E599-D417-2A4B-AAF3-A37105EB4E76}"/>
          </ac:spMkLst>
        </pc:spChg>
      </pc:sldChg>
      <pc:sldChg chg="addSp delSp modSp del mod">
        <pc:chgData name="Ciporen, Laura" userId="567f631f-0624-4179-9d16-569ddce48823" providerId="ADAL" clId="{80C7A680-7EB9-0C48-819A-B83CF5EA3E54}" dt="2021-11-16T09:50:01.063" v="8901" actId="2696"/>
        <pc:sldMkLst>
          <pc:docMk/>
          <pc:sldMk cId="2159703435" sldId="481"/>
        </pc:sldMkLst>
        <pc:spChg chg="add mod">
          <ac:chgData name="Ciporen, Laura" userId="567f631f-0624-4179-9d16-569ddce48823" providerId="ADAL" clId="{80C7A680-7EB9-0C48-819A-B83CF5EA3E54}" dt="2021-11-16T05:17:46.761" v="2168"/>
          <ac:spMkLst>
            <pc:docMk/>
            <pc:sldMk cId="2159703435" sldId="481"/>
            <ac:spMk id="2" creationId="{AA04BBD0-03BB-1F4E-8138-30C3C5488D1B}"/>
          </ac:spMkLst>
        </pc:spChg>
        <pc:spChg chg="del">
          <ac:chgData name="Ciporen, Laura" userId="567f631f-0624-4179-9d16-569ddce48823" providerId="ADAL" clId="{80C7A680-7EB9-0C48-819A-B83CF5EA3E54}" dt="2021-11-16T05:06:42.964" v="2067"/>
          <ac:spMkLst>
            <pc:docMk/>
            <pc:sldMk cId="2159703435" sldId="481"/>
            <ac:spMk id="9" creationId="{5F530D2A-B53D-0349-B912-BD7F1EBA0CD9}"/>
          </ac:spMkLst>
        </pc:spChg>
        <pc:picChg chg="mod modCrop">
          <ac:chgData name="Ciporen, Laura" userId="567f631f-0624-4179-9d16-569ddce48823" providerId="ADAL" clId="{80C7A680-7EB9-0C48-819A-B83CF5EA3E54}" dt="2021-11-15T22:46:50.990" v="498" actId="1076"/>
          <ac:picMkLst>
            <pc:docMk/>
            <pc:sldMk cId="2159703435" sldId="481"/>
            <ac:picMk id="13" creationId="{6628AB14-11E7-3944-A8A3-E811368143A0}"/>
          </ac:picMkLst>
        </pc:picChg>
      </pc:sldChg>
      <pc:sldChg chg="addSp delSp modSp del">
        <pc:chgData name="Ciporen, Laura" userId="567f631f-0624-4179-9d16-569ddce48823" providerId="ADAL" clId="{80C7A680-7EB9-0C48-819A-B83CF5EA3E54}" dt="2021-11-16T09:50:01.063" v="8901" actId="2696"/>
        <pc:sldMkLst>
          <pc:docMk/>
          <pc:sldMk cId="284334754" sldId="482"/>
        </pc:sldMkLst>
        <pc:spChg chg="add mod">
          <ac:chgData name="Ciporen, Laura" userId="567f631f-0624-4179-9d16-569ddce48823" providerId="ADAL" clId="{80C7A680-7EB9-0C48-819A-B83CF5EA3E54}" dt="2021-11-16T05:17:46.761" v="2168"/>
          <ac:spMkLst>
            <pc:docMk/>
            <pc:sldMk cId="284334754" sldId="482"/>
            <ac:spMk id="2" creationId="{F568937A-FF8C-2847-8DD6-7A03053CE9E9}"/>
          </ac:spMkLst>
        </pc:spChg>
        <pc:spChg chg="del">
          <ac:chgData name="Ciporen, Laura" userId="567f631f-0624-4179-9d16-569ddce48823" providerId="ADAL" clId="{80C7A680-7EB9-0C48-819A-B83CF5EA3E54}" dt="2021-11-16T05:06:42.964" v="2067"/>
          <ac:spMkLst>
            <pc:docMk/>
            <pc:sldMk cId="284334754" sldId="482"/>
            <ac:spMk id="8" creationId="{ACD47B36-612C-444F-9DC7-54BBCF584C48}"/>
          </ac:spMkLst>
        </pc:spChg>
      </pc:sldChg>
      <pc:sldChg chg="addSp delSp modSp del">
        <pc:chgData name="Ciporen, Laura" userId="567f631f-0624-4179-9d16-569ddce48823" providerId="ADAL" clId="{80C7A680-7EB9-0C48-819A-B83CF5EA3E54}" dt="2021-11-16T09:50:01.063" v="8901" actId="2696"/>
        <pc:sldMkLst>
          <pc:docMk/>
          <pc:sldMk cId="461120407" sldId="485"/>
        </pc:sldMkLst>
        <pc:spChg chg="add mod">
          <ac:chgData name="Ciporen, Laura" userId="567f631f-0624-4179-9d16-569ddce48823" providerId="ADAL" clId="{80C7A680-7EB9-0C48-819A-B83CF5EA3E54}" dt="2021-11-16T05:17:46.761" v="2168"/>
          <ac:spMkLst>
            <pc:docMk/>
            <pc:sldMk cId="461120407" sldId="485"/>
            <ac:spMk id="3" creationId="{31A47451-7636-C149-8FBA-800E8F1EDF8B}"/>
          </ac:spMkLst>
        </pc:spChg>
        <pc:spChg chg="del">
          <ac:chgData name="Ciporen, Laura" userId="567f631f-0624-4179-9d16-569ddce48823" providerId="ADAL" clId="{80C7A680-7EB9-0C48-819A-B83CF5EA3E54}" dt="2021-11-16T05:06:42.964" v="2067"/>
          <ac:spMkLst>
            <pc:docMk/>
            <pc:sldMk cId="461120407" sldId="485"/>
            <ac:spMk id="30" creationId="{EC6C820D-A1C9-0743-9A86-FE80D7E46EDB}"/>
          </ac:spMkLst>
        </pc:spChg>
      </pc:sldChg>
      <pc:sldChg chg="addSp delSp modSp del">
        <pc:chgData name="Ciporen, Laura" userId="567f631f-0624-4179-9d16-569ddce48823" providerId="ADAL" clId="{80C7A680-7EB9-0C48-819A-B83CF5EA3E54}" dt="2021-11-16T09:50:01.063" v="8901" actId="2696"/>
        <pc:sldMkLst>
          <pc:docMk/>
          <pc:sldMk cId="831898232" sldId="486"/>
        </pc:sldMkLst>
        <pc:spChg chg="add mod">
          <ac:chgData name="Ciporen, Laura" userId="567f631f-0624-4179-9d16-569ddce48823" providerId="ADAL" clId="{80C7A680-7EB9-0C48-819A-B83CF5EA3E54}" dt="2021-11-16T05:17:46.761" v="2168"/>
          <ac:spMkLst>
            <pc:docMk/>
            <pc:sldMk cId="831898232" sldId="486"/>
            <ac:spMk id="2" creationId="{F03C9400-14E9-6C4D-A2EC-C1D53F533D2D}"/>
          </ac:spMkLst>
        </pc:spChg>
        <pc:spChg chg="del">
          <ac:chgData name="Ciporen, Laura" userId="567f631f-0624-4179-9d16-569ddce48823" providerId="ADAL" clId="{80C7A680-7EB9-0C48-819A-B83CF5EA3E54}" dt="2021-11-16T05:06:42.964" v="2067"/>
          <ac:spMkLst>
            <pc:docMk/>
            <pc:sldMk cId="831898232" sldId="486"/>
            <ac:spMk id="25" creationId="{D39250F7-A2EE-894D-B21C-4E124C2BBAEA}"/>
          </ac:spMkLst>
        </pc:spChg>
      </pc:sldChg>
      <pc:sldChg chg="addSp delSp modSp del">
        <pc:chgData name="Ciporen, Laura" userId="567f631f-0624-4179-9d16-569ddce48823" providerId="ADAL" clId="{80C7A680-7EB9-0C48-819A-B83CF5EA3E54}" dt="2021-11-16T09:50:01.063" v="8901" actId="2696"/>
        <pc:sldMkLst>
          <pc:docMk/>
          <pc:sldMk cId="2848691801" sldId="487"/>
        </pc:sldMkLst>
        <pc:spChg chg="add mod">
          <ac:chgData name="Ciporen, Laura" userId="567f631f-0624-4179-9d16-569ddce48823" providerId="ADAL" clId="{80C7A680-7EB9-0C48-819A-B83CF5EA3E54}" dt="2021-11-16T05:17:46.761" v="2168"/>
          <ac:spMkLst>
            <pc:docMk/>
            <pc:sldMk cId="2848691801" sldId="487"/>
            <ac:spMk id="2" creationId="{4DB91590-7E73-B847-9F1D-055D343C76A9}"/>
          </ac:spMkLst>
        </pc:spChg>
        <pc:spChg chg="del">
          <ac:chgData name="Ciporen, Laura" userId="567f631f-0624-4179-9d16-569ddce48823" providerId="ADAL" clId="{80C7A680-7EB9-0C48-819A-B83CF5EA3E54}" dt="2021-11-16T05:06:42.964" v="2067"/>
          <ac:spMkLst>
            <pc:docMk/>
            <pc:sldMk cId="2848691801" sldId="487"/>
            <ac:spMk id="30" creationId="{6B258FA2-EEDE-0848-84E7-C48706E268F2}"/>
          </ac:spMkLst>
        </pc:spChg>
      </pc:sldChg>
      <pc:sldChg chg="addSp delSp modSp del">
        <pc:chgData name="Ciporen, Laura" userId="567f631f-0624-4179-9d16-569ddce48823" providerId="ADAL" clId="{80C7A680-7EB9-0C48-819A-B83CF5EA3E54}" dt="2021-11-16T09:50:01.063" v="8901" actId="2696"/>
        <pc:sldMkLst>
          <pc:docMk/>
          <pc:sldMk cId="4270830525" sldId="494"/>
        </pc:sldMkLst>
        <pc:spChg chg="add mod">
          <ac:chgData name="Ciporen, Laura" userId="567f631f-0624-4179-9d16-569ddce48823" providerId="ADAL" clId="{80C7A680-7EB9-0C48-819A-B83CF5EA3E54}" dt="2021-11-16T05:17:46.761" v="2168"/>
          <ac:spMkLst>
            <pc:docMk/>
            <pc:sldMk cId="4270830525" sldId="494"/>
            <ac:spMk id="2" creationId="{6B843892-06AB-A349-9DAA-CBF8103EB8C5}"/>
          </ac:spMkLst>
        </pc:spChg>
        <pc:spChg chg="del">
          <ac:chgData name="Ciporen, Laura" userId="567f631f-0624-4179-9d16-569ddce48823" providerId="ADAL" clId="{80C7A680-7EB9-0C48-819A-B83CF5EA3E54}" dt="2021-11-16T05:06:42.964" v="2067"/>
          <ac:spMkLst>
            <pc:docMk/>
            <pc:sldMk cId="4270830525" sldId="494"/>
            <ac:spMk id="11" creationId="{BE97B81A-4B9C-0449-8756-88F0FE277316}"/>
          </ac:spMkLst>
        </pc:spChg>
      </pc:sldChg>
      <pc:sldChg chg="addSp delSp modSp del">
        <pc:chgData name="Ciporen, Laura" userId="567f631f-0624-4179-9d16-569ddce48823" providerId="ADAL" clId="{80C7A680-7EB9-0C48-819A-B83CF5EA3E54}" dt="2021-11-16T09:50:01.063" v="8901" actId="2696"/>
        <pc:sldMkLst>
          <pc:docMk/>
          <pc:sldMk cId="4029781142" sldId="505"/>
        </pc:sldMkLst>
        <pc:spChg chg="add mod">
          <ac:chgData name="Ciporen, Laura" userId="567f631f-0624-4179-9d16-569ddce48823" providerId="ADAL" clId="{80C7A680-7EB9-0C48-819A-B83CF5EA3E54}" dt="2021-11-16T05:17:46.761" v="2168"/>
          <ac:spMkLst>
            <pc:docMk/>
            <pc:sldMk cId="4029781142" sldId="505"/>
            <ac:spMk id="2" creationId="{42ACBC19-D545-5C49-8361-C008B06B3181}"/>
          </ac:spMkLst>
        </pc:spChg>
        <pc:spChg chg="del">
          <ac:chgData name="Ciporen, Laura" userId="567f631f-0624-4179-9d16-569ddce48823" providerId="ADAL" clId="{80C7A680-7EB9-0C48-819A-B83CF5EA3E54}" dt="2021-11-16T05:06:42.964" v="2067"/>
          <ac:spMkLst>
            <pc:docMk/>
            <pc:sldMk cId="4029781142" sldId="505"/>
            <ac:spMk id="10" creationId="{293426DF-2461-B544-9163-3841971D1C21}"/>
          </ac:spMkLst>
        </pc:spChg>
      </pc:sldChg>
      <pc:sldChg chg="addSp delSp modSp del">
        <pc:chgData name="Ciporen, Laura" userId="567f631f-0624-4179-9d16-569ddce48823" providerId="ADAL" clId="{80C7A680-7EB9-0C48-819A-B83CF5EA3E54}" dt="2021-11-16T09:50:01.063" v="8901" actId="2696"/>
        <pc:sldMkLst>
          <pc:docMk/>
          <pc:sldMk cId="299635913" sldId="521"/>
        </pc:sldMkLst>
        <pc:spChg chg="add mod">
          <ac:chgData name="Ciporen, Laura" userId="567f631f-0624-4179-9d16-569ddce48823" providerId="ADAL" clId="{80C7A680-7EB9-0C48-819A-B83CF5EA3E54}" dt="2021-11-16T05:17:46.761" v="2168"/>
          <ac:spMkLst>
            <pc:docMk/>
            <pc:sldMk cId="299635913" sldId="521"/>
            <ac:spMk id="2" creationId="{48E578C6-32B2-7A43-9D65-A14117679F07}"/>
          </ac:spMkLst>
        </pc:spChg>
        <pc:spChg chg="del">
          <ac:chgData name="Ciporen, Laura" userId="567f631f-0624-4179-9d16-569ddce48823" providerId="ADAL" clId="{80C7A680-7EB9-0C48-819A-B83CF5EA3E54}" dt="2021-11-16T05:06:42.964" v="2067"/>
          <ac:spMkLst>
            <pc:docMk/>
            <pc:sldMk cId="299635913" sldId="521"/>
            <ac:spMk id="5" creationId="{B2A3D47D-BCF9-6442-9703-228C2E827DC0}"/>
          </ac:spMkLst>
        </pc:spChg>
      </pc:sldChg>
      <pc:sldChg chg="addSp delSp modSp del">
        <pc:chgData name="Ciporen, Laura" userId="567f631f-0624-4179-9d16-569ddce48823" providerId="ADAL" clId="{80C7A680-7EB9-0C48-819A-B83CF5EA3E54}" dt="2021-11-16T09:50:01.063" v="8901" actId="2696"/>
        <pc:sldMkLst>
          <pc:docMk/>
          <pc:sldMk cId="1035352499" sldId="532"/>
        </pc:sldMkLst>
        <pc:spChg chg="add mod">
          <ac:chgData name="Ciporen, Laura" userId="567f631f-0624-4179-9d16-569ddce48823" providerId="ADAL" clId="{80C7A680-7EB9-0C48-819A-B83CF5EA3E54}" dt="2021-11-16T05:17:46.761" v="2168"/>
          <ac:spMkLst>
            <pc:docMk/>
            <pc:sldMk cId="1035352499" sldId="532"/>
            <ac:spMk id="3" creationId="{6E6E0FB7-0194-AD4F-9466-071C386E3277}"/>
          </ac:spMkLst>
        </pc:spChg>
        <pc:spChg chg="del">
          <ac:chgData name="Ciporen, Laura" userId="567f631f-0624-4179-9d16-569ddce48823" providerId="ADAL" clId="{80C7A680-7EB9-0C48-819A-B83CF5EA3E54}" dt="2021-11-16T05:06:42.964" v="2067"/>
          <ac:spMkLst>
            <pc:docMk/>
            <pc:sldMk cId="1035352499" sldId="532"/>
            <ac:spMk id="7" creationId="{034305C8-6ECB-F94E-97B6-B5ECDD379B9B}"/>
          </ac:spMkLst>
        </pc:spChg>
      </pc:sldChg>
      <pc:sldChg chg="addSp delSp modSp del">
        <pc:chgData name="Ciporen, Laura" userId="567f631f-0624-4179-9d16-569ddce48823" providerId="ADAL" clId="{80C7A680-7EB9-0C48-819A-B83CF5EA3E54}" dt="2021-11-16T09:50:01.063" v="8901" actId="2696"/>
        <pc:sldMkLst>
          <pc:docMk/>
          <pc:sldMk cId="60272868" sldId="533"/>
        </pc:sldMkLst>
        <pc:spChg chg="add mod">
          <ac:chgData name="Ciporen, Laura" userId="567f631f-0624-4179-9d16-569ddce48823" providerId="ADAL" clId="{80C7A680-7EB9-0C48-819A-B83CF5EA3E54}" dt="2021-11-16T05:17:46.761" v="2168"/>
          <ac:spMkLst>
            <pc:docMk/>
            <pc:sldMk cId="60272868" sldId="533"/>
            <ac:spMk id="2" creationId="{862D3B12-ABB9-AA46-828E-1BFEB4B640B6}"/>
          </ac:spMkLst>
        </pc:spChg>
        <pc:spChg chg="del">
          <ac:chgData name="Ciporen, Laura" userId="567f631f-0624-4179-9d16-569ddce48823" providerId="ADAL" clId="{80C7A680-7EB9-0C48-819A-B83CF5EA3E54}" dt="2021-11-16T05:06:42.964" v="2067"/>
          <ac:spMkLst>
            <pc:docMk/>
            <pc:sldMk cId="60272868" sldId="533"/>
            <ac:spMk id="13" creationId="{43652482-BCAF-D74C-8514-8ADD08F6BEE9}"/>
          </ac:spMkLst>
        </pc:spChg>
      </pc:sldChg>
      <pc:sldChg chg="addSp delSp modSp del">
        <pc:chgData name="Ciporen, Laura" userId="567f631f-0624-4179-9d16-569ddce48823" providerId="ADAL" clId="{80C7A680-7EB9-0C48-819A-B83CF5EA3E54}" dt="2021-11-16T09:50:01.063" v="8901" actId="2696"/>
        <pc:sldMkLst>
          <pc:docMk/>
          <pc:sldMk cId="2871498978" sldId="536"/>
        </pc:sldMkLst>
        <pc:spChg chg="add mod">
          <ac:chgData name="Ciporen, Laura" userId="567f631f-0624-4179-9d16-569ddce48823" providerId="ADAL" clId="{80C7A680-7EB9-0C48-819A-B83CF5EA3E54}" dt="2021-11-16T05:17:46.761" v="2168"/>
          <ac:spMkLst>
            <pc:docMk/>
            <pc:sldMk cId="2871498978" sldId="536"/>
            <ac:spMk id="2" creationId="{1A0A73BD-C6A1-AB4D-9F95-762E39EA4884}"/>
          </ac:spMkLst>
        </pc:spChg>
        <pc:spChg chg="del">
          <ac:chgData name="Ciporen, Laura" userId="567f631f-0624-4179-9d16-569ddce48823" providerId="ADAL" clId="{80C7A680-7EB9-0C48-819A-B83CF5EA3E54}" dt="2021-11-16T05:06:42.964" v="2067"/>
          <ac:spMkLst>
            <pc:docMk/>
            <pc:sldMk cId="2871498978" sldId="536"/>
            <ac:spMk id="7" creationId="{EB465939-1643-6549-A44B-B19A8E428A4D}"/>
          </ac:spMkLst>
        </pc:spChg>
      </pc:sldChg>
      <pc:sldChg chg="del">
        <pc:chgData name="Ciporen, Laura" userId="567f631f-0624-4179-9d16-569ddce48823" providerId="ADAL" clId="{80C7A680-7EB9-0C48-819A-B83CF5EA3E54}" dt="2021-11-16T09:50:01.063" v="8901" actId="2696"/>
        <pc:sldMkLst>
          <pc:docMk/>
          <pc:sldMk cId="3081402747" sldId="537"/>
        </pc:sldMkLst>
      </pc:sldChg>
      <pc:sldChg chg="addSp delSp modSp del">
        <pc:chgData name="Ciporen, Laura" userId="567f631f-0624-4179-9d16-569ddce48823" providerId="ADAL" clId="{80C7A680-7EB9-0C48-819A-B83CF5EA3E54}" dt="2021-11-16T09:50:01.063" v="8901" actId="2696"/>
        <pc:sldMkLst>
          <pc:docMk/>
          <pc:sldMk cId="3713413799" sldId="538"/>
        </pc:sldMkLst>
        <pc:spChg chg="add mod">
          <ac:chgData name="Ciporen, Laura" userId="567f631f-0624-4179-9d16-569ddce48823" providerId="ADAL" clId="{80C7A680-7EB9-0C48-819A-B83CF5EA3E54}" dt="2021-11-16T05:17:46.761" v="2168"/>
          <ac:spMkLst>
            <pc:docMk/>
            <pc:sldMk cId="3713413799" sldId="538"/>
            <ac:spMk id="2" creationId="{EE5C62F2-2B2D-8B44-B061-E55918DBD841}"/>
          </ac:spMkLst>
        </pc:spChg>
        <pc:spChg chg="del">
          <ac:chgData name="Ciporen, Laura" userId="567f631f-0624-4179-9d16-569ddce48823" providerId="ADAL" clId="{80C7A680-7EB9-0C48-819A-B83CF5EA3E54}" dt="2021-11-16T05:06:42.964" v="2067"/>
          <ac:spMkLst>
            <pc:docMk/>
            <pc:sldMk cId="3713413799" sldId="538"/>
            <ac:spMk id="50" creationId="{E37BF21A-3A41-334C-B340-89F2B4E3B7E7}"/>
          </ac:spMkLst>
        </pc:spChg>
      </pc:sldChg>
      <pc:sldChg chg="addSp delSp modSp del">
        <pc:chgData name="Ciporen, Laura" userId="567f631f-0624-4179-9d16-569ddce48823" providerId="ADAL" clId="{80C7A680-7EB9-0C48-819A-B83CF5EA3E54}" dt="2021-11-16T09:50:01.063" v="8901" actId="2696"/>
        <pc:sldMkLst>
          <pc:docMk/>
          <pc:sldMk cId="3406295830" sldId="546"/>
        </pc:sldMkLst>
        <pc:spChg chg="add mod">
          <ac:chgData name="Ciporen, Laura" userId="567f631f-0624-4179-9d16-569ddce48823" providerId="ADAL" clId="{80C7A680-7EB9-0C48-819A-B83CF5EA3E54}" dt="2021-11-16T05:17:46.761" v="2168"/>
          <ac:spMkLst>
            <pc:docMk/>
            <pc:sldMk cId="3406295830" sldId="546"/>
            <ac:spMk id="2" creationId="{D95A8036-2D9B-F643-A788-4438557C8C85}"/>
          </ac:spMkLst>
        </pc:spChg>
        <pc:spChg chg="del">
          <ac:chgData name="Ciporen, Laura" userId="567f631f-0624-4179-9d16-569ddce48823" providerId="ADAL" clId="{80C7A680-7EB9-0C48-819A-B83CF5EA3E54}" dt="2021-11-16T05:06:42.964" v="2067"/>
          <ac:spMkLst>
            <pc:docMk/>
            <pc:sldMk cId="3406295830" sldId="546"/>
            <ac:spMk id="14" creationId="{E2EBE919-F6FC-0042-8C8C-8DE3A03BDFB7}"/>
          </ac:spMkLst>
        </pc:spChg>
      </pc:sldChg>
      <pc:sldChg chg="addSp delSp modSp del">
        <pc:chgData name="Ciporen, Laura" userId="567f631f-0624-4179-9d16-569ddce48823" providerId="ADAL" clId="{80C7A680-7EB9-0C48-819A-B83CF5EA3E54}" dt="2021-11-16T09:50:01.063" v="8901" actId="2696"/>
        <pc:sldMkLst>
          <pc:docMk/>
          <pc:sldMk cId="3604061037" sldId="547"/>
        </pc:sldMkLst>
        <pc:spChg chg="add mod">
          <ac:chgData name="Ciporen, Laura" userId="567f631f-0624-4179-9d16-569ddce48823" providerId="ADAL" clId="{80C7A680-7EB9-0C48-819A-B83CF5EA3E54}" dt="2021-11-16T05:17:46.761" v="2168"/>
          <ac:spMkLst>
            <pc:docMk/>
            <pc:sldMk cId="3604061037" sldId="547"/>
            <ac:spMk id="2" creationId="{65125195-3B6D-C14D-8314-99E1D04D855F}"/>
          </ac:spMkLst>
        </pc:spChg>
        <pc:spChg chg="del">
          <ac:chgData name="Ciporen, Laura" userId="567f631f-0624-4179-9d16-569ddce48823" providerId="ADAL" clId="{80C7A680-7EB9-0C48-819A-B83CF5EA3E54}" dt="2021-11-16T05:06:42.964" v="2067"/>
          <ac:spMkLst>
            <pc:docMk/>
            <pc:sldMk cId="3604061037" sldId="547"/>
            <ac:spMk id="9" creationId="{03AF3567-8A35-D945-8B80-22D87E056200}"/>
          </ac:spMkLst>
        </pc:spChg>
      </pc:sldChg>
      <pc:sldChg chg="addSp delSp modSp del">
        <pc:chgData name="Ciporen, Laura" userId="567f631f-0624-4179-9d16-569ddce48823" providerId="ADAL" clId="{80C7A680-7EB9-0C48-819A-B83CF5EA3E54}" dt="2021-11-16T09:50:01.063" v="8901" actId="2696"/>
        <pc:sldMkLst>
          <pc:docMk/>
          <pc:sldMk cId="3410757669" sldId="548"/>
        </pc:sldMkLst>
        <pc:spChg chg="add mod">
          <ac:chgData name="Ciporen, Laura" userId="567f631f-0624-4179-9d16-569ddce48823" providerId="ADAL" clId="{80C7A680-7EB9-0C48-819A-B83CF5EA3E54}" dt="2021-11-16T05:17:46.761" v="2168"/>
          <ac:spMkLst>
            <pc:docMk/>
            <pc:sldMk cId="3410757669" sldId="548"/>
            <ac:spMk id="2" creationId="{78C31B31-63F3-BE48-B335-921EADFC2EA2}"/>
          </ac:spMkLst>
        </pc:spChg>
        <pc:spChg chg="del">
          <ac:chgData name="Ciporen, Laura" userId="567f631f-0624-4179-9d16-569ddce48823" providerId="ADAL" clId="{80C7A680-7EB9-0C48-819A-B83CF5EA3E54}" dt="2021-11-16T05:06:42.964" v="2067"/>
          <ac:spMkLst>
            <pc:docMk/>
            <pc:sldMk cId="3410757669" sldId="548"/>
            <ac:spMk id="9" creationId="{60AF9EF3-1B78-034A-BA65-AE71B40C333A}"/>
          </ac:spMkLst>
        </pc:spChg>
      </pc:sldChg>
      <pc:sldChg chg="addSp delSp modSp mod ord chgLayout">
        <pc:chgData name="Ciporen, Laura" userId="567f631f-0624-4179-9d16-569ddce48823" providerId="ADAL" clId="{80C7A680-7EB9-0C48-819A-B83CF5EA3E54}" dt="2021-11-16T05:44:00.907" v="3199" actId="20577"/>
        <pc:sldMkLst>
          <pc:docMk/>
          <pc:sldMk cId="3164118078" sldId="550"/>
        </pc:sldMkLst>
        <pc:spChg chg="add del mod">
          <ac:chgData name="Ciporen, Laura" userId="567f631f-0624-4179-9d16-569ddce48823" providerId="ADAL" clId="{80C7A680-7EB9-0C48-819A-B83CF5EA3E54}" dt="2021-11-16T05:15:14.208" v="2162" actId="6264"/>
          <ac:spMkLst>
            <pc:docMk/>
            <pc:sldMk cId="3164118078" sldId="550"/>
            <ac:spMk id="2" creationId="{A1D0EEA9-6D3C-FF47-8404-7BB6A52BBDB6}"/>
          </ac:spMkLst>
        </pc:spChg>
        <pc:spChg chg="add del mod">
          <ac:chgData name="Ciporen, Laura" userId="567f631f-0624-4179-9d16-569ddce48823" providerId="ADAL" clId="{80C7A680-7EB9-0C48-819A-B83CF5EA3E54}" dt="2021-11-16T05:15:14.208" v="2162" actId="6264"/>
          <ac:spMkLst>
            <pc:docMk/>
            <pc:sldMk cId="3164118078" sldId="550"/>
            <ac:spMk id="3" creationId="{8AE647A4-B773-7A42-AFD2-E66A7D5A509D}"/>
          </ac:spMkLst>
        </pc:spChg>
        <pc:spChg chg="add mod ord">
          <ac:chgData name="Ciporen, Laura" userId="567f631f-0624-4179-9d16-569ddce48823" providerId="ADAL" clId="{80C7A680-7EB9-0C48-819A-B83CF5EA3E54}" dt="2021-11-16T05:15:14.208" v="2162" actId="6264"/>
          <ac:spMkLst>
            <pc:docMk/>
            <pc:sldMk cId="3164118078" sldId="550"/>
            <ac:spMk id="4" creationId="{724AD408-E739-B549-8DE4-6B8D6CD123CF}"/>
          </ac:spMkLst>
        </pc:spChg>
        <pc:spChg chg="mod ord">
          <ac:chgData name="Ciporen, Laura" userId="567f631f-0624-4179-9d16-569ddce48823" providerId="ADAL" clId="{80C7A680-7EB9-0C48-819A-B83CF5EA3E54}" dt="2021-11-16T05:44:00.907" v="3199" actId="20577"/>
          <ac:spMkLst>
            <pc:docMk/>
            <pc:sldMk cId="3164118078" sldId="550"/>
            <ac:spMk id="5" creationId="{A549E296-B190-7C47-B4F6-D958DAB1313A}"/>
          </ac:spMkLst>
        </pc:spChg>
        <pc:spChg chg="add mod">
          <ac:chgData name="Ciporen, Laura" userId="567f631f-0624-4179-9d16-569ddce48823" providerId="ADAL" clId="{80C7A680-7EB9-0C48-819A-B83CF5EA3E54}" dt="2021-11-16T05:17:46.761" v="2168"/>
          <ac:spMkLst>
            <pc:docMk/>
            <pc:sldMk cId="3164118078" sldId="550"/>
            <ac:spMk id="6" creationId="{F3728DBB-B5A8-7740-AB7D-86133F9CA06F}"/>
          </ac:spMkLst>
        </pc:spChg>
        <pc:spChg chg="mod ord">
          <ac:chgData name="Ciporen, Laura" userId="567f631f-0624-4179-9d16-569ddce48823" providerId="ADAL" clId="{80C7A680-7EB9-0C48-819A-B83CF5EA3E54}" dt="2021-11-16T05:39:35.719" v="2973" actId="20577"/>
          <ac:spMkLst>
            <pc:docMk/>
            <pc:sldMk cId="3164118078" sldId="550"/>
            <ac:spMk id="7" creationId="{95D19660-95A6-0647-B61C-8948FD9D78E7}"/>
          </ac:spMkLst>
        </pc:spChg>
        <pc:spChg chg="del">
          <ac:chgData name="Ciporen, Laura" userId="567f631f-0624-4179-9d16-569ddce48823" providerId="ADAL" clId="{80C7A680-7EB9-0C48-819A-B83CF5EA3E54}" dt="2021-11-16T05:06:42.964" v="2067"/>
          <ac:spMkLst>
            <pc:docMk/>
            <pc:sldMk cId="3164118078" sldId="550"/>
            <ac:spMk id="8" creationId="{7902CA1C-0713-E24A-8F54-9A845B763395}"/>
          </ac:spMkLst>
        </pc:spChg>
        <pc:spChg chg="del">
          <ac:chgData name="Ciporen, Laura" userId="567f631f-0624-4179-9d16-569ddce48823" providerId="ADAL" clId="{80C7A680-7EB9-0C48-819A-B83CF5EA3E54}" dt="2021-11-16T05:15:14.208" v="2162" actId="6264"/>
          <ac:spMkLst>
            <pc:docMk/>
            <pc:sldMk cId="3164118078" sldId="550"/>
            <ac:spMk id="9" creationId="{39CBCBF9-5A82-A14D-B2D7-5F2C3131C4E7}"/>
          </ac:spMkLst>
        </pc:spChg>
      </pc:sldChg>
      <pc:sldChg chg="addSp delSp modSp mod ord modClrScheme chgLayout">
        <pc:chgData name="Ciporen, Laura" userId="567f631f-0624-4179-9d16-569ddce48823" providerId="ADAL" clId="{80C7A680-7EB9-0C48-819A-B83CF5EA3E54}" dt="2021-11-16T16:37:17.445" v="8983" actId="478"/>
        <pc:sldMkLst>
          <pc:docMk/>
          <pc:sldMk cId="3057467656" sldId="551"/>
        </pc:sldMkLst>
        <pc:spChg chg="add mod ord">
          <ac:chgData name="Ciporen, Laura" userId="567f631f-0624-4179-9d16-569ddce48823" providerId="ADAL" clId="{80C7A680-7EB9-0C48-819A-B83CF5EA3E54}" dt="2021-11-16T05:48:25.629" v="3263" actId="700"/>
          <ac:spMkLst>
            <pc:docMk/>
            <pc:sldMk cId="3057467656" sldId="551"/>
            <ac:spMk id="2" creationId="{42BCEBBF-872B-E54C-A4A0-388D034B73B4}"/>
          </ac:spMkLst>
        </pc:spChg>
        <pc:spChg chg="add del mod ord">
          <ac:chgData name="Ciporen, Laura" userId="567f631f-0624-4179-9d16-569ddce48823" providerId="ADAL" clId="{80C7A680-7EB9-0C48-819A-B83CF5EA3E54}" dt="2021-11-16T05:48:25.629" v="3263" actId="700"/>
          <ac:spMkLst>
            <pc:docMk/>
            <pc:sldMk cId="3057467656" sldId="551"/>
            <ac:spMk id="3" creationId="{4003A496-80AD-3C48-8797-4973E8A72FB5}"/>
          </ac:spMkLst>
        </pc:spChg>
        <pc:spChg chg="mod ord">
          <ac:chgData name="Ciporen, Laura" userId="567f631f-0624-4179-9d16-569ddce48823" providerId="ADAL" clId="{80C7A680-7EB9-0C48-819A-B83CF5EA3E54}" dt="2021-11-16T05:48:25.629" v="3263" actId="700"/>
          <ac:spMkLst>
            <pc:docMk/>
            <pc:sldMk cId="3057467656" sldId="551"/>
            <ac:spMk id="5" creationId="{DBD6F01D-A191-9D4D-AF84-03D224D8A5CD}"/>
          </ac:spMkLst>
        </pc:spChg>
        <pc:spChg chg="mod ord">
          <ac:chgData name="Ciporen, Laura" userId="567f631f-0624-4179-9d16-569ddce48823" providerId="ADAL" clId="{80C7A680-7EB9-0C48-819A-B83CF5EA3E54}" dt="2021-11-16T05:48:25.629" v="3263" actId="700"/>
          <ac:spMkLst>
            <pc:docMk/>
            <pc:sldMk cId="3057467656" sldId="551"/>
            <ac:spMk id="7" creationId="{D78F6EE9-0160-3848-B851-4BAE360A354A}"/>
          </ac:spMkLst>
        </pc:spChg>
        <pc:spChg chg="del">
          <ac:chgData name="Ciporen, Laura" userId="567f631f-0624-4179-9d16-569ddce48823" providerId="ADAL" clId="{80C7A680-7EB9-0C48-819A-B83CF5EA3E54}" dt="2021-11-16T05:06:42.964" v="2067"/>
          <ac:spMkLst>
            <pc:docMk/>
            <pc:sldMk cId="3057467656" sldId="551"/>
            <ac:spMk id="8" creationId="{1162E5D5-3F81-894C-81E0-912138F2B4B3}"/>
          </ac:spMkLst>
        </pc:spChg>
        <pc:spChg chg="add del mod ord">
          <ac:chgData name="Ciporen, Laura" userId="567f631f-0624-4179-9d16-569ddce48823" providerId="ADAL" clId="{80C7A680-7EB9-0C48-819A-B83CF5EA3E54}" dt="2021-11-16T16:37:17.445" v="8983" actId="478"/>
          <ac:spMkLst>
            <pc:docMk/>
            <pc:sldMk cId="3057467656" sldId="551"/>
            <ac:spMk id="9" creationId="{A28957CE-B8A9-1348-9EBF-EED2D21BC772}"/>
          </ac:spMkLst>
        </pc:spChg>
      </pc:sldChg>
      <pc:sldChg chg="addSp delSp modSp add mod ord">
        <pc:chgData name="Ciporen, Laura" userId="567f631f-0624-4179-9d16-569ddce48823" providerId="ADAL" clId="{80C7A680-7EB9-0C48-819A-B83CF5EA3E54}" dt="2021-11-16T05:46:17.214" v="3261" actId="20577"/>
        <pc:sldMkLst>
          <pc:docMk/>
          <pc:sldMk cId="2634030128" sldId="552"/>
        </pc:sldMkLst>
        <pc:spChg chg="add mod">
          <ac:chgData name="Ciporen, Laura" userId="567f631f-0624-4179-9d16-569ddce48823" providerId="ADAL" clId="{80C7A680-7EB9-0C48-819A-B83CF5EA3E54}" dt="2021-11-16T05:20:30.408" v="2193" actId="1038"/>
          <ac:spMkLst>
            <pc:docMk/>
            <pc:sldMk cId="2634030128" sldId="552"/>
            <ac:spMk id="2" creationId="{ADD0CD13-7323-9847-8962-DCC4297DF6C7}"/>
          </ac:spMkLst>
        </pc:spChg>
        <pc:spChg chg="mod">
          <ac:chgData name="Ciporen, Laura" userId="567f631f-0624-4179-9d16-569ddce48823" providerId="ADAL" clId="{80C7A680-7EB9-0C48-819A-B83CF5EA3E54}" dt="2021-11-16T05:46:17.214" v="3261" actId="20577"/>
          <ac:spMkLst>
            <pc:docMk/>
            <pc:sldMk cId="2634030128" sldId="552"/>
            <ac:spMk id="5" creationId="{2FFB8BE8-8E75-2F49-9152-410132D479DB}"/>
          </ac:spMkLst>
        </pc:spChg>
        <pc:spChg chg="mod">
          <ac:chgData name="Ciporen, Laura" userId="567f631f-0624-4179-9d16-569ddce48823" providerId="ADAL" clId="{80C7A680-7EB9-0C48-819A-B83CF5EA3E54}" dt="2021-11-15T21:18:32.875" v="17" actId="21"/>
          <ac:spMkLst>
            <pc:docMk/>
            <pc:sldMk cId="2634030128" sldId="552"/>
            <ac:spMk id="6" creationId="{7C864092-D97E-D14F-B36B-81DC670A56E5}"/>
          </ac:spMkLst>
        </pc:spChg>
        <pc:spChg chg="del">
          <ac:chgData name="Ciporen, Laura" userId="567f631f-0624-4179-9d16-569ddce48823" providerId="ADAL" clId="{80C7A680-7EB9-0C48-819A-B83CF5EA3E54}" dt="2021-11-16T05:06:42.964" v="2067"/>
          <ac:spMkLst>
            <pc:docMk/>
            <pc:sldMk cId="2634030128" sldId="552"/>
            <ac:spMk id="7" creationId="{7E947FC5-A823-1F40-9B36-BCB29BBF7965}"/>
          </ac:spMkLst>
        </pc:spChg>
      </pc:sldChg>
      <pc:sldChg chg="modSp del mod">
        <pc:chgData name="Ciporen, Laura" userId="567f631f-0624-4179-9d16-569ddce48823" providerId="ADAL" clId="{80C7A680-7EB9-0C48-819A-B83CF5EA3E54}" dt="2021-11-15T21:16:06.028" v="5" actId="2696"/>
        <pc:sldMkLst>
          <pc:docMk/>
          <pc:sldMk cId="2721155709" sldId="552"/>
        </pc:sldMkLst>
        <pc:spChg chg="mod">
          <ac:chgData name="Ciporen, Laura" userId="567f631f-0624-4179-9d16-569ddce48823" providerId="ADAL" clId="{80C7A680-7EB9-0C48-819A-B83CF5EA3E54}" dt="2021-11-15T21:15:50.879" v="4" actId="20577"/>
          <ac:spMkLst>
            <pc:docMk/>
            <pc:sldMk cId="2721155709" sldId="552"/>
            <ac:spMk id="6" creationId="{7C864092-D97E-D14F-B36B-81DC670A56E5}"/>
          </ac:spMkLst>
        </pc:spChg>
      </pc:sldChg>
      <pc:sldChg chg="addSp delSp modSp del">
        <pc:chgData name="Ciporen, Laura" userId="567f631f-0624-4179-9d16-569ddce48823" providerId="ADAL" clId="{80C7A680-7EB9-0C48-819A-B83CF5EA3E54}" dt="2021-11-16T09:50:01.063" v="8901" actId="2696"/>
        <pc:sldMkLst>
          <pc:docMk/>
          <pc:sldMk cId="1457901885" sldId="558"/>
        </pc:sldMkLst>
        <pc:spChg chg="add mod">
          <ac:chgData name="Ciporen, Laura" userId="567f631f-0624-4179-9d16-569ddce48823" providerId="ADAL" clId="{80C7A680-7EB9-0C48-819A-B83CF5EA3E54}" dt="2021-11-16T05:17:46.761" v="2168"/>
          <ac:spMkLst>
            <pc:docMk/>
            <pc:sldMk cId="1457901885" sldId="558"/>
            <ac:spMk id="2" creationId="{00220499-BD99-0649-AF32-7108B03F05CF}"/>
          </ac:spMkLst>
        </pc:spChg>
        <pc:spChg chg="del">
          <ac:chgData name="Ciporen, Laura" userId="567f631f-0624-4179-9d16-569ddce48823" providerId="ADAL" clId="{80C7A680-7EB9-0C48-819A-B83CF5EA3E54}" dt="2021-11-16T05:06:42.964" v="2067"/>
          <ac:spMkLst>
            <pc:docMk/>
            <pc:sldMk cId="1457901885" sldId="558"/>
            <ac:spMk id="10" creationId="{122212B9-D1B2-A846-94BF-11EAB83BB63A}"/>
          </ac:spMkLst>
        </pc:spChg>
      </pc:sldChg>
      <pc:sldChg chg="addSp delSp modSp del">
        <pc:chgData name="Ciporen, Laura" userId="567f631f-0624-4179-9d16-569ddce48823" providerId="ADAL" clId="{80C7A680-7EB9-0C48-819A-B83CF5EA3E54}" dt="2021-11-16T09:50:01.063" v="8901" actId="2696"/>
        <pc:sldMkLst>
          <pc:docMk/>
          <pc:sldMk cId="4031633454" sldId="559"/>
        </pc:sldMkLst>
        <pc:spChg chg="add mod">
          <ac:chgData name="Ciporen, Laura" userId="567f631f-0624-4179-9d16-569ddce48823" providerId="ADAL" clId="{80C7A680-7EB9-0C48-819A-B83CF5EA3E54}" dt="2021-11-16T05:17:46.761" v="2168"/>
          <ac:spMkLst>
            <pc:docMk/>
            <pc:sldMk cId="4031633454" sldId="559"/>
            <ac:spMk id="2" creationId="{E811B5AA-713A-7C47-85B3-F7B27CB49AE9}"/>
          </ac:spMkLst>
        </pc:spChg>
        <pc:spChg chg="del">
          <ac:chgData name="Ciporen, Laura" userId="567f631f-0624-4179-9d16-569ddce48823" providerId="ADAL" clId="{80C7A680-7EB9-0C48-819A-B83CF5EA3E54}" dt="2021-11-16T05:06:42.964" v="2067"/>
          <ac:spMkLst>
            <pc:docMk/>
            <pc:sldMk cId="4031633454" sldId="559"/>
            <ac:spMk id="11" creationId="{042BA3F0-F7A5-3343-BA50-A8142E7B4955}"/>
          </ac:spMkLst>
        </pc:spChg>
      </pc:sldChg>
      <pc:sldChg chg="addSp delSp modSp del">
        <pc:chgData name="Ciporen, Laura" userId="567f631f-0624-4179-9d16-569ddce48823" providerId="ADAL" clId="{80C7A680-7EB9-0C48-819A-B83CF5EA3E54}" dt="2021-11-16T09:50:01.063" v="8901" actId="2696"/>
        <pc:sldMkLst>
          <pc:docMk/>
          <pc:sldMk cId="817159129" sldId="560"/>
        </pc:sldMkLst>
        <pc:spChg chg="add mod">
          <ac:chgData name="Ciporen, Laura" userId="567f631f-0624-4179-9d16-569ddce48823" providerId="ADAL" clId="{80C7A680-7EB9-0C48-819A-B83CF5EA3E54}" dt="2021-11-16T05:17:46.761" v="2168"/>
          <ac:spMkLst>
            <pc:docMk/>
            <pc:sldMk cId="817159129" sldId="560"/>
            <ac:spMk id="2" creationId="{3F96AF2B-9CE9-4840-9F13-A2B3429C9E8D}"/>
          </ac:spMkLst>
        </pc:spChg>
        <pc:spChg chg="del">
          <ac:chgData name="Ciporen, Laura" userId="567f631f-0624-4179-9d16-569ddce48823" providerId="ADAL" clId="{80C7A680-7EB9-0C48-819A-B83CF5EA3E54}" dt="2021-11-16T05:06:42.964" v="2067"/>
          <ac:spMkLst>
            <pc:docMk/>
            <pc:sldMk cId="817159129" sldId="560"/>
            <ac:spMk id="11" creationId="{3EF08A8F-D0CE-D149-AA46-E2497265DD59}"/>
          </ac:spMkLst>
        </pc:spChg>
      </pc:sldChg>
      <pc:sldChg chg="addSp delSp modSp del">
        <pc:chgData name="Ciporen, Laura" userId="567f631f-0624-4179-9d16-569ddce48823" providerId="ADAL" clId="{80C7A680-7EB9-0C48-819A-B83CF5EA3E54}" dt="2021-11-16T09:50:01.063" v="8901" actId="2696"/>
        <pc:sldMkLst>
          <pc:docMk/>
          <pc:sldMk cId="601942112" sldId="561"/>
        </pc:sldMkLst>
        <pc:spChg chg="add mod">
          <ac:chgData name="Ciporen, Laura" userId="567f631f-0624-4179-9d16-569ddce48823" providerId="ADAL" clId="{80C7A680-7EB9-0C48-819A-B83CF5EA3E54}" dt="2021-11-16T05:17:46.761" v="2168"/>
          <ac:spMkLst>
            <pc:docMk/>
            <pc:sldMk cId="601942112" sldId="561"/>
            <ac:spMk id="2" creationId="{E02EA9E1-5503-FF4B-B447-299B22D2F64F}"/>
          </ac:spMkLst>
        </pc:spChg>
        <pc:spChg chg="del">
          <ac:chgData name="Ciporen, Laura" userId="567f631f-0624-4179-9d16-569ddce48823" providerId="ADAL" clId="{80C7A680-7EB9-0C48-819A-B83CF5EA3E54}" dt="2021-11-16T05:06:42.964" v="2067"/>
          <ac:spMkLst>
            <pc:docMk/>
            <pc:sldMk cId="601942112" sldId="561"/>
            <ac:spMk id="11" creationId="{B3B0ED31-AA90-034C-A3FA-283C05954033}"/>
          </ac:spMkLst>
        </pc:spChg>
      </pc:sldChg>
      <pc:sldChg chg="addSp delSp modSp del">
        <pc:chgData name="Ciporen, Laura" userId="567f631f-0624-4179-9d16-569ddce48823" providerId="ADAL" clId="{80C7A680-7EB9-0C48-819A-B83CF5EA3E54}" dt="2021-11-16T09:50:01.063" v="8901" actId="2696"/>
        <pc:sldMkLst>
          <pc:docMk/>
          <pc:sldMk cId="2879630602" sldId="562"/>
        </pc:sldMkLst>
        <pc:spChg chg="add mod">
          <ac:chgData name="Ciporen, Laura" userId="567f631f-0624-4179-9d16-569ddce48823" providerId="ADAL" clId="{80C7A680-7EB9-0C48-819A-B83CF5EA3E54}" dt="2021-11-16T05:17:46.761" v="2168"/>
          <ac:spMkLst>
            <pc:docMk/>
            <pc:sldMk cId="2879630602" sldId="562"/>
            <ac:spMk id="2" creationId="{41A07AAC-E94B-B54B-9B8E-D65727BF6F20}"/>
          </ac:spMkLst>
        </pc:spChg>
        <pc:spChg chg="del">
          <ac:chgData name="Ciporen, Laura" userId="567f631f-0624-4179-9d16-569ddce48823" providerId="ADAL" clId="{80C7A680-7EB9-0C48-819A-B83CF5EA3E54}" dt="2021-11-16T05:06:42.964" v="2067"/>
          <ac:spMkLst>
            <pc:docMk/>
            <pc:sldMk cId="2879630602" sldId="562"/>
            <ac:spMk id="8" creationId="{24D8B44D-E864-C24F-946E-E48A1D89CF60}"/>
          </ac:spMkLst>
        </pc:spChg>
      </pc:sldChg>
      <pc:sldChg chg="addSp delSp modSp del">
        <pc:chgData name="Ciporen, Laura" userId="567f631f-0624-4179-9d16-569ddce48823" providerId="ADAL" clId="{80C7A680-7EB9-0C48-819A-B83CF5EA3E54}" dt="2021-11-16T09:50:01.063" v="8901" actId="2696"/>
        <pc:sldMkLst>
          <pc:docMk/>
          <pc:sldMk cId="2368259436" sldId="563"/>
        </pc:sldMkLst>
        <pc:spChg chg="add mod">
          <ac:chgData name="Ciporen, Laura" userId="567f631f-0624-4179-9d16-569ddce48823" providerId="ADAL" clId="{80C7A680-7EB9-0C48-819A-B83CF5EA3E54}" dt="2021-11-16T05:17:46.761" v="2168"/>
          <ac:spMkLst>
            <pc:docMk/>
            <pc:sldMk cId="2368259436" sldId="563"/>
            <ac:spMk id="2" creationId="{86F28BBA-A269-6E48-8A18-365154FC8156}"/>
          </ac:spMkLst>
        </pc:spChg>
        <pc:spChg chg="del">
          <ac:chgData name="Ciporen, Laura" userId="567f631f-0624-4179-9d16-569ddce48823" providerId="ADAL" clId="{80C7A680-7EB9-0C48-819A-B83CF5EA3E54}" dt="2021-11-16T05:06:42.964" v="2067"/>
          <ac:spMkLst>
            <pc:docMk/>
            <pc:sldMk cId="2368259436" sldId="563"/>
            <ac:spMk id="8" creationId="{97386BC5-D0F3-854C-B45C-E9E97D248422}"/>
          </ac:spMkLst>
        </pc:spChg>
      </pc:sldChg>
      <pc:sldChg chg="addSp delSp modSp del">
        <pc:chgData name="Ciporen, Laura" userId="567f631f-0624-4179-9d16-569ddce48823" providerId="ADAL" clId="{80C7A680-7EB9-0C48-819A-B83CF5EA3E54}" dt="2021-11-16T09:50:01.063" v="8901" actId="2696"/>
        <pc:sldMkLst>
          <pc:docMk/>
          <pc:sldMk cId="1626807098" sldId="564"/>
        </pc:sldMkLst>
        <pc:spChg chg="add mod">
          <ac:chgData name="Ciporen, Laura" userId="567f631f-0624-4179-9d16-569ddce48823" providerId="ADAL" clId="{80C7A680-7EB9-0C48-819A-B83CF5EA3E54}" dt="2021-11-16T05:17:46.761" v="2168"/>
          <ac:spMkLst>
            <pc:docMk/>
            <pc:sldMk cId="1626807098" sldId="564"/>
            <ac:spMk id="2" creationId="{4709F264-CE75-D74E-843D-48F871BB73F8}"/>
          </ac:spMkLst>
        </pc:spChg>
        <pc:spChg chg="del">
          <ac:chgData name="Ciporen, Laura" userId="567f631f-0624-4179-9d16-569ddce48823" providerId="ADAL" clId="{80C7A680-7EB9-0C48-819A-B83CF5EA3E54}" dt="2021-11-16T05:06:42.964" v="2067"/>
          <ac:spMkLst>
            <pc:docMk/>
            <pc:sldMk cId="1626807098" sldId="564"/>
            <ac:spMk id="8" creationId="{24721A69-5DEC-204B-899A-6C13DFF78D0E}"/>
          </ac:spMkLst>
        </pc:spChg>
      </pc:sldChg>
      <pc:sldChg chg="addSp delSp modSp del">
        <pc:chgData name="Ciporen, Laura" userId="567f631f-0624-4179-9d16-569ddce48823" providerId="ADAL" clId="{80C7A680-7EB9-0C48-819A-B83CF5EA3E54}" dt="2021-11-16T09:50:01.063" v="8901" actId="2696"/>
        <pc:sldMkLst>
          <pc:docMk/>
          <pc:sldMk cId="419799038" sldId="565"/>
        </pc:sldMkLst>
        <pc:spChg chg="add mod">
          <ac:chgData name="Ciporen, Laura" userId="567f631f-0624-4179-9d16-569ddce48823" providerId="ADAL" clId="{80C7A680-7EB9-0C48-819A-B83CF5EA3E54}" dt="2021-11-16T05:17:46.761" v="2168"/>
          <ac:spMkLst>
            <pc:docMk/>
            <pc:sldMk cId="419799038" sldId="565"/>
            <ac:spMk id="2" creationId="{F502E760-C1B4-BC4E-977F-C51F9D02DE5D}"/>
          </ac:spMkLst>
        </pc:spChg>
        <pc:spChg chg="del">
          <ac:chgData name="Ciporen, Laura" userId="567f631f-0624-4179-9d16-569ddce48823" providerId="ADAL" clId="{80C7A680-7EB9-0C48-819A-B83CF5EA3E54}" dt="2021-11-16T05:06:42.964" v="2067"/>
          <ac:spMkLst>
            <pc:docMk/>
            <pc:sldMk cId="419799038" sldId="565"/>
            <ac:spMk id="12" creationId="{44DDB2F9-F3D0-D741-BAE3-9AF68D5A40D7}"/>
          </ac:spMkLst>
        </pc:spChg>
      </pc:sldChg>
      <pc:sldChg chg="addSp delSp modSp del">
        <pc:chgData name="Ciporen, Laura" userId="567f631f-0624-4179-9d16-569ddce48823" providerId="ADAL" clId="{80C7A680-7EB9-0C48-819A-B83CF5EA3E54}" dt="2021-11-16T09:50:01.063" v="8901" actId="2696"/>
        <pc:sldMkLst>
          <pc:docMk/>
          <pc:sldMk cId="2323207921" sldId="566"/>
        </pc:sldMkLst>
        <pc:spChg chg="add mod">
          <ac:chgData name="Ciporen, Laura" userId="567f631f-0624-4179-9d16-569ddce48823" providerId="ADAL" clId="{80C7A680-7EB9-0C48-819A-B83CF5EA3E54}" dt="2021-11-16T05:17:46.761" v="2168"/>
          <ac:spMkLst>
            <pc:docMk/>
            <pc:sldMk cId="2323207921" sldId="566"/>
            <ac:spMk id="2" creationId="{3F24AF47-7414-DD43-B3E0-C05A108042A2}"/>
          </ac:spMkLst>
        </pc:spChg>
        <pc:spChg chg="del">
          <ac:chgData name="Ciporen, Laura" userId="567f631f-0624-4179-9d16-569ddce48823" providerId="ADAL" clId="{80C7A680-7EB9-0C48-819A-B83CF5EA3E54}" dt="2021-11-16T05:06:42.964" v="2067"/>
          <ac:spMkLst>
            <pc:docMk/>
            <pc:sldMk cId="2323207921" sldId="566"/>
            <ac:spMk id="12" creationId="{6D32C20F-0FDE-6548-BF10-FD925C7C00B8}"/>
          </ac:spMkLst>
        </pc:spChg>
      </pc:sldChg>
      <pc:sldChg chg="addSp delSp modSp del">
        <pc:chgData name="Ciporen, Laura" userId="567f631f-0624-4179-9d16-569ddce48823" providerId="ADAL" clId="{80C7A680-7EB9-0C48-819A-B83CF5EA3E54}" dt="2021-11-16T09:50:01.063" v="8901" actId="2696"/>
        <pc:sldMkLst>
          <pc:docMk/>
          <pc:sldMk cId="3467257845" sldId="569"/>
        </pc:sldMkLst>
        <pc:spChg chg="add mod">
          <ac:chgData name="Ciporen, Laura" userId="567f631f-0624-4179-9d16-569ddce48823" providerId="ADAL" clId="{80C7A680-7EB9-0C48-819A-B83CF5EA3E54}" dt="2021-11-16T05:17:46.761" v="2168"/>
          <ac:spMkLst>
            <pc:docMk/>
            <pc:sldMk cId="3467257845" sldId="569"/>
            <ac:spMk id="2" creationId="{B56B8DC9-E282-094F-B7FE-1B4700FE1EAB}"/>
          </ac:spMkLst>
        </pc:spChg>
        <pc:spChg chg="del">
          <ac:chgData name="Ciporen, Laura" userId="567f631f-0624-4179-9d16-569ddce48823" providerId="ADAL" clId="{80C7A680-7EB9-0C48-819A-B83CF5EA3E54}" dt="2021-11-16T05:06:42.964" v="2067"/>
          <ac:spMkLst>
            <pc:docMk/>
            <pc:sldMk cId="3467257845" sldId="569"/>
            <ac:spMk id="19" creationId="{5BF5EB43-993F-DF4A-BAB3-F329D8F4D0BC}"/>
          </ac:spMkLst>
        </pc:spChg>
      </pc:sldChg>
      <pc:sldChg chg="addSp delSp modSp del">
        <pc:chgData name="Ciporen, Laura" userId="567f631f-0624-4179-9d16-569ddce48823" providerId="ADAL" clId="{80C7A680-7EB9-0C48-819A-B83CF5EA3E54}" dt="2021-11-16T09:50:01.063" v="8901" actId="2696"/>
        <pc:sldMkLst>
          <pc:docMk/>
          <pc:sldMk cId="3686620344" sldId="571"/>
        </pc:sldMkLst>
        <pc:spChg chg="add mod">
          <ac:chgData name="Ciporen, Laura" userId="567f631f-0624-4179-9d16-569ddce48823" providerId="ADAL" clId="{80C7A680-7EB9-0C48-819A-B83CF5EA3E54}" dt="2021-11-16T05:17:46.761" v="2168"/>
          <ac:spMkLst>
            <pc:docMk/>
            <pc:sldMk cId="3686620344" sldId="571"/>
            <ac:spMk id="2" creationId="{8BD0902E-5B24-C441-910F-990ACFDF3581}"/>
          </ac:spMkLst>
        </pc:spChg>
        <pc:spChg chg="del">
          <ac:chgData name="Ciporen, Laura" userId="567f631f-0624-4179-9d16-569ddce48823" providerId="ADAL" clId="{80C7A680-7EB9-0C48-819A-B83CF5EA3E54}" dt="2021-11-16T05:06:42.964" v="2067"/>
          <ac:spMkLst>
            <pc:docMk/>
            <pc:sldMk cId="3686620344" sldId="571"/>
            <ac:spMk id="19" creationId="{FEB8B20E-8ED3-4447-A6A0-1FE2650B92D5}"/>
          </ac:spMkLst>
        </pc:spChg>
      </pc:sldChg>
      <pc:sldChg chg="addSp delSp modSp del">
        <pc:chgData name="Ciporen, Laura" userId="567f631f-0624-4179-9d16-569ddce48823" providerId="ADAL" clId="{80C7A680-7EB9-0C48-819A-B83CF5EA3E54}" dt="2021-11-16T09:50:01.063" v="8901" actId="2696"/>
        <pc:sldMkLst>
          <pc:docMk/>
          <pc:sldMk cId="2096066491" sldId="574"/>
        </pc:sldMkLst>
        <pc:spChg chg="add mod">
          <ac:chgData name="Ciporen, Laura" userId="567f631f-0624-4179-9d16-569ddce48823" providerId="ADAL" clId="{80C7A680-7EB9-0C48-819A-B83CF5EA3E54}" dt="2021-11-16T05:17:46.761" v="2168"/>
          <ac:spMkLst>
            <pc:docMk/>
            <pc:sldMk cId="2096066491" sldId="574"/>
            <ac:spMk id="2" creationId="{E1596F0F-3AA1-474D-8770-DCA76A4BAA37}"/>
          </ac:spMkLst>
        </pc:spChg>
        <pc:spChg chg="del">
          <ac:chgData name="Ciporen, Laura" userId="567f631f-0624-4179-9d16-569ddce48823" providerId="ADAL" clId="{80C7A680-7EB9-0C48-819A-B83CF5EA3E54}" dt="2021-11-16T05:06:42.964" v="2067"/>
          <ac:spMkLst>
            <pc:docMk/>
            <pc:sldMk cId="2096066491" sldId="574"/>
            <ac:spMk id="26" creationId="{91B7E739-6BB9-F445-A535-B5075C6A7E05}"/>
          </ac:spMkLst>
        </pc:spChg>
      </pc:sldChg>
      <pc:sldChg chg="addSp delSp modSp del">
        <pc:chgData name="Ciporen, Laura" userId="567f631f-0624-4179-9d16-569ddce48823" providerId="ADAL" clId="{80C7A680-7EB9-0C48-819A-B83CF5EA3E54}" dt="2021-11-16T09:50:01.063" v="8901" actId="2696"/>
        <pc:sldMkLst>
          <pc:docMk/>
          <pc:sldMk cId="2120193697" sldId="575"/>
        </pc:sldMkLst>
        <pc:spChg chg="add mod">
          <ac:chgData name="Ciporen, Laura" userId="567f631f-0624-4179-9d16-569ddce48823" providerId="ADAL" clId="{80C7A680-7EB9-0C48-819A-B83CF5EA3E54}" dt="2021-11-16T05:17:46.761" v="2168"/>
          <ac:spMkLst>
            <pc:docMk/>
            <pc:sldMk cId="2120193697" sldId="575"/>
            <ac:spMk id="2" creationId="{6B61C1AE-1299-9944-9C5B-CD9214F1C6CD}"/>
          </ac:spMkLst>
        </pc:spChg>
        <pc:spChg chg="del">
          <ac:chgData name="Ciporen, Laura" userId="567f631f-0624-4179-9d16-569ddce48823" providerId="ADAL" clId="{80C7A680-7EB9-0C48-819A-B83CF5EA3E54}" dt="2021-11-16T05:06:42.964" v="2067"/>
          <ac:spMkLst>
            <pc:docMk/>
            <pc:sldMk cId="2120193697" sldId="575"/>
            <ac:spMk id="26" creationId="{BEED9AD3-EF8C-4343-81F8-282164A0B5AD}"/>
          </ac:spMkLst>
        </pc:spChg>
      </pc:sldChg>
      <pc:sldChg chg="addSp delSp modSp del">
        <pc:chgData name="Ciporen, Laura" userId="567f631f-0624-4179-9d16-569ddce48823" providerId="ADAL" clId="{80C7A680-7EB9-0C48-819A-B83CF5EA3E54}" dt="2021-11-16T09:50:01.063" v="8901" actId="2696"/>
        <pc:sldMkLst>
          <pc:docMk/>
          <pc:sldMk cId="2602246511" sldId="576"/>
        </pc:sldMkLst>
        <pc:spChg chg="add mod">
          <ac:chgData name="Ciporen, Laura" userId="567f631f-0624-4179-9d16-569ddce48823" providerId="ADAL" clId="{80C7A680-7EB9-0C48-819A-B83CF5EA3E54}" dt="2021-11-16T05:17:46.761" v="2168"/>
          <ac:spMkLst>
            <pc:docMk/>
            <pc:sldMk cId="2602246511" sldId="576"/>
            <ac:spMk id="2" creationId="{BE022310-0898-414E-88A0-83464012019B}"/>
          </ac:spMkLst>
        </pc:spChg>
        <pc:spChg chg="del">
          <ac:chgData name="Ciporen, Laura" userId="567f631f-0624-4179-9d16-569ddce48823" providerId="ADAL" clId="{80C7A680-7EB9-0C48-819A-B83CF5EA3E54}" dt="2021-11-16T05:06:42.964" v="2067"/>
          <ac:spMkLst>
            <pc:docMk/>
            <pc:sldMk cId="2602246511" sldId="576"/>
            <ac:spMk id="30" creationId="{EF297944-0622-7F4C-8C7F-CB48BD0400D1}"/>
          </ac:spMkLst>
        </pc:spChg>
      </pc:sldChg>
      <pc:sldChg chg="addSp delSp modSp del">
        <pc:chgData name="Ciporen, Laura" userId="567f631f-0624-4179-9d16-569ddce48823" providerId="ADAL" clId="{80C7A680-7EB9-0C48-819A-B83CF5EA3E54}" dt="2021-11-16T09:50:01.063" v="8901" actId="2696"/>
        <pc:sldMkLst>
          <pc:docMk/>
          <pc:sldMk cId="2716595301" sldId="582"/>
        </pc:sldMkLst>
        <pc:spChg chg="add mod">
          <ac:chgData name="Ciporen, Laura" userId="567f631f-0624-4179-9d16-569ddce48823" providerId="ADAL" clId="{80C7A680-7EB9-0C48-819A-B83CF5EA3E54}" dt="2021-11-16T05:17:46.761" v="2168"/>
          <ac:spMkLst>
            <pc:docMk/>
            <pc:sldMk cId="2716595301" sldId="582"/>
            <ac:spMk id="2" creationId="{21CAD3E1-76FC-BC44-8311-C59AA96F5E36}"/>
          </ac:spMkLst>
        </pc:spChg>
        <pc:spChg chg="del">
          <ac:chgData name="Ciporen, Laura" userId="567f631f-0624-4179-9d16-569ddce48823" providerId="ADAL" clId="{80C7A680-7EB9-0C48-819A-B83CF5EA3E54}" dt="2021-11-16T05:06:42.964" v="2067"/>
          <ac:spMkLst>
            <pc:docMk/>
            <pc:sldMk cId="2716595301" sldId="582"/>
            <ac:spMk id="9" creationId="{157EBD22-3188-6641-8C8D-335C2231F943}"/>
          </ac:spMkLst>
        </pc:spChg>
      </pc:sldChg>
      <pc:sldChg chg="addSp delSp modSp del">
        <pc:chgData name="Ciporen, Laura" userId="567f631f-0624-4179-9d16-569ddce48823" providerId="ADAL" clId="{80C7A680-7EB9-0C48-819A-B83CF5EA3E54}" dt="2021-11-16T09:50:01.063" v="8901" actId="2696"/>
        <pc:sldMkLst>
          <pc:docMk/>
          <pc:sldMk cId="3224830907" sldId="583"/>
        </pc:sldMkLst>
        <pc:spChg chg="add mod">
          <ac:chgData name="Ciporen, Laura" userId="567f631f-0624-4179-9d16-569ddce48823" providerId="ADAL" clId="{80C7A680-7EB9-0C48-819A-B83CF5EA3E54}" dt="2021-11-16T05:17:46.761" v="2168"/>
          <ac:spMkLst>
            <pc:docMk/>
            <pc:sldMk cId="3224830907" sldId="583"/>
            <ac:spMk id="2" creationId="{A7D411A3-14A7-2B40-91EC-57060D537015}"/>
          </ac:spMkLst>
        </pc:spChg>
        <pc:spChg chg="del">
          <ac:chgData name="Ciporen, Laura" userId="567f631f-0624-4179-9d16-569ddce48823" providerId="ADAL" clId="{80C7A680-7EB9-0C48-819A-B83CF5EA3E54}" dt="2021-11-16T05:06:42.964" v="2067"/>
          <ac:spMkLst>
            <pc:docMk/>
            <pc:sldMk cId="3224830907" sldId="583"/>
            <ac:spMk id="9" creationId="{B83132C8-D1DA-0A43-8367-0CA2EE61B56C}"/>
          </ac:spMkLst>
        </pc:spChg>
      </pc:sldChg>
      <pc:sldChg chg="addSp delSp modSp del">
        <pc:chgData name="Ciporen, Laura" userId="567f631f-0624-4179-9d16-569ddce48823" providerId="ADAL" clId="{80C7A680-7EB9-0C48-819A-B83CF5EA3E54}" dt="2021-11-16T09:50:01.063" v="8901" actId="2696"/>
        <pc:sldMkLst>
          <pc:docMk/>
          <pc:sldMk cId="1697968435" sldId="585"/>
        </pc:sldMkLst>
        <pc:spChg chg="add mod">
          <ac:chgData name="Ciporen, Laura" userId="567f631f-0624-4179-9d16-569ddce48823" providerId="ADAL" clId="{80C7A680-7EB9-0C48-819A-B83CF5EA3E54}" dt="2021-11-16T05:17:46.761" v="2168"/>
          <ac:spMkLst>
            <pc:docMk/>
            <pc:sldMk cId="1697968435" sldId="585"/>
            <ac:spMk id="2" creationId="{6E83029D-A00B-4D47-8C68-97B9F8C030C4}"/>
          </ac:spMkLst>
        </pc:spChg>
        <pc:spChg chg="del">
          <ac:chgData name="Ciporen, Laura" userId="567f631f-0624-4179-9d16-569ddce48823" providerId="ADAL" clId="{80C7A680-7EB9-0C48-819A-B83CF5EA3E54}" dt="2021-11-16T05:06:42.964" v="2067"/>
          <ac:spMkLst>
            <pc:docMk/>
            <pc:sldMk cId="1697968435" sldId="585"/>
            <ac:spMk id="7" creationId="{6EB5369B-25DB-2746-BADE-AD772EEFD510}"/>
          </ac:spMkLst>
        </pc:spChg>
      </pc:sldChg>
      <pc:sldChg chg="addSp delSp modSp del">
        <pc:chgData name="Ciporen, Laura" userId="567f631f-0624-4179-9d16-569ddce48823" providerId="ADAL" clId="{80C7A680-7EB9-0C48-819A-B83CF5EA3E54}" dt="2021-11-16T09:50:01.063" v="8901" actId="2696"/>
        <pc:sldMkLst>
          <pc:docMk/>
          <pc:sldMk cId="3409354214" sldId="586"/>
        </pc:sldMkLst>
        <pc:spChg chg="add mod">
          <ac:chgData name="Ciporen, Laura" userId="567f631f-0624-4179-9d16-569ddce48823" providerId="ADAL" clId="{80C7A680-7EB9-0C48-819A-B83CF5EA3E54}" dt="2021-11-16T05:17:46.761" v="2168"/>
          <ac:spMkLst>
            <pc:docMk/>
            <pc:sldMk cId="3409354214" sldId="586"/>
            <ac:spMk id="2" creationId="{860411E3-93E0-3446-85FF-51CA7D6814CC}"/>
          </ac:spMkLst>
        </pc:spChg>
        <pc:spChg chg="del">
          <ac:chgData name="Ciporen, Laura" userId="567f631f-0624-4179-9d16-569ddce48823" providerId="ADAL" clId="{80C7A680-7EB9-0C48-819A-B83CF5EA3E54}" dt="2021-11-16T05:06:42.964" v="2067"/>
          <ac:spMkLst>
            <pc:docMk/>
            <pc:sldMk cId="3409354214" sldId="586"/>
            <ac:spMk id="6" creationId="{3324F4D8-1D49-5547-AB51-D307EF9E669C}"/>
          </ac:spMkLst>
        </pc:spChg>
      </pc:sldChg>
      <pc:sldChg chg="addSp delSp modSp del">
        <pc:chgData name="Ciporen, Laura" userId="567f631f-0624-4179-9d16-569ddce48823" providerId="ADAL" clId="{80C7A680-7EB9-0C48-819A-B83CF5EA3E54}" dt="2021-11-16T09:50:01.063" v="8901" actId="2696"/>
        <pc:sldMkLst>
          <pc:docMk/>
          <pc:sldMk cId="1502711993" sldId="587"/>
        </pc:sldMkLst>
        <pc:spChg chg="add mod">
          <ac:chgData name="Ciporen, Laura" userId="567f631f-0624-4179-9d16-569ddce48823" providerId="ADAL" clId="{80C7A680-7EB9-0C48-819A-B83CF5EA3E54}" dt="2021-11-16T05:17:46.761" v="2168"/>
          <ac:spMkLst>
            <pc:docMk/>
            <pc:sldMk cId="1502711993" sldId="587"/>
            <ac:spMk id="2" creationId="{602ECD7B-F5A0-7344-93E2-EDBC03929782}"/>
          </ac:spMkLst>
        </pc:spChg>
        <pc:spChg chg="del">
          <ac:chgData name="Ciporen, Laura" userId="567f631f-0624-4179-9d16-569ddce48823" providerId="ADAL" clId="{80C7A680-7EB9-0C48-819A-B83CF5EA3E54}" dt="2021-11-16T05:06:42.964" v="2067"/>
          <ac:spMkLst>
            <pc:docMk/>
            <pc:sldMk cId="1502711993" sldId="587"/>
            <ac:spMk id="40" creationId="{6B71EABF-6825-C442-95C6-0CCB5CB2A41F}"/>
          </ac:spMkLst>
        </pc:spChg>
      </pc:sldChg>
      <pc:sldChg chg="addSp delSp modSp del">
        <pc:chgData name="Ciporen, Laura" userId="567f631f-0624-4179-9d16-569ddce48823" providerId="ADAL" clId="{80C7A680-7EB9-0C48-819A-B83CF5EA3E54}" dt="2021-11-16T09:50:01.063" v="8901" actId="2696"/>
        <pc:sldMkLst>
          <pc:docMk/>
          <pc:sldMk cId="4138206494" sldId="588"/>
        </pc:sldMkLst>
        <pc:spChg chg="add mod">
          <ac:chgData name="Ciporen, Laura" userId="567f631f-0624-4179-9d16-569ddce48823" providerId="ADAL" clId="{80C7A680-7EB9-0C48-819A-B83CF5EA3E54}" dt="2021-11-16T05:17:46.761" v="2168"/>
          <ac:spMkLst>
            <pc:docMk/>
            <pc:sldMk cId="4138206494" sldId="588"/>
            <ac:spMk id="2" creationId="{0ECFEF2E-7073-364B-9D0A-97CDD61F1964}"/>
          </ac:spMkLst>
        </pc:spChg>
        <pc:spChg chg="del">
          <ac:chgData name="Ciporen, Laura" userId="567f631f-0624-4179-9d16-569ddce48823" providerId="ADAL" clId="{80C7A680-7EB9-0C48-819A-B83CF5EA3E54}" dt="2021-11-16T05:06:42.964" v="2067"/>
          <ac:spMkLst>
            <pc:docMk/>
            <pc:sldMk cId="4138206494" sldId="588"/>
            <ac:spMk id="56" creationId="{C698B106-2168-7746-9E40-36E7496B0D88}"/>
          </ac:spMkLst>
        </pc:spChg>
      </pc:sldChg>
      <pc:sldChg chg="addSp delSp modSp del">
        <pc:chgData name="Ciporen, Laura" userId="567f631f-0624-4179-9d16-569ddce48823" providerId="ADAL" clId="{80C7A680-7EB9-0C48-819A-B83CF5EA3E54}" dt="2021-11-16T09:50:01.063" v="8901" actId="2696"/>
        <pc:sldMkLst>
          <pc:docMk/>
          <pc:sldMk cId="3279345870" sldId="589"/>
        </pc:sldMkLst>
        <pc:spChg chg="add mod">
          <ac:chgData name="Ciporen, Laura" userId="567f631f-0624-4179-9d16-569ddce48823" providerId="ADAL" clId="{80C7A680-7EB9-0C48-819A-B83CF5EA3E54}" dt="2021-11-16T05:17:46.761" v="2168"/>
          <ac:spMkLst>
            <pc:docMk/>
            <pc:sldMk cId="3279345870" sldId="589"/>
            <ac:spMk id="2" creationId="{A8A3C682-7142-344E-9CF5-9DDB229CADA3}"/>
          </ac:spMkLst>
        </pc:spChg>
        <pc:spChg chg="del">
          <ac:chgData name="Ciporen, Laura" userId="567f631f-0624-4179-9d16-569ddce48823" providerId="ADAL" clId="{80C7A680-7EB9-0C48-819A-B83CF5EA3E54}" dt="2021-11-16T05:06:42.964" v="2067"/>
          <ac:spMkLst>
            <pc:docMk/>
            <pc:sldMk cId="3279345870" sldId="589"/>
            <ac:spMk id="24" creationId="{824A4DDA-FF95-7C4D-ADCA-224241295F39}"/>
          </ac:spMkLst>
        </pc:spChg>
      </pc:sldChg>
      <pc:sldChg chg="addSp delSp modSp del">
        <pc:chgData name="Ciporen, Laura" userId="567f631f-0624-4179-9d16-569ddce48823" providerId="ADAL" clId="{80C7A680-7EB9-0C48-819A-B83CF5EA3E54}" dt="2021-11-16T09:50:01.063" v="8901" actId="2696"/>
        <pc:sldMkLst>
          <pc:docMk/>
          <pc:sldMk cId="1762344554" sldId="590"/>
        </pc:sldMkLst>
        <pc:spChg chg="add mod">
          <ac:chgData name="Ciporen, Laura" userId="567f631f-0624-4179-9d16-569ddce48823" providerId="ADAL" clId="{80C7A680-7EB9-0C48-819A-B83CF5EA3E54}" dt="2021-11-16T05:17:46.761" v="2168"/>
          <ac:spMkLst>
            <pc:docMk/>
            <pc:sldMk cId="1762344554" sldId="590"/>
            <ac:spMk id="2" creationId="{05C38638-7766-3E49-9B55-4AAAAB304F94}"/>
          </ac:spMkLst>
        </pc:spChg>
        <pc:spChg chg="del">
          <ac:chgData name="Ciporen, Laura" userId="567f631f-0624-4179-9d16-569ddce48823" providerId="ADAL" clId="{80C7A680-7EB9-0C48-819A-B83CF5EA3E54}" dt="2021-11-16T05:06:42.964" v="2067"/>
          <ac:spMkLst>
            <pc:docMk/>
            <pc:sldMk cId="1762344554" sldId="590"/>
            <ac:spMk id="14" creationId="{3E793707-EBFB-454A-AFEC-C1089EE45D31}"/>
          </ac:spMkLst>
        </pc:spChg>
      </pc:sldChg>
      <pc:sldChg chg="addSp delSp modSp del">
        <pc:chgData name="Ciporen, Laura" userId="567f631f-0624-4179-9d16-569ddce48823" providerId="ADAL" clId="{80C7A680-7EB9-0C48-819A-B83CF5EA3E54}" dt="2021-11-16T09:50:01.063" v="8901" actId="2696"/>
        <pc:sldMkLst>
          <pc:docMk/>
          <pc:sldMk cId="1229601696" sldId="593"/>
        </pc:sldMkLst>
        <pc:spChg chg="add mod">
          <ac:chgData name="Ciporen, Laura" userId="567f631f-0624-4179-9d16-569ddce48823" providerId="ADAL" clId="{80C7A680-7EB9-0C48-819A-B83CF5EA3E54}" dt="2021-11-16T05:17:46.761" v="2168"/>
          <ac:spMkLst>
            <pc:docMk/>
            <pc:sldMk cId="1229601696" sldId="593"/>
            <ac:spMk id="2" creationId="{FBA75BC6-C616-784C-99A0-8EC75EC3246B}"/>
          </ac:spMkLst>
        </pc:spChg>
        <pc:spChg chg="del">
          <ac:chgData name="Ciporen, Laura" userId="567f631f-0624-4179-9d16-569ddce48823" providerId="ADAL" clId="{80C7A680-7EB9-0C48-819A-B83CF5EA3E54}" dt="2021-11-16T05:06:42.964" v="2067"/>
          <ac:spMkLst>
            <pc:docMk/>
            <pc:sldMk cId="1229601696" sldId="593"/>
            <ac:spMk id="10" creationId="{9D0534C8-2360-7E42-87E5-3D47F9CE897A}"/>
          </ac:spMkLst>
        </pc:spChg>
      </pc:sldChg>
      <pc:sldChg chg="addSp delSp modSp del">
        <pc:chgData name="Ciporen, Laura" userId="567f631f-0624-4179-9d16-569ddce48823" providerId="ADAL" clId="{80C7A680-7EB9-0C48-819A-B83CF5EA3E54}" dt="2021-11-16T09:50:01.063" v="8901" actId="2696"/>
        <pc:sldMkLst>
          <pc:docMk/>
          <pc:sldMk cId="1786927520" sldId="594"/>
        </pc:sldMkLst>
        <pc:spChg chg="add mod">
          <ac:chgData name="Ciporen, Laura" userId="567f631f-0624-4179-9d16-569ddce48823" providerId="ADAL" clId="{80C7A680-7EB9-0C48-819A-B83CF5EA3E54}" dt="2021-11-16T05:17:46.761" v="2168"/>
          <ac:spMkLst>
            <pc:docMk/>
            <pc:sldMk cId="1786927520" sldId="594"/>
            <ac:spMk id="2" creationId="{6FE8E18A-C09C-E047-94B4-0B9CD509A5F2}"/>
          </ac:spMkLst>
        </pc:spChg>
        <pc:spChg chg="del">
          <ac:chgData name="Ciporen, Laura" userId="567f631f-0624-4179-9d16-569ddce48823" providerId="ADAL" clId="{80C7A680-7EB9-0C48-819A-B83CF5EA3E54}" dt="2021-11-16T05:06:42.964" v="2067"/>
          <ac:spMkLst>
            <pc:docMk/>
            <pc:sldMk cId="1786927520" sldId="594"/>
            <ac:spMk id="10" creationId="{D6C136BD-FC1D-EB4F-8C5B-8AB9686EF16C}"/>
          </ac:spMkLst>
        </pc:spChg>
      </pc:sldChg>
      <pc:sldChg chg="addSp delSp modSp del">
        <pc:chgData name="Ciporen, Laura" userId="567f631f-0624-4179-9d16-569ddce48823" providerId="ADAL" clId="{80C7A680-7EB9-0C48-819A-B83CF5EA3E54}" dt="2021-11-16T09:50:01.063" v="8901" actId="2696"/>
        <pc:sldMkLst>
          <pc:docMk/>
          <pc:sldMk cId="379227356" sldId="595"/>
        </pc:sldMkLst>
        <pc:spChg chg="add mod">
          <ac:chgData name="Ciporen, Laura" userId="567f631f-0624-4179-9d16-569ddce48823" providerId="ADAL" clId="{80C7A680-7EB9-0C48-819A-B83CF5EA3E54}" dt="2021-11-16T05:17:46.761" v="2168"/>
          <ac:spMkLst>
            <pc:docMk/>
            <pc:sldMk cId="379227356" sldId="595"/>
            <ac:spMk id="2" creationId="{A5A95FE9-FA6F-864D-969F-77A0956422AE}"/>
          </ac:spMkLst>
        </pc:spChg>
        <pc:spChg chg="del">
          <ac:chgData name="Ciporen, Laura" userId="567f631f-0624-4179-9d16-569ddce48823" providerId="ADAL" clId="{80C7A680-7EB9-0C48-819A-B83CF5EA3E54}" dt="2021-11-16T05:06:42.964" v="2067"/>
          <ac:spMkLst>
            <pc:docMk/>
            <pc:sldMk cId="379227356" sldId="595"/>
            <ac:spMk id="10" creationId="{E50B5F90-6E99-0241-B6A8-9904C5B9D7CF}"/>
          </ac:spMkLst>
        </pc:spChg>
      </pc:sldChg>
      <pc:sldChg chg="addSp delSp modSp del">
        <pc:chgData name="Ciporen, Laura" userId="567f631f-0624-4179-9d16-569ddce48823" providerId="ADAL" clId="{80C7A680-7EB9-0C48-819A-B83CF5EA3E54}" dt="2021-11-16T09:50:01.063" v="8901" actId="2696"/>
        <pc:sldMkLst>
          <pc:docMk/>
          <pc:sldMk cId="1283517786" sldId="603"/>
        </pc:sldMkLst>
        <pc:spChg chg="add mod">
          <ac:chgData name="Ciporen, Laura" userId="567f631f-0624-4179-9d16-569ddce48823" providerId="ADAL" clId="{80C7A680-7EB9-0C48-819A-B83CF5EA3E54}" dt="2021-11-16T05:17:46.761" v="2168"/>
          <ac:spMkLst>
            <pc:docMk/>
            <pc:sldMk cId="1283517786" sldId="603"/>
            <ac:spMk id="2" creationId="{560D5785-428C-E34C-8D22-7DDB627EC9CA}"/>
          </ac:spMkLst>
        </pc:spChg>
        <pc:spChg chg="del">
          <ac:chgData name="Ciporen, Laura" userId="567f631f-0624-4179-9d16-569ddce48823" providerId="ADAL" clId="{80C7A680-7EB9-0C48-819A-B83CF5EA3E54}" dt="2021-11-16T05:06:42.964" v="2067"/>
          <ac:spMkLst>
            <pc:docMk/>
            <pc:sldMk cId="1283517786" sldId="603"/>
            <ac:spMk id="7" creationId="{496F525C-160B-5E45-B37A-055B069C2FF4}"/>
          </ac:spMkLst>
        </pc:spChg>
      </pc:sldChg>
      <pc:sldChg chg="addSp delSp modSp del">
        <pc:chgData name="Ciporen, Laura" userId="567f631f-0624-4179-9d16-569ddce48823" providerId="ADAL" clId="{80C7A680-7EB9-0C48-819A-B83CF5EA3E54}" dt="2021-11-16T09:50:01.063" v="8901" actId="2696"/>
        <pc:sldMkLst>
          <pc:docMk/>
          <pc:sldMk cId="3498788945" sldId="604"/>
        </pc:sldMkLst>
        <pc:spChg chg="add mod">
          <ac:chgData name="Ciporen, Laura" userId="567f631f-0624-4179-9d16-569ddce48823" providerId="ADAL" clId="{80C7A680-7EB9-0C48-819A-B83CF5EA3E54}" dt="2021-11-16T05:17:46.761" v="2168"/>
          <ac:spMkLst>
            <pc:docMk/>
            <pc:sldMk cId="3498788945" sldId="604"/>
            <ac:spMk id="2" creationId="{F56852EA-DB02-974F-B587-50032E17C296}"/>
          </ac:spMkLst>
        </pc:spChg>
        <pc:spChg chg="del">
          <ac:chgData name="Ciporen, Laura" userId="567f631f-0624-4179-9d16-569ddce48823" providerId="ADAL" clId="{80C7A680-7EB9-0C48-819A-B83CF5EA3E54}" dt="2021-11-16T05:06:42.964" v="2067"/>
          <ac:spMkLst>
            <pc:docMk/>
            <pc:sldMk cId="3498788945" sldId="604"/>
            <ac:spMk id="7" creationId="{99D72A79-34C6-4D4D-A8E8-C7A4503A7960}"/>
          </ac:spMkLst>
        </pc:spChg>
      </pc:sldChg>
      <pc:sldChg chg="addSp delSp modSp del">
        <pc:chgData name="Ciporen, Laura" userId="567f631f-0624-4179-9d16-569ddce48823" providerId="ADAL" clId="{80C7A680-7EB9-0C48-819A-B83CF5EA3E54}" dt="2021-11-16T09:50:01.063" v="8901" actId="2696"/>
        <pc:sldMkLst>
          <pc:docMk/>
          <pc:sldMk cId="2989482711" sldId="605"/>
        </pc:sldMkLst>
        <pc:spChg chg="add mod">
          <ac:chgData name="Ciporen, Laura" userId="567f631f-0624-4179-9d16-569ddce48823" providerId="ADAL" clId="{80C7A680-7EB9-0C48-819A-B83CF5EA3E54}" dt="2021-11-16T05:17:46.761" v="2168"/>
          <ac:spMkLst>
            <pc:docMk/>
            <pc:sldMk cId="2989482711" sldId="605"/>
            <ac:spMk id="2" creationId="{3D10876A-4DE0-C445-B0A7-D531A85CDE28}"/>
          </ac:spMkLst>
        </pc:spChg>
        <pc:spChg chg="del">
          <ac:chgData name="Ciporen, Laura" userId="567f631f-0624-4179-9d16-569ddce48823" providerId="ADAL" clId="{80C7A680-7EB9-0C48-819A-B83CF5EA3E54}" dt="2021-11-16T05:06:42.964" v="2067"/>
          <ac:spMkLst>
            <pc:docMk/>
            <pc:sldMk cId="2989482711" sldId="605"/>
            <ac:spMk id="6" creationId="{A1639ECA-2814-5741-A6C5-66F960CA4D44}"/>
          </ac:spMkLst>
        </pc:spChg>
      </pc:sldChg>
      <pc:sldChg chg="addSp delSp modSp del">
        <pc:chgData name="Ciporen, Laura" userId="567f631f-0624-4179-9d16-569ddce48823" providerId="ADAL" clId="{80C7A680-7EB9-0C48-819A-B83CF5EA3E54}" dt="2021-11-16T09:50:01.063" v="8901" actId="2696"/>
        <pc:sldMkLst>
          <pc:docMk/>
          <pc:sldMk cId="442136386" sldId="607"/>
        </pc:sldMkLst>
        <pc:spChg chg="add mod">
          <ac:chgData name="Ciporen, Laura" userId="567f631f-0624-4179-9d16-569ddce48823" providerId="ADAL" clId="{80C7A680-7EB9-0C48-819A-B83CF5EA3E54}" dt="2021-11-16T05:17:46.761" v="2168"/>
          <ac:spMkLst>
            <pc:docMk/>
            <pc:sldMk cId="442136386" sldId="607"/>
            <ac:spMk id="2" creationId="{DA80502A-812D-804F-B172-26456BB7ECB6}"/>
          </ac:spMkLst>
        </pc:spChg>
        <pc:spChg chg="del">
          <ac:chgData name="Ciporen, Laura" userId="567f631f-0624-4179-9d16-569ddce48823" providerId="ADAL" clId="{80C7A680-7EB9-0C48-819A-B83CF5EA3E54}" dt="2021-11-16T05:06:42.964" v="2067"/>
          <ac:spMkLst>
            <pc:docMk/>
            <pc:sldMk cId="442136386" sldId="607"/>
            <ac:spMk id="6" creationId="{B4986E0D-3BF8-544C-AE71-F534DB8B3169}"/>
          </ac:spMkLst>
        </pc:spChg>
      </pc:sldChg>
      <pc:sldChg chg="del">
        <pc:chgData name="Ciporen, Laura" userId="567f631f-0624-4179-9d16-569ddce48823" providerId="ADAL" clId="{80C7A680-7EB9-0C48-819A-B83CF5EA3E54}" dt="2021-11-16T09:50:01.063" v="8901" actId="2696"/>
        <pc:sldMkLst>
          <pc:docMk/>
          <pc:sldMk cId="2323083606" sldId="608"/>
        </pc:sldMkLst>
      </pc:sldChg>
      <pc:sldChg chg="addSp delSp modSp del">
        <pc:chgData name="Ciporen, Laura" userId="567f631f-0624-4179-9d16-569ddce48823" providerId="ADAL" clId="{80C7A680-7EB9-0C48-819A-B83CF5EA3E54}" dt="2021-11-16T09:50:01.063" v="8901" actId="2696"/>
        <pc:sldMkLst>
          <pc:docMk/>
          <pc:sldMk cId="3696809990" sldId="612"/>
        </pc:sldMkLst>
        <pc:spChg chg="add mod">
          <ac:chgData name="Ciporen, Laura" userId="567f631f-0624-4179-9d16-569ddce48823" providerId="ADAL" clId="{80C7A680-7EB9-0C48-819A-B83CF5EA3E54}" dt="2021-11-16T05:17:46.761" v="2168"/>
          <ac:spMkLst>
            <pc:docMk/>
            <pc:sldMk cId="3696809990" sldId="612"/>
            <ac:spMk id="2" creationId="{25544446-86CE-C44B-851A-8C00D5D2FED1}"/>
          </ac:spMkLst>
        </pc:spChg>
        <pc:spChg chg="del">
          <ac:chgData name="Ciporen, Laura" userId="567f631f-0624-4179-9d16-569ddce48823" providerId="ADAL" clId="{80C7A680-7EB9-0C48-819A-B83CF5EA3E54}" dt="2021-11-16T05:06:42.964" v="2067"/>
          <ac:spMkLst>
            <pc:docMk/>
            <pc:sldMk cId="3696809990" sldId="612"/>
            <ac:spMk id="6" creationId="{73F9C105-5FF7-2149-97E6-B816EED9C879}"/>
          </ac:spMkLst>
        </pc:spChg>
      </pc:sldChg>
      <pc:sldChg chg="addSp delSp modSp del">
        <pc:chgData name="Ciporen, Laura" userId="567f631f-0624-4179-9d16-569ddce48823" providerId="ADAL" clId="{80C7A680-7EB9-0C48-819A-B83CF5EA3E54}" dt="2021-11-16T09:50:01.063" v="8901" actId="2696"/>
        <pc:sldMkLst>
          <pc:docMk/>
          <pc:sldMk cId="1232048283" sldId="613"/>
        </pc:sldMkLst>
        <pc:spChg chg="add mod">
          <ac:chgData name="Ciporen, Laura" userId="567f631f-0624-4179-9d16-569ddce48823" providerId="ADAL" clId="{80C7A680-7EB9-0C48-819A-B83CF5EA3E54}" dt="2021-11-16T05:17:46.761" v="2168"/>
          <ac:spMkLst>
            <pc:docMk/>
            <pc:sldMk cId="1232048283" sldId="613"/>
            <ac:spMk id="2" creationId="{7F32114A-4316-B841-8828-06229AA77593}"/>
          </ac:spMkLst>
        </pc:spChg>
        <pc:spChg chg="del">
          <ac:chgData name="Ciporen, Laura" userId="567f631f-0624-4179-9d16-569ddce48823" providerId="ADAL" clId="{80C7A680-7EB9-0C48-819A-B83CF5EA3E54}" dt="2021-11-16T05:06:42.964" v="2067"/>
          <ac:spMkLst>
            <pc:docMk/>
            <pc:sldMk cId="1232048283" sldId="613"/>
            <ac:spMk id="6" creationId="{8D59BAEF-71A5-EB42-B1CD-3B3003ABA7DF}"/>
          </ac:spMkLst>
        </pc:spChg>
      </pc:sldChg>
      <pc:sldChg chg="addSp delSp modSp del">
        <pc:chgData name="Ciporen, Laura" userId="567f631f-0624-4179-9d16-569ddce48823" providerId="ADAL" clId="{80C7A680-7EB9-0C48-819A-B83CF5EA3E54}" dt="2021-11-16T09:50:01.063" v="8901" actId="2696"/>
        <pc:sldMkLst>
          <pc:docMk/>
          <pc:sldMk cId="1332673087" sldId="614"/>
        </pc:sldMkLst>
        <pc:spChg chg="add mod">
          <ac:chgData name="Ciporen, Laura" userId="567f631f-0624-4179-9d16-569ddce48823" providerId="ADAL" clId="{80C7A680-7EB9-0C48-819A-B83CF5EA3E54}" dt="2021-11-16T05:17:46.761" v="2168"/>
          <ac:spMkLst>
            <pc:docMk/>
            <pc:sldMk cId="1332673087" sldId="614"/>
            <ac:spMk id="2" creationId="{EAF3DF25-127B-8046-A909-5E6C497C4016}"/>
          </ac:spMkLst>
        </pc:spChg>
        <pc:spChg chg="del">
          <ac:chgData name="Ciporen, Laura" userId="567f631f-0624-4179-9d16-569ddce48823" providerId="ADAL" clId="{80C7A680-7EB9-0C48-819A-B83CF5EA3E54}" dt="2021-11-16T05:06:42.964" v="2067"/>
          <ac:spMkLst>
            <pc:docMk/>
            <pc:sldMk cId="1332673087" sldId="614"/>
            <ac:spMk id="15" creationId="{CA3D3348-B005-5549-B857-ABE4BFC8B970}"/>
          </ac:spMkLst>
        </pc:spChg>
      </pc:sldChg>
      <pc:sldChg chg="addSp delSp modSp del">
        <pc:chgData name="Ciporen, Laura" userId="567f631f-0624-4179-9d16-569ddce48823" providerId="ADAL" clId="{80C7A680-7EB9-0C48-819A-B83CF5EA3E54}" dt="2021-11-16T09:50:01.063" v="8901" actId="2696"/>
        <pc:sldMkLst>
          <pc:docMk/>
          <pc:sldMk cId="1229671753" sldId="615"/>
        </pc:sldMkLst>
        <pc:spChg chg="add mod">
          <ac:chgData name="Ciporen, Laura" userId="567f631f-0624-4179-9d16-569ddce48823" providerId="ADAL" clId="{80C7A680-7EB9-0C48-819A-B83CF5EA3E54}" dt="2021-11-16T05:17:46.761" v="2168"/>
          <ac:spMkLst>
            <pc:docMk/>
            <pc:sldMk cId="1229671753" sldId="615"/>
            <ac:spMk id="2" creationId="{F6829AFD-18FB-EF4F-84A9-B33748089CD3}"/>
          </ac:spMkLst>
        </pc:spChg>
        <pc:spChg chg="del">
          <ac:chgData name="Ciporen, Laura" userId="567f631f-0624-4179-9d16-569ddce48823" providerId="ADAL" clId="{80C7A680-7EB9-0C48-819A-B83CF5EA3E54}" dt="2021-11-16T05:06:42.964" v="2067"/>
          <ac:spMkLst>
            <pc:docMk/>
            <pc:sldMk cId="1229671753" sldId="615"/>
            <ac:spMk id="15" creationId="{DA864CA4-E413-6F4C-B6E1-D6C25510164D}"/>
          </ac:spMkLst>
        </pc:spChg>
      </pc:sldChg>
      <pc:sldChg chg="addSp delSp modSp del">
        <pc:chgData name="Ciporen, Laura" userId="567f631f-0624-4179-9d16-569ddce48823" providerId="ADAL" clId="{80C7A680-7EB9-0C48-819A-B83CF5EA3E54}" dt="2021-11-16T09:50:01.063" v="8901" actId="2696"/>
        <pc:sldMkLst>
          <pc:docMk/>
          <pc:sldMk cId="1337407078" sldId="617"/>
        </pc:sldMkLst>
        <pc:spChg chg="add mod">
          <ac:chgData name="Ciporen, Laura" userId="567f631f-0624-4179-9d16-569ddce48823" providerId="ADAL" clId="{80C7A680-7EB9-0C48-819A-B83CF5EA3E54}" dt="2021-11-16T05:17:46.761" v="2168"/>
          <ac:spMkLst>
            <pc:docMk/>
            <pc:sldMk cId="1337407078" sldId="617"/>
            <ac:spMk id="2" creationId="{31F19356-E6EE-CB46-A5AB-17762BA9884E}"/>
          </ac:spMkLst>
        </pc:spChg>
        <pc:spChg chg="del">
          <ac:chgData name="Ciporen, Laura" userId="567f631f-0624-4179-9d16-569ddce48823" providerId="ADAL" clId="{80C7A680-7EB9-0C48-819A-B83CF5EA3E54}" dt="2021-11-16T05:06:42.964" v="2067"/>
          <ac:spMkLst>
            <pc:docMk/>
            <pc:sldMk cId="1337407078" sldId="617"/>
            <ac:spMk id="7" creationId="{7098DD94-1C01-924F-B5DE-618622CD4608}"/>
          </ac:spMkLst>
        </pc:spChg>
      </pc:sldChg>
      <pc:sldChg chg="addSp delSp modSp del">
        <pc:chgData name="Ciporen, Laura" userId="567f631f-0624-4179-9d16-569ddce48823" providerId="ADAL" clId="{80C7A680-7EB9-0C48-819A-B83CF5EA3E54}" dt="2021-11-16T09:50:01.063" v="8901" actId="2696"/>
        <pc:sldMkLst>
          <pc:docMk/>
          <pc:sldMk cId="4068076977" sldId="622"/>
        </pc:sldMkLst>
        <pc:spChg chg="add mod">
          <ac:chgData name="Ciporen, Laura" userId="567f631f-0624-4179-9d16-569ddce48823" providerId="ADAL" clId="{80C7A680-7EB9-0C48-819A-B83CF5EA3E54}" dt="2021-11-16T05:17:46.761" v="2168"/>
          <ac:spMkLst>
            <pc:docMk/>
            <pc:sldMk cId="4068076977" sldId="622"/>
            <ac:spMk id="2" creationId="{24A2B538-5677-4E41-B9FA-6FE1C97497EF}"/>
          </ac:spMkLst>
        </pc:spChg>
        <pc:spChg chg="del">
          <ac:chgData name="Ciporen, Laura" userId="567f631f-0624-4179-9d16-569ddce48823" providerId="ADAL" clId="{80C7A680-7EB9-0C48-819A-B83CF5EA3E54}" dt="2021-11-16T05:06:42.964" v="2067"/>
          <ac:spMkLst>
            <pc:docMk/>
            <pc:sldMk cId="4068076977" sldId="622"/>
            <ac:spMk id="7" creationId="{ACC0F2D5-01EA-B64D-8891-D1262289E268}"/>
          </ac:spMkLst>
        </pc:spChg>
      </pc:sldChg>
      <pc:sldChg chg="del">
        <pc:chgData name="Ciporen, Laura" userId="567f631f-0624-4179-9d16-569ddce48823" providerId="ADAL" clId="{80C7A680-7EB9-0C48-819A-B83CF5EA3E54}" dt="2021-11-16T09:50:01.063" v="8901" actId="2696"/>
        <pc:sldMkLst>
          <pc:docMk/>
          <pc:sldMk cId="2326153161" sldId="623"/>
        </pc:sldMkLst>
      </pc:sldChg>
      <pc:sldChg chg="del">
        <pc:chgData name="Ciporen, Laura" userId="567f631f-0624-4179-9d16-569ddce48823" providerId="ADAL" clId="{80C7A680-7EB9-0C48-819A-B83CF5EA3E54}" dt="2021-11-16T09:50:01.063" v="8901" actId="2696"/>
        <pc:sldMkLst>
          <pc:docMk/>
          <pc:sldMk cId="1301174438" sldId="624"/>
        </pc:sldMkLst>
      </pc:sldChg>
      <pc:sldChg chg="addSp delSp modSp del">
        <pc:chgData name="Ciporen, Laura" userId="567f631f-0624-4179-9d16-569ddce48823" providerId="ADAL" clId="{80C7A680-7EB9-0C48-819A-B83CF5EA3E54}" dt="2021-11-16T09:50:01.063" v="8901" actId="2696"/>
        <pc:sldMkLst>
          <pc:docMk/>
          <pc:sldMk cId="1592036901" sldId="630"/>
        </pc:sldMkLst>
        <pc:spChg chg="add mod">
          <ac:chgData name="Ciporen, Laura" userId="567f631f-0624-4179-9d16-569ddce48823" providerId="ADAL" clId="{80C7A680-7EB9-0C48-819A-B83CF5EA3E54}" dt="2021-11-16T05:17:46.761" v="2168"/>
          <ac:spMkLst>
            <pc:docMk/>
            <pc:sldMk cId="1592036901" sldId="630"/>
            <ac:spMk id="2" creationId="{C8BCFD43-C2BE-C748-A426-4CD211527978}"/>
          </ac:spMkLst>
        </pc:spChg>
        <pc:spChg chg="del">
          <ac:chgData name="Ciporen, Laura" userId="567f631f-0624-4179-9d16-569ddce48823" providerId="ADAL" clId="{80C7A680-7EB9-0C48-819A-B83CF5EA3E54}" dt="2021-11-16T05:06:42.964" v="2067"/>
          <ac:spMkLst>
            <pc:docMk/>
            <pc:sldMk cId="1592036901" sldId="630"/>
            <ac:spMk id="8" creationId="{7DC93031-9355-7A41-B57E-93987244DDA8}"/>
          </ac:spMkLst>
        </pc:spChg>
      </pc:sldChg>
      <pc:sldChg chg="addSp delSp modSp del">
        <pc:chgData name="Ciporen, Laura" userId="567f631f-0624-4179-9d16-569ddce48823" providerId="ADAL" clId="{80C7A680-7EB9-0C48-819A-B83CF5EA3E54}" dt="2021-11-16T09:50:01.063" v="8901" actId="2696"/>
        <pc:sldMkLst>
          <pc:docMk/>
          <pc:sldMk cId="3670194552" sldId="631"/>
        </pc:sldMkLst>
        <pc:spChg chg="add mod">
          <ac:chgData name="Ciporen, Laura" userId="567f631f-0624-4179-9d16-569ddce48823" providerId="ADAL" clId="{80C7A680-7EB9-0C48-819A-B83CF5EA3E54}" dt="2021-11-16T05:17:46.761" v="2168"/>
          <ac:spMkLst>
            <pc:docMk/>
            <pc:sldMk cId="3670194552" sldId="631"/>
            <ac:spMk id="2" creationId="{886E4D8F-C06F-824C-8C73-84EE9AE2DC73}"/>
          </ac:spMkLst>
        </pc:spChg>
        <pc:spChg chg="del">
          <ac:chgData name="Ciporen, Laura" userId="567f631f-0624-4179-9d16-569ddce48823" providerId="ADAL" clId="{80C7A680-7EB9-0C48-819A-B83CF5EA3E54}" dt="2021-11-16T05:06:42.964" v="2067"/>
          <ac:spMkLst>
            <pc:docMk/>
            <pc:sldMk cId="3670194552" sldId="631"/>
            <ac:spMk id="8" creationId="{2EF74982-6BD7-7E4F-9FFF-DEB5C51C7CC6}"/>
          </ac:spMkLst>
        </pc:spChg>
      </pc:sldChg>
      <pc:sldChg chg="addSp delSp modSp del">
        <pc:chgData name="Ciporen, Laura" userId="567f631f-0624-4179-9d16-569ddce48823" providerId="ADAL" clId="{80C7A680-7EB9-0C48-819A-B83CF5EA3E54}" dt="2021-11-16T09:50:01.063" v="8901" actId="2696"/>
        <pc:sldMkLst>
          <pc:docMk/>
          <pc:sldMk cId="2433951220" sldId="633"/>
        </pc:sldMkLst>
        <pc:spChg chg="add mod">
          <ac:chgData name="Ciporen, Laura" userId="567f631f-0624-4179-9d16-569ddce48823" providerId="ADAL" clId="{80C7A680-7EB9-0C48-819A-B83CF5EA3E54}" dt="2021-11-16T05:17:46.761" v="2168"/>
          <ac:spMkLst>
            <pc:docMk/>
            <pc:sldMk cId="2433951220" sldId="633"/>
            <ac:spMk id="2" creationId="{ACE703DF-7DC1-774A-853E-D47F94037D70}"/>
          </ac:spMkLst>
        </pc:spChg>
        <pc:spChg chg="del">
          <ac:chgData name="Ciporen, Laura" userId="567f631f-0624-4179-9d16-569ddce48823" providerId="ADAL" clId="{80C7A680-7EB9-0C48-819A-B83CF5EA3E54}" dt="2021-11-16T05:06:42.964" v="2067"/>
          <ac:spMkLst>
            <pc:docMk/>
            <pc:sldMk cId="2433951220" sldId="633"/>
            <ac:spMk id="14" creationId="{33FE1853-B9C5-6E4E-ACAA-990E08C8A996}"/>
          </ac:spMkLst>
        </pc:spChg>
      </pc:sldChg>
      <pc:sldChg chg="addSp delSp modSp del">
        <pc:chgData name="Ciporen, Laura" userId="567f631f-0624-4179-9d16-569ddce48823" providerId="ADAL" clId="{80C7A680-7EB9-0C48-819A-B83CF5EA3E54}" dt="2021-11-16T09:50:01.063" v="8901" actId="2696"/>
        <pc:sldMkLst>
          <pc:docMk/>
          <pc:sldMk cId="351526673" sldId="634"/>
        </pc:sldMkLst>
        <pc:spChg chg="add mod">
          <ac:chgData name="Ciporen, Laura" userId="567f631f-0624-4179-9d16-569ddce48823" providerId="ADAL" clId="{80C7A680-7EB9-0C48-819A-B83CF5EA3E54}" dt="2021-11-16T05:17:46.761" v="2168"/>
          <ac:spMkLst>
            <pc:docMk/>
            <pc:sldMk cId="351526673" sldId="634"/>
            <ac:spMk id="2" creationId="{D402FDD3-C565-9546-B6F0-BF0C010F0B91}"/>
          </ac:spMkLst>
        </pc:spChg>
        <pc:spChg chg="del">
          <ac:chgData name="Ciporen, Laura" userId="567f631f-0624-4179-9d16-569ddce48823" providerId="ADAL" clId="{80C7A680-7EB9-0C48-819A-B83CF5EA3E54}" dt="2021-11-16T05:06:42.964" v="2067"/>
          <ac:spMkLst>
            <pc:docMk/>
            <pc:sldMk cId="351526673" sldId="634"/>
            <ac:spMk id="14" creationId="{E308416A-DF2A-CC48-B20A-D4364D3121FD}"/>
          </ac:spMkLst>
        </pc:spChg>
      </pc:sldChg>
      <pc:sldChg chg="addSp delSp modSp del">
        <pc:chgData name="Ciporen, Laura" userId="567f631f-0624-4179-9d16-569ddce48823" providerId="ADAL" clId="{80C7A680-7EB9-0C48-819A-B83CF5EA3E54}" dt="2021-11-16T09:50:01.063" v="8901" actId="2696"/>
        <pc:sldMkLst>
          <pc:docMk/>
          <pc:sldMk cId="4440312" sldId="635"/>
        </pc:sldMkLst>
        <pc:spChg chg="add mod">
          <ac:chgData name="Ciporen, Laura" userId="567f631f-0624-4179-9d16-569ddce48823" providerId="ADAL" clId="{80C7A680-7EB9-0C48-819A-B83CF5EA3E54}" dt="2021-11-16T05:17:46.761" v="2168"/>
          <ac:spMkLst>
            <pc:docMk/>
            <pc:sldMk cId="4440312" sldId="635"/>
            <ac:spMk id="2" creationId="{A34B291F-6C11-9842-92CA-DD3D1722D045}"/>
          </ac:spMkLst>
        </pc:spChg>
        <pc:spChg chg="del">
          <ac:chgData name="Ciporen, Laura" userId="567f631f-0624-4179-9d16-569ddce48823" providerId="ADAL" clId="{80C7A680-7EB9-0C48-819A-B83CF5EA3E54}" dt="2021-11-16T05:06:42.964" v="2067"/>
          <ac:spMkLst>
            <pc:docMk/>
            <pc:sldMk cId="4440312" sldId="635"/>
            <ac:spMk id="13" creationId="{23AB5532-97D9-1E4B-BEC9-7928CB87A5F3}"/>
          </ac:spMkLst>
        </pc:spChg>
      </pc:sldChg>
      <pc:sldChg chg="addSp delSp modSp del">
        <pc:chgData name="Ciporen, Laura" userId="567f631f-0624-4179-9d16-569ddce48823" providerId="ADAL" clId="{80C7A680-7EB9-0C48-819A-B83CF5EA3E54}" dt="2021-11-16T09:50:01.063" v="8901" actId="2696"/>
        <pc:sldMkLst>
          <pc:docMk/>
          <pc:sldMk cId="20468139" sldId="636"/>
        </pc:sldMkLst>
        <pc:spChg chg="add mod">
          <ac:chgData name="Ciporen, Laura" userId="567f631f-0624-4179-9d16-569ddce48823" providerId="ADAL" clId="{80C7A680-7EB9-0C48-819A-B83CF5EA3E54}" dt="2021-11-16T05:17:46.761" v="2168"/>
          <ac:spMkLst>
            <pc:docMk/>
            <pc:sldMk cId="20468139" sldId="636"/>
            <ac:spMk id="3" creationId="{294AE193-6063-A94E-8AC9-8D1C4FD474A1}"/>
          </ac:spMkLst>
        </pc:spChg>
        <pc:spChg chg="del">
          <ac:chgData name="Ciporen, Laura" userId="567f631f-0624-4179-9d16-569ddce48823" providerId="ADAL" clId="{80C7A680-7EB9-0C48-819A-B83CF5EA3E54}" dt="2021-11-16T05:06:42.964" v="2067"/>
          <ac:spMkLst>
            <pc:docMk/>
            <pc:sldMk cId="20468139" sldId="636"/>
            <ac:spMk id="10" creationId="{05D4D21B-FA33-B741-B172-2517182820E9}"/>
          </ac:spMkLst>
        </pc:spChg>
      </pc:sldChg>
      <pc:sldChg chg="addSp delSp modSp del">
        <pc:chgData name="Ciporen, Laura" userId="567f631f-0624-4179-9d16-569ddce48823" providerId="ADAL" clId="{80C7A680-7EB9-0C48-819A-B83CF5EA3E54}" dt="2021-11-16T09:50:01.063" v="8901" actId="2696"/>
        <pc:sldMkLst>
          <pc:docMk/>
          <pc:sldMk cId="375953579" sldId="637"/>
        </pc:sldMkLst>
        <pc:spChg chg="add mod">
          <ac:chgData name="Ciporen, Laura" userId="567f631f-0624-4179-9d16-569ddce48823" providerId="ADAL" clId="{80C7A680-7EB9-0C48-819A-B83CF5EA3E54}" dt="2021-11-16T05:17:46.761" v="2168"/>
          <ac:spMkLst>
            <pc:docMk/>
            <pc:sldMk cId="375953579" sldId="637"/>
            <ac:spMk id="3" creationId="{FEA82B17-93BF-C54C-A187-4691176AF7D4}"/>
          </ac:spMkLst>
        </pc:spChg>
        <pc:spChg chg="del">
          <ac:chgData name="Ciporen, Laura" userId="567f631f-0624-4179-9d16-569ddce48823" providerId="ADAL" clId="{80C7A680-7EB9-0C48-819A-B83CF5EA3E54}" dt="2021-11-16T05:06:42.964" v="2067"/>
          <ac:spMkLst>
            <pc:docMk/>
            <pc:sldMk cId="375953579" sldId="637"/>
            <ac:spMk id="10" creationId="{925B5EB2-748F-274D-BAE2-727EBF3F32A0}"/>
          </ac:spMkLst>
        </pc:spChg>
      </pc:sldChg>
      <pc:sldChg chg="del">
        <pc:chgData name="Ciporen, Laura" userId="567f631f-0624-4179-9d16-569ddce48823" providerId="ADAL" clId="{80C7A680-7EB9-0C48-819A-B83CF5EA3E54}" dt="2021-11-16T09:50:01.063" v="8901" actId="2696"/>
        <pc:sldMkLst>
          <pc:docMk/>
          <pc:sldMk cId="1234661787" sldId="639"/>
        </pc:sldMkLst>
      </pc:sldChg>
      <pc:sldChg chg="addSp delSp modSp del">
        <pc:chgData name="Ciporen, Laura" userId="567f631f-0624-4179-9d16-569ddce48823" providerId="ADAL" clId="{80C7A680-7EB9-0C48-819A-B83CF5EA3E54}" dt="2021-11-16T09:50:01.063" v="8901" actId="2696"/>
        <pc:sldMkLst>
          <pc:docMk/>
          <pc:sldMk cId="1791855284" sldId="649"/>
        </pc:sldMkLst>
        <pc:spChg chg="add mod">
          <ac:chgData name="Ciporen, Laura" userId="567f631f-0624-4179-9d16-569ddce48823" providerId="ADAL" clId="{80C7A680-7EB9-0C48-819A-B83CF5EA3E54}" dt="2021-11-16T05:17:46.761" v="2168"/>
          <ac:spMkLst>
            <pc:docMk/>
            <pc:sldMk cId="1791855284" sldId="649"/>
            <ac:spMk id="2" creationId="{D135F59A-70F0-1C4F-A4C9-9C627510607E}"/>
          </ac:spMkLst>
        </pc:spChg>
        <pc:spChg chg="del">
          <ac:chgData name="Ciporen, Laura" userId="567f631f-0624-4179-9d16-569ddce48823" providerId="ADAL" clId="{80C7A680-7EB9-0C48-819A-B83CF5EA3E54}" dt="2021-11-16T05:06:42.964" v="2067"/>
          <ac:spMkLst>
            <pc:docMk/>
            <pc:sldMk cId="1791855284" sldId="649"/>
            <ac:spMk id="7" creationId="{EEF34B14-D46D-2E4F-9ACF-83D37FB0CC0F}"/>
          </ac:spMkLst>
        </pc:spChg>
      </pc:sldChg>
      <pc:sldChg chg="addSp delSp modSp del">
        <pc:chgData name="Ciporen, Laura" userId="567f631f-0624-4179-9d16-569ddce48823" providerId="ADAL" clId="{80C7A680-7EB9-0C48-819A-B83CF5EA3E54}" dt="2021-11-16T09:50:01.063" v="8901" actId="2696"/>
        <pc:sldMkLst>
          <pc:docMk/>
          <pc:sldMk cId="1395927628" sldId="650"/>
        </pc:sldMkLst>
        <pc:spChg chg="add mod">
          <ac:chgData name="Ciporen, Laura" userId="567f631f-0624-4179-9d16-569ddce48823" providerId="ADAL" clId="{80C7A680-7EB9-0C48-819A-B83CF5EA3E54}" dt="2021-11-16T05:17:46.761" v="2168"/>
          <ac:spMkLst>
            <pc:docMk/>
            <pc:sldMk cId="1395927628" sldId="650"/>
            <ac:spMk id="2" creationId="{F58987B7-FAA1-A043-80DC-67F172138DE8}"/>
          </ac:spMkLst>
        </pc:spChg>
        <pc:spChg chg="del">
          <ac:chgData name="Ciporen, Laura" userId="567f631f-0624-4179-9d16-569ddce48823" providerId="ADAL" clId="{80C7A680-7EB9-0C48-819A-B83CF5EA3E54}" dt="2021-11-16T05:06:42.964" v="2067"/>
          <ac:spMkLst>
            <pc:docMk/>
            <pc:sldMk cId="1395927628" sldId="650"/>
            <ac:spMk id="7" creationId="{D60B11C9-E8EC-F342-8B6D-A420BE54BF2E}"/>
          </ac:spMkLst>
        </pc:spChg>
      </pc:sldChg>
      <pc:sldChg chg="addSp delSp modSp del">
        <pc:chgData name="Ciporen, Laura" userId="567f631f-0624-4179-9d16-569ddce48823" providerId="ADAL" clId="{80C7A680-7EB9-0C48-819A-B83CF5EA3E54}" dt="2021-11-16T09:50:01.063" v="8901" actId="2696"/>
        <pc:sldMkLst>
          <pc:docMk/>
          <pc:sldMk cId="307841003" sldId="651"/>
        </pc:sldMkLst>
        <pc:spChg chg="add mod">
          <ac:chgData name="Ciporen, Laura" userId="567f631f-0624-4179-9d16-569ddce48823" providerId="ADAL" clId="{80C7A680-7EB9-0C48-819A-B83CF5EA3E54}" dt="2021-11-16T05:17:46.761" v="2168"/>
          <ac:spMkLst>
            <pc:docMk/>
            <pc:sldMk cId="307841003" sldId="651"/>
            <ac:spMk id="2" creationId="{50ED93CD-3C32-8B41-BD22-0AE0A24809E7}"/>
          </ac:spMkLst>
        </pc:spChg>
        <pc:spChg chg="del">
          <ac:chgData name="Ciporen, Laura" userId="567f631f-0624-4179-9d16-569ddce48823" providerId="ADAL" clId="{80C7A680-7EB9-0C48-819A-B83CF5EA3E54}" dt="2021-11-16T05:06:42.964" v="2067"/>
          <ac:spMkLst>
            <pc:docMk/>
            <pc:sldMk cId="307841003" sldId="651"/>
            <ac:spMk id="7" creationId="{4919A439-FE7B-7A44-B174-E632293278E9}"/>
          </ac:spMkLst>
        </pc:spChg>
      </pc:sldChg>
      <pc:sldChg chg="addSp delSp modSp del">
        <pc:chgData name="Ciporen, Laura" userId="567f631f-0624-4179-9d16-569ddce48823" providerId="ADAL" clId="{80C7A680-7EB9-0C48-819A-B83CF5EA3E54}" dt="2021-11-16T09:50:01.063" v="8901" actId="2696"/>
        <pc:sldMkLst>
          <pc:docMk/>
          <pc:sldMk cId="1679959928" sldId="652"/>
        </pc:sldMkLst>
        <pc:spChg chg="del">
          <ac:chgData name="Ciporen, Laura" userId="567f631f-0624-4179-9d16-569ddce48823" providerId="ADAL" clId="{80C7A680-7EB9-0C48-819A-B83CF5EA3E54}" dt="2021-11-16T05:06:42.964" v="2067"/>
          <ac:spMkLst>
            <pc:docMk/>
            <pc:sldMk cId="1679959928" sldId="652"/>
            <ac:spMk id="2" creationId="{D4C61784-2B1B-1449-83D4-E6B4DC1A6FF6}"/>
          </ac:spMkLst>
        </pc:spChg>
        <pc:spChg chg="add mod">
          <ac:chgData name="Ciporen, Laura" userId="567f631f-0624-4179-9d16-569ddce48823" providerId="ADAL" clId="{80C7A680-7EB9-0C48-819A-B83CF5EA3E54}" dt="2021-11-16T05:17:46.761" v="2168"/>
          <ac:spMkLst>
            <pc:docMk/>
            <pc:sldMk cId="1679959928" sldId="652"/>
            <ac:spMk id="3" creationId="{392D3D27-0E1D-F447-A78B-B16D9690D9C1}"/>
          </ac:spMkLst>
        </pc:spChg>
      </pc:sldChg>
      <pc:sldChg chg="addSp delSp modSp del">
        <pc:chgData name="Ciporen, Laura" userId="567f631f-0624-4179-9d16-569ddce48823" providerId="ADAL" clId="{80C7A680-7EB9-0C48-819A-B83CF5EA3E54}" dt="2021-11-16T09:50:01.063" v="8901" actId="2696"/>
        <pc:sldMkLst>
          <pc:docMk/>
          <pc:sldMk cId="3439318981" sldId="653"/>
        </pc:sldMkLst>
        <pc:spChg chg="add mod">
          <ac:chgData name="Ciporen, Laura" userId="567f631f-0624-4179-9d16-569ddce48823" providerId="ADAL" clId="{80C7A680-7EB9-0C48-819A-B83CF5EA3E54}" dt="2021-11-16T05:17:46.761" v="2168"/>
          <ac:spMkLst>
            <pc:docMk/>
            <pc:sldMk cId="3439318981" sldId="653"/>
            <ac:spMk id="2" creationId="{FE8EED9F-56B9-5A49-B525-9811069F4249}"/>
          </ac:spMkLst>
        </pc:spChg>
        <pc:spChg chg="del">
          <ac:chgData name="Ciporen, Laura" userId="567f631f-0624-4179-9d16-569ddce48823" providerId="ADAL" clId="{80C7A680-7EB9-0C48-819A-B83CF5EA3E54}" dt="2021-11-16T05:06:42.964" v="2067"/>
          <ac:spMkLst>
            <pc:docMk/>
            <pc:sldMk cId="3439318981" sldId="653"/>
            <ac:spMk id="23" creationId="{5600E0B1-90D1-E140-B48B-AAD03CEB4D09}"/>
          </ac:spMkLst>
        </pc:spChg>
      </pc:sldChg>
      <pc:sldChg chg="add del">
        <pc:chgData name="Ciporen, Laura" userId="567f631f-0624-4179-9d16-569ddce48823" providerId="ADAL" clId="{80C7A680-7EB9-0C48-819A-B83CF5EA3E54}" dt="2021-11-15T21:46:25.408" v="52" actId="2696"/>
        <pc:sldMkLst>
          <pc:docMk/>
          <pc:sldMk cId="1155922528" sldId="655"/>
        </pc:sldMkLst>
      </pc:sldChg>
      <pc:sldChg chg="addSp delSp modSp add mod ord">
        <pc:chgData name="Ciporen, Laura" userId="567f631f-0624-4179-9d16-569ddce48823" providerId="ADAL" clId="{80C7A680-7EB9-0C48-819A-B83CF5EA3E54}" dt="2021-11-16T06:07:54.512" v="4842" actId="14100"/>
        <pc:sldMkLst>
          <pc:docMk/>
          <pc:sldMk cId="1405957397" sldId="655"/>
        </pc:sldMkLst>
        <pc:spChg chg="mod">
          <ac:chgData name="Ciporen, Laura" userId="567f631f-0624-4179-9d16-569ddce48823" providerId="ADAL" clId="{80C7A680-7EB9-0C48-819A-B83CF5EA3E54}" dt="2021-11-16T06:07:54.512" v="4842" actId="14100"/>
          <ac:spMkLst>
            <pc:docMk/>
            <pc:sldMk cId="1405957397" sldId="655"/>
            <ac:spMk id="2" creationId="{7318E66C-1E34-AD40-A7BD-2E73535F1D51}"/>
          </ac:spMkLst>
        </pc:spChg>
        <pc:spChg chg="add del mod">
          <ac:chgData name="Ciporen, Laura" userId="567f631f-0624-4179-9d16-569ddce48823" providerId="ADAL" clId="{80C7A680-7EB9-0C48-819A-B83CF5EA3E54}" dt="2021-11-15T21:48:30.983" v="66"/>
          <ac:spMkLst>
            <pc:docMk/>
            <pc:sldMk cId="1405957397" sldId="655"/>
            <ac:spMk id="4" creationId="{49929A2D-A39C-FE42-9742-7D63E03E134C}"/>
          </ac:spMkLst>
        </pc:spChg>
        <pc:spChg chg="add mod">
          <ac:chgData name="Ciporen, Laura" userId="567f631f-0624-4179-9d16-569ddce48823" providerId="ADAL" clId="{80C7A680-7EB9-0C48-819A-B83CF5EA3E54}" dt="2021-11-16T05:17:46.761" v="2168"/>
          <ac:spMkLst>
            <pc:docMk/>
            <pc:sldMk cId="1405957397" sldId="655"/>
            <ac:spMk id="5" creationId="{BB8EF995-E392-1C44-B841-79BE3DDEB4C9}"/>
          </ac:spMkLst>
        </pc:spChg>
        <pc:spChg chg="del">
          <ac:chgData name="Ciporen, Laura" userId="567f631f-0624-4179-9d16-569ddce48823" providerId="ADAL" clId="{80C7A680-7EB9-0C48-819A-B83CF5EA3E54}" dt="2021-11-16T05:06:42.964" v="2067"/>
          <ac:spMkLst>
            <pc:docMk/>
            <pc:sldMk cId="1405957397" sldId="655"/>
            <ac:spMk id="10" creationId="{925B5EB2-748F-274D-BAE2-727EBF3F32A0}"/>
          </ac:spMkLst>
        </pc:spChg>
        <pc:spChg chg="mod">
          <ac:chgData name="Ciporen, Laura" userId="567f631f-0624-4179-9d16-569ddce48823" providerId="ADAL" clId="{80C7A680-7EB9-0C48-819A-B83CF5EA3E54}" dt="2021-11-16T06:07:54.512" v="4842" actId="14100"/>
          <ac:spMkLst>
            <pc:docMk/>
            <pc:sldMk cId="1405957397" sldId="655"/>
            <ac:spMk id="13" creationId="{3A2FEDCF-FCD2-2B4B-A386-61431FBFC222}"/>
          </ac:spMkLst>
        </pc:spChg>
        <pc:picChg chg="add del mod">
          <ac:chgData name="Ciporen, Laura" userId="567f631f-0624-4179-9d16-569ddce48823" providerId="ADAL" clId="{80C7A680-7EB9-0C48-819A-B83CF5EA3E54}" dt="2021-11-15T21:48:26.403" v="64"/>
          <ac:picMkLst>
            <pc:docMk/>
            <pc:sldMk cId="1405957397" sldId="655"/>
            <ac:picMk id="8" creationId="{12653F71-3A91-A040-A014-3B28020806B8}"/>
          </ac:picMkLst>
        </pc:picChg>
        <pc:picChg chg="add mod modCrop">
          <ac:chgData name="Ciporen, Laura" userId="567f631f-0624-4179-9d16-569ddce48823" providerId="ADAL" clId="{80C7A680-7EB9-0C48-819A-B83CF5EA3E54}" dt="2021-11-15T21:49:22.574" v="70" actId="18131"/>
          <ac:picMkLst>
            <pc:docMk/>
            <pc:sldMk cId="1405957397" sldId="655"/>
            <ac:picMk id="11" creationId="{2F85D6C8-7ED9-D841-A88F-769FA57DC507}"/>
          </ac:picMkLst>
        </pc:picChg>
        <pc:picChg chg="del">
          <ac:chgData name="Ciporen, Laura" userId="567f631f-0624-4179-9d16-569ddce48823" providerId="ADAL" clId="{80C7A680-7EB9-0C48-819A-B83CF5EA3E54}" dt="2021-11-15T21:48:28.133" v="65" actId="478"/>
          <ac:picMkLst>
            <pc:docMk/>
            <pc:sldMk cId="1405957397" sldId="655"/>
            <ac:picMk id="19" creationId="{9F5137C4-2C5B-E442-8B6C-D5E04E7411D4}"/>
          </ac:picMkLst>
        </pc:picChg>
      </pc:sldChg>
      <pc:sldChg chg="addSp delSp modSp add del mod">
        <pc:chgData name="Ciporen, Laura" userId="567f631f-0624-4179-9d16-569ddce48823" providerId="ADAL" clId="{80C7A680-7EB9-0C48-819A-B83CF5EA3E54}" dt="2021-11-15T21:52:30.362" v="75" actId="2696"/>
        <pc:sldMkLst>
          <pc:docMk/>
          <pc:sldMk cId="3621429743" sldId="656"/>
        </pc:sldMkLst>
        <pc:spChg chg="add del mod">
          <ac:chgData name="Ciporen, Laura" userId="567f631f-0624-4179-9d16-569ddce48823" providerId="ADAL" clId="{80C7A680-7EB9-0C48-819A-B83CF5EA3E54}" dt="2021-11-15T21:50:37.156" v="73"/>
          <ac:spMkLst>
            <pc:docMk/>
            <pc:sldMk cId="3621429743" sldId="656"/>
            <ac:spMk id="4" creationId="{C7010099-064A-5048-83DA-7F1AEC14A16D}"/>
          </ac:spMkLst>
        </pc:spChg>
        <pc:picChg chg="add mod">
          <ac:chgData name="Ciporen, Laura" userId="567f631f-0624-4179-9d16-569ddce48823" providerId="ADAL" clId="{80C7A680-7EB9-0C48-819A-B83CF5EA3E54}" dt="2021-11-15T21:50:37.156" v="73"/>
          <ac:picMkLst>
            <pc:docMk/>
            <pc:sldMk cId="3621429743" sldId="656"/>
            <ac:picMk id="9" creationId="{6E3EA160-CC91-8F4D-9C96-35FF733AA360}"/>
          </ac:picMkLst>
        </pc:picChg>
        <pc:picChg chg="del">
          <ac:chgData name="Ciporen, Laura" userId="567f631f-0624-4179-9d16-569ddce48823" providerId="ADAL" clId="{80C7A680-7EB9-0C48-819A-B83CF5EA3E54}" dt="2021-11-15T21:50:34.917" v="72" actId="478"/>
          <ac:picMkLst>
            <pc:docMk/>
            <pc:sldMk cId="3621429743" sldId="656"/>
            <ac:picMk id="11" creationId="{2F85D6C8-7ED9-D841-A88F-769FA57DC507}"/>
          </ac:picMkLst>
        </pc:picChg>
      </pc:sldChg>
      <pc:sldChg chg="addSp delSp modSp add mod">
        <pc:chgData name="Ciporen, Laura" userId="567f631f-0624-4179-9d16-569ddce48823" providerId="ADAL" clId="{80C7A680-7EB9-0C48-819A-B83CF5EA3E54}" dt="2021-11-16T18:09:11.276" v="9488" actId="20577"/>
        <pc:sldMkLst>
          <pc:docMk/>
          <pc:sldMk cId="948015772" sldId="657"/>
        </pc:sldMkLst>
        <pc:spChg chg="mod">
          <ac:chgData name="Ciporen, Laura" userId="567f631f-0624-4179-9d16-569ddce48823" providerId="ADAL" clId="{80C7A680-7EB9-0C48-819A-B83CF5EA3E54}" dt="2021-11-16T18:09:11.276" v="9488" actId="20577"/>
          <ac:spMkLst>
            <pc:docMk/>
            <pc:sldMk cId="948015772" sldId="657"/>
            <ac:spMk id="2" creationId="{34DBA29D-020C-564F-AE85-9044670E0D4B}"/>
          </ac:spMkLst>
        </pc:spChg>
        <pc:spChg chg="add mod">
          <ac:chgData name="Ciporen, Laura" userId="567f631f-0624-4179-9d16-569ddce48823" providerId="ADAL" clId="{80C7A680-7EB9-0C48-819A-B83CF5EA3E54}" dt="2021-11-16T05:17:46.761" v="2168"/>
          <ac:spMkLst>
            <pc:docMk/>
            <pc:sldMk cId="948015772" sldId="657"/>
            <ac:spMk id="3" creationId="{FCF56A39-CE6A-AE4A-8162-93F3C9B07BE0}"/>
          </ac:spMkLst>
        </pc:spChg>
        <pc:spChg chg="mod">
          <ac:chgData name="Ciporen, Laura" userId="567f631f-0624-4179-9d16-569ddce48823" providerId="ADAL" clId="{80C7A680-7EB9-0C48-819A-B83CF5EA3E54}" dt="2021-11-15T22:04:54.884" v="82" actId="20577"/>
          <ac:spMkLst>
            <pc:docMk/>
            <pc:sldMk cId="948015772" sldId="657"/>
            <ac:spMk id="4" creationId="{44A826D8-CB2B-7A46-AC05-DE6EF7EE7AE5}"/>
          </ac:spMkLst>
        </pc:spChg>
        <pc:spChg chg="del">
          <ac:chgData name="Ciporen, Laura" userId="567f631f-0624-4179-9d16-569ddce48823" providerId="ADAL" clId="{80C7A680-7EB9-0C48-819A-B83CF5EA3E54}" dt="2021-11-16T05:06:42.964" v="2067"/>
          <ac:spMkLst>
            <pc:docMk/>
            <pc:sldMk cId="948015772" sldId="657"/>
            <ac:spMk id="10" creationId="{05D4D21B-FA33-B741-B172-2517182820E9}"/>
          </ac:spMkLst>
        </pc:spChg>
        <pc:spChg chg="del">
          <ac:chgData name="Ciporen, Laura" userId="567f631f-0624-4179-9d16-569ddce48823" providerId="ADAL" clId="{80C7A680-7EB9-0C48-819A-B83CF5EA3E54}" dt="2021-11-16T17:56:20.712" v="9427" actId="478"/>
          <ac:spMkLst>
            <pc:docMk/>
            <pc:sldMk cId="948015772" sldId="657"/>
            <ac:spMk id="15" creationId="{23E5E968-E399-5241-8C98-6AFB308F4229}"/>
          </ac:spMkLst>
        </pc:spChg>
        <pc:picChg chg="add del mod">
          <ac:chgData name="Ciporen, Laura" userId="567f631f-0624-4179-9d16-569ddce48823" providerId="ADAL" clId="{80C7A680-7EB9-0C48-819A-B83CF5EA3E54}" dt="2021-11-15T22:27:42.047" v="403"/>
          <ac:picMkLst>
            <pc:docMk/>
            <pc:sldMk cId="948015772" sldId="657"/>
            <ac:picMk id="7" creationId="{A5D3C55C-5E41-D649-B9AA-366F873EB9D4}"/>
          </ac:picMkLst>
        </pc:picChg>
      </pc:sldChg>
      <pc:sldChg chg="addSp delSp modSp add del mod">
        <pc:chgData name="Ciporen, Laura" userId="567f631f-0624-4179-9d16-569ddce48823" providerId="ADAL" clId="{80C7A680-7EB9-0C48-819A-B83CF5EA3E54}" dt="2021-11-16T09:49:21.438" v="8882" actId="2696"/>
        <pc:sldMkLst>
          <pc:docMk/>
          <pc:sldMk cId="1377753726" sldId="658"/>
        </pc:sldMkLst>
        <pc:spChg chg="add mod">
          <ac:chgData name="Ciporen, Laura" userId="567f631f-0624-4179-9d16-569ddce48823" providerId="ADAL" clId="{80C7A680-7EB9-0C48-819A-B83CF5EA3E54}" dt="2021-11-16T05:17:46.761" v="2168"/>
          <ac:spMkLst>
            <pc:docMk/>
            <pc:sldMk cId="1377753726" sldId="658"/>
            <ac:spMk id="2" creationId="{8DC2574C-87EA-904C-90A8-6074C01A4E63}"/>
          </ac:spMkLst>
        </pc:spChg>
        <pc:spChg chg="mod">
          <ac:chgData name="Ciporen, Laura" userId="567f631f-0624-4179-9d16-569ddce48823" providerId="ADAL" clId="{80C7A680-7EB9-0C48-819A-B83CF5EA3E54}" dt="2021-11-15T22:55:47.364" v="679" actId="20577"/>
          <ac:spMkLst>
            <pc:docMk/>
            <pc:sldMk cId="1377753726" sldId="658"/>
            <ac:spMk id="5" creationId="{1E0C3069-31F2-764B-8E84-AD587C20D7E2}"/>
          </ac:spMkLst>
        </pc:spChg>
        <pc:spChg chg="del">
          <ac:chgData name="Ciporen, Laura" userId="567f631f-0624-4179-9d16-569ddce48823" providerId="ADAL" clId="{80C7A680-7EB9-0C48-819A-B83CF5EA3E54}" dt="2021-11-16T05:06:42.964" v="2067"/>
          <ac:spMkLst>
            <pc:docMk/>
            <pc:sldMk cId="1377753726" sldId="658"/>
            <ac:spMk id="8" creationId="{97386BC5-D0F3-854C-B45C-E9E97D248422}"/>
          </ac:spMkLst>
        </pc:spChg>
        <pc:spChg chg="mod">
          <ac:chgData name="Ciporen, Laura" userId="567f631f-0624-4179-9d16-569ddce48823" providerId="ADAL" clId="{80C7A680-7EB9-0C48-819A-B83CF5EA3E54}" dt="2021-11-15T22:04:51.116" v="80" actId="20577"/>
          <ac:spMkLst>
            <pc:docMk/>
            <pc:sldMk cId="1377753726" sldId="658"/>
            <ac:spMk id="9" creationId="{E2C6D79D-0CA3-1B4D-8D92-96CE216DFBEF}"/>
          </ac:spMkLst>
        </pc:spChg>
      </pc:sldChg>
      <pc:sldChg chg="addSp delSp modSp add mod ord">
        <pc:chgData name="Ciporen, Laura" userId="567f631f-0624-4179-9d16-569ddce48823" providerId="ADAL" clId="{80C7A680-7EB9-0C48-819A-B83CF5EA3E54}" dt="2021-11-16T19:22:43.510" v="9894" actId="478"/>
        <pc:sldMkLst>
          <pc:docMk/>
          <pc:sldMk cId="3789245730" sldId="659"/>
        </pc:sldMkLst>
        <pc:spChg chg="add mod">
          <ac:chgData name="Ciporen, Laura" userId="567f631f-0624-4179-9d16-569ddce48823" providerId="ADAL" clId="{80C7A680-7EB9-0C48-819A-B83CF5EA3E54}" dt="2021-11-16T05:17:46.761" v="2168"/>
          <ac:spMkLst>
            <pc:docMk/>
            <pc:sldMk cId="3789245730" sldId="659"/>
            <ac:spMk id="2" creationId="{6EF5330A-B784-8849-B72A-905DFA1FE95C}"/>
          </ac:spMkLst>
        </pc:spChg>
        <pc:spChg chg="add del mod">
          <ac:chgData name="Ciporen, Laura" userId="567f631f-0624-4179-9d16-569ddce48823" providerId="ADAL" clId="{80C7A680-7EB9-0C48-819A-B83CF5EA3E54}" dt="2021-11-16T09:45:59.740" v="8716" actId="478"/>
          <ac:spMkLst>
            <pc:docMk/>
            <pc:sldMk cId="3789245730" sldId="659"/>
            <ac:spMk id="4" creationId="{67266812-75EC-554E-9C5D-BEB377227429}"/>
          </ac:spMkLst>
        </pc:spChg>
        <pc:spChg chg="mod">
          <ac:chgData name="Ciporen, Laura" userId="567f631f-0624-4179-9d16-569ddce48823" providerId="ADAL" clId="{80C7A680-7EB9-0C48-819A-B83CF5EA3E54}" dt="2021-11-16T17:07:08.780" v="9108"/>
          <ac:spMkLst>
            <pc:docMk/>
            <pc:sldMk cId="3789245730" sldId="659"/>
            <ac:spMk id="5" creationId="{25569459-5E7E-464C-92B2-214691D5B40B}"/>
          </ac:spMkLst>
        </pc:spChg>
        <pc:spChg chg="del">
          <ac:chgData name="Ciporen, Laura" userId="567f631f-0624-4179-9d16-569ddce48823" providerId="ADAL" clId="{80C7A680-7EB9-0C48-819A-B83CF5EA3E54}" dt="2021-11-16T09:45:55.977" v="8715" actId="478"/>
          <ac:spMkLst>
            <pc:docMk/>
            <pc:sldMk cId="3789245730" sldId="659"/>
            <ac:spMk id="6" creationId="{83F338BD-4512-D948-A078-89B5E4450084}"/>
          </ac:spMkLst>
        </pc:spChg>
        <pc:spChg chg="del">
          <ac:chgData name="Ciporen, Laura" userId="567f631f-0624-4179-9d16-569ddce48823" providerId="ADAL" clId="{80C7A680-7EB9-0C48-819A-B83CF5EA3E54}" dt="2021-11-16T05:06:42.964" v="2067"/>
          <ac:spMkLst>
            <pc:docMk/>
            <pc:sldMk cId="3789245730" sldId="659"/>
            <ac:spMk id="8" creationId="{24D8B44D-E864-C24F-946E-E48A1D89CF60}"/>
          </ac:spMkLst>
        </pc:spChg>
        <pc:spChg chg="mod">
          <ac:chgData name="Ciporen, Laura" userId="567f631f-0624-4179-9d16-569ddce48823" providerId="ADAL" clId="{80C7A680-7EB9-0C48-819A-B83CF5EA3E54}" dt="2021-11-16T09:45:49.942" v="8714" actId="20577"/>
          <ac:spMkLst>
            <pc:docMk/>
            <pc:sldMk cId="3789245730" sldId="659"/>
            <ac:spMk id="9" creationId="{C8F0874E-18A4-3347-8C1D-B11773832A76}"/>
          </ac:spMkLst>
        </pc:spChg>
        <pc:spChg chg="del">
          <ac:chgData name="Ciporen, Laura" userId="567f631f-0624-4179-9d16-569ddce48823" providerId="ADAL" clId="{80C7A680-7EB9-0C48-819A-B83CF5EA3E54}" dt="2021-11-16T19:22:43.510" v="9894" actId="478"/>
          <ac:spMkLst>
            <pc:docMk/>
            <pc:sldMk cId="3789245730" sldId="659"/>
            <ac:spMk id="11" creationId="{09D1A3A4-7EB9-D644-B39C-D323EE68ABD8}"/>
          </ac:spMkLst>
        </pc:spChg>
      </pc:sldChg>
      <pc:sldChg chg="addSp delSp modSp add mod modClrScheme chgLayout">
        <pc:chgData name="Ciporen, Laura" userId="567f631f-0624-4179-9d16-569ddce48823" providerId="ADAL" clId="{80C7A680-7EB9-0C48-819A-B83CF5EA3E54}" dt="2021-11-17T08:54:46.367" v="9896" actId="20577"/>
        <pc:sldMkLst>
          <pc:docMk/>
          <pc:sldMk cId="3776107169" sldId="660"/>
        </pc:sldMkLst>
        <pc:spChg chg="add mod ord">
          <ac:chgData name="Ciporen, Laura" userId="567f631f-0624-4179-9d16-569ddce48823" providerId="ADAL" clId="{80C7A680-7EB9-0C48-819A-B83CF5EA3E54}" dt="2021-11-16T09:40:44.763" v="8503" actId="700"/>
          <ac:spMkLst>
            <pc:docMk/>
            <pc:sldMk cId="3776107169" sldId="660"/>
            <ac:spMk id="2" creationId="{F24CE82C-CCB2-BF45-A235-6B0F124C5F5F}"/>
          </ac:spMkLst>
        </pc:spChg>
        <pc:spChg chg="add del mod ord">
          <ac:chgData name="Ciporen, Laura" userId="567f631f-0624-4179-9d16-569ddce48823" providerId="ADAL" clId="{80C7A680-7EB9-0C48-819A-B83CF5EA3E54}" dt="2021-11-16T19:19:46.891" v="9883" actId="478"/>
          <ac:spMkLst>
            <pc:docMk/>
            <pc:sldMk cId="3776107169" sldId="660"/>
            <ac:spMk id="3" creationId="{FEE585C7-7885-8748-B7CA-19A73ACDFABA}"/>
          </ac:spMkLst>
        </pc:spChg>
        <pc:spChg chg="mod ord">
          <ac:chgData name="Ciporen, Laura" userId="567f631f-0624-4179-9d16-569ddce48823" providerId="ADAL" clId="{80C7A680-7EB9-0C48-819A-B83CF5EA3E54}" dt="2021-11-17T08:54:46.367" v="9896" actId="20577"/>
          <ac:spMkLst>
            <pc:docMk/>
            <pc:sldMk cId="3776107169" sldId="660"/>
            <ac:spMk id="5" creationId="{AB551C76-FC45-CD48-9B3D-DEE4A16C0E11}"/>
          </ac:spMkLst>
        </pc:spChg>
        <pc:spChg chg="del">
          <ac:chgData name="Ciporen, Laura" userId="567f631f-0624-4179-9d16-569ddce48823" providerId="ADAL" clId="{80C7A680-7EB9-0C48-819A-B83CF5EA3E54}" dt="2021-11-16T05:06:42.964" v="2067"/>
          <ac:spMkLst>
            <pc:docMk/>
            <pc:sldMk cId="3776107169" sldId="660"/>
            <ac:spMk id="8" creationId="{D1EDB763-3D44-F449-903A-087BE0E7A83A}"/>
          </ac:spMkLst>
        </pc:spChg>
        <pc:spChg chg="del mod ord">
          <ac:chgData name="Ciporen, Laura" userId="567f631f-0624-4179-9d16-569ddce48823" providerId="ADAL" clId="{80C7A680-7EB9-0C48-819A-B83CF5EA3E54}" dt="2021-11-16T09:40:44.763" v="8503" actId="700"/>
          <ac:spMkLst>
            <pc:docMk/>
            <pc:sldMk cId="3776107169" sldId="660"/>
            <ac:spMk id="10" creationId="{A41AC2F4-1F0C-514A-A1E7-93B717CE643A}"/>
          </ac:spMkLst>
        </pc:spChg>
        <pc:spChg chg="del">
          <ac:chgData name="Ciporen, Laura" userId="567f631f-0624-4179-9d16-569ddce48823" providerId="ADAL" clId="{80C7A680-7EB9-0C48-819A-B83CF5EA3E54}" dt="2021-11-16T09:40:44.763" v="8503" actId="700"/>
          <ac:spMkLst>
            <pc:docMk/>
            <pc:sldMk cId="3776107169" sldId="660"/>
            <ac:spMk id="11" creationId="{7AC10CEC-88B1-3940-BA56-D7F2BCED0CDD}"/>
          </ac:spMkLst>
        </pc:spChg>
        <pc:spChg chg="del mod ord">
          <ac:chgData name="Ciporen, Laura" userId="567f631f-0624-4179-9d16-569ddce48823" providerId="ADAL" clId="{80C7A680-7EB9-0C48-819A-B83CF5EA3E54}" dt="2021-11-16T09:40:44.763" v="8503" actId="700"/>
          <ac:spMkLst>
            <pc:docMk/>
            <pc:sldMk cId="3776107169" sldId="660"/>
            <ac:spMk id="32" creationId="{9F58D874-E8FB-B740-AB41-FA7C6138414F}"/>
          </ac:spMkLst>
        </pc:spChg>
        <pc:spChg chg="mod ord">
          <ac:chgData name="Ciporen, Laura" userId="567f631f-0624-4179-9d16-569ddce48823" providerId="ADAL" clId="{80C7A680-7EB9-0C48-819A-B83CF5EA3E54}" dt="2021-11-16T09:43:58.447" v="8592" actId="948"/>
          <ac:spMkLst>
            <pc:docMk/>
            <pc:sldMk cId="3776107169" sldId="660"/>
            <ac:spMk id="34" creationId="{76917DCB-AEE7-3C4A-8638-2EC3DFE3F74D}"/>
          </ac:spMkLst>
        </pc:spChg>
      </pc:sldChg>
      <pc:sldChg chg="addSp delSp modSp add mod ord modClrScheme chgLayout">
        <pc:chgData name="Ciporen, Laura" userId="567f631f-0624-4179-9d16-569ddce48823" providerId="ADAL" clId="{80C7A680-7EB9-0C48-819A-B83CF5EA3E54}" dt="2021-11-16T18:40:00.745" v="9697" actId="14100"/>
        <pc:sldMkLst>
          <pc:docMk/>
          <pc:sldMk cId="482438291" sldId="661"/>
        </pc:sldMkLst>
        <pc:spChg chg="add mod ord">
          <ac:chgData name="Ciporen, Laura" userId="567f631f-0624-4179-9d16-569ddce48823" providerId="ADAL" clId="{80C7A680-7EB9-0C48-819A-B83CF5EA3E54}" dt="2021-11-16T18:19:20.030" v="9588" actId="700"/>
          <ac:spMkLst>
            <pc:docMk/>
            <pc:sldMk cId="482438291" sldId="661"/>
            <ac:spMk id="2" creationId="{90ECD94B-F0FE-E243-8C3A-FD4BF3585D96}"/>
          </ac:spMkLst>
        </pc:spChg>
        <pc:spChg chg="add del mod ord">
          <ac:chgData name="Ciporen, Laura" userId="567f631f-0624-4179-9d16-569ddce48823" providerId="ADAL" clId="{80C7A680-7EB9-0C48-819A-B83CF5EA3E54}" dt="2021-11-16T09:25:19.415" v="7712" actId="478"/>
          <ac:spMkLst>
            <pc:docMk/>
            <pc:sldMk cId="482438291" sldId="661"/>
            <ac:spMk id="3" creationId="{719C6253-C960-014C-B2A3-DFBD90F06A2E}"/>
          </ac:spMkLst>
        </pc:spChg>
        <pc:spChg chg="mod ord">
          <ac:chgData name="Ciporen, Laura" userId="567f631f-0624-4179-9d16-569ddce48823" providerId="ADAL" clId="{80C7A680-7EB9-0C48-819A-B83CF5EA3E54}" dt="2021-11-16T18:40:00.745" v="9697" actId="14100"/>
          <ac:spMkLst>
            <pc:docMk/>
            <pc:sldMk cId="482438291" sldId="661"/>
            <ac:spMk id="5" creationId="{6FB64C8D-EDE1-1041-9544-17EBE4DB3616}"/>
          </ac:spMkLst>
        </pc:spChg>
        <pc:spChg chg="add del mod">
          <ac:chgData name="Ciporen, Laura" userId="567f631f-0624-4179-9d16-569ddce48823" providerId="ADAL" clId="{80C7A680-7EB9-0C48-819A-B83CF5EA3E54}" dt="2021-11-16T18:24:15.656" v="9673" actId="948"/>
          <ac:spMkLst>
            <pc:docMk/>
            <pc:sldMk cId="482438291" sldId="661"/>
            <ac:spMk id="6" creationId="{4214A3EF-4016-924B-B2D5-44F39AF242B5}"/>
          </ac:spMkLst>
        </pc:spChg>
        <pc:spChg chg="del">
          <ac:chgData name="Ciporen, Laura" userId="567f631f-0624-4179-9d16-569ddce48823" providerId="ADAL" clId="{80C7A680-7EB9-0C48-819A-B83CF5EA3E54}" dt="2021-11-16T05:06:42.964" v="2067"/>
          <ac:spMkLst>
            <pc:docMk/>
            <pc:sldMk cId="482438291" sldId="661"/>
            <ac:spMk id="8" creationId="{CBE99C31-4A17-E345-84C9-32D9B507E129}"/>
          </ac:spMkLst>
        </pc:spChg>
        <pc:spChg chg="del mod ord">
          <ac:chgData name="Ciporen, Laura" userId="567f631f-0624-4179-9d16-569ddce48823" providerId="ADAL" clId="{80C7A680-7EB9-0C48-819A-B83CF5EA3E54}" dt="2021-11-16T18:19:58.798" v="9595" actId="478"/>
          <ac:spMkLst>
            <pc:docMk/>
            <pc:sldMk cId="482438291" sldId="661"/>
            <ac:spMk id="10" creationId="{E6FB696F-1CA7-A446-B5C6-AB9D616B09FA}"/>
          </ac:spMkLst>
        </pc:spChg>
        <pc:spChg chg="del">
          <ac:chgData name="Ciporen, Laura" userId="567f631f-0624-4179-9d16-569ddce48823" providerId="ADAL" clId="{80C7A680-7EB9-0C48-819A-B83CF5EA3E54}" dt="2021-11-16T06:22:38.099" v="4893" actId="478"/>
          <ac:spMkLst>
            <pc:docMk/>
            <pc:sldMk cId="482438291" sldId="661"/>
            <ac:spMk id="11" creationId="{4593A17A-AEDC-5E44-B4FB-A8B399EA20FA}"/>
          </ac:spMkLst>
        </pc:spChg>
        <pc:spChg chg="mod ord">
          <ac:chgData name="Ciporen, Laura" userId="567f631f-0624-4179-9d16-569ddce48823" providerId="ADAL" clId="{80C7A680-7EB9-0C48-819A-B83CF5EA3E54}" dt="2021-11-16T18:26:23.269" v="9683" actId="14100"/>
          <ac:spMkLst>
            <pc:docMk/>
            <pc:sldMk cId="482438291" sldId="661"/>
            <ac:spMk id="23" creationId="{1A3F60FD-66C4-9F4F-9274-A9EA297A5C45}"/>
          </ac:spMkLst>
        </pc:spChg>
        <pc:spChg chg="del mod ord">
          <ac:chgData name="Ciporen, Laura" userId="567f631f-0624-4179-9d16-569ddce48823" providerId="ADAL" clId="{80C7A680-7EB9-0C48-819A-B83CF5EA3E54}" dt="2021-11-16T18:23:12.333" v="9659" actId="478"/>
          <ac:spMkLst>
            <pc:docMk/>
            <pc:sldMk cId="482438291" sldId="661"/>
            <ac:spMk id="25" creationId="{5C01FFBA-0125-5E4A-B96E-FEBD037D8983}"/>
          </ac:spMkLst>
        </pc:spChg>
      </pc:sldChg>
      <pc:sldChg chg="addSp delSp modSp add del mod">
        <pc:chgData name="Ciporen, Laura" userId="567f631f-0624-4179-9d16-569ddce48823" providerId="ADAL" clId="{80C7A680-7EB9-0C48-819A-B83CF5EA3E54}" dt="2021-11-15T22:28:19.825" v="409" actId="2696"/>
        <pc:sldMkLst>
          <pc:docMk/>
          <pc:sldMk cId="3107914769" sldId="662"/>
        </pc:sldMkLst>
        <pc:spChg chg="add mod">
          <ac:chgData name="Ciporen, Laura" userId="567f631f-0624-4179-9d16-569ddce48823" providerId="ADAL" clId="{80C7A680-7EB9-0C48-819A-B83CF5EA3E54}" dt="2021-11-15T22:27:57.964" v="405" actId="21"/>
          <ac:spMkLst>
            <pc:docMk/>
            <pc:sldMk cId="3107914769" sldId="662"/>
            <ac:spMk id="3" creationId="{1F01A813-53C1-494D-BA37-B815BE4A3BE2}"/>
          </ac:spMkLst>
        </pc:spChg>
        <pc:spChg chg="mod">
          <ac:chgData name="Ciporen, Laura" userId="567f631f-0624-4179-9d16-569ddce48823" providerId="ADAL" clId="{80C7A680-7EB9-0C48-819A-B83CF5EA3E54}" dt="2021-11-15T22:28:14.810" v="408" actId="21"/>
          <ac:spMkLst>
            <pc:docMk/>
            <pc:sldMk cId="3107914769" sldId="662"/>
            <ac:spMk id="5" creationId="{E18D806B-1FC5-9F43-855C-437710424E0B}"/>
          </ac:spMkLst>
        </pc:spChg>
        <pc:picChg chg="del">
          <ac:chgData name="Ciporen, Laura" userId="567f631f-0624-4179-9d16-569ddce48823" providerId="ADAL" clId="{80C7A680-7EB9-0C48-819A-B83CF5EA3E54}" dt="2021-11-15T22:27:57.964" v="405" actId="21"/>
          <ac:picMkLst>
            <pc:docMk/>
            <pc:sldMk cId="3107914769" sldId="662"/>
            <ac:picMk id="11" creationId="{8EB86AC0-0B4B-CD41-8268-D7E2EE0F8D42}"/>
          </ac:picMkLst>
        </pc:picChg>
      </pc:sldChg>
      <pc:sldChg chg="addSp delSp modSp add mod">
        <pc:chgData name="Ciporen, Laura" userId="567f631f-0624-4179-9d16-569ddce48823" providerId="ADAL" clId="{80C7A680-7EB9-0C48-819A-B83CF5EA3E54}" dt="2021-11-16T17:53:07.131" v="9392" actId="20577"/>
        <pc:sldMkLst>
          <pc:docMk/>
          <pc:sldMk cId="2147525204" sldId="663"/>
        </pc:sldMkLst>
        <pc:spChg chg="add del mod">
          <ac:chgData name="Ciporen, Laura" userId="567f631f-0624-4179-9d16-569ddce48823" providerId="ADAL" clId="{80C7A680-7EB9-0C48-819A-B83CF5EA3E54}" dt="2021-11-15T22:28:01.962" v="407"/>
          <ac:spMkLst>
            <pc:docMk/>
            <pc:sldMk cId="2147525204" sldId="663"/>
            <ac:spMk id="3" creationId="{CE83B59E-8DAB-E347-9CB9-AC1C89FD3D7C}"/>
          </ac:spMkLst>
        </pc:spChg>
        <pc:spChg chg="add mod">
          <ac:chgData name="Ciporen, Laura" userId="567f631f-0624-4179-9d16-569ddce48823" providerId="ADAL" clId="{80C7A680-7EB9-0C48-819A-B83CF5EA3E54}" dt="2021-11-16T05:17:46.761" v="2168"/>
          <ac:spMkLst>
            <pc:docMk/>
            <pc:sldMk cId="2147525204" sldId="663"/>
            <ac:spMk id="4" creationId="{CF160CEB-2868-4347-B4DD-96ED0608D6BB}"/>
          </ac:spMkLst>
        </pc:spChg>
        <pc:spChg chg="del">
          <ac:chgData name="Ciporen, Laura" userId="567f631f-0624-4179-9d16-569ddce48823" providerId="ADAL" clId="{80C7A680-7EB9-0C48-819A-B83CF5EA3E54}" dt="2021-11-16T06:21:29.496" v="4892" actId="478"/>
          <ac:spMkLst>
            <pc:docMk/>
            <pc:sldMk cId="2147525204" sldId="663"/>
            <ac:spMk id="6" creationId="{0E89C29E-E80B-A845-8BE6-AA07C7B131EA}"/>
          </ac:spMkLst>
        </pc:spChg>
        <pc:spChg chg="mod">
          <ac:chgData name="Ciporen, Laura" userId="567f631f-0624-4179-9d16-569ddce48823" providerId="ADAL" clId="{80C7A680-7EB9-0C48-819A-B83CF5EA3E54}" dt="2021-11-16T17:53:07.131" v="9392" actId="20577"/>
          <ac:spMkLst>
            <pc:docMk/>
            <pc:sldMk cId="2147525204" sldId="663"/>
            <ac:spMk id="7" creationId="{0C130169-10D1-9E40-A3BF-AB3D6821A9D7}"/>
          </ac:spMkLst>
        </pc:spChg>
        <pc:spChg chg="del">
          <ac:chgData name="Ciporen, Laura" userId="567f631f-0624-4179-9d16-569ddce48823" providerId="ADAL" clId="{80C7A680-7EB9-0C48-819A-B83CF5EA3E54}" dt="2021-11-16T05:06:42.964" v="2067"/>
          <ac:spMkLst>
            <pc:docMk/>
            <pc:sldMk cId="2147525204" sldId="663"/>
            <ac:spMk id="8" creationId="{ACD47B36-612C-444F-9DC7-54BBCF584C48}"/>
          </ac:spMkLst>
        </pc:spChg>
        <pc:picChg chg="add mod">
          <ac:chgData name="Ciporen, Laura" userId="567f631f-0624-4179-9d16-569ddce48823" providerId="ADAL" clId="{80C7A680-7EB9-0C48-819A-B83CF5EA3E54}" dt="2021-11-15T22:28:01.962" v="407"/>
          <ac:picMkLst>
            <pc:docMk/>
            <pc:sldMk cId="2147525204" sldId="663"/>
            <ac:picMk id="9" creationId="{91871DC0-B3FD-E447-A1E5-70220B22C8F1}"/>
          </ac:picMkLst>
        </pc:picChg>
        <pc:picChg chg="del">
          <ac:chgData name="Ciporen, Laura" userId="567f631f-0624-4179-9d16-569ddce48823" providerId="ADAL" clId="{80C7A680-7EB9-0C48-819A-B83CF5EA3E54}" dt="2021-11-15T22:28:01.013" v="406" actId="478"/>
          <ac:picMkLst>
            <pc:docMk/>
            <pc:sldMk cId="2147525204" sldId="663"/>
            <ac:picMk id="12" creationId="{984A6A55-9461-4A49-9D39-6CAAA1C82AC1}"/>
          </ac:picMkLst>
        </pc:picChg>
      </pc:sldChg>
      <pc:sldChg chg="addSp delSp modSp add del mod ord">
        <pc:chgData name="Ciporen, Laura" userId="567f631f-0624-4179-9d16-569ddce48823" providerId="ADAL" clId="{80C7A680-7EB9-0C48-819A-B83CF5EA3E54}" dt="2021-11-16T17:53:02.385" v="9390" actId="2696"/>
        <pc:sldMkLst>
          <pc:docMk/>
          <pc:sldMk cId="1527321804" sldId="664"/>
        </pc:sldMkLst>
        <pc:spChg chg="add del mod">
          <ac:chgData name="Ciporen, Laura" userId="567f631f-0624-4179-9d16-569ddce48823" providerId="ADAL" clId="{80C7A680-7EB9-0C48-819A-B83CF5EA3E54}" dt="2021-11-15T22:36:33.519" v="454" actId="478"/>
          <ac:spMkLst>
            <pc:docMk/>
            <pc:sldMk cId="1527321804" sldId="664"/>
            <ac:spMk id="3" creationId="{E1C53FAC-8A44-014F-B70D-1EEC39406E26}"/>
          </ac:spMkLst>
        </pc:spChg>
        <pc:spChg chg="add mod">
          <ac:chgData name="Ciporen, Laura" userId="567f631f-0624-4179-9d16-569ddce48823" providerId="ADAL" clId="{80C7A680-7EB9-0C48-819A-B83CF5EA3E54}" dt="2021-11-16T05:17:46.761" v="2168"/>
          <ac:spMkLst>
            <pc:docMk/>
            <pc:sldMk cId="1527321804" sldId="664"/>
            <ac:spMk id="4" creationId="{F725F17D-9EBD-6041-90FE-1EC33BEE3171}"/>
          </ac:spMkLst>
        </pc:spChg>
        <pc:spChg chg="mod">
          <ac:chgData name="Ciporen, Laura" userId="567f631f-0624-4179-9d16-569ddce48823" providerId="ADAL" clId="{80C7A680-7EB9-0C48-819A-B83CF5EA3E54}" dt="2021-11-16T17:20:39.627" v="9266" actId="948"/>
          <ac:spMkLst>
            <pc:docMk/>
            <pc:sldMk cId="1527321804" sldId="664"/>
            <ac:spMk id="5" creationId="{25569459-5E7E-464C-92B2-214691D5B40B}"/>
          </ac:spMkLst>
        </pc:spChg>
        <pc:spChg chg="del">
          <ac:chgData name="Ciporen, Laura" userId="567f631f-0624-4179-9d16-569ddce48823" providerId="ADAL" clId="{80C7A680-7EB9-0C48-819A-B83CF5EA3E54}" dt="2021-11-15T22:36:31.676" v="453" actId="478"/>
          <ac:spMkLst>
            <pc:docMk/>
            <pc:sldMk cId="1527321804" sldId="664"/>
            <ac:spMk id="6" creationId="{83F338BD-4512-D948-A078-89B5E4450084}"/>
          </ac:spMkLst>
        </pc:spChg>
        <pc:spChg chg="del">
          <ac:chgData name="Ciporen, Laura" userId="567f631f-0624-4179-9d16-569ddce48823" providerId="ADAL" clId="{80C7A680-7EB9-0C48-819A-B83CF5EA3E54}" dt="2021-11-16T05:06:42.964" v="2067"/>
          <ac:spMkLst>
            <pc:docMk/>
            <pc:sldMk cId="1527321804" sldId="664"/>
            <ac:spMk id="8" creationId="{24D8B44D-E864-C24F-946E-E48A1D89CF60}"/>
          </ac:spMkLst>
        </pc:spChg>
        <pc:spChg chg="mod">
          <ac:chgData name="Ciporen, Laura" userId="567f631f-0624-4179-9d16-569ddce48823" providerId="ADAL" clId="{80C7A680-7EB9-0C48-819A-B83CF5EA3E54}" dt="2021-11-16T17:13:06.166" v="9118" actId="20577"/>
          <ac:spMkLst>
            <pc:docMk/>
            <pc:sldMk cId="1527321804" sldId="664"/>
            <ac:spMk id="9" creationId="{C8F0874E-18A4-3347-8C1D-B11773832A76}"/>
          </ac:spMkLst>
        </pc:spChg>
        <pc:spChg chg="del">
          <ac:chgData name="Ciporen, Laura" userId="567f631f-0624-4179-9d16-569ddce48823" providerId="ADAL" clId="{80C7A680-7EB9-0C48-819A-B83CF5EA3E54}" dt="2021-11-16T07:02:41.551" v="5111" actId="478"/>
          <ac:spMkLst>
            <pc:docMk/>
            <pc:sldMk cId="1527321804" sldId="664"/>
            <ac:spMk id="11" creationId="{09D1A3A4-7EB9-D644-B39C-D323EE68ABD8}"/>
          </ac:spMkLst>
        </pc:spChg>
      </pc:sldChg>
      <pc:sldChg chg="modSp add mod">
        <pc:chgData name="Ciporen, Laura" userId="567f631f-0624-4179-9d16-569ddce48823" providerId="ADAL" clId="{80C7A680-7EB9-0C48-819A-B83CF5EA3E54}" dt="2021-11-16T17:53:27.639" v="9395" actId="20577"/>
        <pc:sldMkLst>
          <pc:docMk/>
          <pc:sldMk cId="2221068856" sldId="664"/>
        </pc:sldMkLst>
        <pc:spChg chg="mod">
          <ac:chgData name="Ciporen, Laura" userId="567f631f-0624-4179-9d16-569ddce48823" providerId="ADAL" clId="{80C7A680-7EB9-0C48-819A-B83CF5EA3E54}" dt="2021-11-16T17:53:27.639" v="9395" actId="20577"/>
          <ac:spMkLst>
            <pc:docMk/>
            <pc:sldMk cId="2221068856" sldId="664"/>
            <ac:spMk id="9" creationId="{C8F0874E-18A4-3347-8C1D-B11773832A76}"/>
          </ac:spMkLst>
        </pc:spChg>
      </pc:sldChg>
      <pc:sldChg chg="add del">
        <pc:chgData name="Ciporen, Laura" userId="567f631f-0624-4179-9d16-569ddce48823" providerId="ADAL" clId="{80C7A680-7EB9-0C48-819A-B83CF5EA3E54}" dt="2021-11-15T22:40:35.383" v="459" actId="2696"/>
        <pc:sldMkLst>
          <pc:docMk/>
          <pc:sldMk cId="2551234754" sldId="665"/>
        </pc:sldMkLst>
      </pc:sldChg>
      <pc:sldChg chg="addSp delSp modSp add mod">
        <pc:chgData name="Ciporen, Laura" userId="567f631f-0624-4179-9d16-569ddce48823" providerId="ADAL" clId="{80C7A680-7EB9-0C48-819A-B83CF5EA3E54}" dt="2021-11-16T17:53:59.185" v="9418" actId="20577"/>
        <pc:sldMkLst>
          <pc:docMk/>
          <pc:sldMk cId="3101432974" sldId="666"/>
        </pc:sldMkLst>
        <pc:spChg chg="mod">
          <ac:chgData name="Ciporen, Laura" userId="567f631f-0624-4179-9d16-569ddce48823" providerId="ADAL" clId="{80C7A680-7EB9-0C48-819A-B83CF5EA3E54}" dt="2021-11-16T17:53:59.185" v="9418" actId="20577"/>
          <ac:spMkLst>
            <pc:docMk/>
            <pc:sldMk cId="3101432974" sldId="666"/>
            <ac:spMk id="3" creationId="{19FEB7D3-E7AC-1040-AFFB-7D242A8AB748}"/>
          </ac:spMkLst>
        </pc:spChg>
        <pc:spChg chg="add del mod">
          <ac:chgData name="Ciporen, Laura" userId="567f631f-0624-4179-9d16-569ddce48823" providerId="ADAL" clId="{80C7A680-7EB9-0C48-819A-B83CF5EA3E54}" dt="2021-11-15T22:40:42.788" v="461" actId="478"/>
          <ac:spMkLst>
            <pc:docMk/>
            <pc:sldMk cId="3101432974" sldId="666"/>
            <ac:spMk id="4" creationId="{2A55594B-0702-734D-A2FE-906026CA439E}"/>
          </ac:spMkLst>
        </pc:spChg>
        <pc:spChg chg="add mod">
          <ac:chgData name="Ciporen, Laura" userId="567f631f-0624-4179-9d16-569ddce48823" providerId="ADAL" clId="{80C7A680-7EB9-0C48-819A-B83CF5EA3E54}" dt="2021-11-16T05:17:46.761" v="2168"/>
          <ac:spMkLst>
            <pc:docMk/>
            <pc:sldMk cId="3101432974" sldId="666"/>
            <ac:spMk id="5" creationId="{844B2C95-1E80-ED4C-AD50-672256D4A754}"/>
          </ac:spMkLst>
        </pc:spChg>
        <pc:spChg chg="del">
          <ac:chgData name="Ciporen, Laura" userId="567f631f-0624-4179-9d16-569ddce48823" providerId="ADAL" clId="{80C7A680-7EB9-0C48-819A-B83CF5EA3E54}" dt="2021-11-16T05:06:42.964" v="2067"/>
          <ac:spMkLst>
            <pc:docMk/>
            <pc:sldMk cId="3101432974" sldId="666"/>
            <ac:spMk id="15" creationId="{CA3D3348-B005-5549-B857-ABE4BFC8B970}"/>
          </ac:spMkLst>
        </pc:spChg>
        <pc:spChg chg="del">
          <ac:chgData name="Ciporen, Laura" userId="567f631f-0624-4179-9d16-569ddce48823" providerId="ADAL" clId="{80C7A680-7EB9-0C48-819A-B83CF5EA3E54}" dt="2021-11-15T22:41:56.533" v="469" actId="478"/>
          <ac:spMkLst>
            <pc:docMk/>
            <pc:sldMk cId="3101432974" sldId="666"/>
            <ac:spMk id="17" creationId="{FA2D6DAD-AE04-1A41-8B8F-0A244D918AE6}"/>
          </ac:spMkLst>
        </pc:spChg>
        <pc:spChg chg="del">
          <ac:chgData name="Ciporen, Laura" userId="567f631f-0624-4179-9d16-569ddce48823" providerId="ADAL" clId="{80C7A680-7EB9-0C48-819A-B83CF5EA3E54}" dt="2021-11-15T22:41:55.081" v="468" actId="478"/>
          <ac:spMkLst>
            <pc:docMk/>
            <pc:sldMk cId="3101432974" sldId="666"/>
            <ac:spMk id="18" creationId="{CB8E2F58-9CE5-9542-A3B9-BB0C6E2B5229}"/>
          </ac:spMkLst>
        </pc:spChg>
        <pc:spChg chg="del">
          <ac:chgData name="Ciporen, Laura" userId="567f631f-0624-4179-9d16-569ddce48823" providerId="ADAL" clId="{80C7A680-7EB9-0C48-819A-B83CF5EA3E54}" dt="2021-11-15T22:42:03.345" v="470" actId="478"/>
          <ac:spMkLst>
            <pc:docMk/>
            <pc:sldMk cId="3101432974" sldId="666"/>
            <ac:spMk id="19" creationId="{CF6A707B-B6A4-B747-B898-E50807FD28B0}"/>
          </ac:spMkLst>
        </pc:spChg>
        <pc:spChg chg="del">
          <ac:chgData name="Ciporen, Laura" userId="567f631f-0624-4179-9d16-569ddce48823" providerId="ADAL" clId="{80C7A680-7EB9-0C48-819A-B83CF5EA3E54}" dt="2021-11-15T22:42:03.345" v="470" actId="478"/>
          <ac:spMkLst>
            <pc:docMk/>
            <pc:sldMk cId="3101432974" sldId="666"/>
            <ac:spMk id="20" creationId="{C9C39022-130B-4E4A-9710-CDC7586D6C14}"/>
          </ac:spMkLst>
        </pc:spChg>
        <pc:spChg chg="del">
          <ac:chgData name="Ciporen, Laura" userId="567f631f-0624-4179-9d16-569ddce48823" providerId="ADAL" clId="{80C7A680-7EB9-0C48-819A-B83CF5EA3E54}" dt="2021-11-15T22:42:03.345" v="470" actId="478"/>
          <ac:spMkLst>
            <pc:docMk/>
            <pc:sldMk cId="3101432974" sldId="666"/>
            <ac:spMk id="21" creationId="{27F4DE07-B7ED-0E41-822A-7951C2C3521E}"/>
          </ac:spMkLst>
        </pc:spChg>
        <pc:spChg chg="del">
          <ac:chgData name="Ciporen, Laura" userId="567f631f-0624-4179-9d16-569ddce48823" providerId="ADAL" clId="{80C7A680-7EB9-0C48-819A-B83CF5EA3E54}" dt="2021-11-15T22:42:03.345" v="470" actId="478"/>
          <ac:spMkLst>
            <pc:docMk/>
            <pc:sldMk cId="3101432974" sldId="666"/>
            <ac:spMk id="22" creationId="{98FDDC50-0134-714E-8284-21E32E0926A0}"/>
          </ac:spMkLst>
        </pc:spChg>
        <pc:spChg chg="mod">
          <ac:chgData name="Ciporen, Laura" userId="567f631f-0624-4179-9d16-569ddce48823" providerId="ADAL" clId="{80C7A680-7EB9-0C48-819A-B83CF5EA3E54}" dt="2021-11-16T07:26:41.095" v="6277" actId="14100"/>
          <ac:spMkLst>
            <pc:docMk/>
            <pc:sldMk cId="3101432974" sldId="666"/>
            <ac:spMk id="23" creationId="{0021567A-FEB8-AC45-9FA9-32C9EB437AA6}"/>
          </ac:spMkLst>
        </pc:spChg>
        <pc:spChg chg="del">
          <ac:chgData name="Ciporen, Laura" userId="567f631f-0624-4179-9d16-569ddce48823" providerId="ADAL" clId="{80C7A680-7EB9-0C48-819A-B83CF5EA3E54}" dt="2021-11-15T22:42:03.345" v="470" actId="478"/>
          <ac:spMkLst>
            <pc:docMk/>
            <pc:sldMk cId="3101432974" sldId="666"/>
            <ac:spMk id="24" creationId="{9246113F-FEE1-AA44-9511-A1160E891362}"/>
          </ac:spMkLst>
        </pc:spChg>
        <pc:spChg chg="del">
          <ac:chgData name="Ciporen, Laura" userId="567f631f-0624-4179-9d16-569ddce48823" providerId="ADAL" clId="{80C7A680-7EB9-0C48-819A-B83CF5EA3E54}" dt="2021-11-15T22:42:03.345" v="470" actId="478"/>
          <ac:spMkLst>
            <pc:docMk/>
            <pc:sldMk cId="3101432974" sldId="666"/>
            <ac:spMk id="25" creationId="{86DDEE06-21F2-DD46-A60A-F572B74EF6E9}"/>
          </ac:spMkLst>
        </pc:spChg>
        <pc:spChg chg="del">
          <ac:chgData name="Ciporen, Laura" userId="567f631f-0624-4179-9d16-569ddce48823" providerId="ADAL" clId="{80C7A680-7EB9-0C48-819A-B83CF5EA3E54}" dt="2021-11-16T07:23:34.047" v="6273" actId="478"/>
          <ac:spMkLst>
            <pc:docMk/>
            <pc:sldMk cId="3101432974" sldId="666"/>
            <ac:spMk id="26" creationId="{6EE49B90-E1DB-D246-8821-AEA5F8732DCF}"/>
          </ac:spMkLst>
        </pc:spChg>
        <pc:picChg chg="del">
          <ac:chgData name="Ciporen, Laura" userId="567f631f-0624-4179-9d16-569ddce48823" providerId="ADAL" clId="{80C7A680-7EB9-0C48-819A-B83CF5EA3E54}" dt="2021-11-15T22:40:40.955" v="460" actId="478"/>
          <ac:picMkLst>
            <pc:docMk/>
            <pc:sldMk cId="3101432974" sldId="666"/>
            <ac:picMk id="28" creationId="{15FC2762-D313-D842-A43B-FCEFC684302E}"/>
          </ac:picMkLst>
        </pc:picChg>
      </pc:sldChg>
      <pc:sldChg chg="addSp delSp modSp new del mod modClrScheme chgLayout">
        <pc:chgData name="Ciporen, Laura" userId="567f631f-0624-4179-9d16-569ddce48823" providerId="ADAL" clId="{80C7A680-7EB9-0C48-819A-B83CF5EA3E54}" dt="2021-11-16T08:15:07.827" v="6278" actId="2696"/>
        <pc:sldMkLst>
          <pc:docMk/>
          <pc:sldMk cId="1276459276" sldId="667"/>
        </pc:sldMkLst>
        <pc:spChg chg="del mod ord">
          <ac:chgData name="Ciporen, Laura" userId="567f631f-0624-4179-9d16-569ddce48823" providerId="ADAL" clId="{80C7A680-7EB9-0C48-819A-B83CF5EA3E54}" dt="2021-11-16T05:06:42.964" v="2067"/>
          <ac:spMkLst>
            <pc:docMk/>
            <pc:sldMk cId="1276459276" sldId="667"/>
            <ac:spMk id="2" creationId="{818202C1-4B3B-314B-9EAC-BB2D36E3A79A}"/>
          </ac:spMkLst>
        </pc:spChg>
        <pc:spChg chg="del">
          <ac:chgData name="Ciporen, Laura" userId="567f631f-0624-4179-9d16-569ddce48823" providerId="ADAL" clId="{80C7A680-7EB9-0C48-819A-B83CF5EA3E54}" dt="2021-11-15T22:51:57.300" v="512" actId="478"/>
          <ac:spMkLst>
            <pc:docMk/>
            <pc:sldMk cId="1276459276" sldId="667"/>
            <ac:spMk id="3" creationId="{2A0AAE0D-CCB0-E849-9239-F64ECBB1A9E7}"/>
          </ac:spMkLst>
        </pc:spChg>
        <pc:spChg chg="mod ord">
          <ac:chgData name="Ciporen, Laura" userId="567f631f-0624-4179-9d16-569ddce48823" providerId="ADAL" clId="{80C7A680-7EB9-0C48-819A-B83CF5EA3E54}" dt="2021-11-15T23:11:10.897" v="927" actId="700"/>
          <ac:spMkLst>
            <pc:docMk/>
            <pc:sldMk cId="1276459276" sldId="667"/>
            <ac:spMk id="4" creationId="{4892B327-51B5-304F-9CA3-62F6D538D7BD}"/>
          </ac:spMkLst>
        </pc:spChg>
        <pc:spChg chg="add mod">
          <ac:chgData name="Ciporen, Laura" userId="567f631f-0624-4179-9d16-569ddce48823" providerId="ADAL" clId="{80C7A680-7EB9-0C48-819A-B83CF5EA3E54}" dt="2021-11-15T22:53:12.748" v="627" actId="14100"/>
          <ac:spMkLst>
            <pc:docMk/>
            <pc:sldMk cId="1276459276" sldId="667"/>
            <ac:spMk id="5" creationId="{ABB0E3AC-5322-0840-B4E2-38DCE9B2FAD1}"/>
          </ac:spMkLst>
        </pc:spChg>
        <pc:spChg chg="add mod ord">
          <ac:chgData name="Ciporen, Laura" userId="567f631f-0624-4179-9d16-569ddce48823" providerId="ADAL" clId="{80C7A680-7EB9-0C48-819A-B83CF5EA3E54}" dt="2021-11-15T23:11:10.897" v="927" actId="700"/>
          <ac:spMkLst>
            <pc:docMk/>
            <pc:sldMk cId="1276459276" sldId="667"/>
            <ac:spMk id="6" creationId="{A1910D5A-C48A-4B4C-918B-14A1702BB8D7}"/>
          </ac:spMkLst>
        </pc:spChg>
      </pc:sldChg>
      <pc:sldChg chg="addSp delSp modSp add del mod modClrScheme chgLayout">
        <pc:chgData name="Ciporen, Laura" userId="567f631f-0624-4179-9d16-569ddce48823" providerId="ADAL" clId="{80C7A680-7EB9-0C48-819A-B83CF5EA3E54}" dt="2021-11-16T08:15:07.827" v="6278" actId="2696"/>
        <pc:sldMkLst>
          <pc:docMk/>
          <pc:sldMk cId="2346836214" sldId="668"/>
        </pc:sldMkLst>
        <pc:spChg chg="del mod ord">
          <ac:chgData name="Ciporen, Laura" userId="567f631f-0624-4179-9d16-569ddce48823" providerId="ADAL" clId="{80C7A680-7EB9-0C48-819A-B83CF5EA3E54}" dt="2021-11-16T05:06:42.964" v="2067"/>
          <ac:spMkLst>
            <pc:docMk/>
            <pc:sldMk cId="2346836214" sldId="668"/>
            <ac:spMk id="2" creationId="{818202C1-4B3B-314B-9EAC-BB2D36E3A79A}"/>
          </ac:spMkLst>
        </pc:spChg>
        <pc:spChg chg="add mod ord">
          <ac:chgData name="Ciporen, Laura" userId="567f631f-0624-4179-9d16-569ddce48823" providerId="ADAL" clId="{80C7A680-7EB9-0C48-819A-B83CF5EA3E54}" dt="2021-11-15T23:11:24.820" v="928" actId="700"/>
          <ac:spMkLst>
            <pc:docMk/>
            <pc:sldMk cId="2346836214" sldId="668"/>
            <ac:spMk id="3" creationId="{A2AA1DFE-8D37-114D-B466-61D1B806C5DC}"/>
          </ac:spMkLst>
        </pc:spChg>
        <pc:spChg chg="mod ord">
          <ac:chgData name="Ciporen, Laura" userId="567f631f-0624-4179-9d16-569ddce48823" providerId="ADAL" clId="{80C7A680-7EB9-0C48-819A-B83CF5EA3E54}" dt="2021-11-15T23:11:24.820" v="928" actId="700"/>
          <ac:spMkLst>
            <pc:docMk/>
            <pc:sldMk cId="2346836214" sldId="668"/>
            <ac:spMk id="4" creationId="{4892B327-51B5-304F-9CA3-62F6D538D7BD}"/>
          </ac:spMkLst>
        </pc:spChg>
        <pc:spChg chg="mod">
          <ac:chgData name="Ciporen, Laura" userId="567f631f-0624-4179-9d16-569ddce48823" providerId="ADAL" clId="{80C7A680-7EB9-0C48-819A-B83CF5EA3E54}" dt="2021-11-15T22:54:00.972" v="678" actId="20577"/>
          <ac:spMkLst>
            <pc:docMk/>
            <pc:sldMk cId="2346836214" sldId="668"/>
            <ac:spMk id="5" creationId="{ABB0E3AC-5322-0840-B4E2-38DCE9B2FAD1}"/>
          </ac:spMkLst>
        </pc:spChg>
      </pc:sldChg>
      <pc:sldChg chg="addSp delSp modSp add del mod">
        <pc:chgData name="Ciporen, Laura" userId="567f631f-0624-4179-9d16-569ddce48823" providerId="ADAL" clId="{80C7A680-7EB9-0C48-819A-B83CF5EA3E54}" dt="2021-11-15T23:11:56.894" v="929" actId="2696"/>
        <pc:sldMkLst>
          <pc:docMk/>
          <pc:sldMk cId="2536094469" sldId="669"/>
        </pc:sldMkLst>
        <pc:spChg chg="add del mod">
          <ac:chgData name="Ciporen, Laura" userId="567f631f-0624-4179-9d16-569ddce48823" providerId="ADAL" clId="{80C7A680-7EB9-0C48-819A-B83CF5EA3E54}" dt="2021-11-15T23:05:48.930" v="887" actId="478"/>
          <ac:spMkLst>
            <pc:docMk/>
            <pc:sldMk cId="2536094469" sldId="669"/>
            <ac:spMk id="4" creationId="{91FCF85D-BDFC-5146-B3D5-F8EA86EDC289}"/>
          </ac:spMkLst>
        </pc:spChg>
        <pc:spChg chg="mod">
          <ac:chgData name="Ciporen, Laura" userId="567f631f-0624-4179-9d16-569ddce48823" providerId="ADAL" clId="{80C7A680-7EB9-0C48-819A-B83CF5EA3E54}" dt="2021-11-15T23:07:04.144" v="894" actId="21"/>
          <ac:spMkLst>
            <pc:docMk/>
            <pc:sldMk cId="2536094469" sldId="669"/>
            <ac:spMk id="13" creationId="{3A2FEDCF-FCD2-2B4B-A386-61431FBFC222}"/>
          </ac:spMkLst>
        </pc:spChg>
        <pc:picChg chg="add del mod">
          <ac:chgData name="Ciporen, Laura" userId="567f631f-0624-4179-9d16-569ddce48823" providerId="ADAL" clId="{80C7A680-7EB9-0C48-819A-B83CF5EA3E54}" dt="2021-11-15T23:05:24.722" v="879"/>
          <ac:picMkLst>
            <pc:docMk/>
            <pc:sldMk cId="2536094469" sldId="669"/>
            <ac:picMk id="9" creationId="{59EFE09A-B589-5E4A-94F0-62EFF1ABADD5}"/>
          </ac:picMkLst>
        </pc:picChg>
        <pc:picChg chg="add del mod">
          <ac:chgData name="Ciporen, Laura" userId="567f631f-0624-4179-9d16-569ddce48823" providerId="ADAL" clId="{80C7A680-7EB9-0C48-819A-B83CF5EA3E54}" dt="2021-11-15T23:05:36.567" v="881"/>
          <ac:picMkLst>
            <pc:docMk/>
            <pc:sldMk cId="2536094469" sldId="669"/>
            <ac:picMk id="11" creationId="{FB5CB11A-1DD7-0744-9344-CC0D717C5AF1}"/>
          </ac:picMkLst>
        </pc:picChg>
        <pc:picChg chg="add del mod">
          <ac:chgData name="Ciporen, Laura" userId="567f631f-0624-4179-9d16-569ddce48823" providerId="ADAL" clId="{80C7A680-7EB9-0C48-819A-B83CF5EA3E54}" dt="2021-11-15T23:05:38.808" v="883"/>
          <ac:picMkLst>
            <pc:docMk/>
            <pc:sldMk cId="2536094469" sldId="669"/>
            <ac:picMk id="12" creationId="{FB88797E-89D1-7E49-9C6B-40A163F2D45B}"/>
          </ac:picMkLst>
        </pc:picChg>
        <pc:picChg chg="add del mod">
          <ac:chgData name="Ciporen, Laura" userId="567f631f-0624-4179-9d16-569ddce48823" providerId="ADAL" clId="{80C7A680-7EB9-0C48-819A-B83CF5EA3E54}" dt="2021-11-15T23:05:47.291" v="885"/>
          <ac:picMkLst>
            <pc:docMk/>
            <pc:sldMk cId="2536094469" sldId="669"/>
            <ac:picMk id="14" creationId="{59226670-CBD4-8246-8AD3-8A723AA4C077}"/>
          </ac:picMkLst>
        </pc:picChg>
        <pc:picChg chg="add del mod">
          <ac:chgData name="Ciporen, Laura" userId="567f631f-0624-4179-9d16-569ddce48823" providerId="ADAL" clId="{80C7A680-7EB9-0C48-819A-B83CF5EA3E54}" dt="2021-11-15T23:06:46.763" v="890" actId="21"/>
          <ac:picMkLst>
            <pc:docMk/>
            <pc:sldMk cId="2536094469" sldId="669"/>
            <ac:picMk id="15" creationId="{5E725134-8F10-A84F-8841-917AD740F3DB}"/>
          </ac:picMkLst>
        </pc:picChg>
        <pc:picChg chg="del mod">
          <ac:chgData name="Ciporen, Laura" userId="567f631f-0624-4179-9d16-569ddce48823" providerId="ADAL" clId="{80C7A680-7EB9-0C48-819A-B83CF5EA3E54}" dt="2021-11-15T23:05:21.650" v="877" actId="478"/>
          <ac:picMkLst>
            <pc:docMk/>
            <pc:sldMk cId="2536094469" sldId="669"/>
            <ac:picMk id="19" creationId="{9F5137C4-2C5B-E442-8B6C-D5E04E7411D4}"/>
          </ac:picMkLst>
        </pc:picChg>
      </pc:sldChg>
      <pc:sldChg chg="addSp delSp modSp add mod">
        <pc:chgData name="Ciporen, Laura" userId="567f631f-0624-4179-9d16-569ddce48823" providerId="ADAL" clId="{80C7A680-7EB9-0C48-819A-B83CF5EA3E54}" dt="2021-11-16T16:37:03.058" v="8982" actId="478"/>
        <pc:sldMkLst>
          <pc:docMk/>
          <pc:sldMk cId="3682987342" sldId="670"/>
        </pc:sldMkLst>
        <pc:spChg chg="add mod">
          <ac:chgData name="Ciporen, Laura" userId="567f631f-0624-4179-9d16-569ddce48823" providerId="ADAL" clId="{80C7A680-7EB9-0C48-819A-B83CF5EA3E54}" dt="2021-11-16T05:17:46.761" v="2168"/>
          <ac:spMkLst>
            <pc:docMk/>
            <pc:sldMk cId="3682987342" sldId="670"/>
            <ac:spMk id="2" creationId="{019377DC-8CB9-5A45-BC49-5C89373AFEFD}"/>
          </ac:spMkLst>
        </pc:spChg>
        <pc:spChg chg="add del mod">
          <ac:chgData name="Ciporen, Laura" userId="567f631f-0624-4179-9d16-569ddce48823" providerId="ADAL" clId="{80C7A680-7EB9-0C48-819A-B83CF5EA3E54}" dt="2021-11-16T05:22:44.648" v="2219" actId="478"/>
          <ac:spMkLst>
            <pc:docMk/>
            <pc:sldMk cId="3682987342" sldId="670"/>
            <ac:spMk id="5" creationId="{AC8B39F8-C3EE-CE4E-9D65-6D5E05D10CD8}"/>
          </ac:spMkLst>
        </pc:spChg>
        <pc:spChg chg="del">
          <ac:chgData name="Ciporen, Laura" userId="567f631f-0624-4179-9d16-569ddce48823" providerId="ADAL" clId="{80C7A680-7EB9-0C48-819A-B83CF5EA3E54}" dt="2021-11-16T05:06:42.964" v="2067"/>
          <ac:spMkLst>
            <pc:docMk/>
            <pc:sldMk cId="3682987342" sldId="670"/>
            <ac:spMk id="8" creationId="{766492B9-1E71-6546-9C72-2C9E916904E6}"/>
          </ac:spMkLst>
        </pc:spChg>
        <pc:spChg chg="add del mod">
          <ac:chgData name="Ciporen, Laura" userId="567f631f-0624-4179-9d16-569ddce48823" providerId="ADAL" clId="{80C7A680-7EB9-0C48-819A-B83CF5EA3E54}" dt="2021-11-16T05:19:19.981" v="2172"/>
          <ac:spMkLst>
            <pc:docMk/>
            <pc:sldMk cId="3682987342" sldId="670"/>
            <ac:spMk id="18" creationId="{F275E5E9-0F26-4040-A23A-9ACD84A9097D}"/>
          </ac:spMkLst>
        </pc:spChg>
        <pc:spChg chg="del">
          <ac:chgData name="Ciporen, Laura" userId="567f631f-0624-4179-9d16-569ddce48823" providerId="ADAL" clId="{80C7A680-7EB9-0C48-819A-B83CF5EA3E54}" dt="2021-11-15T22:59:31.849" v="685" actId="478"/>
          <ac:spMkLst>
            <pc:docMk/>
            <pc:sldMk cId="3682987342" sldId="670"/>
            <ac:spMk id="62" creationId="{63979CD0-8B63-E84A-B766-C6632539EC4D}"/>
          </ac:spMkLst>
        </pc:spChg>
        <pc:spChg chg="mod">
          <ac:chgData name="Ciporen, Laura" userId="567f631f-0624-4179-9d16-569ddce48823" providerId="ADAL" clId="{80C7A680-7EB9-0C48-819A-B83CF5EA3E54}" dt="2021-11-15T22:59:43.887" v="687" actId="20577"/>
          <ac:spMkLst>
            <pc:docMk/>
            <pc:sldMk cId="3682987342" sldId="670"/>
            <ac:spMk id="63" creationId="{D00D984A-44C1-5645-A690-229823BCED81}"/>
          </ac:spMkLst>
        </pc:spChg>
        <pc:spChg chg="del">
          <ac:chgData name="Ciporen, Laura" userId="567f631f-0624-4179-9d16-569ddce48823" providerId="ADAL" clId="{80C7A680-7EB9-0C48-819A-B83CF5EA3E54}" dt="2021-11-16T16:37:03.058" v="8982" actId="478"/>
          <ac:spMkLst>
            <pc:docMk/>
            <pc:sldMk cId="3682987342" sldId="670"/>
            <ac:spMk id="64" creationId="{F517BD1F-3E6D-BB4B-987C-05F1D430AE53}"/>
          </ac:spMkLst>
        </pc:spChg>
        <pc:spChg chg="del">
          <ac:chgData name="Ciporen, Laura" userId="567f631f-0624-4179-9d16-569ddce48823" providerId="ADAL" clId="{80C7A680-7EB9-0C48-819A-B83CF5EA3E54}" dt="2021-11-15T22:59:48.544" v="688" actId="478"/>
          <ac:spMkLst>
            <pc:docMk/>
            <pc:sldMk cId="3682987342" sldId="670"/>
            <ac:spMk id="65" creationId="{C9E7D3A2-CED1-5244-93DC-1635DC4BA107}"/>
          </ac:spMkLst>
        </pc:spChg>
        <pc:spChg chg="del mod">
          <ac:chgData name="Ciporen, Laura" userId="567f631f-0624-4179-9d16-569ddce48823" providerId="ADAL" clId="{80C7A680-7EB9-0C48-819A-B83CF5EA3E54}" dt="2021-11-16T05:22:41.664" v="2218" actId="478"/>
          <ac:spMkLst>
            <pc:docMk/>
            <pc:sldMk cId="3682987342" sldId="670"/>
            <ac:spMk id="66" creationId="{352D39A0-B9D4-694C-980D-55C3F3961283}"/>
          </ac:spMkLst>
        </pc:spChg>
        <pc:spChg chg="del">
          <ac:chgData name="Ciporen, Laura" userId="567f631f-0624-4179-9d16-569ddce48823" providerId="ADAL" clId="{80C7A680-7EB9-0C48-819A-B83CF5EA3E54}" dt="2021-11-15T23:00:15.105" v="693" actId="478"/>
          <ac:spMkLst>
            <pc:docMk/>
            <pc:sldMk cId="3682987342" sldId="670"/>
            <ac:spMk id="67" creationId="{7754700B-02DE-9B4C-8752-61DABE366766}"/>
          </ac:spMkLst>
        </pc:spChg>
        <pc:spChg chg="mod">
          <ac:chgData name="Ciporen, Laura" userId="567f631f-0624-4179-9d16-569ddce48823" providerId="ADAL" clId="{80C7A680-7EB9-0C48-819A-B83CF5EA3E54}" dt="2021-11-16T05:23:00.174" v="2265" actId="1035"/>
          <ac:spMkLst>
            <pc:docMk/>
            <pc:sldMk cId="3682987342" sldId="670"/>
            <ac:spMk id="68" creationId="{F678CAAA-3426-8F48-91EB-25FD0DF819DA}"/>
          </ac:spMkLst>
        </pc:spChg>
        <pc:spChg chg="del">
          <ac:chgData name="Ciporen, Laura" userId="567f631f-0624-4179-9d16-569ddce48823" providerId="ADAL" clId="{80C7A680-7EB9-0C48-819A-B83CF5EA3E54}" dt="2021-11-15T23:00:12.946" v="692" actId="478"/>
          <ac:spMkLst>
            <pc:docMk/>
            <pc:sldMk cId="3682987342" sldId="670"/>
            <ac:spMk id="69" creationId="{54DCFFFA-E5B3-AB40-BCBA-00C74F5D49D2}"/>
          </ac:spMkLst>
        </pc:spChg>
        <pc:spChg chg="mod">
          <ac:chgData name="Ciporen, Laura" userId="567f631f-0624-4179-9d16-569ddce48823" providerId="ADAL" clId="{80C7A680-7EB9-0C48-819A-B83CF5EA3E54}" dt="2021-11-16T16:36:48.901" v="8981" actId="20577"/>
          <ac:spMkLst>
            <pc:docMk/>
            <pc:sldMk cId="3682987342" sldId="670"/>
            <ac:spMk id="70" creationId="{EFE2AA79-2BAD-D345-A769-AACC15F75D3F}"/>
          </ac:spMkLst>
        </pc:spChg>
        <pc:spChg chg="del">
          <ac:chgData name="Ciporen, Laura" userId="567f631f-0624-4179-9d16-569ddce48823" providerId="ADAL" clId="{80C7A680-7EB9-0C48-819A-B83CF5EA3E54}" dt="2021-11-15T23:00:17.389" v="694" actId="478"/>
          <ac:spMkLst>
            <pc:docMk/>
            <pc:sldMk cId="3682987342" sldId="670"/>
            <ac:spMk id="71" creationId="{1DF7E376-89C2-B940-BD2E-1F5D66E9684C}"/>
          </ac:spMkLst>
        </pc:spChg>
        <pc:spChg chg="mod">
          <ac:chgData name="Ciporen, Laura" userId="567f631f-0624-4179-9d16-569ddce48823" providerId="ADAL" clId="{80C7A680-7EB9-0C48-819A-B83CF5EA3E54}" dt="2021-11-16T05:24:45.722" v="2356" actId="1036"/>
          <ac:spMkLst>
            <pc:docMk/>
            <pc:sldMk cId="3682987342" sldId="670"/>
            <ac:spMk id="72" creationId="{86855E2C-19B7-0D47-81BC-782CDF06D0BB}"/>
          </ac:spMkLst>
        </pc:spChg>
        <pc:spChg chg="add del mod ord">
          <ac:chgData name="Ciporen, Laura" userId="567f631f-0624-4179-9d16-569ddce48823" providerId="ADAL" clId="{80C7A680-7EB9-0C48-819A-B83CF5EA3E54}" dt="2021-11-15T23:03:26.965" v="839" actId="478"/>
          <ac:spMkLst>
            <pc:docMk/>
            <pc:sldMk cId="3682987342" sldId="670"/>
            <ac:spMk id="73" creationId="{FB0A5FFF-7817-8745-AE06-320E5835E46D}"/>
          </ac:spMkLst>
        </pc:spChg>
        <pc:picChg chg="add del mod">
          <ac:chgData name="Ciporen, Laura" userId="567f631f-0624-4179-9d16-569ddce48823" providerId="ADAL" clId="{80C7A680-7EB9-0C48-819A-B83CF5EA3E54}" dt="2021-11-16T05:19:19.981" v="2172"/>
          <ac:picMkLst>
            <pc:docMk/>
            <pc:sldMk cId="3682987342" sldId="670"/>
            <ac:picMk id="17" creationId="{D740B4D7-FC82-AF4F-836B-0E4B1D449CFA}"/>
          </ac:picMkLst>
        </pc:picChg>
      </pc:sldChg>
      <pc:sldChg chg="addSp delSp modSp add del mod">
        <pc:chgData name="Ciporen, Laura" userId="567f631f-0624-4179-9d16-569ddce48823" providerId="ADAL" clId="{80C7A680-7EB9-0C48-819A-B83CF5EA3E54}" dt="2021-11-15T23:07:27.834" v="896" actId="2696"/>
        <pc:sldMkLst>
          <pc:docMk/>
          <pc:sldMk cId="1684691752" sldId="671"/>
        </pc:sldMkLst>
        <pc:spChg chg="mod">
          <ac:chgData name="Ciporen, Laura" userId="567f631f-0624-4179-9d16-569ddce48823" providerId="ADAL" clId="{80C7A680-7EB9-0C48-819A-B83CF5EA3E54}" dt="2021-11-15T23:07:07.835" v="895"/>
          <ac:spMkLst>
            <pc:docMk/>
            <pc:sldMk cId="1684691752" sldId="671"/>
            <ac:spMk id="4" creationId="{7D18F522-0347-3A4F-AF1A-6FB22D758DC4}"/>
          </ac:spMkLst>
        </pc:spChg>
        <pc:picChg chg="add del mod">
          <ac:chgData name="Ciporen, Laura" userId="567f631f-0624-4179-9d16-569ddce48823" providerId="ADAL" clId="{80C7A680-7EB9-0C48-819A-B83CF5EA3E54}" dt="2021-11-15T23:06:55.951" v="892"/>
          <ac:picMkLst>
            <pc:docMk/>
            <pc:sldMk cId="1684691752" sldId="671"/>
            <ac:picMk id="9" creationId="{795E9B36-FB65-D24D-AD06-750A173EBDEF}"/>
          </ac:picMkLst>
        </pc:picChg>
        <pc:picChg chg="add mod">
          <ac:chgData name="Ciporen, Laura" userId="567f631f-0624-4179-9d16-569ddce48823" providerId="ADAL" clId="{80C7A680-7EB9-0C48-819A-B83CF5EA3E54}" dt="2021-11-15T23:06:58.403" v="893"/>
          <ac:picMkLst>
            <pc:docMk/>
            <pc:sldMk cId="1684691752" sldId="671"/>
            <ac:picMk id="10" creationId="{B5F0712D-74FC-0346-9761-ECD444E60AE6}"/>
          </ac:picMkLst>
        </pc:picChg>
      </pc:sldChg>
      <pc:sldChg chg="addSp delSp modSp new mod chgLayout">
        <pc:chgData name="Ciporen, Laura" userId="567f631f-0624-4179-9d16-569ddce48823" providerId="ADAL" clId="{80C7A680-7EB9-0C48-819A-B83CF5EA3E54}" dt="2021-11-16T05:33:55.020" v="2838" actId="1076"/>
        <pc:sldMkLst>
          <pc:docMk/>
          <pc:sldMk cId="1905095029" sldId="671"/>
        </pc:sldMkLst>
        <pc:spChg chg="del">
          <ac:chgData name="Ciporen, Laura" userId="567f631f-0624-4179-9d16-569ddce48823" providerId="ADAL" clId="{80C7A680-7EB9-0C48-819A-B83CF5EA3E54}" dt="2021-11-16T05:06:42.964" v="2067"/>
          <ac:spMkLst>
            <pc:docMk/>
            <pc:sldMk cId="1905095029" sldId="671"/>
            <ac:spMk id="2" creationId="{315586A6-E6BE-6347-A92D-839D8CC986CD}"/>
          </ac:spMkLst>
        </pc:spChg>
        <pc:spChg chg="mod ord">
          <ac:chgData name="Ciporen, Laura" userId="567f631f-0624-4179-9d16-569ddce48823" providerId="ADAL" clId="{80C7A680-7EB9-0C48-819A-B83CF5EA3E54}" dt="2021-11-16T05:20:55.151" v="2195" actId="6264"/>
          <ac:spMkLst>
            <pc:docMk/>
            <pc:sldMk cId="1905095029" sldId="671"/>
            <ac:spMk id="3" creationId="{18C034AB-2188-AB49-AD42-1731BCC0DC1F}"/>
          </ac:spMkLst>
        </pc:spChg>
        <pc:spChg chg="del mod ord">
          <ac:chgData name="Ciporen, Laura" userId="567f631f-0624-4179-9d16-569ddce48823" providerId="ADAL" clId="{80C7A680-7EB9-0C48-819A-B83CF5EA3E54}" dt="2021-11-16T05:25:25.022" v="2359" actId="478"/>
          <ac:spMkLst>
            <pc:docMk/>
            <pc:sldMk cId="1905095029" sldId="671"/>
            <ac:spMk id="4" creationId="{EA751A8A-429B-7249-BEAC-075410FEDDE8}"/>
          </ac:spMkLst>
        </pc:spChg>
        <pc:spChg chg="add del mod">
          <ac:chgData name="Ciporen, Laura" userId="567f631f-0624-4179-9d16-569ddce48823" providerId="ADAL" clId="{80C7A680-7EB9-0C48-819A-B83CF5EA3E54}" dt="2021-11-16T05:20:55.151" v="2195" actId="6264"/>
          <ac:spMkLst>
            <pc:docMk/>
            <pc:sldMk cId="1905095029" sldId="671"/>
            <ac:spMk id="6" creationId="{99B2D5AD-EB0E-9841-AA47-65114B8AF6F3}"/>
          </ac:spMkLst>
        </pc:spChg>
        <pc:spChg chg="add del mod">
          <ac:chgData name="Ciporen, Laura" userId="567f631f-0624-4179-9d16-569ddce48823" providerId="ADAL" clId="{80C7A680-7EB9-0C48-819A-B83CF5EA3E54}" dt="2021-11-16T05:20:55.151" v="2195" actId="6264"/>
          <ac:spMkLst>
            <pc:docMk/>
            <pc:sldMk cId="1905095029" sldId="671"/>
            <ac:spMk id="7" creationId="{4015252C-D655-E24B-BD80-0954168AA773}"/>
          </ac:spMkLst>
        </pc:spChg>
        <pc:spChg chg="add del mod">
          <ac:chgData name="Ciporen, Laura" userId="567f631f-0624-4179-9d16-569ddce48823" providerId="ADAL" clId="{80C7A680-7EB9-0C48-819A-B83CF5EA3E54}" dt="2021-11-16T05:22:09.061" v="2217" actId="478"/>
          <ac:spMkLst>
            <pc:docMk/>
            <pc:sldMk cId="1905095029" sldId="671"/>
            <ac:spMk id="9" creationId="{2BAE849C-5C84-AA45-9A07-7ABDE65877AA}"/>
          </ac:spMkLst>
        </pc:spChg>
        <pc:spChg chg="add del mod">
          <ac:chgData name="Ciporen, Laura" userId="567f631f-0624-4179-9d16-569ddce48823" providerId="ADAL" clId="{80C7A680-7EB9-0C48-819A-B83CF5EA3E54}" dt="2021-11-16T05:25:29.777" v="2360" actId="478"/>
          <ac:spMkLst>
            <pc:docMk/>
            <pc:sldMk cId="1905095029" sldId="671"/>
            <ac:spMk id="11" creationId="{C6E3F927-93A0-134F-938D-B0911362E744}"/>
          </ac:spMkLst>
        </pc:spChg>
        <pc:picChg chg="add mod">
          <ac:chgData name="Ciporen, Laura" userId="567f631f-0624-4179-9d16-569ddce48823" providerId="ADAL" clId="{80C7A680-7EB9-0C48-819A-B83CF5EA3E54}" dt="2021-11-16T05:33:55.020" v="2838" actId="1076"/>
          <ac:picMkLst>
            <pc:docMk/>
            <pc:sldMk cId="1905095029" sldId="671"/>
            <ac:picMk id="5" creationId="{D505A6D2-AED8-244F-ACC9-08BBFDAEDDFC}"/>
          </ac:picMkLst>
        </pc:picChg>
        <pc:picChg chg="add mod">
          <ac:chgData name="Ciporen, Laura" userId="567f631f-0624-4179-9d16-569ddce48823" providerId="ADAL" clId="{80C7A680-7EB9-0C48-819A-B83CF5EA3E54}" dt="2021-11-16T05:20:57.071" v="2196"/>
          <ac:picMkLst>
            <pc:docMk/>
            <pc:sldMk cId="1905095029" sldId="671"/>
            <ac:picMk id="8" creationId="{9965D383-0F65-0043-B5AC-7F168FEA7D15}"/>
          </ac:picMkLst>
        </pc:picChg>
      </pc:sldChg>
      <pc:sldChg chg="modSp add mod">
        <pc:chgData name="Ciporen, Laura" userId="567f631f-0624-4179-9d16-569ddce48823" providerId="ADAL" clId="{80C7A680-7EB9-0C48-819A-B83CF5EA3E54}" dt="2021-11-16T09:49:50.632" v="8900" actId="5793"/>
        <pc:sldMkLst>
          <pc:docMk/>
          <pc:sldMk cId="343911136" sldId="672"/>
        </pc:sldMkLst>
        <pc:spChg chg="mod">
          <ac:chgData name="Ciporen, Laura" userId="567f631f-0624-4179-9d16-569ddce48823" providerId="ADAL" clId="{80C7A680-7EB9-0C48-819A-B83CF5EA3E54}" dt="2021-11-16T09:49:50.632" v="8900" actId="5793"/>
          <ac:spMkLst>
            <pc:docMk/>
            <pc:sldMk cId="343911136" sldId="672"/>
            <ac:spMk id="3" creationId="{18C034AB-2188-AB49-AD42-1731BCC0DC1F}"/>
          </ac:spMkLst>
        </pc:spChg>
        <pc:spChg chg="mod">
          <ac:chgData name="Ciporen, Laura" userId="567f631f-0624-4179-9d16-569ddce48823" providerId="ADAL" clId="{80C7A680-7EB9-0C48-819A-B83CF5EA3E54}" dt="2021-11-16T09:49:43.993" v="8888" actId="1036"/>
          <ac:spMkLst>
            <pc:docMk/>
            <pc:sldMk cId="343911136" sldId="672"/>
            <ac:spMk id="4" creationId="{EA751A8A-429B-7249-BEAC-075410FEDDE8}"/>
          </ac:spMkLst>
        </pc:spChg>
        <pc:spChg chg="mod">
          <ac:chgData name="Ciporen, Laura" userId="567f631f-0624-4179-9d16-569ddce48823" providerId="ADAL" clId="{80C7A680-7EB9-0C48-819A-B83CF5EA3E54}" dt="2021-11-16T09:49:43.993" v="8888" actId="1036"/>
          <ac:spMkLst>
            <pc:docMk/>
            <pc:sldMk cId="343911136" sldId="672"/>
            <ac:spMk id="8" creationId="{59E3BF1F-7987-2F44-B017-DD28C10F3B14}"/>
          </ac:spMkLst>
        </pc:spChg>
      </pc:sldChg>
      <pc:sldChg chg="addSp delSp modSp add del mod modClrScheme chgLayout">
        <pc:chgData name="Ciporen, Laura" userId="567f631f-0624-4179-9d16-569ddce48823" providerId="ADAL" clId="{80C7A680-7EB9-0C48-819A-B83CF5EA3E54}" dt="2021-11-16T05:34:30.419" v="2839" actId="2696"/>
        <pc:sldMkLst>
          <pc:docMk/>
          <pc:sldMk cId="3464388641" sldId="672"/>
        </pc:sldMkLst>
        <pc:spChg chg="del mod ord">
          <ac:chgData name="Ciporen, Laura" userId="567f631f-0624-4179-9d16-569ddce48823" providerId="ADAL" clId="{80C7A680-7EB9-0C48-819A-B83CF5EA3E54}" dt="2021-11-16T05:06:42.964" v="2067"/>
          <ac:spMkLst>
            <pc:docMk/>
            <pc:sldMk cId="3464388641" sldId="672"/>
            <ac:spMk id="2" creationId="{315586A6-E6BE-6347-A92D-839D8CC986CD}"/>
          </ac:spMkLst>
        </pc:spChg>
        <pc:spChg chg="mod ord">
          <ac:chgData name="Ciporen, Laura" userId="567f631f-0624-4179-9d16-569ddce48823" providerId="ADAL" clId="{80C7A680-7EB9-0C48-819A-B83CF5EA3E54}" dt="2021-11-16T05:14:47.091" v="2157" actId="14100"/>
          <ac:spMkLst>
            <pc:docMk/>
            <pc:sldMk cId="3464388641" sldId="672"/>
            <ac:spMk id="3" creationId="{18C034AB-2188-AB49-AD42-1731BCC0DC1F}"/>
          </ac:spMkLst>
        </pc:spChg>
        <pc:spChg chg="mod ord">
          <ac:chgData name="Ciporen, Laura" userId="567f631f-0624-4179-9d16-569ddce48823" providerId="ADAL" clId="{80C7A680-7EB9-0C48-819A-B83CF5EA3E54}" dt="2021-11-16T05:15:03.394" v="2161" actId="14100"/>
          <ac:spMkLst>
            <pc:docMk/>
            <pc:sldMk cId="3464388641" sldId="672"/>
            <ac:spMk id="4" creationId="{EA751A8A-429B-7249-BEAC-075410FEDDE8}"/>
          </ac:spMkLst>
        </pc:spChg>
        <pc:spChg chg="add mod ord">
          <ac:chgData name="Ciporen, Laura" userId="567f631f-0624-4179-9d16-569ddce48823" providerId="ADAL" clId="{80C7A680-7EB9-0C48-819A-B83CF5EA3E54}" dt="2021-11-16T05:15:03.394" v="2161" actId="14100"/>
          <ac:spMkLst>
            <pc:docMk/>
            <pc:sldMk cId="3464388641" sldId="672"/>
            <ac:spMk id="8" creationId="{59E3BF1F-7987-2F44-B017-DD28C10F3B14}"/>
          </ac:spMkLst>
        </pc:spChg>
        <pc:spChg chg="add del mod">
          <ac:chgData name="Ciporen, Laura" userId="567f631f-0624-4179-9d16-569ddce48823" providerId="ADAL" clId="{80C7A680-7EB9-0C48-819A-B83CF5EA3E54}" dt="2021-11-16T05:14:15.495" v="2154" actId="6264"/>
          <ac:spMkLst>
            <pc:docMk/>
            <pc:sldMk cId="3464388641" sldId="672"/>
            <ac:spMk id="11" creationId="{D87C7506-2FBE-BE43-939B-96AB602A65B2}"/>
          </ac:spMkLst>
        </pc:spChg>
        <pc:spChg chg="add del mod">
          <ac:chgData name="Ciporen, Laura" userId="567f631f-0624-4179-9d16-569ddce48823" providerId="ADAL" clId="{80C7A680-7EB9-0C48-819A-B83CF5EA3E54}" dt="2021-11-16T05:14:15.495" v="2154" actId="6264"/>
          <ac:spMkLst>
            <pc:docMk/>
            <pc:sldMk cId="3464388641" sldId="672"/>
            <ac:spMk id="12" creationId="{D34437C7-3E4A-674E-ACAA-67F165D748C0}"/>
          </ac:spMkLst>
        </pc:spChg>
        <pc:spChg chg="add del mod">
          <ac:chgData name="Ciporen, Laura" userId="567f631f-0624-4179-9d16-569ddce48823" providerId="ADAL" clId="{80C7A680-7EB9-0C48-819A-B83CF5EA3E54}" dt="2021-11-16T05:14:15.495" v="2154" actId="6264"/>
          <ac:spMkLst>
            <pc:docMk/>
            <pc:sldMk cId="3464388641" sldId="672"/>
            <ac:spMk id="13" creationId="{BE3E98A3-D408-3546-A1CF-16070FBEDA15}"/>
          </ac:spMkLst>
        </pc:spChg>
        <pc:spChg chg="add del mod">
          <ac:chgData name="Ciporen, Laura" userId="567f631f-0624-4179-9d16-569ddce48823" providerId="ADAL" clId="{80C7A680-7EB9-0C48-819A-B83CF5EA3E54}" dt="2021-11-16T05:14:42.526" v="2156" actId="6264"/>
          <ac:spMkLst>
            <pc:docMk/>
            <pc:sldMk cId="3464388641" sldId="672"/>
            <ac:spMk id="14" creationId="{A56D0DBB-6A1D-C94C-AC53-D3AFA6206637}"/>
          </ac:spMkLst>
        </pc:spChg>
        <pc:spChg chg="add del mod">
          <ac:chgData name="Ciporen, Laura" userId="567f631f-0624-4179-9d16-569ddce48823" providerId="ADAL" clId="{80C7A680-7EB9-0C48-819A-B83CF5EA3E54}" dt="2021-11-16T05:14:42.526" v="2156" actId="6264"/>
          <ac:spMkLst>
            <pc:docMk/>
            <pc:sldMk cId="3464388641" sldId="672"/>
            <ac:spMk id="15" creationId="{166D0402-CB6B-5141-9287-989CCD6CEF2F}"/>
          </ac:spMkLst>
        </pc:spChg>
        <pc:spChg chg="add del mod">
          <ac:chgData name="Ciporen, Laura" userId="567f631f-0624-4179-9d16-569ddce48823" providerId="ADAL" clId="{80C7A680-7EB9-0C48-819A-B83CF5EA3E54}" dt="2021-11-16T05:14:42.526" v="2156" actId="6264"/>
          <ac:spMkLst>
            <pc:docMk/>
            <pc:sldMk cId="3464388641" sldId="672"/>
            <ac:spMk id="16" creationId="{A633D81C-70BE-4846-8361-E0757873F598}"/>
          </ac:spMkLst>
        </pc:spChg>
        <pc:spChg chg="add del mod">
          <ac:chgData name="Ciporen, Laura" userId="567f631f-0624-4179-9d16-569ddce48823" providerId="ADAL" clId="{80C7A680-7EB9-0C48-819A-B83CF5EA3E54}" dt="2021-11-16T05:22:07.593" v="2216" actId="478"/>
          <ac:spMkLst>
            <pc:docMk/>
            <pc:sldMk cId="3464388641" sldId="672"/>
            <ac:spMk id="17" creationId="{43CF7BD1-A305-6741-ABD9-E028AB3819E8}"/>
          </ac:spMkLst>
        </pc:spChg>
        <pc:picChg chg="del">
          <ac:chgData name="Ciporen, Laura" userId="567f631f-0624-4179-9d16-569ddce48823" providerId="ADAL" clId="{80C7A680-7EB9-0C48-819A-B83CF5EA3E54}" dt="2021-11-15T23:14:59.206" v="1198" actId="478"/>
          <ac:picMkLst>
            <pc:docMk/>
            <pc:sldMk cId="3464388641" sldId="672"/>
            <ac:picMk id="5" creationId="{D505A6D2-AED8-244F-ACC9-08BBFDAEDDFC}"/>
          </ac:picMkLst>
        </pc:picChg>
        <pc:picChg chg="add del mod">
          <ac:chgData name="Ciporen, Laura" userId="567f631f-0624-4179-9d16-569ddce48823" providerId="ADAL" clId="{80C7A680-7EB9-0C48-819A-B83CF5EA3E54}" dt="2021-11-15T23:18:37.071" v="1244" actId="21"/>
          <ac:picMkLst>
            <pc:docMk/>
            <pc:sldMk cId="3464388641" sldId="672"/>
            <ac:picMk id="6" creationId="{0752218D-703A-974B-9B4C-36E038685DA7}"/>
          </ac:picMkLst>
        </pc:picChg>
        <pc:picChg chg="add del mod">
          <ac:chgData name="Ciporen, Laura" userId="567f631f-0624-4179-9d16-569ddce48823" providerId="ADAL" clId="{80C7A680-7EB9-0C48-819A-B83CF5EA3E54}" dt="2021-11-15T23:18:39.963" v="1246" actId="21"/>
          <ac:picMkLst>
            <pc:docMk/>
            <pc:sldMk cId="3464388641" sldId="672"/>
            <ac:picMk id="7" creationId="{518CF470-63CC-6D4A-BBE8-7A74B7A86A53}"/>
          </ac:picMkLst>
        </pc:picChg>
        <pc:picChg chg="add del mod">
          <ac:chgData name="Ciporen, Laura" userId="567f631f-0624-4179-9d16-569ddce48823" providerId="ADAL" clId="{80C7A680-7EB9-0C48-819A-B83CF5EA3E54}" dt="2021-11-16T02:55:19.092" v="1287" actId="478"/>
          <ac:picMkLst>
            <pc:docMk/>
            <pc:sldMk cId="3464388641" sldId="672"/>
            <ac:picMk id="9" creationId="{066441C2-EA72-6D4E-A1B5-8D1C5EAC737C}"/>
          </ac:picMkLst>
        </pc:picChg>
        <pc:picChg chg="add mod">
          <ac:chgData name="Ciporen, Laura" userId="567f631f-0624-4179-9d16-569ddce48823" providerId="ADAL" clId="{80C7A680-7EB9-0C48-819A-B83CF5EA3E54}" dt="2021-11-16T02:55:34.639" v="1290" actId="1076"/>
          <ac:picMkLst>
            <pc:docMk/>
            <pc:sldMk cId="3464388641" sldId="672"/>
            <ac:picMk id="10" creationId="{AB623287-9E88-C648-90B4-E49B1391D94A}"/>
          </ac:picMkLst>
        </pc:picChg>
      </pc:sldChg>
      <pc:sldChg chg="add del">
        <pc:chgData name="Ciporen, Laura" userId="567f631f-0624-4179-9d16-569ddce48823" providerId="ADAL" clId="{80C7A680-7EB9-0C48-819A-B83CF5EA3E54}" dt="2021-11-16T03:42:43.600" v="1938" actId="2696"/>
        <pc:sldMkLst>
          <pc:docMk/>
          <pc:sldMk cId="1074542212" sldId="673"/>
        </pc:sldMkLst>
      </pc:sldChg>
      <pc:sldChg chg="add del">
        <pc:chgData name="Ciporen, Laura" userId="567f631f-0624-4179-9d16-569ddce48823" providerId="ADAL" clId="{80C7A680-7EB9-0C48-819A-B83CF5EA3E54}" dt="2021-11-16T03:42:43.600" v="1938" actId="2696"/>
        <pc:sldMkLst>
          <pc:docMk/>
          <pc:sldMk cId="2384216738" sldId="674"/>
        </pc:sldMkLst>
      </pc:sldChg>
      <pc:sldChg chg="add del">
        <pc:chgData name="Ciporen, Laura" userId="567f631f-0624-4179-9d16-569ddce48823" providerId="ADAL" clId="{80C7A680-7EB9-0C48-819A-B83CF5EA3E54}" dt="2021-11-16T03:42:43.600" v="1938" actId="2696"/>
        <pc:sldMkLst>
          <pc:docMk/>
          <pc:sldMk cId="3262563410" sldId="675"/>
        </pc:sldMkLst>
      </pc:sldChg>
      <pc:sldChg chg="add del">
        <pc:chgData name="Ciporen, Laura" userId="567f631f-0624-4179-9d16-569ddce48823" providerId="ADAL" clId="{80C7A680-7EB9-0C48-819A-B83CF5EA3E54}" dt="2021-11-16T03:42:43.600" v="1938" actId="2696"/>
        <pc:sldMkLst>
          <pc:docMk/>
          <pc:sldMk cId="1434694952" sldId="676"/>
        </pc:sldMkLst>
      </pc:sldChg>
      <pc:sldChg chg="add del">
        <pc:chgData name="Ciporen, Laura" userId="567f631f-0624-4179-9d16-569ddce48823" providerId="ADAL" clId="{80C7A680-7EB9-0C48-819A-B83CF5EA3E54}" dt="2021-11-16T03:42:43.600" v="1938" actId="2696"/>
        <pc:sldMkLst>
          <pc:docMk/>
          <pc:sldMk cId="1748578831" sldId="677"/>
        </pc:sldMkLst>
      </pc:sldChg>
      <pc:sldChg chg="addSp delSp modSp add mod ord chgLayout">
        <pc:chgData name="Ciporen, Laura" userId="567f631f-0624-4179-9d16-569ddce48823" providerId="ADAL" clId="{80C7A680-7EB9-0C48-819A-B83CF5EA3E54}" dt="2021-11-16T06:03:22.257" v="4826" actId="962"/>
        <pc:sldMkLst>
          <pc:docMk/>
          <pc:sldMk cId="1113772291" sldId="678"/>
        </pc:sldMkLst>
        <pc:spChg chg="del">
          <ac:chgData name="Ciporen, Laura" userId="567f631f-0624-4179-9d16-569ddce48823" providerId="ADAL" clId="{80C7A680-7EB9-0C48-819A-B83CF5EA3E54}" dt="2021-11-16T05:06:42.964" v="2067"/>
          <ac:spMkLst>
            <pc:docMk/>
            <pc:sldMk cId="1113772291" sldId="678"/>
            <ac:spMk id="2" creationId="{818202C1-4B3B-314B-9EAC-BB2D36E3A79A}"/>
          </ac:spMkLst>
        </pc:spChg>
        <pc:spChg chg="mod ord">
          <ac:chgData name="Ciporen, Laura" userId="567f631f-0624-4179-9d16-569ddce48823" providerId="ADAL" clId="{80C7A680-7EB9-0C48-819A-B83CF5EA3E54}" dt="2021-11-16T05:58:57.666" v="3356" actId="20577"/>
          <ac:spMkLst>
            <pc:docMk/>
            <pc:sldMk cId="1113772291" sldId="678"/>
            <ac:spMk id="4" creationId="{4892B327-51B5-304F-9CA3-62F6D538D7BD}"/>
          </ac:spMkLst>
        </pc:spChg>
        <pc:spChg chg="del">
          <ac:chgData name="Ciporen, Laura" userId="567f631f-0624-4179-9d16-569ddce48823" providerId="ADAL" clId="{80C7A680-7EB9-0C48-819A-B83CF5EA3E54}" dt="2021-11-16T03:42:29.879" v="1936" actId="478"/>
          <ac:spMkLst>
            <pc:docMk/>
            <pc:sldMk cId="1113772291" sldId="678"/>
            <ac:spMk id="5" creationId="{ABB0E3AC-5322-0840-B4E2-38DCE9B2FAD1}"/>
          </ac:spMkLst>
        </pc:spChg>
        <pc:spChg chg="del mod">
          <ac:chgData name="Ciporen, Laura" userId="567f631f-0624-4179-9d16-569ddce48823" providerId="ADAL" clId="{80C7A680-7EB9-0C48-819A-B83CF5EA3E54}" dt="2021-11-16T03:46:33.919" v="1956" actId="931"/>
          <ac:spMkLst>
            <pc:docMk/>
            <pc:sldMk cId="1113772291" sldId="678"/>
            <ac:spMk id="6" creationId="{A1910D5A-C48A-4B4C-918B-14A1702BB8D7}"/>
          </ac:spMkLst>
        </pc:spChg>
        <pc:spChg chg="add del mod">
          <ac:chgData name="Ciporen, Laura" userId="567f631f-0624-4179-9d16-569ddce48823" providerId="ADAL" clId="{80C7A680-7EB9-0C48-819A-B83CF5EA3E54}" dt="2021-11-16T03:51:20.090" v="2002" actId="478"/>
          <ac:spMkLst>
            <pc:docMk/>
            <pc:sldMk cId="1113772291" sldId="678"/>
            <ac:spMk id="26" creationId="{29744A08-0622-EB4E-829D-9FF21B0CA66E}"/>
          </ac:spMkLst>
        </pc:spChg>
        <pc:spChg chg="add del mod">
          <ac:chgData name="Ciporen, Laura" userId="567f631f-0624-4179-9d16-569ddce48823" providerId="ADAL" clId="{80C7A680-7EB9-0C48-819A-B83CF5EA3E54}" dt="2021-11-16T03:51:46.861" v="2007" actId="478"/>
          <ac:spMkLst>
            <pc:docMk/>
            <pc:sldMk cId="1113772291" sldId="678"/>
            <ac:spMk id="28" creationId="{24BD7BE7-EBB9-444A-9CCA-CA70A3EF63C1}"/>
          </ac:spMkLst>
        </pc:spChg>
        <pc:spChg chg="add del mod">
          <ac:chgData name="Ciporen, Laura" userId="567f631f-0624-4179-9d16-569ddce48823" providerId="ADAL" clId="{80C7A680-7EB9-0C48-819A-B83CF5EA3E54}" dt="2021-11-16T05:07:07.588" v="2072"/>
          <ac:spMkLst>
            <pc:docMk/>
            <pc:sldMk cId="1113772291" sldId="678"/>
            <ac:spMk id="35" creationId="{814B6B5B-9339-C24E-85E7-FB028463971F}"/>
          </ac:spMkLst>
        </pc:spChg>
        <pc:spChg chg="add del mod">
          <ac:chgData name="Ciporen, Laura" userId="567f631f-0624-4179-9d16-569ddce48823" providerId="ADAL" clId="{80C7A680-7EB9-0C48-819A-B83CF5EA3E54}" dt="2021-11-16T05:12:32.277" v="2143" actId="6264"/>
          <ac:spMkLst>
            <pc:docMk/>
            <pc:sldMk cId="1113772291" sldId="678"/>
            <ac:spMk id="36" creationId="{5D49DDA0-FD91-4341-8E91-8D2870026C34}"/>
          </ac:spMkLst>
        </pc:spChg>
        <pc:spChg chg="add del mod ord">
          <ac:chgData name="Ciporen, Laura" userId="567f631f-0624-4179-9d16-569ddce48823" providerId="ADAL" clId="{80C7A680-7EB9-0C48-819A-B83CF5EA3E54}" dt="2021-11-16T05:12:42.488" v="2145" actId="478"/>
          <ac:spMkLst>
            <pc:docMk/>
            <pc:sldMk cId="1113772291" sldId="678"/>
            <ac:spMk id="37" creationId="{01B73E19-3775-0D47-B051-604C3636B684}"/>
          </ac:spMkLst>
        </pc:spChg>
        <pc:spChg chg="add del mod">
          <ac:chgData name="Ciporen, Laura" userId="567f631f-0624-4179-9d16-569ddce48823" providerId="ADAL" clId="{80C7A680-7EB9-0C48-819A-B83CF5EA3E54}" dt="2021-11-16T05:12:47.111" v="2148"/>
          <ac:spMkLst>
            <pc:docMk/>
            <pc:sldMk cId="1113772291" sldId="678"/>
            <ac:spMk id="38" creationId="{A2A24B3E-45D9-8943-9E3C-A924FE3EABBB}"/>
          </ac:spMkLst>
        </pc:spChg>
        <pc:spChg chg="add del mod">
          <ac:chgData name="Ciporen, Laura" userId="567f631f-0624-4179-9d16-569ddce48823" providerId="ADAL" clId="{80C7A680-7EB9-0C48-819A-B83CF5EA3E54}" dt="2021-11-16T05:15:43.125" v="2165" actId="6264"/>
          <ac:spMkLst>
            <pc:docMk/>
            <pc:sldMk cId="1113772291" sldId="678"/>
            <ac:spMk id="39" creationId="{53722253-A23A-1049-81F9-D6F482B720D6}"/>
          </ac:spMkLst>
        </pc:spChg>
        <pc:spChg chg="add del mod ord">
          <ac:chgData name="Ciporen, Laura" userId="567f631f-0624-4179-9d16-569ddce48823" providerId="ADAL" clId="{80C7A680-7EB9-0C48-819A-B83CF5EA3E54}" dt="2021-11-16T05:15:43.125" v="2165" actId="6264"/>
          <ac:spMkLst>
            <pc:docMk/>
            <pc:sldMk cId="1113772291" sldId="678"/>
            <ac:spMk id="40" creationId="{0743E8E6-9C93-8442-9F1D-25D50D577B94}"/>
          </ac:spMkLst>
        </pc:spChg>
        <pc:spChg chg="add mod">
          <ac:chgData name="Ciporen, Laura" userId="567f631f-0624-4179-9d16-569ddce48823" providerId="ADAL" clId="{80C7A680-7EB9-0C48-819A-B83CF5EA3E54}" dt="2021-11-16T05:17:46.761" v="2168"/>
          <ac:spMkLst>
            <pc:docMk/>
            <pc:sldMk cId="1113772291" sldId="678"/>
            <ac:spMk id="41" creationId="{DA5F8277-894A-3841-926D-EA608ED3EF75}"/>
          </ac:spMkLst>
        </pc:spChg>
        <pc:picChg chg="add del mod modCrop">
          <ac:chgData name="Ciporen, Laura" userId="567f631f-0624-4179-9d16-569ddce48823" providerId="ADAL" clId="{80C7A680-7EB9-0C48-819A-B83CF5EA3E54}" dt="2021-11-16T03:51:22.182" v="2003" actId="478"/>
          <ac:picMkLst>
            <pc:docMk/>
            <pc:sldMk cId="1113772291" sldId="678"/>
            <ac:picMk id="7" creationId="{59E655E3-CE7F-124D-B5BC-DC07A68E8114}"/>
          </ac:picMkLst>
        </pc:picChg>
        <pc:picChg chg="add del mod">
          <ac:chgData name="Ciporen, Laura" userId="567f631f-0624-4179-9d16-569ddce48823" providerId="ADAL" clId="{80C7A680-7EB9-0C48-819A-B83CF5EA3E54}" dt="2021-11-16T03:47:16.431" v="1966" actId="478"/>
          <ac:picMkLst>
            <pc:docMk/>
            <pc:sldMk cId="1113772291" sldId="678"/>
            <ac:picMk id="9" creationId="{82B6C487-6691-3843-812E-6C7B5D749E5D}"/>
          </ac:picMkLst>
        </pc:picChg>
        <pc:picChg chg="add del mod">
          <ac:chgData name="Ciporen, Laura" userId="567f631f-0624-4179-9d16-569ddce48823" providerId="ADAL" clId="{80C7A680-7EB9-0C48-819A-B83CF5EA3E54}" dt="2021-11-16T03:47:15.238" v="1965" actId="478"/>
          <ac:picMkLst>
            <pc:docMk/>
            <pc:sldMk cId="1113772291" sldId="678"/>
            <ac:picMk id="11" creationId="{7CCEBF18-B0ED-314A-B1AB-50D8B868F007}"/>
          </ac:picMkLst>
        </pc:picChg>
        <pc:picChg chg="add del mod">
          <ac:chgData name="Ciporen, Laura" userId="567f631f-0624-4179-9d16-569ddce48823" providerId="ADAL" clId="{80C7A680-7EB9-0C48-819A-B83CF5EA3E54}" dt="2021-11-16T03:50:08.965" v="1999" actId="478"/>
          <ac:picMkLst>
            <pc:docMk/>
            <pc:sldMk cId="1113772291" sldId="678"/>
            <ac:picMk id="13" creationId="{BD9BF956-271C-E34F-87E8-0F26DC26DD88}"/>
          </ac:picMkLst>
        </pc:picChg>
        <pc:picChg chg="add del mod">
          <ac:chgData name="Ciporen, Laura" userId="567f631f-0624-4179-9d16-569ddce48823" providerId="ADAL" clId="{80C7A680-7EB9-0C48-819A-B83CF5EA3E54}" dt="2021-11-16T03:47:12.529" v="1963" actId="478"/>
          <ac:picMkLst>
            <pc:docMk/>
            <pc:sldMk cId="1113772291" sldId="678"/>
            <ac:picMk id="15" creationId="{2EE0BF03-EF72-D143-93B6-23FE65286FE1}"/>
          </ac:picMkLst>
        </pc:picChg>
        <pc:picChg chg="add del mod">
          <ac:chgData name="Ciporen, Laura" userId="567f631f-0624-4179-9d16-569ddce48823" providerId="ADAL" clId="{80C7A680-7EB9-0C48-819A-B83CF5EA3E54}" dt="2021-11-16T03:50:07.070" v="1998" actId="478"/>
          <ac:picMkLst>
            <pc:docMk/>
            <pc:sldMk cId="1113772291" sldId="678"/>
            <ac:picMk id="17" creationId="{338A2FDD-639B-4540-8CA7-BFA8A573A4A2}"/>
          </ac:picMkLst>
        </pc:picChg>
        <pc:picChg chg="add del mod">
          <ac:chgData name="Ciporen, Laura" userId="567f631f-0624-4179-9d16-569ddce48823" providerId="ADAL" clId="{80C7A680-7EB9-0C48-819A-B83CF5EA3E54}" dt="2021-11-16T03:50:06.229" v="1997" actId="478"/>
          <ac:picMkLst>
            <pc:docMk/>
            <pc:sldMk cId="1113772291" sldId="678"/>
            <ac:picMk id="19" creationId="{630342C8-CBD0-A347-93F9-2B74E1102D0F}"/>
          </ac:picMkLst>
        </pc:picChg>
        <pc:picChg chg="add del mod">
          <ac:chgData name="Ciporen, Laura" userId="567f631f-0624-4179-9d16-569ddce48823" providerId="ADAL" clId="{80C7A680-7EB9-0C48-819A-B83CF5EA3E54}" dt="2021-11-16T03:50:04.530" v="1996" actId="478"/>
          <ac:picMkLst>
            <pc:docMk/>
            <pc:sldMk cId="1113772291" sldId="678"/>
            <ac:picMk id="21" creationId="{FE1CFA31-7357-2C41-945C-22C56420A7AD}"/>
          </ac:picMkLst>
        </pc:picChg>
        <pc:picChg chg="add del mod">
          <ac:chgData name="Ciporen, Laura" userId="567f631f-0624-4179-9d16-569ddce48823" providerId="ADAL" clId="{80C7A680-7EB9-0C48-819A-B83CF5EA3E54}" dt="2021-11-16T03:47:03.980" v="1959" actId="478"/>
          <ac:picMkLst>
            <pc:docMk/>
            <pc:sldMk cId="1113772291" sldId="678"/>
            <ac:picMk id="23" creationId="{17EB4D5D-59AE-A445-98D9-B091B2A512EF}"/>
          </ac:picMkLst>
        </pc:picChg>
        <pc:picChg chg="add del mod modCrop">
          <ac:chgData name="Ciporen, Laura" userId="567f631f-0624-4179-9d16-569ddce48823" providerId="ADAL" clId="{80C7A680-7EB9-0C48-819A-B83CF5EA3E54}" dt="2021-11-16T04:37:59.945" v="2008" actId="478"/>
          <ac:picMkLst>
            <pc:docMk/>
            <pc:sldMk cId="1113772291" sldId="678"/>
            <ac:picMk id="24" creationId="{DE6CF66C-B793-E244-B110-DDDCFF0FA356}"/>
          </ac:picMkLst>
        </pc:picChg>
        <pc:picChg chg="add del mod">
          <ac:chgData name="Ciporen, Laura" userId="567f631f-0624-4179-9d16-569ddce48823" providerId="ADAL" clId="{80C7A680-7EB9-0C48-819A-B83CF5EA3E54}" dt="2021-11-16T05:58:29.300" v="3351" actId="478"/>
          <ac:picMkLst>
            <pc:docMk/>
            <pc:sldMk cId="1113772291" sldId="678"/>
            <ac:picMk id="30" creationId="{733508D4-663A-9448-85E6-41A78AD7A6AD}"/>
          </ac:picMkLst>
        </pc:picChg>
        <pc:picChg chg="add del mod">
          <ac:chgData name="Ciporen, Laura" userId="567f631f-0624-4179-9d16-569ddce48823" providerId="ADAL" clId="{80C7A680-7EB9-0C48-819A-B83CF5EA3E54}" dt="2021-11-16T04:38:32.162" v="2012" actId="478"/>
          <ac:picMkLst>
            <pc:docMk/>
            <pc:sldMk cId="1113772291" sldId="678"/>
            <ac:picMk id="32" creationId="{5094289E-9697-E548-80B7-8F0BED55BE66}"/>
          </ac:picMkLst>
        </pc:picChg>
        <pc:picChg chg="add del mod">
          <ac:chgData name="Ciporen, Laura" userId="567f631f-0624-4179-9d16-569ddce48823" providerId="ADAL" clId="{80C7A680-7EB9-0C48-819A-B83CF5EA3E54}" dt="2021-11-16T05:58:30.377" v="3352" actId="478"/>
          <ac:picMkLst>
            <pc:docMk/>
            <pc:sldMk cId="1113772291" sldId="678"/>
            <ac:picMk id="34" creationId="{DA247C10-709B-674F-BB78-1309CA5C0A9B}"/>
          </ac:picMkLst>
        </pc:picChg>
        <pc:picChg chg="add mod">
          <ac:chgData name="Ciporen, Laura" userId="567f631f-0624-4179-9d16-569ddce48823" providerId="ADAL" clId="{80C7A680-7EB9-0C48-819A-B83CF5EA3E54}" dt="2021-11-16T06:03:22.257" v="4826" actId="962"/>
          <ac:picMkLst>
            <pc:docMk/>
            <pc:sldMk cId="1113772291" sldId="678"/>
            <ac:picMk id="43" creationId="{C6820159-8CC5-0441-8F0B-8B7723928D23}"/>
          </ac:picMkLst>
        </pc:picChg>
      </pc:sldChg>
      <pc:sldChg chg="add del">
        <pc:chgData name="Ciporen, Laura" userId="567f631f-0624-4179-9d16-569ddce48823" providerId="ADAL" clId="{80C7A680-7EB9-0C48-819A-B83CF5EA3E54}" dt="2021-11-16T04:38:56.438" v="2014" actId="2696"/>
        <pc:sldMkLst>
          <pc:docMk/>
          <pc:sldMk cId="1007412837" sldId="679"/>
        </pc:sldMkLst>
      </pc:sldChg>
      <pc:sldChg chg="addSp delSp modSp add mod ord">
        <pc:chgData name="Ciporen, Laura" userId="567f631f-0624-4179-9d16-569ddce48823" providerId="ADAL" clId="{80C7A680-7EB9-0C48-819A-B83CF5EA3E54}" dt="2021-11-16T16:34:20.184" v="8906" actId="1036"/>
        <pc:sldMkLst>
          <pc:docMk/>
          <pc:sldMk cId="1689407220" sldId="679"/>
        </pc:sldMkLst>
        <pc:spChg chg="del">
          <ac:chgData name="Ciporen, Laura" userId="567f631f-0624-4179-9d16-569ddce48823" providerId="ADAL" clId="{80C7A680-7EB9-0C48-819A-B83CF5EA3E54}" dt="2021-11-16T05:06:42.964" v="2067"/>
          <ac:spMkLst>
            <pc:docMk/>
            <pc:sldMk cId="1689407220" sldId="679"/>
            <ac:spMk id="2" creationId="{818202C1-4B3B-314B-9EAC-BB2D36E3A79A}"/>
          </ac:spMkLst>
        </pc:spChg>
        <pc:spChg chg="add del mod">
          <ac:chgData name="Ciporen, Laura" userId="567f631f-0624-4179-9d16-569ddce48823" providerId="ADAL" clId="{80C7A680-7EB9-0C48-819A-B83CF5EA3E54}" dt="2021-11-16T05:21:26.313" v="2213" actId="478"/>
          <ac:spMkLst>
            <pc:docMk/>
            <pc:sldMk cId="1689407220" sldId="679"/>
            <ac:spMk id="3" creationId="{E8DE2AF0-F7CD-6D43-815B-DC48441A8DEF}"/>
          </ac:spMkLst>
        </pc:spChg>
        <pc:spChg chg="mod">
          <ac:chgData name="Ciporen, Laura" userId="567f631f-0624-4179-9d16-569ddce48823" providerId="ADAL" clId="{80C7A680-7EB9-0C48-819A-B83CF5EA3E54}" dt="2021-11-16T04:57:21.203" v="2048" actId="20577"/>
          <ac:spMkLst>
            <pc:docMk/>
            <pc:sldMk cId="1689407220" sldId="679"/>
            <ac:spMk id="4" creationId="{4892B327-51B5-304F-9CA3-62F6D538D7BD}"/>
          </ac:spMkLst>
        </pc:spChg>
        <pc:picChg chg="add del mod">
          <ac:chgData name="Ciporen, Laura" userId="567f631f-0624-4179-9d16-569ddce48823" providerId="ADAL" clId="{80C7A680-7EB9-0C48-819A-B83CF5EA3E54}" dt="2021-11-16T16:34:20.184" v="8906" actId="1036"/>
          <ac:picMkLst>
            <pc:docMk/>
            <pc:sldMk cId="1689407220" sldId="679"/>
            <ac:picMk id="5" creationId="{38C8A605-2E0F-B245-95D5-5500B815BE79}"/>
          </ac:picMkLst>
        </pc:picChg>
        <pc:picChg chg="del">
          <ac:chgData name="Ciporen, Laura" userId="567f631f-0624-4179-9d16-569ddce48823" providerId="ADAL" clId="{80C7A680-7EB9-0C48-819A-B83CF5EA3E54}" dt="2021-11-16T04:55:43.430" v="2017" actId="478"/>
          <ac:picMkLst>
            <pc:docMk/>
            <pc:sldMk cId="1689407220" sldId="679"/>
            <ac:picMk id="30" creationId="{733508D4-663A-9448-85E6-41A78AD7A6AD}"/>
          </ac:picMkLst>
        </pc:picChg>
      </pc:sldChg>
      <pc:sldChg chg="addSp delSp modSp add mod ord">
        <pc:chgData name="Ciporen, Laura" userId="567f631f-0624-4179-9d16-569ddce48823" providerId="ADAL" clId="{80C7A680-7EB9-0C48-819A-B83CF5EA3E54}" dt="2021-11-16T06:09:34.215" v="4843" actId="20578"/>
        <pc:sldMkLst>
          <pc:docMk/>
          <pc:sldMk cId="249083717" sldId="680"/>
        </pc:sldMkLst>
        <pc:spChg chg="del">
          <ac:chgData name="Ciporen, Laura" userId="567f631f-0624-4179-9d16-569ddce48823" providerId="ADAL" clId="{80C7A680-7EB9-0C48-819A-B83CF5EA3E54}" dt="2021-11-16T05:06:42.964" v="2067"/>
          <ac:spMkLst>
            <pc:docMk/>
            <pc:sldMk cId="249083717" sldId="680"/>
            <ac:spMk id="2" creationId="{818202C1-4B3B-314B-9EAC-BB2D36E3A79A}"/>
          </ac:spMkLst>
        </pc:spChg>
        <pc:spChg chg="mod">
          <ac:chgData name="Ciporen, Laura" userId="567f631f-0624-4179-9d16-569ddce48823" providerId="ADAL" clId="{80C7A680-7EB9-0C48-819A-B83CF5EA3E54}" dt="2021-11-16T05:04:35.364" v="2061" actId="20577"/>
          <ac:spMkLst>
            <pc:docMk/>
            <pc:sldMk cId="249083717" sldId="680"/>
            <ac:spMk id="4" creationId="{4892B327-51B5-304F-9CA3-62F6D538D7BD}"/>
          </ac:spMkLst>
        </pc:spChg>
        <pc:spChg chg="add del mod">
          <ac:chgData name="Ciporen, Laura" userId="567f631f-0624-4179-9d16-569ddce48823" providerId="ADAL" clId="{80C7A680-7EB9-0C48-819A-B83CF5EA3E54}" dt="2021-11-16T05:13:07.506" v="2150" actId="478"/>
          <ac:spMkLst>
            <pc:docMk/>
            <pc:sldMk cId="249083717" sldId="680"/>
            <ac:spMk id="9" creationId="{D1BB44A8-8CC5-EC4E-A3DF-333102BFF33F}"/>
          </ac:spMkLst>
        </pc:spChg>
        <pc:spChg chg="add del mod">
          <ac:chgData name="Ciporen, Laura" userId="567f631f-0624-4179-9d16-569ddce48823" providerId="ADAL" clId="{80C7A680-7EB9-0C48-819A-B83CF5EA3E54}" dt="2021-11-16T06:07:20.001" v="4840" actId="478"/>
          <ac:spMkLst>
            <pc:docMk/>
            <pc:sldMk cId="249083717" sldId="680"/>
            <ac:spMk id="10" creationId="{E0BF2CF6-C30D-774E-95E0-0B524725479C}"/>
          </ac:spMkLst>
        </pc:spChg>
        <pc:picChg chg="del">
          <ac:chgData name="Ciporen, Laura" userId="567f631f-0624-4179-9d16-569ddce48823" providerId="ADAL" clId="{80C7A680-7EB9-0C48-819A-B83CF5EA3E54}" dt="2021-11-16T04:58:27.286" v="2050" actId="478"/>
          <ac:picMkLst>
            <pc:docMk/>
            <pc:sldMk cId="249083717" sldId="680"/>
            <ac:picMk id="5" creationId="{38C8A605-2E0F-B245-95D5-5500B815BE79}"/>
          </ac:picMkLst>
        </pc:picChg>
        <pc:picChg chg="add del mod">
          <ac:chgData name="Ciporen, Laura" userId="567f631f-0624-4179-9d16-569ddce48823" providerId="ADAL" clId="{80C7A680-7EB9-0C48-819A-B83CF5EA3E54}" dt="2021-11-16T04:58:48.857" v="2052" actId="478"/>
          <ac:picMkLst>
            <pc:docMk/>
            <pc:sldMk cId="249083717" sldId="680"/>
            <ac:picMk id="6" creationId="{BB0A5931-5C91-254C-990F-6C1F892CB66B}"/>
          </ac:picMkLst>
        </pc:picChg>
        <pc:picChg chg="add del mod">
          <ac:chgData name="Ciporen, Laura" userId="567f631f-0624-4179-9d16-569ddce48823" providerId="ADAL" clId="{80C7A680-7EB9-0C48-819A-B83CF5EA3E54}" dt="2021-11-16T05:03:56.903" v="2056" actId="478"/>
          <ac:picMkLst>
            <pc:docMk/>
            <pc:sldMk cId="249083717" sldId="680"/>
            <ac:picMk id="7" creationId="{799425FC-B71E-4342-87ED-33F8BACA1D2E}"/>
          </ac:picMkLst>
        </pc:picChg>
        <pc:picChg chg="add mod">
          <ac:chgData name="Ciporen, Laura" userId="567f631f-0624-4179-9d16-569ddce48823" providerId="ADAL" clId="{80C7A680-7EB9-0C48-819A-B83CF5EA3E54}" dt="2021-11-16T05:04:26.499" v="2058" actId="1076"/>
          <ac:picMkLst>
            <pc:docMk/>
            <pc:sldMk cId="249083717" sldId="680"/>
            <ac:picMk id="8" creationId="{7429BFBA-07CC-BA48-87B9-596FAE6A6F0E}"/>
          </ac:picMkLst>
        </pc:picChg>
      </pc:sldChg>
      <pc:sldChg chg="add del">
        <pc:chgData name="Ciporen, Laura" userId="567f631f-0624-4179-9d16-569ddce48823" providerId="ADAL" clId="{80C7A680-7EB9-0C48-819A-B83CF5EA3E54}" dt="2021-11-16T04:38:56.438" v="2014" actId="2696"/>
        <pc:sldMkLst>
          <pc:docMk/>
          <pc:sldMk cId="1849237916" sldId="680"/>
        </pc:sldMkLst>
      </pc:sldChg>
      <pc:sldChg chg="addSp delSp modSp add del mod">
        <pc:chgData name="Ciporen, Laura" userId="567f631f-0624-4179-9d16-569ddce48823" providerId="ADAL" clId="{80C7A680-7EB9-0C48-819A-B83CF5EA3E54}" dt="2021-11-16T05:34:41.797" v="2841" actId="2696"/>
        <pc:sldMkLst>
          <pc:docMk/>
          <pc:sldMk cId="481187421" sldId="681"/>
        </pc:sldMkLst>
        <pc:spChg chg="del mod">
          <ac:chgData name="Ciporen, Laura" userId="567f631f-0624-4179-9d16-569ddce48823" providerId="ADAL" clId="{80C7A680-7EB9-0C48-819A-B83CF5EA3E54}" dt="2021-11-16T05:32:37.283" v="2662" actId="478"/>
          <ac:spMkLst>
            <pc:docMk/>
            <pc:sldMk cId="481187421" sldId="681"/>
            <ac:spMk id="4" creationId="{EA751A8A-429B-7249-BEAC-075410FEDDE8}"/>
          </ac:spMkLst>
        </pc:spChg>
        <pc:spChg chg="add del mod">
          <ac:chgData name="Ciporen, Laura" userId="567f631f-0624-4179-9d16-569ddce48823" providerId="ADAL" clId="{80C7A680-7EB9-0C48-819A-B83CF5EA3E54}" dt="2021-11-16T05:32:41.095" v="2664" actId="478"/>
          <ac:spMkLst>
            <pc:docMk/>
            <pc:sldMk cId="481187421" sldId="681"/>
            <ac:spMk id="5" creationId="{C8F6D2A0-93AB-2349-A035-6A6D83B05820}"/>
          </ac:spMkLst>
        </pc:spChg>
        <pc:spChg chg="add del mod">
          <ac:chgData name="Ciporen, Laura" userId="567f631f-0624-4179-9d16-569ddce48823" providerId="ADAL" clId="{80C7A680-7EB9-0C48-819A-B83CF5EA3E54}" dt="2021-11-16T05:32:42.333" v="2665" actId="478"/>
          <ac:spMkLst>
            <pc:docMk/>
            <pc:sldMk cId="481187421" sldId="681"/>
            <ac:spMk id="7" creationId="{F3C429BC-FBD9-184D-B72E-8DC5DDCC7D84}"/>
          </ac:spMkLst>
        </pc:spChg>
        <pc:spChg chg="del">
          <ac:chgData name="Ciporen, Laura" userId="567f631f-0624-4179-9d16-569ddce48823" providerId="ADAL" clId="{80C7A680-7EB9-0C48-819A-B83CF5EA3E54}" dt="2021-11-16T05:32:39.353" v="2663" actId="478"/>
          <ac:spMkLst>
            <pc:docMk/>
            <pc:sldMk cId="481187421" sldId="681"/>
            <ac:spMk id="8" creationId="{59E3BF1F-7987-2F44-B017-DD28C10F3B14}"/>
          </ac:spMkLst>
        </pc:spChg>
        <pc:picChg chg="mod">
          <ac:chgData name="Ciporen, Laura" userId="567f631f-0624-4179-9d16-569ddce48823" providerId="ADAL" clId="{80C7A680-7EB9-0C48-819A-B83CF5EA3E54}" dt="2021-11-16T05:33:38.450" v="2836" actId="962"/>
          <ac:picMkLst>
            <pc:docMk/>
            <pc:sldMk cId="481187421" sldId="681"/>
            <ac:picMk id="10" creationId="{AB623287-9E88-C648-90B4-E49B1391D94A}"/>
          </ac:picMkLst>
        </pc:picChg>
      </pc:sldChg>
      <pc:sldChg chg="addSp delSp modSp add mod chgLayout">
        <pc:chgData name="Ciporen, Laura" userId="567f631f-0624-4179-9d16-569ddce48823" providerId="ADAL" clId="{80C7A680-7EB9-0C48-819A-B83CF5EA3E54}" dt="2021-11-16T06:58:10.749" v="5049" actId="6264"/>
        <pc:sldMkLst>
          <pc:docMk/>
          <pc:sldMk cId="1471317746" sldId="681"/>
        </pc:sldMkLst>
        <pc:spChg chg="add del mod">
          <ac:chgData name="Ciporen, Laura" userId="567f631f-0624-4179-9d16-569ddce48823" providerId="ADAL" clId="{80C7A680-7EB9-0C48-819A-B83CF5EA3E54}" dt="2021-11-16T06:58:10.749" v="5049" actId="6264"/>
          <ac:spMkLst>
            <pc:docMk/>
            <pc:sldMk cId="1471317746" sldId="681"/>
            <ac:spMk id="2" creationId="{6A33FEBF-FF2F-5946-ACEE-AF22E9EFE62D}"/>
          </ac:spMkLst>
        </pc:spChg>
        <pc:spChg chg="mod ord">
          <ac:chgData name="Ciporen, Laura" userId="567f631f-0624-4179-9d16-569ddce48823" providerId="ADAL" clId="{80C7A680-7EB9-0C48-819A-B83CF5EA3E54}" dt="2021-11-16T06:58:10.749" v="5049" actId="6264"/>
          <ac:spMkLst>
            <pc:docMk/>
            <pc:sldMk cId="1471317746" sldId="681"/>
            <ac:spMk id="3" creationId="{18C034AB-2188-AB49-AD42-1731BCC0DC1F}"/>
          </ac:spMkLst>
        </pc:spChg>
        <pc:spChg chg="add del mod">
          <ac:chgData name="Ciporen, Laura" userId="567f631f-0624-4179-9d16-569ddce48823" providerId="ADAL" clId="{80C7A680-7EB9-0C48-819A-B83CF5EA3E54}" dt="2021-11-16T06:58:10.749" v="5049" actId="6264"/>
          <ac:spMkLst>
            <pc:docMk/>
            <pc:sldMk cId="1471317746" sldId="681"/>
            <ac:spMk id="4" creationId="{FFB9ABCC-D405-8B43-9CF6-4DC6F1B7EFA9}"/>
          </ac:spMkLst>
        </pc:spChg>
        <pc:spChg chg="add del mod ord">
          <ac:chgData name="Ciporen, Laura" userId="567f631f-0624-4179-9d16-569ddce48823" providerId="ADAL" clId="{80C7A680-7EB9-0C48-819A-B83CF5EA3E54}" dt="2021-11-16T06:58:10.749" v="5049" actId="6264"/>
          <ac:spMkLst>
            <pc:docMk/>
            <pc:sldMk cId="1471317746" sldId="681"/>
            <ac:spMk id="5" creationId="{EEC64181-ED08-E647-A7FD-69D4B7A52014}"/>
          </ac:spMkLst>
        </pc:spChg>
        <pc:spChg chg="add del mod ord">
          <ac:chgData name="Ciporen, Laura" userId="567f631f-0624-4179-9d16-569ddce48823" providerId="ADAL" clId="{80C7A680-7EB9-0C48-819A-B83CF5EA3E54}" dt="2021-11-16T06:58:10.749" v="5049" actId="6264"/>
          <ac:spMkLst>
            <pc:docMk/>
            <pc:sldMk cId="1471317746" sldId="681"/>
            <ac:spMk id="6" creationId="{1E9E2EB0-D2F9-6341-901A-3784BAA6102D}"/>
          </ac:spMkLst>
        </pc:spChg>
        <pc:spChg chg="mod ord">
          <ac:chgData name="Ciporen, Laura" userId="567f631f-0624-4179-9d16-569ddce48823" providerId="ADAL" clId="{80C7A680-7EB9-0C48-819A-B83CF5EA3E54}" dt="2021-11-16T06:58:10.749" v="5049" actId="6264"/>
          <ac:spMkLst>
            <pc:docMk/>
            <pc:sldMk cId="1471317746" sldId="681"/>
            <ac:spMk id="17" creationId="{43CF7BD1-A305-6741-ABD9-E028AB3819E8}"/>
          </ac:spMkLst>
        </pc:spChg>
      </pc:sldChg>
      <pc:sldChg chg="add del replId">
        <pc:chgData name="Ciporen, Laura" userId="567f631f-0624-4179-9d16-569ddce48823" providerId="ADAL" clId="{80C7A680-7EB9-0C48-819A-B83CF5EA3E54}" dt="2021-11-16T04:38:56.438" v="2014" actId="2696"/>
        <pc:sldMkLst>
          <pc:docMk/>
          <pc:sldMk cId="3059536909" sldId="681"/>
        </pc:sldMkLst>
      </pc:sldChg>
      <pc:sldChg chg="delSp modSp new mod">
        <pc:chgData name="Ciporen, Laura" userId="567f631f-0624-4179-9d16-569ddce48823" providerId="ADAL" clId="{80C7A680-7EB9-0C48-819A-B83CF5EA3E54}" dt="2021-11-16T05:51:05.185" v="3342" actId="478"/>
        <pc:sldMkLst>
          <pc:docMk/>
          <pc:sldMk cId="3358797842" sldId="682"/>
        </pc:sldMkLst>
        <pc:spChg chg="del">
          <ac:chgData name="Ciporen, Laura" userId="567f631f-0624-4179-9d16-569ddce48823" providerId="ADAL" clId="{80C7A680-7EB9-0C48-819A-B83CF5EA3E54}" dt="2021-11-16T05:51:05.185" v="3342" actId="478"/>
          <ac:spMkLst>
            <pc:docMk/>
            <pc:sldMk cId="3358797842" sldId="682"/>
            <ac:spMk id="3" creationId="{4B222658-0D11-8C41-B12D-66D45E425645}"/>
          </ac:spMkLst>
        </pc:spChg>
        <pc:spChg chg="mod">
          <ac:chgData name="Ciporen, Laura" userId="567f631f-0624-4179-9d16-569ddce48823" providerId="ADAL" clId="{80C7A680-7EB9-0C48-819A-B83CF5EA3E54}" dt="2021-11-16T05:49:32.781" v="3277" actId="20577"/>
          <ac:spMkLst>
            <pc:docMk/>
            <pc:sldMk cId="3358797842" sldId="682"/>
            <ac:spMk id="4" creationId="{D0C010BF-02B6-844D-9918-68CCED53DFBC}"/>
          </ac:spMkLst>
        </pc:spChg>
        <pc:spChg chg="mod">
          <ac:chgData name="Ciporen, Laura" userId="567f631f-0624-4179-9d16-569ddce48823" providerId="ADAL" clId="{80C7A680-7EB9-0C48-819A-B83CF5EA3E54}" dt="2021-11-16T05:50:50.817" v="3341" actId="403"/>
          <ac:spMkLst>
            <pc:docMk/>
            <pc:sldMk cId="3358797842" sldId="682"/>
            <ac:spMk id="5" creationId="{E8B45C1A-0429-704E-A9CC-C56862EA5B30}"/>
          </ac:spMkLst>
        </pc:spChg>
        <pc:spChg chg="del">
          <ac:chgData name="Ciporen, Laura" userId="567f631f-0624-4179-9d16-569ddce48823" providerId="ADAL" clId="{80C7A680-7EB9-0C48-819A-B83CF5EA3E54}" dt="2021-11-16T05:49:21.871" v="3265" actId="478"/>
          <ac:spMkLst>
            <pc:docMk/>
            <pc:sldMk cId="3358797842" sldId="682"/>
            <ac:spMk id="6" creationId="{CAC007AC-CAFA-D340-9315-21E3BECB3D0E}"/>
          </ac:spMkLst>
        </pc:spChg>
      </pc:sldChg>
      <pc:sldChg chg="addSp modSp add mod">
        <pc:chgData name="Ciporen, Laura" userId="567f631f-0624-4179-9d16-569ddce48823" providerId="ADAL" clId="{80C7A680-7EB9-0C48-819A-B83CF5EA3E54}" dt="2021-11-16T06:04:12.153" v="4838" actId="1036"/>
        <pc:sldMkLst>
          <pc:docMk/>
          <pc:sldMk cId="3624367873" sldId="683"/>
        </pc:sldMkLst>
        <pc:picChg chg="add mod">
          <ac:chgData name="Ciporen, Laura" userId="567f631f-0624-4179-9d16-569ddce48823" providerId="ADAL" clId="{80C7A680-7EB9-0C48-819A-B83CF5EA3E54}" dt="2021-11-16T06:02:25.904" v="4454" actId="962"/>
          <ac:picMkLst>
            <pc:docMk/>
            <pc:sldMk cId="3624367873" sldId="683"/>
            <ac:picMk id="3" creationId="{A20F89D8-AF6D-5045-87E4-EB32719163D0}"/>
          </ac:picMkLst>
        </pc:picChg>
        <pc:picChg chg="mod">
          <ac:chgData name="Ciporen, Laura" userId="567f631f-0624-4179-9d16-569ddce48823" providerId="ADAL" clId="{80C7A680-7EB9-0C48-819A-B83CF5EA3E54}" dt="2021-11-16T06:04:12.153" v="4838" actId="1036"/>
          <ac:picMkLst>
            <pc:docMk/>
            <pc:sldMk cId="3624367873" sldId="683"/>
            <ac:picMk id="30" creationId="{733508D4-663A-9448-85E6-41A78AD7A6AD}"/>
          </ac:picMkLst>
        </pc:picChg>
        <pc:picChg chg="mod">
          <ac:chgData name="Ciporen, Laura" userId="567f631f-0624-4179-9d16-569ddce48823" providerId="ADAL" clId="{80C7A680-7EB9-0C48-819A-B83CF5EA3E54}" dt="2021-11-16T06:00:59.095" v="4054" actId="962"/>
          <ac:picMkLst>
            <pc:docMk/>
            <pc:sldMk cId="3624367873" sldId="683"/>
            <ac:picMk id="34" creationId="{DA247C10-709B-674F-BB78-1309CA5C0A9B}"/>
          </ac:picMkLst>
        </pc:picChg>
      </pc:sldChg>
      <pc:sldChg chg="addSp delSp modSp add mod ord modAnim">
        <pc:chgData name="Ciporen, Laura" userId="567f631f-0624-4179-9d16-569ddce48823" providerId="ADAL" clId="{80C7A680-7EB9-0C48-819A-B83CF5EA3E54}" dt="2021-11-16T18:41:50.036" v="9731" actId="1076"/>
        <pc:sldMkLst>
          <pc:docMk/>
          <pc:sldMk cId="3363042839" sldId="684"/>
        </pc:sldMkLst>
        <pc:spChg chg="add del mod">
          <ac:chgData name="Ciporen, Laura" userId="567f631f-0624-4179-9d16-569ddce48823" providerId="ADAL" clId="{80C7A680-7EB9-0C48-819A-B83CF5EA3E54}" dt="2021-11-16T06:14:39.335" v="4871" actId="478"/>
          <ac:spMkLst>
            <pc:docMk/>
            <pc:sldMk cId="3363042839" sldId="684"/>
            <ac:spMk id="2" creationId="{37D43EE5-AB10-AD45-B342-7FDF42B593C9}"/>
          </ac:spMkLst>
        </pc:spChg>
        <pc:spChg chg="add mod modVis">
          <ac:chgData name="Ciporen, Laura" userId="567f631f-0624-4179-9d16-569ddce48823" providerId="ADAL" clId="{80C7A680-7EB9-0C48-819A-B83CF5EA3E54}" dt="2021-11-16T06:39:58.984" v="4961" actId="14430"/>
          <ac:spMkLst>
            <pc:docMk/>
            <pc:sldMk cId="3363042839" sldId="684"/>
            <ac:spMk id="3" creationId="{DF412E5B-9F1D-8D48-B515-7140DE2E61C3}"/>
          </ac:spMkLst>
        </pc:spChg>
        <pc:spChg chg="mod">
          <ac:chgData name="Ciporen, Laura" userId="567f631f-0624-4179-9d16-569ddce48823" providerId="ADAL" clId="{80C7A680-7EB9-0C48-819A-B83CF5EA3E54}" dt="2021-11-16T18:41:50.036" v="9731" actId="1076"/>
          <ac:spMkLst>
            <pc:docMk/>
            <pc:sldMk cId="3363042839" sldId="684"/>
            <ac:spMk id="4" creationId="{4892B327-51B5-304F-9CA3-62F6D538D7BD}"/>
          </ac:spMkLst>
        </pc:spChg>
        <pc:spChg chg="add del mod">
          <ac:chgData name="Ciporen, Laura" userId="567f631f-0624-4179-9d16-569ddce48823" providerId="ADAL" clId="{80C7A680-7EB9-0C48-819A-B83CF5EA3E54}" dt="2021-11-16T06:14:40.018" v="4872" actId="478"/>
          <ac:spMkLst>
            <pc:docMk/>
            <pc:sldMk cId="3363042839" sldId="684"/>
            <ac:spMk id="6" creationId="{688B62BF-928F-A048-994D-7FDA98CC0F28}"/>
          </ac:spMkLst>
        </pc:spChg>
        <pc:spChg chg="add del mod">
          <ac:chgData name="Ciporen, Laura" userId="567f631f-0624-4179-9d16-569ddce48823" providerId="ADAL" clId="{80C7A680-7EB9-0C48-819A-B83CF5EA3E54}" dt="2021-11-16T06:14:37.304" v="4870" actId="478"/>
          <ac:spMkLst>
            <pc:docMk/>
            <pc:sldMk cId="3363042839" sldId="684"/>
            <ac:spMk id="7" creationId="{35919132-DC39-354C-978E-C326E58B067F}"/>
          </ac:spMkLst>
        </pc:spChg>
        <pc:spChg chg="add mod modVis">
          <ac:chgData name="Ciporen, Laura" userId="567f631f-0624-4179-9d16-569ddce48823" providerId="ADAL" clId="{80C7A680-7EB9-0C48-819A-B83CF5EA3E54}" dt="2021-11-16T06:39:58.443" v="4960" actId="14430"/>
          <ac:spMkLst>
            <pc:docMk/>
            <pc:sldMk cId="3363042839" sldId="684"/>
            <ac:spMk id="8" creationId="{D5B5B2F5-9E7D-5740-B438-34982238054C}"/>
          </ac:spMkLst>
        </pc:spChg>
        <pc:spChg chg="add mod modVis">
          <ac:chgData name="Ciporen, Laura" userId="567f631f-0624-4179-9d16-569ddce48823" providerId="ADAL" clId="{80C7A680-7EB9-0C48-819A-B83CF5EA3E54}" dt="2021-11-16T06:39:59.672" v="4962" actId="14430"/>
          <ac:spMkLst>
            <pc:docMk/>
            <pc:sldMk cId="3363042839" sldId="684"/>
            <ac:spMk id="9" creationId="{8045A1B2-1D25-0045-8687-F509CACEB105}"/>
          </ac:spMkLst>
        </pc:spChg>
        <pc:spChg chg="add mod modVis">
          <ac:chgData name="Ciporen, Laura" userId="567f631f-0624-4179-9d16-569ddce48823" providerId="ADAL" clId="{80C7A680-7EB9-0C48-819A-B83CF5EA3E54}" dt="2021-11-16T06:39:57.424" v="4959" actId="14430"/>
          <ac:spMkLst>
            <pc:docMk/>
            <pc:sldMk cId="3363042839" sldId="684"/>
            <ac:spMk id="10" creationId="{FE248E68-EB7A-8649-9469-1607F94BDAE3}"/>
          </ac:spMkLst>
        </pc:spChg>
        <pc:picChg chg="mod modCrop">
          <ac:chgData name="Ciporen, Laura" userId="567f631f-0624-4179-9d16-569ddce48823" providerId="ADAL" clId="{80C7A680-7EB9-0C48-819A-B83CF5EA3E54}" dt="2021-11-16T18:41:25.821" v="9728" actId="1037"/>
          <ac:picMkLst>
            <pc:docMk/>
            <pc:sldMk cId="3363042839" sldId="684"/>
            <ac:picMk id="5" creationId="{38C8A605-2E0F-B245-95D5-5500B815BE79}"/>
          </ac:picMkLst>
        </pc:picChg>
      </pc:sldChg>
      <pc:sldChg chg="addSp delSp modSp add mod">
        <pc:chgData name="Ciporen, Laura" userId="567f631f-0624-4179-9d16-569ddce48823" providerId="ADAL" clId="{80C7A680-7EB9-0C48-819A-B83CF5EA3E54}" dt="2021-11-16T06:30:37.331" v="4945"/>
        <pc:sldMkLst>
          <pc:docMk/>
          <pc:sldMk cId="3788444431" sldId="685"/>
        </pc:sldMkLst>
        <pc:spChg chg="mod">
          <ac:chgData name="Ciporen, Laura" userId="567f631f-0624-4179-9d16-569ddce48823" providerId="ADAL" clId="{80C7A680-7EB9-0C48-819A-B83CF5EA3E54}" dt="2021-11-16T06:29:13.012" v="4940" actId="1035"/>
          <ac:spMkLst>
            <pc:docMk/>
            <pc:sldMk cId="3788444431" sldId="685"/>
            <ac:spMk id="2" creationId="{34DBA29D-020C-564F-AE85-9044670E0D4B}"/>
          </ac:spMkLst>
        </pc:spChg>
        <pc:spChg chg="mod">
          <ac:chgData name="Ciporen, Laura" userId="567f631f-0624-4179-9d16-569ddce48823" providerId="ADAL" clId="{80C7A680-7EB9-0C48-819A-B83CF5EA3E54}" dt="2021-11-16T06:29:13.012" v="4940" actId="1035"/>
          <ac:spMkLst>
            <pc:docMk/>
            <pc:sldMk cId="3788444431" sldId="685"/>
            <ac:spMk id="4" creationId="{44A826D8-CB2B-7A46-AC05-DE6EF7EE7AE5}"/>
          </ac:spMkLst>
        </pc:spChg>
        <pc:spChg chg="add del mod">
          <ac:chgData name="Ciporen, Laura" userId="567f631f-0624-4179-9d16-569ddce48823" providerId="ADAL" clId="{80C7A680-7EB9-0C48-819A-B83CF5EA3E54}" dt="2021-11-16T06:30:37.331" v="4945"/>
          <ac:spMkLst>
            <pc:docMk/>
            <pc:sldMk cId="3788444431" sldId="685"/>
            <ac:spMk id="6" creationId="{F1955E1B-51F9-9F4E-872F-CC980B174519}"/>
          </ac:spMkLst>
        </pc:spChg>
        <pc:spChg chg="del">
          <ac:chgData name="Ciporen, Laura" userId="567f631f-0624-4179-9d16-569ddce48823" providerId="ADAL" clId="{80C7A680-7EB9-0C48-819A-B83CF5EA3E54}" dt="2021-11-16T06:29:18.985" v="4941" actId="478"/>
          <ac:spMkLst>
            <pc:docMk/>
            <pc:sldMk cId="3788444431" sldId="685"/>
            <ac:spMk id="15" creationId="{23E5E968-E399-5241-8C98-6AFB308F4229}"/>
          </ac:spMkLst>
        </pc:spChg>
        <pc:picChg chg="add del mod">
          <ac:chgData name="Ciporen, Laura" userId="567f631f-0624-4179-9d16-569ddce48823" providerId="ADAL" clId="{80C7A680-7EB9-0C48-819A-B83CF5EA3E54}" dt="2021-11-16T06:30:35.761" v="4944" actId="21"/>
          <ac:picMkLst>
            <pc:docMk/>
            <pc:sldMk cId="3788444431" sldId="685"/>
            <ac:picMk id="9" creationId="{9DC84890-CCB1-1A43-856D-D564AC7582C8}"/>
          </ac:picMkLst>
        </pc:picChg>
        <pc:picChg chg="add mod">
          <ac:chgData name="Ciporen, Laura" userId="567f631f-0624-4179-9d16-569ddce48823" providerId="ADAL" clId="{80C7A680-7EB9-0C48-819A-B83CF5EA3E54}" dt="2021-11-16T06:30:37.331" v="4945"/>
          <ac:picMkLst>
            <pc:docMk/>
            <pc:sldMk cId="3788444431" sldId="685"/>
            <ac:picMk id="10" creationId="{A18F05A0-6C37-F54B-A501-83D2589623A5}"/>
          </ac:picMkLst>
        </pc:picChg>
        <pc:picChg chg="del">
          <ac:chgData name="Ciporen, Laura" userId="567f631f-0624-4179-9d16-569ddce48823" providerId="ADAL" clId="{80C7A680-7EB9-0C48-819A-B83CF5EA3E54}" dt="2021-11-16T06:30:25.757" v="4942" actId="478"/>
          <ac:picMkLst>
            <pc:docMk/>
            <pc:sldMk cId="3788444431" sldId="685"/>
            <ac:picMk id="12" creationId="{06AEB1DC-2006-4341-BA02-7383BE8A4BF3}"/>
          </ac:picMkLst>
        </pc:picChg>
      </pc:sldChg>
      <pc:sldChg chg="new del">
        <pc:chgData name="Ciporen, Laura" userId="567f631f-0624-4179-9d16-569ddce48823" providerId="ADAL" clId="{80C7A680-7EB9-0C48-819A-B83CF5EA3E54}" dt="2021-11-16T06:55:16.547" v="5035" actId="680"/>
        <pc:sldMkLst>
          <pc:docMk/>
          <pc:sldMk cId="164634323" sldId="686"/>
        </pc:sldMkLst>
      </pc:sldChg>
      <pc:sldChg chg="addSp delSp modSp new mod modClrScheme chgLayout">
        <pc:chgData name="Ciporen, Laura" userId="567f631f-0624-4179-9d16-569ddce48823" providerId="ADAL" clId="{80C7A680-7EB9-0C48-819A-B83CF5EA3E54}" dt="2021-11-16T18:41:40.388" v="9730" actId="1076"/>
        <pc:sldMkLst>
          <pc:docMk/>
          <pc:sldMk cId="1945532632" sldId="686"/>
        </pc:sldMkLst>
        <pc:spChg chg="mod ord">
          <ac:chgData name="Ciporen, Laura" userId="567f631f-0624-4179-9d16-569ddce48823" providerId="ADAL" clId="{80C7A680-7EB9-0C48-819A-B83CF5EA3E54}" dt="2021-11-16T06:58:29.382" v="5050" actId="700"/>
          <ac:spMkLst>
            <pc:docMk/>
            <pc:sldMk cId="1945532632" sldId="686"/>
            <ac:spMk id="2" creationId="{B21D5702-E034-8F4F-BB13-75230805A4F3}"/>
          </ac:spMkLst>
        </pc:spChg>
        <pc:spChg chg="del">
          <ac:chgData name="Ciporen, Laura" userId="567f631f-0624-4179-9d16-569ddce48823" providerId="ADAL" clId="{80C7A680-7EB9-0C48-819A-B83CF5EA3E54}" dt="2021-11-16T06:55:44.766" v="5037" actId="478"/>
          <ac:spMkLst>
            <pc:docMk/>
            <pc:sldMk cId="1945532632" sldId="686"/>
            <ac:spMk id="3" creationId="{31AB8DAB-C212-FD4A-A6E6-FC96BAFBAE19}"/>
          </ac:spMkLst>
        </pc:spChg>
        <pc:spChg chg="del mod ord">
          <ac:chgData name="Ciporen, Laura" userId="567f631f-0624-4179-9d16-569ddce48823" providerId="ADAL" clId="{80C7A680-7EB9-0C48-819A-B83CF5EA3E54}" dt="2021-11-16T06:57:11.269" v="5044" actId="700"/>
          <ac:spMkLst>
            <pc:docMk/>
            <pc:sldMk cId="1945532632" sldId="686"/>
            <ac:spMk id="4" creationId="{6A7C8996-4AC7-C44B-9557-998982D2C7F2}"/>
          </ac:spMkLst>
        </pc:spChg>
        <pc:spChg chg="del mod ord">
          <ac:chgData name="Ciporen, Laura" userId="567f631f-0624-4179-9d16-569ddce48823" providerId="ADAL" clId="{80C7A680-7EB9-0C48-819A-B83CF5EA3E54}" dt="2021-11-16T06:57:11.269" v="5044" actId="700"/>
          <ac:spMkLst>
            <pc:docMk/>
            <pc:sldMk cId="1945532632" sldId="686"/>
            <ac:spMk id="5" creationId="{EC077C88-0A0E-3F4E-8BDA-C860FB1FA73D}"/>
          </ac:spMkLst>
        </pc:spChg>
        <pc:spChg chg="del mod ord">
          <ac:chgData name="Ciporen, Laura" userId="567f631f-0624-4179-9d16-569ddce48823" providerId="ADAL" clId="{80C7A680-7EB9-0C48-819A-B83CF5EA3E54}" dt="2021-11-16T06:57:11.269" v="5044" actId="700"/>
          <ac:spMkLst>
            <pc:docMk/>
            <pc:sldMk cId="1945532632" sldId="686"/>
            <ac:spMk id="6" creationId="{6CCEC98C-D2F2-AA47-89E3-3A6D0E8BA68B}"/>
          </ac:spMkLst>
        </pc:spChg>
        <pc:spChg chg="del">
          <ac:chgData name="Ciporen, Laura" userId="567f631f-0624-4179-9d16-569ddce48823" providerId="ADAL" clId="{80C7A680-7EB9-0C48-819A-B83CF5EA3E54}" dt="2021-11-16T06:56:11.992" v="5040" actId="478"/>
          <ac:spMkLst>
            <pc:docMk/>
            <pc:sldMk cId="1945532632" sldId="686"/>
            <ac:spMk id="7" creationId="{F0D4DFB0-FF65-3844-A75D-CBE2FF622B5B}"/>
          </ac:spMkLst>
        </pc:spChg>
        <pc:spChg chg="add del mod ord">
          <ac:chgData name="Ciporen, Laura" userId="567f631f-0624-4179-9d16-569ddce48823" providerId="ADAL" clId="{80C7A680-7EB9-0C48-819A-B83CF5EA3E54}" dt="2021-11-16T06:58:29.382" v="5050" actId="700"/>
          <ac:spMkLst>
            <pc:docMk/>
            <pc:sldMk cId="1945532632" sldId="686"/>
            <ac:spMk id="9" creationId="{8387F11C-AAB0-9B42-BE4A-B92AEA7FB3B2}"/>
          </ac:spMkLst>
        </pc:spChg>
        <pc:spChg chg="add del mod ord">
          <ac:chgData name="Ciporen, Laura" userId="567f631f-0624-4179-9d16-569ddce48823" providerId="ADAL" clId="{80C7A680-7EB9-0C48-819A-B83CF5EA3E54}" dt="2021-11-16T06:58:29.382" v="5050" actId="700"/>
          <ac:spMkLst>
            <pc:docMk/>
            <pc:sldMk cId="1945532632" sldId="686"/>
            <ac:spMk id="10" creationId="{EAE3D422-5810-534F-A021-C4FE40003A95}"/>
          </ac:spMkLst>
        </pc:spChg>
        <pc:spChg chg="add del mod ord">
          <ac:chgData name="Ciporen, Laura" userId="567f631f-0624-4179-9d16-569ddce48823" providerId="ADAL" clId="{80C7A680-7EB9-0C48-819A-B83CF5EA3E54}" dt="2021-11-16T06:58:29.382" v="5050" actId="700"/>
          <ac:spMkLst>
            <pc:docMk/>
            <pc:sldMk cId="1945532632" sldId="686"/>
            <ac:spMk id="11" creationId="{51B349AD-A490-CD4D-A2AA-5A16D84A11DF}"/>
          </ac:spMkLst>
        </pc:spChg>
        <pc:spChg chg="add del mod ord">
          <ac:chgData name="Ciporen, Laura" userId="567f631f-0624-4179-9d16-569ddce48823" providerId="ADAL" clId="{80C7A680-7EB9-0C48-819A-B83CF5EA3E54}" dt="2021-11-16T06:58:29.382" v="5050" actId="700"/>
          <ac:spMkLst>
            <pc:docMk/>
            <pc:sldMk cId="1945532632" sldId="686"/>
            <ac:spMk id="12" creationId="{AC9ECE34-F3FE-AD45-A42B-98D73250FCC1}"/>
          </ac:spMkLst>
        </pc:spChg>
        <pc:spChg chg="add del mod ord">
          <ac:chgData name="Ciporen, Laura" userId="567f631f-0624-4179-9d16-569ddce48823" providerId="ADAL" clId="{80C7A680-7EB9-0C48-819A-B83CF5EA3E54}" dt="2021-11-16T06:58:29.382" v="5050" actId="700"/>
          <ac:spMkLst>
            <pc:docMk/>
            <pc:sldMk cId="1945532632" sldId="686"/>
            <ac:spMk id="13" creationId="{6749C3D7-381E-4947-BA62-09AF3C4CB5AE}"/>
          </ac:spMkLst>
        </pc:spChg>
        <pc:spChg chg="add mod ord">
          <ac:chgData name="Ciporen, Laura" userId="567f631f-0624-4179-9d16-569ddce48823" providerId="ADAL" clId="{80C7A680-7EB9-0C48-819A-B83CF5EA3E54}" dt="2021-11-16T18:41:40.388" v="9730" actId="1076"/>
          <ac:spMkLst>
            <pc:docMk/>
            <pc:sldMk cId="1945532632" sldId="686"/>
            <ac:spMk id="14" creationId="{ECAF78DC-EFC8-A840-BD2B-2A7FF0901F76}"/>
          </ac:spMkLst>
        </pc:spChg>
        <pc:spChg chg="add mod">
          <ac:chgData name="Ciporen, Laura" userId="567f631f-0624-4179-9d16-569ddce48823" providerId="ADAL" clId="{80C7A680-7EB9-0C48-819A-B83CF5EA3E54}" dt="2021-11-16T07:05:09.006" v="5144" actId="20577"/>
          <ac:spMkLst>
            <pc:docMk/>
            <pc:sldMk cId="1945532632" sldId="686"/>
            <ac:spMk id="16" creationId="{33E3589E-949B-5D4D-ACFA-07A02C039CD5}"/>
          </ac:spMkLst>
        </pc:spChg>
        <pc:picChg chg="add del mod ord">
          <ac:chgData name="Ciporen, Laura" userId="567f631f-0624-4179-9d16-569ddce48823" providerId="ADAL" clId="{80C7A680-7EB9-0C48-819A-B83CF5EA3E54}" dt="2021-11-16T06:58:36.929" v="5051" actId="21"/>
          <ac:picMkLst>
            <pc:docMk/>
            <pc:sldMk cId="1945532632" sldId="686"/>
            <ac:picMk id="8" creationId="{69579F00-F490-1A49-BBFF-50A0D3D5E10F}"/>
          </ac:picMkLst>
        </pc:picChg>
        <pc:picChg chg="add mod modCrop">
          <ac:chgData name="Ciporen, Laura" userId="567f631f-0624-4179-9d16-569ddce48823" providerId="ADAL" clId="{80C7A680-7EB9-0C48-819A-B83CF5EA3E54}" dt="2021-11-16T07:23:09.286" v="6272" actId="962"/>
          <ac:picMkLst>
            <pc:docMk/>
            <pc:sldMk cId="1945532632" sldId="686"/>
            <ac:picMk id="17" creationId="{A8BFF070-E714-7E40-BB3D-5F99E18DF116}"/>
          </ac:picMkLst>
        </pc:picChg>
      </pc:sldChg>
      <pc:sldChg chg="modSp add mod">
        <pc:chgData name="Ciporen, Laura" userId="567f631f-0624-4179-9d16-569ddce48823" providerId="ADAL" clId="{80C7A680-7EB9-0C48-819A-B83CF5EA3E54}" dt="2021-11-16T18:42:04.756" v="9732" actId="14100"/>
        <pc:sldMkLst>
          <pc:docMk/>
          <pc:sldMk cId="346962281" sldId="687"/>
        </pc:sldMkLst>
        <pc:spChg chg="mod">
          <ac:chgData name="Ciporen, Laura" userId="567f631f-0624-4179-9d16-569ddce48823" providerId="ADAL" clId="{80C7A680-7EB9-0C48-819A-B83CF5EA3E54}" dt="2021-11-16T18:42:04.756" v="9732" actId="14100"/>
          <ac:spMkLst>
            <pc:docMk/>
            <pc:sldMk cId="346962281" sldId="687"/>
            <ac:spMk id="14" creationId="{ECAF78DC-EFC8-A840-BD2B-2A7FF0901F76}"/>
          </ac:spMkLst>
        </pc:spChg>
        <pc:spChg chg="mod">
          <ac:chgData name="Ciporen, Laura" userId="567f631f-0624-4179-9d16-569ddce48823" providerId="ADAL" clId="{80C7A680-7EB9-0C48-819A-B83CF5EA3E54}" dt="2021-11-16T07:06:10.577" v="5161" actId="20577"/>
          <ac:spMkLst>
            <pc:docMk/>
            <pc:sldMk cId="346962281" sldId="687"/>
            <ac:spMk id="16" creationId="{33E3589E-949B-5D4D-ACFA-07A02C039CD5}"/>
          </ac:spMkLst>
        </pc:spChg>
      </pc:sldChg>
      <pc:sldChg chg="add del">
        <pc:chgData name="Ciporen, Laura" userId="567f631f-0624-4179-9d16-569ddce48823" providerId="ADAL" clId="{80C7A680-7EB9-0C48-819A-B83CF5EA3E54}" dt="2021-11-16T07:07:08.807" v="5163" actId="2890"/>
        <pc:sldMkLst>
          <pc:docMk/>
          <pc:sldMk cId="2338506424" sldId="688"/>
        </pc:sldMkLst>
      </pc:sldChg>
      <pc:sldChg chg="addSp delSp modSp add mod">
        <pc:chgData name="Ciporen, Laura" userId="567f631f-0624-4179-9d16-569ddce48823" providerId="ADAL" clId="{80C7A680-7EB9-0C48-819A-B83CF5EA3E54}" dt="2021-11-16T18:42:15.259" v="9733" actId="14100"/>
        <pc:sldMkLst>
          <pc:docMk/>
          <pc:sldMk cId="3852207785" sldId="688"/>
        </pc:sldMkLst>
        <pc:spChg chg="mod">
          <ac:chgData name="Ciporen, Laura" userId="567f631f-0624-4179-9d16-569ddce48823" providerId="ADAL" clId="{80C7A680-7EB9-0C48-819A-B83CF5EA3E54}" dt="2021-11-16T18:42:15.259" v="9733" actId="14100"/>
          <ac:spMkLst>
            <pc:docMk/>
            <pc:sldMk cId="3852207785" sldId="688"/>
            <ac:spMk id="14" creationId="{ECAF78DC-EFC8-A840-BD2B-2A7FF0901F76}"/>
          </ac:spMkLst>
        </pc:spChg>
        <pc:spChg chg="mod">
          <ac:chgData name="Ciporen, Laura" userId="567f631f-0624-4179-9d16-569ddce48823" providerId="ADAL" clId="{80C7A680-7EB9-0C48-819A-B83CF5EA3E54}" dt="2021-11-16T07:09:09.028" v="5235" actId="5793"/>
          <ac:spMkLst>
            <pc:docMk/>
            <pc:sldMk cId="3852207785" sldId="688"/>
            <ac:spMk id="16" creationId="{33E3589E-949B-5D4D-ACFA-07A02C039CD5}"/>
          </ac:spMkLst>
        </pc:spChg>
        <pc:picChg chg="add mod">
          <ac:chgData name="Ciporen, Laura" userId="567f631f-0624-4179-9d16-569ddce48823" providerId="ADAL" clId="{80C7A680-7EB9-0C48-819A-B83CF5EA3E54}" dt="2021-11-16T07:22:27.002" v="6008"/>
          <ac:picMkLst>
            <pc:docMk/>
            <pc:sldMk cId="3852207785" sldId="688"/>
            <ac:picMk id="6" creationId="{198F49C8-8498-E948-B7AF-9A1C47461860}"/>
          </ac:picMkLst>
        </pc:picChg>
        <pc:picChg chg="del">
          <ac:chgData name="Ciporen, Laura" userId="567f631f-0624-4179-9d16-569ddce48823" providerId="ADAL" clId="{80C7A680-7EB9-0C48-819A-B83CF5EA3E54}" dt="2021-11-16T07:22:26.365" v="6007" actId="478"/>
          <ac:picMkLst>
            <pc:docMk/>
            <pc:sldMk cId="3852207785" sldId="688"/>
            <ac:picMk id="17" creationId="{A8BFF070-E714-7E40-BB3D-5F99E18DF116}"/>
          </ac:picMkLst>
        </pc:picChg>
      </pc:sldChg>
      <pc:sldChg chg="addSp modSp add mod">
        <pc:chgData name="Ciporen, Laura" userId="567f631f-0624-4179-9d16-569ddce48823" providerId="ADAL" clId="{80C7A680-7EB9-0C48-819A-B83CF5EA3E54}" dt="2021-11-16T18:42:40.714" v="9748" actId="14100"/>
        <pc:sldMkLst>
          <pc:docMk/>
          <pc:sldMk cId="2647504883" sldId="689"/>
        </pc:sldMkLst>
        <pc:spChg chg="mod">
          <ac:chgData name="Ciporen, Laura" userId="567f631f-0624-4179-9d16-569ddce48823" providerId="ADAL" clId="{80C7A680-7EB9-0C48-819A-B83CF5EA3E54}" dt="2021-11-16T18:42:40.714" v="9748" actId="14100"/>
          <ac:spMkLst>
            <pc:docMk/>
            <pc:sldMk cId="2647504883" sldId="689"/>
            <ac:spMk id="14" creationId="{ECAF78DC-EFC8-A840-BD2B-2A7FF0901F76}"/>
          </ac:spMkLst>
        </pc:spChg>
        <pc:spChg chg="mod">
          <ac:chgData name="Ciporen, Laura" userId="567f631f-0624-4179-9d16-569ddce48823" providerId="ADAL" clId="{80C7A680-7EB9-0C48-819A-B83CF5EA3E54}" dt="2021-11-16T07:10:05.425" v="5239" actId="20577"/>
          <ac:spMkLst>
            <pc:docMk/>
            <pc:sldMk cId="2647504883" sldId="689"/>
            <ac:spMk id="16" creationId="{33E3589E-949B-5D4D-ACFA-07A02C039CD5}"/>
          </ac:spMkLst>
        </pc:spChg>
        <pc:picChg chg="add mod modCrop">
          <ac:chgData name="Ciporen, Laura" userId="567f631f-0624-4179-9d16-569ddce48823" providerId="ADAL" clId="{80C7A680-7EB9-0C48-819A-B83CF5EA3E54}" dt="2021-11-16T07:22:14.161" v="6006" actId="962"/>
          <ac:picMkLst>
            <pc:docMk/>
            <pc:sldMk cId="2647504883" sldId="689"/>
            <ac:picMk id="4" creationId="{9758D70A-E1DC-6B42-BD6A-D65606466D1F}"/>
          </ac:picMkLst>
        </pc:picChg>
      </pc:sldChg>
      <pc:sldChg chg="add">
        <pc:chgData name="Ciporen, Laura" userId="567f631f-0624-4179-9d16-569ddce48823" providerId="ADAL" clId="{80C7A680-7EB9-0C48-819A-B83CF5EA3E54}" dt="2021-11-16T17:53:22.673" v="9393"/>
        <pc:sldMkLst>
          <pc:docMk/>
          <pc:sldMk cId="1220682946" sldId="690"/>
        </pc:sldMkLst>
      </pc:sldChg>
      <pc:sldChg chg="addSp delSp modSp new del mod modClrScheme chgLayout">
        <pc:chgData name="Ciporen, Laura" userId="567f631f-0624-4179-9d16-569ddce48823" providerId="ADAL" clId="{80C7A680-7EB9-0C48-819A-B83CF5EA3E54}" dt="2021-11-16T17:53:02.385" v="9390" actId="2696"/>
        <pc:sldMkLst>
          <pc:docMk/>
          <pc:sldMk cId="2190273139" sldId="690"/>
        </pc:sldMkLst>
        <pc:spChg chg="mod ord">
          <ac:chgData name="Ciporen, Laura" userId="567f631f-0624-4179-9d16-569ddce48823" providerId="ADAL" clId="{80C7A680-7EB9-0C48-819A-B83CF5EA3E54}" dt="2021-11-16T09:24:07.322" v="7703" actId="700"/>
          <ac:spMkLst>
            <pc:docMk/>
            <pc:sldMk cId="2190273139" sldId="690"/>
            <ac:spMk id="2" creationId="{ABD6A135-8760-094C-A908-C53934F21835}"/>
          </ac:spMkLst>
        </pc:spChg>
        <pc:spChg chg="del">
          <ac:chgData name="Ciporen, Laura" userId="567f631f-0624-4179-9d16-569ddce48823" providerId="ADAL" clId="{80C7A680-7EB9-0C48-819A-B83CF5EA3E54}" dt="2021-11-16T07:14:14.375" v="5247" actId="478"/>
          <ac:spMkLst>
            <pc:docMk/>
            <pc:sldMk cId="2190273139" sldId="690"/>
            <ac:spMk id="3" creationId="{586B238C-CB14-964A-9B9C-D563A4DEBAF3}"/>
          </ac:spMkLst>
        </pc:spChg>
        <pc:spChg chg="mod ord">
          <ac:chgData name="Ciporen, Laura" userId="567f631f-0624-4179-9d16-569ddce48823" providerId="ADAL" clId="{80C7A680-7EB9-0C48-819A-B83CF5EA3E54}" dt="2021-11-16T09:24:07.322" v="7703" actId="700"/>
          <ac:spMkLst>
            <pc:docMk/>
            <pc:sldMk cId="2190273139" sldId="690"/>
            <ac:spMk id="4" creationId="{24602131-1C69-0D4E-B649-C1E20649AF40}"/>
          </ac:spMkLst>
        </pc:spChg>
        <pc:spChg chg="mod ord">
          <ac:chgData name="Ciporen, Laura" userId="567f631f-0624-4179-9d16-569ddce48823" providerId="ADAL" clId="{80C7A680-7EB9-0C48-819A-B83CF5EA3E54}" dt="2021-11-16T17:34:25.646" v="9345" actId="20577"/>
          <ac:spMkLst>
            <pc:docMk/>
            <pc:sldMk cId="2190273139" sldId="690"/>
            <ac:spMk id="5" creationId="{7DE03080-EFDE-B146-B179-7E110EA9C59C}"/>
          </ac:spMkLst>
        </pc:spChg>
        <pc:spChg chg="del">
          <ac:chgData name="Ciporen, Laura" userId="567f631f-0624-4179-9d16-569ddce48823" providerId="ADAL" clId="{80C7A680-7EB9-0C48-819A-B83CF5EA3E54}" dt="2021-11-16T07:15:11.447" v="5321" actId="478"/>
          <ac:spMkLst>
            <pc:docMk/>
            <pc:sldMk cId="2190273139" sldId="690"/>
            <ac:spMk id="6" creationId="{599C5239-A6C3-BB47-8236-CC7A582FF4D7}"/>
          </ac:spMkLst>
        </pc:spChg>
        <pc:spChg chg="del">
          <ac:chgData name="Ciporen, Laura" userId="567f631f-0624-4179-9d16-569ddce48823" providerId="ADAL" clId="{80C7A680-7EB9-0C48-819A-B83CF5EA3E54}" dt="2021-11-16T07:15:13.348" v="5322" actId="478"/>
          <ac:spMkLst>
            <pc:docMk/>
            <pc:sldMk cId="2190273139" sldId="690"/>
            <ac:spMk id="7" creationId="{E9891C49-4110-3F45-A9D5-AAA2E065E7CF}"/>
          </ac:spMkLst>
        </pc:spChg>
        <pc:spChg chg="add del mod ord">
          <ac:chgData name="Ciporen, Laura" userId="567f631f-0624-4179-9d16-569ddce48823" providerId="ADAL" clId="{80C7A680-7EB9-0C48-819A-B83CF5EA3E54}" dt="2021-11-16T09:24:12.151" v="7705" actId="478"/>
          <ac:spMkLst>
            <pc:docMk/>
            <pc:sldMk cId="2190273139" sldId="690"/>
            <ac:spMk id="8" creationId="{17C30B11-D778-0A47-8E3B-1263376C9420}"/>
          </ac:spMkLst>
        </pc:spChg>
        <pc:spChg chg="add del mod ord">
          <ac:chgData name="Ciporen, Laura" userId="567f631f-0624-4179-9d16-569ddce48823" providerId="ADAL" clId="{80C7A680-7EB9-0C48-819A-B83CF5EA3E54}" dt="2021-11-16T09:24:37.598" v="7709" actId="478"/>
          <ac:spMkLst>
            <pc:docMk/>
            <pc:sldMk cId="2190273139" sldId="690"/>
            <ac:spMk id="9" creationId="{89BB5157-FD82-5D41-ACCB-1F6719B3E609}"/>
          </ac:spMkLst>
        </pc:spChg>
      </pc:sldChg>
      <pc:sldChg chg="addSp delSp modSp add mod modClrScheme chgLayout">
        <pc:chgData name="Ciporen, Laura" userId="567f631f-0624-4179-9d16-569ddce48823" providerId="ADAL" clId="{80C7A680-7EB9-0C48-819A-B83CF5EA3E54}" dt="2021-11-16T17:53:53.223" v="9417" actId="20577"/>
        <pc:sldMkLst>
          <pc:docMk/>
          <pc:sldMk cId="3691819681" sldId="691"/>
        </pc:sldMkLst>
        <pc:spChg chg="add del mod ord">
          <ac:chgData name="Ciporen, Laura" userId="567f631f-0624-4179-9d16-569ddce48823" providerId="ADAL" clId="{80C7A680-7EB9-0C48-819A-B83CF5EA3E54}" dt="2021-11-16T08:24:55.807" v="6319" actId="700"/>
          <ac:spMkLst>
            <pc:docMk/>
            <pc:sldMk cId="3691819681" sldId="691"/>
            <ac:spMk id="2" creationId="{E834558C-2874-6A47-84D0-376EA67FA771}"/>
          </ac:spMkLst>
        </pc:spChg>
        <pc:spChg chg="add del mod">
          <ac:chgData name="Ciporen, Laura" userId="567f631f-0624-4179-9d16-569ddce48823" providerId="ADAL" clId="{80C7A680-7EB9-0C48-819A-B83CF5EA3E54}" dt="2021-11-16T08:20:19.157" v="6307"/>
          <ac:spMkLst>
            <pc:docMk/>
            <pc:sldMk cId="3691819681" sldId="691"/>
            <ac:spMk id="4" creationId="{19542BCD-9319-CE4B-AF30-65C1995E6360}"/>
          </ac:spMkLst>
        </pc:spChg>
        <pc:spChg chg="add del mod ord">
          <ac:chgData name="Ciporen, Laura" userId="567f631f-0624-4179-9d16-569ddce48823" providerId="ADAL" clId="{80C7A680-7EB9-0C48-819A-B83CF5EA3E54}" dt="2021-11-16T08:28:44.976" v="6333" actId="21"/>
          <ac:spMkLst>
            <pc:docMk/>
            <pc:sldMk cId="3691819681" sldId="691"/>
            <ac:spMk id="8" creationId="{B33F7456-88A2-B24D-9328-7956F61B78E5}"/>
          </ac:spMkLst>
        </pc:spChg>
        <pc:spChg chg="add del mod ord">
          <ac:chgData name="Ciporen, Laura" userId="567f631f-0624-4179-9d16-569ddce48823" providerId="ADAL" clId="{80C7A680-7EB9-0C48-819A-B83CF5EA3E54}" dt="2021-11-16T08:24:55.807" v="6319" actId="700"/>
          <ac:spMkLst>
            <pc:docMk/>
            <pc:sldMk cId="3691819681" sldId="691"/>
            <ac:spMk id="11" creationId="{E65DF498-3501-8344-ACA7-4D19DF939E65}"/>
          </ac:spMkLst>
        </pc:spChg>
        <pc:spChg chg="add del mod ord">
          <ac:chgData name="Ciporen, Laura" userId="567f631f-0624-4179-9d16-569ddce48823" providerId="ADAL" clId="{80C7A680-7EB9-0C48-819A-B83CF5EA3E54}" dt="2021-11-16T08:24:55.807" v="6319" actId="700"/>
          <ac:spMkLst>
            <pc:docMk/>
            <pc:sldMk cId="3691819681" sldId="691"/>
            <ac:spMk id="12" creationId="{68D68EE2-C637-CA40-8155-AD5C9460A69F}"/>
          </ac:spMkLst>
        </pc:spChg>
        <pc:spChg chg="add del mod ord">
          <ac:chgData name="Ciporen, Laura" userId="567f631f-0624-4179-9d16-569ddce48823" providerId="ADAL" clId="{80C7A680-7EB9-0C48-819A-B83CF5EA3E54}" dt="2021-11-16T08:24:55.807" v="6319" actId="700"/>
          <ac:spMkLst>
            <pc:docMk/>
            <pc:sldMk cId="3691819681" sldId="691"/>
            <ac:spMk id="13" creationId="{4F5B3BC3-97CD-ED49-AECF-D5E04D3BA7FB}"/>
          </ac:spMkLst>
        </pc:spChg>
        <pc:spChg chg="add del mod">
          <ac:chgData name="Ciporen, Laura" userId="567f631f-0624-4179-9d16-569ddce48823" providerId="ADAL" clId="{80C7A680-7EB9-0C48-819A-B83CF5EA3E54}" dt="2021-11-16T08:29:42.137" v="6337" actId="931"/>
          <ac:spMkLst>
            <pc:docMk/>
            <pc:sldMk cId="3691819681" sldId="691"/>
            <ac:spMk id="15" creationId="{F026643B-77E1-9040-A91A-BA95FB1DB107}"/>
          </ac:spMkLst>
        </pc:spChg>
        <pc:spChg chg="mod ord">
          <ac:chgData name="Ciporen, Laura" userId="567f631f-0624-4179-9d16-569ddce48823" providerId="ADAL" clId="{80C7A680-7EB9-0C48-819A-B83CF5EA3E54}" dt="2021-11-16T17:53:53.223" v="9417" actId="20577"/>
          <ac:spMkLst>
            <pc:docMk/>
            <pc:sldMk cId="3691819681" sldId="691"/>
            <ac:spMk id="26" creationId="{DEECCB27-0302-3949-914E-243994A91EE7}"/>
          </ac:spMkLst>
        </pc:spChg>
        <pc:spChg chg="del mod ord">
          <ac:chgData name="Ciporen, Laura" userId="567f631f-0624-4179-9d16-569ddce48823" providerId="ADAL" clId="{80C7A680-7EB9-0C48-819A-B83CF5EA3E54}" dt="2021-11-16T08:19:59.975" v="6301" actId="700"/>
          <ac:spMkLst>
            <pc:docMk/>
            <pc:sldMk cId="3691819681" sldId="691"/>
            <ac:spMk id="50" creationId="{5F5F2FE4-A20F-2E40-9BC1-642FC109D0EA}"/>
          </ac:spMkLst>
        </pc:spChg>
        <pc:spChg chg="del">
          <ac:chgData name="Ciporen, Laura" userId="567f631f-0624-4179-9d16-569ddce48823" providerId="ADAL" clId="{80C7A680-7EB9-0C48-819A-B83CF5EA3E54}" dt="2021-11-16T08:19:59.975" v="6301" actId="700"/>
          <ac:spMkLst>
            <pc:docMk/>
            <pc:sldMk cId="3691819681" sldId="691"/>
            <ac:spMk id="51" creationId="{71506959-D74A-544E-ADEE-9732BE4784A9}"/>
          </ac:spMkLst>
        </pc:spChg>
        <pc:spChg chg="del">
          <ac:chgData name="Ciporen, Laura" userId="567f631f-0624-4179-9d16-569ddce48823" providerId="ADAL" clId="{80C7A680-7EB9-0C48-819A-B83CF5EA3E54}" dt="2021-11-16T08:19:59.975" v="6301" actId="700"/>
          <ac:spMkLst>
            <pc:docMk/>
            <pc:sldMk cId="3691819681" sldId="691"/>
            <ac:spMk id="52" creationId="{805782FA-965C-534D-ADB5-2B5A9FF2A61D}"/>
          </ac:spMkLst>
        </pc:spChg>
        <pc:picChg chg="add del mod">
          <ac:chgData name="Ciporen, Laura" userId="567f631f-0624-4179-9d16-569ddce48823" providerId="ADAL" clId="{80C7A680-7EB9-0C48-819A-B83CF5EA3E54}" dt="2021-11-16T08:20:16.907" v="6306"/>
          <ac:picMkLst>
            <pc:docMk/>
            <pc:sldMk cId="3691819681" sldId="691"/>
            <ac:picMk id="5" creationId="{94BCE137-D46E-E642-97B2-6253847D425E}"/>
          </ac:picMkLst>
        </pc:picChg>
        <pc:picChg chg="add del mod ord">
          <ac:chgData name="Ciporen, Laura" userId="567f631f-0624-4179-9d16-569ddce48823" providerId="ADAL" clId="{80C7A680-7EB9-0C48-819A-B83CF5EA3E54}" dt="2021-11-16T08:29:35.795" v="6336" actId="478"/>
          <ac:picMkLst>
            <pc:docMk/>
            <pc:sldMk cId="3691819681" sldId="691"/>
            <ac:picMk id="6" creationId="{848A1A6E-F459-CB4B-BC3E-E15F8802CDA0}"/>
          </ac:picMkLst>
        </pc:picChg>
        <pc:picChg chg="add del mod">
          <ac:chgData name="Ciporen, Laura" userId="567f631f-0624-4179-9d16-569ddce48823" providerId="ADAL" clId="{80C7A680-7EB9-0C48-819A-B83CF5EA3E54}" dt="2021-11-16T08:23:46.335" v="6312"/>
          <ac:picMkLst>
            <pc:docMk/>
            <pc:sldMk cId="3691819681" sldId="691"/>
            <ac:picMk id="9" creationId="{AC42019E-B227-3C4D-9373-A261C86CB08E}"/>
          </ac:picMkLst>
        </pc:picChg>
        <pc:picChg chg="add del">
          <ac:chgData name="Ciporen, Laura" userId="567f631f-0624-4179-9d16-569ddce48823" providerId="ADAL" clId="{80C7A680-7EB9-0C48-819A-B83CF5EA3E54}" dt="2021-11-16T08:24:57.311" v="6320"/>
          <ac:picMkLst>
            <pc:docMk/>
            <pc:sldMk cId="3691819681" sldId="691"/>
            <ac:picMk id="10" creationId="{A9E21461-13CE-204E-8AB7-2DADBEFA6D19}"/>
          </ac:picMkLst>
        </pc:picChg>
        <pc:picChg chg="add mod">
          <ac:chgData name="Ciporen, Laura" userId="567f631f-0624-4179-9d16-569ddce48823" providerId="ADAL" clId="{80C7A680-7EB9-0C48-819A-B83CF5EA3E54}" dt="2021-11-16T08:29:42.137" v="6337" actId="931"/>
          <ac:picMkLst>
            <pc:docMk/>
            <pc:sldMk cId="3691819681" sldId="691"/>
            <ac:picMk id="17" creationId="{4FF9624F-E37A-234A-8F85-8B689124DED9}"/>
          </ac:picMkLst>
        </pc:picChg>
        <pc:picChg chg="add del mod">
          <ac:chgData name="Ciporen, Laura" userId="567f631f-0624-4179-9d16-569ddce48823" providerId="ADAL" clId="{80C7A680-7EB9-0C48-819A-B83CF5EA3E54}" dt="2021-11-16T08:24:53.634" v="6317"/>
          <ac:picMkLst>
            <pc:docMk/>
            <pc:sldMk cId="3691819681" sldId="691"/>
            <ac:picMk id="19" creationId="{26B4E2C2-7793-5E4D-B8B0-F76387D30B6F}"/>
          </ac:picMkLst>
        </pc:picChg>
        <pc:picChg chg="del mod ord modCrop">
          <ac:chgData name="Ciporen, Laura" userId="567f631f-0624-4179-9d16-569ddce48823" providerId="ADAL" clId="{80C7A680-7EB9-0C48-819A-B83CF5EA3E54}" dt="2021-11-16T08:20:03.690" v="6302" actId="478"/>
          <ac:picMkLst>
            <pc:docMk/>
            <pc:sldMk cId="3691819681" sldId="691"/>
            <ac:picMk id="32" creationId="{627F4631-4017-5E48-90C7-C229B887676D}"/>
          </ac:picMkLst>
        </pc:picChg>
      </pc:sldChg>
      <pc:sldChg chg="delSp modSp new mod">
        <pc:chgData name="Ciporen, Laura" userId="567f631f-0624-4179-9d16-569ddce48823" providerId="ADAL" clId="{80C7A680-7EB9-0C48-819A-B83CF5EA3E54}" dt="2021-11-16T09:28:36.862" v="7852" actId="478"/>
        <pc:sldMkLst>
          <pc:docMk/>
          <pc:sldMk cId="3537942040" sldId="692"/>
        </pc:sldMkLst>
        <pc:spChg chg="del">
          <ac:chgData name="Ciporen, Laura" userId="567f631f-0624-4179-9d16-569ddce48823" providerId="ADAL" clId="{80C7A680-7EB9-0C48-819A-B83CF5EA3E54}" dt="2021-11-16T09:28:36.862" v="7852" actId="478"/>
          <ac:spMkLst>
            <pc:docMk/>
            <pc:sldMk cId="3537942040" sldId="692"/>
            <ac:spMk id="3" creationId="{931B82C5-568E-E040-9DCA-2DB37240F08F}"/>
          </ac:spMkLst>
        </pc:spChg>
        <pc:spChg chg="mod">
          <ac:chgData name="Ciporen, Laura" userId="567f631f-0624-4179-9d16-569ddce48823" providerId="ADAL" clId="{80C7A680-7EB9-0C48-819A-B83CF5EA3E54}" dt="2021-11-16T08:35:09.189" v="6491" actId="27636"/>
          <ac:spMkLst>
            <pc:docMk/>
            <pc:sldMk cId="3537942040" sldId="692"/>
            <ac:spMk id="4" creationId="{B494B260-0AEB-A447-8407-DCE97A049AC5}"/>
          </ac:spMkLst>
        </pc:spChg>
        <pc:spChg chg="mod">
          <ac:chgData name="Ciporen, Laura" userId="567f631f-0624-4179-9d16-569ddce48823" providerId="ADAL" clId="{80C7A680-7EB9-0C48-819A-B83CF5EA3E54}" dt="2021-11-16T08:38:55.915" v="6718" actId="20577"/>
          <ac:spMkLst>
            <pc:docMk/>
            <pc:sldMk cId="3537942040" sldId="692"/>
            <ac:spMk id="5" creationId="{1E84F35D-CC2F-C243-8A4C-220A07E5B24B}"/>
          </ac:spMkLst>
        </pc:spChg>
        <pc:spChg chg="mod">
          <ac:chgData name="Ciporen, Laura" userId="567f631f-0624-4179-9d16-569ddce48823" providerId="ADAL" clId="{80C7A680-7EB9-0C48-819A-B83CF5EA3E54}" dt="2021-11-16T08:33:38.202" v="6404" actId="20577"/>
          <ac:spMkLst>
            <pc:docMk/>
            <pc:sldMk cId="3537942040" sldId="692"/>
            <ac:spMk id="6" creationId="{2E3DA90E-C440-344F-A71E-D875A66BA44F}"/>
          </ac:spMkLst>
        </pc:spChg>
        <pc:spChg chg="mod">
          <ac:chgData name="Ciporen, Laura" userId="567f631f-0624-4179-9d16-569ddce48823" providerId="ADAL" clId="{80C7A680-7EB9-0C48-819A-B83CF5EA3E54}" dt="2021-11-16T08:34:49.330" v="6469" actId="20577"/>
          <ac:spMkLst>
            <pc:docMk/>
            <pc:sldMk cId="3537942040" sldId="692"/>
            <ac:spMk id="7" creationId="{05928229-E7EA-E440-8245-928BFBCF1954}"/>
          </ac:spMkLst>
        </pc:spChg>
      </pc:sldChg>
      <pc:sldChg chg="add del">
        <pc:chgData name="Ciporen, Laura" userId="567f631f-0624-4179-9d16-569ddce48823" providerId="ADAL" clId="{80C7A680-7EB9-0C48-819A-B83CF5EA3E54}" dt="2021-11-16T08:20:05.194" v="6304"/>
        <pc:sldMkLst>
          <pc:docMk/>
          <pc:sldMk cId="3674813249" sldId="692"/>
        </pc:sldMkLst>
      </pc:sldChg>
      <pc:sldChg chg="delSp modSp new mod">
        <pc:chgData name="Ciporen, Laura" userId="567f631f-0624-4179-9d16-569ddce48823" providerId="ADAL" clId="{80C7A680-7EB9-0C48-819A-B83CF5EA3E54}" dt="2021-11-16T09:33:32.440" v="7857" actId="478"/>
        <pc:sldMkLst>
          <pc:docMk/>
          <pc:sldMk cId="301225185" sldId="693"/>
        </pc:sldMkLst>
        <pc:spChg chg="del">
          <ac:chgData name="Ciporen, Laura" userId="567f631f-0624-4179-9d16-569ddce48823" providerId="ADAL" clId="{80C7A680-7EB9-0C48-819A-B83CF5EA3E54}" dt="2021-11-16T09:33:32.440" v="7857" actId="478"/>
          <ac:spMkLst>
            <pc:docMk/>
            <pc:sldMk cId="301225185" sldId="693"/>
            <ac:spMk id="3" creationId="{7E7BE09F-AF16-9941-9EE8-997E051E1721}"/>
          </ac:spMkLst>
        </pc:spChg>
        <pc:spChg chg="mod">
          <ac:chgData name="Ciporen, Laura" userId="567f631f-0624-4179-9d16-569ddce48823" providerId="ADAL" clId="{80C7A680-7EB9-0C48-819A-B83CF5EA3E54}" dt="2021-11-16T09:26:18.499" v="7758" actId="20577"/>
          <ac:spMkLst>
            <pc:docMk/>
            <pc:sldMk cId="301225185" sldId="693"/>
            <ac:spMk id="4" creationId="{C2B2B030-41BC-3246-925C-B5A263F6C5DF}"/>
          </ac:spMkLst>
        </pc:spChg>
        <pc:spChg chg="mod">
          <ac:chgData name="Ciporen, Laura" userId="567f631f-0624-4179-9d16-569ddce48823" providerId="ADAL" clId="{80C7A680-7EB9-0C48-819A-B83CF5EA3E54}" dt="2021-11-16T09:27:52.114" v="7850" actId="20577"/>
          <ac:spMkLst>
            <pc:docMk/>
            <pc:sldMk cId="301225185" sldId="693"/>
            <ac:spMk id="5" creationId="{4E4D9F1F-3DCB-0942-9137-848B1F2D4D67}"/>
          </ac:spMkLst>
        </pc:spChg>
      </pc:sldChg>
      <pc:sldChg chg="addSp delSp modSp new mod ord modClrScheme chgLayout">
        <pc:chgData name="Ciporen, Laura" userId="567f631f-0624-4179-9d16-569ddce48823" providerId="ADAL" clId="{80C7A680-7EB9-0C48-819A-B83CF5EA3E54}" dt="2021-11-16T19:14:38.893" v="9880" actId="20577"/>
        <pc:sldMkLst>
          <pc:docMk/>
          <pc:sldMk cId="3412117022" sldId="694"/>
        </pc:sldMkLst>
        <pc:spChg chg="mod ord">
          <ac:chgData name="Ciporen, Laura" userId="567f631f-0624-4179-9d16-569ddce48823" providerId="ADAL" clId="{80C7A680-7EB9-0C48-819A-B83CF5EA3E54}" dt="2021-11-16T08:55:36.761" v="7491" actId="700"/>
          <ac:spMkLst>
            <pc:docMk/>
            <pc:sldMk cId="3412117022" sldId="694"/>
            <ac:spMk id="2" creationId="{8AA92438-55BA-B845-B900-CAB31F6A7057}"/>
          </ac:spMkLst>
        </pc:spChg>
        <pc:spChg chg="del">
          <ac:chgData name="Ciporen, Laura" userId="567f631f-0624-4179-9d16-569ddce48823" providerId="ADAL" clId="{80C7A680-7EB9-0C48-819A-B83CF5EA3E54}" dt="2021-11-16T08:55:36.761" v="7491" actId="700"/>
          <ac:spMkLst>
            <pc:docMk/>
            <pc:sldMk cId="3412117022" sldId="694"/>
            <ac:spMk id="3" creationId="{D2549772-0CA3-AE49-849C-85D7A2E4B3B9}"/>
          </ac:spMkLst>
        </pc:spChg>
        <pc:spChg chg="del mod ord">
          <ac:chgData name="Ciporen, Laura" userId="567f631f-0624-4179-9d16-569ddce48823" providerId="ADAL" clId="{80C7A680-7EB9-0C48-819A-B83CF5EA3E54}" dt="2021-11-16T08:55:36.761" v="7491" actId="700"/>
          <ac:spMkLst>
            <pc:docMk/>
            <pc:sldMk cId="3412117022" sldId="694"/>
            <ac:spMk id="4" creationId="{8967B8B4-10E0-1640-9674-B45AEF9872A4}"/>
          </ac:spMkLst>
        </pc:spChg>
        <pc:spChg chg="del mod ord">
          <ac:chgData name="Ciporen, Laura" userId="567f631f-0624-4179-9d16-569ddce48823" providerId="ADAL" clId="{80C7A680-7EB9-0C48-819A-B83CF5EA3E54}" dt="2021-11-16T08:55:36.761" v="7491" actId="700"/>
          <ac:spMkLst>
            <pc:docMk/>
            <pc:sldMk cId="3412117022" sldId="694"/>
            <ac:spMk id="5" creationId="{C7A8D3EA-E1F0-B94E-A88D-17F739E3E902}"/>
          </ac:spMkLst>
        </pc:spChg>
        <pc:spChg chg="del mod ord">
          <ac:chgData name="Ciporen, Laura" userId="567f631f-0624-4179-9d16-569ddce48823" providerId="ADAL" clId="{80C7A680-7EB9-0C48-819A-B83CF5EA3E54}" dt="2021-11-16T08:55:36.761" v="7491" actId="700"/>
          <ac:spMkLst>
            <pc:docMk/>
            <pc:sldMk cId="3412117022" sldId="694"/>
            <ac:spMk id="6" creationId="{11A43FA9-9970-8E4C-9278-62FE88872C14}"/>
          </ac:spMkLst>
        </pc:spChg>
        <pc:spChg chg="del">
          <ac:chgData name="Ciporen, Laura" userId="567f631f-0624-4179-9d16-569ddce48823" providerId="ADAL" clId="{80C7A680-7EB9-0C48-819A-B83CF5EA3E54}" dt="2021-11-16T08:55:36.761" v="7491" actId="700"/>
          <ac:spMkLst>
            <pc:docMk/>
            <pc:sldMk cId="3412117022" sldId="694"/>
            <ac:spMk id="7" creationId="{82620753-94DC-E94D-BE05-005919909C43}"/>
          </ac:spMkLst>
        </pc:spChg>
        <pc:spChg chg="del">
          <ac:chgData name="Ciporen, Laura" userId="567f631f-0624-4179-9d16-569ddce48823" providerId="ADAL" clId="{80C7A680-7EB9-0C48-819A-B83CF5EA3E54}" dt="2021-11-16T08:55:36.761" v="7491" actId="700"/>
          <ac:spMkLst>
            <pc:docMk/>
            <pc:sldMk cId="3412117022" sldId="694"/>
            <ac:spMk id="8" creationId="{4370EB14-2F51-8D4D-AF5B-9C5DC4271F1B}"/>
          </ac:spMkLst>
        </pc:spChg>
        <pc:spChg chg="del">
          <ac:chgData name="Ciporen, Laura" userId="567f631f-0624-4179-9d16-569ddce48823" providerId="ADAL" clId="{80C7A680-7EB9-0C48-819A-B83CF5EA3E54}" dt="2021-11-16T08:55:36.761" v="7491" actId="700"/>
          <ac:spMkLst>
            <pc:docMk/>
            <pc:sldMk cId="3412117022" sldId="694"/>
            <ac:spMk id="9" creationId="{30DEEB4E-B210-A840-9D61-060999110380}"/>
          </ac:spMkLst>
        </pc:spChg>
        <pc:spChg chg="del">
          <ac:chgData name="Ciporen, Laura" userId="567f631f-0624-4179-9d16-569ddce48823" providerId="ADAL" clId="{80C7A680-7EB9-0C48-819A-B83CF5EA3E54}" dt="2021-11-16T08:55:36.761" v="7491" actId="700"/>
          <ac:spMkLst>
            <pc:docMk/>
            <pc:sldMk cId="3412117022" sldId="694"/>
            <ac:spMk id="10" creationId="{A8DEABAB-6CFE-E848-AEE8-0554500AE12C}"/>
          </ac:spMkLst>
        </pc:spChg>
        <pc:spChg chg="del mod ord">
          <ac:chgData name="Ciporen, Laura" userId="567f631f-0624-4179-9d16-569ddce48823" providerId="ADAL" clId="{80C7A680-7EB9-0C48-819A-B83CF5EA3E54}" dt="2021-11-16T08:55:36.761" v="7491" actId="700"/>
          <ac:spMkLst>
            <pc:docMk/>
            <pc:sldMk cId="3412117022" sldId="694"/>
            <ac:spMk id="11" creationId="{FC1BA820-524B-3841-B93C-18A921238467}"/>
          </ac:spMkLst>
        </pc:spChg>
        <pc:spChg chg="add mod ord">
          <ac:chgData name="Ciporen, Laura" userId="567f631f-0624-4179-9d16-569ddce48823" providerId="ADAL" clId="{80C7A680-7EB9-0C48-819A-B83CF5EA3E54}" dt="2021-11-16T19:14:38.893" v="9880" actId="20577"/>
          <ac:spMkLst>
            <pc:docMk/>
            <pc:sldMk cId="3412117022" sldId="694"/>
            <ac:spMk id="12" creationId="{8A6CCA03-19A8-2841-8A2B-ECCDCE13F22D}"/>
          </ac:spMkLst>
        </pc:spChg>
        <pc:spChg chg="add mod ord">
          <ac:chgData name="Ciporen, Laura" userId="567f631f-0624-4179-9d16-569ddce48823" providerId="ADAL" clId="{80C7A680-7EB9-0C48-819A-B83CF5EA3E54}" dt="2021-11-16T09:04:47.911" v="7556" actId="20577"/>
          <ac:spMkLst>
            <pc:docMk/>
            <pc:sldMk cId="3412117022" sldId="694"/>
            <ac:spMk id="13" creationId="{7DD27D5D-1984-BA4D-A312-0D1858FC5CD2}"/>
          </ac:spMkLst>
        </pc:spChg>
        <pc:spChg chg="add mod ord">
          <ac:chgData name="Ciporen, Laura" userId="567f631f-0624-4179-9d16-569ddce48823" providerId="ADAL" clId="{80C7A680-7EB9-0C48-819A-B83CF5EA3E54}" dt="2021-11-16T09:12:33.334" v="7621" actId="13244"/>
          <ac:spMkLst>
            <pc:docMk/>
            <pc:sldMk cId="3412117022" sldId="694"/>
            <ac:spMk id="14" creationId="{300FAFEB-BC34-3C4C-959B-6DAC6CF882B5}"/>
          </ac:spMkLst>
        </pc:spChg>
        <pc:spChg chg="add del mod ord">
          <ac:chgData name="Ciporen, Laura" userId="567f631f-0624-4179-9d16-569ddce48823" providerId="ADAL" clId="{80C7A680-7EB9-0C48-819A-B83CF5EA3E54}" dt="2021-11-16T09:11:24.789" v="7591"/>
          <ac:spMkLst>
            <pc:docMk/>
            <pc:sldMk cId="3412117022" sldId="694"/>
            <ac:spMk id="15" creationId="{291A3AC0-74ED-AA47-8A0E-33702B80672F}"/>
          </ac:spMkLst>
        </pc:spChg>
        <pc:spChg chg="add del mod">
          <ac:chgData name="Ciporen, Laura" userId="567f631f-0624-4179-9d16-569ddce48823" providerId="ADAL" clId="{80C7A680-7EB9-0C48-819A-B83CF5EA3E54}" dt="2021-11-16T09:10:59.314" v="7588" actId="14100"/>
          <ac:spMkLst>
            <pc:docMk/>
            <pc:sldMk cId="3412117022" sldId="694"/>
            <ac:spMk id="18" creationId="{21C77B53-2ABC-9B40-B8D4-3D7742CCEEEA}"/>
          </ac:spMkLst>
        </pc:spChg>
        <pc:picChg chg="add del mod">
          <ac:chgData name="Ciporen, Laura" userId="567f631f-0624-4179-9d16-569ddce48823" providerId="ADAL" clId="{80C7A680-7EB9-0C48-819A-B83CF5EA3E54}" dt="2021-11-16T09:11:00.557" v="7590" actId="931"/>
          <ac:picMkLst>
            <pc:docMk/>
            <pc:sldMk cId="3412117022" sldId="694"/>
            <ac:picMk id="17" creationId="{21C77B53-2ABC-9B40-B8D4-3D7742CCEEEA}"/>
          </ac:picMkLst>
        </pc:picChg>
        <pc:picChg chg="add mod">
          <ac:chgData name="Ciporen, Laura" userId="567f631f-0624-4179-9d16-569ddce48823" providerId="ADAL" clId="{80C7A680-7EB9-0C48-819A-B83CF5EA3E54}" dt="2021-11-16T09:11:24.789" v="7591"/>
          <ac:picMkLst>
            <pc:docMk/>
            <pc:sldMk cId="3412117022" sldId="694"/>
            <ac:picMk id="19" creationId="{7B29C36D-3228-DA4C-9BF7-CBD786DA5E63}"/>
          </ac:picMkLst>
        </pc:picChg>
      </pc:sldChg>
      <pc:sldChg chg="addSp delSp modSp add mod ord">
        <pc:chgData name="Ciporen, Laura" userId="567f631f-0624-4179-9d16-569ddce48823" providerId="ADAL" clId="{80C7A680-7EB9-0C48-819A-B83CF5EA3E54}" dt="2021-11-16T09:28:44.235" v="7853" actId="478"/>
        <pc:sldMkLst>
          <pc:docMk/>
          <pc:sldMk cId="3820478918" sldId="695"/>
        </pc:sldMkLst>
        <pc:spChg chg="add del mod">
          <ac:chgData name="Ciporen, Laura" userId="567f631f-0624-4179-9d16-569ddce48823" providerId="ADAL" clId="{80C7A680-7EB9-0C48-819A-B83CF5EA3E54}" dt="2021-11-16T09:28:44.235" v="7853" actId="478"/>
          <ac:spMkLst>
            <pc:docMk/>
            <pc:sldMk cId="3820478918" sldId="695"/>
            <ac:spMk id="4" creationId="{B1C4AE63-49F3-A747-B654-36A550EAAABC}"/>
          </ac:spMkLst>
        </pc:spChg>
        <pc:spChg chg="add mod">
          <ac:chgData name="Ciporen, Laura" userId="567f631f-0624-4179-9d16-569ddce48823" providerId="ADAL" clId="{80C7A680-7EB9-0C48-819A-B83CF5EA3E54}" dt="2021-11-16T09:14:02.135" v="7637" actId="20577"/>
          <ac:spMkLst>
            <pc:docMk/>
            <pc:sldMk cId="3820478918" sldId="695"/>
            <ac:spMk id="9" creationId="{6B7A60BA-B443-D44F-B0DA-E7BAA786050B}"/>
          </ac:spMkLst>
        </pc:spChg>
        <pc:spChg chg="mod">
          <ac:chgData name="Ciporen, Laura" userId="567f631f-0624-4179-9d16-569ddce48823" providerId="ADAL" clId="{80C7A680-7EB9-0C48-819A-B83CF5EA3E54}" dt="2021-11-16T08:58:48.757" v="7523" actId="20577"/>
          <ac:spMkLst>
            <pc:docMk/>
            <pc:sldMk cId="3820478918" sldId="695"/>
            <ac:spMk id="12" creationId="{8A6CCA03-19A8-2841-8A2B-ECCDCE13F22D}"/>
          </ac:spMkLst>
        </pc:spChg>
        <pc:spChg chg="mod">
          <ac:chgData name="Ciporen, Laura" userId="567f631f-0624-4179-9d16-569ddce48823" providerId="ADAL" clId="{80C7A680-7EB9-0C48-819A-B83CF5EA3E54}" dt="2021-11-16T09:07:41.558" v="7575" actId="20577"/>
          <ac:spMkLst>
            <pc:docMk/>
            <pc:sldMk cId="3820478918" sldId="695"/>
            <ac:spMk id="13" creationId="{7DD27D5D-1984-BA4D-A312-0D1858FC5CD2}"/>
          </ac:spMkLst>
        </pc:spChg>
        <pc:spChg chg="del mod ord">
          <ac:chgData name="Ciporen, Laura" userId="567f631f-0624-4179-9d16-569ddce48823" providerId="ADAL" clId="{80C7A680-7EB9-0C48-819A-B83CF5EA3E54}" dt="2021-11-16T09:13:53.949" v="7628" actId="478"/>
          <ac:spMkLst>
            <pc:docMk/>
            <pc:sldMk cId="3820478918" sldId="695"/>
            <ac:spMk id="14" creationId="{300FAFEB-BC34-3C4C-959B-6DAC6CF882B5}"/>
          </ac:spMkLst>
        </pc:spChg>
        <pc:spChg chg="del">
          <ac:chgData name="Ciporen, Laura" userId="567f631f-0624-4179-9d16-569ddce48823" providerId="ADAL" clId="{80C7A680-7EB9-0C48-819A-B83CF5EA3E54}" dt="2021-11-16T09:15:13.216" v="7699"/>
          <ac:spMkLst>
            <pc:docMk/>
            <pc:sldMk cId="3820478918" sldId="695"/>
            <ac:spMk id="15" creationId="{291A3AC0-74ED-AA47-8A0E-33702B80672F}"/>
          </ac:spMkLst>
        </pc:spChg>
        <pc:picChg chg="add mod">
          <ac:chgData name="Ciporen, Laura" userId="567f631f-0624-4179-9d16-569ddce48823" providerId="ADAL" clId="{80C7A680-7EB9-0C48-819A-B83CF5EA3E54}" dt="2021-11-16T09:15:13.216" v="7699"/>
          <ac:picMkLst>
            <pc:docMk/>
            <pc:sldMk cId="3820478918" sldId="695"/>
            <ac:picMk id="10" creationId="{76E5A2C0-86E0-4443-8048-50B50BCB793C}"/>
          </ac:picMkLst>
        </pc:picChg>
      </pc:sldChg>
      <pc:sldChg chg="addSp delSp modSp add mod ord">
        <pc:chgData name="Ciporen, Laura" userId="567f631f-0624-4179-9d16-569ddce48823" providerId="ADAL" clId="{80C7A680-7EB9-0C48-819A-B83CF5EA3E54}" dt="2021-11-16T09:28:47.406" v="7854" actId="478"/>
        <pc:sldMkLst>
          <pc:docMk/>
          <pc:sldMk cId="1294626808" sldId="696"/>
        </pc:sldMkLst>
        <pc:spChg chg="add mod">
          <ac:chgData name="Ciporen, Laura" userId="567f631f-0624-4179-9d16-569ddce48823" providerId="ADAL" clId="{80C7A680-7EB9-0C48-819A-B83CF5EA3E54}" dt="2021-11-16T09:14:10.349" v="7647" actId="20577"/>
          <ac:spMkLst>
            <pc:docMk/>
            <pc:sldMk cId="1294626808" sldId="696"/>
            <ac:spMk id="7" creationId="{7019F496-CA9A-0B4B-AE6E-332A94B2C2A6}"/>
          </ac:spMkLst>
        </pc:spChg>
        <pc:spChg chg="mod">
          <ac:chgData name="Ciporen, Laura" userId="567f631f-0624-4179-9d16-569ddce48823" providerId="ADAL" clId="{80C7A680-7EB9-0C48-819A-B83CF5EA3E54}" dt="2021-11-16T08:59:32.048" v="7527"/>
          <ac:spMkLst>
            <pc:docMk/>
            <pc:sldMk cId="1294626808" sldId="696"/>
            <ac:spMk id="12" creationId="{8A6CCA03-19A8-2841-8A2B-ECCDCE13F22D}"/>
          </ac:spMkLst>
        </pc:spChg>
        <pc:spChg chg="mod">
          <ac:chgData name="Ciporen, Laura" userId="567f631f-0624-4179-9d16-569ddce48823" providerId="ADAL" clId="{80C7A680-7EB9-0C48-819A-B83CF5EA3E54}" dt="2021-11-16T09:03:37.325" v="7549" actId="313"/>
          <ac:spMkLst>
            <pc:docMk/>
            <pc:sldMk cId="1294626808" sldId="696"/>
            <ac:spMk id="13" creationId="{7DD27D5D-1984-BA4D-A312-0D1858FC5CD2}"/>
          </ac:spMkLst>
        </pc:spChg>
        <pc:spChg chg="del">
          <ac:chgData name="Ciporen, Laura" userId="567f631f-0624-4179-9d16-569ddce48823" providerId="ADAL" clId="{80C7A680-7EB9-0C48-819A-B83CF5EA3E54}" dt="2021-11-16T09:28:47.406" v="7854" actId="478"/>
          <ac:spMkLst>
            <pc:docMk/>
            <pc:sldMk cId="1294626808" sldId="696"/>
            <ac:spMk id="14" creationId="{300FAFEB-BC34-3C4C-959B-6DAC6CF882B5}"/>
          </ac:spMkLst>
        </pc:spChg>
        <pc:spChg chg="del">
          <ac:chgData name="Ciporen, Laura" userId="567f631f-0624-4179-9d16-569ddce48823" providerId="ADAL" clId="{80C7A680-7EB9-0C48-819A-B83CF5EA3E54}" dt="2021-11-16T09:22:03.725" v="7700"/>
          <ac:spMkLst>
            <pc:docMk/>
            <pc:sldMk cId="1294626808" sldId="696"/>
            <ac:spMk id="15" creationId="{291A3AC0-74ED-AA47-8A0E-33702B80672F}"/>
          </ac:spMkLst>
        </pc:spChg>
        <pc:picChg chg="add mod">
          <ac:chgData name="Ciporen, Laura" userId="567f631f-0624-4179-9d16-569ddce48823" providerId="ADAL" clId="{80C7A680-7EB9-0C48-819A-B83CF5EA3E54}" dt="2021-11-16T09:22:03.725" v="7700"/>
          <ac:picMkLst>
            <pc:docMk/>
            <pc:sldMk cId="1294626808" sldId="696"/>
            <ac:picMk id="8" creationId="{6C5FD006-39EB-4C49-BB56-1CA2BEC7A10F}"/>
          </ac:picMkLst>
        </pc:picChg>
      </pc:sldChg>
      <pc:sldChg chg="addSp delSp modSp add mod ord">
        <pc:chgData name="Ciporen, Laura" userId="567f631f-0624-4179-9d16-569ddce48823" providerId="ADAL" clId="{80C7A680-7EB9-0C48-819A-B83CF5EA3E54}" dt="2021-11-16T09:28:57.543" v="7856" actId="478"/>
        <pc:sldMkLst>
          <pc:docMk/>
          <pc:sldMk cId="392286926" sldId="697"/>
        </pc:sldMkLst>
        <pc:spChg chg="add mod">
          <ac:chgData name="Ciporen, Laura" userId="567f631f-0624-4179-9d16-569ddce48823" providerId="ADAL" clId="{80C7A680-7EB9-0C48-819A-B83CF5EA3E54}" dt="2021-11-16T09:14:57.855" v="7698" actId="14100"/>
          <ac:spMkLst>
            <pc:docMk/>
            <pc:sldMk cId="392286926" sldId="697"/>
            <ac:spMk id="7" creationId="{105DBE36-B18E-7340-AFDD-0DEE51482282}"/>
          </ac:spMkLst>
        </pc:spChg>
        <pc:spChg chg="mod">
          <ac:chgData name="Ciporen, Laura" userId="567f631f-0624-4179-9d16-569ddce48823" providerId="ADAL" clId="{80C7A680-7EB9-0C48-819A-B83CF5EA3E54}" dt="2021-11-16T09:00:24.534" v="7531"/>
          <ac:spMkLst>
            <pc:docMk/>
            <pc:sldMk cId="392286926" sldId="697"/>
            <ac:spMk id="12" creationId="{8A6CCA03-19A8-2841-8A2B-ECCDCE13F22D}"/>
          </ac:spMkLst>
        </pc:spChg>
        <pc:spChg chg="mod">
          <ac:chgData name="Ciporen, Laura" userId="567f631f-0624-4179-9d16-569ddce48823" providerId="ADAL" clId="{80C7A680-7EB9-0C48-819A-B83CF5EA3E54}" dt="2021-11-16T09:03:11.487" v="7548" actId="20577"/>
          <ac:spMkLst>
            <pc:docMk/>
            <pc:sldMk cId="392286926" sldId="697"/>
            <ac:spMk id="13" creationId="{7DD27D5D-1984-BA4D-A312-0D1858FC5CD2}"/>
          </ac:spMkLst>
        </pc:spChg>
        <pc:spChg chg="del">
          <ac:chgData name="Ciporen, Laura" userId="567f631f-0624-4179-9d16-569ddce48823" providerId="ADAL" clId="{80C7A680-7EB9-0C48-819A-B83CF5EA3E54}" dt="2021-11-16T09:28:57.543" v="7856" actId="478"/>
          <ac:spMkLst>
            <pc:docMk/>
            <pc:sldMk cId="392286926" sldId="697"/>
            <ac:spMk id="14" creationId="{300FAFEB-BC34-3C4C-959B-6DAC6CF882B5}"/>
          </ac:spMkLst>
        </pc:spChg>
        <pc:spChg chg="del">
          <ac:chgData name="Ciporen, Laura" userId="567f631f-0624-4179-9d16-569ddce48823" providerId="ADAL" clId="{80C7A680-7EB9-0C48-819A-B83CF5EA3E54}" dt="2021-11-16T09:22:53.340" v="7702"/>
          <ac:spMkLst>
            <pc:docMk/>
            <pc:sldMk cId="392286926" sldId="697"/>
            <ac:spMk id="15" creationId="{291A3AC0-74ED-AA47-8A0E-33702B80672F}"/>
          </ac:spMkLst>
        </pc:spChg>
        <pc:picChg chg="add mod">
          <ac:chgData name="Ciporen, Laura" userId="567f631f-0624-4179-9d16-569ddce48823" providerId="ADAL" clId="{80C7A680-7EB9-0C48-819A-B83CF5EA3E54}" dt="2021-11-16T09:22:53.340" v="7702"/>
          <ac:picMkLst>
            <pc:docMk/>
            <pc:sldMk cId="392286926" sldId="697"/>
            <ac:picMk id="8" creationId="{0B15277A-C8F7-C244-9C6E-CA14DC7FC1B3}"/>
          </ac:picMkLst>
        </pc:picChg>
      </pc:sldChg>
      <pc:sldChg chg="addSp delSp modSp add mod ord">
        <pc:chgData name="Ciporen, Laura" userId="567f631f-0624-4179-9d16-569ddce48823" providerId="ADAL" clId="{80C7A680-7EB9-0C48-819A-B83CF5EA3E54}" dt="2021-11-16T09:28:51.131" v="7855" actId="478"/>
        <pc:sldMkLst>
          <pc:docMk/>
          <pc:sldMk cId="1166529305" sldId="698"/>
        </pc:sldMkLst>
        <pc:spChg chg="add mod">
          <ac:chgData name="Ciporen, Laura" userId="567f631f-0624-4179-9d16-569ddce48823" providerId="ADAL" clId="{80C7A680-7EB9-0C48-819A-B83CF5EA3E54}" dt="2021-11-16T09:14:18.690" v="7656" actId="20577"/>
          <ac:spMkLst>
            <pc:docMk/>
            <pc:sldMk cId="1166529305" sldId="698"/>
            <ac:spMk id="7" creationId="{EC4AE76A-4C39-7A46-979C-E8595DAE2DD1}"/>
          </ac:spMkLst>
        </pc:spChg>
        <pc:spChg chg="mod">
          <ac:chgData name="Ciporen, Laura" userId="567f631f-0624-4179-9d16-569ddce48823" providerId="ADAL" clId="{80C7A680-7EB9-0C48-819A-B83CF5EA3E54}" dt="2021-11-16T09:06:01.105" v="7568" actId="20577"/>
          <ac:spMkLst>
            <pc:docMk/>
            <pc:sldMk cId="1166529305" sldId="698"/>
            <ac:spMk id="12" creationId="{8A6CCA03-19A8-2841-8A2B-ECCDCE13F22D}"/>
          </ac:spMkLst>
        </pc:spChg>
        <pc:spChg chg="mod">
          <ac:chgData name="Ciporen, Laura" userId="567f631f-0624-4179-9d16-569ddce48823" providerId="ADAL" clId="{80C7A680-7EB9-0C48-819A-B83CF5EA3E54}" dt="2021-11-16T09:05:42.722" v="7559" actId="113"/>
          <ac:spMkLst>
            <pc:docMk/>
            <pc:sldMk cId="1166529305" sldId="698"/>
            <ac:spMk id="13" creationId="{7DD27D5D-1984-BA4D-A312-0D1858FC5CD2}"/>
          </ac:spMkLst>
        </pc:spChg>
        <pc:spChg chg="del">
          <ac:chgData name="Ciporen, Laura" userId="567f631f-0624-4179-9d16-569ddce48823" providerId="ADAL" clId="{80C7A680-7EB9-0C48-819A-B83CF5EA3E54}" dt="2021-11-16T09:28:51.131" v="7855" actId="478"/>
          <ac:spMkLst>
            <pc:docMk/>
            <pc:sldMk cId="1166529305" sldId="698"/>
            <ac:spMk id="14" creationId="{300FAFEB-BC34-3C4C-959B-6DAC6CF882B5}"/>
          </ac:spMkLst>
        </pc:spChg>
        <pc:spChg chg="del">
          <ac:chgData name="Ciporen, Laura" userId="567f631f-0624-4179-9d16-569ddce48823" providerId="ADAL" clId="{80C7A680-7EB9-0C48-819A-B83CF5EA3E54}" dt="2021-11-16T09:22:25.466" v="7701"/>
          <ac:spMkLst>
            <pc:docMk/>
            <pc:sldMk cId="1166529305" sldId="698"/>
            <ac:spMk id="15" creationId="{291A3AC0-74ED-AA47-8A0E-33702B80672F}"/>
          </ac:spMkLst>
        </pc:spChg>
        <pc:picChg chg="add mod">
          <ac:chgData name="Ciporen, Laura" userId="567f631f-0624-4179-9d16-569ddce48823" providerId="ADAL" clId="{80C7A680-7EB9-0C48-819A-B83CF5EA3E54}" dt="2021-11-16T09:22:25.466" v="7701"/>
          <ac:picMkLst>
            <pc:docMk/>
            <pc:sldMk cId="1166529305" sldId="698"/>
            <ac:picMk id="8" creationId="{702EE1E2-34FE-0E45-8BDD-837ABD5070A1}"/>
          </ac:picMkLst>
        </pc:picChg>
      </pc:sldChg>
      <pc:sldChg chg="modSp add mod ord">
        <pc:chgData name="Ciporen, Laura" userId="567f631f-0624-4179-9d16-569ddce48823" providerId="ADAL" clId="{80C7A680-7EB9-0C48-819A-B83CF5EA3E54}" dt="2021-11-16T09:39:59.995" v="8502" actId="20577"/>
        <pc:sldMkLst>
          <pc:docMk/>
          <pc:sldMk cId="4122699417" sldId="699"/>
        </pc:sldMkLst>
        <pc:spChg chg="mod">
          <ac:chgData name="Ciporen, Laura" userId="567f631f-0624-4179-9d16-569ddce48823" providerId="ADAL" clId="{80C7A680-7EB9-0C48-819A-B83CF5EA3E54}" dt="2021-11-16T09:34:07.384" v="7911" actId="20577"/>
          <ac:spMkLst>
            <pc:docMk/>
            <pc:sldMk cId="4122699417" sldId="699"/>
            <ac:spMk id="4" creationId="{C2B2B030-41BC-3246-925C-B5A263F6C5DF}"/>
          </ac:spMkLst>
        </pc:spChg>
        <pc:spChg chg="mod">
          <ac:chgData name="Ciporen, Laura" userId="567f631f-0624-4179-9d16-569ddce48823" providerId="ADAL" clId="{80C7A680-7EB9-0C48-819A-B83CF5EA3E54}" dt="2021-11-16T09:39:59.995" v="8502" actId="20577"/>
          <ac:spMkLst>
            <pc:docMk/>
            <pc:sldMk cId="4122699417" sldId="699"/>
            <ac:spMk id="5" creationId="{4E4D9F1F-3DCB-0942-9137-848B1F2D4D67}"/>
          </ac:spMkLst>
        </pc:spChg>
      </pc:sldChg>
      <pc:sldChg chg="modSp add mod">
        <pc:chgData name="Ciporen, Laura" userId="567f631f-0624-4179-9d16-569ddce48823" providerId="ADAL" clId="{80C7A680-7EB9-0C48-819A-B83CF5EA3E54}" dt="2021-11-16T18:05:23.154" v="9428" actId="20578"/>
        <pc:sldMkLst>
          <pc:docMk/>
          <pc:sldMk cId="3149389871" sldId="700"/>
        </pc:sldMkLst>
        <pc:spChg chg="mod">
          <ac:chgData name="Ciporen, Laura" userId="567f631f-0624-4179-9d16-569ddce48823" providerId="ADAL" clId="{80C7A680-7EB9-0C48-819A-B83CF5EA3E54}" dt="2021-11-16T18:05:23.154" v="9428" actId="20578"/>
          <ac:spMkLst>
            <pc:docMk/>
            <pc:sldMk cId="3149389871" sldId="700"/>
            <ac:spMk id="5" creationId="{25569459-5E7E-464C-92B2-214691D5B40B}"/>
          </ac:spMkLst>
        </pc:spChg>
        <pc:spChg chg="mod">
          <ac:chgData name="Ciporen, Laura" userId="567f631f-0624-4179-9d16-569ddce48823" providerId="ADAL" clId="{80C7A680-7EB9-0C48-819A-B83CF5EA3E54}" dt="2021-11-16T17:02:04.425" v="9040" actId="20577"/>
          <ac:spMkLst>
            <pc:docMk/>
            <pc:sldMk cId="3149389871" sldId="700"/>
            <ac:spMk id="9" creationId="{C8F0874E-18A4-3347-8C1D-B11773832A76}"/>
          </ac:spMkLst>
        </pc:spChg>
      </pc:sldChg>
      <pc:sldChg chg="add">
        <pc:chgData name="Ciporen, Laura" userId="567f631f-0624-4179-9d16-569ddce48823" providerId="ADAL" clId="{80C7A680-7EB9-0C48-819A-B83CF5EA3E54}" dt="2021-11-16T17:53:22.673" v="9393"/>
        <pc:sldMkLst>
          <pc:docMk/>
          <pc:sldMk cId="28252722" sldId="701"/>
        </pc:sldMkLst>
      </pc:sldChg>
      <pc:sldChg chg="addSp delSp modSp add del mod">
        <pc:chgData name="Ciporen, Laura" userId="567f631f-0624-4179-9d16-569ddce48823" providerId="ADAL" clId="{80C7A680-7EB9-0C48-819A-B83CF5EA3E54}" dt="2021-11-16T17:53:02.385" v="9390" actId="2696"/>
        <pc:sldMkLst>
          <pc:docMk/>
          <pc:sldMk cId="1130593585" sldId="701"/>
        </pc:sldMkLst>
        <pc:spChg chg="mod">
          <ac:chgData name="Ciporen, Laura" userId="567f631f-0624-4179-9d16-569ddce48823" providerId="ADAL" clId="{80C7A680-7EB9-0C48-819A-B83CF5EA3E54}" dt="2021-11-16T17:39:09.155" v="9373" actId="20577"/>
          <ac:spMkLst>
            <pc:docMk/>
            <pc:sldMk cId="1130593585" sldId="701"/>
            <ac:spMk id="4" creationId="{4892B327-51B5-304F-9CA3-62F6D538D7BD}"/>
          </ac:spMkLst>
        </pc:spChg>
        <pc:picChg chg="add del mod">
          <ac:chgData name="Ciporen, Laura" userId="567f631f-0624-4179-9d16-569ddce48823" providerId="ADAL" clId="{80C7A680-7EB9-0C48-819A-B83CF5EA3E54}" dt="2021-11-16T17:27:48.501" v="9318" actId="478"/>
          <ac:picMkLst>
            <pc:docMk/>
            <pc:sldMk cId="1130593585" sldId="701"/>
            <ac:picMk id="3" creationId="{5AB4F25A-3113-7947-9E6F-6995274F6330}"/>
          </ac:picMkLst>
        </pc:picChg>
        <pc:picChg chg="del mod modCrop">
          <ac:chgData name="Ciporen, Laura" userId="567f631f-0624-4179-9d16-569ddce48823" providerId="ADAL" clId="{80C7A680-7EB9-0C48-819A-B83CF5EA3E54}" dt="2021-11-16T17:36:19.717" v="9358" actId="478"/>
          <ac:picMkLst>
            <pc:docMk/>
            <pc:sldMk cId="1130593585" sldId="701"/>
            <ac:picMk id="5" creationId="{38C8A605-2E0F-B245-95D5-5500B815BE79}"/>
          </ac:picMkLst>
        </pc:picChg>
        <pc:picChg chg="add del mod">
          <ac:chgData name="Ciporen, Laura" userId="567f631f-0624-4179-9d16-569ddce48823" providerId="ADAL" clId="{80C7A680-7EB9-0C48-819A-B83CF5EA3E54}" dt="2021-11-16T17:28:28.146" v="9321" actId="478"/>
          <ac:picMkLst>
            <pc:docMk/>
            <pc:sldMk cId="1130593585" sldId="701"/>
            <ac:picMk id="7" creationId="{C97CD3E8-F62C-9644-8FD6-17E15921C49C}"/>
          </ac:picMkLst>
        </pc:picChg>
        <pc:picChg chg="add mod">
          <ac:chgData name="Ciporen, Laura" userId="567f631f-0624-4179-9d16-569ddce48823" providerId="ADAL" clId="{80C7A680-7EB9-0C48-819A-B83CF5EA3E54}" dt="2021-11-16T17:37:03.291" v="9369" actId="1076"/>
          <ac:picMkLst>
            <pc:docMk/>
            <pc:sldMk cId="1130593585" sldId="701"/>
            <ac:picMk id="9" creationId="{58AB3DDE-B378-4E41-A3E4-9F5E578A70EE}"/>
          </ac:picMkLst>
        </pc:picChg>
        <pc:picChg chg="add mod">
          <ac:chgData name="Ciporen, Laura" userId="567f631f-0624-4179-9d16-569ddce48823" providerId="ADAL" clId="{80C7A680-7EB9-0C48-819A-B83CF5EA3E54}" dt="2021-11-16T17:37:11.682" v="9371" actId="1076"/>
          <ac:picMkLst>
            <pc:docMk/>
            <pc:sldMk cId="1130593585" sldId="701"/>
            <ac:picMk id="11" creationId="{A7FD9270-5218-4043-BDFA-7200071CFD6B}"/>
          </ac:picMkLst>
        </pc:picChg>
        <pc:picChg chg="add mod">
          <ac:chgData name="Ciporen, Laura" userId="567f631f-0624-4179-9d16-569ddce48823" providerId="ADAL" clId="{80C7A680-7EB9-0C48-819A-B83CF5EA3E54}" dt="2021-11-16T17:37:08.274" v="9370" actId="1076"/>
          <ac:picMkLst>
            <pc:docMk/>
            <pc:sldMk cId="1130593585" sldId="701"/>
            <ac:picMk id="13" creationId="{981FA3D4-661A-C04E-90BD-3F91D24D6ED5}"/>
          </ac:picMkLst>
        </pc:picChg>
      </pc:sldChg>
      <pc:sldChg chg="add">
        <pc:chgData name="Ciporen, Laura" userId="567f631f-0624-4179-9d16-569ddce48823" providerId="ADAL" clId="{80C7A680-7EB9-0C48-819A-B83CF5EA3E54}" dt="2021-11-16T17:53:22.673" v="9393"/>
        <pc:sldMkLst>
          <pc:docMk/>
          <pc:sldMk cId="732760586" sldId="702"/>
        </pc:sldMkLst>
      </pc:sldChg>
      <pc:sldChg chg="delSp modSp add del mod">
        <pc:chgData name="Ciporen, Laura" userId="567f631f-0624-4179-9d16-569ddce48823" providerId="ADAL" clId="{80C7A680-7EB9-0C48-819A-B83CF5EA3E54}" dt="2021-11-16T17:53:02.385" v="9390" actId="2696"/>
        <pc:sldMkLst>
          <pc:docMk/>
          <pc:sldMk cId="2218042667" sldId="702"/>
        </pc:sldMkLst>
        <pc:spChg chg="mod">
          <ac:chgData name="Ciporen, Laura" userId="567f631f-0624-4179-9d16-569ddce48823" providerId="ADAL" clId="{80C7A680-7EB9-0C48-819A-B83CF5EA3E54}" dt="2021-11-16T17:34:57.802" v="9348" actId="20577"/>
          <ac:spMkLst>
            <pc:docMk/>
            <pc:sldMk cId="2218042667" sldId="702"/>
            <ac:spMk id="4" creationId="{4892B327-51B5-304F-9CA3-62F6D538D7BD}"/>
          </ac:spMkLst>
        </pc:spChg>
        <pc:picChg chg="mod modCrop">
          <ac:chgData name="Ciporen, Laura" userId="567f631f-0624-4179-9d16-569ddce48823" providerId="ADAL" clId="{80C7A680-7EB9-0C48-819A-B83CF5EA3E54}" dt="2021-11-16T17:36:12.836" v="9357" actId="1076"/>
          <ac:picMkLst>
            <pc:docMk/>
            <pc:sldMk cId="2218042667" sldId="702"/>
            <ac:picMk id="5" creationId="{38C8A605-2E0F-B245-95D5-5500B815BE79}"/>
          </ac:picMkLst>
        </pc:picChg>
        <pc:picChg chg="del">
          <ac:chgData name="Ciporen, Laura" userId="567f631f-0624-4179-9d16-569ddce48823" providerId="ADAL" clId="{80C7A680-7EB9-0C48-819A-B83CF5EA3E54}" dt="2021-11-16T17:35:04.442" v="9349" actId="478"/>
          <ac:picMkLst>
            <pc:docMk/>
            <pc:sldMk cId="2218042667" sldId="702"/>
            <ac:picMk id="9" creationId="{58AB3DDE-B378-4E41-A3E4-9F5E578A70EE}"/>
          </ac:picMkLst>
        </pc:picChg>
        <pc:picChg chg="del">
          <ac:chgData name="Ciporen, Laura" userId="567f631f-0624-4179-9d16-569ddce48823" providerId="ADAL" clId="{80C7A680-7EB9-0C48-819A-B83CF5EA3E54}" dt="2021-11-16T17:35:06.560" v="9351" actId="478"/>
          <ac:picMkLst>
            <pc:docMk/>
            <pc:sldMk cId="2218042667" sldId="702"/>
            <ac:picMk id="11" creationId="{A7FD9270-5218-4043-BDFA-7200071CFD6B}"/>
          </ac:picMkLst>
        </pc:picChg>
        <pc:picChg chg="del">
          <ac:chgData name="Ciporen, Laura" userId="567f631f-0624-4179-9d16-569ddce48823" providerId="ADAL" clId="{80C7A680-7EB9-0C48-819A-B83CF5EA3E54}" dt="2021-11-16T17:35:05.907" v="9350" actId="478"/>
          <ac:picMkLst>
            <pc:docMk/>
            <pc:sldMk cId="2218042667" sldId="702"/>
            <ac:picMk id="13" creationId="{981FA3D4-661A-C04E-90BD-3F91D24D6ED5}"/>
          </ac:picMkLst>
        </pc:picChg>
      </pc:sldChg>
      <pc:sldChg chg="modSp new mod">
        <pc:chgData name="Ciporen, Laura" userId="567f631f-0624-4179-9d16-569ddce48823" providerId="ADAL" clId="{80C7A680-7EB9-0C48-819A-B83CF5EA3E54}" dt="2021-11-16T18:55:57.258" v="9879" actId="14100"/>
        <pc:sldMkLst>
          <pc:docMk/>
          <pc:sldMk cId="1112477735" sldId="703"/>
        </pc:sldMkLst>
        <pc:spChg chg="mod">
          <ac:chgData name="Ciporen, Laura" userId="567f631f-0624-4179-9d16-569ddce48823" providerId="ADAL" clId="{80C7A680-7EB9-0C48-819A-B83CF5EA3E54}" dt="2021-11-16T18:55:57.258" v="9879" actId="14100"/>
          <ac:spMkLst>
            <pc:docMk/>
            <pc:sldMk cId="1112477735" sldId="703"/>
            <ac:spMk id="2" creationId="{C0F80F13-EE31-9846-A319-41930A613570}"/>
          </ac:spMkLst>
        </pc:spChg>
        <pc:spChg chg="mod">
          <ac:chgData name="Ciporen, Laura" userId="567f631f-0624-4179-9d16-569ddce48823" providerId="ADAL" clId="{80C7A680-7EB9-0C48-819A-B83CF5EA3E54}" dt="2021-11-16T18:55:10.598" v="9853" actId="14100"/>
          <ac:spMkLst>
            <pc:docMk/>
            <pc:sldMk cId="1112477735" sldId="703"/>
            <ac:spMk id="3" creationId="{2295B0F9-0E20-C740-A09A-699AFAC564AA}"/>
          </ac:spMkLst>
        </pc:spChg>
      </pc:sldChg>
      <pc:sldChg chg="new del">
        <pc:chgData name="Ciporen, Laura" userId="567f631f-0624-4179-9d16-569ddce48823" providerId="ADAL" clId="{80C7A680-7EB9-0C48-819A-B83CF5EA3E54}" dt="2021-11-16T18:40:10.898" v="9698" actId="2696"/>
        <pc:sldMkLst>
          <pc:docMk/>
          <pc:sldMk cId="3271266455" sldId="703"/>
        </pc:sldMkLst>
      </pc:sldChg>
      <pc:sldChg chg="modSp add mod">
        <pc:chgData name="Ciporen, Laura" userId="567f631f-0624-4179-9d16-569ddce48823" providerId="ADAL" clId="{80C7A680-7EB9-0C48-819A-B83CF5EA3E54}" dt="2021-11-16T19:22:31.858" v="9893" actId="14100"/>
        <pc:sldMkLst>
          <pc:docMk/>
          <pc:sldMk cId="4231542500" sldId="704"/>
        </pc:sldMkLst>
        <pc:spChg chg="mod">
          <ac:chgData name="Ciporen, Laura" userId="567f631f-0624-4179-9d16-569ddce48823" providerId="ADAL" clId="{80C7A680-7EB9-0C48-819A-B83CF5EA3E54}" dt="2021-11-16T19:22:31.858" v="9893" actId="14100"/>
          <ac:spMkLst>
            <pc:docMk/>
            <pc:sldMk cId="4231542500" sldId="704"/>
            <ac:spMk id="9" creationId="{C8F0874E-18A4-3347-8C1D-B11773832A76}"/>
          </ac:spMkLst>
        </pc:spChg>
      </pc:sldChg>
      <pc:sldMasterChg chg="delSldLayout modSldLayout">
        <pc:chgData name="Ciporen, Laura" userId="567f631f-0624-4179-9d16-569ddce48823" providerId="ADAL" clId="{80C7A680-7EB9-0C48-819A-B83CF5EA3E54}" dt="2021-11-16T05:20:19.909" v="2177"/>
        <pc:sldMasterMkLst>
          <pc:docMk/>
          <pc:sldMasterMk cId="335214372" sldId="2147483829"/>
        </pc:sldMasterMkLst>
        <pc:sldLayoutChg chg="addSp delSp modSp mod">
          <pc:chgData name="Ciporen, Laura" userId="567f631f-0624-4179-9d16-569ddce48823" providerId="ADAL" clId="{80C7A680-7EB9-0C48-819A-B83CF5EA3E54}" dt="2021-11-16T05:20:19.909" v="2177"/>
          <pc:sldLayoutMkLst>
            <pc:docMk/>
            <pc:sldMasterMk cId="335214372" sldId="2147483829"/>
            <pc:sldLayoutMk cId="3155217867" sldId="2147483966"/>
          </pc:sldLayoutMkLst>
          <pc:spChg chg="del mod">
            <ac:chgData name="Ciporen, Laura" userId="567f631f-0624-4179-9d16-569ddce48823" providerId="ADAL" clId="{80C7A680-7EB9-0C48-819A-B83CF5EA3E54}" dt="2021-11-16T05:20:19.456" v="2176" actId="478"/>
            <ac:spMkLst>
              <pc:docMk/>
              <pc:sldMasterMk cId="335214372" sldId="2147483829"/>
              <pc:sldLayoutMk cId="3155217867" sldId="2147483966"/>
              <ac:spMk id="3" creationId="{2C7C5E04-8E76-B248-8774-9FFC64C5F1BF}"/>
            </ac:spMkLst>
          </pc:spChg>
          <pc:spChg chg="add mod">
            <ac:chgData name="Ciporen, Laura" userId="567f631f-0624-4179-9d16-569ddce48823" providerId="ADAL" clId="{80C7A680-7EB9-0C48-819A-B83CF5EA3E54}" dt="2021-11-16T05:20:19.909" v="2177"/>
            <ac:spMkLst>
              <pc:docMk/>
              <pc:sldMasterMk cId="335214372" sldId="2147483829"/>
              <pc:sldLayoutMk cId="3155217867" sldId="2147483966"/>
              <ac:spMk id="11" creationId="{63040E0E-16EC-254F-AD86-0CCA2CC3022A}"/>
            </ac:spMkLst>
          </pc:spChg>
          <pc:spChg chg="mod">
            <ac:chgData name="Ciporen, Laura" userId="567f631f-0624-4179-9d16-569ddce48823" providerId="ADAL" clId="{80C7A680-7EB9-0C48-819A-B83CF5EA3E54}" dt="2021-11-16T05:08:23.927" v="2105" actId="20577"/>
            <ac:spMkLst>
              <pc:docMk/>
              <pc:sldMasterMk cId="335214372" sldId="2147483829"/>
              <pc:sldLayoutMk cId="3155217867" sldId="2147483966"/>
              <ac:spMk id="15" creationId="{11234F79-2BE8-2C4C-ADCD-CBDE0C61CBF7}"/>
            </ac:spMkLst>
          </pc:spChg>
          <pc:picChg chg="add mod">
            <ac:chgData name="Ciporen, Laura" userId="567f631f-0624-4179-9d16-569ddce48823" providerId="ADAL" clId="{80C7A680-7EB9-0C48-819A-B83CF5EA3E54}" dt="2021-11-16T05:20:19.909" v="2177"/>
            <ac:picMkLst>
              <pc:docMk/>
              <pc:sldMasterMk cId="335214372" sldId="2147483829"/>
              <pc:sldLayoutMk cId="3155217867" sldId="2147483966"/>
              <ac:picMk id="10" creationId="{3BCB8591-C44B-CA4D-9A4F-44A72507D4E4}"/>
            </ac:picMkLst>
          </pc:picChg>
        </pc:sldLayoutChg>
        <pc:sldLayoutChg chg="del">
          <pc:chgData name="Ciporen, Laura" userId="567f631f-0624-4179-9d16-569ddce48823" providerId="ADAL" clId="{80C7A680-7EB9-0C48-819A-B83CF5EA3E54}" dt="2021-11-15T23:11:56.894" v="929" actId="2696"/>
          <pc:sldLayoutMkLst>
            <pc:docMk/>
            <pc:sldMasterMk cId="335214372" sldId="2147483829"/>
            <pc:sldLayoutMk cId="4047521997" sldId="2147483970"/>
          </pc:sldLayoutMkLst>
        </pc:sldLayoutChg>
        <pc:sldLayoutChg chg="addSp delSp modSp mod">
          <pc:chgData name="Ciporen, Laura" userId="567f631f-0624-4179-9d16-569ddce48823" providerId="ADAL" clId="{80C7A680-7EB9-0C48-819A-B83CF5EA3E54}" dt="2021-11-16T05:19:30.302" v="2174"/>
          <pc:sldLayoutMkLst>
            <pc:docMk/>
            <pc:sldMasterMk cId="335214372" sldId="2147483829"/>
            <pc:sldLayoutMk cId="1526014349" sldId="2147483971"/>
          </pc:sldLayoutMkLst>
          <pc:spChg chg="del mod">
            <ac:chgData name="Ciporen, Laura" userId="567f631f-0624-4179-9d16-569ddce48823" providerId="ADAL" clId="{80C7A680-7EB9-0C48-819A-B83CF5EA3E54}" dt="2021-11-16T05:19:29.785" v="2173" actId="478"/>
            <ac:spMkLst>
              <pc:docMk/>
              <pc:sldMasterMk cId="335214372" sldId="2147483829"/>
              <pc:sldLayoutMk cId="1526014349" sldId="2147483971"/>
              <ac:spMk id="2" creationId="{357D0B80-12FD-454F-BA40-B491810A45CD}"/>
            </ac:spMkLst>
          </pc:spChg>
          <pc:spChg chg="mod">
            <ac:chgData name="Ciporen, Laura" userId="567f631f-0624-4179-9d16-569ddce48823" providerId="ADAL" clId="{80C7A680-7EB9-0C48-819A-B83CF5EA3E54}" dt="2021-11-16T05:08:32.190" v="2106" actId="20577"/>
            <ac:spMkLst>
              <pc:docMk/>
              <pc:sldMasterMk cId="335214372" sldId="2147483829"/>
              <pc:sldLayoutMk cId="1526014349" sldId="2147483971"/>
              <ac:spMk id="27" creationId="{708BA20F-287E-A64B-B0E2-6A026B4332EB}"/>
            </ac:spMkLst>
          </pc:spChg>
          <pc:spChg chg="add mod">
            <ac:chgData name="Ciporen, Laura" userId="567f631f-0624-4179-9d16-569ddce48823" providerId="ADAL" clId="{80C7A680-7EB9-0C48-819A-B83CF5EA3E54}" dt="2021-11-16T05:19:30.302" v="2174"/>
            <ac:spMkLst>
              <pc:docMk/>
              <pc:sldMasterMk cId="335214372" sldId="2147483829"/>
              <pc:sldLayoutMk cId="1526014349" sldId="2147483971"/>
              <ac:spMk id="29" creationId="{A6154A26-C555-BF4D-99DC-D27A0B3A848F}"/>
            </ac:spMkLst>
          </pc:spChg>
          <pc:picChg chg="add mod">
            <ac:chgData name="Ciporen, Laura" userId="567f631f-0624-4179-9d16-569ddce48823" providerId="ADAL" clId="{80C7A680-7EB9-0C48-819A-B83CF5EA3E54}" dt="2021-11-16T05:19:30.302" v="2174"/>
            <ac:picMkLst>
              <pc:docMk/>
              <pc:sldMasterMk cId="335214372" sldId="2147483829"/>
              <pc:sldLayoutMk cId="1526014349" sldId="2147483971"/>
              <ac:picMk id="28" creationId="{9DF2C71C-D5F1-2A4B-BBC8-8D3764E374E1}"/>
            </ac:picMkLst>
          </pc:picChg>
        </pc:sldLayoutChg>
        <pc:sldLayoutChg chg="del">
          <pc:chgData name="Ciporen, Laura" userId="567f631f-0624-4179-9d16-569ddce48823" providerId="ADAL" clId="{80C7A680-7EB9-0C48-819A-B83CF5EA3E54}" dt="2021-11-15T23:07:27.834" v="896" actId="2696"/>
          <pc:sldLayoutMkLst>
            <pc:docMk/>
            <pc:sldMasterMk cId="335214372" sldId="2147483829"/>
            <pc:sldLayoutMk cId="1536544816" sldId="2147483972"/>
          </pc:sldLayoutMkLst>
        </pc:sldLayoutChg>
      </pc:sldMasterChg>
      <pc:sldMasterChg chg="delSldLayout modSldLayout">
        <pc:chgData name="Ciporen, Laura" userId="567f631f-0624-4179-9d16-569ddce48823" providerId="ADAL" clId="{80C7A680-7EB9-0C48-819A-B83CF5EA3E54}" dt="2021-11-16T16:34:55.275" v="8907" actId="20577"/>
        <pc:sldMasterMkLst>
          <pc:docMk/>
          <pc:sldMasterMk cId="2344220060" sldId="2147483928"/>
        </pc:sldMasterMkLst>
        <pc:sldLayoutChg chg="modSp mod">
          <pc:chgData name="Ciporen, Laura" userId="567f631f-0624-4179-9d16-569ddce48823" providerId="ADAL" clId="{80C7A680-7EB9-0C48-819A-B83CF5EA3E54}" dt="2021-11-16T16:34:55.275" v="8907" actId="20577"/>
          <pc:sldLayoutMkLst>
            <pc:docMk/>
            <pc:sldMasterMk cId="2344220060" sldId="2147483928"/>
            <pc:sldLayoutMk cId="2632375605" sldId="2147483843"/>
          </pc:sldLayoutMkLst>
          <pc:spChg chg="mod">
            <ac:chgData name="Ciporen, Laura" userId="567f631f-0624-4179-9d16-569ddce48823" providerId="ADAL" clId="{80C7A680-7EB9-0C48-819A-B83CF5EA3E54}" dt="2021-11-16T16:34:55.275" v="8907" actId="20577"/>
            <ac:spMkLst>
              <pc:docMk/>
              <pc:sldMasterMk cId="2344220060" sldId="2147483928"/>
              <pc:sldLayoutMk cId="2632375605" sldId="2147483843"/>
              <ac:spMk id="14" creationId="{3390C15C-09AA-6441-8E32-6860B2A5815E}"/>
            </ac:spMkLst>
          </pc:spChg>
        </pc:sldLayoutChg>
        <pc:sldLayoutChg chg="modSp mod">
          <pc:chgData name="Ciporen, Laura" userId="567f631f-0624-4179-9d16-569ddce48823" providerId="ADAL" clId="{80C7A680-7EB9-0C48-819A-B83CF5EA3E54}" dt="2021-11-16T05:09:09.708" v="2114" actId="20577"/>
          <pc:sldLayoutMkLst>
            <pc:docMk/>
            <pc:sldMasterMk cId="2344220060" sldId="2147483928"/>
            <pc:sldLayoutMk cId="192315802" sldId="2147483854"/>
          </pc:sldLayoutMkLst>
          <pc:spChg chg="mod">
            <ac:chgData name="Ciporen, Laura" userId="567f631f-0624-4179-9d16-569ddce48823" providerId="ADAL" clId="{80C7A680-7EB9-0C48-819A-B83CF5EA3E54}" dt="2021-11-16T05:09:09.708" v="2114" actId="20577"/>
            <ac:spMkLst>
              <pc:docMk/>
              <pc:sldMasterMk cId="2344220060" sldId="2147483928"/>
              <pc:sldLayoutMk cId="192315802" sldId="2147483854"/>
              <ac:spMk id="27" creationId="{708BA20F-287E-A64B-B0E2-6A026B4332EB}"/>
            </ac:spMkLst>
          </pc:spChg>
        </pc:sldLayoutChg>
        <pc:sldLayoutChg chg="delSp mod">
          <pc:chgData name="Ciporen, Laura" userId="567f631f-0624-4179-9d16-569ddce48823" providerId="ADAL" clId="{80C7A680-7EB9-0C48-819A-B83CF5EA3E54}" dt="2021-11-16T05:09:33.706" v="2116" actId="478"/>
          <pc:sldLayoutMkLst>
            <pc:docMk/>
            <pc:sldMasterMk cId="2344220060" sldId="2147483928"/>
            <pc:sldLayoutMk cId="1762432993" sldId="2147483860"/>
          </pc:sldLayoutMkLst>
          <pc:spChg chg="del">
            <ac:chgData name="Ciporen, Laura" userId="567f631f-0624-4179-9d16-569ddce48823" providerId="ADAL" clId="{80C7A680-7EB9-0C48-819A-B83CF5EA3E54}" dt="2021-11-16T05:09:33.706" v="2116" actId="478"/>
            <ac:spMkLst>
              <pc:docMk/>
              <pc:sldMasterMk cId="2344220060" sldId="2147483928"/>
              <pc:sldLayoutMk cId="1762432993" sldId="2147483860"/>
              <ac:spMk id="15" creationId="{6D0734D5-ECCE-EE43-AEEC-6D640277C707}"/>
            </ac:spMkLst>
          </pc:spChg>
        </pc:sldLayoutChg>
        <pc:sldLayoutChg chg="delSp mod">
          <pc:chgData name="Ciporen, Laura" userId="567f631f-0624-4179-9d16-569ddce48823" providerId="ADAL" clId="{80C7A680-7EB9-0C48-819A-B83CF5EA3E54}" dt="2021-11-16T05:09:48.184" v="2120" actId="478"/>
          <pc:sldLayoutMkLst>
            <pc:docMk/>
            <pc:sldMasterMk cId="2344220060" sldId="2147483928"/>
            <pc:sldLayoutMk cId="3012730073" sldId="2147483861"/>
          </pc:sldLayoutMkLst>
          <pc:spChg chg="del">
            <ac:chgData name="Ciporen, Laura" userId="567f631f-0624-4179-9d16-569ddce48823" providerId="ADAL" clId="{80C7A680-7EB9-0C48-819A-B83CF5EA3E54}" dt="2021-11-16T05:09:48.184" v="2120" actId="478"/>
            <ac:spMkLst>
              <pc:docMk/>
              <pc:sldMasterMk cId="2344220060" sldId="2147483928"/>
              <pc:sldLayoutMk cId="3012730073" sldId="2147483861"/>
              <ac:spMk id="15" creationId="{902644F1-F876-6F4E-B0D0-30B61C1D1DA8}"/>
            </ac:spMkLst>
          </pc:spChg>
        </pc:sldLayoutChg>
        <pc:sldLayoutChg chg="delSp mod">
          <pc:chgData name="Ciporen, Laura" userId="567f631f-0624-4179-9d16-569ddce48823" providerId="ADAL" clId="{80C7A680-7EB9-0C48-819A-B83CF5EA3E54}" dt="2021-11-16T05:09:38.313" v="2117" actId="478"/>
          <pc:sldLayoutMkLst>
            <pc:docMk/>
            <pc:sldMasterMk cId="2344220060" sldId="2147483928"/>
            <pc:sldLayoutMk cId="1619889717" sldId="2147483862"/>
          </pc:sldLayoutMkLst>
          <pc:spChg chg="del">
            <ac:chgData name="Ciporen, Laura" userId="567f631f-0624-4179-9d16-569ddce48823" providerId="ADAL" clId="{80C7A680-7EB9-0C48-819A-B83CF5EA3E54}" dt="2021-11-16T05:09:38.313" v="2117" actId="478"/>
            <ac:spMkLst>
              <pc:docMk/>
              <pc:sldMasterMk cId="2344220060" sldId="2147483928"/>
              <pc:sldLayoutMk cId="1619889717" sldId="2147483862"/>
              <ac:spMk id="16" creationId="{909D505E-311A-9742-9802-6BA20700E6E1}"/>
            </ac:spMkLst>
          </pc:spChg>
        </pc:sldLayoutChg>
        <pc:sldLayoutChg chg="delSp mod">
          <pc:chgData name="Ciporen, Laura" userId="567f631f-0624-4179-9d16-569ddce48823" providerId="ADAL" clId="{80C7A680-7EB9-0C48-819A-B83CF5EA3E54}" dt="2021-11-16T05:10:22.198" v="2130" actId="478"/>
          <pc:sldLayoutMkLst>
            <pc:docMk/>
            <pc:sldMasterMk cId="2344220060" sldId="2147483928"/>
            <pc:sldLayoutMk cId="2054701270" sldId="2147483863"/>
          </pc:sldLayoutMkLst>
          <pc:spChg chg="del">
            <ac:chgData name="Ciporen, Laura" userId="567f631f-0624-4179-9d16-569ddce48823" providerId="ADAL" clId="{80C7A680-7EB9-0C48-819A-B83CF5EA3E54}" dt="2021-11-16T05:10:22.198" v="2130" actId="478"/>
            <ac:spMkLst>
              <pc:docMk/>
              <pc:sldMasterMk cId="2344220060" sldId="2147483928"/>
              <pc:sldLayoutMk cId="2054701270" sldId="2147483863"/>
              <ac:spMk id="10" creationId="{9E56A7A9-2EA7-8342-A088-17D4FCB6BD74}"/>
            </ac:spMkLst>
          </pc:spChg>
        </pc:sldLayoutChg>
        <pc:sldLayoutChg chg="delSp mod">
          <pc:chgData name="Ciporen, Laura" userId="567f631f-0624-4179-9d16-569ddce48823" providerId="ADAL" clId="{80C7A680-7EB9-0C48-819A-B83CF5EA3E54}" dt="2021-11-16T05:10:12.870" v="2127" actId="478"/>
          <pc:sldLayoutMkLst>
            <pc:docMk/>
            <pc:sldMasterMk cId="2344220060" sldId="2147483928"/>
            <pc:sldLayoutMk cId="2345258642" sldId="2147483864"/>
          </pc:sldLayoutMkLst>
          <pc:spChg chg="del">
            <ac:chgData name="Ciporen, Laura" userId="567f631f-0624-4179-9d16-569ddce48823" providerId="ADAL" clId="{80C7A680-7EB9-0C48-819A-B83CF5EA3E54}" dt="2021-11-16T05:10:12.870" v="2127" actId="478"/>
            <ac:spMkLst>
              <pc:docMk/>
              <pc:sldMasterMk cId="2344220060" sldId="2147483928"/>
              <pc:sldLayoutMk cId="2345258642" sldId="2147483864"/>
              <ac:spMk id="15" creationId="{E25EA957-D2E1-084E-8256-651E3AD57681}"/>
            </ac:spMkLst>
          </pc:spChg>
        </pc:sldLayoutChg>
        <pc:sldLayoutChg chg="delSp mod">
          <pc:chgData name="Ciporen, Laura" userId="567f631f-0624-4179-9d16-569ddce48823" providerId="ADAL" clId="{80C7A680-7EB9-0C48-819A-B83CF5EA3E54}" dt="2021-11-16T05:10:10.063" v="2126" actId="478"/>
          <pc:sldLayoutMkLst>
            <pc:docMk/>
            <pc:sldMasterMk cId="2344220060" sldId="2147483928"/>
            <pc:sldLayoutMk cId="198892948" sldId="2147483866"/>
          </pc:sldLayoutMkLst>
          <pc:spChg chg="del">
            <ac:chgData name="Ciporen, Laura" userId="567f631f-0624-4179-9d16-569ddce48823" providerId="ADAL" clId="{80C7A680-7EB9-0C48-819A-B83CF5EA3E54}" dt="2021-11-16T05:10:10.063" v="2126" actId="478"/>
            <ac:spMkLst>
              <pc:docMk/>
              <pc:sldMasterMk cId="2344220060" sldId="2147483928"/>
              <pc:sldLayoutMk cId="198892948" sldId="2147483866"/>
              <ac:spMk id="16" creationId="{FC8C3A12-05AB-384D-B38A-AA60F17D9876}"/>
            </ac:spMkLst>
          </pc:spChg>
        </pc:sldLayoutChg>
        <pc:sldLayoutChg chg="delSp mod">
          <pc:chgData name="Ciporen, Laura" userId="567f631f-0624-4179-9d16-569ddce48823" providerId="ADAL" clId="{80C7A680-7EB9-0C48-819A-B83CF5EA3E54}" dt="2021-11-16T05:10:07.354" v="2125" actId="478"/>
          <pc:sldLayoutMkLst>
            <pc:docMk/>
            <pc:sldMasterMk cId="2344220060" sldId="2147483928"/>
            <pc:sldLayoutMk cId="3364947834" sldId="2147483867"/>
          </pc:sldLayoutMkLst>
          <pc:spChg chg="del">
            <ac:chgData name="Ciporen, Laura" userId="567f631f-0624-4179-9d16-569ddce48823" providerId="ADAL" clId="{80C7A680-7EB9-0C48-819A-B83CF5EA3E54}" dt="2021-11-16T05:10:07.354" v="2125" actId="478"/>
            <ac:spMkLst>
              <pc:docMk/>
              <pc:sldMasterMk cId="2344220060" sldId="2147483928"/>
              <pc:sldLayoutMk cId="3364947834" sldId="2147483867"/>
              <ac:spMk id="16" creationId="{5B59F53A-E8CF-1C40-B445-91F374C88B6E}"/>
            </ac:spMkLst>
          </pc:spChg>
        </pc:sldLayoutChg>
        <pc:sldLayoutChg chg="delSp mod">
          <pc:chgData name="Ciporen, Laura" userId="567f631f-0624-4179-9d16-569ddce48823" providerId="ADAL" clId="{80C7A680-7EB9-0C48-819A-B83CF5EA3E54}" dt="2021-11-16T05:10:04.459" v="2124" actId="478"/>
          <pc:sldLayoutMkLst>
            <pc:docMk/>
            <pc:sldMasterMk cId="2344220060" sldId="2147483928"/>
            <pc:sldLayoutMk cId="235357100" sldId="2147483868"/>
          </pc:sldLayoutMkLst>
          <pc:spChg chg="del">
            <ac:chgData name="Ciporen, Laura" userId="567f631f-0624-4179-9d16-569ddce48823" providerId="ADAL" clId="{80C7A680-7EB9-0C48-819A-B83CF5EA3E54}" dt="2021-11-16T05:10:04.459" v="2124" actId="478"/>
            <ac:spMkLst>
              <pc:docMk/>
              <pc:sldMasterMk cId="2344220060" sldId="2147483928"/>
              <pc:sldLayoutMk cId="235357100" sldId="2147483868"/>
              <ac:spMk id="23" creationId="{48342CED-001C-AD48-8427-D341DEBD80C9}"/>
            </ac:spMkLst>
          </pc:spChg>
        </pc:sldLayoutChg>
        <pc:sldLayoutChg chg="delSp mod">
          <pc:chgData name="Ciporen, Laura" userId="567f631f-0624-4179-9d16-569ddce48823" providerId="ADAL" clId="{80C7A680-7EB9-0C48-819A-B83CF5EA3E54}" dt="2021-11-16T05:09:55.546" v="2122" actId="478"/>
          <pc:sldLayoutMkLst>
            <pc:docMk/>
            <pc:sldMasterMk cId="2344220060" sldId="2147483928"/>
            <pc:sldLayoutMk cId="3108280318" sldId="2147483872"/>
          </pc:sldLayoutMkLst>
          <pc:spChg chg="del">
            <ac:chgData name="Ciporen, Laura" userId="567f631f-0624-4179-9d16-569ddce48823" providerId="ADAL" clId="{80C7A680-7EB9-0C48-819A-B83CF5EA3E54}" dt="2021-11-16T05:09:55.546" v="2122" actId="478"/>
            <ac:spMkLst>
              <pc:docMk/>
              <pc:sldMasterMk cId="2344220060" sldId="2147483928"/>
              <pc:sldLayoutMk cId="3108280318" sldId="2147483872"/>
              <ac:spMk id="15" creationId="{05E1BBCE-1234-3F43-9A61-5DFC3A3C1E18}"/>
            </ac:spMkLst>
          </pc:spChg>
        </pc:sldLayoutChg>
        <pc:sldLayoutChg chg="delSp mod">
          <pc:chgData name="Ciporen, Laura" userId="567f631f-0624-4179-9d16-569ddce48823" providerId="ADAL" clId="{80C7A680-7EB9-0C48-819A-B83CF5EA3E54}" dt="2021-11-16T05:09:53.008" v="2121" actId="478"/>
          <pc:sldLayoutMkLst>
            <pc:docMk/>
            <pc:sldMasterMk cId="2344220060" sldId="2147483928"/>
            <pc:sldLayoutMk cId="262077813" sldId="2147483873"/>
          </pc:sldLayoutMkLst>
          <pc:spChg chg="del">
            <ac:chgData name="Ciporen, Laura" userId="567f631f-0624-4179-9d16-569ddce48823" providerId="ADAL" clId="{80C7A680-7EB9-0C48-819A-B83CF5EA3E54}" dt="2021-11-16T05:09:53.008" v="2121" actId="478"/>
            <ac:spMkLst>
              <pc:docMk/>
              <pc:sldMasterMk cId="2344220060" sldId="2147483928"/>
              <pc:sldLayoutMk cId="262077813" sldId="2147483873"/>
              <ac:spMk id="15" creationId="{BB24EE79-0614-1C44-9851-9AF8AE454754}"/>
            </ac:spMkLst>
          </pc:spChg>
        </pc:sldLayoutChg>
        <pc:sldLayoutChg chg="delSp mod">
          <pc:chgData name="Ciporen, Laura" userId="567f631f-0624-4179-9d16-569ddce48823" providerId="ADAL" clId="{80C7A680-7EB9-0C48-819A-B83CF5EA3E54}" dt="2021-11-16T05:10:01.777" v="2123" actId="478"/>
          <pc:sldLayoutMkLst>
            <pc:docMk/>
            <pc:sldMasterMk cId="2344220060" sldId="2147483928"/>
            <pc:sldLayoutMk cId="592668533" sldId="2147483874"/>
          </pc:sldLayoutMkLst>
          <pc:spChg chg="del">
            <ac:chgData name="Ciporen, Laura" userId="567f631f-0624-4179-9d16-569ddce48823" providerId="ADAL" clId="{80C7A680-7EB9-0C48-819A-B83CF5EA3E54}" dt="2021-11-16T05:10:01.777" v="2123" actId="478"/>
            <ac:spMkLst>
              <pc:docMk/>
              <pc:sldMasterMk cId="2344220060" sldId="2147483928"/>
              <pc:sldLayoutMk cId="592668533" sldId="2147483874"/>
              <ac:spMk id="48" creationId="{75E0C428-3E02-FA42-99AF-95E6B1BE2533}"/>
            </ac:spMkLst>
          </pc:spChg>
        </pc:sldLayoutChg>
        <pc:sldLayoutChg chg="addSp delSp modSp mod">
          <pc:chgData name="Ciporen, Laura" userId="567f631f-0624-4179-9d16-569ddce48823" providerId="ADAL" clId="{80C7A680-7EB9-0C48-819A-B83CF5EA3E54}" dt="2021-11-16T08:28:43.233" v="6332" actId="931"/>
          <pc:sldLayoutMkLst>
            <pc:docMk/>
            <pc:sldMasterMk cId="2344220060" sldId="2147483928"/>
            <pc:sldLayoutMk cId="2898926109" sldId="2147483875"/>
          </pc:sldLayoutMkLst>
          <pc:spChg chg="mod">
            <ac:chgData name="Ciporen, Laura" userId="567f631f-0624-4179-9d16-569ddce48823" providerId="ADAL" clId="{80C7A680-7EB9-0C48-819A-B83CF5EA3E54}" dt="2021-11-16T08:28:41.829" v="6329" actId="1076"/>
            <ac:spMkLst>
              <pc:docMk/>
              <pc:sldMasterMk cId="2344220060" sldId="2147483928"/>
              <pc:sldLayoutMk cId="2898926109" sldId="2147483875"/>
              <ac:spMk id="8" creationId="{D3932ECF-C481-0042-9C4B-69AC0151F6CE}"/>
            </ac:spMkLst>
          </pc:spChg>
          <pc:spChg chg="del">
            <ac:chgData name="Ciporen, Laura" userId="567f631f-0624-4179-9d16-569ddce48823" providerId="ADAL" clId="{80C7A680-7EB9-0C48-819A-B83CF5EA3E54}" dt="2021-11-16T05:10:25.859" v="2131" actId="478"/>
            <ac:spMkLst>
              <pc:docMk/>
              <pc:sldMasterMk cId="2344220060" sldId="2147483928"/>
              <pc:sldLayoutMk cId="2898926109" sldId="2147483875"/>
              <ac:spMk id="11" creationId="{6307E64D-ABD6-964C-A9ED-0F2BC5F5DFCC}"/>
            </ac:spMkLst>
          </pc:spChg>
          <pc:picChg chg="add del mod ord">
            <ac:chgData name="Ciporen, Laura" userId="567f631f-0624-4179-9d16-569ddce48823" providerId="ADAL" clId="{80C7A680-7EB9-0C48-819A-B83CF5EA3E54}" dt="2021-11-16T08:28:43.233" v="6332" actId="931"/>
            <ac:picMkLst>
              <pc:docMk/>
              <pc:sldMasterMk cId="2344220060" sldId="2147483928"/>
              <pc:sldLayoutMk cId="2898926109" sldId="2147483875"/>
              <ac:picMk id="4" creationId="{C350BE66-9099-E14B-B7CB-2999C72B7961}"/>
            </ac:picMkLst>
          </pc:picChg>
        </pc:sldLayoutChg>
        <pc:sldLayoutChg chg="delSp mod">
          <pc:chgData name="Ciporen, Laura" userId="567f631f-0624-4179-9d16-569ddce48823" providerId="ADAL" clId="{80C7A680-7EB9-0C48-819A-B83CF5EA3E54}" dt="2021-11-16T05:10:28.876" v="2132" actId="478"/>
          <pc:sldLayoutMkLst>
            <pc:docMk/>
            <pc:sldMasterMk cId="2344220060" sldId="2147483928"/>
            <pc:sldLayoutMk cId="1594241449" sldId="2147483876"/>
          </pc:sldLayoutMkLst>
          <pc:spChg chg="del">
            <ac:chgData name="Ciporen, Laura" userId="567f631f-0624-4179-9d16-569ddce48823" providerId="ADAL" clId="{80C7A680-7EB9-0C48-819A-B83CF5EA3E54}" dt="2021-11-16T05:10:28.876" v="2132" actId="478"/>
            <ac:spMkLst>
              <pc:docMk/>
              <pc:sldMasterMk cId="2344220060" sldId="2147483928"/>
              <pc:sldLayoutMk cId="1594241449" sldId="2147483876"/>
              <ac:spMk id="11" creationId="{1E2BD2C9-3898-8F41-A4FA-41AA87FB2AAE}"/>
            </ac:spMkLst>
          </pc:spChg>
        </pc:sldLayoutChg>
        <pc:sldLayoutChg chg="delSp mod">
          <pc:chgData name="Ciporen, Laura" userId="567f631f-0624-4179-9d16-569ddce48823" providerId="ADAL" clId="{80C7A680-7EB9-0C48-819A-B83CF5EA3E54}" dt="2021-11-16T05:11:41.998" v="2140" actId="478"/>
          <pc:sldLayoutMkLst>
            <pc:docMk/>
            <pc:sldMasterMk cId="2344220060" sldId="2147483928"/>
            <pc:sldLayoutMk cId="400805128" sldId="2147483877"/>
          </pc:sldLayoutMkLst>
          <pc:spChg chg="del">
            <ac:chgData name="Ciporen, Laura" userId="567f631f-0624-4179-9d16-569ddce48823" providerId="ADAL" clId="{80C7A680-7EB9-0C48-819A-B83CF5EA3E54}" dt="2021-11-16T05:11:41.998" v="2140" actId="478"/>
            <ac:spMkLst>
              <pc:docMk/>
              <pc:sldMasterMk cId="2344220060" sldId="2147483928"/>
              <pc:sldLayoutMk cId="400805128" sldId="2147483877"/>
              <ac:spMk id="10" creationId="{18863853-5F1F-F841-8AF8-BD59CF8D8E02}"/>
            </ac:spMkLst>
          </pc:spChg>
        </pc:sldLayoutChg>
        <pc:sldLayoutChg chg="addSp delSp mod">
          <pc:chgData name="Ciporen, Laura" userId="567f631f-0624-4179-9d16-569ddce48823" providerId="ADAL" clId="{80C7A680-7EB9-0C48-819A-B83CF5EA3E54}" dt="2021-11-16T05:09:13.719" v="2115" actId="478"/>
          <pc:sldLayoutMkLst>
            <pc:docMk/>
            <pc:sldMasterMk cId="2344220060" sldId="2147483928"/>
            <pc:sldLayoutMk cId="2013129427" sldId="2147483893"/>
          </pc:sldLayoutMkLst>
          <pc:spChg chg="add del">
            <ac:chgData name="Ciporen, Laura" userId="567f631f-0624-4179-9d16-569ddce48823" providerId="ADAL" clId="{80C7A680-7EB9-0C48-819A-B83CF5EA3E54}" dt="2021-11-16T05:09:13.719" v="2115" actId="478"/>
            <ac:spMkLst>
              <pc:docMk/>
              <pc:sldMasterMk cId="2344220060" sldId="2147483928"/>
              <pc:sldLayoutMk cId="2013129427" sldId="2147483893"/>
              <ac:spMk id="21" creationId="{86BE882A-7C95-DB46-BB47-D80D783466A7}"/>
            </ac:spMkLst>
          </pc:spChg>
        </pc:sldLayoutChg>
        <pc:sldLayoutChg chg="delSp mod">
          <pc:chgData name="Ciporen, Laura" userId="567f631f-0624-4179-9d16-569ddce48823" providerId="ADAL" clId="{80C7A680-7EB9-0C48-819A-B83CF5EA3E54}" dt="2021-11-16T05:15:21.040" v="2163" actId="478"/>
          <pc:sldLayoutMkLst>
            <pc:docMk/>
            <pc:sldMasterMk cId="2344220060" sldId="2147483928"/>
            <pc:sldLayoutMk cId="1824127095" sldId="2147483914"/>
          </pc:sldLayoutMkLst>
          <pc:spChg chg="del">
            <ac:chgData name="Ciporen, Laura" userId="567f631f-0624-4179-9d16-569ddce48823" providerId="ADAL" clId="{80C7A680-7EB9-0C48-819A-B83CF5EA3E54}" dt="2021-11-16T05:15:21.040" v="2163" actId="478"/>
            <ac:spMkLst>
              <pc:docMk/>
              <pc:sldMasterMk cId="2344220060" sldId="2147483928"/>
              <pc:sldLayoutMk cId="1824127095" sldId="2147483914"/>
              <ac:spMk id="16" creationId="{8B8F9C1D-0289-1A42-AF78-E70116C939D1}"/>
            </ac:spMkLst>
          </pc:spChg>
        </pc:sldLayoutChg>
        <pc:sldLayoutChg chg="delSp mod">
          <pc:chgData name="Ciporen, Laura" userId="567f631f-0624-4179-9d16-569ddce48823" providerId="ADAL" clId="{80C7A680-7EB9-0C48-819A-B83CF5EA3E54}" dt="2021-11-16T05:10:55.466" v="2134" actId="478"/>
          <pc:sldLayoutMkLst>
            <pc:docMk/>
            <pc:sldMasterMk cId="2344220060" sldId="2147483928"/>
            <pc:sldLayoutMk cId="2085684151" sldId="2147483915"/>
          </pc:sldLayoutMkLst>
          <pc:spChg chg="del">
            <ac:chgData name="Ciporen, Laura" userId="567f631f-0624-4179-9d16-569ddce48823" providerId="ADAL" clId="{80C7A680-7EB9-0C48-819A-B83CF5EA3E54}" dt="2021-11-16T05:10:55.466" v="2134" actId="478"/>
            <ac:spMkLst>
              <pc:docMk/>
              <pc:sldMasterMk cId="2344220060" sldId="2147483928"/>
              <pc:sldLayoutMk cId="2085684151" sldId="2147483915"/>
              <ac:spMk id="15" creationId="{7A5D2E48-E60F-5D4A-A477-CBD140170ABB}"/>
            </ac:spMkLst>
          </pc:spChg>
        </pc:sldLayoutChg>
        <pc:sldLayoutChg chg="delSp mod">
          <pc:chgData name="Ciporen, Laura" userId="567f631f-0624-4179-9d16-569ddce48823" providerId="ADAL" clId="{80C7A680-7EB9-0C48-819A-B83CF5EA3E54}" dt="2021-11-16T05:10:57.587" v="2135" actId="478"/>
          <pc:sldLayoutMkLst>
            <pc:docMk/>
            <pc:sldMasterMk cId="2344220060" sldId="2147483928"/>
            <pc:sldLayoutMk cId="559610226" sldId="2147483916"/>
          </pc:sldLayoutMkLst>
          <pc:spChg chg="del">
            <ac:chgData name="Ciporen, Laura" userId="567f631f-0624-4179-9d16-569ddce48823" providerId="ADAL" clId="{80C7A680-7EB9-0C48-819A-B83CF5EA3E54}" dt="2021-11-16T05:10:57.587" v="2135" actId="478"/>
            <ac:spMkLst>
              <pc:docMk/>
              <pc:sldMasterMk cId="2344220060" sldId="2147483928"/>
              <pc:sldLayoutMk cId="559610226" sldId="2147483916"/>
              <ac:spMk id="15" creationId="{11234F79-2BE8-2C4C-ADCD-CBDE0C61CBF7}"/>
            </ac:spMkLst>
          </pc:spChg>
        </pc:sldLayoutChg>
        <pc:sldLayoutChg chg="delSp mod">
          <pc:chgData name="Ciporen, Laura" userId="567f631f-0624-4179-9d16-569ddce48823" providerId="ADAL" clId="{80C7A680-7EB9-0C48-819A-B83CF5EA3E54}" dt="2021-11-16T05:11:01.056" v="2136" actId="478"/>
          <pc:sldLayoutMkLst>
            <pc:docMk/>
            <pc:sldMasterMk cId="2344220060" sldId="2147483928"/>
            <pc:sldLayoutMk cId="1843673095" sldId="2147483917"/>
          </pc:sldLayoutMkLst>
          <pc:spChg chg="del">
            <ac:chgData name="Ciporen, Laura" userId="567f631f-0624-4179-9d16-569ddce48823" providerId="ADAL" clId="{80C7A680-7EB9-0C48-819A-B83CF5EA3E54}" dt="2021-11-16T05:11:01.056" v="2136" actId="478"/>
            <ac:spMkLst>
              <pc:docMk/>
              <pc:sldMasterMk cId="2344220060" sldId="2147483928"/>
              <pc:sldLayoutMk cId="1843673095" sldId="2147483917"/>
              <ac:spMk id="14" creationId="{C5FA2283-2471-EA4B-8E96-CF81D742253E}"/>
            </ac:spMkLst>
          </pc:spChg>
        </pc:sldLayoutChg>
        <pc:sldLayoutChg chg="delSp mod">
          <pc:chgData name="Ciporen, Laura" userId="567f631f-0624-4179-9d16-569ddce48823" providerId="ADAL" clId="{80C7A680-7EB9-0C48-819A-B83CF5EA3E54}" dt="2021-11-16T05:10:15.854" v="2128" actId="478"/>
          <pc:sldLayoutMkLst>
            <pc:docMk/>
            <pc:sldMasterMk cId="2344220060" sldId="2147483928"/>
            <pc:sldLayoutMk cId="1192873542" sldId="2147483933"/>
          </pc:sldLayoutMkLst>
          <pc:spChg chg="del">
            <ac:chgData name="Ciporen, Laura" userId="567f631f-0624-4179-9d16-569ddce48823" providerId="ADAL" clId="{80C7A680-7EB9-0C48-819A-B83CF5EA3E54}" dt="2021-11-16T05:10:15.854" v="2128" actId="478"/>
            <ac:spMkLst>
              <pc:docMk/>
              <pc:sldMasterMk cId="2344220060" sldId="2147483928"/>
              <pc:sldLayoutMk cId="1192873542" sldId="2147483933"/>
              <ac:spMk id="15" creationId="{E25EA957-D2E1-084E-8256-651E3AD57681}"/>
            </ac:spMkLst>
          </pc:spChg>
        </pc:sldLayoutChg>
        <pc:sldLayoutChg chg="delSp mod">
          <pc:chgData name="Ciporen, Laura" userId="567f631f-0624-4179-9d16-569ddce48823" providerId="ADAL" clId="{80C7A680-7EB9-0C48-819A-B83CF5EA3E54}" dt="2021-11-16T05:10:18.901" v="2129" actId="478"/>
          <pc:sldLayoutMkLst>
            <pc:docMk/>
            <pc:sldMasterMk cId="2344220060" sldId="2147483928"/>
            <pc:sldLayoutMk cId="1695473780" sldId="2147483934"/>
          </pc:sldLayoutMkLst>
          <pc:spChg chg="del">
            <ac:chgData name="Ciporen, Laura" userId="567f631f-0624-4179-9d16-569ddce48823" providerId="ADAL" clId="{80C7A680-7EB9-0C48-819A-B83CF5EA3E54}" dt="2021-11-16T05:10:18.901" v="2129" actId="478"/>
            <ac:spMkLst>
              <pc:docMk/>
              <pc:sldMasterMk cId="2344220060" sldId="2147483928"/>
              <pc:sldLayoutMk cId="1695473780" sldId="2147483934"/>
              <ac:spMk id="15" creationId="{E25EA957-D2E1-084E-8256-651E3AD57681}"/>
            </ac:spMkLst>
          </pc:spChg>
        </pc:sldLayoutChg>
        <pc:sldLayoutChg chg="delSp mod">
          <pc:chgData name="Ciporen, Laura" userId="567f631f-0624-4179-9d16-569ddce48823" providerId="ADAL" clId="{80C7A680-7EB9-0C48-819A-B83CF5EA3E54}" dt="2021-11-16T05:11:05.728" v="2137" actId="478"/>
          <pc:sldLayoutMkLst>
            <pc:docMk/>
            <pc:sldMasterMk cId="2344220060" sldId="2147483928"/>
            <pc:sldLayoutMk cId="1522421076" sldId="2147483944"/>
          </pc:sldLayoutMkLst>
          <pc:spChg chg="del">
            <ac:chgData name="Ciporen, Laura" userId="567f631f-0624-4179-9d16-569ddce48823" providerId="ADAL" clId="{80C7A680-7EB9-0C48-819A-B83CF5EA3E54}" dt="2021-11-16T05:11:05.728" v="2137" actId="478"/>
            <ac:spMkLst>
              <pc:docMk/>
              <pc:sldMasterMk cId="2344220060" sldId="2147483928"/>
              <pc:sldLayoutMk cId="1522421076" sldId="2147483944"/>
              <ac:spMk id="16" creationId="{8B8F9C1D-0289-1A42-AF78-E70116C939D1}"/>
            </ac:spMkLst>
          </pc:spChg>
        </pc:sldLayoutChg>
        <pc:sldLayoutChg chg="delSp mod">
          <pc:chgData name="Ciporen, Laura" userId="567f631f-0624-4179-9d16-569ddce48823" providerId="ADAL" clId="{80C7A680-7EB9-0C48-819A-B83CF5EA3E54}" dt="2021-11-16T05:11:13.443" v="2138" actId="478"/>
          <pc:sldLayoutMkLst>
            <pc:docMk/>
            <pc:sldMasterMk cId="2344220060" sldId="2147483928"/>
            <pc:sldLayoutMk cId="3639507600" sldId="2147483945"/>
          </pc:sldLayoutMkLst>
          <pc:spChg chg="del">
            <ac:chgData name="Ciporen, Laura" userId="567f631f-0624-4179-9d16-569ddce48823" providerId="ADAL" clId="{80C7A680-7EB9-0C48-819A-B83CF5EA3E54}" dt="2021-11-16T05:11:13.443" v="2138" actId="478"/>
            <ac:spMkLst>
              <pc:docMk/>
              <pc:sldMasterMk cId="2344220060" sldId="2147483928"/>
              <pc:sldLayoutMk cId="3639507600" sldId="2147483945"/>
              <ac:spMk id="15" creationId="{7A5D2E48-E60F-5D4A-A477-CBD140170ABB}"/>
            </ac:spMkLst>
          </pc:spChg>
        </pc:sldLayoutChg>
        <pc:sldLayoutChg chg="delSp mod">
          <pc:chgData name="Ciporen, Laura" userId="567f631f-0624-4179-9d16-569ddce48823" providerId="ADAL" clId="{80C7A680-7EB9-0C48-819A-B83CF5EA3E54}" dt="2021-11-16T05:11:17.038" v="2139" actId="478"/>
          <pc:sldLayoutMkLst>
            <pc:docMk/>
            <pc:sldMasterMk cId="2344220060" sldId="2147483928"/>
            <pc:sldLayoutMk cId="1013204253" sldId="2147483946"/>
          </pc:sldLayoutMkLst>
          <pc:spChg chg="del">
            <ac:chgData name="Ciporen, Laura" userId="567f631f-0624-4179-9d16-569ddce48823" providerId="ADAL" clId="{80C7A680-7EB9-0C48-819A-B83CF5EA3E54}" dt="2021-11-16T05:11:17.038" v="2139" actId="478"/>
            <ac:spMkLst>
              <pc:docMk/>
              <pc:sldMasterMk cId="2344220060" sldId="2147483928"/>
              <pc:sldLayoutMk cId="1013204253" sldId="2147483946"/>
              <ac:spMk id="14" creationId="{C5FA2283-2471-EA4B-8E96-CF81D742253E}"/>
            </ac:spMkLst>
          </pc:spChg>
        </pc:sldLayoutChg>
        <pc:sldLayoutChg chg="delSp mod">
          <pc:chgData name="Ciporen, Laura" userId="567f631f-0624-4179-9d16-569ddce48823" providerId="ADAL" clId="{80C7A680-7EB9-0C48-819A-B83CF5EA3E54}" dt="2021-11-16T05:09:42.068" v="2118" actId="478"/>
          <pc:sldLayoutMkLst>
            <pc:docMk/>
            <pc:sldMasterMk cId="2344220060" sldId="2147483928"/>
            <pc:sldLayoutMk cId="1982125535" sldId="2147483952"/>
          </pc:sldLayoutMkLst>
          <pc:spChg chg="del">
            <ac:chgData name="Ciporen, Laura" userId="567f631f-0624-4179-9d16-569ddce48823" providerId="ADAL" clId="{80C7A680-7EB9-0C48-819A-B83CF5EA3E54}" dt="2021-11-16T05:09:42.068" v="2118" actId="478"/>
            <ac:spMkLst>
              <pc:docMk/>
              <pc:sldMasterMk cId="2344220060" sldId="2147483928"/>
              <pc:sldLayoutMk cId="1982125535" sldId="2147483952"/>
              <ac:spMk id="15" creationId="{6D0734D5-ECCE-EE43-AEEC-6D640277C707}"/>
            </ac:spMkLst>
          </pc:spChg>
        </pc:sldLayoutChg>
        <pc:sldLayoutChg chg="delSp mod">
          <pc:chgData name="Ciporen, Laura" userId="567f631f-0624-4179-9d16-569ddce48823" providerId="ADAL" clId="{80C7A680-7EB9-0C48-819A-B83CF5EA3E54}" dt="2021-11-16T05:09:45.020" v="2119" actId="478"/>
          <pc:sldLayoutMkLst>
            <pc:docMk/>
            <pc:sldMasterMk cId="2344220060" sldId="2147483928"/>
            <pc:sldLayoutMk cId="642136934" sldId="2147483953"/>
          </pc:sldLayoutMkLst>
          <pc:spChg chg="del">
            <ac:chgData name="Ciporen, Laura" userId="567f631f-0624-4179-9d16-569ddce48823" providerId="ADAL" clId="{80C7A680-7EB9-0C48-819A-B83CF5EA3E54}" dt="2021-11-16T05:09:45.020" v="2119" actId="478"/>
            <ac:spMkLst>
              <pc:docMk/>
              <pc:sldMasterMk cId="2344220060" sldId="2147483928"/>
              <pc:sldLayoutMk cId="642136934" sldId="2147483953"/>
              <ac:spMk id="16" creationId="{909D505E-311A-9742-9802-6BA20700E6E1}"/>
            </ac:spMkLst>
          </pc:spChg>
        </pc:sldLayoutChg>
        <pc:sldLayoutChg chg="delSp mod">
          <pc:chgData name="Ciporen, Laura" userId="567f631f-0624-4179-9d16-569ddce48823" providerId="ADAL" clId="{80C7A680-7EB9-0C48-819A-B83CF5EA3E54}" dt="2021-11-16T05:10:32.780" v="2133" actId="478"/>
          <pc:sldLayoutMkLst>
            <pc:docMk/>
            <pc:sldMasterMk cId="2344220060" sldId="2147483928"/>
            <pc:sldLayoutMk cId="1540160415" sldId="2147483965"/>
          </pc:sldLayoutMkLst>
          <pc:spChg chg="del">
            <ac:chgData name="Ciporen, Laura" userId="567f631f-0624-4179-9d16-569ddce48823" providerId="ADAL" clId="{80C7A680-7EB9-0C48-819A-B83CF5EA3E54}" dt="2021-11-16T05:10:32.780" v="2133" actId="478"/>
            <ac:spMkLst>
              <pc:docMk/>
              <pc:sldMasterMk cId="2344220060" sldId="2147483928"/>
              <pc:sldLayoutMk cId="1540160415" sldId="2147483965"/>
              <ac:spMk id="11" creationId="{1E2BD2C9-3898-8F41-A4FA-41AA87FB2AAE}"/>
            </ac:spMkLst>
          </pc:spChg>
        </pc:sldLayoutChg>
        <pc:sldLayoutChg chg="del">
          <pc:chgData name="Ciporen, Laura" userId="567f631f-0624-4179-9d16-569ddce48823" providerId="ADAL" clId="{80C7A680-7EB9-0C48-819A-B83CF5EA3E54}" dt="2021-11-15T22:21:57.051" v="278" actId="2696"/>
          <pc:sldLayoutMkLst>
            <pc:docMk/>
            <pc:sldMasterMk cId="2344220060" sldId="2147483928"/>
            <pc:sldLayoutMk cId="2539558197" sldId="2147483967"/>
          </pc:sldLayoutMkLst>
        </pc:sldLayoutChg>
        <pc:sldLayoutChg chg="delSp del mod">
          <pc:chgData name="Ciporen, Laura" userId="567f631f-0624-4179-9d16-569ddce48823" providerId="ADAL" clId="{80C7A680-7EB9-0C48-819A-B83CF5EA3E54}" dt="2021-11-16T09:49:21.438" v="8882" actId="2696"/>
          <pc:sldLayoutMkLst>
            <pc:docMk/>
            <pc:sldMasterMk cId="2344220060" sldId="2147483928"/>
            <pc:sldLayoutMk cId="2543028894" sldId="2147483968"/>
          </pc:sldLayoutMkLst>
          <pc:spChg chg="del">
            <ac:chgData name="Ciporen, Laura" userId="567f631f-0624-4179-9d16-569ddce48823" providerId="ADAL" clId="{80C7A680-7EB9-0C48-819A-B83CF5EA3E54}" dt="2021-11-16T05:11:56.947" v="2141" actId="478"/>
            <ac:spMkLst>
              <pc:docMk/>
              <pc:sldMasterMk cId="2344220060" sldId="2147483928"/>
              <pc:sldLayoutMk cId="2543028894" sldId="2147483968"/>
              <ac:spMk id="23" creationId="{74E3B440-1518-AF4D-8F84-A9675B04F0AB}"/>
            </ac:spMkLst>
          </pc:spChg>
        </pc:sldLayoutChg>
        <pc:sldLayoutChg chg="delSp mod">
          <pc:chgData name="Ciporen, Laura" userId="567f631f-0624-4179-9d16-569ddce48823" providerId="ADAL" clId="{80C7A680-7EB9-0C48-819A-B83CF5EA3E54}" dt="2021-11-16T05:12:03.010" v="2142" actId="478"/>
          <pc:sldLayoutMkLst>
            <pc:docMk/>
            <pc:sldMasterMk cId="2344220060" sldId="2147483928"/>
            <pc:sldLayoutMk cId="1886690091" sldId="2147483969"/>
          </pc:sldLayoutMkLst>
          <pc:spChg chg="del">
            <ac:chgData name="Ciporen, Laura" userId="567f631f-0624-4179-9d16-569ddce48823" providerId="ADAL" clId="{80C7A680-7EB9-0C48-819A-B83CF5EA3E54}" dt="2021-11-16T05:12:03.010" v="2142" actId="478"/>
            <ac:spMkLst>
              <pc:docMk/>
              <pc:sldMasterMk cId="2344220060" sldId="2147483928"/>
              <pc:sldLayoutMk cId="1886690091" sldId="2147483969"/>
              <ac:spMk id="29" creationId="{A8099171-5756-5C41-97AC-1AFF8DDD9B63}"/>
            </ac:spMkLst>
          </pc:spChg>
        </pc:sldLayoutChg>
        <pc:sldLayoutChg chg="del">
          <pc:chgData name="Ciporen, Laura" userId="567f631f-0624-4179-9d16-569ddce48823" providerId="ADAL" clId="{80C7A680-7EB9-0C48-819A-B83CF5EA3E54}" dt="2021-11-15T22:40:35.383" v="459" actId="2696"/>
          <pc:sldLayoutMkLst>
            <pc:docMk/>
            <pc:sldMasterMk cId="2344220060" sldId="2147483928"/>
            <pc:sldLayoutMk cId="2600099922" sldId="2147483970"/>
          </pc:sldLayoutMkLst>
        </pc:sldLayoutChg>
        <pc:sldLayoutChg chg="delSp mod">
          <pc:chgData name="Ciporen, Laura" userId="567f631f-0624-4179-9d16-569ddce48823" providerId="ADAL" clId="{80C7A680-7EB9-0C48-819A-B83CF5EA3E54}" dt="2021-11-16T05:15:50.167" v="2166" actId="478"/>
          <pc:sldLayoutMkLst>
            <pc:docMk/>
            <pc:sldMasterMk cId="2344220060" sldId="2147483928"/>
            <pc:sldLayoutMk cId="4080064187" sldId="2147483973"/>
          </pc:sldLayoutMkLst>
          <pc:spChg chg="del">
            <ac:chgData name="Ciporen, Laura" userId="567f631f-0624-4179-9d16-569ddce48823" providerId="ADAL" clId="{80C7A680-7EB9-0C48-819A-B83CF5EA3E54}" dt="2021-11-16T05:15:50.167" v="2166" actId="478"/>
            <ac:spMkLst>
              <pc:docMk/>
              <pc:sldMasterMk cId="2344220060" sldId="2147483928"/>
              <pc:sldLayoutMk cId="4080064187" sldId="2147483973"/>
              <ac:spMk id="8" creationId="{A41195C8-73CD-0C40-992D-0CA71CE3F51D}"/>
            </ac:spMkLst>
          </pc:spChg>
        </pc:sldLayoutChg>
      </pc:sldMasterChg>
      <pc:sldMasterChg chg="addSldLayout delSldLayout modSldLayout">
        <pc:chgData name="Ciporen, Laura" userId="567f631f-0624-4179-9d16-569ddce48823" providerId="ADAL" clId="{80C7A680-7EB9-0C48-819A-B83CF5EA3E54}" dt="2021-11-16T09:50:01.063" v="8901" actId="2696"/>
        <pc:sldMasterMkLst>
          <pc:docMk/>
          <pc:sldMasterMk cId="3195602368" sldId="2147483929"/>
        </pc:sldMasterMkLst>
        <pc:sldLayoutChg chg="delSp mod">
          <pc:chgData name="Ciporen, Laura" userId="567f631f-0624-4179-9d16-569ddce48823" providerId="ADAL" clId="{80C7A680-7EB9-0C48-819A-B83CF5EA3E54}" dt="2021-11-16T09:24:47.757" v="7710" actId="478"/>
          <pc:sldLayoutMkLst>
            <pc:docMk/>
            <pc:sldMasterMk cId="3195602368" sldId="2147483929"/>
            <pc:sldLayoutMk cId="2404070602" sldId="2147483869"/>
          </pc:sldLayoutMkLst>
          <pc:spChg chg="del">
            <ac:chgData name="Ciporen, Laura" userId="567f631f-0624-4179-9d16-569ddce48823" providerId="ADAL" clId="{80C7A680-7EB9-0C48-819A-B83CF5EA3E54}" dt="2021-11-16T09:24:47.757" v="7710" actId="478"/>
            <ac:spMkLst>
              <pc:docMk/>
              <pc:sldMasterMk cId="3195602368" sldId="2147483929"/>
              <pc:sldLayoutMk cId="2404070602" sldId="2147483869"/>
              <ac:spMk id="23" creationId="{74E3B440-1518-AF4D-8F84-A9675B04F0AB}"/>
            </ac:spMkLst>
          </pc:spChg>
        </pc:sldLayoutChg>
        <pc:sldLayoutChg chg="delSp modSp mod">
          <pc:chgData name="Ciporen, Laura" userId="567f631f-0624-4179-9d16-569ddce48823" providerId="ADAL" clId="{80C7A680-7EB9-0C48-819A-B83CF5EA3E54}" dt="2021-11-16T07:17:38.716" v="5532" actId="478"/>
          <pc:sldLayoutMkLst>
            <pc:docMk/>
            <pc:sldMasterMk cId="3195602368" sldId="2147483929"/>
            <pc:sldLayoutMk cId="139750650" sldId="2147483897"/>
          </pc:sldLayoutMkLst>
          <pc:spChg chg="del mod">
            <ac:chgData name="Ciporen, Laura" userId="567f631f-0624-4179-9d16-569ddce48823" providerId="ADAL" clId="{80C7A680-7EB9-0C48-819A-B83CF5EA3E54}" dt="2021-11-16T07:17:38.716" v="5532" actId="478"/>
            <ac:spMkLst>
              <pc:docMk/>
              <pc:sldMasterMk cId="3195602368" sldId="2147483929"/>
              <pc:sldLayoutMk cId="139750650" sldId="2147483897"/>
              <ac:spMk id="15" creationId="{30E17DB6-2150-0D46-8340-D3581FF40ECB}"/>
            </ac:spMkLst>
          </pc:spChg>
        </pc:sldLayoutChg>
        <pc:sldLayoutChg chg="del">
          <pc:chgData name="Ciporen, Laura" userId="567f631f-0624-4179-9d16-569ddce48823" providerId="ADAL" clId="{80C7A680-7EB9-0C48-819A-B83CF5EA3E54}" dt="2021-11-16T09:50:01.063" v="8901" actId="2696"/>
          <pc:sldLayoutMkLst>
            <pc:docMk/>
            <pc:sldMasterMk cId="3195602368" sldId="2147483929"/>
            <pc:sldLayoutMk cId="291374048" sldId="2147483931"/>
          </pc:sldLayoutMkLst>
        </pc:sldLayoutChg>
        <pc:sldLayoutChg chg="addSp delSp modSp add mod modTransition">
          <pc:chgData name="Ciporen, Laura" userId="567f631f-0624-4179-9d16-569ddce48823" providerId="ADAL" clId="{80C7A680-7EB9-0C48-819A-B83CF5EA3E54}" dt="2021-11-16T05:20:01.968" v="2175"/>
          <pc:sldLayoutMkLst>
            <pc:docMk/>
            <pc:sldMasterMk cId="3195602368" sldId="2147483929"/>
            <pc:sldLayoutMk cId="3260095022" sldId="2147483932"/>
          </pc:sldLayoutMkLst>
          <pc:spChg chg="del">
            <ac:chgData name="Ciporen, Laura" userId="567f631f-0624-4179-9d16-569ddce48823" providerId="ADAL" clId="{80C7A680-7EB9-0C48-819A-B83CF5EA3E54}" dt="2021-11-16T05:13:47.195" v="2151" actId="478"/>
            <ac:spMkLst>
              <pc:docMk/>
              <pc:sldMasterMk cId="3195602368" sldId="2147483929"/>
              <pc:sldLayoutMk cId="3260095022" sldId="2147483932"/>
              <ac:spMk id="2" creationId="{6D526610-9650-6E48-AD0C-3AB17C2B04D1}"/>
            </ac:spMkLst>
          </pc:spChg>
          <pc:spChg chg="add del">
            <ac:chgData name="Ciporen, Laura" userId="567f631f-0624-4179-9d16-569ddce48823" providerId="ADAL" clId="{80C7A680-7EB9-0C48-819A-B83CF5EA3E54}" dt="2021-11-15T23:10:33.024" v="922" actId="11529"/>
            <ac:spMkLst>
              <pc:docMk/>
              <pc:sldMasterMk cId="3195602368" sldId="2147483929"/>
              <pc:sldLayoutMk cId="3260095022" sldId="2147483932"/>
              <ac:spMk id="3" creationId="{F41BC3B6-EBC9-E841-B716-134DD2988164}"/>
            </ac:spMkLst>
          </pc:spChg>
          <pc:spChg chg="add mod">
            <ac:chgData name="Ciporen, Laura" userId="567f631f-0624-4179-9d16-569ddce48823" providerId="ADAL" clId="{80C7A680-7EB9-0C48-819A-B83CF5EA3E54}" dt="2021-11-15T23:10:55.468" v="926" actId="20577"/>
            <ac:spMkLst>
              <pc:docMk/>
              <pc:sldMasterMk cId="3195602368" sldId="2147483929"/>
              <pc:sldLayoutMk cId="3260095022" sldId="2147483932"/>
              <ac:spMk id="4" creationId="{B3076A9A-26D6-DB45-9BE2-259B9B600FD7}"/>
            </ac:spMkLst>
          </pc:spChg>
          <pc:spChg chg="add mod">
            <ac:chgData name="Ciporen, Laura" userId="567f631f-0624-4179-9d16-569ddce48823" providerId="ADAL" clId="{80C7A680-7EB9-0C48-819A-B83CF5EA3E54}" dt="2021-11-16T05:20:01.968" v="2175"/>
            <ac:spMkLst>
              <pc:docMk/>
              <pc:sldMasterMk cId="3195602368" sldId="2147483929"/>
              <pc:sldLayoutMk cId="3260095022" sldId="2147483932"/>
              <ac:spMk id="5" creationId="{23A41A34-46B6-8849-BFE4-59C8F58FF68E}"/>
            </ac:spMkLst>
          </pc:spChg>
          <pc:spChg chg="mod">
            <ac:chgData name="Ciporen, Laura" userId="567f631f-0624-4179-9d16-569ddce48823" providerId="ADAL" clId="{80C7A680-7EB9-0C48-819A-B83CF5EA3E54}" dt="2021-11-15T23:09:58.214" v="921" actId="1035"/>
            <ac:spMkLst>
              <pc:docMk/>
              <pc:sldMasterMk cId="3195602368" sldId="2147483929"/>
              <pc:sldLayoutMk cId="3260095022" sldId="2147483932"/>
              <ac:spMk id="7" creationId="{89C59578-8CA7-734F-9A67-B388A4A1CDCB}"/>
            </ac:spMkLst>
          </pc:spChg>
          <pc:spChg chg="del">
            <ac:chgData name="Ciporen, Laura" userId="567f631f-0624-4179-9d16-569ddce48823" providerId="ADAL" clId="{80C7A680-7EB9-0C48-819A-B83CF5EA3E54}" dt="2021-11-16T05:13:53.170" v="2152" actId="478"/>
            <ac:spMkLst>
              <pc:docMk/>
              <pc:sldMasterMk cId="3195602368" sldId="2147483929"/>
              <pc:sldLayoutMk cId="3260095022" sldId="2147483932"/>
              <ac:spMk id="8" creationId="{A41195C8-73CD-0C40-992D-0CA71CE3F51D}"/>
            </ac:spMkLst>
          </pc:spChg>
          <pc:spChg chg="del">
            <ac:chgData name="Ciporen, Laura" userId="567f631f-0624-4179-9d16-569ddce48823" providerId="ADAL" clId="{80C7A680-7EB9-0C48-819A-B83CF5EA3E54}" dt="2021-11-15T23:09:53.868" v="906" actId="478"/>
            <ac:spMkLst>
              <pc:docMk/>
              <pc:sldMasterMk cId="3195602368" sldId="2147483929"/>
              <pc:sldLayoutMk cId="3260095022" sldId="2147483932"/>
              <ac:spMk id="9" creationId="{3D6521CF-3A80-D949-BE99-4D01F1C39C32}"/>
            </ac:spMkLst>
          </pc:spChg>
        </pc:sldLayoutChg>
        <pc:sldLayoutChg chg="addSp delSp modSp add mod replId modTransition">
          <pc:chgData name="Ciporen, Laura" userId="567f631f-0624-4179-9d16-569ddce48823" providerId="ADAL" clId="{80C7A680-7EB9-0C48-819A-B83CF5EA3E54}" dt="2021-11-16T05:14:28.185" v="2155" actId="478"/>
          <pc:sldLayoutMkLst>
            <pc:docMk/>
            <pc:sldMasterMk cId="3195602368" sldId="2147483929"/>
            <pc:sldLayoutMk cId="3467165306" sldId="2147483972"/>
          </pc:sldLayoutMkLst>
          <pc:spChg chg="add del">
            <ac:chgData name="Ciporen, Laura" userId="567f631f-0624-4179-9d16-569ddce48823" providerId="ADAL" clId="{80C7A680-7EB9-0C48-819A-B83CF5EA3E54}" dt="2021-11-15T23:18:08.007" v="1240" actId="11529"/>
            <ac:spMkLst>
              <pc:docMk/>
              <pc:sldMasterMk cId="3195602368" sldId="2147483929"/>
              <pc:sldLayoutMk cId="3467165306" sldId="2147483972"/>
              <ac:spMk id="3" creationId="{DC2162CB-4388-FA45-96BE-3B14778F6010}"/>
            </ac:spMkLst>
          </pc:spChg>
          <pc:spChg chg="mod">
            <ac:chgData name="Ciporen, Laura" userId="567f631f-0624-4179-9d16-569ddce48823" providerId="ADAL" clId="{80C7A680-7EB9-0C48-819A-B83CF5EA3E54}" dt="2021-11-15T23:17:58.433" v="1239" actId="14100"/>
            <ac:spMkLst>
              <pc:docMk/>
              <pc:sldMasterMk cId="3195602368" sldId="2147483929"/>
              <pc:sldLayoutMk cId="3467165306" sldId="2147483972"/>
              <ac:spMk id="4" creationId="{B3076A9A-26D6-DB45-9BE2-259B9B600FD7}"/>
            </ac:spMkLst>
          </pc:spChg>
          <pc:spChg chg="add mod">
            <ac:chgData name="Ciporen, Laura" userId="567f631f-0624-4179-9d16-569ddce48823" providerId="ADAL" clId="{80C7A680-7EB9-0C48-819A-B83CF5EA3E54}" dt="2021-11-15T23:18:17.991" v="1243" actId="20577"/>
            <ac:spMkLst>
              <pc:docMk/>
              <pc:sldMasterMk cId="3195602368" sldId="2147483929"/>
              <pc:sldLayoutMk cId="3467165306" sldId="2147483972"/>
              <ac:spMk id="5" creationId="{425488C3-3C07-0C42-97FB-23F8F8677703}"/>
            </ac:spMkLst>
          </pc:spChg>
          <pc:spChg chg="del">
            <ac:chgData name="Ciporen, Laura" userId="567f631f-0624-4179-9d16-569ddce48823" providerId="ADAL" clId="{80C7A680-7EB9-0C48-819A-B83CF5EA3E54}" dt="2021-11-16T05:14:28.185" v="2155" actId="478"/>
            <ac:spMkLst>
              <pc:docMk/>
              <pc:sldMasterMk cId="3195602368" sldId="2147483929"/>
              <pc:sldLayoutMk cId="3467165306" sldId="2147483972"/>
              <ac:spMk id="8" creationId="{A41195C8-73CD-0C40-992D-0CA71CE3F51D}"/>
            </ac:spMkLst>
          </pc:spChg>
        </pc:sldLayoutChg>
      </pc:sldMasterChg>
      <pc:sldMasterChg chg="modSldLayout">
        <pc:chgData name="Ciporen, Laura" userId="567f631f-0624-4179-9d16-569ddce48823" providerId="ADAL" clId="{80C7A680-7EB9-0C48-819A-B83CF5EA3E54}" dt="2021-11-16T05:08:45.911" v="2109" actId="20577"/>
        <pc:sldMasterMkLst>
          <pc:docMk/>
          <pc:sldMasterMk cId="2666065822" sldId="2147483930"/>
        </pc:sldMasterMkLst>
        <pc:sldLayoutChg chg="modSp mod">
          <pc:chgData name="Ciporen, Laura" userId="567f631f-0624-4179-9d16-569ddce48823" providerId="ADAL" clId="{80C7A680-7EB9-0C48-819A-B83CF5EA3E54}" dt="2021-11-16T05:08:45.911" v="2109" actId="20577"/>
          <pc:sldLayoutMkLst>
            <pc:docMk/>
            <pc:sldMasterMk cId="2666065822" sldId="2147483930"/>
            <pc:sldLayoutMk cId="3954052662" sldId="2147483855"/>
          </pc:sldLayoutMkLst>
          <pc:spChg chg="mod">
            <ac:chgData name="Ciporen, Laura" userId="567f631f-0624-4179-9d16-569ddce48823" providerId="ADAL" clId="{80C7A680-7EB9-0C48-819A-B83CF5EA3E54}" dt="2021-11-16T05:08:45.911" v="2109" actId="20577"/>
            <ac:spMkLst>
              <pc:docMk/>
              <pc:sldMasterMk cId="2666065822" sldId="2147483930"/>
              <pc:sldLayoutMk cId="3954052662" sldId="2147483855"/>
              <ac:spMk id="21" creationId="{C069C5FF-C4F5-3B4E-990A-A42FD42A45F9}"/>
            </ac:spMkLst>
          </pc:spChg>
        </pc:sldLayoutChg>
        <pc:sldLayoutChg chg="modSp mod">
          <pc:chgData name="Ciporen, Laura" userId="567f631f-0624-4179-9d16-569ddce48823" providerId="ADAL" clId="{80C7A680-7EB9-0C48-819A-B83CF5EA3E54}" dt="2021-11-16T05:08:41.927" v="2108" actId="20577"/>
          <pc:sldLayoutMkLst>
            <pc:docMk/>
            <pc:sldMasterMk cId="2666065822" sldId="2147483930"/>
            <pc:sldLayoutMk cId="2328873993" sldId="2147483858"/>
          </pc:sldLayoutMkLst>
          <pc:spChg chg="mod">
            <ac:chgData name="Ciporen, Laura" userId="567f631f-0624-4179-9d16-569ddce48823" providerId="ADAL" clId="{80C7A680-7EB9-0C48-819A-B83CF5EA3E54}" dt="2021-11-16T05:08:41.927" v="2108" actId="20577"/>
            <ac:spMkLst>
              <pc:docMk/>
              <pc:sldMasterMk cId="2666065822" sldId="2147483930"/>
              <pc:sldLayoutMk cId="2328873993" sldId="2147483858"/>
              <ac:spMk id="27" creationId="{74E6E17B-B3EE-D24B-8186-59427D04F313}"/>
            </ac:spMkLst>
          </pc:spChg>
        </pc:sldLayoutChg>
        <pc:sldLayoutChg chg="modSp mod">
          <pc:chgData name="Ciporen, Laura" userId="567f631f-0624-4179-9d16-569ddce48823" providerId="ADAL" clId="{80C7A680-7EB9-0C48-819A-B83CF5EA3E54}" dt="2021-11-16T05:08:38.249" v="2107" actId="20577"/>
          <pc:sldLayoutMkLst>
            <pc:docMk/>
            <pc:sldMasterMk cId="2666065822" sldId="2147483930"/>
            <pc:sldLayoutMk cId="2365974713" sldId="2147483859"/>
          </pc:sldLayoutMkLst>
          <pc:spChg chg="mod">
            <ac:chgData name="Ciporen, Laura" userId="567f631f-0624-4179-9d16-569ddce48823" providerId="ADAL" clId="{80C7A680-7EB9-0C48-819A-B83CF5EA3E54}" dt="2021-11-16T05:08:38.249" v="2107" actId="20577"/>
            <ac:spMkLst>
              <pc:docMk/>
              <pc:sldMasterMk cId="2666065822" sldId="2147483930"/>
              <pc:sldLayoutMk cId="2365974713" sldId="2147483859"/>
              <ac:spMk id="25" creationId="{0C8CE0BD-720A-0A41-BFD2-D138577FC5D0}"/>
            </ac:spMkLst>
          </pc:spChg>
        </pc:sldLayoutChg>
      </pc:sldMasterChg>
    </pc:docChg>
  </pc:docChgLst>
  <pc:docChgLst>
    <pc:chgData name="Ciporen, Laura" userId="567f631f-0624-4179-9d16-569ddce48823" providerId="ADAL" clId="{BB4D40C5-9335-4D66-8621-749A6C5D22B9}"/>
    <pc:docChg chg="undo redo custSel addSld modSld addMainMaster modMainMaster">
      <pc:chgData name="Ciporen, Laura" userId="567f631f-0624-4179-9d16-569ddce48823" providerId="ADAL" clId="{BB4D40C5-9335-4D66-8621-749A6C5D22B9}" dt="2021-11-16T23:35:29.026" v="5080" actId="14429"/>
      <pc:docMkLst>
        <pc:docMk/>
      </pc:docMkLst>
      <pc:sldChg chg="delSp modSp mod">
        <pc:chgData name="Ciporen, Laura" userId="567f631f-0624-4179-9d16-569ddce48823" providerId="ADAL" clId="{BB4D40C5-9335-4D66-8621-749A6C5D22B9}" dt="2021-11-16T23:13:32.567" v="4956" actId="962"/>
        <pc:sldMkLst>
          <pc:docMk/>
          <pc:sldMk cId="3164118078" sldId="550"/>
        </pc:sldMkLst>
        <pc:spChg chg="del">
          <ac:chgData name="Ciporen, Laura" userId="567f631f-0624-4179-9d16-569ddce48823" providerId="ADAL" clId="{BB4D40C5-9335-4D66-8621-749A6C5D22B9}" dt="2021-11-16T22:13:55.511" v="16" actId="478"/>
          <ac:spMkLst>
            <pc:docMk/>
            <pc:sldMk cId="3164118078" sldId="550"/>
            <ac:spMk id="4" creationId="{724AD408-E739-B549-8DE4-6B8D6CD123CF}"/>
          </ac:spMkLst>
        </pc:spChg>
        <pc:spChg chg="mod">
          <ac:chgData name="Ciporen, Laura" userId="567f631f-0624-4179-9d16-569ddce48823" providerId="ADAL" clId="{BB4D40C5-9335-4D66-8621-749A6C5D22B9}" dt="2021-11-16T23:13:32.567" v="4956" actId="962"/>
          <ac:spMkLst>
            <pc:docMk/>
            <pc:sldMk cId="3164118078" sldId="550"/>
            <ac:spMk id="6" creationId="{F3728DBB-B5A8-7740-AB7D-86133F9CA06F}"/>
          </ac:spMkLst>
        </pc:spChg>
      </pc:sldChg>
      <pc:sldChg chg="modSp mod">
        <pc:chgData name="Ciporen, Laura" userId="567f631f-0624-4179-9d16-569ddce48823" providerId="ADAL" clId="{BB4D40C5-9335-4D66-8621-749A6C5D22B9}" dt="2021-11-16T23:14:02.154" v="4967" actId="1036"/>
        <pc:sldMkLst>
          <pc:docMk/>
          <pc:sldMk cId="3057467656" sldId="551"/>
        </pc:sldMkLst>
        <pc:spChg chg="mod">
          <ac:chgData name="Ciporen, Laura" userId="567f631f-0624-4179-9d16-569ddce48823" providerId="ADAL" clId="{BB4D40C5-9335-4D66-8621-749A6C5D22B9}" dt="2021-11-16T23:14:02.154" v="4967" actId="1036"/>
          <ac:spMkLst>
            <pc:docMk/>
            <pc:sldMk cId="3057467656" sldId="551"/>
            <ac:spMk id="2" creationId="{42BCEBBF-872B-E54C-A4A0-388D034B73B4}"/>
          </ac:spMkLst>
        </pc:spChg>
      </pc:sldChg>
      <pc:sldChg chg="delSp modSp mod">
        <pc:chgData name="Ciporen, Laura" userId="567f631f-0624-4179-9d16-569ddce48823" providerId="ADAL" clId="{BB4D40C5-9335-4D66-8621-749A6C5D22B9}" dt="2021-11-16T23:13:41.702" v="4957" actId="962"/>
        <pc:sldMkLst>
          <pc:docMk/>
          <pc:sldMk cId="2634030128" sldId="552"/>
        </pc:sldMkLst>
        <pc:spChg chg="mod">
          <ac:chgData name="Ciporen, Laura" userId="567f631f-0624-4179-9d16-569ddce48823" providerId="ADAL" clId="{BB4D40C5-9335-4D66-8621-749A6C5D22B9}" dt="2021-11-16T23:13:41.702" v="4957" actId="962"/>
          <ac:spMkLst>
            <pc:docMk/>
            <pc:sldMk cId="2634030128" sldId="552"/>
            <ac:spMk id="2" creationId="{ADD0CD13-7323-9847-8962-DCC4297DF6C7}"/>
          </ac:spMkLst>
        </pc:spChg>
        <pc:spChg chg="del">
          <ac:chgData name="Ciporen, Laura" userId="567f631f-0624-4179-9d16-569ddce48823" providerId="ADAL" clId="{BB4D40C5-9335-4D66-8621-749A6C5D22B9}" dt="2021-11-16T22:13:59.201" v="17" actId="478"/>
          <ac:spMkLst>
            <pc:docMk/>
            <pc:sldMk cId="2634030128" sldId="552"/>
            <ac:spMk id="9" creationId="{232C0A83-2DF9-F142-88E5-4D2D58C549A9}"/>
          </ac:spMkLst>
        </pc:spChg>
      </pc:sldChg>
      <pc:sldChg chg="delSp modSp mod">
        <pc:chgData name="Ciporen, Laura" userId="567f631f-0624-4179-9d16-569ddce48823" providerId="ADAL" clId="{BB4D40C5-9335-4D66-8621-749A6C5D22B9}" dt="2021-11-16T23:23:35.226" v="5072" actId="13244"/>
        <pc:sldMkLst>
          <pc:docMk/>
          <pc:sldMk cId="1405957397" sldId="655"/>
        </pc:sldMkLst>
        <pc:spChg chg="mod">
          <ac:chgData name="Ciporen, Laura" userId="567f631f-0624-4179-9d16-569ddce48823" providerId="ADAL" clId="{BB4D40C5-9335-4D66-8621-749A6C5D22B9}" dt="2021-11-16T23:14:55.896" v="4975" actId="962"/>
          <ac:spMkLst>
            <pc:docMk/>
            <pc:sldMk cId="1405957397" sldId="655"/>
            <ac:spMk id="5" creationId="{BB8EF995-E392-1C44-B841-79BE3DDEB4C9}"/>
          </ac:spMkLst>
        </pc:spChg>
        <pc:spChg chg="del">
          <ac:chgData name="Ciporen, Laura" userId="567f631f-0624-4179-9d16-569ddce48823" providerId="ADAL" clId="{BB4D40C5-9335-4D66-8621-749A6C5D22B9}" dt="2021-11-16T22:15:40.445" v="32" actId="478"/>
          <ac:spMkLst>
            <pc:docMk/>
            <pc:sldMk cId="1405957397" sldId="655"/>
            <ac:spMk id="7" creationId="{C2A9367D-3EE6-1B44-B9E0-0A64B672FA7A}"/>
          </ac:spMkLst>
        </pc:spChg>
        <pc:picChg chg="mod ord">
          <ac:chgData name="Ciporen, Laura" userId="567f631f-0624-4179-9d16-569ddce48823" providerId="ADAL" clId="{BB4D40C5-9335-4D66-8621-749A6C5D22B9}" dt="2021-11-16T23:23:35.226" v="5072" actId="13244"/>
          <ac:picMkLst>
            <pc:docMk/>
            <pc:sldMk cId="1405957397" sldId="655"/>
            <ac:picMk id="11" creationId="{2F85D6C8-7ED9-D841-A88F-769FA57DC507}"/>
          </ac:picMkLst>
        </pc:picChg>
      </pc:sldChg>
      <pc:sldChg chg="modSp mod">
        <pc:chgData name="Ciporen, Laura" userId="567f631f-0624-4179-9d16-569ddce48823" providerId="ADAL" clId="{BB4D40C5-9335-4D66-8621-749A6C5D22B9}" dt="2021-11-16T23:15:01.187" v="4976" actId="962"/>
        <pc:sldMkLst>
          <pc:docMk/>
          <pc:sldMk cId="948015772" sldId="657"/>
        </pc:sldMkLst>
        <pc:spChg chg="mod">
          <ac:chgData name="Ciporen, Laura" userId="567f631f-0624-4179-9d16-569ddce48823" providerId="ADAL" clId="{BB4D40C5-9335-4D66-8621-749A6C5D22B9}" dt="2021-11-16T23:15:01.187" v="4976" actId="962"/>
          <ac:spMkLst>
            <pc:docMk/>
            <pc:sldMk cId="948015772" sldId="657"/>
            <ac:spMk id="3" creationId="{FCF56A39-CE6A-AE4A-8162-93F3C9B07BE0}"/>
          </ac:spMkLst>
        </pc:spChg>
        <pc:picChg chg="mod">
          <ac:chgData name="Ciporen, Laura" userId="567f631f-0624-4179-9d16-569ddce48823" providerId="ADAL" clId="{BB4D40C5-9335-4D66-8621-749A6C5D22B9}" dt="2021-11-16T22:46:12.438" v="581" actId="962"/>
          <ac:picMkLst>
            <pc:docMk/>
            <pc:sldMk cId="948015772" sldId="657"/>
            <ac:picMk id="12" creationId="{06AEB1DC-2006-4341-BA02-7383BE8A4BF3}"/>
          </ac:picMkLst>
        </pc:picChg>
      </pc:sldChg>
      <pc:sldChg chg="modSp mod">
        <pc:chgData name="Ciporen, Laura" userId="567f631f-0624-4179-9d16-569ddce48823" providerId="ADAL" clId="{BB4D40C5-9335-4D66-8621-749A6C5D22B9}" dt="2021-11-16T23:20:26.242" v="5028" actId="962"/>
        <pc:sldMkLst>
          <pc:docMk/>
          <pc:sldMk cId="3789245730" sldId="659"/>
        </pc:sldMkLst>
        <pc:spChg chg="mod">
          <ac:chgData name="Ciporen, Laura" userId="567f631f-0624-4179-9d16-569ddce48823" providerId="ADAL" clId="{BB4D40C5-9335-4D66-8621-749A6C5D22B9}" dt="2021-11-16T23:20:26.242" v="5028" actId="962"/>
          <ac:spMkLst>
            <pc:docMk/>
            <pc:sldMk cId="3789245730" sldId="659"/>
            <ac:spMk id="2" creationId="{6EF5330A-B784-8849-B72A-905DFA1FE95C}"/>
          </ac:spMkLst>
        </pc:spChg>
        <pc:spChg chg="mod">
          <ac:chgData name="Ciporen, Laura" userId="567f631f-0624-4179-9d16-569ddce48823" providerId="ADAL" clId="{BB4D40C5-9335-4D66-8621-749A6C5D22B9}" dt="2021-11-16T22:19:58.981" v="77" actId="20577"/>
          <ac:spMkLst>
            <pc:docMk/>
            <pc:sldMk cId="3789245730" sldId="659"/>
            <ac:spMk id="5" creationId="{25569459-5E7E-464C-92B2-214691D5B40B}"/>
          </ac:spMkLst>
        </pc:spChg>
      </pc:sldChg>
      <pc:sldChg chg="modSp mod">
        <pc:chgData name="Ciporen, Laura" userId="567f631f-0624-4179-9d16-569ddce48823" providerId="ADAL" clId="{BB4D40C5-9335-4D66-8621-749A6C5D22B9}" dt="2021-11-16T23:20:13.511" v="5026" actId="13244"/>
        <pc:sldMkLst>
          <pc:docMk/>
          <pc:sldMk cId="3776107169" sldId="660"/>
        </pc:sldMkLst>
        <pc:spChg chg="mod ord">
          <ac:chgData name="Ciporen, Laura" userId="567f631f-0624-4179-9d16-569ddce48823" providerId="ADAL" clId="{BB4D40C5-9335-4D66-8621-749A6C5D22B9}" dt="2021-11-16T23:20:13.511" v="5026" actId="13244"/>
          <ac:spMkLst>
            <pc:docMk/>
            <pc:sldMk cId="3776107169" sldId="660"/>
            <ac:spMk id="2" creationId="{F24CE82C-CCB2-BF45-A235-6B0F124C5F5F}"/>
          </ac:spMkLst>
        </pc:spChg>
      </pc:sldChg>
      <pc:sldChg chg="modSp mod">
        <pc:chgData name="Ciporen, Laura" userId="567f631f-0624-4179-9d16-569ddce48823" providerId="ADAL" clId="{BB4D40C5-9335-4D66-8621-749A6C5D22B9}" dt="2021-11-16T23:23:55.491" v="5074" actId="13244"/>
        <pc:sldMkLst>
          <pc:docMk/>
          <pc:sldMk cId="482438291" sldId="661"/>
        </pc:sldMkLst>
        <pc:spChg chg="mod ord">
          <ac:chgData name="Ciporen, Laura" userId="567f631f-0624-4179-9d16-569ddce48823" providerId="ADAL" clId="{BB4D40C5-9335-4D66-8621-749A6C5D22B9}" dt="2021-11-16T23:15:22.973" v="4981" actId="962"/>
          <ac:spMkLst>
            <pc:docMk/>
            <pc:sldMk cId="482438291" sldId="661"/>
            <ac:spMk id="2" creationId="{90ECD94B-F0FE-E243-8C3A-FD4BF3585D96}"/>
          </ac:spMkLst>
        </pc:spChg>
        <pc:spChg chg="ord">
          <ac:chgData name="Ciporen, Laura" userId="567f631f-0624-4179-9d16-569ddce48823" providerId="ADAL" clId="{BB4D40C5-9335-4D66-8621-749A6C5D22B9}" dt="2021-11-16T23:23:55.491" v="5074" actId="13244"/>
          <ac:spMkLst>
            <pc:docMk/>
            <pc:sldMk cId="482438291" sldId="661"/>
            <ac:spMk id="23" creationId="{1A3F60FD-66C4-9F4F-9274-A9EA297A5C45}"/>
          </ac:spMkLst>
        </pc:spChg>
      </pc:sldChg>
      <pc:sldChg chg="modSp mod">
        <pc:chgData name="Ciporen, Laura" userId="567f631f-0624-4179-9d16-569ddce48823" providerId="ADAL" clId="{BB4D40C5-9335-4D66-8621-749A6C5D22B9}" dt="2021-11-16T23:15:13.428" v="4979" actId="962"/>
        <pc:sldMkLst>
          <pc:docMk/>
          <pc:sldMk cId="2147525204" sldId="663"/>
        </pc:sldMkLst>
        <pc:spChg chg="mod">
          <ac:chgData name="Ciporen, Laura" userId="567f631f-0624-4179-9d16-569ddce48823" providerId="ADAL" clId="{BB4D40C5-9335-4D66-8621-749A6C5D22B9}" dt="2021-11-16T23:15:13.428" v="4979" actId="962"/>
          <ac:spMkLst>
            <pc:docMk/>
            <pc:sldMk cId="2147525204" sldId="663"/>
            <ac:spMk id="4" creationId="{CF160CEB-2868-4347-B4DD-96ED0608D6BB}"/>
          </ac:spMkLst>
        </pc:spChg>
        <pc:picChg chg="mod">
          <ac:chgData name="Ciporen, Laura" userId="567f631f-0624-4179-9d16-569ddce48823" providerId="ADAL" clId="{BB4D40C5-9335-4D66-8621-749A6C5D22B9}" dt="2021-11-16T22:47:57.958" v="609" actId="1035"/>
          <ac:picMkLst>
            <pc:docMk/>
            <pc:sldMk cId="2147525204" sldId="663"/>
            <ac:picMk id="9" creationId="{91871DC0-B3FD-E447-A1E5-70220B22C8F1}"/>
          </ac:picMkLst>
        </pc:picChg>
      </pc:sldChg>
      <pc:sldChg chg="modSp mod">
        <pc:chgData name="Ciporen, Laura" userId="567f631f-0624-4179-9d16-569ddce48823" providerId="ADAL" clId="{BB4D40C5-9335-4D66-8621-749A6C5D22B9}" dt="2021-11-16T23:18:40.737" v="5002" actId="962"/>
        <pc:sldMkLst>
          <pc:docMk/>
          <pc:sldMk cId="2221068856" sldId="664"/>
        </pc:sldMkLst>
        <pc:spChg chg="mod">
          <ac:chgData name="Ciporen, Laura" userId="567f631f-0624-4179-9d16-569ddce48823" providerId="ADAL" clId="{BB4D40C5-9335-4D66-8621-749A6C5D22B9}" dt="2021-11-16T23:18:40.737" v="5002" actId="962"/>
          <ac:spMkLst>
            <pc:docMk/>
            <pc:sldMk cId="2221068856" sldId="664"/>
            <ac:spMk id="4" creationId="{F725F17D-9EBD-6041-90FE-1EC33BEE3171}"/>
          </ac:spMkLst>
        </pc:spChg>
      </pc:sldChg>
      <pc:sldChg chg="modSp mod">
        <pc:chgData name="Ciporen, Laura" userId="567f631f-0624-4179-9d16-569ddce48823" providerId="ADAL" clId="{BB4D40C5-9335-4D66-8621-749A6C5D22B9}" dt="2021-11-16T23:19:09.659" v="5008" actId="962"/>
        <pc:sldMkLst>
          <pc:docMk/>
          <pc:sldMk cId="3101432974" sldId="666"/>
        </pc:sldMkLst>
        <pc:spChg chg="mod">
          <ac:chgData name="Ciporen, Laura" userId="567f631f-0624-4179-9d16-569ddce48823" providerId="ADAL" clId="{BB4D40C5-9335-4D66-8621-749A6C5D22B9}" dt="2021-11-16T23:19:09.659" v="5008" actId="962"/>
          <ac:spMkLst>
            <pc:docMk/>
            <pc:sldMk cId="3101432974" sldId="666"/>
            <ac:spMk id="5" creationId="{844B2C95-1E80-ED4C-AD50-672256D4A754}"/>
          </ac:spMkLst>
        </pc:spChg>
      </pc:sldChg>
      <pc:sldChg chg="modSp mod">
        <pc:chgData name="Ciporen, Laura" userId="567f631f-0624-4179-9d16-569ddce48823" providerId="ADAL" clId="{BB4D40C5-9335-4D66-8621-749A6C5D22B9}" dt="2021-11-16T23:12:56.411" v="4954" actId="962"/>
        <pc:sldMkLst>
          <pc:docMk/>
          <pc:sldMk cId="3682987342" sldId="670"/>
        </pc:sldMkLst>
        <pc:spChg chg="mod">
          <ac:chgData name="Ciporen, Laura" userId="567f631f-0624-4179-9d16-569ddce48823" providerId="ADAL" clId="{BB4D40C5-9335-4D66-8621-749A6C5D22B9}" dt="2021-11-16T23:12:56.411" v="4954" actId="962"/>
          <ac:spMkLst>
            <pc:docMk/>
            <pc:sldMk cId="3682987342" sldId="670"/>
            <ac:spMk id="2" creationId="{019377DC-8CB9-5A45-BC49-5C89373AFEFD}"/>
          </ac:spMkLst>
        </pc:spChg>
      </pc:sldChg>
      <pc:sldChg chg="modSp mod">
        <pc:chgData name="Ciporen, Laura" userId="567f631f-0624-4179-9d16-569ddce48823" providerId="ADAL" clId="{BB4D40C5-9335-4D66-8621-749A6C5D22B9}" dt="2021-11-16T23:13:20.921" v="4955" actId="962"/>
        <pc:sldMkLst>
          <pc:docMk/>
          <pc:sldMk cId="1905095029" sldId="671"/>
        </pc:sldMkLst>
        <pc:spChg chg="mod">
          <ac:chgData name="Ciporen, Laura" userId="567f631f-0624-4179-9d16-569ddce48823" providerId="ADAL" clId="{BB4D40C5-9335-4D66-8621-749A6C5D22B9}" dt="2021-11-16T22:13:03.358" v="11" actId="14100"/>
          <ac:spMkLst>
            <pc:docMk/>
            <pc:sldMk cId="1905095029" sldId="671"/>
            <ac:spMk id="3" creationId="{18C034AB-2188-AB49-AD42-1731BCC0DC1F}"/>
          </ac:spMkLst>
        </pc:spChg>
        <pc:picChg chg="mod">
          <ac:chgData name="Ciporen, Laura" userId="567f631f-0624-4179-9d16-569ddce48823" providerId="ADAL" clId="{BB4D40C5-9335-4D66-8621-749A6C5D22B9}" dt="2021-11-16T23:06:49.507" v="3725" actId="962"/>
          <ac:picMkLst>
            <pc:docMk/>
            <pc:sldMk cId="1905095029" sldId="671"/>
            <ac:picMk id="5" creationId="{D505A6D2-AED8-244F-ACC9-08BBFDAEDDFC}"/>
          </ac:picMkLst>
        </pc:picChg>
        <pc:picChg chg="mod">
          <ac:chgData name="Ciporen, Laura" userId="567f631f-0624-4179-9d16-569ddce48823" providerId="ADAL" clId="{BB4D40C5-9335-4D66-8621-749A6C5D22B9}" dt="2021-11-16T23:13:20.921" v="4955" actId="962"/>
          <ac:picMkLst>
            <pc:docMk/>
            <pc:sldMk cId="1905095029" sldId="671"/>
            <ac:picMk id="8" creationId="{9965D383-0F65-0043-B5AC-7F168FEA7D15}"/>
          </ac:picMkLst>
        </pc:picChg>
      </pc:sldChg>
      <pc:sldChg chg="modSp mod">
        <pc:chgData name="Ciporen, Laura" userId="567f631f-0624-4179-9d16-569ddce48823" providerId="ADAL" clId="{BB4D40C5-9335-4D66-8621-749A6C5D22B9}" dt="2021-11-16T23:20:37.236" v="5030" actId="13244"/>
        <pc:sldMkLst>
          <pc:docMk/>
          <pc:sldMk cId="343911136" sldId="672"/>
        </pc:sldMkLst>
        <pc:spChg chg="mod">
          <ac:chgData name="Ciporen, Laura" userId="567f631f-0624-4179-9d16-569ddce48823" providerId="ADAL" clId="{BB4D40C5-9335-4D66-8621-749A6C5D22B9}" dt="2021-11-16T22:22:10.633" v="104" actId="108"/>
          <ac:spMkLst>
            <pc:docMk/>
            <pc:sldMk cId="343911136" sldId="672"/>
            <ac:spMk id="4" creationId="{EA751A8A-429B-7249-BEAC-075410FEDDE8}"/>
          </ac:spMkLst>
        </pc:spChg>
        <pc:spChg chg="mod">
          <ac:chgData name="Ciporen, Laura" userId="567f631f-0624-4179-9d16-569ddce48823" providerId="ADAL" clId="{BB4D40C5-9335-4D66-8621-749A6C5D22B9}" dt="2021-11-16T22:22:19.829" v="109" actId="108"/>
          <ac:spMkLst>
            <pc:docMk/>
            <pc:sldMk cId="343911136" sldId="672"/>
            <ac:spMk id="8" creationId="{59E3BF1F-7987-2F44-B017-DD28C10F3B14}"/>
          </ac:spMkLst>
        </pc:spChg>
        <pc:spChg chg="mod">
          <ac:chgData name="Ciporen, Laura" userId="567f631f-0624-4179-9d16-569ddce48823" providerId="ADAL" clId="{BB4D40C5-9335-4D66-8621-749A6C5D22B9}" dt="2021-11-16T23:20:34.581" v="5029" actId="962"/>
          <ac:spMkLst>
            <pc:docMk/>
            <pc:sldMk cId="343911136" sldId="672"/>
            <ac:spMk id="17" creationId="{43CF7BD1-A305-6741-ABD9-E028AB3819E8}"/>
          </ac:spMkLst>
        </pc:spChg>
        <pc:picChg chg="ord">
          <ac:chgData name="Ciporen, Laura" userId="567f631f-0624-4179-9d16-569ddce48823" providerId="ADAL" clId="{BB4D40C5-9335-4D66-8621-749A6C5D22B9}" dt="2021-11-16T23:20:37.236" v="5030" actId="13244"/>
          <ac:picMkLst>
            <pc:docMk/>
            <pc:sldMk cId="343911136" sldId="672"/>
            <ac:picMk id="10" creationId="{AB623287-9E88-C648-90B4-E49B1391D94A}"/>
          </ac:picMkLst>
        </pc:picChg>
      </pc:sldChg>
      <pc:sldChg chg="modSp mod">
        <pc:chgData name="Ciporen, Laura" userId="567f631f-0624-4179-9d16-569ddce48823" providerId="ADAL" clId="{BB4D40C5-9335-4D66-8621-749A6C5D22B9}" dt="2021-11-16T23:14:37.426" v="4973" actId="962"/>
        <pc:sldMkLst>
          <pc:docMk/>
          <pc:sldMk cId="1113772291" sldId="678"/>
        </pc:sldMkLst>
        <pc:spChg chg="mod">
          <ac:chgData name="Ciporen, Laura" userId="567f631f-0624-4179-9d16-569ddce48823" providerId="ADAL" clId="{BB4D40C5-9335-4D66-8621-749A6C5D22B9}" dt="2021-11-16T22:15:32.286" v="31" actId="1076"/>
          <ac:spMkLst>
            <pc:docMk/>
            <pc:sldMk cId="1113772291" sldId="678"/>
            <ac:spMk id="4" creationId="{4892B327-51B5-304F-9CA3-62F6D538D7BD}"/>
          </ac:spMkLst>
        </pc:spChg>
        <pc:spChg chg="mod">
          <ac:chgData name="Ciporen, Laura" userId="567f631f-0624-4179-9d16-569ddce48823" providerId="ADAL" clId="{BB4D40C5-9335-4D66-8621-749A6C5D22B9}" dt="2021-11-16T23:14:37.426" v="4973" actId="962"/>
          <ac:spMkLst>
            <pc:docMk/>
            <pc:sldMk cId="1113772291" sldId="678"/>
            <ac:spMk id="41" creationId="{DA5F8277-894A-3841-926D-EA608ED3EF75}"/>
          </ac:spMkLst>
        </pc:spChg>
        <pc:picChg chg="mod ord">
          <ac:chgData name="Ciporen, Laura" userId="567f631f-0624-4179-9d16-569ddce48823" providerId="ADAL" clId="{BB4D40C5-9335-4D66-8621-749A6C5D22B9}" dt="2021-11-16T23:14:36.120" v="4972" actId="13244"/>
          <ac:picMkLst>
            <pc:docMk/>
            <pc:sldMk cId="1113772291" sldId="678"/>
            <ac:picMk id="43" creationId="{C6820159-8CC5-0441-8F0B-8B7723928D23}"/>
          </ac:picMkLst>
        </pc:picChg>
      </pc:sldChg>
      <pc:sldChg chg="modSp mod">
        <pc:chgData name="Ciporen, Laura" userId="567f631f-0624-4179-9d16-569ddce48823" providerId="ADAL" clId="{BB4D40C5-9335-4D66-8621-749A6C5D22B9}" dt="2021-11-16T22:53:34.467" v="1397" actId="962"/>
        <pc:sldMkLst>
          <pc:docMk/>
          <pc:sldMk cId="1689407220" sldId="679"/>
        </pc:sldMkLst>
        <pc:spChg chg="mod">
          <ac:chgData name="Ciporen, Laura" userId="567f631f-0624-4179-9d16-569ddce48823" providerId="ADAL" clId="{BB4D40C5-9335-4D66-8621-749A6C5D22B9}" dt="2021-11-16T22:14:40.012" v="22" actId="122"/>
          <ac:spMkLst>
            <pc:docMk/>
            <pc:sldMk cId="1689407220" sldId="679"/>
            <ac:spMk id="4" creationId="{4892B327-51B5-304F-9CA3-62F6D538D7BD}"/>
          </ac:spMkLst>
        </pc:spChg>
        <pc:picChg chg="mod">
          <ac:chgData name="Ciporen, Laura" userId="567f631f-0624-4179-9d16-569ddce48823" providerId="ADAL" clId="{BB4D40C5-9335-4D66-8621-749A6C5D22B9}" dt="2021-11-16T22:53:34.467" v="1397" actId="962"/>
          <ac:picMkLst>
            <pc:docMk/>
            <pc:sldMk cId="1689407220" sldId="679"/>
            <ac:picMk id="5" creationId="{38C8A605-2E0F-B245-95D5-5500B815BE79}"/>
          </ac:picMkLst>
        </pc:picChg>
      </pc:sldChg>
      <pc:sldChg chg="modSp mod">
        <pc:chgData name="Ciporen, Laura" userId="567f631f-0624-4179-9d16-569ddce48823" providerId="ADAL" clId="{BB4D40C5-9335-4D66-8621-749A6C5D22B9}" dt="2021-11-16T23:12:30.642" v="4953" actId="962"/>
        <pc:sldMkLst>
          <pc:docMk/>
          <pc:sldMk cId="249083717" sldId="680"/>
        </pc:sldMkLst>
        <pc:spChg chg="mod">
          <ac:chgData name="Ciporen, Laura" userId="567f631f-0624-4179-9d16-569ddce48823" providerId="ADAL" clId="{BB4D40C5-9335-4D66-8621-749A6C5D22B9}" dt="2021-11-16T22:18:32.737" v="70" actId="1037"/>
          <ac:spMkLst>
            <pc:docMk/>
            <pc:sldMk cId="249083717" sldId="680"/>
            <ac:spMk id="4" creationId="{4892B327-51B5-304F-9CA3-62F6D538D7BD}"/>
          </ac:spMkLst>
        </pc:spChg>
        <pc:picChg chg="mod">
          <ac:chgData name="Ciporen, Laura" userId="567f631f-0624-4179-9d16-569ddce48823" providerId="ADAL" clId="{BB4D40C5-9335-4D66-8621-749A6C5D22B9}" dt="2021-11-16T23:12:30.642" v="4953" actId="962"/>
          <ac:picMkLst>
            <pc:docMk/>
            <pc:sldMk cId="249083717" sldId="680"/>
            <ac:picMk id="8" creationId="{7429BFBA-07CC-BA48-87B9-596FAE6A6F0E}"/>
          </ac:picMkLst>
        </pc:picChg>
      </pc:sldChg>
      <pc:sldChg chg="modSp mod">
        <pc:chgData name="Ciporen, Laura" userId="567f631f-0624-4179-9d16-569ddce48823" providerId="ADAL" clId="{BB4D40C5-9335-4D66-8621-749A6C5D22B9}" dt="2021-11-16T23:06:21.687" v="3697" actId="962"/>
        <pc:sldMkLst>
          <pc:docMk/>
          <pc:sldMk cId="1471317746" sldId="681"/>
        </pc:sldMkLst>
        <pc:spChg chg="mod">
          <ac:chgData name="Ciporen, Laura" userId="567f631f-0624-4179-9d16-569ddce48823" providerId="ADAL" clId="{BB4D40C5-9335-4D66-8621-749A6C5D22B9}" dt="2021-11-16T22:13:45.236" v="15" actId="1076"/>
          <ac:spMkLst>
            <pc:docMk/>
            <pc:sldMk cId="1471317746" sldId="681"/>
            <ac:spMk id="3" creationId="{18C034AB-2188-AB49-AD42-1731BCC0DC1F}"/>
          </ac:spMkLst>
        </pc:spChg>
        <pc:picChg chg="mod">
          <ac:chgData name="Ciporen, Laura" userId="567f631f-0624-4179-9d16-569ddce48823" providerId="ADAL" clId="{BB4D40C5-9335-4D66-8621-749A6C5D22B9}" dt="2021-11-16T23:06:21.687" v="3697" actId="962"/>
          <ac:picMkLst>
            <pc:docMk/>
            <pc:sldMk cId="1471317746" sldId="681"/>
            <ac:picMk id="10" creationId="{AB623287-9E88-C648-90B4-E49B1391D94A}"/>
          </ac:picMkLst>
        </pc:picChg>
      </pc:sldChg>
      <pc:sldChg chg="modSp mod">
        <pc:chgData name="Ciporen, Laura" userId="567f631f-0624-4179-9d16-569ddce48823" providerId="ADAL" clId="{BB4D40C5-9335-4D66-8621-749A6C5D22B9}" dt="2021-11-16T23:14:13.675" v="4969" actId="962"/>
        <pc:sldMkLst>
          <pc:docMk/>
          <pc:sldMk cId="3358797842" sldId="682"/>
        </pc:sldMkLst>
        <pc:spChg chg="mod ord">
          <ac:chgData name="Ciporen, Laura" userId="567f631f-0624-4179-9d16-569ddce48823" providerId="ADAL" clId="{BB4D40C5-9335-4D66-8621-749A6C5D22B9}" dt="2021-11-16T23:14:13.675" v="4969" actId="962"/>
          <ac:spMkLst>
            <pc:docMk/>
            <pc:sldMk cId="3358797842" sldId="682"/>
            <ac:spMk id="2" creationId="{5F19FE2B-DEDB-5B45-BA77-6A52E27D280E}"/>
          </ac:spMkLst>
        </pc:spChg>
      </pc:sldChg>
      <pc:sldChg chg="modSp mod">
        <pc:chgData name="Ciporen, Laura" userId="567f631f-0624-4179-9d16-569ddce48823" providerId="ADAL" clId="{BB4D40C5-9335-4D66-8621-749A6C5D22B9}" dt="2021-11-16T23:14:24.096" v="4971" actId="962"/>
        <pc:sldMkLst>
          <pc:docMk/>
          <pc:sldMk cId="3624367873" sldId="683"/>
        </pc:sldMkLst>
        <pc:spChg chg="mod">
          <ac:chgData name="Ciporen, Laura" userId="567f631f-0624-4179-9d16-569ddce48823" providerId="ADAL" clId="{BB4D40C5-9335-4D66-8621-749A6C5D22B9}" dt="2021-11-16T22:15:26.370" v="30" actId="1076"/>
          <ac:spMkLst>
            <pc:docMk/>
            <pc:sldMk cId="3624367873" sldId="683"/>
            <ac:spMk id="4" creationId="{4892B327-51B5-304F-9CA3-62F6D538D7BD}"/>
          </ac:spMkLst>
        </pc:spChg>
        <pc:spChg chg="mod ord">
          <ac:chgData name="Ciporen, Laura" userId="567f631f-0624-4179-9d16-569ddce48823" providerId="ADAL" clId="{BB4D40C5-9335-4D66-8621-749A6C5D22B9}" dt="2021-11-16T23:14:24.096" v="4971" actId="962"/>
          <ac:spMkLst>
            <pc:docMk/>
            <pc:sldMk cId="3624367873" sldId="683"/>
            <ac:spMk id="41" creationId="{DA5F8277-894A-3841-926D-EA608ED3EF75}"/>
          </ac:spMkLst>
        </pc:spChg>
        <pc:picChg chg="mod">
          <ac:chgData name="Ciporen, Laura" userId="567f631f-0624-4179-9d16-569ddce48823" providerId="ADAL" clId="{BB4D40C5-9335-4D66-8621-749A6C5D22B9}" dt="2021-11-16T23:05:41.674" v="3601" actId="962"/>
          <ac:picMkLst>
            <pc:docMk/>
            <pc:sldMk cId="3624367873" sldId="683"/>
            <ac:picMk id="3" creationId="{A20F89D8-AF6D-5045-87E4-EB32719163D0}"/>
          </ac:picMkLst>
        </pc:picChg>
        <pc:picChg chg="mod">
          <ac:chgData name="Ciporen, Laura" userId="567f631f-0624-4179-9d16-569ddce48823" providerId="ADAL" clId="{BB4D40C5-9335-4D66-8621-749A6C5D22B9}" dt="2021-11-16T23:04:47.355" v="3561" actId="962"/>
          <ac:picMkLst>
            <pc:docMk/>
            <pc:sldMk cId="3624367873" sldId="683"/>
            <ac:picMk id="34" creationId="{DA247C10-709B-674F-BB78-1309CA5C0A9B}"/>
          </ac:picMkLst>
        </pc:picChg>
      </pc:sldChg>
      <pc:sldChg chg="modSp mod">
        <pc:chgData name="Ciporen, Laura" userId="567f631f-0624-4179-9d16-569ddce48823" providerId="ADAL" clId="{BB4D40C5-9335-4D66-8621-749A6C5D22B9}" dt="2021-11-16T23:35:29.026" v="5080" actId="14429"/>
        <pc:sldMkLst>
          <pc:docMk/>
          <pc:sldMk cId="3363042839" sldId="684"/>
        </pc:sldMkLst>
        <pc:spChg chg="mod modVis">
          <ac:chgData name="Ciporen, Laura" userId="567f631f-0624-4179-9d16-569ddce48823" providerId="ADAL" clId="{BB4D40C5-9335-4D66-8621-749A6C5D22B9}" dt="2021-11-16T23:15:45.229" v="4984" actId="14429"/>
          <ac:spMkLst>
            <pc:docMk/>
            <pc:sldMk cId="3363042839" sldId="684"/>
            <ac:spMk id="3" creationId="{DF412E5B-9F1D-8D48-B515-7140DE2E61C3}"/>
          </ac:spMkLst>
        </pc:spChg>
        <pc:spChg chg="mod modVis">
          <ac:chgData name="Ciporen, Laura" userId="567f631f-0624-4179-9d16-569ddce48823" providerId="ADAL" clId="{BB4D40C5-9335-4D66-8621-749A6C5D22B9}" dt="2021-11-16T23:15:28.802" v="4982" actId="14429"/>
          <ac:spMkLst>
            <pc:docMk/>
            <pc:sldMk cId="3363042839" sldId="684"/>
            <ac:spMk id="8" creationId="{D5B5B2F5-9E7D-5740-B438-34982238054C}"/>
          </ac:spMkLst>
        </pc:spChg>
        <pc:spChg chg="mod modVis">
          <ac:chgData name="Ciporen, Laura" userId="567f631f-0624-4179-9d16-569ddce48823" providerId="ADAL" clId="{BB4D40C5-9335-4D66-8621-749A6C5D22B9}" dt="2021-11-16T23:35:29.026" v="5080" actId="14429"/>
          <ac:spMkLst>
            <pc:docMk/>
            <pc:sldMk cId="3363042839" sldId="684"/>
            <ac:spMk id="9" creationId="{8045A1B2-1D25-0045-8687-F509CACEB105}"/>
          </ac:spMkLst>
        </pc:spChg>
        <pc:spChg chg="mod modVis">
          <ac:chgData name="Ciporen, Laura" userId="567f631f-0624-4179-9d16-569ddce48823" providerId="ADAL" clId="{BB4D40C5-9335-4D66-8621-749A6C5D22B9}" dt="2021-11-16T23:15:34.933" v="4983" actId="14429"/>
          <ac:spMkLst>
            <pc:docMk/>
            <pc:sldMk cId="3363042839" sldId="684"/>
            <ac:spMk id="10" creationId="{FE248E68-EB7A-8649-9469-1607F94BDAE3}"/>
          </ac:spMkLst>
        </pc:spChg>
        <pc:picChg chg="mod">
          <ac:chgData name="Ciporen, Laura" userId="567f631f-0624-4179-9d16-569ddce48823" providerId="ADAL" clId="{BB4D40C5-9335-4D66-8621-749A6C5D22B9}" dt="2021-11-16T22:54:34.569" v="1453" actId="962"/>
          <ac:picMkLst>
            <pc:docMk/>
            <pc:sldMk cId="3363042839" sldId="684"/>
            <ac:picMk id="5" creationId="{38C8A605-2E0F-B245-95D5-5500B815BE79}"/>
          </ac:picMkLst>
        </pc:picChg>
      </pc:sldChg>
      <pc:sldChg chg="modSp mod">
        <pc:chgData name="Ciporen, Laura" userId="567f631f-0624-4179-9d16-569ddce48823" providerId="ADAL" clId="{BB4D40C5-9335-4D66-8621-749A6C5D22B9}" dt="2021-11-16T23:23:42.458" v="5073" actId="13244"/>
        <pc:sldMkLst>
          <pc:docMk/>
          <pc:sldMk cId="3788444431" sldId="685"/>
        </pc:sldMkLst>
        <pc:spChg chg="mod ord">
          <ac:chgData name="Ciporen, Laura" userId="567f631f-0624-4179-9d16-569ddce48823" providerId="ADAL" clId="{BB4D40C5-9335-4D66-8621-749A6C5D22B9}" dt="2021-11-16T23:15:07.859" v="4978" actId="962"/>
          <ac:spMkLst>
            <pc:docMk/>
            <pc:sldMk cId="3788444431" sldId="685"/>
            <ac:spMk id="3" creationId="{FCF56A39-CE6A-AE4A-8162-93F3C9B07BE0}"/>
          </ac:spMkLst>
        </pc:spChg>
        <pc:picChg chg="mod ord">
          <ac:chgData name="Ciporen, Laura" userId="567f631f-0624-4179-9d16-569ddce48823" providerId="ADAL" clId="{BB4D40C5-9335-4D66-8621-749A6C5D22B9}" dt="2021-11-16T23:23:42.458" v="5073" actId="13244"/>
          <ac:picMkLst>
            <pc:docMk/>
            <pc:sldMk cId="3788444431" sldId="685"/>
            <ac:picMk id="10" creationId="{A18F05A0-6C37-F54B-A501-83D2589623A5}"/>
          </ac:picMkLst>
        </pc:picChg>
      </pc:sldChg>
      <pc:sldChg chg="modSp mod">
        <pc:chgData name="Ciporen, Laura" userId="567f631f-0624-4179-9d16-569ddce48823" providerId="ADAL" clId="{BB4D40C5-9335-4D66-8621-749A6C5D22B9}" dt="2021-11-16T23:16:29.842" v="4992" actId="13244"/>
        <pc:sldMkLst>
          <pc:docMk/>
          <pc:sldMk cId="1945532632" sldId="686"/>
        </pc:sldMkLst>
        <pc:spChg chg="mod ord">
          <ac:chgData name="Ciporen, Laura" userId="567f631f-0624-4179-9d16-569ddce48823" providerId="ADAL" clId="{BB4D40C5-9335-4D66-8621-749A6C5D22B9}" dt="2021-11-16T23:16:00.228" v="4986" actId="962"/>
          <ac:spMkLst>
            <pc:docMk/>
            <pc:sldMk cId="1945532632" sldId="686"/>
            <ac:spMk id="2" creationId="{B21D5702-E034-8F4F-BB13-75230805A4F3}"/>
          </ac:spMkLst>
        </pc:spChg>
        <pc:picChg chg="ord">
          <ac:chgData name="Ciporen, Laura" userId="567f631f-0624-4179-9d16-569ddce48823" providerId="ADAL" clId="{BB4D40C5-9335-4D66-8621-749A6C5D22B9}" dt="2021-11-16T23:16:29.842" v="4992" actId="13244"/>
          <ac:picMkLst>
            <pc:docMk/>
            <pc:sldMk cId="1945532632" sldId="686"/>
            <ac:picMk id="17" creationId="{A8BFF070-E714-7E40-BB3D-5F99E18DF116}"/>
          </ac:picMkLst>
        </pc:picChg>
      </pc:sldChg>
      <pc:sldChg chg="modSp mod">
        <pc:chgData name="Ciporen, Laura" userId="567f631f-0624-4179-9d16-569ddce48823" providerId="ADAL" clId="{BB4D40C5-9335-4D66-8621-749A6C5D22B9}" dt="2021-11-16T23:16:34.906" v="4993" actId="13244"/>
        <pc:sldMkLst>
          <pc:docMk/>
          <pc:sldMk cId="346962281" sldId="687"/>
        </pc:sldMkLst>
        <pc:spChg chg="mod ord">
          <ac:chgData name="Ciporen, Laura" userId="567f631f-0624-4179-9d16-569ddce48823" providerId="ADAL" clId="{BB4D40C5-9335-4D66-8621-749A6C5D22B9}" dt="2021-11-16T23:16:07.733" v="4988" actId="962"/>
          <ac:spMkLst>
            <pc:docMk/>
            <pc:sldMk cId="346962281" sldId="687"/>
            <ac:spMk id="2" creationId="{B21D5702-E034-8F4F-BB13-75230805A4F3}"/>
          </ac:spMkLst>
        </pc:spChg>
        <pc:picChg chg="mod ord">
          <ac:chgData name="Ciporen, Laura" userId="567f631f-0624-4179-9d16-569ddce48823" providerId="ADAL" clId="{BB4D40C5-9335-4D66-8621-749A6C5D22B9}" dt="2021-11-16T23:16:34.906" v="4993" actId="13244"/>
          <ac:picMkLst>
            <pc:docMk/>
            <pc:sldMk cId="346962281" sldId="687"/>
            <ac:picMk id="17" creationId="{A8BFF070-E714-7E40-BB3D-5F99E18DF116}"/>
          </ac:picMkLst>
        </pc:picChg>
      </pc:sldChg>
      <pc:sldChg chg="modSp mod">
        <pc:chgData name="Ciporen, Laura" userId="567f631f-0624-4179-9d16-569ddce48823" providerId="ADAL" clId="{BB4D40C5-9335-4D66-8621-749A6C5D22B9}" dt="2021-11-16T23:16:21.701" v="4991" actId="13244"/>
        <pc:sldMkLst>
          <pc:docMk/>
          <pc:sldMk cId="3852207785" sldId="688"/>
        </pc:sldMkLst>
        <pc:spChg chg="mod ord">
          <ac:chgData name="Ciporen, Laura" userId="567f631f-0624-4179-9d16-569ddce48823" providerId="ADAL" clId="{BB4D40C5-9335-4D66-8621-749A6C5D22B9}" dt="2021-11-16T23:16:15.616" v="4990" actId="962"/>
          <ac:spMkLst>
            <pc:docMk/>
            <pc:sldMk cId="3852207785" sldId="688"/>
            <ac:spMk id="2" creationId="{B21D5702-E034-8F4F-BB13-75230805A4F3}"/>
          </ac:spMkLst>
        </pc:spChg>
        <pc:picChg chg="ord">
          <ac:chgData name="Ciporen, Laura" userId="567f631f-0624-4179-9d16-569ddce48823" providerId="ADAL" clId="{BB4D40C5-9335-4D66-8621-749A6C5D22B9}" dt="2021-11-16T23:16:21.701" v="4991" actId="13244"/>
          <ac:picMkLst>
            <pc:docMk/>
            <pc:sldMk cId="3852207785" sldId="688"/>
            <ac:picMk id="6" creationId="{198F49C8-8498-E948-B7AF-9A1C47461860}"/>
          </ac:picMkLst>
        </pc:picChg>
      </pc:sldChg>
      <pc:sldChg chg="addSp delSp modSp mod">
        <pc:chgData name="Ciporen, Laura" userId="567f631f-0624-4179-9d16-569ddce48823" providerId="ADAL" clId="{BB4D40C5-9335-4D66-8621-749A6C5D22B9}" dt="2021-11-16T23:18:32.264" v="5001" actId="478"/>
        <pc:sldMkLst>
          <pc:docMk/>
          <pc:sldMk cId="2647504883" sldId="689"/>
        </pc:sldMkLst>
        <pc:spChg chg="mod ord">
          <ac:chgData name="Ciporen, Laura" userId="567f631f-0624-4179-9d16-569ddce48823" providerId="ADAL" clId="{BB4D40C5-9335-4D66-8621-749A6C5D22B9}" dt="2021-11-16T23:18:28.262" v="5000" actId="13244"/>
          <ac:spMkLst>
            <pc:docMk/>
            <pc:sldMk cId="2647504883" sldId="689"/>
            <ac:spMk id="2" creationId="{B21D5702-E034-8F4F-BB13-75230805A4F3}"/>
          </ac:spMkLst>
        </pc:spChg>
        <pc:picChg chg="add del mod ord">
          <ac:chgData name="Ciporen, Laura" userId="567f631f-0624-4179-9d16-569ddce48823" providerId="ADAL" clId="{BB4D40C5-9335-4D66-8621-749A6C5D22B9}" dt="2021-11-16T23:18:26.960" v="4999" actId="13244"/>
          <ac:picMkLst>
            <pc:docMk/>
            <pc:sldMk cId="2647504883" sldId="689"/>
            <ac:picMk id="4" creationId="{9758D70A-E1DC-6B42-BD6A-D65606466D1F}"/>
          </ac:picMkLst>
        </pc:picChg>
        <pc:picChg chg="del mod">
          <ac:chgData name="Ciporen, Laura" userId="567f631f-0624-4179-9d16-569ddce48823" providerId="ADAL" clId="{BB4D40C5-9335-4D66-8621-749A6C5D22B9}" dt="2021-11-16T23:18:32.264" v="5001" actId="478"/>
          <ac:picMkLst>
            <pc:docMk/>
            <pc:sldMk cId="2647504883" sldId="689"/>
            <ac:picMk id="17" creationId="{A8BFF070-E714-7E40-BB3D-5F99E18DF116}"/>
          </ac:picMkLst>
        </pc:picChg>
      </pc:sldChg>
      <pc:sldChg chg="modSp mod">
        <pc:chgData name="Ciporen, Laura" userId="567f631f-0624-4179-9d16-569ddce48823" providerId="ADAL" clId="{BB4D40C5-9335-4D66-8621-749A6C5D22B9}" dt="2021-11-16T23:19:04.855" v="5007" actId="962"/>
        <pc:sldMkLst>
          <pc:docMk/>
          <pc:sldMk cId="1220682946" sldId="690"/>
        </pc:sldMkLst>
        <pc:spChg chg="mod ord">
          <ac:chgData name="Ciporen, Laura" userId="567f631f-0624-4179-9d16-569ddce48823" providerId="ADAL" clId="{BB4D40C5-9335-4D66-8621-749A6C5D22B9}" dt="2021-11-16T23:19:04.855" v="5007" actId="962"/>
          <ac:spMkLst>
            <pc:docMk/>
            <pc:sldMk cId="1220682946" sldId="690"/>
            <ac:spMk id="2" creationId="{ABD6A135-8760-094C-A908-C53934F21835}"/>
          </ac:spMkLst>
        </pc:spChg>
      </pc:sldChg>
      <pc:sldChg chg="addSp delSp modSp mod">
        <pc:chgData name="Ciporen, Laura" userId="567f631f-0624-4179-9d16-569ddce48823" providerId="ADAL" clId="{BB4D40C5-9335-4D66-8621-749A6C5D22B9}" dt="2021-11-16T22:48:26.462" v="613" actId="962"/>
        <pc:sldMkLst>
          <pc:docMk/>
          <pc:sldMk cId="3691819681" sldId="691"/>
        </pc:sldMkLst>
        <pc:spChg chg="del">
          <ac:chgData name="Ciporen, Laura" userId="567f631f-0624-4179-9d16-569ddce48823" providerId="ADAL" clId="{BB4D40C5-9335-4D66-8621-749A6C5D22B9}" dt="2021-11-16T22:18:45.313" v="71" actId="478"/>
          <ac:spMkLst>
            <pc:docMk/>
            <pc:sldMk cId="3691819681" sldId="691"/>
            <ac:spMk id="2" creationId="{E834558C-2874-6A47-84D0-376EA67FA771}"/>
          </ac:spMkLst>
        </pc:spChg>
        <pc:spChg chg="add del mod">
          <ac:chgData name="Ciporen, Laura" userId="567f631f-0624-4179-9d16-569ddce48823" providerId="ADAL" clId="{BB4D40C5-9335-4D66-8621-749A6C5D22B9}" dt="2021-11-16T22:18:56.871" v="73"/>
          <ac:spMkLst>
            <pc:docMk/>
            <pc:sldMk cId="3691819681" sldId="691"/>
            <ac:spMk id="5" creationId="{CC533A39-51A0-43D6-B1AF-703B2A71636C}"/>
          </ac:spMkLst>
        </pc:spChg>
        <pc:spChg chg="add del mod">
          <ac:chgData name="Ciporen, Laura" userId="567f631f-0624-4179-9d16-569ddce48823" providerId="ADAL" clId="{BB4D40C5-9335-4D66-8621-749A6C5D22B9}" dt="2021-11-16T22:19:01.533" v="75"/>
          <ac:spMkLst>
            <pc:docMk/>
            <pc:sldMk cId="3691819681" sldId="691"/>
            <ac:spMk id="6" creationId="{CAB1DB4B-25BE-4020-BADD-11970F52D662}"/>
          </ac:spMkLst>
        </pc:spChg>
        <pc:spChg chg="add mod">
          <ac:chgData name="Ciporen, Laura" userId="567f631f-0624-4179-9d16-569ddce48823" providerId="ADAL" clId="{BB4D40C5-9335-4D66-8621-749A6C5D22B9}" dt="2021-11-16T22:19:18.058" v="76"/>
          <ac:spMkLst>
            <pc:docMk/>
            <pc:sldMk cId="3691819681" sldId="691"/>
            <ac:spMk id="7" creationId="{B29DE118-0232-4E11-84F0-22310CBB499F}"/>
          </ac:spMkLst>
        </pc:spChg>
        <pc:picChg chg="mod">
          <ac:chgData name="Ciporen, Laura" userId="567f631f-0624-4179-9d16-569ddce48823" providerId="ADAL" clId="{BB4D40C5-9335-4D66-8621-749A6C5D22B9}" dt="2021-11-16T22:48:26.462" v="613" actId="962"/>
          <ac:picMkLst>
            <pc:docMk/>
            <pc:sldMk cId="3691819681" sldId="691"/>
            <ac:picMk id="17" creationId="{4FF9624F-E37A-234A-8F85-8B689124DED9}"/>
          </ac:picMkLst>
        </pc:picChg>
      </pc:sldChg>
      <pc:sldChg chg="modSp mod">
        <pc:chgData name="Ciporen, Laura" userId="567f631f-0624-4179-9d16-569ddce48823" providerId="ADAL" clId="{BB4D40C5-9335-4D66-8621-749A6C5D22B9}" dt="2021-11-16T23:19:27.218" v="5012" actId="13244"/>
        <pc:sldMkLst>
          <pc:docMk/>
          <pc:sldMk cId="3537942040" sldId="692"/>
        </pc:sldMkLst>
        <pc:spChg chg="mod ord">
          <ac:chgData name="Ciporen, Laura" userId="567f631f-0624-4179-9d16-569ddce48823" providerId="ADAL" clId="{BB4D40C5-9335-4D66-8621-749A6C5D22B9}" dt="2021-11-16T23:19:27.218" v="5012" actId="13244"/>
          <ac:spMkLst>
            <pc:docMk/>
            <pc:sldMk cId="3537942040" sldId="692"/>
            <ac:spMk id="2" creationId="{61610362-2584-C242-8C7B-5128D17344B3}"/>
          </ac:spMkLst>
        </pc:spChg>
      </pc:sldChg>
      <pc:sldChg chg="modSp mod">
        <pc:chgData name="Ciporen, Laura" userId="567f631f-0624-4179-9d16-569ddce48823" providerId="ADAL" clId="{BB4D40C5-9335-4D66-8621-749A6C5D22B9}" dt="2021-11-16T23:20:09.010" v="5024" actId="13244"/>
        <pc:sldMkLst>
          <pc:docMk/>
          <pc:sldMk cId="301225185" sldId="693"/>
        </pc:sldMkLst>
        <pc:spChg chg="mod ord">
          <ac:chgData name="Ciporen, Laura" userId="567f631f-0624-4179-9d16-569ddce48823" providerId="ADAL" clId="{BB4D40C5-9335-4D66-8621-749A6C5D22B9}" dt="2021-11-16T23:20:09.010" v="5024" actId="13244"/>
          <ac:spMkLst>
            <pc:docMk/>
            <pc:sldMk cId="301225185" sldId="693"/>
            <ac:spMk id="2" creationId="{0BFA82D3-DD9E-494D-A7EC-049DBD52A161}"/>
          </ac:spMkLst>
        </pc:spChg>
      </pc:sldChg>
      <pc:sldChg chg="modSp mod">
        <pc:chgData name="Ciporen, Laura" userId="567f631f-0624-4179-9d16-569ddce48823" providerId="ADAL" clId="{BB4D40C5-9335-4D66-8621-749A6C5D22B9}" dt="2021-11-16T23:24:03.240" v="5075" actId="13244"/>
        <pc:sldMkLst>
          <pc:docMk/>
          <pc:sldMk cId="3412117022" sldId="694"/>
        </pc:sldMkLst>
        <pc:spChg chg="mod ord">
          <ac:chgData name="Ciporen, Laura" userId="567f631f-0624-4179-9d16-569ddce48823" providerId="ADAL" clId="{BB4D40C5-9335-4D66-8621-749A6C5D22B9}" dt="2021-11-16T23:19:34.254" v="5014" actId="13244"/>
          <ac:spMkLst>
            <pc:docMk/>
            <pc:sldMk cId="3412117022" sldId="694"/>
            <ac:spMk id="2" creationId="{8AA92438-55BA-B845-B900-CAB31F6A7057}"/>
          </ac:spMkLst>
        </pc:spChg>
        <pc:picChg chg="mod ord">
          <ac:chgData name="Ciporen, Laura" userId="567f631f-0624-4179-9d16-569ddce48823" providerId="ADAL" clId="{BB4D40C5-9335-4D66-8621-749A6C5D22B9}" dt="2021-11-16T23:24:03.240" v="5075" actId="13244"/>
          <ac:picMkLst>
            <pc:docMk/>
            <pc:sldMk cId="3412117022" sldId="694"/>
            <ac:picMk id="19" creationId="{7B29C36D-3228-DA4C-9BF7-CBD786DA5E63}"/>
          </ac:picMkLst>
        </pc:picChg>
      </pc:sldChg>
      <pc:sldChg chg="modSp mod">
        <pc:chgData name="Ciporen, Laura" userId="567f631f-0624-4179-9d16-569ddce48823" providerId="ADAL" clId="{BB4D40C5-9335-4D66-8621-749A6C5D22B9}" dt="2021-11-16T23:24:13.152" v="5076" actId="13244"/>
        <pc:sldMkLst>
          <pc:docMk/>
          <pc:sldMk cId="3820478918" sldId="695"/>
        </pc:sldMkLst>
        <pc:spChg chg="mod ord">
          <ac:chgData name="Ciporen, Laura" userId="567f631f-0624-4179-9d16-569ddce48823" providerId="ADAL" clId="{BB4D40C5-9335-4D66-8621-749A6C5D22B9}" dt="2021-11-16T23:19:42.736" v="5016" actId="13244"/>
          <ac:spMkLst>
            <pc:docMk/>
            <pc:sldMk cId="3820478918" sldId="695"/>
            <ac:spMk id="2" creationId="{8AA92438-55BA-B845-B900-CAB31F6A7057}"/>
          </ac:spMkLst>
        </pc:spChg>
        <pc:picChg chg="mod ord">
          <ac:chgData name="Ciporen, Laura" userId="567f631f-0624-4179-9d16-569ddce48823" providerId="ADAL" clId="{BB4D40C5-9335-4D66-8621-749A6C5D22B9}" dt="2021-11-16T23:24:13.152" v="5076" actId="13244"/>
          <ac:picMkLst>
            <pc:docMk/>
            <pc:sldMk cId="3820478918" sldId="695"/>
            <ac:picMk id="10" creationId="{76E5A2C0-86E0-4443-8048-50B50BCB793C}"/>
          </ac:picMkLst>
        </pc:picChg>
      </pc:sldChg>
      <pc:sldChg chg="modSp mod">
        <pc:chgData name="Ciporen, Laura" userId="567f631f-0624-4179-9d16-569ddce48823" providerId="ADAL" clId="{BB4D40C5-9335-4D66-8621-749A6C5D22B9}" dt="2021-11-16T23:24:18.163" v="5077" actId="13244"/>
        <pc:sldMkLst>
          <pc:docMk/>
          <pc:sldMk cId="1294626808" sldId="696"/>
        </pc:sldMkLst>
        <pc:spChg chg="mod ord">
          <ac:chgData name="Ciporen, Laura" userId="567f631f-0624-4179-9d16-569ddce48823" providerId="ADAL" clId="{BB4D40C5-9335-4D66-8621-749A6C5D22B9}" dt="2021-11-16T23:19:48.590" v="5018" actId="13244"/>
          <ac:spMkLst>
            <pc:docMk/>
            <pc:sldMk cId="1294626808" sldId="696"/>
            <ac:spMk id="2" creationId="{8AA92438-55BA-B845-B900-CAB31F6A7057}"/>
          </ac:spMkLst>
        </pc:spChg>
        <pc:picChg chg="mod ord">
          <ac:chgData name="Ciporen, Laura" userId="567f631f-0624-4179-9d16-569ddce48823" providerId="ADAL" clId="{BB4D40C5-9335-4D66-8621-749A6C5D22B9}" dt="2021-11-16T23:24:18.163" v="5077" actId="13244"/>
          <ac:picMkLst>
            <pc:docMk/>
            <pc:sldMk cId="1294626808" sldId="696"/>
            <ac:picMk id="8" creationId="{6C5FD006-39EB-4C49-BB56-1CA2BEC7A10F}"/>
          </ac:picMkLst>
        </pc:picChg>
      </pc:sldChg>
      <pc:sldChg chg="modSp mod">
        <pc:chgData name="Ciporen, Laura" userId="567f631f-0624-4179-9d16-569ddce48823" providerId="ADAL" clId="{BB4D40C5-9335-4D66-8621-749A6C5D22B9}" dt="2021-11-16T23:24:33.565" v="5079" actId="13244"/>
        <pc:sldMkLst>
          <pc:docMk/>
          <pc:sldMk cId="392286926" sldId="697"/>
        </pc:sldMkLst>
        <pc:spChg chg="mod ord">
          <ac:chgData name="Ciporen, Laura" userId="567f631f-0624-4179-9d16-569ddce48823" providerId="ADAL" clId="{BB4D40C5-9335-4D66-8621-749A6C5D22B9}" dt="2021-11-16T23:20:01.539" v="5022" actId="13244"/>
          <ac:spMkLst>
            <pc:docMk/>
            <pc:sldMk cId="392286926" sldId="697"/>
            <ac:spMk id="2" creationId="{8AA92438-55BA-B845-B900-CAB31F6A7057}"/>
          </ac:spMkLst>
        </pc:spChg>
        <pc:picChg chg="mod ord">
          <ac:chgData name="Ciporen, Laura" userId="567f631f-0624-4179-9d16-569ddce48823" providerId="ADAL" clId="{BB4D40C5-9335-4D66-8621-749A6C5D22B9}" dt="2021-11-16T23:24:33.565" v="5079" actId="13244"/>
          <ac:picMkLst>
            <pc:docMk/>
            <pc:sldMk cId="392286926" sldId="697"/>
            <ac:picMk id="8" creationId="{0B15277A-C8F7-C244-9C6E-CA14DC7FC1B3}"/>
          </ac:picMkLst>
        </pc:picChg>
      </pc:sldChg>
      <pc:sldChg chg="modSp mod">
        <pc:chgData name="Ciporen, Laura" userId="567f631f-0624-4179-9d16-569ddce48823" providerId="ADAL" clId="{BB4D40C5-9335-4D66-8621-749A6C5D22B9}" dt="2021-11-16T23:24:28.553" v="5078" actId="13244"/>
        <pc:sldMkLst>
          <pc:docMk/>
          <pc:sldMk cId="1166529305" sldId="698"/>
        </pc:sldMkLst>
        <pc:spChg chg="mod ord">
          <ac:chgData name="Ciporen, Laura" userId="567f631f-0624-4179-9d16-569ddce48823" providerId="ADAL" clId="{BB4D40C5-9335-4D66-8621-749A6C5D22B9}" dt="2021-11-16T23:19:56.047" v="5020" actId="13244"/>
          <ac:spMkLst>
            <pc:docMk/>
            <pc:sldMk cId="1166529305" sldId="698"/>
            <ac:spMk id="2" creationId="{8AA92438-55BA-B845-B900-CAB31F6A7057}"/>
          </ac:spMkLst>
        </pc:spChg>
        <pc:picChg chg="mod ord">
          <ac:chgData name="Ciporen, Laura" userId="567f631f-0624-4179-9d16-569ddce48823" providerId="ADAL" clId="{BB4D40C5-9335-4D66-8621-749A6C5D22B9}" dt="2021-11-16T23:24:28.553" v="5078" actId="13244"/>
          <ac:picMkLst>
            <pc:docMk/>
            <pc:sldMk cId="1166529305" sldId="698"/>
            <ac:picMk id="8" creationId="{702EE1E2-34FE-0E45-8BDD-837ABD5070A1}"/>
          </ac:picMkLst>
        </pc:picChg>
      </pc:sldChg>
      <pc:sldChg chg="modSp mod">
        <pc:chgData name="Ciporen, Laura" userId="567f631f-0624-4179-9d16-569ddce48823" providerId="ADAL" clId="{BB4D40C5-9335-4D66-8621-749A6C5D22B9}" dt="2021-11-16T23:19:20.287" v="5010" actId="13244"/>
        <pc:sldMkLst>
          <pc:docMk/>
          <pc:sldMk cId="4122699417" sldId="699"/>
        </pc:sldMkLst>
        <pc:spChg chg="mod ord">
          <ac:chgData name="Ciporen, Laura" userId="567f631f-0624-4179-9d16-569ddce48823" providerId="ADAL" clId="{BB4D40C5-9335-4D66-8621-749A6C5D22B9}" dt="2021-11-16T23:19:20.287" v="5010" actId="13244"/>
          <ac:spMkLst>
            <pc:docMk/>
            <pc:sldMk cId="4122699417" sldId="699"/>
            <ac:spMk id="2" creationId="{0BFA82D3-DD9E-494D-A7EC-049DBD52A161}"/>
          </ac:spMkLst>
        </pc:spChg>
      </pc:sldChg>
      <pc:sldChg chg="modSp mod">
        <pc:chgData name="Ciporen, Laura" userId="567f631f-0624-4179-9d16-569ddce48823" providerId="ADAL" clId="{BB4D40C5-9335-4D66-8621-749A6C5D22B9}" dt="2021-11-16T23:14:51.004" v="4974" actId="962"/>
        <pc:sldMkLst>
          <pc:docMk/>
          <pc:sldMk cId="3149389871" sldId="700"/>
        </pc:sldMkLst>
        <pc:spChg chg="mod">
          <ac:chgData name="Ciporen, Laura" userId="567f631f-0624-4179-9d16-569ddce48823" providerId="ADAL" clId="{BB4D40C5-9335-4D66-8621-749A6C5D22B9}" dt="2021-11-16T23:14:51.004" v="4974" actId="962"/>
          <ac:spMkLst>
            <pc:docMk/>
            <pc:sldMk cId="3149389871" sldId="700"/>
            <ac:spMk id="4" creationId="{F725F17D-9EBD-6041-90FE-1EC33BEE3171}"/>
          </ac:spMkLst>
        </pc:spChg>
      </pc:sldChg>
      <pc:sldChg chg="addSp delSp modSp mod">
        <pc:chgData name="Ciporen, Laura" userId="567f631f-0624-4179-9d16-569ddce48823" providerId="ADAL" clId="{BB4D40C5-9335-4D66-8621-749A6C5D22B9}" dt="2021-11-16T23:18:52.363" v="5004" actId="13244"/>
        <pc:sldMkLst>
          <pc:docMk/>
          <pc:sldMk cId="28252722" sldId="701"/>
        </pc:sldMkLst>
        <pc:spChg chg="mod">
          <ac:chgData name="Ciporen, Laura" userId="567f631f-0624-4179-9d16-569ddce48823" providerId="ADAL" clId="{BB4D40C5-9335-4D66-8621-749A6C5D22B9}" dt="2021-11-16T22:16:48.514" v="35" actId="14100"/>
          <ac:spMkLst>
            <pc:docMk/>
            <pc:sldMk cId="28252722" sldId="701"/>
            <ac:spMk id="4" creationId="{4892B327-51B5-304F-9CA3-62F6D538D7BD}"/>
          </ac:spMkLst>
        </pc:spChg>
        <pc:spChg chg="add del mod">
          <ac:chgData name="Ciporen, Laura" userId="567f631f-0624-4179-9d16-569ddce48823" providerId="ADAL" clId="{BB4D40C5-9335-4D66-8621-749A6C5D22B9}" dt="2021-11-16T22:17:22.488" v="39"/>
          <ac:spMkLst>
            <pc:docMk/>
            <pc:sldMk cId="28252722" sldId="701"/>
            <ac:spMk id="6" creationId="{156D970A-B058-471C-BDBA-0D2FD588858B}"/>
          </ac:spMkLst>
        </pc:spChg>
        <pc:spChg chg="add mod">
          <ac:chgData name="Ciporen, Laura" userId="567f631f-0624-4179-9d16-569ddce48823" providerId="ADAL" clId="{BB4D40C5-9335-4D66-8621-749A6C5D22B9}" dt="2021-11-16T23:18:45.503" v="5003" actId="962"/>
          <ac:spMkLst>
            <pc:docMk/>
            <pc:sldMk cId="28252722" sldId="701"/>
            <ac:spMk id="7" creationId="{4E90C78E-5137-4013-8147-9CE0122481A8}"/>
          </ac:spMkLst>
        </pc:spChg>
        <pc:picChg chg="mod">
          <ac:chgData name="Ciporen, Laura" userId="567f631f-0624-4179-9d16-569ddce48823" providerId="ADAL" clId="{BB4D40C5-9335-4D66-8621-749A6C5D22B9}" dt="2021-11-16T22:59:56.820" v="2571" actId="962"/>
          <ac:picMkLst>
            <pc:docMk/>
            <pc:sldMk cId="28252722" sldId="701"/>
            <ac:picMk id="9" creationId="{58AB3DDE-B378-4E41-A3E4-9F5E578A70EE}"/>
          </ac:picMkLst>
        </pc:picChg>
        <pc:picChg chg="mod">
          <ac:chgData name="Ciporen, Laura" userId="567f631f-0624-4179-9d16-569ddce48823" providerId="ADAL" clId="{BB4D40C5-9335-4D66-8621-749A6C5D22B9}" dt="2021-11-16T23:03:57.735" v="3509" actId="962"/>
          <ac:picMkLst>
            <pc:docMk/>
            <pc:sldMk cId="28252722" sldId="701"/>
            <ac:picMk id="11" creationId="{A7FD9270-5218-4043-BDFA-7200071CFD6B}"/>
          </ac:picMkLst>
        </pc:picChg>
        <pc:picChg chg="mod ord">
          <ac:chgData name="Ciporen, Laura" userId="567f631f-0624-4179-9d16-569ddce48823" providerId="ADAL" clId="{BB4D40C5-9335-4D66-8621-749A6C5D22B9}" dt="2021-11-16T23:18:52.363" v="5004" actId="13244"/>
          <ac:picMkLst>
            <pc:docMk/>
            <pc:sldMk cId="28252722" sldId="701"/>
            <ac:picMk id="13" creationId="{981FA3D4-661A-C04E-90BD-3F91D24D6ED5}"/>
          </ac:picMkLst>
        </pc:picChg>
      </pc:sldChg>
      <pc:sldChg chg="addSp modSp mod setBg">
        <pc:chgData name="Ciporen, Laura" userId="567f631f-0624-4179-9d16-569ddce48823" providerId="ADAL" clId="{BB4D40C5-9335-4D66-8621-749A6C5D22B9}" dt="2021-11-16T23:18:58.638" v="5005" actId="962"/>
        <pc:sldMkLst>
          <pc:docMk/>
          <pc:sldMk cId="732760586" sldId="702"/>
        </pc:sldMkLst>
        <pc:spChg chg="mod">
          <ac:chgData name="Ciporen, Laura" userId="567f631f-0624-4179-9d16-569ddce48823" providerId="ADAL" clId="{BB4D40C5-9335-4D66-8621-749A6C5D22B9}" dt="2021-11-16T22:16:59.203" v="37" actId="14100"/>
          <ac:spMkLst>
            <pc:docMk/>
            <pc:sldMk cId="732760586" sldId="702"/>
            <ac:spMk id="4" creationId="{4892B327-51B5-304F-9CA3-62F6D538D7BD}"/>
          </ac:spMkLst>
        </pc:spChg>
        <pc:spChg chg="add mod">
          <ac:chgData name="Ciporen, Laura" userId="567f631f-0624-4179-9d16-569ddce48823" providerId="ADAL" clId="{BB4D40C5-9335-4D66-8621-749A6C5D22B9}" dt="2021-11-16T23:18:58.638" v="5005" actId="962"/>
          <ac:spMkLst>
            <pc:docMk/>
            <pc:sldMk cId="732760586" sldId="702"/>
            <ac:spMk id="6" creationId="{C7346223-F99F-48D0-9AEF-36524E404A8B}"/>
          </ac:spMkLst>
        </pc:spChg>
        <pc:picChg chg="mod">
          <ac:chgData name="Ciporen, Laura" userId="567f631f-0624-4179-9d16-569ddce48823" providerId="ADAL" clId="{BB4D40C5-9335-4D66-8621-749A6C5D22B9}" dt="2021-11-16T23:08:07.676" v="3873" actId="962"/>
          <ac:picMkLst>
            <pc:docMk/>
            <pc:sldMk cId="732760586" sldId="702"/>
            <ac:picMk id="5" creationId="{38C8A605-2E0F-B245-95D5-5500B815BE79}"/>
          </ac:picMkLst>
        </pc:picChg>
      </pc:sldChg>
      <pc:sldChg chg="modSp mod">
        <pc:chgData name="Ciporen, Laura" userId="567f631f-0624-4179-9d16-569ddce48823" providerId="ADAL" clId="{BB4D40C5-9335-4D66-8621-749A6C5D22B9}" dt="2021-11-16T23:20:19.136" v="5027" actId="962"/>
        <pc:sldMkLst>
          <pc:docMk/>
          <pc:sldMk cId="4231542500" sldId="704"/>
        </pc:sldMkLst>
        <pc:spChg chg="mod">
          <ac:chgData name="Ciporen, Laura" userId="567f631f-0624-4179-9d16-569ddce48823" providerId="ADAL" clId="{BB4D40C5-9335-4D66-8621-749A6C5D22B9}" dt="2021-11-16T23:20:19.136" v="5027" actId="962"/>
          <ac:spMkLst>
            <pc:docMk/>
            <pc:sldMk cId="4231542500" sldId="704"/>
            <ac:spMk id="4" creationId="{F725F17D-9EBD-6041-90FE-1EC33BEE3171}"/>
          </ac:spMkLst>
        </pc:spChg>
      </pc:sldChg>
      <pc:sldChg chg="addSp delSp modSp add mod">
        <pc:chgData name="Ciporen, Laura" userId="567f631f-0624-4179-9d16-569ddce48823" providerId="ADAL" clId="{BB4D40C5-9335-4D66-8621-749A6C5D22B9}" dt="2021-11-16T23:23:20.803" v="5071" actId="13244"/>
        <pc:sldMkLst>
          <pc:docMk/>
          <pc:sldMk cId="2323083606" sldId="705"/>
        </pc:sldMkLst>
        <pc:spChg chg="ord">
          <ac:chgData name="Ciporen, Laura" userId="567f631f-0624-4179-9d16-569ddce48823" providerId="ADAL" clId="{BB4D40C5-9335-4D66-8621-749A6C5D22B9}" dt="2021-11-16T23:20:50.206" v="5031" actId="13244"/>
          <ac:spMkLst>
            <pc:docMk/>
            <pc:sldMk cId="2323083606" sldId="705"/>
            <ac:spMk id="9" creationId="{AA444241-B399-4240-B632-27393C387F46}"/>
          </ac:spMkLst>
        </pc:spChg>
        <pc:spChg chg="mod">
          <ac:chgData name="Ciporen, Laura" userId="567f631f-0624-4179-9d16-569ddce48823" providerId="ADAL" clId="{BB4D40C5-9335-4D66-8621-749A6C5D22B9}" dt="2021-11-16T23:22:23.138" v="5066" actId="465"/>
          <ac:spMkLst>
            <pc:docMk/>
            <pc:sldMk cId="2323083606" sldId="705"/>
            <ac:spMk id="10" creationId="{9EB8EB45-2142-954A-94AF-52EA1CFE54C1}"/>
          </ac:spMkLst>
        </pc:spChg>
        <pc:spChg chg="mod">
          <ac:chgData name="Ciporen, Laura" userId="567f631f-0624-4179-9d16-569ddce48823" providerId="ADAL" clId="{BB4D40C5-9335-4D66-8621-749A6C5D22B9}" dt="2021-11-16T23:22:52.626" v="5068" actId="465"/>
          <ac:spMkLst>
            <pc:docMk/>
            <pc:sldMk cId="2323083606" sldId="705"/>
            <ac:spMk id="11" creationId="{371338FB-54A9-4840-84F2-69BCC456F169}"/>
          </ac:spMkLst>
        </pc:spChg>
        <pc:spChg chg="del">
          <ac:chgData name="Ciporen, Laura" userId="567f631f-0624-4179-9d16-569ddce48823" providerId="ADAL" clId="{BB4D40C5-9335-4D66-8621-749A6C5D22B9}" dt="2021-11-16T22:26:07.929" v="132" actId="478"/>
          <ac:spMkLst>
            <pc:docMk/>
            <pc:sldMk cId="2323083606" sldId="705"/>
            <ac:spMk id="12" creationId="{CA1B8ECA-C72D-1F46-AC98-23CEA272A43C}"/>
          </ac:spMkLst>
        </pc:spChg>
        <pc:spChg chg="mod">
          <ac:chgData name="Ciporen, Laura" userId="567f631f-0624-4179-9d16-569ddce48823" providerId="ADAL" clId="{BB4D40C5-9335-4D66-8621-749A6C5D22B9}" dt="2021-11-16T23:22:52.626" v="5068" actId="465"/>
          <ac:spMkLst>
            <pc:docMk/>
            <pc:sldMk cId="2323083606" sldId="705"/>
            <ac:spMk id="20" creationId="{696BA861-8C65-C94B-8FEF-158810C8282C}"/>
          </ac:spMkLst>
        </pc:spChg>
        <pc:spChg chg="mod">
          <ac:chgData name="Ciporen, Laura" userId="567f631f-0624-4179-9d16-569ddce48823" providerId="ADAL" clId="{BB4D40C5-9335-4D66-8621-749A6C5D22B9}" dt="2021-11-16T22:34:56.506" v="160" actId="20577"/>
          <ac:spMkLst>
            <pc:docMk/>
            <pc:sldMk cId="2323083606" sldId="705"/>
            <ac:spMk id="21" creationId="{66DC820E-8857-CB4A-947A-E06FCC7568FB}"/>
          </ac:spMkLst>
        </pc:spChg>
        <pc:spChg chg="mod">
          <ac:chgData name="Ciporen, Laura" userId="567f631f-0624-4179-9d16-569ddce48823" providerId="ADAL" clId="{BB4D40C5-9335-4D66-8621-749A6C5D22B9}" dt="2021-11-16T23:22:23.138" v="5066" actId="465"/>
          <ac:spMkLst>
            <pc:docMk/>
            <pc:sldMk cId="2323083606" sldId="705"/>
            <ac:spMk id="22" creationId="{8D125EC6-E04A-C548-A2E9-AF67E7D54ECC}"/>
          </ac:spMkLst>
        </pc:spChg>
        <pc:spChg chg="del">
          <ac:chgData name="Ciporen, Laura" userId="567f631f-0624-4179-9d16-569ddce48823" providerId="ADAL" clId="{BB4D40C5-9335-4D66-8621-749A6C5D22B9}" dt="2021-11-16T22:25:20.673" v="115" actId="478"/>
          <ac:spMkLst>
            <pc:docMk/>
            <pc:sldMk cId="2323083606" sldId="705"/>
            <ac:spMk id="23" creationId="{A191E9E6-D8B5-264B-8D48-FB8B0F93E6A3}"/>
          </ac:spMkLst>
        </pc:spChg>
        <pc:spChg chg="del">
          <ac:chgData name="Ciporen, Laura" userId="567f631f-0624-4179-9d16-569ddce48823" providerId="ADAL" clId="{BB4D40C5-9335-4D66-8621-749A6C5D22B9}" dt="2021-11-16T22:25:07.295" v="112" actId="478"/>
          <ac:spMkLst>
            <pc:docMk/>
            <pc:sldMk cId="2323083606" sldId="705"/>
            <ac:spMk id="27" creationId="{96BF26DC-D674-AE40-8AD0-7C3649F90841}"/>
          </ac:spMkLst>
        </pc:spChg>
        <pc:spChg chg="del">
          <ac:chgData name="Ciporen, Laura" userId="567f631f-0624-4179-9d16-569ddce48823" providerId="ADAL" clId="{BB4D40C5-9335-4D66-8621-749A6C5D22B9}" dt="2021-11-16T22:25:19.473" v="114" actId="478"/>
          <ac:spMkLst>
            <pc:docMk/>
            <pc:sldMk cId="2323083606" sldId="705"/>
            <ac:spMk id="28" creationId="{521CE0EA-7633-0A4B-AFBF-FCB275D545AC}"/>
          </ac:spMkLst>
        </pc:spChg>
        <pc:spChg chg="del">
          <ac:chgData name="Ciporen, Laura" userId="567f631f-0624-4179-9d16-569ddce48823" providerId="ADAL" clId="{BB4D40C5-9335-4D66-8621-749A6C5D22B9}" dt="2021-11-16T22:25:15.595" v="113" actId="478"/>
          <ac:spMkLst>
            <pc:docMk/>
            <pc:sldMk cId="2323083606" sldId="705"/>
            <ac:spMk id="29" creationId="{EE20DFE1-C862-8347-9369-32D0A5E5835F}"/>
          </ac:spMkLst>
        </pc:spChg>
        <pc:picChg chg="add mod ord">
          <ac:chgData name="Ciporen, Laura" userId="567f631f-0624-4179-9d16-569ddce48823" providerId="ADAL" clId="{BB4D40C5-9335-4D66-8621-749A6C5D22B9}" dt="2021-11-16T23:21:03.220" v="5032" actId="13244"/>
          <ac:picMkLst>
            <pc:docMk/>
            <pc:sldMk cId="2323083606" sldId="705"/>
            <ac:picMk id="3" creationId="{D07A7F28-0838-49C7-899E-F1B5C4EE923E}"/>
          </ac:picMkLst>
        </pc:picChg>
        <pc:picChg chg="mod ord">
          <ac:chgData name="Ciporen, Laura" userId="567f631f-0624-4179-9d16-569ddce48823" providerId="ADAL" clId="{BB4D40C5-9335-4D66-8621-749A6C5D22B9}" dt="2021-11-16T23:23:12.054" v="5070" actId="13244"/>
          <ac:picMkLst>
            <pc:docMk/>
            <pc:sldMk cId="2323083606" sldId="705"/>
            <ac:picMk id="30" creationId="{76BDA0F6-094C-3F4F-87F5-C47E870FAE69}"/>
          </ac:picMkLst>
        </pc:picChg>
        <pc:picChg chg="mod ord">
          <ac:chgData name="Ciporen, Laura" userId="567f631f-0624-4179-9d16-569ddce48823" providerId="ADAL" clId="{BB4D40C5-9335-4D66-8621-749A6C5D22B9}" dt="2021-11-16T23:23:20.803" v="5071" actId="13244"/>
          <ac:picMkLst>
            <pc:docMk/>
            <pc:sldMk cId="2323083606" sldId="705"/>
            <ac:picMk id="31" creationId="{2EC3E3B3-B415-514A-BE5C-CB007A3FC9A9}"/>
          </ac:picMkLst>
        </pc:picChg>
        <pc:picChg chg="del">
          <ac:chgData name="Ciporen, Laura" userId="567f631f-0624-4179-9d16-569ddce48823" providerId="ADAL" clId="{BB4D40C5-9335-4D66-8621-749A6C5D22B9}" dt="2021-11-16T22:26:05.764" v="131" actId="478"/>
          <ac:picMkLst>
            <pc:docMk/>
            <pc:sldMk cId="2323083606" sldId="705"/>
            <ac:picMk id="32" creationId="{0F4E41B6-8B62-7F47-985C-549B2357517D}"/>
          </ac:picMkLst>
        </pc:picChg>
        <pc:picChg chg="mod ord">
          <ac:chgData name="Ciporen, Laura" userId="567f631f-0624-4179-9d16-569ddce48823" providerId="ADAL" clId="{BB4D40C5-9335-4D66-8621-749A6C5D22B9}" dt="2021-11-16T23:23:06.721" v="5069" actId="13244"/>
          <ac:picMkLst>
            <pc:docMk/>
            <pc:sldMk cId="2323083606" sldId="705"/>
            <ac:picMk id="33" creationId="{D3AF2D41-E404-BF41-93A9-CAC886A7806D}"/>
          </ac:picMkLst>
        </pc:picChg>
        <pc:picChg chg="mod">
          <ac:chgData name="Ciporen, Laura" userId="567f631f-0624-4179-9d16-569ddce48823" providerId="ADAL" clId="{BB4D40C5-9335-4D66-8621-749A6C5D22B9}" dt="2021-11-16T23:21:37.292" v="5064" actId="1035"/>
          <ac:picMkLst>
            <pc:docMk/>
            <pc:sldMk cId="2323083606" sldId="705"/>
            <ac:picMk id="34" creationId="{8DC44BFA-71B6-A945-A83E-D2386F19FC4D}"/>
          </ac:picMkLst>
        </pc:picChg>
      </pc:sldChg>
      <pc:sldMasterChg chg="modSldLayout">
        <pc:chgData name="Ciporen, Laura" userId="567f631f-0624-4179-9d16-569ddce48823" providerId="ADAL" clId="{BB4D40C5-9335-4D66-8621-749A6C5D22B9}" dt="2021-11-16T22:11:34.791" v="1" actId="478"/>
        <pc:sldMasterMkLst>
          <pc:docMk/>
          <pc:sldMasterMk cId="3195602368" sldId="2147483929"/>
        </pc:sldMasterMkLst>
        <pc:sldLayoutChg chg="delSp modSp mod">
          <pc:chgData name="Ciporen, Laura" userId="567f631f-0624-4179-9d16-569ddce48823" providerId="ADAL" clId="{BB4D40C5-9335-4D66-8621-749A6C5D22B9}" dt="2021-11-16T22:11:34.791" v="1" actId="478"/>
          <pc:sldLayoutMkLst>
            <pc:docMk/>
            <pc:sldMasterMk cId="3195602368" sldId="2147483929"/>
            <pc:sldLayoutMk cId="771856773" sldId="2147483880"/>
          </pc:sldLayoutMkLst>
          <pc:spChg chg="del mod">
            <ac:chgData name="Ciporen, Laura" userId="567f631f-0624-4179-9d16-569ddce48823" providerId="ADAL" clId="{BB4D40C5-9335-4D66-8621-749A6C5D22B9}" dt="2021-11-16T22:11:34.791" v="1" actId="478"/>
            <ac:spMkLst>
              <pc:docMk/>
              <pc:sldMasterMk cId="3195602368" sldId="2147483929"/>
              <pc:sldLayoutMk cId="771856773" sldId="2147483880"/>
              <ac:spMk id="29" creationId="{A8099171-5756-5C41-97AC-1AFF8DDD9B63}"/>
            </ac:spMkLst>
          </pc:spChg>
        </pc:sldLayoutChg>
      </pc:sldMasterChg>
      <pc:sldMasterChg chg="modSldLayout">
        <pc:chgData name="Ciporen, Laura" userId="567f631f-0624-4179-9d16-569ddce48823" providerId="ADAL" clId="{BB4D40C5-9335-4D66-8621-749A6C5D22B9}" dt="2021-11-16T22:12:27.138" v="3"/>
        <pc:sldMasterMkLst>
          <pc:docMk/>
          <pc:sldMasterMk cId="2666065822" sldId="2147483930"/>
        </pc:sldMasterMkLst>
        <pc:sldLayoutChg chg="addSp modSp">
          <pc:chgData name="Ciporen, Laura" userId="567f631f-0624-4179-9d16-569ddce48823" providerId="ADAL" clId="{BB4D40C5-9335-4D66-8621-749A6C5D22B9}" dt="2021-11-16T22:12:27.138" v="3"/>
          <pc:sldLayoutMkLst>
            <pc:docMk/>
            <pc:sldMasterMk cId="2666065822" sldId="2147483930"/>
            <pc:sldLayoutMk cId="2328873993" sldId="2147483858"/>
          </pc:sldLayoutMkLst>
          <pc:spChg chg="add mod">
            <ac:chgData name="Ciporen, Laura" userId="567f631f-0624-4179-9d16-569ddce48823" providerId="ADAL" clId="{BB4D40C5-9335-4D66-8621-749A6C5D22B9}" dt="2021-11-16T22:12:09.531" v="2"/>
            <ac:spMkLst>
              <pc:docMk/>
              <pc:sldMasterMk cId="2666065822" sldId="2147483930"/>
              <pc:sldLayoutMk cId="2328873993" sldId="2147483858"/>
              <ac:spMk id="4" creationId="{F6FB495C-D6A3-46E1-A495-2DD1921F788F}"/>
            </ac:spMkLst>
          </pc:spChg>
          <pc:spChg chg="add mod">
            <ac:chgData name="Ciporen, Laura" userId="567f631f-0624-4179-9d16-569ddce48823" providerId="ADAL" clId="{BB4D40C5-9335-4D66-8621-749A6C5D22B9}" dt="2021-11-16T22:12:27.138" v="3"/>
            <ac:spMkLst>
              <pc:docMk/>
              <pc:sldMasterMk cId="2666065822" sldId="2147483930"/>
              <pc:sldLayoutMk cId="2328873993" sldId="2147483858"/>
              <ac:spMk id="21" creationId="{6FE08EEE-5975-4FA5-B7EC-833BB185CE37}"/>
            </ac:spMkLst>
          </pc:spChg>
        </pc:sldLayoutChg>
      </pc:sldMasterChg>
      <pc:sldMasterChg chg="add addSldLayout">
        <pc:chgData name="Ciporen, Laura" userId="567f631f-0624-4179-9d16-569ddce48823" providerId="ADAL" clId="{BB4D40C5-9335-4D66-8621-749A6C5D22B9}" dt="2021-11-16T22:24:51.531" v="110" actId="27028"/>
        <pc:sldMasterMkLst>
          <pc:docMk/>
          <pc:sldMasterMk cId="335214372" sldId="2147483976"/>
        </pc:sldMasterMkLst>
        <pc:sldLayoutChg chg="add">
          <pc:chgData name="Ciporen, Laura" userId="567f631f-0624-4179-9d16-569ddce48823" providerId="ADAL" clId="{BB4D40C5-9335-4D66-8621-749A6C5D22B9}" dt="2021-11-16T22:24:51.531" v="110" actId="27028"/>
          <pc:sldLayoutMkLst>
            <pc:docMk/>
            <pc:sldMasterMk cId="335214372" sldId="2147483976"/>
            <pc:sldLayoutMk cId="3869682596" sldId="214748397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83175-B073-7142-811F-73B7B3BC4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A4F941-4B2C-A748-82FA-4A820F139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7279D-5FF2-1E4F-B1BC-98B30CF196FC}" type="datetimeFigureOut">
              <a:rPr lang="en-GB" smtClean="0"/>
              <a:t>17/11/2021</a:t>
            </a:fld>
            <a:endParaRPr lang="en-GB"/>
          </a:p>
        </p:txBody>
      </p:sp>
      <p:sp>
        <p:nvSpPr>
          <p:cNvPr id="4" name="Footer Placeholder 3">
            <a:extLst>
              <a:ext uri="{FF2B5EF4-FFF2-40B4-BE49-F238E27FC236}">
                <a16:creationId xmlns:a16="http://schemas.microsoft.com/office/drawing/2014/main" id="{2AF8E06B-7F91-9348-9879-23CC4DDEDB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FC3B914-CF41-BC4D-9DB3-1AFBE5219C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49D2-F730-EC41-BA8F-AD89A7CAADF2}" type="slidenum">
              <a:rPr lang="en-GB" smtClean="0"/>
              <a:t>‹#›</a:t>
            </a:fld>
            <a:endParaRPr lang="en-GB"/>
          </a:p>
        </p:txBody>
      </p:sp>
    </p:spTree>
    <p:extLst>
      <p:ext uri="{BB962C8B-B14F-4D97-AF65-F5344CB8AC3E}">
        <p14:creationId xmlns:p14="http://schemas.microsoft.com/office/powerpoint/2010/main" val="142459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E2DED-1175-4B48-963A-AA2E9B01AEDD}" type="datetimeFigureOut">
              <a:rPr lang="en-US" smtClean="0"/>
              <a:t>11/17/21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1ABF-A388-0B40-BA66-489EF1132D8F}" type="slidenum">
              <a:rPr lang="en-US" smtClean="0"/>
              <a:t>‹#›</a:t>
            </a:fld>
            <a:endParaRPr lang="en-US"/>
          </a:p>
        </p:txBody>
      </p:sp>
    </p:spTree>
    <p:extLst>
      <p:ext uri="{BB962C8B-B14F-4D97-AF65-F5344CB8AC3E}">
        <p14:creationId xmlns:p14="http://schemas.microsoft.com/office/powerpoint/2010/main" val="11302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61ABF-A388-0B40-BA66-489EF1132D8F}" type="slidenum">
              <a:rPr lang="en-US" smtClean="0"/>
              <a:t>2</a:t>
            </a:fld>
            <a:endParaRPr lang="en-US"/>
          </a:p>
        </p:txBody>
      </p:sp>
    </p:spTree>
    <p:extLst>
      <p:ext uri="{BB962C8B-B14F-4D97-AF65-F5344CB8AC3E}">
        <p14:creationId xmlns:p14="http://schemas.microsoft.com/office/powerpoint/2010/main" val="539955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61ABF-A388-0B40-BA66-489EF1132D8F}" type="slidenum">
              <a:rPr lang="en-US" smtClean="0"/>
              <a:t>15</a:t>
            </a:fld>
            <a:endParaRPr lang="en-US"/>
          </a:p>
        </p:txBody>
      </p:sp>
    </p:spTree>
    <p:extLst>
      <p:ext uri="{BB962C8B-B14F-4D97-AF65-F5344CB8AC3E}">
        <p14:creationId xmlns:p14="http://schemas.microsoft.com/office/powerpoint/2010/main" val="331723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61ABF-A388-0B40-BA66-489EF1132D8F}" type="slidenum">
              <a:rPr lang="en-US" smtClean="0"/>
              <a:t>16</a:t>
            </a:fld>
            <a:endParaRPr lang="en-US"/>
          </a:p>
        </p:txBody>
      </p:sp>
    </p:spTree>
    <p:extLst>
      <p:ext uri="{BB962C8B-B14F-4D97-AF65-F5344CB8AC3E}">
        <p14:creationId xmlns:p14="http://schemas.microsoft.com/office/powerpoint/2010/main" val="3169012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61ABF-A388-0B40-BA66-489EF1132D8F}" type="slidenum">
              <a:rPr lang="en-US" smtClean="0"/>
              <a:t>39</a:t>
            </a:fld>
            <a:endParaRPr lang="en-US"/>
          </a:p>
        </p:txBody>
      </p:sp>
    </p:spTree>
    <p:extLst>
      <p:ext uri="{BB962C8B-B14F-4D97-AF65-F5344CB8AC3E}">
        <p14:creationId xmlns:p14="http://schemas.microsoft.com/office/powerpoint/2010/main" val="296742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261ABF-A388-0B40-BA66-489EF1132D8F}" type="slidenum">
              <a:rPr lang="en-US" smtClean="0"/>
              <a:t>43</a:t>
            </a:fld>
            <a:endParaRPr lang="en-US"/>
          </a:p>
        </p:txBody>
      </p:sp>
    </p:spTree>
    <p:extLst>
      <p:ext uri="{BB962C8B-B14F-4D97-AF65-F5344CB8AC3E}">
        <p14:creationId xmlns:p14="http://schemas.microsoft.com/office/powerpoint/2010/main" val="11561368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Cover Slide -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F070E-4902-2446-B5CB-C543792B30F0}"/>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12" name="Group 11">
            <a:extLst>
              <a:ext uri="{FF2B5EF4-FFF2-40B4-BE49-F238E27FC236}">
                <a16:creationId xmlns:a16="http://schemas.microsoft.com/office/drawing/2014/main" id="{98F4E8AE-83DE-3E46-8112-47F77FF98D67}"/>
              </a:ext>
              <a:ext uri="{C183D7F6-B498-43B3-948B-1728B52AA6E4}">
                <adec:decorative xmlns:adec="http://schemas.microsoft.com/office/drawing/2017/decorative" val="1"/>
              </a:ext>
            </a:extLst>
          </p:cNvPr>
          <p:cNvGrpSpPr/>
          <p:nvPr userDrawn="1"/>
        </p:nvGrpSpPr>
        <p:grpSpPr>
          <a:xfrm>
            <a:off x="0" y="498906"/>
            <a:ext cx="11897228" cy="5155113"/>
            <a:chOff x="0" y="498906"/>
            <a:chExt cx="11897228" cy="5155113"/>
          </a:xfrm>
        </p:grpSpPr>
        <p:sp>
          <p:nvSpPr>
            <p:cNvPr id="40" name="Rectangle 39">
              <a:extLst>
                <a:ext uri="{FF2B5EF4-FFF2-40B4-BE49-F238E27FC236}">
                  <a16:creationId xmlns:a16="http://schemas.microsoft.com/office/drawing/2014/main" id="{DD5D82C0-6CAF-574D-B118-855822081320}"/>
                </a:ext>
              </a:extLst>
            </p:cNvPr>
            <p:cNvSpPr/>
            <p:nvPr userDrawn="1"/>
          </p:nvSpPr>
          <p:spPr>
            <a:xfrm rot="18900000">
              <a:off x="10849492" y="884438"/>
              <a:ext cx="9581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EDF456-8163-F143-AF4A-903B97CE9BC9}"/>
                </a:ext>
              </a:extLst>
            </p:cNvPr>
            <p:cNvSpPr/>
            <p:nvPr userDrawn="1"/>
          </p:nvSpPr>
          <p:spPr>
            <a:xfrm rot="18900000">
              <a:off x="10890847" y="984019"/>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336C6D-E628-0041-857C-9322A2451661}"/>
                </a:ext>
              </a:extLst>
            </p:cNvPr>
            <p:cNvGrpSpPr/>
            <p:nvPr userDrawn="1"/>
          </p:nvGrpSpPr>
          <p:grpSpPr>
            <a:xfrm>
              <a:off x="10905053" y="498906"/>
              <a:ext cx="929262" cy="929262"/>
              <a:chOff x="3969603" y="2167014"/>
              <a:chExt cx="929262" cy="929262"/>
            </a:xfrm>
            <a:solidFill>
              <a:srgbClr val="E3B9FC"/>
            </a:solidFill>
          </p:grpSpPr>
          <p:sp>
            <p:nvSpPr>
              <p:cNvPr id="53" name="Parallelogram 52">
                <a:extLst>
                  <a:ext uri="{FF2B5EF4-FFF2-40B4-BE49-F238E27FC236}">
                    <a16:creationId xmlns:a16="http://schemas.microsoft.com/office/drawing/2014/main" id="{DCC0BD75-E04F-104D-9C21-744FA4C6EF68}"/>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BFEE5699-8431-704F-A655-FD491E2D8B60}"/>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48EC5FD-D283-3B4D-A3B4-908D0BC14F43}"/>
                </a:ext>
              </a:extLst>
            </p:cNvPr>
            <p:cNvGrpSpPr/>
            <p:nvPr userDrawn="1"/>
          </p:nvGrpSpPr>
          <p:grpSpPr>
            <a:xfrm>
              <a:off x="10902086" y="612832"/>
              <a:ext cx="823347" cy="822021"/>
              <a:chOff x="3966636" y="2277354"/>
              <a:chExt cx="823347" cy="822021"/>
            </a:xfrm>
            <a:solidFill>
              <a:srgbClr val="06235B"/>
            </a:solidFill>
          </p:grpSpPr>
          <p:sp>
            <p:nvSpPr>
              <p:cNvPr id="51" name="Parallelogram 61">
                <a:extLst>
                  <a:ext uri="{FF2B5EF4-FFF2-40B4-BE49-F238E27FC236}">
                    <a16:creationId xmlns:a16="http://schemas.microsoft.com/office/drawing/2014/main" id="{AD9D228C-7638-1141-83AF-BA7FF2D55EAE}"/>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61">
                <a:extLst>
                  <a:ext uri="{FF2B5EF4-FFF2-40B4-BE49-F238E27FC236}">
                    <a16:creationId xmlns:a16="http://schemas.microsoft.com/office/drawing/2014/main" id="{CEF32391-A87F-C646-AB2F-1C912C7ABA50}"/>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77736CA0-AFFD-DB4F-8C22-2F4A88CE95D4}"/>
                </a:ext>
              </a:extLst>
            </p:cNvPr>
            <p:cNvSpPr/>
            <p:nvPr userDrawn="1"/>
          </p:nvSpPr>
          <p:spPr>
            <a:xfrm>
              <a:off x="9552721" y="1203981"/>
              <a:ext cx="14826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8AE9E-4B8A-9E48-8669-C9853A249D82}"/>
                </a:ext>
              </a:extLst>
            </p:cNvPr>
            <p:cNvSpPr/>
            <p:nvPr userDrawn="1"/>
          </p:nvSpPr>
          <p:spPr>
            <a:xfrm>
              <a:off x="9618398" y="1320692"/>
              <a:ext cx="1460280"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3DF850-F8DA-9A4F-A9A4-0D9AAD65685F}"/>
                </a:ext>
              </a:extLst>
            </p:cNvPr>
            <p:cNvSpPr/>
            <p:nvPr userDrawn="1"/>
          </p:nvSpPr>
          <p:spPr>
            <a:xfrm rot="16200000">
              <a:off x="7335022" y="3370643"/>
              <a:ext cx="4450040"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35AD5C-8478-8E4E-98D3-32BC46C27148}"/>
                </a:ext>
              </a:extLst>
            </p:cNvPr>
            <p:cNvSpPr/>
            <p:nvPr userDrawn="1"/>
          </p:nvSpPr>
          <p:spPr>
            <a:xfrm rot="16200000">
              <a:off x="7510091" y="3428998"/>
              <a:ext cx="433332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5E48F8A-E28A-FB4B-B7D2-9FB364C19165}"/>
                </a:ext>
              </a:extLst>
            </p:cNvPr>
            <p:cNvSpPr/>
            <p:nvPr userDrawn="1"/>
          </p:nvSpPr>
          <p:spPr>
            <a:xfrm>
              <a:off x="0" y="5420595"/>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3ECE769-2F0D-354F-8005-B0E084BFBE6D}"/>
                </a:ext>
              </a:extLst>
            </p:cNvPr>
            <p:cNvSpPr/>
            <p:nvPr userDrawn="1"/>
          </p:nvSpPr>
          <p:spPr>
            <a:xfrm>
              <a:off x="0" y="5537306"/>
              <a:ext cx="966417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BADAE6B-754B-4148-902D-7F291DD0F7B4}"/>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EC5B62-5641-E247-A8B8-460001BE786F}"/>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67A20382-9199-2847-97B8-8288D88FD1A8}"/>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64" name="Subtitle">
            <a:extLst>
              <a:ext uri="{FF2B5EF4-FFF2-40B4-BE49-F238E27FC236}">
                <a16:creationId xmlns:a16="http://schemas.microsoft.com/office/drawing/2014/main" id="{390AD8CB-CC7E-984F-9F6D-99A3A55A0A06}"/>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pic>
        <p:nvPicPr>
          <p:cNvPr id="45" name="Picture 44" descr="McGraw Hill cube Logo">
            <a:extLst>
              <a:ext uri="{FF2B5EF4-FFF2-40B4-BE49-F238E27FC236}">
                <a16:creationId xmlns:a16="http://schemas.microsoft.com/office/drawing/2014/main" id="{69BF1FB9-C8BA-C141-BB8B-638E1DEEC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65" name="Name &amp; Surname">
            <a:extLst>
              <a:ext uri="{FF2B5EF4-FFF2-40B4-BE49-F238E27FC236}">
                <a16:creationId xmlns:a16="http://schemas.microsoft.com/office/drawing/2014/main" id="{434E83B2-513B-D840-ACC2-97CDC476F001}"/>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66" name="Numeral Date">
            <a:extLst>
              <a:ext uri="{FF2B5EF4-FFF2-40B4-BE49-F238E27FC236}">
                <a16:creationId xmlns:a16="http://schemas.microsoft.com/office/drawing/2014/main" id="{FC4E2726-14C8-B14D-9721-7807227392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8" name="Picture Placeholder 2">
            <a:extLst>
              <a:ext uri="{FF2B5EF4-FFF2-40B4-BE49-F238E27FC236}">
                <a16:creationId xmlns:a16="http://schemas.microsoft.com/office/drawing/2014/main" id="{C32D89BB-DA25-A44A-A94F-A4D8FF796577}"/>
              </a:ext>
            </a:extLst>
          </p:cNvPr>
          <p:cNvSpPr>
            <a:spLocks noGrp="1"/>
          </p:cNvSpPr>
          <p:nvPr>
            <p:ph type="pic" sz="quarter" idx="18"/>
          </p:nvPr>
        </p:nvSpPr>
        <p:spPr>
          <a:xfrm>
            <a:off x="7028444" y="2830679"/>
            <a:ext cx="3121683" cy="4027321"/>
          </a:xfrm>
        </p:spPr>
        <p:txBody>
          <a:bodyPr/>
          <a:lstStyle/>
          <a:p>
            <a:r>
              <a:rPr lang="en-US"/>
              <a:t>Click icon to add picture</a:t>
            </a:r>
          </a:p>
        </p:txBody>
      </p:sp>
    </p:spTree>
    <p:extLst>
      <p:ext uri="{BB962C8B-B14F-4D97-AF65-F5344CB8AC3E}">
        <p14:creationId xmlns:p14="http://schemas.microsoft.com/office/powerpoint/2010/main" val="28374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1-3 - Chapter Slide -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D79D-6B62-1B4E-A21C-A07AA43102B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Rectangle 9">
            <a:extLst>
              <a:ext uri="{FF2B5EF4-FFF2-40B4-BE49-F238E27FC236}">
                <a16:creationId xmlns:a16="http://schemas.microsoft.com/office/drawing/2014/main" id="{D7D5D4D7-984C-A14F-BEE6-F25C95054328}"/>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724F994-0193-0545-A506-58996A8A5429}"/>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1" name="Subtitle">
            <a:extLst>
              <a:ext uri="{FF2B5EF4-FFF2-40B4-BE49-F238E27FC236}">
                <a16:creationId xmlns:a16="http://schemas.microsoft.com/office/drawing/2014/main" id="{1982DDFA-3902-F940-8095-D232FCB14CDD}"/>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tx1"/>
                </a:solidFill>
              </a:defRPr>
            </a:lvl1pPr>
          </a:lstStyle>
          <a:p>
            <a:pPr lvl="0"/>
            <a:r>
              <a:rPr lang="en-US"/>
              <a:t>Presentation Subtitle</a:t>
            </a:r>
          </a:p>
        </p:txBody>
      </p:sp>
      <p:sp>
        <p:nvSpPr>
          <p:cNvPr id="12" name="Name &amp; Surname">
            <a:extLst>
              <a:ext uri="{FF2B5EF4-FFF2-40B4-BE49-F238E27FC236}">
                <a16:creationId xmlns:a16="http://schemas.microsoft.com/office/drawing/2014/main" id="{F4DD2720-7DE1-9C4E-8E6F-F5ED11239F38}"/>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sp>
        <p:nvSpPr>
          <p:cNvPr id="16" name="Display Date">
            <a:extLst>
              <a:ext uri="{FF2B5EF4-FFF2-40B4-BE49-F238E27FC236}">
                <a16:creationId xmlns:a16="http://schemas.microsoft.com/office/drawing/2014/main" id="{21B27012-3D0D-FB4F-BBD6-DB9D89F8376C}"/>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pic>
        <p:nvPicPr>
          <p:cNvPr id="13" name="Picture 12" descr="McGraw Hill red cube Logo">
            <a:extLst>
              <a:ext uri="{FF2B5EF4-FFF2-40B4-BE49-F238E27FC236}">
                <a16:creationId xmlns:a16="http://schemas.microsoft.com/office/drawing/2014/main" id="{70A3D634-4B29-4F4F-8DA3-FC1D40877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315525699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0" name="Rectangle 19">
            <a:extLst>
              <a:ext uri="{FF2B5EF4-FFF2-40B4-BE49-F238E27FC236}">
                <a16:creationId xmlns:a16="http://schemas.microsoft.com/office/drawing/2014/main" id="{E6CD30F7-4043-1D4F-B492-247D6701E55F}"/>
              </a:ext>
              <a:ext uri="{C183D7F6-B498-43B3-948B-1728B52AA6E4}">
                <adec:decorative xmlns:adec="http://schemas.microsoft.com/office/drawing/2017/decorative" val="1"/>
              </a:ext>
            </a:extLst>
          </p:cNvPr>
          <p:cNvSpPr/>
          <p:nvPr userDrawn="1"/>
        </p:nvSpPr>
        <p:spPr>
          <a:xfrm>
            <a:off x="3867444" y="1424430"/>
            <a:ext cx="5612732" cy="3293120"/>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346E811D-4392-8C46-B1AD-4EEF7656BE78}"/>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descr="McGraw Hill Logo">
            <a:extLst>
              <a:ext uri="{FF2B5EF4-FFF2-40B4-BE49-F238E27FC236}">
                <a16:creationId xmlns:a16="http://schemas.microsoft.com/office/drawing/2014/main" id="{D21694F0-6F09-5C43-A2CE-83B1A05D2C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Email">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lvl1pPr>
          </a:lstStyle>
          <a:p>
            <a:pPr lvl="0"/>
            <a:r>
              <a:rPr lang="en-US"/>
              <a:t>First &amp; Last Name</a:t>
            </a:r>
          </a:p>
          <a:p>
            <a:pPr lvl="0"/>
            <a:endParaRPr lang="en-US"/>
          </a:p>
        </p:txBody>
      </p:sp>
      <p:sp>
        <p:nvSpPr>
          <p:cNvPr id="27" name="Title 1">
            <a:extLst>
              <a:ext uri="{FF2B5EF4-FFF2-40B4-BE49-F238E27FC236}">
                <a16:creationId xmlns:a16="http://schemas.microsoft.com/office/drawing/2014/main" id="{CFCC0F74-B528-FD4A-ADC8-DF8062808B11}"/>
              </a:ext>
            </a:extLst>
          </p:cNvPr>
          <p:cNvSpPr>
            <a:spLocks noGrp="1"/>
          </p:cNvSpPr>
          <p:nvPr>
            <p:ph type="title" hasCustomPrompt="1"/>
          </p:nvPr>
        </p:nvSpPr>
        <p:spPr>
          <a:xfrm>
            <a:off x="1981524" y="1440999"/>
            <a:ext cx="1882745" cy="693902"/>
          </a:xfrm>
        </p:spPr>
        <p:txBody>
          <a:bodyPr>
            <a:noAutofit/>
          </a:bodyPr>
          <a:lstStyle>
            <a:lvl1pPr>
              <a:defRPr sz="1800"/>
            </a:lvl1pPr>
          </a:lstStyle>
          <a:p>
            <a:r>
              <a:rPr lang="en-US"/>
              <a:t>Thank you!</a:t>
            </a:r>
          </a:p>
        </p:txBody>
      </p:sp>
    </p:spTree>
    <p:extLst>
      <p:ext uri="{BB962C8B-B14F-4D97-AF65-F5344CB8AC3E}">
        <p14:creationId xmlns:p14="http://schemas.microsoft.com/office/powerpoint/2010/main" val="386968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3 - Appendix-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4C621B4-9BA6-FE43-9C64-9788F9AAAA23}"/>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pic>
        <p:nvPicPr>
          <p:cNvPr id="10" name="Picture 9" descr="McGraw Hill cube Logo">
            <a:extLst>
              <a:ext uri="{FF2B5EF4-FFF2-40B4-BE49-F238E27FC236}">
                <a16:creationId xmlns:a16="http://schemas.microsoft.com/office/drawing/2014/main" id="{DA944CFB-F2AB-1F4B-A4C9-0C1C0870C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120313433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2A2D41-DD4C-5142-BB67-1F26B8A758D0}"/>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C8647846-01CE-514B-90CE-D4C484DE06BC}"/>
              </a:ext>
            </a:extLst>
          </p:cNvPr>
          <p:cNvSpPr>
            <a:spLocks noGrp="1"/>
          </p:cNvSpPr>
          <p:nvPr>
            <p:ph type="title" hasCustomPrompt="1"/>
          </p:nvPr>
        </p:nvSpPr>
        <p:spPr>
          <a:xfrm>
            <a:off x="1981524" y="1440999"/>
            <a:ext cx="1882745" cy="693902"/>
          </a:xfrm>
        </p:spPr>
        <p:txBody>
          <a:bodyPr>
            <a:noAutofit/>
          </a:bodyPr>
          <a:lstStyle>
            <a:lvl1pPr>
              <a:defRPr sz="2400"/>
            </a:lvl1pPr>
          </a:lstStyle>
          <a:p>
            <a:r>
              <a:rPr lang="en-US" dirty="0"/>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red cube Logo">
            <a:extLst>
              <a:ext uri="{FF2B5EF4-FFF2-40B4-BE49-F238E27FC236}">
                <a16:creationId xmlns:a16="http://schemas.microsoft.com/office/drawing/2014/main" id="{B4836203-0CB8-F644-8793-692AE7EC3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386968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8 – End Slide - WHIT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A921E9-43B1-A64F-B9DA-CFC5BD83741E}"/>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618A1B2-2685-2048-BFE2-B6555CC8C77A}"/>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accent1"/>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705B96A-8D3B-C44A-9078-413E0033322C}"/>
              </a:ext>
            </a:extLst>
          </p:cNvPr>
          <p:cNvSpPr>
            <a:spLocks noGrp="1"/>
          </p:cNvSpPr>
          <p:nvPr>
            <p:ph type="title" hasCustomPrompt="1"/>
          </p:nvPr>
        </p:nvSpPr>
        <p:spPr>
          <a:xfrm>
            <a:off x="1981524" y="1440999"/>
            <a:ext cx="1882745" cy="693902"/>
          </a:xfrm>
        </p:spPr>
        <p:txBody>
          <a:bodyPr>
            <a:noAutofit/>
          </a:bodyPr>
          <a:lstStyle>
            <a:lvl1pPr>
              <a:defRPr sz="2400">
                <a:solidFill>
                  <a:schemeClr val="bg1"/>
                </a:solidFill>
              </a:defRPr>
            </a:lvl1pPr>
          </a:lstStyle>
          <a:p>
            <a:r>
              <a:rPr lang="en-US" dirty="0"/>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9" name="Picture 18" descr="McGraw Hill Logo">
            <a:extLst>
              <a:ext uri="{FF2B5EF4-FFF2-40B4-BE49-F238E27FC236}">
                <a16:creationId xmlns:a16="http://schemas.microsoft.com/office/drawing/2014/main" id="{AC15184A-376C-3847-A9F0-FFA9008CF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81" y="1452056"/>
            <a:ext cx="703182" cy="703182"/>
          </a:xfrm>
          <a:prstGeom prst="rect">
            <a:avLst/>
          </a:prstGeom>
        </p:spPr>
      </p:pic>
    </p:spTree>
    <p:extLst>
      <p:ext uri="{BB962C8B-B14F-4D97-AF65-F5344CB8AC3E}">
        <p14:creationId xmlns:p14="http://schemas.microsoft.com/office/powerpoint/2010/main" val="273046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8 – End Slide - WHITE">
    <p:bg>
      <p:bgPr>
        <a:solidFill>
          <a:schemeClr val="tx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0608CF8-1B61-D844-A42C-BB2894E8FED3}"/>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25" name="Rectangle 24">
              <a:extLst>
                <a:ext uri="{FF2B5EF4-FFF2-40B4-BE49-F238E27FC236}">
                  <a16:creationId xmlns:a16="http://schemas.microsoft.com/office/drawing/2014/main" id="{D9D1C93F-9214-C346-B4ED-6B65FFE16482}"/>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B20664-C011-2340-9EBE-3A3DD8D9A927}"/>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8649837-791B-F54F-B15D-0C953383410E}"/>
                </a:ext>
              </a:extLst>
            </p:cNvPr>
            <p:cNvGrpSpPr/>
            <p:nvPr userDrawn="1"/>
          </p:nvGrpSpPr>
          <p:grpSpPr>
            <a:xfrm>
              <a:off x="10907820" y="507347"/>
              <a:ext cx="929262" cy="929262"/>
              <a:chOff x="10912844" y="507347"/>
              <a:chExt cx="929262" cy="929262"/>
            </a:xfrm>
            <a:grpFill/>
          </p:grpSpPr>
          <p:sp>
            <p:nvSpPr>
              <p:cNvPr id="30" name="Parallelogram 29">
                <a:extLst>
                  <a:ext uri="{FF2B5EF4-FFF2-40B4-BE49-F238E27FC236}">
                    <a16:creationId xmlns:a16="http://schemas.microsoft.com/office/drawing/2014/main" id="{2E489CC4-2785-B741-96DE-190812C091EC}"/>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BA7B40E4-23E0-8448-8D81-0766892BB548}"/>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A321596-206C-544D-8D9A-8C97B63897CD}"/>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913DD950-F20F-E744-9172-FA688F223F46}"/>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0" name="Rectangle 19">
            <a:extLst>
              <a:ext uri="{FF2B5EF4-FFF2-40B4-BE49-F238E27FC236}">
                <a16:creationId xmlns:a16="http://schemas.microsoft.com/office/drawing/2014/main" id="{69E6A680-1AF5-C144-B4DE-807112DEF959}"/>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tx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1A112C57-0DFA-1743-851B-F02C4D92D2DE}"/>
              </a:ext>
            </a:extLst>
          </p:cNvPr>
          <p:cNvSpPr>
            <a:spLocks noGrp="1"/>
          </p:cNvSpPr>
          <p:nvPr>
            <p:ph type="title" hasCustomPrompt="1"/>
          </p:nvPr>
        </p:nvSpPr>
        <p:spPr>
          <a:xfrm>
            <a:off x="1981524" y="1440999"/>
            <a:ext cx="1882745" cy="693902"/>
          </a:xfrm>
        </p:spPr>
        <p:txBody>
          <a:bodyPr>
            <a:noAutofit/>
          </a:bodyPr>
          <a:lstStyle>
            <a:lvl1pPr>
              <a:defRPr sz="1800">
                <a:solidFill>
                  <a:schemeClr val="bg1"/>
                </a:solidFill>
              </a:defRPr>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Logo">
            <a:extLst>
              <a:ext uri="{FF2B5EF4-FFF2-40B4-BE49-F238E27FC236}">
                <a16:creationId xmlns:a16="http://schemas.microsoft.com/office/drawing/2014/main" id="{5F5DDBB8-CA67-BC41-A010-9BCF4C9D9D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61563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11234F79-2BE8-2C4C-ADCD-CBDE0C61CBF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endParaRPr lang="en-US" sz="1400" dirty="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pic>
        <p:nvPicPr>
          <p:cNvPr id="10" name="Picture 9" descr="McGraw Hill red cube Logo">
            <a:extLst>
              <a:ext uri="{FF2B5EF4-FFF2-40B4-BE49-F238E27FC236}">
                <a16:creationId xmlns:a16="http://schemas.microsoft.com/office/drawing/2014/main" id="{3BCB8591-C44B-CA4D-9A4F-44A72507D4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Footer Placeholder 4">
            <a:extLst>
              <a:ext uri="{FF2B5EF4-FFF2-40B4-BE49-F238E27FC236}">
                <a16:creationId xmlns:a16="http://schemas.microsoft.com/office/drawing/2014/main" id="{63040E0E-16EC-254F-AD86-0CCA2CC3022A}"/>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Accessing Higher Ground 2021 - Ciporen</a:t>
            </a:r>
          </a:p>
        </p:txBody>
      </p:sp>
    </p:spTree>
    <p:extLst>
      <p:ext uri="{BB962C8B-B14F-4D97-AF65-F5344CB8AC3E}">
        <p14:creationId xmlns:p14="http://schemas.microsoft.com/office/powerpoint/2010/main" val="315521786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dirty="0"/>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endParaRPr lang="en-US" sz="1400" dirty="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dirty="0"/>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Donec </a:t>
            </a:r>
            <a:r>
              <a:rPr lang="en-US" dirty="0" err="1">
                <a:solidFill>
                  <a:srgbClr val="333333"/>
                </a:solidFill>
                <a:latin typeface="Arial" panose="020B0604020202020204" pitchFamily="34" charset="0"/>
                <a:cs typeface="Arial" panose="020B0604020202020204" pitchFamily="34" charset="0"/>
              </a:rPr>
              <a:t>malesuada</a:t>
            </a:r>
            <a:endParaRPr lang="en-US"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vehicula</a:t>
            </a:r>
            <a:endParaRPr lang="en-US" dirty="0">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Vivamus</a:t>
            </a:r>
            <a:r>
              <a:rPr lang="en-US" dirty="0">
                <a:solidFill>
                  <a:srgbClr val="333333"/>
                </a:solidFill>
                <a:latin typeface="Arial" panose="020B0604020202020204" pitchFamily="34" charset="0"/>
                <a:cs typeface="Arial" panose="020B0604020202020204" pitchFamily="34" charset="0"/>
              </a:rPr>
              <a:t> magna </a:t>
            </a:r>
            <a:r>
              <a:rPr lang="en-US" dirty="0" err="1">
                <a:solidFill>
                  <a:srgbClr val="333333"/>
                </a:solidFill>
                <a:latin typeface="Arial" panose="020B0604020202020204" pitchFamily="34" charset="0"/>
                <a:cs typeface="Arial" panose="020B0604020202020204" pitchFamily="34" charset="0"/>
              </a:rPr>
              <a:t>justo</a:t>
            </a:r>
            <a:endParaRPr lang="en-US" dirty="0">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Quisque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velit</a:t>
            </a:r>
            <a:r>
              <a:rPr lang="en-US" dirty="0">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13</a:t>
            </a:r>
          </a:p>
        </p:txBody>
      </p:sp>
      <p:pic>
        <p:nvPicPr>
          <p:cNvPr id="28" name="Picture 27" descr="McGraw Hill red cube Logo">
            <a:extLst>
              <a:ext uri="{FF2B5EF4-FFF2-40B4-BE49-F238E27FC236}">
                <a16:creationId xmlns:a16="http://schemas.microsoft.com/office/drawing/2014/main" id="{9DF2C71C-D5F1-2A4B-BBC8-8D3764E374E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29" name="Footer Placeholder 4">
            <a:extLst>
              <a:ext uri="{FF2B5EF4-FFF2-40B4-BE49-F238E27FC236}">
                <a16:creationId xmlns:a16="http://schemas.microsoft.com/office/drawing/2014/main" id="{A6154A26-C555-BF4D-99DC-D27A0B3A848F}"/>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Accessing Higher Ground 2021 - Ciporen</a:t>
            </a:r>
          </a:p>
        </p:txBody>
      </p:sp>
    </p:spTree>
    <p:extLst>
      <p:ext uri="{BB962C8B-B14F-4D97-AF65-F5344CB8AC3E}">
        <p14:creationId xmlns:p14="http://schemas.microsoft.com/office/powerpoint/2010/main" val="15260143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30" name="Picture 29" descr="McGraw Hill cube Logo">
            <a:extLst>
              <a:ext uri="{FF2B5EF4-FFF2-40B4-BE49-F238E27FC236}">
                <a16:creationId xmlns:a16="http://schemas.microsoft.com/office/drawing/2014/main" id="{FEAEE38D-F776-C54D-998E-34EC9E04A1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506002"/>
            <a:ext cx="11897228" cy="5350534"/>
            <a:chOff x="0" y="498906"/>
            <a:chExt cx="11897228" cy="5350534"/>
          </a:xfrm>
        </p:grpSpPr>
        <p:sp>
          <p:nvSpPr>
            <p:cNvPr id="70" name="Rectangle 69">
              <a:extLst>
                <a:ext uri="{FF2B5EF4-FFF2-40B4-BE49-F238E27FC236}">
                  <a16:creationId xmlns:a16="http://schemas.microsoft.com/office/drawing/2014/main" id="{A51B0339-C2E6-3143-B244-BD4D1E18126D}"/>
                </a:ext>
              </a:extLst>
            </p:cNvPr>
            <p:cNvSpPr/>
            <p:nvPr userDrawn="1"/>
          </p:nvSpPr>
          <p:spPr>
            <a:xfrm rot="18900000">
              <a:off x="10798542" y="892842"/>
              <a:ext cx="101783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129491A-35D4-A84B-9565-87CDF183DA99}"/>
                </a:ext>
              </a:extLst>
            </p:cNvPr>
            <p:cNvSpPr/>
            <p:nvPr userDrawn="1"/>
          </p:nvSpPr>
          <p:spPr>
            <a:xfrm rot="18900000">
              <a:off x="10890847" y="974494"/>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E0E98AE8-8411-B84B-8292-638139043AC5}"/>
                </a:ext>
              </a:extLst>
            </p:cNvPr>
            <p:cNvGrpSpPr/>
            <p:nvPr userDrawn="1"/>
          </p:nvGrpSpPr>
          <p:grpSpPr>
            <a:xfrm>
              <a:off x="10905053" y="498906"/>
              <a:ext cx="929262" cy="929262"/>
              <a:chOff x="3969603" y="2167014"/>
              <a:chExt cx="929262" cy="929262"/>
            </a:xfrm>
            <a:solidFill>
              <a:srgbClr val="E3B9FC"/>
            </a:solidFill>
          </p:grpSpPr>
          <p:sp>
            <p:nvSpPr>
              <p:cNvPr id="84" name="Parallelogram 83">
                <a:extLst>
                  <a:ext uri="{FF2B5EF4-FFF2-40B4-BE49-F238E27FC236}">
                    <a16:creationId xmlns:a16="http://schemas.microsoft.com/office/drawing/2014/main" id="{DC41989C-E26D-6442-B3CA-B5B0F28175A6}"/>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Parallelogram 84">
                <a:extLst>
                  <a:ext uri="{FF2B5EF4-FFF2-40B4-BE49-F238E27FC236}">
                    <a16:creationId xmlns:a16="http://schemas.microsoft.com/office/drawing/2014/main" id="{AB6243CF-39D2-D048-B28C-C3914962E629}"/>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4EA953C2-A653-0845-9DC2-36DE9B037A96}"/>
                </a:ext>
              </a:extLst>
            </p:cNvPr>
            <p:cNvGrpSpPr/>
            <p:nvPr userDrawn="1"/>
          </p:nvGrpSpPr>
          <p:grpSpPr>
            <a:xfrm>
              <a:off x="10902086" y="612832"/>
              <a:ext cx="823347" cy="822021"/>
              <a:chOff x="3966636" y="2277354"/>
              <a:chExt cx="823347" cy="822021"/>
            </a:xfrm>
            <a:solidFill>
              <a:srgbClr val="06235B"/>
            </a:solidFill>
          </p:grpSpPr>
          <p:sp>
            <p:nvSpPr>
              <p:cNvPr id="82" name="Parallelogram 61">
                <a:extLst>
                  <a:ext uri="{FF2B5EF4-FFF2-40B4-BE49-F238E27FC236}">
                    <a16:creationId xmlns:a16="http://schemas.microsoft.com/office/drawing/2014/main" id="{9C6D802B-1C1B-2448-A369-EA4FB3078951}"/>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arallelogram 61">
                <a:extLst>
                  <a:ext uri="{FF2B5EF4-FFF2-40B4-BE49-F238E27FC236}">
                    <a16:creationId xmlns:a16="http://schemas.microsoft.com/office/drawing/2014/main" id="{EDEDF0C9-1B0B-7D40-9C60-92AD32713352}"/>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le 73">
              <a:extLst>
                <a:ext uri="{FF2B5EF4-FFF2-40B4-BE49-F238E27FC236}">
                  <a16:creationId xmlns:a16="http://schemas.microsoft.com/office/drawing/2014/main" id="{C9203BDD-F085-D54C-9B92-5D89770BA44F}"/>
                </a:ext>
              </a:extLst>
            </p:cNvPr>
            <p:cNvSpPr/>
            <p:nvPr userDrawn="1"/>
          </p:nvSpPr>
          <p:spPr>
            <a:xfrm rot="16200000">
              <a:off x="10612440" y="1560289"/>
              <a:ext cx="69378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5" y="1746499"/>
              <a:ext cx="6843541"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668130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AB71DA5-CF63-FE4F-AE8F-D72A2684966E}"/>
                </a:ext>
              </a:extLst>
            </p:cNvPr>
            <p:cNvSpPr/>
            <p:nvPr userDrawn="1"/>
          </p:nvSpPr>
          <p:spPr>
            <a:xfrm rot="16200000">
              <a:off x="10778958" y="1603747"/>
              <a:ext cx="594165"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72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97471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endParaRPr lang="en-US" sz="1400" dirty="0">
              <a:solidFill>
                <a:schemeClr val="tx1"/>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F6FB495C-D6A3-46E1-A495-2DD1921F788F}"/>
              </a:ext>
            </a:extLst>
          </p:cNvPr>
          <p:cNvSpPr>
            <a:spLocks noGrp="1"/>
          </p:cNvSpPr>
          <p:nvPr>
            <p:ph type="ftr" sz="quarter" idx="13"/>
          </p:nvPr>
        </p:nvSpPr>
        <p:spPr/>
        <p:txBody>
          <a:bodyPr/>
          <a:lstStyle/>
          <a:p>
            <a:r>
              <a:rPr lang="en-US"/>
              <a:t>Accessing Higher Ground 2021 - Ciporen</a:t>
            </a:r>
          </a:p>
        </p:txBody>
      </p:sp>
      <p:sp>
        <p:nvSpPr>
          <p:cNvPr id="21" name="Footer Placeholder 4">
            <a:extLst>
              <a:ext uri="{FF2B5EF4-FFF2-40B4-BE49-F238E27FC236}">
                <a16:creationId xmlns:a16="http://schemas.microsoft.com/office/drawing/2014/main" id="{6FE08EEE-5975-4FA5-B7EC-833BB185CE37}"/>
              </a:ext>
              <a:ext uri="{C183D7F6-B498-43B3-948B-1728B52AA6E4}">
                <adec:decorative xmlns:adec="http://schemas.microsoft.com/office/drawing/2017/decorative" val="1"/>
              </a:ext>
            </a:extLst>
          </p:cNvPr>
          <p:cNvSpPr txBox="1">
            <a:spLocks/>
          </p:cNvSpPr>
          <p:nvPr userDrawn="1"/>
        </p:nvSpPr>
        <p:spPr>
          <a:xfrm>
            <a:off x="682672" y="202497"/>
            <a:ext cx="4114800" cy="331932"/>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Accessing Higher Ground 2021 - Ciporen</a:t>
            </a:r>
          </a:p>
        </p:txBody>
      </p:sp>
    </p:spTree>
    <p:extLst>
      <p:ext uri="{BB962C8B-B14F-4D97-AF65-F5344CB8AC3E}">
        <p14:creationId xmlns:p14="http://schemas.microsoft.com/office/powerpoint/2010/main" val="2328873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dirty="0"/>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endParaRPr lang="en-US" sz="1400"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Accessing Higher Ground 2021 - Ciporen</a:t>
            </a:r>
          </a:p>
        </p:txBody>
      </p:sp>
    </p:spTree>
    <p:extLst>
      <p:ext uri="{BB962C8B-B14F-4D97-AF65-F5344CB8AC3E}">
        <p14:creationId xmlns:p14="http://schemas.microsoft.com/office/powerpoint/2010/main" val="395405266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Cover Slide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92C61-A2E3-D441-8137-CB45AFE08286}"/>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3" name="Group 2">
            <a:extLst>
              <a:ext uri="{FF2B5EF4-FFF2-40B4-BE49-F238E27FC236}">
                <a16:creationId xmlns:a16="http://schemas.microsoft.com/office/drawing/2014/main" id="{DE6919F8-F58F-2A4A-98F5-FDE984CD975F}"/>
              </a:ext>
              <a:ext uri="{C183D7F6-B498-43B3-948B-1728B52AA6E4}">
                <adec:decorative xmlns:adec="http://schemas.microsoft.com/office/drawing/2017/decorative" val="1"/>
              </a:ext>
            </a:extLst>
          </p:cNvPr>
          <p:cNvGrpSpPr/>
          <p:nvPr userDrawn="1"/>
        </p:nvGrpSpPr>
        <p:grpSpPr>
          <a:xfrm>
            <a:off x="-1017" y="498906"/>
            <a:ext cx="12183602" cy="5878123"/>
            <a:chOff x="-1017" y="498906"/>
            <a:chExt cx="12183602" cy="5878123"/>
          </a:xfrm>
        </p:grpSpPr>
        <p:grpSp>
          <p:nvGrpSpPr>
            <p:cNvPr id="2" name="Group 1">
              <a:extLst>
                <a:ext uri="{FF2B5EF4-FFF2-40B4-BE49-F238E27FC236}">
                  <a16:creationId xmlns:a16="http://schemas.microsoft.com/office/drawing/2014/main" id="{E84A42B3-C875-7246-A333-E68DA98D95DB}"/>
                </a:ext>
              </a:extLst>
            </p:cNvPr>
            <p:cNvGrpSpPr/>
            <p:nvPr userDrawn="1"/>
          </p:nvGrpSpPr>
          <p:grpSpPr>
            <a:xfrm>
              <a:off x="-1017" y="1611038"/>
              <a:ext cx="12183602" cy="4765991"/>
              <a:chOff x="-1017" y="1611038"/>
              <a:chExt cx="12183602" cy="4765991"/>
            </a:xfrm>
          </p:grpSpPr>
          <p:sp>
            <p:nvSpPr>
              <p:cNvPr id="88" name="Rectangle 87">
                <a:extLst>
                  <a:ext uri="{FF2B5EF4-FFF2-40B4-BE49-F238E27FC236}">
                    <a16:creationId xmlns:a16="http://schemas.microsoft.com/office/drawing/2014/main" id="{472291B4-31A1-FC4C-9218-CC71C5ECF3DC}"/>
                  </a:ext>
                </a:extLst>
              </p:cNvPr>
              <p:cNvSpPr/>
              <p:nvPr/>
            </p:nvSpPr>
            <p:spPr>
              <a:xfrm rot="16200000">
                <a:off x="8777293" y="3412639"/>
                <a:ext cx="156191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9130DD8-37F0-BF47-8443-E9DE9187AB2F}"/>
                  </a:ext>
                </a:extLst>
              </p:cNvPr>
              <p:cNvSpPr/>
              <p:nvPr userDrawn="1"/>
            </p:nvSpPr>
            <p:spPr>
              <a:xfrm rot="16200000">
                <a:off x="8952361" y="3354283"/>
                <a:ext cx="144520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D89C06-927B-1048-857D-F555B58E9E09}"/>
                  </a:ext>
                </a:extLst>
              </p:cNvPr>
              <p:cNvSpPr/>
              <p:nvPr/>
            </p:nvSpPr>
            <p:spPr>
              <a:xfrm rot="18900000">
                <a:off x="9095325" y="1611038"/>
                <a:ext cx="301327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7E0C0AC-9BA1-214B-8145-543EE42ED6E9}"/>
                  </a:ext>
                </a:extLst>
              </p:cNvPr>
              <p:cNvSpPr/>
              <p:nvPr userDrawn="1"/>
            </p:nvSpPr>
            <p:spPr>
              <a:xfrm rot="18900000">
                <a:off x="9227663" y="1672933"/>
                <a:ext cx="2954922"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4538913-9335-E444-BF4E-F794A08ED497}"/>
                  </a:ext>
                </a:extLst>
              </p:cNvPr>
              <p:cNvSpPr/>
              <p:nvPr/>
            </p:nvSpPr>
            <p:spPr>
              <a:xfrm>
                <a:off x="-1017" y="6143607"/>
                <a:ext cx="1172392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0E2A164-33EF-A54E-9F2D-524ABD561FD8}"/>
                  </a:ext>
                </a:extLst>
              </p:cNvPr>
              <p:cNvSpPr/>
              <p:nvPr userDrawn="1"/>
            </p:nvSpPr>
            <p:spPr>
              <a:xfrm>
                <a:off x="-1017" y="6260318"/>
                <a:ext cx="1184210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060C7-32C6-3044-9FCC-1367B695FF14}"/>
                  </a:ext>
                </a:extLst>
              </p:cNvPr>
              <p:cNvSpPr/>
              <p:nvPr/>
            </p:nvSpPr>
            <p:spPr>
              <a:xfrm rot="16200000">
                <a:off x="10610640" y="5133287"/>
                <a:ext cx="2112803"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19BE616-B0FC-664F-8D2F-6A3F97AB1633}"/>
                  </a:ext>
                </a:extLst>
              </p:cNvPr>
              <p:cNvSpPr/>
              <p:nvPr userDrawn="1"/>
            </p:nvSpPr>
            <p:spPr>
              <a:xfrm rot="16200000">
                <a:off x="10604504" y="5139423"/>
                <a:ext cx="2358498"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EF27DDE-4D35-EC48-99B6-93AD172168ED}"/>
                  </a:ext>
                </a:extLst>
              </p:cNvPr>
              <p:cNvSpPr/>
              <p:nvPr/>
            </p:nvSpPr>
            <p:spPr>
              <a:xfrm rot="10800000">
                <a:off x="9509673" y="4135243"/>
                <a:ext cx="221323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B9AE42F-8A3D-BD41-8E8C-B03D6F2AABFD}"/>
                  </a:ext>
                </a:extLst>
              </p:cNvPr>
              <p:cNvSpPr/>
              <p:nvPr userDrawn="1"/>
            </p:nvSpPr>
            <p:spPr>
              <a:xfrm rot="10800000">
                <a:off x="9616608" y="4018531"/>
                <a:ext cx="221323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8018B7F2-7545-1A40-8767-8909D3F4819C}"/>
                </a:ext>
              </a:extLst>
            </p:cNvPr>
            <p:cNvGrpSpPr/>
            <p:nvPr userDrawn="1"/>
          </p:nvGrpSpPr>
          <p:grpSpPr>
            <a:xfrm>
              <a:off x="10912844" y="498906"/>
              <a:ext cx="932229" cy="932361"/>
              <a:chOff x="10912844" y="498906"/>
              <a:chExt cx="932229" cy="932361"/>
            </a:xfrm>
          </p:grpSpPr>
          <p:grpSp>
            <p:nvGrpSpPr>
              <p:cNvPr id="36" name="Group 35">
                <a:extLst>
                  <a:ext uri="{FF2B5EF4-FFF2-40B4-BE49-F238E27FC236}">
                    <a16:creationId xmlns:a16="http://schemas.microsoft.com/office/drawing/2014/main" id="{86F24CA8-7119-C74B-961C-0D182044791D}"/>
                  </a:ext>
                </a:extLst>
              </p:cNvPr>
              <p:cNvGrpSpPr/>
              <p:nvPr userDrawn="1"/>
            </p:nvGrpSpPr>
            <p:grpSpPr>
              <a:xfrm>
                <a:off x="10915811" y="498906"/>
                <a:ext cx="929262" cy="929262"/>
                <a:chOff x="3969603" y="2167014"/>
                <a:chExt cx="929262" cy="929262"/>
              </a:xfrm>
              <a:solidFill>
                <a:srgbClr val="E3B9FC"/>
              </a:solidFill>
            </p:grpSpPr>
            <p:sp>
              <p:nvSpPr>
                <p:cNvPr id="40" name="Parallelogram 39">
                  <a:extLst>
                    <a:ext uri="{FF2B5EF4-FFF2-40B4-BE49-F238E27FC236}">
                      <a16:creationId xmlns:a16="http://schemas.microsoft.com/office/drawing/2014/main" id="{4ECDA969-3B93-0041-8812-9414A9750FCE}"/>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A5C2512-C76D-6E41-8E09-02263D12AC03}"/>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E6F009D-4DD9-1445-882C-05B6CB71001E}"/>
                  </a:ext>
                </a:extLst>
              </p:cNvPr>
              <p:cNvGrpSpPr/>
              <p:nvPr userDrawn="1"/>
            </p:nvGrpSpPr>
            <p:grpSpPr>
              <a:xfrm>
                <a:off x="10912844" y="609246"/>
                <a:ext cx="823347" cy="822021"/>
                <a:chOff x="3966636" y="2277354"/>
                <a:chExt cx="823347" cy="822021"/>
              </a:xfrm>
              <a:solidFill>
                <a:srgbClr val="E21A23"/>
              </a:solidFill>
            </p:grpSpPr>
            <p:sp>
              <p:nvSpPr>
                <p:cNvPr id="38" name="Parallelogram 61">
                  <a:extLst>
                    <a:ext uri="{FF2B5EF4-FFF2-40B4-BE49-F238E27FC236}">
                      <a16:creationId xmlns:a16="http://schemas.microsoft.com/office/drawing/2014/main" id="{4FF1D96C-C26A-D247-B296-2D1B409294A0}"/>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61">
                  <a:extLst>
                    <a:ext uri="{FF2B5EF4-FFF2-40B4-BE49-F238E27FC236}">
                      <a16:creationId xmlns:a16="http://schemas.microsoft.com/office/drawing/2014/main" id="{5610441A-E740-F54A-80F8-0C5A74DE2B3B}"/>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6" name="Picture 55" descr="McGraw Hill red cube Logo">
            <a:extLst>
              <a:ext uri="{FF2B5EF4-FFF2-40B4-BE49-F238E27FC236}">
                <a16:creationId xmlns:a16="http://schemas.microsoft.com/office/drawing/2014/main" id="{FB8ADFE6-C4A2-E14F-8FFD-6019DBA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58" name="Rectangle 57">
            <a:extLst>
              <a:ext uri="{FF2B5EF4-FFF2-40B4-BE49-F238E27FC236}">
                <a16:creationId xmlns:a16="http://schemas.microsoft.com/office/drawing/2014/main" id="{1D270C0A-6D12-D543-BBDC-13F13EEF7DA6}"/>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1AB0CE1-8D6D-7448-B8CE-6354B4485CD8}"/>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2">
            <a:extLst>
              <a:ext uri="{FF2B5EF4-FFF2-40B4-BE49-F238E27FC236}">
                <a16:creationId xmlns:a16="http://schemas.microsoft.com/office/drawing/2014/main" id="{2EA7844D-0BD6-CD4D-8958-F02051CF3EE1}"/>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60" name="Subtitle">
            <a:extLst>
              <a:ext uri="{FF2B5EF4-FFF2-40B4-BE49-F238E27FC236}">
                <a16:creationId xmlns:a16="http://schemas.microsoft.com/office/drawing/2014/main" id="{360FC992-BC0C-6F41-B636-9B86C8738C2E}"/>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44" name="Name &amp; Surname">
            <a:extLst>
              <a:ext uri="{FF2B5EF4-FFF2-40B4-BE49-F238E27FC236}">
                <a16:creationId xmlns:a16="http://schemas.microsoft.com/office/drawing/2014/main" id="{0FC2ACD5-DFC3-DC4A-AD29-579EDAF07FEC}"/>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tx1"/>
                </a:solidFill>
              </a:defRPr>
            </a:lvl1pPr>
          </a:lstStyle>
          <a:p>
            <a:pPr lvl="0"/>
            <a:r>
              <a:rPr lang="en-US"/>
              <a:t>Presenter Names</a:t>
            </a:r>
          </a:p>
        </p:txBody>
      </p:sp>
      <p:sp>
        <p:nvSpPr>
          <p:cNvPr id="43" name="Numeral Date">
            <a:extLst>
              <a:ext uri="{FF2B5EF4-FFF2-40B4-BE49-F238E27FC236}">
                <a16:creationId xmlns:a16="http://schemas.microsoft.com/office/drawing/2014/main" id="{C75370B1-A29C-D045-93FF-A3FF43E45DCD}"/>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32" name="Picture Placeholder 2">
            <a:extLst>
              <a:ext uri="{FF2B5EF4-FFF2-40B4-BE49-F238E27FC236}">
                <a16:creationId xmlns:a16="http://schemas.microsoft.com/office/drawing/2014/main" id="{62B1EA1F-4CEF-8943-B26B-D2EE7BECA27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304160313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57D0B80-12FD-454F-BA40-B491810A45CD}"/>
              </a:ext>
            </a:extLst>
          </p:cNvPr>
          <p:cNvSpPr>
            <a:spLocks noGrp="1"/>
          </p:cNvSpPr>
          <p:nvPr>
            <p:ph type="ftr" sz="quarter" idx="35"/>
          </p:nvPr>
        </p:nvSpPr>
        <p:spPr/>
        <p:txBody>
          <a:bodyPr/>
          <a:lstStyle/>
          <a:p>
            <a:r>
              <a:rPr lang="en-US"/>
              <a:t>Accessing Higher Ground 2021 - Ciporen</a:t>
            </a:r>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dirty="0"/>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endParaRPr lang="en-US" sz="1400" dirty="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dirty="0"/>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Donec </a:t>
            </a:r>
            <a:r>
              <a:rPr lang="en-US" dirty="0" err="1">
                <a:solidFill>
                  <a:srgbClr val="333333"/>
                </a:solidFill>
                <a:latin typeface="Arial" panose="020B0604020202020204" pitchFamily="34" charset="0"/>
                <a:cs typeface="Arial" panose="020B0604020202020204" pitchFamily="34" charset="0"/>
              </a:rPr>
              <a:t>malesuada</a:t>
            </a:r>
            <a:endParaRPr lang="en-US"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vehicula</a:t>
            </a:r>
            <a:endParaRPr lang="en-US" dirty="0">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Vivamus</a:t>
            </a:r>
            <a:r>
              <a:rPr lang="en-US" dirty="0">
                <a:solidFill>
                  <a:srgbClr val="333333"/>
                </a:solidFill>
                <a:latin typeface="Arial" panose="020B0604020202020204" pitchFamily="34" charset="0"/>
                <a:cs typeface="Arial" panose="020B0604020202020204" pitchFamily="34" charset="0"/>
              </a:rPr>
              <a:t> magna </a:t>
            </a:r>
            <a:r>
              <a:rPr lang="en-US" dirty="0" err="1">
                <a:solidFill>
                  <a:srgbClr val="333333"/>
                </a:solidFill>
                <a:latin typeface="Arial" panose="020B0604020202020204" pitchFamily="34" charset="0"/>
                <a:cs typeface="Arial" panose="020B0604020202020204" pitchFamily="34" charset="0"/>
              </a:rPr>
              <a:t>justo</a:t>
            </a:r>
            <a:endParaRPr lang="en-US" dirty="0">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Quisque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velit</a:t>
            </a:r>
            <a:r>
              <a:rPr lang="en-US" dirty="0">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9231580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2_2 - Table of Contents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 uri="{C183D7F6-B498-43B3-948B-1728B52AA6E4}">
                <adec:decorative xmlns:adec="http://schemas.microsoft.com/office/drawing/2017/decorative" val="1"/>
              </a:ext>
            </a:extLst>
          </p:cNvPr>
          <p:cNvSpPr/>
          <p:nvPr userDrawn="1"/>
        </p:nvSpPr>
        <p:spPr>
          <a:xfrm>
            <a:off x="0" y="729539"/>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AE84DAE-CB25-CA46-92DA-96F9B98F3A7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32" name="Chapter Title">
            <a:extLst>
              <a:ext uri="{FF2B5EF4-FFF2-40B4-BE49-F238E27FC236}">
                <a16:creationId xmlns:a16="http://schemas.microsoft.com/office/drawing/2014/main" id="{A3C8596E-EA5D-684C-8A87-6E61DFA8A621}"/>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dirty="0"/>
              <a:t>Click to edit Chapter Title</a:t>
            </a:r>
          </a:p>
        </p:txBody>
      </p:sp>
      <p:sp>
        <p:nvSpPr>
          <p:cNvPr id="34" name="Title 1">
            <a:extLst>
              <a:ext uri="{FF2B5EF4-FFF2-40B4-BE49-F238E27FC236}">
                <a16:creationId xmlns:a16="http://schemas.microsoft.com/office/drawing/2014/main" id="{ADCA9C4C-4F7B-8F4F-A1CD-CFC62E52FCF6}"/>
              </a:ext>
            </a:extLst>
          </p:cNvPr>
          <p:cNvSpPr>
            <a:spLocks noGrp="1"/>
          </p:cNvSpPr>
          <p:nvPr>
            <p:ph type="title" hasCustomPrompt="1"/>
          </p:nvPr>
        </p:nvSpPr>
        <p:spPr>
          <a:xfrm>
            <a:off x="669052" y="1648584"/>
            <a:ext cx="4118751" cy="332905"/>
          </a:xfrm>
        </p:spPr>
        <p:txBody>
          <a:bodyPr>
            <a:noAutofit/>
          </a:bodyPr>
          <a:lstStyle>
            <a:lvl1pPr>
              <a:defRPr sz="2400"/>
            </a:lvl1pPr>
          </a:lstStyle>
          <a:p>
            <a:r>
              <a:rPr lang="en-US"/>
              <a:t>Click to edit Slide Title</a:t>
            </a:r>
          </a:p>
        </p:txBody>
      </p:sp>
      <p:sp>
        <p:nvSpPr>
          <p:cNvPr id="45" name="Subtitle">
            <a:extLst>
              <a:ext uri="{FF2B5EF4-FFF2-40B4-BE49-F238E27FC236}">
                <a16:creationId xmlns:a16="http://schemas.microsoft.com/office/drawing/2014/main" id="{E6A78EA7-0D45-D84E-9603-8D69EB853F01}"/>
              </a:ext>
            </a:extLst>
          </p:cNvPr>
          <p:cNvSpPr>
            <a:spLocks noGrp="1"/>
          </p:cNvSpPr>
          <p:nvPr>
            <p:ph type="body" sz="quarter" idx="12" hasCustomPrompt="1"/>
          </p:nvPr>
        </p:nvSpPr>
        <p:spPr>
          <a:xfrm>
            <a:off x="669052" y="2023690"/>
            <a:ext cx="1893455" cy="312738"/>
          </a:xfrm>
        </p:spPr>
        <p:txBody>
          <a:bodyPr>
            <a:noAutofit/>
          </a:bodyPr>
          <a:lstStyle>
            <a:lvl1pPr marL="0" indent="0">
              <a:buNone/>
              <a:defRPr sz="1800" b="0"/>
            </a:lvl1pPr>
          </a:lstStyle>
          <a:p>
            <a:pPr lvl="0"/>
            <a:r>
              <a:rPr lang="en-US" dirty="0"/>
              <a:t>Subtitle</a:t>
            </a:r>
          </a:p>
        </p:txBody>
      </p:sp>
      <p:sp>
        <p:nvSpPr>
          <p:cNvPr id="46" name="Copy 2">
            <a:extLst>
              <a:ext uri="{FF2B5EF4-FFF2-40B4-BE49-F238E27FC236}">
                <a16:creationId xmlns:a16="http://schemas.microsoft.com/office/drawing/2014/main" id="{FFB5E7A5-06FF-8E41-A206-8FE0483CFAE0}"/>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Intro</a:t>
            </a:r>
          </a:p>
        </p:txBody>
      </p:sp>
      <p:sp>
        <p:nvSpPr>
          <p:cNvPr id="47" name="Copy 2">
            <a:extLst>
              <a:ext uri="{FF2B5EF4-FFF2-40B4-BE49-F238E27FC236}">
                <a16:creationId xmlns:a16="http://schemas.microsoft.com/office/drawing/2014/main" id="{69222BC1-7ACE-A845-B5C4-562B12BD884E}"/>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01</a:t>
            </a:r>
          </a:p>
        </p:txBody>
      </p:sp>
      <p:sp>
        <p:nvSpPr>
          <p:cNvPr id="48" name="Copy 2">
            <a:extLst>
              <a:ext uri="{FF2B5EF4-FFF2-40B4-BE49-F238E27FC236}">
                <a16:creationId xmlns:a16="http://schemas.microsoft.com/office/drawing/2014/main" id="{45AB5212-6841-5641-A6E9-2439AD1F5E7F}"/>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dirty="0">
                <a:solidFill>
                  <a:srgbClr val="333333"/>
                </a:solidFill>
                <a:latin typeface="Arial" panose="020B0604020202020204" pitchFamily="34" charset="0"/>
                <a:cs typeface="Arial" panose="020B0604020202020204" pitchFamily="34" charset="0"/>
              </a:rPr>
              <a:t>Donec </a:t>
            </a:r>
            <a:r>
              <a:rPr lang="en-US" dirty="0" err="1">
                <a:solidFill>
                  <a:srgbClr val="333333"/>
                </a:solidFill>
                <a:latin typeface="Arial" panose="020B0604020202020204" pitchFamily="34" charset="0"/>
                <a:cs typeface="Arial" panose="020B0604020202020204" pitchFamily="34" charset="0"/>
              </a:rPr>
              <a:t>malesuada</a:t>
            </a:r>
            <a:endParaRPr lang="en-US" dirty="0">
              <a:solidFill>
                <a:srgbClr val="333333"/>
              </a:solidFill>
              <a:latin typeface="Arial" panose="020B0604020202020204" pitchFamily="34" charset="0"/>
              <a:cs typeface="Arial" panose="020B0604020202020204" pitchFamily="34" charset="0"/>
            </a:endParaRPr>
          </a:p>
          <a:p>
            <a:endParaRPr lang="en-US" dirty="0">
              <a:solidFill>
                <a:srgbClr val="333333"/>
              </a:solidFill>
              <a:latin typeface="Arial" panose="020B0604020202020204" pitchFamily="34" charset="0"/>
              <a:cs typeface="Arial" panose="020B0604020202020204" pitchFamily="34" charset="0"/>
            </a:endParaRPr>
          </a:p>
        </p:txBody>
      </p:sp>
      <p:sp>
        <p:nvSpPr>
          <p:cNvPr id="49" name="Copy 2">
            <a:extLst>
              <a:ext uri="{FF2B5EF4-FFF2-40B4-BE49-F238E27FC236}">
                <a16:creationId xmlns:a16="http://schemas.microsoft.com/office/drawing/2014/main" id="{F33E9590-2B13-C240-8A3F-C37F5BF0FA76}"/>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02-04</a:t>
            </a:r>
          </a:p>
        </p:txBody>
      </p:sp>
      <p:sp>
        <p:nvSpPr>
          <p:cNvPr id="50" name="Copy 2">
            <a:extLst>
              <a:ext uri="{FF2B5EF4-FFF2-40B4-BE49-F238E27FC236}">
                <a16:creationId xmlns:a16="http://schemas.microsoft.com/office/drawing/2014/main" id="{8E55FD44-AA75-3240-B10E-45B18867F870}"/>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vehicula</a:t>
            </a:r>
            <a:endParaRPr lang="en-US" dirty="0">
              <a:solidFill>
                <a:srgbClr val="333333"/>
              </a:solidFill>
              <a:latin typeface="Arial" panose="020B0604020202020204" pitchFamily="34" charset="0"/>
              <a:cs typeface="Arial" panose="020B0604020202020204" pitchFamily="34" charset="0"/>
            </a:endParaRPr>
          </a:p>
        </p:txBody>
      </p:sp>
      <p:sp>
        <p:nvSpPr>
          <p:cNvPr id="51" name="Copy 2">
            <a:extLst>
              <a:ext uri="{FF2B5EF4-FFF2-40B4-BE49-F238E27FC236}">
                <a16:creationId xmlns:a16="http://schemas.microsoft.com/office/drawing/2014/main" id="{96FFBA0B-358D-D141-BE91-646C0B1AD23E}"/>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05-08</a:t>
            </a:r>
          </a:p>
        </p:txBody>
      </p:sp>
      <p:sp>
        <p:nvSpPr>
          <p:cNvPr id="52" name="Copy 2">
            <a:extLst>
              <a:ext uri="{FF2B5EF4-FFF2-40B4-BE49-F238E27FC236}">
                <a16:creationId xmlns:a16="http://schemas.microsoft.com/office/drawing/2014/main" id="{265B6FF0-F656-0B43-B8D5-E437272BE509}"/>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Vivamus</a:t>
            </a:r>
            <a:r>
              <a:rPr lang="en-US" dirty="0">
                <a:solidFill>
                  <a:srgbClr val="333333"/>
                </a:solidFill>
                <a:latin typeface="Arial" panose="020B0604020202020204" pitchFamily="34" charset="0"/>
                <a:cs typeface="Arial" panose="020B0604020202020204" pitchFamily="34" charset="0"/>
              </a:rPr>
              <a:t> magna </a:t>
            </a:r>
            <a:r>
              <a:rPr lang="en-US" dirty="0" err="1">
                <a:solidFill>
                  <a:srgbClr val="333333"/>
                </a:solidFill>
                <a:latin typeface="Arial" panose="020B0604020202020204" pitchFamily="34" charset="0"/>
                <a:cs typeface="Arial" panose="020B0604020202020204" pitchFamily="34" charset="0"/>
              </a:rPr>
              <a:t>justo</a:t>
            </a:r>
            <a:endParaRPr lang="en-US" dirty="0">
              <a:solidFill>
                <a:srgbClr val="333333"/>
              </a:solidFill>
              <a:latin typeface="Arial" panose="020B0604020202020204" pitchFamily="34" charset="0"/>
              <a:cs typeface="Arial" panose="020B0604020202020204" pitchFamily="34" charset="0"/>
            </a:endParaRPr>
          </a:p>
        </p:txBody>
      </p:sp>
      <p:sp>
        <p:nvSpPr>
          <p:cNvPr id="53" name="Copy 2">
            <a:extLst>
              <a:ext uri="{FF2B5EF4-FFF2-40B4-BE49-F238E27FC236}">
                <a16:creationId xmlns:a16="http://schemas.microsoft.com/office/drawing/2014/main" id="{31B6FA48-16DD-004A-9464-40670B700926}"/>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09-12</a:t>
            </a:r>
          </a:p>
        </p:txBody>
      </p:sp>
      <p:sp>
        <p:nvSpPr>
          <p:cNvPr id="54" name="Copy 2">
            <a:extLst>
              <a:ext uri="{FF2B5EF4-FFF2-40B4-BE49-F238E27FC236}">
                <a16:creationId xmlns:a16="http://schemas.microsoft.com/office/drawing/2014/main" id="{3B8A7439-D821-E74D-A59D-0A056B5D0A52}"/>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dirty="0" err="1">
                <a:solidFill>
                  <a:srgbClr val="333333"/>
                </a:solidFill>
                <a:latin typeface="Arial" panose="020B0604020202020204" pitchFamily="34" charset="0"/>
                <a:cs typeface="Arial" panose="020B0604020202020204" pitchFamily="34" charset="0"/>
              </a:rPr>
              <a:t>Quisque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velit</a:t>
            </a:r>
            <a:r>
              <a:rPr lang="en-US" dirty="0">
                <a:solidFill>
                  <a:srgbClr val="333333"/>
                </a:solidFill>
                <a:latin typeface="Arial" panose="020B0604020202020204" pitchFamily="34" charset="0"/>
                <a:cs typeface="Arial" panose="020B0604020202020204" pitchFamily="34" charset="0"/>
              </a:rPr>
              <a:t> nisi</a:t>
            </a:r>
          </a:p>
        </p:txBody>
      </p:sp>
      <p:sp>
        <p:nvSpPr>
          <p:cNvPr id="55" name="Copy 2">
            <a:extLst>
              <a:ext uri="{FF2B5EF4-FFF2-40B4-BE49-F238E27FC236}">
                <a16:creationId xmlns:a16="http://schemas.microsoft.com/office/drawing/2014/main" id="{8E79F517-E97A-2748-BB37-5253B0C35F46}"/>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dirty="0">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13129427"/>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4 – Split Content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0883309-70D3-0340-B14E-BE30AF3BDB90}"/>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4" name="Title 1">
            <a:extLst>
              <a:ext uri="{FF2B5EF4-FFF2-40B4-BE49-F238E27FC236}">
                <a16:creationId xmlns:a16="http://schemas.microsoft.com/office/drawing/2014/main" id="{0A8ABF64-91D8-2F48-97D4-73DC521F419E}"/>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23" name="Headline 2">
            <a:extLst>
              <a:ext uri="{FF2B5EF4-FFF2-40B4-BE49-F238E27FC236}">
                <a16:creationId xmlns:a16="http://schemas.microsoft.com/office/drawing/2014/main" id="{5F149B35-BE87-6D4B-A76F-EE326743B20A}"/>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1"/>
                </a:solidFill>
              </a:defRPr>
            </a:lvl1pPr>
          </a:lstStyle>
          <a:p>
            <a:pPr lvl="0"/>
            <a:r>
              <a:rPr lang="en-US"/>
              <a:t>Title 24pt Bold</a:t>
            </a:r>
          </a:p>
        </p:txBody>
      </p:sp>
      <p:sp>
        <p:nvSpPr>
          <p:cNvPr id="12" name="Column 2">
            <a:extLst>
              <a:ext uri="{FF2B5EF4-FFF2-40B4-BE49-F238E27FC236}">
                <a16:creationId xmlns:a16="http://schemas.microsoft.com/office/drawing/2014/main" id="{A06E633F-6C97-9A48-A124-6CBA22618DBF}"/>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dirty="0"/>
              <a:t>We do not advise to change color and size of font from what is displayed to abide by accessibility guidance.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amet</a:t>
            </a:r>
            <a:r>
              <a:rPr lang="en-US" dirty="0"/>
              <a:t> </a:t>
            </a:r>
            <a:r>
              <a:rPr lang="en-US" dirty="0" err="1"/>
              <a:t>elit</a:t>
            </a:r>
            <a:r>
              <a:rPr lang="en-US" dirty="0"/>
              <a:t> sed </a:t>
            </a:r>
            <a:r>
              <a:rPr lang="en-US" dirty="0" err="1"/>
              <a:t>consectetuer</a:t>
            </a:r>
            <a:r>
              <a:rPr lang="en-US" dirty="0"/>
              <a:t> </a:t>
            </a:r>
            <a:r>
              <a:rPr lang="en-US" dirty="0" err="1"/>
              <a:t>adipiscing</a:t>
            </a:r>
            <a:r>
              <a:rPr lang="en-US" dirty="0"/>
              <a:t> </a:t>
            </a:r>
            <a:r>
              <a:rPr lang="en-US" dirty="0" err="1"/>
              <a:t>elit</a:t>
            </a:r>
            <a:r>
              <a:rPr lang="en-US" dirty="0"/>
              <a:t> sed diam.</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amet</a:t>
            </a:r>
            <a:r>
              <a:rPr lang="en-US" dirty="0"/>
              <a:t> </a:t>
            </a:r>
            <a:r>
              <a:rPr lang="en-US" dirty="0" err="1"/>
              <a:t>elit</a:t>
            </a:r>
            <a:r>
              <a:rPr lang="en-US" dirty="0"/>
              <a:t> sed </a:t>
            </a:r>
            <a:r>
              <a:rPr lang="en-US" dirty="0" err="1"/>
              <a:t>consectetuer</a:t>
            </a:r>
            <a:r>
              <a:rPr lang="en-US" dirty="0"/>
              <a:t> </a:t>
            </a:r>
            <a:r>
              <a:rPr lang="en-US" dirty="0" err="1"/>
              <a:t>adipiscing</a:t>
            </a:r>
            <a:r>
              <a:rPr lang="en-US" dirty="0"/>
              <a:t> </a:t>
            </a:r>
            <a:r>
              <a:rPr lang="en-US" dirty="0" err="1"/>
              <a:t>elit</a:t>
            </a:r>
            <a:r>
              <a:rPr lang="en-US" dirty="0"/>
              <a:t> sed diam.</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amet</a:t>
            </a:r>
            <a:r>
              <a:rPr lang="en-US" dirty="0"/>
              <a:t> </a:t>
            </a:r>
            <a:r>
              <a:rPr lang="en-US" dirty="0" err="1"/>
              <a:t>elit</a:t>
            </a:r>
            <a:r>
              <a:rPr lang="en-US" dirty="0"/>
              <a:t> sed </a:t>
            </a:r>
            <a:r>
              <a:rPr lang="en-US" dirty="0" err="1"/>
              <a:t>consectetuer</a:t>
            </a:r>
            <a:r>
              <a:rPr lang="en-US" dirty="0"/>
              <a:t> </a:t>
            </a:r>
            <a:r>
              <a:rPr lang="en-US" dirty="0" err="1"/>
              <a:t>adipiscing</a:t>
            </a:r>
            <a:r>
              <a:rPr lang="en-US" dirty="0"/>
              <a:t> </a:t>
            </a:r>
            <a:r>
              <a:rPr lang="en-US" dirty="0" err="1"/>
              <a:t>elit</a:t>
            </a:r>
            <a:r>
              <a:rPr lang="en-US" dirty="0"/>
              <a:t> sed diam.</a:t>
            </a:r>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762432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A3BA688-9438-8D4E-8584-9C8619327DF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itle 1">
            <a:extLst>
              <a:ext uri="{FF2B5EF4-FFF2-40B4-BE49-F238E27FC236}">
                <a16:creationId xmlns:a16="http://schemas.microsoft.com/office/drawing/2014/main" id="{6CFA8719-8D5A-0F48-BF03-43422A7A5156}"/>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Title 2">
            <a:extLst>
              <a:ext uri="{FF2B5EF4-FFF2-40B4-BE49-F238E27FC236}">
                <a16:creationId xmlns:a16="http://schemas.microsoft.com/office/drawing/2014/main" id="{56660D89-6935-0841-BD0F-E8303DE34F4D}"/>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tx2"/>
                </a:solidFill>
              </a:defRPr>
            </a:lvl1pPr>
          </a:lstStyle>
          <a:p>
            <a:pPr lvl="0"/>
            <a:r>
              <a:rPr lang="en-US"/>
              <a:t>Title 24pt Bold</a:t>
            </a:r>
          </a:p>
        </p:txBody>
      </p:sp>
      <p:sp>
        <p:nvSpPr>
          <p:cNvPr id="14" name="Column 2">
            <a:extLst>
              <a:ext uri="{FF2B5EF4-FFF2-40B4-BE49-F238E27FC236}">
                <a16:creationId xmlns:a16="http://schemas.microsoft.com/office/drawing/2014/main" id="{4889A88A-0710-A042-8072-3AD02CDB94BD}"/>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619889717"/>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98212553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39BB60C-87AB-3B4D-9FA6-2E22249D4D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Title 1">
            <a:extLst>
              <a:ext uri="{FF2B5EF4-FFF2-40B4-BE49-F238E27FC236}">
                <a16:creationId xmlns:a16="http://schemas.microsoft.com/office/drawing/2014/main" id="{BA93A090-B6E4-C645-ACB7-BA8B5BBC561D}"/>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3" name="Picture Placeholder 2">
            <a:extLst>
              <a:ext uri="{FF2B5EF4-FFF2-40B4-BE49-F238E27FC236}">
                <a16:creationId xmlns:a16="http://schemas.microsoft.com/office/drawing/2014/main" id="{7C3E5E1A-83D6-C743-AA00-2266C72F07C0}"/>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642136934"/>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4 – Split Content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7D7113C-B06C-114F-9BC4-D9927D5EDDC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18" name="Chapter Title">
            <a:extLst>
              <a:ext uri="{FF2B5EF4-FFF2-40B4-BE49-F238E27FC236}">
                <a16:creationId xmlns:a16="http://schemas.microsoft.com/office/drawing/2014/main" id="{3B15BE9E-15AB-6248-BC6C-65FA9B4190CC}"/>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4" name="Title 1">
            <a:extLst>
              <a:ext uri="{FF2B5EF4-FFF2-40B4-BE49-F238E27FC236}">
                <a16:creationId xmlns:a16="http://schemas.microsoft.com/office/drawing/2014/main" id="{6E612916-D698-B646-8E99-73538FEC087A}"/>
              </a:ext>
            </a:extLst>
          </p:cNvPr>
          <p:cNvSpPr>
            <a:spLocks noGrp="1"/>
          </p:cNvSpPr>
          <p:nvPr>
            <p:ph type="title" hasCustomPrompt="1"/>
          </p:nvPr>
        </p:nvSpPr>
        <p:spPr>
          <a:xfrm>
            <a:off x="669052" y="1648584"/>
            <a:ext cx="3889501" cy="599716"/>
          </a:xfrm>
        </p:spPr>
        <p:txBody>
          <a:bodyPr>
            <a:noAutofit/>
          </a:bodyPr>
          <a:lstStyle>
            <a:lvl1pPr>
              <a:defRPr sz="2400">
                <a:solidFill>
                  <a:schemeClr val="accent4"/>
                </a:solidFill>
              </a:defRPr>
            </a:lvl1pPr>
          </a:lstStyle>
          <a:p>
            <a:r>
              <a:rPr lang="en-US"/>
              <a:t>Click to edit Slide Title</a:t>
            </a:r>
          </a:p>
        </p:txBody>
      </p:sp>
      <p:sp>
        <p:nvSpPr>
          <p:cNvPr id="12" name="Column 1">
            <a:extLst>
              <a:ext uri="{FF2B5EF4-FFF2-40B4-BE49-F238E27FC236}">
                <a16:creationId xmlns:a16="http://schemas.microsoft.com/office/drawing/2014/main" id="{2D25A3E2-5973-1F47-9839-AEEF2A9FA6FA}"/>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Headline 2">
            <a:extLst>
              <a:ext uri="{FF2B5EF4-FFF2-40B4-BE49-F238E27FC236}">
                <a16:creationId xmlns:a16="http://schemas.microsoft.com/office/drawing/2014/main" id="{3B9320FD-ECFE-2547-B24C-41807BE745F1}"/>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3"/>
                </a:solidFill>
              </a:defRPr>
            </a:lvl1pPr>
          </a:lstStyle>
          <a:p>
            <a:pPr lvl="0"/>
            <a:r>
              <a:rPr lang="en-US"/>
              <a:t>Title 24pt Bold</a:t>
            </a:r>
          </a:p>
        </p:txBody>
      </p:sp>
      <p:sp>
        <p:nvSpPr>
          <p:cNvPr id="14" name="Column 2">
            <a:extLst>
              <a:ext uri="{FF2B5EF4-FFF2-40B4-BE49-F238E27FC236}">
                <a16:creationId xmlns:a16="http://schemas.microsoft.com/office/drawing/2014/main" id="{BE08606E-3A0D-A34C-AE43-FA45C840AF85}"/>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01273007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5 –  Featured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199" cy="61314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7715F7-79AE-4445-BAD3-85182EECDA9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
        <p:nvSpPr>
          <p:cNvPr id="17" name="Chapter Title">
            <a:extLst>
              <a:ext uri="{FF2B5EF4-FFF2-40B4-BE49-F238E27FC236}">
                <a16:creationId xmlns:a16="http://schemas.microsoft.com/office/drawing/2014/main" id="{83F9BD00-9860-B24B-A115-ADCF1F873F4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Title 1">
            <a:extLst>
              <a:ext uri="{FF2B5EF4-FFF2-40B4-BE49-F238E27FC236}">
                <a16:creationId xmlns:a16="http://schemas.microsoft.com/office/drawing/2014/main" id="{56C2F877-471D-F64A-908A-B18F178596D0}"/>
              </a:ext>
            </a:extLst>
          </p:cNvPr>
          <p:cNvSpPr>
            <a:spLocks noGrp="1"/>
          </p:cNvSpPr>
          <p:nvPr>
            <p:ph type="title" hasCustomPrompt="1"/>
          </p:nvPr>
        </p:nvSpPr>
        <p:spPr>
          <a:xfrm>
            <a:off x="4006850" y="1404902"/>
            <a:ext cx="5729288" cy="599716"/>
          </a:xfrm>
        </p:spPr>
        <p:txBody>
          <a:bodyPr>
            <a:noAutofit/>
          </a:bodyPr>
          <a:lstStyle>
            <a:lvl1pPr>
              <a:defRPr sz="2400">
                <a:solidFill>
                  <a:schemeClr val="accent6">
                    <a:lumMod val="90000"/>
                  </a:schemeClr>
                </a:solidFill>
              </a:defRPr>
            </a:lvl1pPr>
          </a:lstStyle>
          <a:p>
            <a:r>
              <a:rPr lang="en-US"/>
              <a:t>Click to edit Slide Title</a:t>
            </a:r>
          </a:p>
        </p:txBody>
      </p:sp>
      <p:sp>
        <p:nvSpPr>
          <p:cNvPr id="7" name="Body text">
            <a:extLst>
              <a:ext uri="{FF2B5EF4-FFF2-40B4-BE49-F238E27FC236}">
                <a16:creationId xmlns:a16="http://schemas.microsoft.com/office/drawing/2014/main" id="{7BE2A8A8-9F48-D340-BBE6-3CCC22FF302F}"/>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p:txBody>
      </p:sp>
      <p:sp>
        <p:nvSpPr>
          <p:cNvPr id="3" name="Picture Placeholder 2">
            <a:extLst>
              <a:ext uri="{FF2B5EF4-FFF2-40B4-BE49-F238E27FC236}">
                <a16:creationId xmlns:a16="http://schemas.microsoft.com/office/drawing/2014/main" id="{D08187EC-ADB8-8D41-852E-6A8DD6FB361D}"/>
              </a:ext>
            </a:extLst>
          </p:cNvPr>
          <p:cNvSpPr>
            <a:spLocks noGrp="1"/>
          </p:cNvSpPr>
          <p:nvPr>
            <p:ph type="pic" sz="quarter" idx="18"/>
          </p:nvPr>
        </p:nvSpPr>
        <p:spPr>
          <a:xfrm>
            <a:off x="0" y="728663"/>
            <a:ext cx="2971800" cy="6129337"/>
          </a:xfrm>
        </p:spPr>
        <p:txBody>
          <a:bodyPr/>
          <a:lstStyle/>
          <a:p>
            <a:endParaRPr lang="en-US"/>
          </a:p>
        </p:txBody>
      </p:sp>
    </p:spTree>
    <p:extLst>
      <p:ext uri="{BB962C8B-B14F-4D97-AF65-F5344CB8AC3E}">
        <p14:creationId xmlns:p14="http://schemas.microsoft.com/office/powerpoint/2010/main" val="26207781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10828031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6 –  Bulleted List - L. H. RED">
    <p:spTree>
      <p:nvGrpSpPr>
        <p:cNvPr id="1" name=""/>
        <p:cNvGrpSpPr/>
        <p:nvPr/>
      </p:nvGrpSpPr>
      <p:grpSpPr>
        <a:xfrm>
          <a:off x="0" y="0"/>
          <a:ext cx="0" cy="0"/>
          <a:chOff x="0" y="0"/>
          <a:chExt cx="0" cy="0"/>
        </a:xfrm>
      </p:grpSpPr>
      <p:sp>
        <p:nvSpPr>
          <p:cNvPr id="35" name="Top Nav">
            <a:extLst>
              <a:ext uri="{FF2B5EF4-FFF2-40B4-BE49-F238E27FC236}">
                <a16:creationId xmlns:a16="http://schemas.microsoft.com/office/drawing/2014/main" id="{B0DBB454-2923-D247-A793-2E1AD83EDC61}"/>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96931D-0790-784E-B4DB-8ED1ACF44772}"/>
              </a:ext>
              <a:ext uri="{C183D7F6-B498-43B3-948B-1728B52AA6E4}">
                <adec:decorative xmlns:adec="http://schemas.microsoft.com/office/drawing/2017/decorative" val="1"/>
              </a:ext>
            </a:extLst>
          </p:cNvPr>
          <p:cNvGrpSpPr/>
          <p:nvPr userDrawn="1"/>
        </p:nvGrpSpPr>
        <p:grpSpPr>
          <a:xfrm flipH="1">
            <a:off x="1" y="3321724"/>
            <a:ext cx="12191998" cy="3027950"/>
            <a:chOff x="1" y="2621937"/>
            <a:chExt cx="12191998" cy="3027950"/>
          </a:xfrm>
        </p:grpSpPr>
        <p:grpSp>
          <p:nvGrpSpPr>
            <p:cNvPr id="39" name="Group 38">
              <a:extLst>
                <a:ext uri="{FF2B5EF4-FFF2-40B4-BE49-F238E27FC236}">
                  <a16:creationId xmlns:a16="http://schemas.microsoft.com/office/drawing/2014/main" id="{55043362-8F75-0745-A63A-7834495F8714}"/>
                </a:ext>
              </a:extLst>
            </p:cNvPr>
            <p:cNvGrpSpPr/>
            <p:nvPr userDrawn="1"/>
          </p:nvGrpSpPr>
          <p:grpSpPr>
            <a:xfrm>
              <a:off x="1" y="2621937"/>
              <a:ext cx="2001201" cy="233422"/>
              <a:chOff x="0" y="2656480"/>
              <a:chExt cx="9572617" cy="233422"/>
            </a:xfrm>
          </p:grpSpPr>
          <p:sp>
            <p:nvSpPr>
              <p:cNvPr id="40" name="Rectangle 39">
                <a:extLst>
                  <a:ext uri="{FF2B5EF4-FFF2-40B4-BE49-F238E27FC236}">
                    <a16:creationId xmlns:a16="http://schemas.microsoft.com/office/drawing/2014/main" id="{3E66ECAB-7133-AD4B-B0EE-28A4BEF04CAC}"/>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11623C-AC1A-4A43-A565-9255506E6567}"/>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A8D16141-CCAB-0746-8535-98B2E101BCFA}"/>
                </a:ext>
              </a:extLst>
            </p:cNvPr>
            <p:cNvGrpSpPr/>
            <p:nvPr userDrawn="1"/>
          </p:nvGrpSpPr>
          <p:grpSpPr>
            <a:xfrm rot="5400000">
              <a:off x="428932" y="4077616"/>
              <a:ext cx="2911120" cy="233422"/>
              <a:chOff x="0" y="2656480"/>
              <a:chExt cx="9572617" cy="233422"/>
            </a:xfrm>
          </p:grpSpPr>
          <p:sp>
            <p:nvSpPr>
              <p:cNvPr id="43" name="Rectangle 42">
                <a:extLst>
                  <a:ext uri="{FF2B5EF4-FFF2-40B4-BE49-F238E27FC236}">
                    <a16:creationId xmlns:a16="http://schemas.microsoft.com/office/drawing/2014/main" id="{952A5FA2-4E0D-C54C-BB84-BDD6D943E8D4}"/>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389AD1-AB5B-BD49-AB38-9B9B1604791E}"/>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969F282-EF38-FC40-905F-6E5D77FB9041}"/>
                </a:ext>
              </a:extLst>
            </p:cNvPr>
            <p:cNvGrpSpPr/>
            <p:nvPr userDrawn="1"/>
          </p:nvGrpSpPr>
          <p:grpSpPr>
            <a:xfrm>
              <a:off x="1884490" y="5416463"/>
              <a:ext cx="10307509" cy="233422"/>
              <a:chOff x="0" y="2656480"/>
              <a:chExt cx="9572617" cy="233422"/>
            </a:xfrm>
          </p:grpSpPr>
          <p:sp>
            <p:nvSpPr>
              <p:cNvPr id="46" name="Rectangle 45">
                <a:extLst>
                  <a:ext uri="{FF2B5EF4-FFF2-40B4-BE49-F238E27FC236}">
                    <a16:creationId xmlns:a16="http://schemas.microsoft.com/office/drawing/2014/main" id="{EFC2C7F0-EC9D-D44C-B4DD-06FE6C88E716}"/>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BDA258-0A0D-F741-9901-55DEAA79A460}"/>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03F5B8D5-712F-414E-A26F-6FA978D44C33}"/>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Accessing Higher Ground 2021 - Ciporen</a:t>
            </a:r>
            <a:endParaRPr lang="en-US" dirty="0"/>
          </a:p>
        </p:txBody>
      </p:sp>
      <p:sp>
        <p:nvSpPr>
          <p:cNvPr id="27" name="Chapter Title">
            <a:extLst>
              <a:ext uri="{FF2B5EF4-FFF2-40B4-BE49-F238E27FC236}">
                <a16:creationId xmlns:a16="http://schemas.microsoft.com/office/drawing/2014/main" id="{D7037DB2-618C-FC4F-9EF6-9DD398234585}"/>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4" name="Title 1">
            <a:extLst>
              <a:ext uri="{FF2B5EF4-FFF2-40B4-BE49-F238E27FC236}">
                <a16:creationId xmlns:a16="http://schemas.microsoft.com/office/drawing/2014/main" id="{D785BAF5-3D1A-EB44-9381-2C704C22380D}"/>
              </a:ext>
            </a:extLst>
          </p:cNvPr>
          <p:cNvSpPr>
            <a:spLocks noGrp="1"/>
          </p:cNvSpPr>
          <p:nvPr>
            <p:ph type="title" hasCustomPrompt="1"/>
          </p:nvPr>
        </p:nvSpPr>
        <p:spPr>
          <a:xfrm>
            <a:off x="657450" y="958960"/>
            <a:ext cx="5729288" cy="599716"/>
          </a:xfrm>
        </p:spPr>
        <p:txBody>
          <a:bodyPr>
            <a:noAutofit/>
          </a:bodyPr>
          <a:lstStyle>
            <a:lvl1pPr>
              <a:defRPr sz="2400">
                <a:solidFill>
                  <a:schemeClr val="bg1"/>
                </a:solidFill>
              </a:defRPr>
            </a:lvl1pPr>
          </a:lstStyle>
          <a:p>
            <a:r>
              <a:rPr lang="en-US"/>
              <a:t>Click to edit Slide Title</a:t>
            </a:r>
          </a:p>
        </p:txBody>
      </p:sp>
      <p:sp>
        <p:nvSpPr>
          <p:cNvPr id="30" name="01">
            <a:extLst>
              <a:ext uri="{FF2B5EF4-FFF2-40B4-BE49-F238E27FC236}">
                <a16:creationId xmlns:a16="http://schemas.microsoft.com/office/drawing/2014/main" id="{C7460D23-DB38-E34B-9711-F933BB9213C1}"/>
              </a:ext>
            </a:extLst>
          </p:cNvPr>
          <p:cNvSpPr>
            <a:spLocks noGrp="1"/>
          </p:cNvSpPr>
          <p:nvPr>
            <p:ph type="body" sz="quarter" idx="11" hasCustomPrompt="1"/>
          </p:nvPr>
        </p:nvSpPr>
        <p:spPr>
          <a:xfrm>
            <a:off x="650351" y="1813832"/>
            <a:ext cx="548845" cy="358775"/>
          </a:xfrm>
          <a:prstGeom prst="rect">
            <a:avLst/>
          </a:prstGeom>
        </p:spPr>
        <p:txBody>
          <a:bodyPr>
            <a:noAutofit/>
          </a:bodyPr>
          <a:lstStyle>
            <a:lvl1pPr marL="0" indent="0">
              <a:buNone/>
              <a:defRPr sz="2400" b="1">
                <a:solidFill>
                  <a:schemeClr val="bg1"/>
                </a:solidFill>
              </a:defRPr>
            </a:lvl1pPr>
          </a:lstStyle>
          <a:p>
            <a:pPr lvl="0"/>
            <a:r>
              <a:rPr lang="en-US"/>
              <a:t>01</a:t>
            </a:r>
          </a:p>
        </p:txBody>
      </p:sp>
      <p:sp>
        <p:nvSpPr>
          <p:cNvPr id="5" name="Headline 1">
            <a:extLst>
              <a:ext uri="{FF2B5EF4-FFF2-40B4-BE49-F238E27FC236}">
                <a16:creationId xmlns:a16="http://schemas.microsoft.com/office/drawing/2014/main" id="{8E9BAA1C-DF88-B445-9BDF-5E8FB00ADB69}"/>
              </a:ext>
            </a:extLst>
          </p:cNvPr>
          <p:cNvSpPr>
            <a:spLocks noGrp="1"/>
          </p:cNvSpPr>
          <p:nvPr>
            <p:ph type="body" sz="quarter" idx="10" hasCustomPrompt="1"/>
          </p:nvPr>
        </p:nvSpPr>
        <p:spPr>
          <a:xfrm>
            <a:off x="1199197" y="1813832"/>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50" name="Copy 1">
            <a:extLst>
              <a:ext uri="{FF2B5EF4-FFF2-40B4-BE49-F238E27FC236}">
                <a16:creationId xmlns:a16="http://schemas.microsoft.com/office/drawing/2014/main" id="{238D5C13-6BC6-864C-852E-088734E0F5B8}"/>
              </a:ext>
            </a:extLst>
          </p:cNvPr>
          <p:cNvSpPr>
            <a:spLocks noGrp="1"/>
          </p:cNvSpPr>
          <p:nvPr>
            <p:ph type="body" sz="quarter" idx="21" hasCustomPrompt="1"/>
          </p:nvPr>
        </p:nvSpPr>
        <p:spPr>
          <a:xfrm>
            <a:off x="1212671" y="2265940"/>
            <a:ext cx="4241637" cy="420650"/>
          </a:xfrm>
          <a:prstGeom prst="rect">
            <a:avLst/>
          </a:prstGeom>
        </p:spPr>
        <p:txBody>
          <a:bodyPr>
            <a:noAutofit/>
          </a:bodyPr>
          <a:lstStyle>
            <a:lvl1pPr marL="0" indent="0">
              <a:buNone/>
              <a:defRPr sz="1800" b="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p:txBody>
      </p:sp>
      <p:sp>
        <p:nvSpPr>
          <p:cNvPr id="33" name="02">
            <a:extLst>
              <a:ext uri="{FF2B5EF4-FFF2-40B4-BE49-F238E27FC236}">
                <a16:creationId xmlns:a16="http://schemas.microsoft.com/office/drawing/2014/main" id="{502F8C79-77C0-5C48-867D-B292CA3E5A17}"/>
              </a:ext>
            </a:extLst>
          </p:cNvPr>
          <p:cNvSpPr>
            <a:spLocks noGrp="1"/>
          </p:cNvSpPr>
          <p:nvPr>
            <p:ph type="body" sz="quarter" idx="14" hasCustomPrompt="1"/>
          </p:nvPr>
        </p:nvSpPr>
        <p:spPr>
          <a:xfrm>
            <a:off x="657450" y="3291803"/>
            <a:ext cx="548845" cy="358775"/>
          </a:xfrm>
          <a:prstGeom prst="rect">
            <a:avLst/>
          </a:prstGeom>
        </p:spPr>
        <p:txBody>
          <a:bodyPr>
            <a:noAutofit/>
          </a:bodyPr>
          <a:lstStyle>
            <a:lvl1pPr marL="0" indent="0">
              <a:buNone/>
              <a:defRPr sz="2400" b="1">
                <a:solidFill>
                  <a:schemeClr val="bg1"/>
                </a:solidFill>
              </a:defRPr>
            </a:lvl1pPr>
          </a:lstStyle>
          <a:p>
            <a:pPr lvl="0"/>
            <a:r>
              <a:rPr lang="en-US"/>
              <a:t>02</a:t>
            </a:r>
          </a:p>
        </p:txBody>
      </p:sp>
      <p:sp>
        <p:nvSpPr>
          <p:cNvPr id="32" name="Headline 2">
            <a:extLst>
              <a:ext uri="{FF2B5EF4-FFF2-40B4-BE49-F238E27FC236}">
                <a16:creationId xmlns:a16="http://schemas.microsoft.com/office/drawing/2014/main" id="{1217D55F-AC99-6C4B-A91A-B525B2F82D00}"/>
              </a:ext>
            </a:extLst>
          </p:cNvPr>
          <p:cNvSpPr>
            <a:spLocks noGrp="1"/>
          </p:cNvSpPr>
          <p:nvPr>
            <p:ph type="body" sz="quarter" idx="13" hasCustomPrompt="1"/>
          </p:nvPr>
        </p:nvSpPr>
        <p:spPr>
          <a:xfrm>
            <a:off x="1206296" y="3291803"/>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69" name="Copy 2">
            <a:extLst>
              <a:ext uri="{FF2B5EF4-FFF2-40B4-BE49-F238E27FC236}">
                <a16:creationId xmlns:a16="http://schemas.microsoft.com/office/drawing/2014/main" id="{6B38AE9F-747B-2849-9A2B-8E78114D04B6}"/>
              </a:ext>
            </a:extLst>
          </p:cNvPr>
          <p:cNvSpPr>
            <a:spLocks noGrp="1"/>
          </p:cNvSpPr>
          <p:nvPr>
            <p:ph type="body" sz="quarter" idx="22" hasCustomPrompt="1"/>
          </p:nvPr>
        </p:nvSpPr>
        <p:spPr>
          <a:xfrm>
            <a:off x="1199196" y="3698521"/>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36" name="03">
            <a:extLst>
              <a:ext uri="{FF2B5EF4-FFF2-40B4-BE49-F238E27FC236}">
                <a16:creationId xmlns:a16="http://schemas.microsoft.com/office/drawing/2014/main" id="{8C7E74A7-FBB4-F44D-9FD3-F3C86CE25C96}"/>
              </a:ext>
            </a:extLst>
          </p:cNvPr>
          <p:cNvSpPr>
            <a:spLocks noGrp="1"/>
          </p:cNvSpPr>
          <p:nvPr>
            <p:ph type="body" sz="quarter" idx="17" hasCustomPrompt="1"/>
          </p:nvPr>
        </p:nvSpPr>
        <p:spPr>
          <a:xfrm>
            <a:off x="658563" y="4758717"/>
            <a:ext cx="548845" cy="358775"/>
          </a:xfrm>
          <a:prstGeom prst="rect">
            <a:avLst/>
          </a:prstGeom>
        </p:spPr>
        <p:txBody>
          <a:bodyPr>
            <a:noAutofit/>
          </a:bodyPr>
          <a:lstStyle>
            <a:lvl1pPr marL="0" indent="0">
              <a:buNone/>
              <a:defRPr sz="2400" b="1">
                <a:solidFill>
                  <a:schemeClr val="bg1"/>
                </a:solidFill>
              </a:defRPr>
            </a:lvl1pPr>
          </a:lstStyle>
          <a:p>
            <a:pPr lvl="0"/>
            <a:r>
              <a:rPr lang="en-US"/>
              <a:t>03</a:t>
            </a:r>
          </a:p>
        </p:txBody>
      </p:sp>
      <p:sp>
        <p:nvSpPr>
          <p:cNvPr id="38" name="Headline 3">
            <a:extLst>
              <a:ext uri="{FF2B5EF4-FFF2-40B4-BE49-F238E27FC236}">
                <a16:creationId xmlns:a16="http://schemas.microsoft.com/office/drawing/2014/main" id="{A5C9EDD8-7B5C-B14B-A1FE-E4BC3B6F3C05}"/>
              </a:ext>
            </a:extLst>
          </p:cNvPr>
          <p:cNvSpPr>
            <a:spLocks noGrp="1"/>
          </p:cNvSpPr>
          <p:nvPr>
            <p:ph type="body" sz="quarter" idx="19" hasCustomPrompt="1"/>
          </p:nvPr>
        </p:nvSpPr>
        <p:spPr>
          <a:xfrm>
            <a:off x="1206296" y="4752591"/>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70" name="Copy 3">
            <a:extLst>
              <a:ext uri="{FF2B5EF4-FFF2-40B4-BE49-F238E27FC236}">
                <a16:creationId xmlns:a16="http://schemas.microsoft.com/office/drawing/2014/main" id="{C2895A15-FE9A-7A4F-8035-F76C77E050E9}"/>
              </a:ext>
            </a:extLst>
          </p:cNvPr>
          <p:cNvSpPr>
            <a:spLocks noGrp="1"/>
          </p:cNvSpPr>
          <p:nvPr>
            <p:ph type="body" sz="quarter" idx="23" hasCustomPrompt="1"/>
          </p:nvPr>
        </p:nvSpPr>
        <p:spPr>
          <a:xfrm>
            <a:off x="1212671" y="5182326"/>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4" name="Picture Placeholder 3">
            <a:extLst>
              <a:ext uri="{FF2B5EF4-FFF2-40B4-BE49-F238E27FC236}">
                <a16:creationId xmlns:a16="http://schemas.microsoft.com/office/drawing/2014/main" id="{EC093DB3-273B-AF41-9798-B6C4095D961A}"/>
              </a:ext>
            </a:extLst>
          </p:cNvPr>
          <p:cNvSpPr>
            <a:spLocks noGrp="1"/>
          </p:cNvSpPr>
          <p:nvPr>
            <p:ph type="pic" sz="quarter" idx="27"/>
          </p:nvPr>
        </p:nvSpPr>
        <p:spPr>
          <a:xfrm>
            <a:off x="6935788" y="1746250"/>
            <a:ext cx="4148137" cy="5111750"/>
          </a:xfrm>
        </p:spPr>
        <p:txBody>
          <a:bodyPr/>
          <a:lstStyle/>
          <a:p>
            <a:endParaRPr lang="en-US"/>
          </a:p>
        </p:txBody>
      </p:sp>
    </p:spTree>
    <p:extLst>
      <p:ext uri="{BB962C8B-B14F-4D97-AF65-F5344CB8AC3E}">
        <p14:creationId xmlns:p14="http://schemas.microsoft.com/office/powerpoint/2010/main" val="59266853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Cover Slid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25C50BE7-02B9-E94F-82D1-CA65C5808638}"/>
              </a:ext>
            </a:extLst>
          </p:cNvPr>
          <p:cNvSpPr/>
          <p:nvPr userDrawn="1"/>
        </p:nvSpPr>
        <p:spPr>
          <a:xfrm>
            <a:off x="0" y="-1"/>
            <a:ext cx="12192000" cy="6860093"/>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9" name="Picture 28">
            <a:extLst>
              <a:ext uri="{FF2B5EF4-FFF2-40B4-BE49-F238E27FC236}">
                <a16:creationId xmlns:a16="http://schemas.microsoft.com/office/drawing/2014/main" id="{CFEC3F10-5F67-304B-8825-308AD531CD08}"/>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7" name="Group 6">
            <a:extLst>
              <a:ext uri="{FF2B5EF4-FFF2-40B4-BE49-F238E27FC236}">
                <a16:creationId xmlns:a16="http://schemas.microsoft.com/office/drawing/2014/main" id="{C58AD3BE-D6CF-A64B-8811-9A8A9093BA39}"/>
              </a:ext>
              <a:ext uri="{C183D7F6-B498-43B3-948B-1728B52AA6E4}">
                <adec:decorative xmlns:adec="http://schemas.microsoft.com/office/drawing/2017/decorative" val="1"/>
              </a:ext>
            </a:extLst>
          </p:cNvPr>
          <p:cNvGrpSpPr/>
          <p:nvPr userDrawn="1"/>
        </p:nvGrpSpPr>
        <p:grpSpPr>
          <a:xfrm>
            <a:off x="362867" y="-3"/>
            <a:ext cx="11734660" cy="6349157"/>
            <a:chOff x="362867" y="-3"/>
            <a:chExt cx="11734660" cy="6349157"/>
          </a:xfrm>
        </p:grpSpPr>
        <p:sp>
          <p:nvSpPr>
            <p:cNvPr id="37" name="Rectangle 36">
              <a:extLst>
                <a:ext uri="{FF2B5EF4-FFF2-40B4-BE49-F238E27FC236}">
                  <a16:creationId xmlns:a16="http://schemas.microsoft.com/office/drawing/2014/main" id="{0D9449F4-DDDA-2940-AC8E-5A8EB963E028}"/>
                </a:ext>
              </a:extLst>
            </p:cNvPr>
            <p:cNvSpPr/>
            <p:nvPr/>
          </p:nvSpPr>
          <p:spPr>
            <a:xfrm>
              <a:off x="362867" y="6136112"/>
              <a:ext cx="10780357" cy="21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p:nvSpPr>
          <p:spPr>
            <a:xfrm rot="16200000">
              <a:off x="9515714" y="4721644"/>
              <a:ext cx="3025021"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CCB56-97C4-D743-80FD-7AEEF01BDBA1}"/>
                </a:ext>
              </a:extLst>
            </p:cNvPr>
            <p:cNvSpPr/>
            <p:nvPr/>
          </p:nvSpPr>
          <p:spPr>
            <a:xfrm>
              <a:off x="9502377" y="3324133"/>
              <a:ext cx="1640847"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88F149-DAA2-B848-801A-FCC1422F3B96}"/>
                </a:ext>
              </a:extLst>
            </p:cNvPr>
            <p:cNvSpPr/>
            <p:nvPr/>
          </p:nvSpPr>
          <p:spPr>
            <a:xfrm rot="16200000">
              <a:off x="9188261" y="3004154"/>
              <a:ext cx="858236" cy="2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p:nvGrpSpPr>
          <p:grpSpPr>
            <a:xfrm>
              <a:off x="10907820" y="507347"/>
              <a:ext cx="929262" cy="929262"/>
              <a:chOff x="10912844" y="507347"/>
              <a:chExt cx="929262" cy="929262"/>
            </a:xfrm>
            <a:solidFill>
              <a:schemeClr val="bg1"/>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9147057" y="1613790"/>
              <a:ext cx="2950470"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7200B-3CEF-4543-AFE8-A349D401B181}"/>
                </a:ext>
              </a:extLst>
            </p:cNvPr>
            <p:cNvSpPr/>
            <p:nvPr userDrawn="1"/>
          </p:nvSpPr>
          <p:spPr>
            <a:xfrm rot="16200000">
              <a:off x="-2696712" y="3059577"/>
              <a:ext cx="6349157"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McGraw Hill red cube Logo">
            <a:extLst>
              <a:ext uri="{FF2B5EF4-FFF2-40B4-BE49-F238E27FC236}">
                <a16:creationId xmlns:a16="http://schemas.microsoft.com/office/drawing/2014/main" id="{AD397FEF-023D-054E-ACC9-0270E3770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45" name="Rectangle 44">
            <a:extLst>
              <a:ext uri="{FF2B5EF4-FFF2-40B4-BE49-F238E27FC236}">
                <a16:creationId xmlns:a16="http://schemas.microsoft.com/office/drawing/2014/main" id="{546F528F-8FD7-0046-8513-FB61348B3753}"/>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ABC2A16-3F7C-3046-969E-5B8D87BD37CD}"/>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2">
            <a:extLst>
              <a:ext uri="{FF2B5EF4-FFF2-40B4-BE49-F238E27FC236}">
                <a16:creationId xmlns:a16="http://schemas.microsoft.com/office/drawing/2014/main" id="{518E6496-8922-7A41-B98C-68CD630298B0}"/>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48" name="Subtitle">
            <a:extLst>
              <a:ext uri="{FF2B5EF4-FFF2-40B4-BE49-F238E27FC236}">
                <a16:creationId xmlns:a16="http://schemas.microsoft.com/office/drawing/2014/main" id="{C521F783-BD0D-4E45-AF8D-244BD4F70944}"/>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sp>
        <p:nvSpPr>
          <p:cNvPr id="31" name="Name &amp; Surname">
            <a:extLst>
              <a:ext uri="{FF2B5EF4-FFF2-40B4-BE49-F238E27FC236}">
                <a16:creationId xmlns:a16="http://schemas.microsoft.com/office/drawing/2014/main" id="{4A623C1E-7ACF-624F-925D-EE13A08C6D7E}"/>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30" name="Numeral Date">
            <a:extLst>
              <a:ext uri="{FF2B5EF4-FFF2-40B4-BE49-F238E27FC236}">
                <a16:creationId xmlns:a16="http://schemas.microsoft.com/office/drawing/2014/main" id="{80B0E6A2-D15A-844C-BC00-3E06BA55C9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5" name="Picture Placeholder 2">
            <a:extLst>
              <a:ext uri="{FF2B5EF4-FFF2-40B4-BE49-F238E27FC236}">
                <a16:creationId xmlns:a16="http://schemas.microsoft.com/office/drawing/2014/main" id="{7E67ABFC-699A-5442-B333-C5B9BFC1B62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56360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6 –  Bulleted List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13287A0-C8FD-6449-8310-14600C68CD78}"/>
              </a:ext>
              <a:ext uri="{C183D7F6-B498-43B3-948B-1728B52AA6E4}">
                <adec:decorative xmlns:adec="http://schemas.microsoft.com/office/drawing/2017/decorative" val="1"/>
              </a:ext>
            </a:extLst>
          </p:cNvPr>
          <p:cNvGrpSpPr/>
          <p:nvPr userDrawn="1"/>
        </p:nvGrpSpPr>
        <p:grpSpPr>
          <a:xfrm>
            <a:off x="0" y="3321723"/>
            <a:ext cx="12192000" cy="3027951"/>
            <a:chOff x="0" y="2621937"/>
            <a:chExt cx="12192000" cy="3027951"/>
          </a:xfrm>
          <a:solidFill>
            <a:schemeClr val="accent1"/>
          </a:solidFill>
        </p:grpSpPr>
        <p:sp>
          <p:nvSpPr>
            <p:cNvPr id="18" name="Rectangle 17">
              <a:extLst>
                <a:ext uri="{FF2B5EF4-FFF2-40B4-BE49-F238E27FC236}">
                  <a16:creationId xmlns:a16="http://schemas.microsoft.com/office/drawing/2014/main" id="{8A87DFCB-27DE-CA43-932D-377A4B7A96E8}"/>
                </a:ext>
              </a:extLst>
            </p:cNvPr>
            <p:cNvSpPr/>
            <p:nvPr userDrawn="1"/>
          </p:nvSpPr>
          <p:spPr>
            <a:xfrm>
              <a:off x="0" y="2621937"/>
              <a:ext cx="1821468"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4C1B40-A6DC-E140-A12A-4D94A2DA9CA4}"/>
                </a:ext>
              </a:extLst>
            </p:cNvPr>
            <p:cNvSpPr/>
            <p:nvPr userDrawn="1"/>
          </p:nvSpPr>
          <p:spPr>
            <a:xfrm rot="5400000">
              <a:off x="372227" y="4020914"/>
              <a:ext cx="3027951"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88E9F-4D6F-FC49-AFFB-0DB170A87861}"/>
                </a:ext>
              </a:extLst>
            </p:cNvPr>
            <p:cNvSpPr/>
            <p:nvPr userDrawn="1"/>
          </p:nvSpPr>
          <p:spPr>
            <a:xfrm>
              <a:off x="1810327" y="5419887"/>
              <a:ext cx="10381673"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4DD26904-2D64-A041-AED1-1566B3F82564}"/>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Accessing Higher Ground 2021 - Ciporen</a:t>
            </a:r>
            <a:endParaRPr lang="en-US" dirty="0"/>
          </a:p>
        </p:txBody>
      </p:sp>
      <p:sp>
        <p:nvSpPr>
          <p:cNvPr id="22" name="Chapter Title">
            <a:extLst>
              <a:ext uri="{FF2B5EF4-FFF2-40B4-BE49-F238E27FC236}">
                <a16:creationId xmlns:a16="http://schemas.microsoft.com/office/drawing/2014/main" id="{9A5F8572-960D-D448-90C2-B30ED42846F6}"/>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Title 1">
            <a:extLst>
              <a:ext uri="{FF2B5EF4-FFF2-40B4-BE49-F238E27FC236}">
                <a16:creationId xmlns:a16="http://schemas.microsoft.com/office/drawing/2014/main" id="{5B0E7CBC-867F-A54C-812D-51EB02B0D0DB}"/>
              </a:ext>
            </a:extLst>
          </p:cNvPr>
          <p:cNvSpPr>
            <a:spLocks noGrp="1"/>
          </p:cNvSpPr>
          <p:nvPr>
            <p:ph type="title" hasCustomPrompt="1"/>
          </p:nvPr>
        </p:nvSpPr>
        <p:spPr>
          <a:xfrm>
            <a:off x="6704895" y="958960"/>
            <a:ext cx="4796859" cy="599716"/>
          </a:xfrm>
        </p:spPr>
        <p:txBody>
          <a:bodyPr>
            <a:noAutofit/>
          </a:bodyPr>
          <a:lstStyle>
            <a:lvl1pPr>
              <a:defRPr sz="2400">
                <a:solidFill>
                  <a:schemeClr val="tx1"/>
                </a:solidFill>
              </a:defRPr>
            </a:lvl1pPr>
          </a:lstStyle>
          <a:p>
            <a:r>
              <a:rPr lang="en-US"/>
              <a:t>Click to edit Slide Title</a:t>
            </a:r>
          </a:p>
        </p:txBody>
      </p:sp>
      <p:sp>
        <p:nvSpPr>
          <p:cNvPr id="38" name="01">
            <a:extLst>
              <a:ext uri="{FF2B5EF4-FFF2-40B4-BE49-F238E27FC236}">
                <a16:creationId xmlns:a16="http://schemas.microsoft.com/office/drawing/2014/main" id="{4DD26A78-8BCB-B24A-B98B-D3C5C720142B}"/>
              </a:ext>
            </a:extLst>
          </p:cNvPr>
          <p:cNvSpPr>
            <a:spLocks noGrp="1"/>
          </p:cNvSpPr>
          <p:nvPr>
            <p:ph type="body" sz="quarter" idx="11" hasCustomPrompt="1"/>
          </p:nvPr>
        </p:nvSpPr>
        <p:spPr>
          <a:xfrm>
            <a:off x="6697796" y="1718735"/>
            <a:ext cx="548845" cy="358775"/>
          </a:xfrm>
          <a:prstGeom prst="rect">
            <a:avLst/>
          </a:prstGeom>
        </p:spPr>
        <p:txBody>
          <a:bodyPr>
            <a:noAutofit/>
          </a:bodyPr>
          <a:lstStyle>
            <a:lvl1pPr marL="0" indent="0">
              <a:buNone/>
              <a:defRPr sz="2400" b="1"/>
            </a:lvl1pPr>
          </a:lstStyle>
          <a:p>
            <a:pPr lvl="0"/>
            <a:r>
              <a:rPr lang="en-US"/>
              <a:t>01</a:t>
            </a:r>
          </a:p>
        </p:txBody>
      </p:sp>
      <p:sp>
        <p:nvSpPr>
          <p:cNvPr id="37" name="Headline 1">
            <a:extLst>
              <a:ext uri="{FF2B5EF4-FFF2-40B4-BE49-F238E27FC236}">
                <a16:creationId xmlns:a16="http://schemas.microsoft.com/office/drawing/2014/main" id="{F77579FA-E0A6-BE4E-B83A-0F7305BA4957}"/>
              </a:ext>
            </a:extLst>
          </p:cNvPr>
          <p:cNvSpPr>
            <a:spLocks noGrp="1"/>
          </p:cNvSpPr>
          <p:nvPr>
            <p:ph type="body" sz="quarter" idx="10" hasCustomPrompt="1"/>
          </p:nvPr>
        </p:nvSpPr>
        <p:spPr>
          <a:xfrm>
            <a:off x="7246642" y="1718735"/>
            <a:ext cx="3033712" cy="358775"/>
          </a:xfrm>
          <a:prstGeom prst="rect">
            <a:avLst/>
          </a:prstGeom>
        </p:spPr>
        <p:txBody>
          <a:bodyPr>
            <a:noAutofit/>
          </a:bodyPr>
          <a:lstStyle>
            <a:lvl1pPr marL="0" indent="0">
              <a:buNone/>
              <a:defRPr sz="2400" b="1"/>
            </a:lvl1pPr>
          </a:lstStyle>
          <a:p>
            <a:pPr lvl="0"/>
            <a:r>
              <a:rPr lang="en-US"/>
              <a:t>Headline</a:t>
            </a:r>
          </a:p>
        </p:txBody>
      </p:sp>
      <p:sp>
        <p:nvSpPr>
          <p:cNvPr id="39" name="Copy 1">
            <a:extLst>
              <a:ext uri="{FF2B5EF4-FFF2-40B4-BE49-F238E27FC236}">
                <a16:creationId xmlns:a16="http://schemas.microsoft.com/office/drawing/2014/main" id="{2388C246-4C64-A44F-961B-615B097BA7BE}"/>
              </a:ext>
            </a:extLst>
          </p:cNvPr>
          <p:cNvSpPr>
            <a:spLocks noGrp="1"/>
          </p:cNvSpPr>
          <p:nvPr>
            <p:ph type="body" sz="quarter" idx="12" hasCustomPrompt="1"/>
          </p:nvPr>
        </p:nvSpPr>
        <p:spPr>
          <a:xfrm>
            <a:off x="7253018" y="2156391"/>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We do not advise to change color and size of font from what is displayed to abide by accessibility guidance. </a:t>
            </a:r>
          </a:p>
          <a:p>
            <a:endParaRPr lang="en-US">
              <a:solidFill>
                <a:srgbClr val="333333"/>
              </a:solidFill>
              <a:latin typeface="Arial" panose="020B0604020202020204" pitchFamily="34" charset="0"/>
              <a:cs typeface="Arial" panose="020B0604020202020204" pitchFamily="34" charset="0"/>
            </a:endParaRPr>
          </a:p>
        </p:txBody>
      </p:sp>
      <p:sp>
        <p:nvSpPr>
          <p:cNvPr id="41" name="02">
            <a:extLst>
              <a:ext uri="{FF2B5EF4-FFF2-40B4-BE49-F238E27FC236}">
                <a16:creationId xmlns:a16="http://schemas.microsoft.com/office/drawing/2014/main" id="{830944A2-8584-BC4A-92AA-32D0B4464AF9}"/>
              </a:ext>
            </a:extLst>
          </p:cNvPr>
          <p:cNvSpPr>
            <a:spLocks noGrp="1"/>
          </p:cNvSpPr>
          <p:nvPr>
            <p:ph type="body" sz="quarter" idx="14" hasCustomPrompt="1"/>
          </p:nvPr>
        </p:nvSpPr>
        <p:spPr>
          <a:xfrm>
            <a:off x="6704895" y="3196706"/>
            <a:ext cx="548845" cy="358775"/>
          </a:xfrm>
          <a:prstGeom prst="rect">
            <a:avLst/>
          </a:prstGeom>
        </p:spPr>
        <p:txBody>
          <a:bodyPr>
            <a:noAutofit/>
          </a:bodyPr>
          <a:lstStyle>
            <a:lvl1pPr marL="0" indent="0">
              <a:buNone/>
              <a:defRPr sz="2400" b="1"/>
            </a:lvl1pPr>
          </a:lstStyle>
          <a:p>
            <a:pPr lvl="0"/>
            <a:r>
              <a:rPr lang="en-US"/>
              <a:t>02</a:t>
            </a:r>
          </a:p>
        </p:txBody>
      </p:sp>
      <p:sp>
        <p:nvSpPr>
          <p:cNvPr id="40" name="Headline 2">
            <a:extLst>
              <a:ext uri="{FF2B5EF4-FFF2-40B4-BE49-F238E27FC236}">
                <a16:creationId xmlns:a16="http://schemas.microsoft.com/office/drawing/2014/main" id="{FDD69F5D-AB79-3845-A6F2-385D5C5B1BD2}"/>
              </a:ext>
            </a:extLst>
          </p:cNvPr>
          <p:cNvSpPr>
            <a:spLocks noGrp="1"/>
          </p:cNvSpPr>
          <p:nvPr>
            <p:ph type="body" sz="quarter" idx="13" hasCustomPrompt="1"/>
          </p:nvPr>
        </p:nvSpPr>
        <p:spPr>
          <a:xfrm>
            <a:off x="7253741" y="3196706"/>
            <a:ext cx="3033712" cy="358775"/>
          </a:xfrm>
          <a:prstGeom prst="rect">
            <a:avLst/>
          </a:prstGeom>
        </p:spPr>
        <p:txBody>
          <a:bodyPr>
            <a:noAutofit/>
          </a:bodyPr>
          <a:lstStyle>
            <a:lvl1pPr marL="0" indent="0">
              <a:buNone/>
              <a:defRPr sz="2400" b="1"/>
            </a:lvl1pPr>
          </a:lstStyle>
          <a:p>
            <a:pPr lvl="0"/>
            <a:r>
              <a:rPr lang="en-US"/>
              <a:t>Headline</a:t>
            </a:r>
          </a:p>
        </p:txBody>
      </p:sp>
      <p:sp>
        <p:nvSpPr>
          <p:cNvPr id="42" name="Copy 2">
            <a:extLst>
              <a:ext uri="{FF2B5EF4-FFF2-40B4-BE49-F238E27FC236}">
                <a16:creationId xmlns:a16="http://schemas.microsoft.com/office/drawing/2014/main" id="{3D89D222-7622-9044-A731-85FC8011D9A9}"/>
              </a:ext>
            </a:extLst>
          </p:cNvPr>
          <p:cNvSpPr>
            <a:spLocks noGrp="1"/>
          </p:cNvSpPr>
          <p:nvPr>
            <p:ph type="body" sz="quarter" idx="15" hasCustomPrompt="1"/>
          </p:nvPr>
        </p:nvSpPr>
        <p:spPr>
          <a:xfrm>
            <a:off x="7260117" y="3634362"/>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dirty="0" err="1">
                <a:solidFill>
                  <a:srgbClr val="333333"/>
                </a:solidFill>
                <a:latin typeface="Arial" panose="020B0604020202020204" pitchFamily="34" charset="0"/>
                <a:cs typeface="Arial" panose="020B0604020202020204" pitchFamily="34" charset="0"/>
              </a:rPr>
              <a:t>amet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eu</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timeam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molestie</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pri</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nec</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solet</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convenire</a:t>
            </a:r>
            <a:r>
              <a:rPr lang="en-US" dirty="0">
                <a:solidFill>
                  <a:srgbClr val="333333"/>
                </a:solidFill>
                <a:latin typeface="Arial" panose="020B0604020202020204" pitchFamily="34" charset="0"/>
                <a:cs typeface="Arial" panose="020B0604020202020204" pitchFamily="34" charset="0"/>
              </a:rPr>
              <a:t> ex. Sea </a:t>
            </a:r>
            <a:r>
              <a:rPr lang="en-US" dirty="0" err="1">
                <a:solidFill>
                  <a:srgbClr val="333333"/>
                </a:solidFill>
                <a:latin typeface="Arial" panose="020B0604020202020204" pitchFamily="34" charset="0"/>
                <a:cs typeface="Arial" panose="020B0604020202020204" pitchFamily="34" charset="0"/>
              </a:rPr>
              <a:t>mollis</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pertinax</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assentior</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ea</a:t>
            </a:r>
            <a:r>
              <a:rPr lang="en-US" dirty="0">
                <a:solidFill>
                  <a:srgbClr val="333333"/>
                </a:solidFill>
                <a:latin typeface="Arial" panose="020B0604020202020204" pitchFamily="34" charset="0"/>
                <a:cs typeface="Arial" panose="020B0604020202020204" pitchFamily="34" charset="0"/>
              </a:rPr>
              <a:t>, vim.</a:t>
            </a:r>
          </a:p>
          <a:p>
            <a:endParaRPr lang="en-US" dirty="0">
              <a:solidFill>
                <a:srgbClr val="333333"/>
              </a:solidFill>
              <a:latin typeface="Arial" panose="020B0604020202020204" pitchFamily="34" charset="0"/>
              <a:cs typeface="Arial" panose="020B0604020202020204" pitchFamily="34" charset="0"/>
            </a:endParaRPr>
          </a:p>
        </p:txBody>
      </p:sp>
      <p:sp>
        <p:nvSpPr>
          <p:cNvPr id="43" name="03">
            <a:extLst>
              <a:ext uri="{FF2B5EF4-FFF2-40B4-BE49-F238E27FC236}">
                <a16:creationId xmlns:a16="http://schemas.microsoft.com/office/drawing/2014/main" id="{A0717EC4-4CFA-3746-A443-E79E29767C5D}"/>
              </a:ext>
            </a:extLst>
          </p:cNvPr>
          <p:cNvSpPr>
            <a:spLocks noGrp="1"/>
          </p:cNvSpPr>
          <p:nvPr>
            <p:ph type="body" sz="quarter" idx="17" hasCustomPrompt="1"/>
          </p:nvPr>
        </p:nvSpPr>
        <p:spPr>
          <a:xfrm>
            <a:off x="6706008" y="4654382"/>
            <a:ext cx="548845" cy="358775"/>
          </a:xfrm>
          <a:prstGeom prst="rect">
            <a:avLst/>
          </a:prstGeom>
        </p:spPr>
        <p:txBody>
          <a:bodyPr>
            <a:noAutofit/>
          </a:bodyPr>
          <a:lstStyle>
            <a:lvl1pPr marL="0" indent="0">
              <a:buNone/>
              <a:defRPr sz="2400" b="1"/>
            </a:lvl1pPr>
          </a:lstStyle>
          <a:p>
            <a:pPr lvl="0"/>
            <a:r>
              <a:rPr lang="en-US"/>
              <a:t>03</a:t>
            </a:r>
          </a:p>
        </p:txBody>
      </p:sp>
      <p:sp>
        <p:nvSpPr>
          <p:cNvPr id="45" name="Headline 3">
            <a:extLst>
              <a:ext uri="{FF2B5EF4-FFF2-40B4-BE49-F238E27FC236}">
                <a16:creationId xmlns:a16="http://schemas.microsoft.com/office/drawing/2014/main" id="{0D57046F-F33F-6840-BE9B-EAD06F2C968B}"/>
              </a:ext>
            </a:extLst>
          </p:cNvPr>
          <p:cNvSpPr>
            <a:spLocks noGrp="1"/>
          </p:cNvSpPr>
          <p:nvPr>
            <p:ph type="body" sz="quarter" idx="19" hasCustomPrompt="1"/>
          </p:nvPr>
        </p:nvSpPr>
        <p:spPr>
          <a:xfrm>
            <a:off x="7253741" y="4657494"/>
            <a:ext cx="3033712" cy="358775"/>
          </a:xfrm>
          <a:prstGeom prst="rect">
            <a:avLst/>
          </a:prstGeom>
        </p:spPr>
        <p:txBody>
          <a:bodyPr>
            <a:noAutofit/>
          </a:bodyPr>
          <a:lstStyle>
            <a:lvl1pPr marL="0" indent="0">
              <a:buNone/>
              <a:defRPr sz="2400" b="1"/>
            </a:lvl1pPr>
          </a:lstStyle>
          <a:p>
            <a:pPr lvl="0"/>
            <a:r>
              <a:rPr lang="en-US"/>
              <a:t>Headline</a:t>
            </a:r>
          </a:p>
        </p:txBody>
      </p:sp>
      <p:sp>
        <p:nvSpPr>
          <p:cNvPr id="44" name="Copy 3">
            <a:extLst>
              <a:ext uri="{FF2B5EF4-FFF2-40B4-BE49-F238E27FC236}">
                <a16:creationId xmlns:a16="http://schemas.microsoft.com/office/drawing/2014/main" id="{4F9721F3-9853-5247-BD5C-9420E958AD30}"/>
              </a:ext>
            </a:extLst>
          </p:cNvPr>
          <p:cNvSpPr>
            <a:spLocks noGrp="1"/>
          </p:cNvSpPr>
          <p:nvPr>
            <p:ph type="body" sz="quarter" idx="18" hasCustomPrompt="1"/>
          </p:nvPr>
        </p:nvSpPr>
        <p:spPr>
          <a:xfrm>
            <a:off x="7261230" y="5092596"/>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6C6DB3A7-20E0-684E-9A74-A2BF27E7FB5D}"/>
              </a:ext>
            </a:extLst>
          </p:cNvPr>
          <p:cNvSpPr>
            <a:spLocks noGrp="1"/>
          </p:cNvSpPr>
          <p:nvPr>
            <p:ph type="pic" sz="quarter" idx="23"/>
          </p:nvPr>
        </p:nvSpPr>
        <p:spPr>
          <a:xfrm>
            <a:off x="1069975" y="1373188"/>
            <a:ext cx="4438650" cy="5484812"/>
          </a:xfrm>
        </p:spPr>
        <p:txBody>
          <a:bodyPr/>
          <a:lstStyle/>
          <a:p>
            <a:endParaRPr lang="en-US"/>
          </a:p>
        </p:txBody>
      </p:sp>
    </p:spTree>
    <p:extLst>
      <p:ext uri="{BB962C8B-B14F-4D97-AF65-F5344CB8AC3E}">
        <p14:creationId xmlns:p14="http://schemas.microsoft.com/office/powerpoint/2010/main" val="23535710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7 –  Call Out Box - RED">
    <p:spTree>
      <p:nvGrpSpPr>
        <p:cNvPr id="1" name=""/>
        <p:cNvGrpSpPr/>
        <p:nvPr/>
      </p:nvGrpSpPr>
      <p:grpSpPr>
        <a:xfrm>
          <a:off x="0" y="0"/>
          <a:ext cx="0" cy="0"/>
          <a:chOff x="0" y="0"/>
          <a:chExt cx="0" cy="0"/>
        </a:xfrm>
      </p:grpSpPr>
      <p:sp>
        <p:nvSpPr>
          <p:cNvPr id="14" name="Top Nav">
            <a:extLst>
              <a:ext uri="{FF2B5EF4-FFF2-40B4-BE49-F238E27FC236}">
                <a16:creationId xmlns:a16="http://schemas.microsoft.com/office/drawing/2014/main" id="{E4D20FAE-37C6-C749-A4C0-1C7EB7AFC4CD}"/>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C79D01-1491-1A46-B0B6-F2FEBC1BAC13}"/>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B404AE-4E2C-6049-95E3-193B665C26E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DA8190D2-E978-6643-BCB2-60CDE40B8368}"/>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7" name="Title 1">
            <a:extLst>
              <a:ext uri="{FF2B5EF4-FFF2-40B4-BE49-F238E27FC236}">
                <a16:creationId xmlns:a16="http://schemas.microsoft.com/office/drawing/2014/main" id="{49255ED6-FF99-7C4C-872F-AE852772942F}"/>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dirty="0"/>
              <a:t>Click to edit Slide Title</a:t>
            </a:r>
          </a:p>
        </p:txBody>
      </p:sp>
      <p:sp>
        <p:nvSpPr>
          <p:cNvPr id="18" name="Subtitle">
            <a:extLst>
              <a:ext uri="{FF2B5EF4-FFF2-40B4-BE49-F238E27FC236}">
                <a16:creationId xmlns:a16="http://schemas.microsoft.com/office/drawing/2014/main" id="{AA788A84-57E8-A34B-9A7A-191EA5DB557D}"/>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22" name="Body Text">
            <a:extLst>
              <a:ext uri="{FF2B5EF4-FFF2-40B4-BE49-F238E27FC236}">
                <a16:creationId xmlns:a16="http://schemas.microsoft.com/office/drawing/2014/main" id="{B745550E-7BE1-494D-B44D-4932A01F337C}"/>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959AF58F-8047-4A4F-B1B7-E6B18CF6AF88}"/>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3364947834"/>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7 –  Call Out Box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DB41E570-CA75-A746-B954-43B4FA2F75C5}"/>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6D3B9-5F57-4D46-94D5-27811194DCDC}"/>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Footer Placeholder 2">
            <a:extLst>
              <a:ext uri="{FF2B5EF4-FFF2-40B4-BE49-F238E27FC236}">
                <a16:creationId xmlns:a16="http://schemas.microsoft.com/office/drawing/2014/main" id="{479EF590-E588-8B41-AF56-718C495BBF6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88B0874C-8B01-C74F-A1E1-E491D257E04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7" name="Title 1">
            <a:extLst>
              <a:ext uri="{FF2B5EF4-FFF2-40B4-BE49-F238E27FC236}">
                <a16:creationId xmlns:a16="http://schemas.microsoft.com/office/drawing/2014/main" id="{D895255C-5C21-B44A-9272-4243F8BCCC9A}"/>
              </a:ext>
            </a:extLst>
          </p:cNvPr>
          <p:cNvSpPr>
            <a:spLocks noGrp="1"/>
          </p:cNvSpPr>
          <p:nvPr>
            <p:ph type="title" hasCustomPrompt="1"/>
          </p:nvPr>
        </p:nvSpPr>
        <p:spPr>
          <a:xfrm>
            <a:off x="673004" y="1681524"/>
            <a:ext cx="3413448" cy="887413"/>
          </a:xfrm>
        </p:spPr>
        <p:txBody>
          <a:bodyPr/>
          <a:lstStyle>
            <a:lvl1pPr>
              <a:defRPr>
                <a:solidFill>
                  <a:schemeClr val="accent6">
                    <a:lumMod val="90000"/>
                  </a:schemeClr>
                </a:solidFill>
              </a:defRPr>
            </a:lvl1pPr>
          </a:lstStyle>
          <a:p>
            <a:r>
              <a:rPr lang="en-US"/>
              <a:t>Click to edit Slide Title</a:t>
            </a:r>
          </a:p>
        </p:txBody>
      </p:sp>
      <p:sp>
        <p:nvSpPr>
          <p:cNvPr id="20" name="Subtitle">
            <a:extLst>
              <a:ext uri="{FF2B5EF4-FFF2-40B4-BE49-F238E27FC236}">
                <a16:creationId xmlns:a16="http://schemas.microsoft.com/office/drawing/2014/main" id="{19F8877B-D18D-CF4F-A4B3-5626E1DDC4FA}"/>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22" name="Body Text">
            <a:extLst>
              <a:ext uri="{FF2B5EF4-FFF2-40B4-BE49-F238E27FC236}">
                <a16:creationId xmlns:a16="http://schemas.microsoft.com/office/drawing/2014/main" id="{24804DEE-1D02-2343-BFAA-2C9772B15563}"/>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1" name="Call out Box">
            <a:extLst>
              <a:ext uri="{FF2B5EF4-FFF2-40B4-BE49-F238E27FC236}">
                <a16:creationId xmlns:a16="http://schemas.microsoft.com/office/drawing/2014/main" id="{B084D13F-DF47-7449-946E-30E399B43135}"/>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2"/>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9889294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7 –  Call Out Box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F24543A-2943-E144-B0C9-4FF147982F8A}"/>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8" name="Title 1">
            <a:extLst>
              <a:ext uri="{FF2B5EF4-FFF2-40B4-BE49-F238E27FC236}">
                <a16:creationId xmlns:a16="http://schemas.microsoft.com/office/drawing/2014/main" id="{9A8E5E85-12FB-CF4F-8F55-864987A9AC92}"/>
              </a:ext>
            </a:extLst>
          </p:cNvPr>
          <p:cNvSpPr>
            <a:spLocks noGrp="1"/>
          </p:cNvSpPr>
          <p:nvPr>
            <p:ph type="title" hasCustomPrompt="1"/>
          </p:nvPr>
        </p:nvSpPr>
        <p:spPr>
          <a:xfrm>
            <a:off x="673004" y="1681524"/>
            <a:ext cx="3406871"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dirty="0"/>
              <a:t>Call Out Box —</a:t>
            </a:r>
          </a:p>
          <a:p>
            <a:pPr lvl="0"/>
            <a:r>
              <a:rPr lang="en-US" dirty="0"/>
              <a:t>24pt Bold limited to 50 characters </a:t>
            </a:r>
          </a:p>
          <a:p>
            <a:pPr lvl="0"/>
            <a:endParaRPr lang="en-US" dirty="0"/>
          </a:p>
        </p:txBody>
      </p:sp>
    </p:spTree>
    <p:extLst>
      <p:ext uri="{BB962C8B-B14F-4D97-AF65-F5344CB8AC3E}">
        <p14:creationId xmlns:p14="http://schemas.microsoft.com/office/powerpoint/2010/main" val="23452586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07 –  Call Out Box - VIOLET">
    <p:spTree>
      <p:nvGrpSpPr>
        <p:cNvPr id="1" name=""/>
        <p:cNvGrpSpPr/>
        <p:nvPr/>
      </p:nvGrpSpPr>
      <p:grpSpPr>
        <a:xfrm>
          <a:off x="0" y="0"/>
          <a:ext cx="0" cy="0"/>
          <a:chOff x="0" y="0"/>
          <a:chExt cx="0" cy="0"/>
        </a:xfrm>
      </p:grpSpPr>
      <p:sp>
        <p:nvSpPr>
          <p:cNvPr id="17" name="Top Nav">
            <a:extLst>
              <a:ext uri="{FF2B5EF4-FFF2-40B4-BE49-F238E27FC236}">
                <a16:creationId xmlns:a16="http://schemas.microsoft.com/office/drawing/2014/main" id="{FC231581-4C30-CC44-97C7-AF37930886B5}"/>
              </a:ext>
            </a:extLst>
          </p:cNvPr>
          <p:cNvSpPr/>
          <p:nvPr userDrawn="1"/>
        </p:nvSpPr>
        <p:spPr>
          <a:xfrm>
            <a:off x="8105548" y="728663"/>
            <a:ext cx="4086452" cy="406829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D441DD-A5DD-674E-B805-796E0DCE872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8" name="Title 1">
            <a:extLst>
              <a:ext uri="{FF2B5EF4-FFF2-40B4-BE49-F238E27FC236}">
                <a16:creationId xmlns:a16="http://schemas.microsoft.com/office/drawing/2014/main" id="{C6AF6692-F0B1-984D-AAE3-766630556B13}"/>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77BBF566-40CB-864A-B2E3-96B94E6B17CE}"/>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1928735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07 –  Call Out Box - VIOLET">
    <p:spTree>
      <p:nvGrpSpPr>
        <p:cNvPr id="1" name=""/>
        <p:cNvGrpSpPr/>
        <p:nvPr/>
      </p:nvGrpSpPr>
      <p:grpSpPr>
        <a:xfrm>
          <a:off x="0" y="0"/>
          <a:ext cx="0" cy="0"/>
          <a:chOff x="0" y="0"/>
          <a:chExt cx="0" cy="0"/>
        </a:xfrm>
      </p:grpSpPr>
      <p:sp>
        <p:nvSpPr>
          <p:cNvPr id="12" name="Top Nav">
            <a:extLst>
              <a:ext uri="{FF2B5EF4-FFF2-40B4-BE49-F238E27FC236}">
                <a16:creationId xmlns:a16="http://schemas.microsoft.com/office/drawing/2014/main" id="{5632E63E-8B1B-134B-9EA1-CD9ACBB67160}"/>
              </a:ext>
            </a:extLst>
          </p:cNvPr>
          <p:cNvSpPr/>
          <p:nvPr userDrawn="1"/>
        </p:nvSpPr>
        <p:spPr>
          <a:xfrm>
            <a:off x="0" y="728662"/>
            <a:ext cx="12192000" cy="6129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077483-4A49-AA4B-8B2E-9115C1ECC2E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8" name="Title 1">
            <a:extLst>
              <a:ext uri="{FF2B5EF4-FFF2-40B4-BE49-F238E27FC236}">
                <a16:creationId xmlns:a16="http://schemas.microsoft.com/office/drawing/2014/main" id="{DB93D016-9E70-8F45-AA00-97F5080F2D75}"/>
              </a:ext>
            </a:extLst>
          </p:cNvPr>
          <p:cNvSpPr>
            <a:spLocks noGrp="1"/>
          </p:cNvSpPr>
          <p:nvPr>
            <p:ph type="title" hasCustomPrompt="1"/>
          </p:nvPr>
        </p:nvSpPr>
        <p:spPr>
          <a:xfrm>
            <a:off x="673004" y="1681524"/>
            <a:ext cx="3413448"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dirty="0"/>
              <a:t>Call Out Box —</a:t>
            </a:r>
          </a:p>
          <a:p>
            <a:pPr lvl="0"/>
            <a:r>
              <a:rPr lang="en-US" dirty="0"/>
              <a:t>24pt Bold limited to 50 characters </a:t>
            </a:r>
          </a:p>
          <a:p>
            <a:pPr lvl="0"/>
            <a:endParaRPr lang="en-US" dirty="0"/>
          </a:p>
        </p:txBody>
      </p:sp>
    </p:spTree>
    <p:extLst>
      <p:ext uri="{BB962C8B-B14F-4D97-AF65-F5344CB8AC3E}">
        <p14:creationId xmlns:p14="http://schemas.microsoft.com/office/powerpoint/2010/main" val="169547378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8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45B405-5520-D342-BFF1-B35680114262}"/>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
        <p:nvSpPr>
          <p:cNvPr id="8" name="Chapter Title">
            <a:extLst>
              <a:ext uri="{FF2B5EF4-FFF2-40B4-BE49-F238E27FC236}">
                <a16:creationId xmlns:a16="http://schemas.microsoft.com/office/drawing/2014/main" id="{84EF5F22-40A4-F34C-9AAE-3BE16DC4D88E}"/>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Title 1">
            <a:extLst>
              <a:ext uri="{FF2B5EF4-FFF2-40B4-BE49-F238E27FC236}">
                <a16:creationId xmlns:a16="http://schemas.microsoft.com/office/drawing/2014/main" id="{2280C8E3-777D-544D-80D5-B7791BC58B36}"/>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13" name="Picture Placeholder 12">
            <a:extLst>
              <a:ext uri="{FF2B5EF4-FFF2-40B4-BE49-F238E27FC236}">
                <a16:creationId xmlns:a16="http://schemas.microsoft.com/office/drawing/2014/main" id="{F17A9CB7-967C-C743-9745-5972400AEAA9}"/>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05470127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8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7217A81-5A2C-1C46-B732-6D8F752FE7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
        <p:nvSpPr>
          <p:cNvPr id="9" name="Chapter Title">
            <a:extLst>
              <a:ext uri="{FF2B5EF4-FFF2-40B4-BE49-F238E27FC236}">
                <a16:creationId xmlns:a16="http://schemas.microsoft.com/office/drawing/2014/main" id="{C868D27C-4A66-3D40-B6D9-DA3C3E77BFD2}"/>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12" name="Title 1">
            <a:extLst>
              <a:ext uri="{FF2B5EF4-FFF2-40B4-BE49-F238E27FC236}">
                <a16:creationId xmlns:a16="http://schemas.microsoft.com/office/drawing/2014/main" id="{174E7FBC-DBF4-A843-BCC8-3AABD2752B0E}"/>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D3932ECF-C481-0042-9C4B-69AC0151F6CE}"/>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89892610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8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E624E95-DAF4-C047-A8A8-63805777ABA0}"/>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Title 1">
            <a:extLst>
              <a:ext uri="{FF2B5EF4-FFF2-40B4-BE49-F238E27FC236}">
                <a16:creationId xmlns:a16="http://schemas.microsoft.com/office/drawing/2014/main" id="{09A2B021-614E-CC4D-9416-F375CF1D860A}"/>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72918D5D-8AA4-3844-A0DB-F33D1F9E6380}"/>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942414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08 –  Full Bleed Photo - VIOLET">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9A50EBF1-7D5E-3747-8077-326AF31A95C4}"/>
              </a:ext>
            </a:extLst>
          </p:cNvPr>
          <p:cNvSpPr/>
          <p:nvPr userDrawn="1"/>
        </p:nvSpPr>
        <p:spPr>
          <a:xfrm>
            <a:off x="8112124" y="2744788"/>
            <a:ext cx="4079875" cy="411321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62A26EE-2250-A34C-87BB-A0544E4652C9}"/>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Title 1">
            <a:extLst>
              <a:ext uri="{FF2B5EF4-FFF2-40B4-BE49-F238E27FC236}">
                <a16:creationId xmlns:a16="http://schemas.microsoft.com/office/drawing/2014/main" id="{024A7980-45D8-784D-8E4F-0D0053671D09}"/>
              </a:ext>
            </a:extLst>
          </p:cNvPr>
          <p:cNvSpPr>
            <a:spLocks noGrp="1"/>
          </p:cNvSpPr>
          <p:nvPr>
            <p:ph type="title" hasCustomPrompt="1"/>
          </p:nvPr>
        </p:nvSpPr>
        <p:spPr>
          <a:xfrm>
            <a:off x="9115079" y="3827004"/>
            <a:ext cx="2067391" cy="1950935"/>
          </a:xfrm>
        </p:spPr>
        <p:txBody>
          <a:bodyPr/>
          <a:lstStyle>
            <a:lvl1pPr>
              <a:defRPr>
                <a:solidFill>
                  <a:schemeClr val="tx1"/>
                </a:solidFill>
              </a:defRPr>
            </a:lvl1pPr>
          </a:lstStyle>
          <a:p>
            <a:r>
              <a:rPr lang="en-US"/>
              <a:t>Click to edit Slide Title</a:t>
            </a:r>
          </a:p>
        </p:txBody>
      </p:sp>
      <p:sp>
        <p:nvSpPr>
          <p:cNvPr id="7" name="Picture Placeholder 6">
            <a:extLst>
              <a:ext uri="{FF2B5EF4-FFF2-40B4-BE49-F238E27FC236}">
                <a16:creationId xmlns:a16="http://schemas.microsoft.com/office/drawing/2014/main" id="{388F2E5B-FAE3-7C4A-9B56-8232512481C3}"/>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4016041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 Cover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solidFill>
              <a:srgbClr val="E21A23"/>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McGraw Hill red cube Logo">
            <a:extLst>
              <a:ext uri="{FF2B5EF4-FFF2-40B4-BE49-F238E27FC236}">
                <a16:creationId xmlns:a16="http://schemas.microsoft.com/office/drawing/2014/main" id="{EFEC87DA-795E-124E-97B1-9468E0ABC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32" name="Rectangle 31">
            <a:extLst>
              <a:ext uri="{FF2B5EF4-FFF2-40B4-BE49-F238E27FC236}">
                <a16:creationId xmlns:a16="http://schemas.microsoft.com/office/drawing/2014/main" id="{B842EDC8-9FFB-2849-A229-4E95F1FA8F7A}"/>
              </a:ext>
              <a:ext uri="{C183D7F6-B498-43B3-948B-1728B52AA6E4}">
                <adec:decorative xmlns:adec="http://schemas.microsoft.com/office/drawing/2017/decorative" val="1"/>
              </a:ext>
            </a:extLst>
          </p:cNvPr>
          <p:cNvSpPr/>
          <p:nvPr userDrawn="1"/>
        </p:nvSpPr>
        <p:spPr>
          <a:xfrm>
            <a:off x="1070296" y="4023448"/>
            <a:ext cx="5144874" cy="923533"/>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4F1E58E-5201-7248-9458-9D353017EE48}"/>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BE9A612-EC57-864B-AADF-3B43A50F4694}"/>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41" name="Subtitle">
            <a:extLst>
              <a:ext uri="{FF2B5EF4-FFF2-40B4-BE49-F238E27FC236}">
                <a16:creationId xmlns:a16="http://schemas.microsoft.com/office/drawing/2014/main" id="{89FF4802-A4D3-434E-9424-1B51794D3F92}"/>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25" name="Name &amp; Surname">
            <a:extLst>
              <a:ext uri="{FF2B5EF4-FFF2-40B4-BE49-F238E27FC236}">
                <a16:creationId xmlns:a16="http://schemas.microsoft.com/office/drawing/2014/main" id="{1BE2989A-80FF-6748-9A18-6CF1DD0939C5}"/>
              </a:ext>
            </a:extLst>
          </p:cNvPr>
          <p:cNvSpPr>
            <a:spLocks noGrp="1"/>
          </p:cNvSpPr>
          <p:nvPr>
            <p:ph type="body" sz="quarter" idx="15" hasCustomPrompt="1"/>
          </p:nvPr>
        </p:nvSpPr>
        <p:spPr>
          <a:xfrm>
            <a:off x="1208087" y="4122407"/>
            <a:ext cx="3479011" cy="311531"/>
          </a:xfrm>
        </p:spPr>
        <p:txBody>
          <a:bodyPr>
            <a:noAutofit/>
          </a:bodyPr>
          <a:lstStyle>
            <a:lvl1pPr marL="0" indent="0">
              <a:buNone/>
              <a:defRPr sz="1800">
                <a:solidFill>
                  <a:schemeClr val="tx1"/>
                </a:solidFill>
              </a:defRPr>
            </a:lvl1pPr>
          </a:lstStyle>
          <a:p>
            <a:pPr lvl="0"/>
            <a:r>
              <a:rPr lang="en-US"/>
              <a:t>Presenter Name(s)</a:t>
            </a:r>
          </a:p>
        </p:txBody>
      </p:sp>
      <p:sp>
        <p:nvSpPr>
          <p:cNvPr id="24" name="Numeral Date">
            <a:extLst>
              <a:ext uri="{FF2B5EF4-FFF2-40B4-BE49-F238E27FC236}">
                <a16:creationId xmlns:a16="http://schemas.microsoft.com/office/drawing/2014/main" id="{EAEF7B50-2449-3847-A9B3-BC55E2EFB2D8}"/>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23" name="Picture Placeholder 2">
            <a:extLst>
              <a:ext uri="{FF2B5EF4-FFF2-40B4-BE49-F238E27FC236}">
                <a16:creationId xmlns:a16="http://schemas.microsoft.com/office/drawing/2014/main" id="{BCEB94A7-64EA-3C44-B1A7-F2BF742D98D8}"/>
              </a:ext>
            </a:extLst>
          </p:cNvPr>
          <p:cNvSpPr>
            <a:spLocks noGrp="1"/>
          </p:cNvSpPr>
          <p:nvPr>
            <p:ph type="pic" sz="quarter" idx="18"/>
          </p:nvPr>
        </p:nvSpPr>
        <p:spPr>
          <a:xfrm>
            <a:off x="7233204" y="2830679"/>
            <a:ext cx="3121683" cy="4027321"/>
          </a:xfrm>
        </p:spPr>
        <p:txBody>
          <a:bodyPr/>
          <a:lstStyle/>
          <a:p>
            <a:r>
              <a:rPr lang="en-US"/>
              <a:t>Click icon to add picture</a:t>
            </a:r>
          </a:p>
        </p:txBody>
      </p:sp>
    </p:spTree>
    <p:extLst>
      <p:ext uri="{BB962C8B-B14F-4D97-AF65-F5344CB8AC3E}">
        <p14:creationId xmlns:p14="http://schemas.microsoft.com/office/powerpoint/2010/main" val="353724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9_ 5-column Text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62E6F4-ACEF-4946-9F8B-3E94398BCD52}"/>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Accessing Higher Ground 2021 - Ciporen</a:t>
            </a:r>
            <a:endParaRPr lang="en-US" dirty="0"/>
          </a:p>
        </p:txBody>
      </p:sp>
      <p:sp>
        <p:nvSpPr>
          <p:cNvPr id="23" name="Chapter Title">
            <a:extLst>
              <a:ext uri="{FF2B5EF4-FFF2-40B4-BE49-F238E27FC236}">
                <a16:creationId xmlns:a16="http://schemas.microsoft.com/office/drawing/2014/main" id="{F9E60D72-3177-4045-A466-D4B05B19B069}"/>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0" name="Pg">
            <a:extLst>
              <a:ext uri="{FF2B5EF4-FFF2-40B4-BE49-F238E27FC236}">
                <a16:creationId xmlns:a16="http://schemas.microsoft.com/office/drawing/2014/main" id="{E1F1980C-9889-C848-8872-29975F666E0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1544E1B1-08F2-4C4E-92C9-F500EEA5918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40" name="01">
            <a:extLst>
              <a:ext uri="{FF2B5EF4-FFF2-40B4-BE49-F238E27FC236}">
                <a16:creationId xmlns:a16="http://schemas.microsoft.com/office/drawing/2014/main" id="{6F3CD7EC-291A-CB41-AC04-9DA32ED4912E}"/>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58" name="Caption 1">
            <a:extLst>
              <a:ext uri="{FF2B5EF4-FFF2-40B4-BE49-F238E27FC236}">
                <a16:creationId xmlns:a16="http://schemas.microsoft.com/office/drawing/2014/main" id="{C49CF928-74D9-7D4A-9C22-E2E436B914D8}"/>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3" name="Column 1">
            <a:extLst>
              <a:ext uri="{FF2B5EF4-FFF2-40B4-BE49-F238E27FC236}">
                <a16:creationId xmlns:a16="http://schemas.microsoft.com/office/drawing/2014/main" id="{6587622A-E7E2-6B44-B626-9CC87A6C6DC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3" name="02">
            <a:extLst>
              <a:ext uri="{FF2B5EF4-FFF2-40B4-BE49-F238E27FC236}">
                <a16:creationId xmlns:a16="http://schemas.microsoft.com/office/drawing/2014/main" id="{DDE4B5E5-63E4-6D4D-B63F-A8AE99EB8500}"/>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59" name="Caption 2">
            <a:extLst>
              <a:ext uri="{FF2B5EF4-FFF2-40B4-BE49-F238E27FC236}">
                <a16:creationId xmlns:a16="http://schemas.microsoft.com/office/drawing/2014/main" id="{D6639B44-DFB3-1048-9F98-610715182EE0}"/>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4" name="Column 2">
            <a:extLst>
              <a:ext uri="{FF2B5EF4-FFF2-40B4-BE49-F238E27FC236}">
                <a16:creationId xmlns:a16="http://schemas.microsoft.com/office/drawing/2014/main" id="{055A89E4-9DE0-AE4F-8C40-E086AFB8D516}"/>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6" name="03">
            <a:extLst>
              <a:ext uri="{FF2B5EF4-FFF2-40B4-BE49-F238E27FC236}">
                <a16:creationId xmlns:a16="http://schemas.microsoft.com/office/drawing/2014/main" id="{C62E8335-4BFD-FA41-B11F-1D2EEEB04915}"/>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60" name="Caption 3">
            <a:extLst>
              <a:ext uri="{FF2B5EF4-FFF2-40B4-BE49-F238E27FC236}">
                <a16:creationId xmlns:a16="http://schemas.microsoft.com/office/drawing/2014/main" id="{B0534917-CDE1-0641-BA42-A95A1C4C355C}"/>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5" name="Column 3">
            <a:extLst>
              <a:ext uri="{FF2B5EF4-FFF2-40B4-BE49-F238E27FC236}">
                <a16:creationId xmlns:a16="http://schemas.microsoft.com/office/drawing/2014/main" id="{D357D3AF-CA84-204B-A109-31A760A1C43B}"/>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9" name="04">
            <a:extLst>
              <a:ext uri="{FF2B5EF4-FFF2-40B4-BE49-F238E27FC236}">
                <a16:creationId xmlns:a16="http://schemas.microsoft.com/office/drawing/2014/main" id="{06027FA5-B9A8-984E-B10A-886620508A66}"/>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61" name="Caption 4">
            <a:extLst>
              <a:ext uri="{FF2B5EF4-FFF2-40B4-BE49-F238E27FC236}">
                <a16:creationId xmlns:a16="http://schemas.microsoft.com/office/drawing/2014/main" id="{66947F2B-8897-954A-9AD2-8FCD3367A578}"/>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6" name="Column 4">
            <a:extLst>
              <a:ext uri="{FF2B5EF4-FFF2-40B4-BE49-F238E27FC236}">
                <a16:creationId xmlns:a16="http://schemas.microsoft.com/office/drawing/2014/main" id="{08B9E6CA-F2C9-0E4B-AD40-C7C2B61346B7}"/>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52" name="05">
            <a:extLst>
              <a:ext uri="{FF2B5EF4-FFF2-40B4-BE49-F238E27FC236}">
                <a16:creationId xmlns:a16="http://schemas.microsoft.com/office/drawing/2014/main" id="{D9009439-37E9-A14D-8A5B-6031C0EB087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62" name="Caption 5">
            <a:extLst>
              <a:ext uri="{FF2B5EF4-FFF2-40B4-BE49-F238E27FC236}">
                <a16:creationId xmlns:a16="http://schemas.microsoft.com/office/drawing/2014/main" id="{D7AC52E8-4D8C-8D4B-AB02-9A2C26B23E50}"/>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7" name="Column 5">
            <a:extLst>
              <a:ext uri="{FF2B5EF4-FFF2-40B4-BE49-F238E27FC236}">
                <a16:creationId xmlns:a16="http://schemas.microsoft.com/office/drawing/2014/main" id="{3602C7B6-9754-724B-B0BB-AE3CB5B565CC}"/>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651849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9_ 5-column Text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90D2407-3AEE-1846-8778-AE4EE683A8DD}"/>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Accessing Higher Ground 2021 - Ciporen</a:t>
            </a:r>
          </a:p>
        </p:txBody>
      </p:sp>
      <p:sp>
        <p:nvSpPr>
          <p:cNvPr id="33" name="Chapter Title">
            <a:extLst>
              <a:ext uri="{FF2B5EF4-FFF2-40B4-BE49-F238E27FC236}">
                <a16:creationId xmlns:a16="http://schemas.microsoft.com/office/drawing/2014/main" id="{7D24EF4D-8CFF-2241-8291-933EFE62929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8" name="Pg">
            <a:extLst>
              <a:ext uri="{FF2B5EF4-FFF2-40B4-BE49-F238E27FC236}">
                <a16:creationId xmlns:a16="http://schemas.microsoft.com/office/drawing/2014/main" id="{2D9A1D09-DB20-6D4D-83FD-330BCF62809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E40A5D0-FCE3-9442-99D4-4FFF20BCBC7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14" name="01">
            <a:extLst>
              <a:ext uri="{FF2B5EF4-FFF2-40B4-BE49-F238E27FC236}">
                <a16:creationId xmlns:a16="http://schemas.microsoft.com/office/drawing/2014/main" id="{BAD73B57-8C4A-D743-AACF-484F43CC0BA3}"/>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2B469334-6E72-5D40-AA8E-B737B44651BE}"/>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42B229DB-D4B9-544F-8266-3342343568F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F469656D-C96E-9A47-B8C1-D64C8FCF7775}"/>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8383D3C-9789-A842-828F-3B5C13382A9B}"/>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DFE1817B-BA1F-C949-8EA0-6C1005259608}"/>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FA4866C5-96CB-A844-A442-C93A18B11AEF}"/>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7BA46A7F-694F-8447-AAD3-ED50BF4275AA}"/>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A2E9B9FF-BCCB-2247-9494-04E868F5AF05}"/>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FFA14467-DA2F-1347-A181-87C0FDFC0477}"/>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CD36F8F1-96E3-E648-926C-EFEE29F6CFA4}"/>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B161DB36-BA0A-6E48-A4BC-33D1C6F0B3E8}"/>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4F8FF71C-BC5B-B24A-944F-6C70373088E8}"/>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8389548D-A6FA-B449-8592-28D45618BBAD}"/>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BBFD7C98-2BE7-7E44-BCED-09D822350615}"/>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23739"/>
      </p:ext>
    </p:extLst>
  </p:cSld>
  <p:clrMapOvr>
    <a:masterClrMapping/>
  </p:clrMapOvr>
  <p:extLst>
    <p:ext uri="{DCECCB84-F9BA-43D5-87BE-67443E8EF086}">
      <p15:sldGuideLst xmlns:p15="http://schemas.microsoft.com/office/powerpoint/2012/main">
        <p15:guide id="4" orient="horz" pos="459" userDrawn="1">
          <p15:clr>
            <a:srgbClr val="FBAE40"/>
          </p15:clr>
        </p15:guide>
        <p15:guide id="9" pos="7310" userDrawn="1">
          <p15:clr>
            <a:srgbClr val="FBAE40"/>
          </p15:clr>
        </p15:guide>
        <p15:guide id="10" pos="347" userDrawn="1">
          <p15:clr>
            <a:srgbClr val="FBAE40"/>
          </p15:clr>
        </p15:guide>
        <p15:guide id="11" pos="483" userDrawn="1">
          <p15:clr>
            <a:srgbClr val="FBAE40"/>
          </p15:clr>
        </p15:guide>
        <p15:guide id="12" pos="7197"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9_ 5-column Text VIOLET">
    <p:spTree>
      <p:nvGrpSpPr>
        <p:cNvPr id="1" name=""/>
        <p:cNvGrpSpPr/>
        <p:nvPr/>
      </p:nvGrpSpPr>
      <p:grpSpPr>
        <a:xfrm>
          <a:off x="0" y="0"/>
          <a:ext cx="0" cy="0"/>
          <a:chOff x="0" y="0"/>
          <a:chExt cx="0" cy="0"/>
        </a:xfrm>
      </p:grpSpPr>
      <p:sp>
        <p:nvSpPr>
          <p:cNvPr id="37" name="Top Nav">
            <a:extLst>
              <a:ext uri="{FF2B5EF4-FFF2-40B4-BE49-F238E27FC236}">
                <a16:creationId xmlns:a16="http://schemas.microsoft.com/office/drawing/2014/main" id="{63C8FBF6-E07B-8749-9CE6-AF0D6291DEB0}"/>
              </a:ext>
            </a:extLst>
          </p:cNvPr>
          <p:cNvSpPr/>
          <p:nvPr userDrawn="1"/>
        </p:nvSpPr>
        <p:spPr>
          <a:xfrm>
            <a:off x="0" y="728664"/>
            <a:ext cx="12191999" cy="612933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60BAF2-64CC-3A4E-B752-82EE147FA798}"/>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Accessing Higher Ground 2021 - Ciporen</a:t>
            </a:r>
            <a:endParaRPr lang="en-US" dirty="0"/>
          </a:p>
        </p:txBody>
      </p:sp>
      <p:sp>
        <p:nvSpPr>
          <p:cNvPr id="27" name="Chapter Title">
            <a:extLst>
              <a:ext uri="{FF2B5EF4-FFF2-40B4-BE49-F238E27FC236}">
                <a16:creationId xmlns:a16="http://schemas.microsoft.com/office/drawing/2014/main" id="{01EF1194-E7BA-8641-B7C3-306A8956FD80}"/>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5" name="Pg">
            <a:extLst>
              <a:ext uri="{FF2B5EF4-FFF2-40B4-BE49-F238E27FC236}">
                <a16:creationId xmlns:a16="http://schemas.microsoft.com/office/drawing/2014/main" id="{844B4F85-BEB9-7D42-92C7-7EC215876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BEE164E9-B94E-9149-9694-54223865484B}"/>
              </a:ext>
            </a:extLst>
          </p:cNvPr>
          <p:cNvSpPr>
            <a:spLocks noGrp="1"/>
          </p:cNvSpPr>
          <p:nvPr>
            <p:ph type="title" hasCustomPrompt="1"/>
          </p:nvPr>
        </p:nvSpPr>
        <p:spPr>
          <a:xfrm>
            <a:off x="633873" y="1020117"/>
            <a:ext cx="10750091" cy="991669"/>
          </a:xfrm>
        </p:spPr>
        <p:txBody>
          <a:bodyPr/>
          <a:lstStyle>
            <a:lvl1pPr>
              <a:defRPr>
                <a:solidFill>
                  <a:schemeClr val="tx1"/>
                </a:solidFill>
              </a:defRPr>
            </a:lvl1pPr>
          </a:lstStyle>
          <a:p>
            <a:r>
              <a:rPr lang="en-US"/>
              <a:t>Click to edit Slide Title</a:t>
            </a:r>
          </a:p>
        </p:txBody>
      </p:sp>
      <p:sp>
        <p:nvSpPr>
          <p:cNvPr id="14" name="01">
            <a:extLst>
              <a:ext uri="{FF2B5EF4-FFF2-40B4-BE49-F238E27FC236}">
                <a16:creationId xmlns:a16="http://schemas.microsoft.com/office/drawing/2014/main" id="{95B3BA13-C080-9848-9EE1-B9E9CA19F938}"/>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AF070C41-6C94-3A4A-978A-F440F161765B}"/>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03D79C4C-8F32-6B4B-9FFB-9C9CFDBBDF22}"/>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CA6ABE95-681E-C34A-B8B6-569502D902EA}"/>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3600F69-272F-C24D-B914-C33E87064853}"/>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88C5C30B-1103-594F-A8AA-BF1A6908C9D7}"/>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E3A9735A-C485-864B-B59D-5F45DEADA83B}"/>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373489FE-C2DA-EF46-949E-CA23CB51A547}"/>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4FF6A20C-BEDE-1547-803D-D2BD830DE10A}"/>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ADC59BD8-C0C2-684A-8085-EBDE4B767D95}"/>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7C02D760-3953-CF49-A639-E32179CD6569}"/>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F4EA188A-7D90-7B4B-A837-4262F19D75D5}"/>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2EFF1D36-CE17-1949-929C-138DF560583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A0B65ACF-BEB4-5149-816B-A56877ED8C63}"/>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D17CA303-7361-2D47-BB94-C5EFD44B71B9}"/>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745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Accessing Higher Ground 2021 - Ciporen</a:t>
            </a:r>
            <a:endParaRPr lang="en-US" dirty="0"/>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45146645"/>
      </p:ext>
    </p:extLst>
  </p:cSld>
  <p:clrMapOvr>
    <a:masterClrMapping/>
  </p:clrMapOvr>
  <p:extLst>
    <p:ext uri="{DCECCB84-F9BA-43D5-87BE-67443E8EF086}">
      <p15:sldGuideLst xmlns:p15="http://schemas.microsoft.com/office/powerpoint/2012/main">
        <p15:guide id="4" orient="horz" pos="456"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 –  4 Column Content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3CD589-820C-E34C-BB24-CFC41AFBF475}"/>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Accessing Higher Ground 2021 - Ciporen</a:t>
            </a:r>
            <a:endParaRPr lang="en-US" dirty="0"/>
          </a:p>
        </p:txBody>
      </p:sp>
      <p:sp>
        <p:nvSpPr>
          <p:cNvPr id="16" name="Chapter Title">
            <a:extLst>
              <a:ext uri="{FF2B5EF4-FFF2-40B4-BE49-F238E27FC236}">
                <a16:creationId xmlns:a16="http://schemas.microsoft.com/office/drawing/2014/main" id="{922674B1-49AA-9341-8C46-794E759907B7}"/>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extBox 18">
            <a:extLst>
              <a:ext uri="{FF2B5EF4-FFF2-40B4-BE49-F238E27FC236}">
                <a16:creationId xmlns:a16="http://schemas.microsoft.com/office/drawing/2014/main" id="{DBD0B7D5-0192-F646-9D3E-35CC8C2AFEB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F3A6DBF-0DEF-DB4B-A0B6-951847384364}"/>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4" name="Title line 1">
            <a:extLst>
              <a:ext uri="{FF2B5EF4-FFF2-40B4-BE49-F238E27FC236}">
                <a16:creationId xmlns:a16="http://schemas.microsoft.com/office/drawing/2014/main" id="{6E0352A1-1A9E-4B4D-AC82-71F39E86DC61}"/>
              </a:ext>
            </a:extLst>
          </p:cNvPr>
          <p:cNvSpPr>
            <a:spLocks noGrp="1"/>
          </p:cNvSpPr>
          <p:nvPr>
            <p:ph type="body" sz="quarter" idx="35" hasCustomPrompt="1"/>
          </p:nvPr>
        </p:nvSpPr>
        <p:spPr>
          <a:xfrm>
            <a:off x="1026892"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812059"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2">
            <a:extLst>
              <a:ext uri="{FF2B5EF4-FFF2-40B4-BE49-F238E27FC236}">
                <a16:creationId xmlns:a16="http://schemas.microsoft.com/office/drawing/2014/main" id="{16F4E1AB-6264-DF41-8025-CF302045B0D2}"/>
              </a:ext>
            </a:extLst>
          </p:cNvPr>
          <p:cNvSpPr>
            <a:spLocks noGrp="1"/>
          </p:cNvSpPr>
          <p:nvPr>
            <p:ph type="body" sz="quarter" idx="36" hasCustomPrompt="1"/>
          </p:nvPr>
        </p:nvSpPr>
        <p:spPr>
          <a:xfrm>
            <a:off x="3775168"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356142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8" name="Title line 3">
            <a:extLst>
              <a:ext uri="{FF2B5EF4-FFF2-40B4-BE49-F238E27FC236}">
                <a16:creationId xmlns:a16="http://schemas.microsoft.com/office/drawing/2014/main" id="{4005FD16-CA36-F449-BFD1-723D089159FA}"/>
              </a:ext>
            </a:extLst>
          </p:cNvPr>
          <p:cNvSpPr>
            <a:spLocks noGrp="1"/>
          </p:cNvSpPr>
          <p:nvPr>
            <p:ph type="body" sz="quarter" idx="37" hasCustomPrompt="1"/>
          </p:nvPr>
        </p:nvSpPr>
        <p:spPr>
          <a:xfrm>
            <a:off x="6523443"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6310789"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21" name="Title line 4">
            <a:extLst>
              <a:ext uri="{FF2B5EF4-FFF2-40B4-BE49-F238E27FC236}">
                <a16:creationId xmlns:a16="http://schemas.microsoft.com/office/drawing/2014/main" id="{85D83742-7B64-2842-9FD7-C3DB4A118D59}"/>
              </a:ext>
            </a:extLst>
          </p:cNvPr>
          <p:cNvSpPr>
            <a:spLocks noGrp="1"/>
          </p:cNvSpPr>
          <p:nvPr>
            <p:ph type="body" sz="quarter" idx="38" hasCustomPrompt="1"/>
          </p:nvPr>
        </p:nvSpPr>
        <p:spPr>
          <a:xfrm>
            <a:off x="9271718" y="1998724"/>
            <a:ext cx="1892300" cy="312737"/>
          </a:xfrm>
        </p:spPr>
        <p:txBody>
          <a:bodyPr>
            <a:noAutofit/>
          </a:bodyPr>
          <a:lstStyle>
            <a:lvl1pPr algn="ctr">
              <a:defRPr sz="1400" b="1">
                <a:solidFill>
                  <a:schemeClr val="bg1"/>
                </a:solidFill>
              </a:defRPr>
            </a:lvl1pPr>
          </a:lstStyle>
          <a:p>
            <a:pPr lvl="0"/>
            <a:r>
              <a:rPr lang="en-US"/>
              <a:t>One Line Title</a:t>
            </a:r>
          </a:p>
        </p:txBody>
      </p:sp>
      <p:sp>
        <p:nvSpPr>
          <p:cNvPr id="27" name="Column 4">
            <a:extLst>
              <a:ext uri="{FF2B5EF4-FFF2-40B4-BE49-F238E27FC236}">
                <a16:creationId xmlns:a16="http://schemas.microsoft.com/office/drawing/2014/main" id="{EB2FCF4E-2315-A74B-9A73-3DEC8F3B2CB2}"/>
              </a:ext>
            </a:extLst>
          </p:cNvPr>
          <p:cNvSpPr>
            <a:spLocks noGrp="1"/>
          </p:cNvSpPr>
          <p:nvPr>
            <p:ph type="body" sz="quarter" idx="17" hasCustomPrompt="1"/>
          </p:nvPr>
        </p:nvSpPr>
        <p:spPr>
          <a:xfrm>
            <a:off x="906015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215730512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200" userDrawn="1">
          <p15:clr>
            <a:srgbClr val="FBAE40"/>
          </p15:clr>
        </p15:guide>
        <p15:guide id="10" pos="3636">
          <p15:clr>
            <a:srgbClr val="FBAE40"/>
          </p15:clr>
        </p15:guide>
        <p15:guide id="11" pos="3999">
          <p15:clr>
            <a:srgbClr val="FBAE40"/>
          </p15:clr>
        </p15:guide>
        <p15:guide id="13" orient="horz" pos="1080" userDrawn="1">
          <p15:clr>
            <a:srgbClr val="FBAE40"/>
          </p15:clr>
        </p15:guide>
        <p15:guide id="14" orient="horz" pos="845">
          <p15:clr>
            <a:srgbClr val="FBAE40"/>
          </p15:clr>
        </p15:guide>
        <p15:guide id="15" pos="731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 – 4 Column Content BOX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3395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23BF18-190B-0B45-86C7-8E7FD8D5BA9B}"/>
              </a:ext>
              <a:ext uri="{C183D7F6-B498-43B3-948B-1728B52AA6E4}">
                <adec:decorative xmlns:adec="http://schemas.microsoft.com/office/drawing/2017/decorative" val="1"/>
              </a:ext>
            </a:extLst>
          </p:cNvPr>
          <p:cNvSpPr>
            <a:spLocks noGrp="1"/>
          </p:cNvSpPr>
          <p:nvPr>
            <p:ph type="ftr" sz="quarter" idx="46"/>
          </p:nvPr>
        </p:nvSpPr>
        <p:spPr/>
        <p:txBody>
          <a:bodyPr/>
          <a:lstStyle/>
          <a:p>
            <a:r>
              <a:rPr lang="en-US"/>
              <a:t>Accessing Higher Ground 2021 - Ciporen</a:t>
            </a:r>
            <a:endParaRPr lang="en-US" dirty="0"/>
          </a:p>
        </p:txBody>
      </p:sp>
      <p:sp>
        <p:nvSpPr>
          <p:cNvPr id="24" name="Chapter Title">
            <a:extLst>
              <a:ext uri="{FF2B5EF4-FFF2-40B4-BE49-F238E27FC236}">
                <a16:creationId xmlns:a16="http://schemas.microsoft.com/office/drawing/2014/main" id="{4C3A16F4-5E80-954F-9F5D-C17AAF09B87F}"/>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5" name="Pg">
            <a:extLst>
              <a:ext uri="{FF2B5EF4-FFF2-40B4-BE49-F238E27FC236}">
                <a16:creationId xmlns:a16="http://schemas.microsoft.com/office/drawing/2014/main" id="{26155597-F0AF-764C-8816-67A652B266A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68B34E99-AE30-4C49-ABBE-F3D759A45398}"/>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53" name="01">
            <a:extLst>
              <a:ext uri="{FF2B5EF4-FFF2-40B4-BE49-F238E27FC236}">
                <a16:creationId xmlns:a16="http://schemas.microsoft.com/office/drawing/2014/main" id="{656B9FAF-84C0-7E43-8B08-53730DCF7EF3}"/>
              </a:ext>
            </a:extLst>
          </p:cNvPr>
          <p:cNvSpPr>
            <a:spLocks noGrp="1"/>
          </p:cNvSpPr>
          <p:nvPr>
            <p:ph type="body" sz="quarter" idx="18" hasCustomPrompt="1"/>
          </p:nvPr>
        </p:nvSpPr>
        <p:spPr>
          <a:xfrm>
            <a:off x="2379440" y="1946465"/>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59" name="Caption 1">
            <a:extLst>
              <a:ext uri="{FF2B5EF4-FFF2-40B4-BE49-F238E27FC236}">
                <a16:creationId xmlns:a16="http://schemas.microsoft.com/office/drawing/2014/main" id="{9CF9316A-A272-CB44-96B8-3E066822DFC6}"/>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Font typeface="Arial" panose="020B0604020202020204" pitchFamily="34" charset="0"/>
              <a:buNone/>
              <a:defRPr sz="1800" b="1">
                <a:solidFill>
                  <a:srgbClr val="FFFFFF"/>
                </a:solidFill>
              </a:defRPr>
            </a:lvl1pPr>
          </a:lstStyle>
          <a:p>
            <a:pPr lvl="0"/>
            <a:r>
              <a:rPr lang="en-US"/>
              <a:t>Lorem Ipsum </a:t>
            </a:r>
            <a:r>
              <a:rPr lang="en-US" err="1"/>
              <a:t>Dolo</a:t>
            </a:r>
            <a:r>
              <a:rPr lang="en-US"/>
              <a:t> Sit </a:t>
            </a:r>
            <a:r>
              <a:rPr lang="en-US" err="1"/>
              <a:t>Amet</a:t>
            </a:r>
            <a:endParaRPr lang="en-US"/>
          </a:p>
        </p:txBody>
      </p:sp>
      <p:sp>
        <p:nvSpPr>
          <p:cNvPr id="5" name="Subtitle 1">
            <a:extLst>
              <a:ext uri="{FF2B5EF4-FFF2-40B4-BE49-F238E27FC236}">
                <a16:creationId xmlns:a16="http://schemas.microsoft.com/office/drawing/2014/main" id="{36FF7C71-04B0-1B44-BAC9-283FE6509B04}"/>
              </a:ext>
            </a:extLst>
          </p:cNvPr>
          <p:cNvSpPr>
            <a:spLocks noGrp="1"/>
          </p:cNvSpPr>
          <p:nvPr>
            <p:ph type="body" sz="quarter" idx="37" hasCustomPrompt="1"/>
          </p:nvPr>
        </p:nvSpPr>
        <p:spPr>
          <a:xfrm>
            <a:off x="684532"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4" name="Column 1">
            <a:extLst>
              <a:ext uri="{FF2B5EF4-FFF2-40B4-BE49-F238E27FC236}">
                <a16:creationId xmlns:a16="http://schemas.microsoft.com/office/drawing/2014/main" id="{D95B1A93-7377-6B4F-AB4C-85A0ADE14562}"/>
              </a:ext>
            </a:extLst>
          </p:cNvPr>
          <p:cNvSpPr>
            <a:spLocks noGrp="1"/>
          </p:cNvSpPr>
          <p:nvPr>
            <p:ph type="body" sz="quarter" idx="38" hasCustomPrompt="1"/>
          </p:nvPr>
        </p:nvSpPr>
        <p:spPr>
          <a:xfrm>
            <a:off x="716113"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4" name="02">
            <a:extLst>
              <a:ext uri="{FF2B5EF4-FFF2-40B4-BE49-F238E27FC236}">
                <a16:creationId xmlns:a16="http://schemas.microsoft.com/office/drawing/2014/main" id="{42B5B42B-7BA8-8749-A68B-767FDE1DBED7}"/>
              </a:ext>
            </a:extLst>
          </p:cNvPr>
          <p:cNvSpPr>
            <a:spLocks noGrp="1"/>
          </p:cNvSpPr>
          <p:nvPr>
            <p:ph type="body" sz="quarter" idx="21" hasCustomPrompt="1"/>
          </p:nvPr>
        </p:nvSpPr>
        <p:spPr>
          <a:xfrm>
            <a:off x="5146882" y="1946703"/>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61" name="Caption 2">
            <a:extLst>
              <a:ext uri="{FF2B5EF4-FFF2-40B4-BE49-F238E27FC236}">
                <a16:creationId xmlns:a16="http://schemas.microsoft.com/office/drawing/2014/main" id="{AB11E701-A589-1142-AAC4-7F98249E39B1}"/>
              </a:ext>
            </a:extLst>
          </p:cNvPr>
          <p:cNvSpPr>
            <a:spLocks noGrp="1"/>
          </p:cNvSpPr>
          <p:nvPr>
            <p:ph type="body" sz="quarter" idx="34" hasCustomPrompt="1"/>
          </p:nvPr>
        </p:nvSpPr>
        <p:spPr>
          <a:xfrm>
            <a:off x="3673065"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0" name="Subtitle 2">
            <a:extLst>
              <a:ext uri="{FF2B5EF4-FFF2-40B4-BE49-F238E27FC236}">
                <a16:creationId xmlns:a16="http://schemas.microsoft.com/office/drawing/2014/main" id="{AC7180CB-D6CC-884D-A1D6-4238C52B1D17}"/>
              </a:ext>
            </a:extLst>
          </p:cNvPr>
          <p:cNvSpPr>
            <a:spLocks noGrp="1"/>
          </p:cNvSpPr>
          <p:nvPr>
            <p:ph type="body" sz="quarter" idx="39" hasCustomPrompt="1"/>
          </p:nvPr>
        </p:nvSpPr>
        <p:spPr>
          <a:xfrm>
            <a:off x="3507143"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1" name="Column 2">
            <a:extLst>
              <a:ext uri="{FF2B5EF4-FFF2-40B4-BE49-F238E27FC236}">
                <a16:creationId xmlns:a16="http://schemas.microsoft.com/office/drawing/2014/main" id="{DED1FE80-97ED-A44A-AAC7-23445FA9373D}"/>
              </a:ext>
            </a:extLst>
          </p:cNvPr>
          <p:cNvSpPr>
            <a:spLocks noGrp="1"/>
          </p:cNvSpPr>
          <p:nvPr>
            <p:ph type="body" sz="quarter" idx="40" hasCustomPrompt="1"/>
          </p:nvPr>
        </p:nvSpPr>
        <p:spPr>
          <a:xfrm>
            <a:off x="3538724"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5" name="03">
            <a:extLst>
              <a:ext uri="{FF2B5EF4-FFF2-40B4-BE49-F238E27FC236}">
                <a16:creationId xmlns:a16="http://schemas.microsoft.com/office/drawing/2014/main" id="{8192EB0B-9651-B544-BDAC-EE091C49C6F7}"/>
              </a:ext>
            </a:extLst>
          </p:cNvPr>
          <p:cNvSpPr>
            <a:spLocks noGrp="1"/>
          </p:cNvSpPr>
          <p:nvPr>
            <p:ph type="body" sz="quarter" idx="24" hasCustomPrompt="1"/>
          </p:nvPr>
        </p:nvSpPr>
        <p:spPr>
          <a:xfrm>
            <a:off x="799356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62" name="Caption 3">
            <a:extLst>
              <a:ext uri="{FF2B5EF4-FFF2-40B4-BE49-F238E27FC236}">
                <a16:creationId xmlns:a16="http://schemas.microsoft.com/office/drawing/2014/main" id="{284AA87E-52EF-2045-830C-F4AAFF5F87A3}"/>
              </a:ext>
            </a:extLst>
          </p:cNvPr>
          <p:cNvSpPr>
            <a:spLocks noGrp="1"/>
          </p:cNvSpPr>
          <p:nvPr>
            <p:ph type="body" sz="quarter" idx="35" hasCustomPrompt="1"/>
          </p:nvPr>
        </p:nvSpPr>
        <p:spPr>
          <a:xfrm>
            <a:off x="6462044"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2" name="Subtitle 3">
            <a:extLst>
              <a:ext uri="{FF2B5EF4-FFF2-40B4-BE49-F238E27FC236}">
                <a16:creationId xmlns:a16="http://schemas.microsoft.com/office/drawing/2014/main" id="{94D3E8CD-91A0-F547-BA17-B7867B89A681}"/>
              </a:ext>
            </a:extLst>
          </p:cNvPr>
          <p:cNvSpPr>
            <a:spLocks noGrp="1"/>
          </p:cNvSpPr>
          <p:nvPr>
            <p:ph type="body" sz="quarter" idx="41" hasCustomPrompt="1"/>
          </p:nvPr>
        </p:nvSpPr>
        <p:spPr>
          <a:xfrm>
            <a:off x="6305088" y="4391924"/>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3" name="Column 3">
            <a:extLst>
              <a:ext uri="{FF2B5EF4-FFF2-40B4-BE49-F238E27FC236}">
                <a16:creationId xmlns:a16="http://schemas.microsoft.com/office/drawing/2014/main" id="{39B3353B-2777-5447-89A8-8604255C061C}"/>
              </a:ext>
            </a:extLst>
          </p:cNvPr>
          <p:cNvSpPr>
            <a:spLocks noGrp="1"/>
          </p:cNvSpPr>
          <p:nvPr>
            <p:ph type="body" sz="quarter" idx="42" hasCustomPrompt="1"/>
          </p:nvPr>
        </p:nvSpPr>
        <p:spPr>
          <a:xfrm>
            <a:off x="6336669" y="4960909"/>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
        <p:nvSpPr>
          <p:cNvPr id="56" name="04">
            <a:extLst>
              <a:ext uri="{FF2B5EF4-FFF2-40B4-BE49-F238E27FC236}">
                <a16:creationId xmlns:a16="http://schemas.microsoft.com/office/drawing/2014/main" id="{6CFC2436-7424-CA43-969D-9AB5100DA389}"/>
              </a:ext>
            </a:extLst>
          </p:cNvPr>
          <p:cNvSpPr>
            <a:spLocks noGrp="1"/>
          </p:cNvSpPr>
          <p:nvPr>
            <p:ph type="body" sz="quarter" idx="27" hasCustomPrompt="1"/>
          </p:nvPr>
        </p:nvSpPr>
        <p:spPr>
          <a:xfrm>
            <a:off x="1082202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63" name="Caption 4">
            <a:extLst>
              <a:ext uri="{FF2B5EF4-FFF2-40B4-BE49-F238E27FC236}">
                <a16:creationId xmlns:a16="http://schemas.microsoft.com/office/drawing/2014/main" id="{C758B12F-C44F-274A-A913-BCB1409A8DD4}"/>
              </a:ext>
            </a:extLst>
          </p:cNvPr>
          <p:cNvSpPr>
            <a:spLocks noGrp="1"/>
          </p:cNvSpPr>
          <p:nvPr>
            <p:ph type="body" sz="quarter" idx="36" hasCustomPrompt="1"/>
          </p:nvPr>
        </p:nvSpPr>
        <p:spPr>
          <a:xfrm>
            <a:off x="9257741"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7" name="Subtitle 4">
            <a:extLst>
              <a:ext uri="{FF2B5EF4-FFF2-40B4-BE49-F238E27FC236}">
                <a16:creationId xmlns:a16="http://schemas.microsoft.com/office/drawing/2014/main" id="{54CCEB4F-7779-5E4B-B18D-AA167974CF58}"/>
              </a:ext>
            </a:extLst>
          </p:cNvPr>
          <p:cNvSpPr>
            <a:spLocks noGrp="1"/>
          </p:cNvSpPr>
          <p:nvPr>
            <p:ph type="body" sz="quarter" idx="43" hasCustomPrompt="1"/>
          </p:nvPr>
        </p:nvSpPr>
        <p:spPr>
          <a:xfrm>
            <a:off x="9153963" y="4388597"/>
            <a:ext cx="2044858"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8" name="Column 4">
            <a:extLst>
              <a:ext uri="{FF2B5EF4-FFF2-40B4-BE49-F238E27FC236}">
                <a16:creationId xmlns:a16="http://schemas.microsoft.com/office/drawing/2014/main" id="{DDA404CD-C496-1F4F-B260-2970B74DBAD4}"/>
              </a:ext>
            </a:extLst>
          </p:cNvPr>
          <p:cNvSpPr>
            <a:spLocks noGrp="1"/>
          </p:cNvSpPr>
          <p:nvPr>
            <p:ph type="body" sz="quarter" idx="44" hasCustomPrompt="1"/>
          </p:nvPr>
        </p:nvSpPr>
        <p:spPr>
          <a:xfrm>
            <a:off x="9156413" y="4957582"/>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Tree>
    <p:extLst>
      <p:ext uri="{BB962C8B-B14F-4D97-AF65-F5344CB8AC3E}">
        <p14:creationId xmlns:p14="http://schemas.microsoft.com/office/powerpoint/2010/main" val="652034567"/>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BF5C9CE-D32E-5541-B85A-FA6797185C7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ECAC6B-55DF-3941-B806-4599F6317569}"/>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8945817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89FB6B-4E4C-9945-8D76-D4163E41BB1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ED6375A-D484-F047-8EE7-94EE16B17B1D}"/>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43455459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F53538-1E06-AD4F-B660-530EE363B882}"/>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90803EF-B185-1A4B-AEB0-EB63A68BFA3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4586980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6D857EF-54C6-E245-8DC5-BB2E3575087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endParaRPr lang="en-US" sz="1400"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F03ADE6-71A7-C548-9F6E-82FDBBD6C817}"/>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632375605"/>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2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8F299F7E-7821-614A-83A4-8369943FC2DE}"/>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1" name="Subtitle">
            <a:extLst>
              <a:ext uri="{FF2B5EF4-FFF2-40B4-BE49-F238E27FC236}">
                <a16:creationId xmlns:a16="http://schemas.microsoft.com/office/drawing/2014/main" id="{473FF405-19A5-2B49-9177-D4AA44330266}"/>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6" name="Name &amp; Surname">
            <a:extLst>
              <a:ext uri="{FF2B5EF4-FFF2-40B4-BE49-F238E27FC236}">
                <a16:creationId xmlns:a16="http://schemas.microsoft.com/office/drawing/2014/main" id="{E00230D1-031F-1540-AAE8-BEEEB0C2CCA7}"/>
              </a:ext>
            </a:extLst>
          </p:cNvPr>
          <p:cNvSpPr>
            <a:spLocks noGrp="1"/>
          </p:cNvSpPr>
          <p:nvPr>
            <p:ph type="body" sz="quarter" idx="17" hasCustomPrompt="1"/>
          </p:nvPr>
        </p:nvSpPr>
        <p:spPr>
          <a:xfrm>
            <a:off x="8664802" y="5508815"/>
            <a:ext cx="2954336" cy="311531"/>
          </a:xfrm>
        </p:spPr>
        <p:txBody>
          <a:bodyPr>
            <a:noAutofit/>
          </a:bodyPr>
          <a:lstStyle>
            <a:lvl1pPr marL="0" indent="0">
              <a:buNone/>
              <a:defRPr sz="1800">
                <a:solidFill>
                  <a:schemeClr val="bg1"/>
                </a:solidFill>
              </a:defRPr>
            </a:lvl1pPr>
          </a:lstStyle>
          <a:p>
            <a:pPr lvl="0"/>
            <a:r>
              <a:rPr lang="en-US"/>
              <a:t>Presenter Name(s)</a:t>
            </a:r>
          </a:p>
        </p:txBody>
      </p:sp>
      <p:sp>
        <p:nvSpPr>
          <p:cNvPr id="22" name="Display Date">
            <a:extLst>
              <a:ext uri="{FF2B5EF4-FFF2-40B4-BE49-F238E27FC236}">
                <a16:creationId xmlns:a16="http://schemas.microsoft.com/office/drawing/2014/main" id="{AB73912B-6039-1040-8EEA-A96C88598338}"/>
              </a:ext>
            </a:extLst>
          </p:cNvPr>
          <p:cNvSpPr>
            <a:spLocks noGrp="1"/>
          </p:cNvSpPr>
          <p:nvPr>
            <p:ph type="body" sz="quarter" idx="18" hasCustomPrompt="1"/>
          </p:nvPr>
        </p:nvSpPr>
        <p:spPr>
          <a:xfrm>
            <a:off x="8664802"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4" name="Picture 13" descr="McGraw Hill red cube Logo">
            <a:extLst>
              <a:ext uri="{FF2B5EF4-FFF2-40B4-BE49-F238E27FC236}">
                <a16:creationId xmlns:a16="http://schemas.microsoft.com/office/drawing/2014/main" id="{99890B2C-1524-6C44-8656-EDBD26524A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751" y="192949"/>
            <a:ext cx="701068" cy="701068"/>
          </a:xfrm>
          <a:prstGeom prst="rect">
            <a:avLst/>
          </a:prstGeom>
        </p:spPr>
      </p:pic>
      <p:sp>
        <p:nvSpPr>
          <p:cNvPr id="15" name="Picture Placeholder 14">
            <a:extLst>
              <a:ext uri="{FF2B5EF4-FFF2-40B4-BE49-F238E27FC236}">
                <a16:creationId xmlns:a16="http://schemas.microsoft.com/office/drawing/2014/main" id="{13CF2EA1-0BDF-D048-9CA6-1FD0CB7CE1B4}"/>
              </a:ext>
            </a:extLst>
          </p:cNvPr>
          <p:cNvSpPr>
            <a:spLocks noGrp="1"/>
          </p:cNvSpPr>
          <p:nvPr>
            <p:ph type="pic" sz="quarter" idx="19"/>
          </p:nvPr>
        </p:nvSpPr>
        <p:spPr>
          <a:xfrm>
            <a:off x="0" y="6350"/>
            <a:ext cx="12192000" cy="6851650"/>
          </a:xfrm>
          <a:custGeom>
            <a:avLst/>
            <a:gdLst>
              <a:gd name="connsiteX0" fmla="*/ 203750 w 12192000"/>
              <a:gd name="connsiteY0" fmla="*/ 185576 h 6851650"/>
              <a:gd name="connsiteX1" fmla="*/ 203750 w 12192000"/>
              <a:gd name="connsiteY1" fmla="*/ 886644 h 6851650"/>
              <a:gd name="connsiteX2" fmla="*/ 904818 w 12192000"/>
              <a:gd name="connsiteY2" fmla="*/ 886644 h 6851650"/>
              <a:gd name="connsiteX3" fmla="*/ 904818 w 12192000"/>
              <a:gd name="connsiteY3" fmla="*/ 185576 h 6851650"/>
              <a:gd name="connsiteX4" fmla="*/ 0 w 12192000"/>
              <a:gd name="connsiteY4" fmla="*/ 0 h 6851650"/>
              <a:gd name="connsiteX5" fmla="*/ 12192000 w 12192000"/>
              <a:gd name="connsiteY5" fmla="*/ 0 h 6851650"/>
              <a:gd name="connsiteX6" fmla="*/ 12192000 w 12192000"/>
              <a:gd name="connsiteY6" fmla="*/ 2771549 h 6851650"/>
              <a:gd name="connsiteX7" fmla="*/ 8112125 w 12192000"/>
              <a:gd name="connsiteY7" fmla="*/ 2771549 h 6851650"/>
              <a:gd name="connsiteX8" fmla="*/ 8112125 w 12192000"/>
              <a:gd name="connsiteY8" fmla="*/ 6851650 h 6851650"/>
              <a:gd name="connsiteX9" fmla="*/ 0 w 12192000"/>
              <a:gd name="connsiteY9" fmla="*/ 685165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1650">
                <a:moveTo>
                  <a:pt x="203750" y="185576"/>
                </a:moveTo>
                <a:lnTo>
                  <a:pt x="203750" y="886644"/>
                </a:lnTo>
                <a:lnTo>
                  <a:pt x="904818" y="886644"/>
                </a:lnTo>
                <a:lnTo>
                  <a:pt x="904818" y="185576"/>
                </a:lnTo>
                <a:close/>
                <a:moveTo>
                  <a:pt x="0" y="0"/>
                </a:moveTo>
                <a:lnTo>
                  <a:pt x="12192000" y="0"/>
                </a:lnTo>
                <a:lnTo>
                  <a:pt x="12192000" y="2771549"/>
                </a:lnTo>
                <a:lnTo>
                  <a:pt x="8112125" y="2771549"/>
                </a:lnTo>
                <a:lnTo>
                  <a:pt x="8112125" y="6851650"/>
                </a:lnTo>
                <a:lnTo>
                  <a:pt x="0" y="685165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97443128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BBEFBCB-AB08-7140-8567-4FD4D04CADE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C06EC2B-3880-F14F-AE7E-34F53ED22BC0}"/>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428078572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FB85C7-7209-144C-8D24-339DFB0EC356}"/>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EAEF899C-3DCF-8C49-9396-92C59D4A49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19375524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F642D6-3553-324F-921E-A1CD808FEC0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C77AEF-848E-1B4D-806C-A42A975189D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FE6FF244-ECCD-FB4B-888A-4E5725DEDCD9}"/>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7" name="Picture Placeholder 3">
            <a:extLst>
              <a:ext uri="{FF2B5EF4-FFF2-40B4-BE49-F238E27FC236}">
                <a16:creationId xmlns:a16="http://schemas.microsoft.com/office/drawing/2014/main" id="{EE8CE71D-FD18-3C4F-A0F0-3D4D2F934A3B}"/>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74525103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4054558-A0FC-FC46-96A0-9A37F9394E3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60E6BF1-B230-CB4C-B6A7-A95B734E3851}"/>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2" name="Body Text">
            <a:extLst>
              <a:ext uri="{FF2B5EF4-FFF2-40B4-BE49-F238E27FC236}">
                <a16:creationId xmlns:a16="http://schemas.microsoft.com/office/drawing/2014/main" id="{F4B5C00F-71F0-3640-9AFC-102C62C6B89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3" name="Picture Placeholder 3">
            <a:extLst>
              <a:ext uri="{FF2B5EF4-FFF2-40B4-BE49-F238E27FC236}">
                <a16:creationId xmlns:a16="http://schemas.microsoft.com/office/drawing/2014/main" id="{8EE49D24-539A-734A-9997-3D71268C4F3D}"/>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3000241023"/>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14B6D6C-C29B-A548-A31E-1599E902320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B65A249-F039-1443-8CC7-E8D46EA69B1E}"/>
              </a:ext>
            </a:extLst>
          </p:cNvPr>
          <p:cNvSpPr>
            <a:spLocks noGrp="1"/>
          </p:cNvSpPr>
          <p:nvPr>
            <p:ph type="title" hasCustomPrompt="1"/>
          </p:nvPr>
        </p:nvSpPr>
        <p:spPr>
          <a:xfrm>
            <a:off x="493864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0" y="1749425"/>
            <a:ext cx="4079875" cy="4092575"/>
          </a:xfrm>
        </p:spPr>
        <p:txBody>
          <a:bodyPr/>
          <a:lstStyle/>
          <a:p>
            <a:endParaRPr lang="en-US"/>
          </a:p>
        </p:txBody>
      </p:sp>
    </p:spTree>
    <p:extLst>
      <p:ext uri="{BB962C8B-B14F-4D97-AF65-F5344CB8AC3E}">
        <p14:creationId xmlns:p14="http://schemas.microsoft.com/office/powerpoint/2010/main" val="7308734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0ACFF1-F760-9646-978E-A45F7A2F22D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07E239-B479-4B49-A66C-67B5E5D8E51F}"/>
              </a:ext>
            </a:extLst>
          </p:cNvPr>
          <p:cNvSpPr>
            <a:spLocks noGrp="1"/>
          </p:cNvSpPr>
          <p:nvPr>
            <p:ph type="title" hasCustomPrompt="1"/>
          </p:nvPr>
        </p:nvSpPr>
        <p:spPr>
          <a:xfrm>
            <a:off x="4969036"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6576" y="1749425"/>
            <a:ext cx="4086451" cy="4092575"/>
          </a:xfrm>
        </p:spPr>
        <p:txBody>
          <a:bodyPr/>
          <a:lstStyle/>
          <a:p>
            <a:endParaRPr lang="en-US"/>
          </a:p>
        </p:txBody>
      </p:sp>
    </p:spTree>
    <p:extLst>
      <p:ext uri="{BB962C8B-B14F-4D97-AF65-F5344CB8AC3E}">
        <p14:creationId xmlns:p14="http://schemas.microsoft.com/office/powerpoint/2010/main" val="303603461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4732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F039C16-092F-A740-B960-ADDCD3D9116D}"/>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E21EE8B-6895-1B4A-9E48-4992928A95F0}"/>
              </a:ext>
            </a:extLst>
          </p:cNvPr>
          <p:cNvSpPr>
            <a:spLocks noGrp="1"/>
          </p:cNvSpPr>
          <p:nvPr>
            <p:ph type="title" hasCustomPrompt="1"/>
          </p:nvPr>
        </p:nvSpPr>
        <p:spPr>
          <a:xfrm>
            <a:off x="4941935" y="2980309"/>
            <a:ext cx="2308129" cy="1948908"/>
          </a:xfrm>
        </p:spPr>
        <p:txBody>
          <a:bodyPr/>
          <a:lstStyle>
            <a:lvl1pPr>
              <a:defRPr>
                <a:solidFill>
                  <a:schemeClr val="bg1"/>
                </a:solidFill>
              </a:defRPr>
            </a:lvl1pPr>
          </a:lstStyle>
          <a:p>
            <a:r>
              <a:rPr lang="en-US"/>
              <a:t>Click to edit Slide Title</a:t>
            </a:r>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0" y="1749425"/>
            <a:ext cx="4102551" cy="4092575"/>
          </a:xfrm>
        </p:spPr>
        <p:txBody>
          <a:bodyPr/>
          <a:lstStyle/>
          <a:p>
            <a:endParaRPr lang="en-US"/>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4997531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403860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5E0767D-8A25-6C4A-8364-3B7A3F82FAAC}"/>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463D1A8-1111-114B-9890-0CE0E14B7D62}"/>
              </a:ext>
            </a:extLst>
          </p:cNvPr>
          <p:cNvSpPr>
            <a:spLocks noGrp="1"/>
          </p:cNvSpPr>
          <p:nvPr>
            <p:ph type="title" hasCustomPrompt="1"/>
          </p:nvPr>
        </p:nvSpPr>
        <p:spPr>
          <a:xfrm>
            <a:off x="4941935" y="2980309"/>
            <a:ext cx="2308129" cy="1948908"/>
          </a:xfrm>
        </p:spPr>
        <p:txBody>
          <a:bodyPr/>
          <a:lstStyle>
            <a:lvl1pPr>
              <a:defRPr>
                <a:solidFill>
                  <a:schemeClr val="accent3"/>
                </a:solidFill>
              </a:defRPr>
            </a:lvl1pPr>
          </a:lstStyle>
          <a:p>
            <a:r>
              <a:rPr lang="en-US"/>
              <a:t>Click to edit Slide Title</a:t>
            </a: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0" y="1749425"/>
            <a:ext cx="4038600" cy="4092575"/>
          </a:xfrm>
        </p:spPr>
        <p:txBody>
          <a:bodyPr/>
          <a:lstStyle/>
          <a:p>
            <a:endParaRPr lang="en-US"/>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58122"/>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Accessing Higher Ground 2021 - Ciporen</a:t>
            </a:r>
            <a:endParaRPr lang="en-US" dirty="0"/>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24127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96C25C-4E0B-8F45-A598-DEBA7C70A126}"/>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Accessing Higher Ground 2021 - Ciporen</a:t>
            </a:r>
            <a:endParaRPr lang="en-US" dirty="0"/>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Title 1">
            <a:extLst>
              <a:ext uri="{FF2B5EF4-FFF2-40B4-BE49-F238E27FC236}">
                <a16:creationId xmlns:a16="http://schemas.microsoft.com/office/drawing/2014/main" id="{346516CC-87F2-EF46-9DE4-E73DBE2F3B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20856841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2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8" name="Picture 7" descr="McGraw Hill red cube logo ">
            <a:extLst>
              <a:ext uri="{FF2B5EF4-FFF2-40B4-BE49-F238E27FC236}">
                <a16:creationId xmlns:a16="http://schemas.microsoft.com/office/drawing/2014/main" id="{0C1542B3-AC85-B84B-8E1C-32BDCBC2D78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750" y="191661"/>
            <a:ext cx="701068" cy="701068"/>
          </a:xfrm>
          <a:prstGeom prst="rect">
            <a:avLst/>
          </a:prstGeom>
        </p:spPr>
      </p:pic>
      <p:sp>
        <p:nvSpPr>
          <p:cNvPr id="14" name="Picture Placeholder 13">
            <a:extLst>
              <a:ext uri="{FF2B5EF4-FFF2-40B4-BE49-F238E27FC236}">
                <a16:creationId xmlns:a16="http://schemas.microsoft.com/office/drawing/2014/main" id="{C7474C23-0000-B24E-AF26-BE116E4F8369}"/>
              </a:ext>
            </a:extLst>
          </p:cNvPr>
          <p:cNvSpPr>
            <a:spLocks noGrp="1"/>
          </p:cNvSpPr>
          <p:nvPr>
            <p:ph type="pic" sz="quarter" idx="19"/>
          </p:nvPr>
        </p:nvSpPr>
        <p:spPr>
          <a:xfrm>
            <a:off x="0" y="0"/>
            <a:ext cx="12192000" cy="6851650"/>
          </a:xfrm>
          <a:custGeom>
            <a:avLst/>
            <a:gdLst>
              <a:gd name="connsiteX0" fmla="*/ 203750 w 12192000"/>
              <a:gd name="connsiteY0" fmla="*/ 185576 h 6851650"/>
              <a:gd name="connsiteX1" fmla="*/ 203750 w 12192000"/>
              <a:gd name="connsiteY1" fmla="*/ 886644 h 6851650"/>
              <a:gd name="connsiteX2" fmla="*/ 904818 w 12192000"/>
              <a:gd name="connsiteY2" fmla="*/ 886644 h 6851650"/>
              <a:gd name="connsiteX3" fmla="*/ 904818 w 12192000"/>
              <a:gd name="connsiteY3" fmla="*/ 185576 h 6851650"/>
              <a:gd name="connsiteX4" fmla="*/ 0 w 12192000"/>
              <a:gd name="connsiteY4" fmla="*/ 0 h 6851650"/>
              <a:gd name="connsiteX5" fmla="*/ 12192000 w 12192000"/>
              <a:gd name="connsiteY5" fmla="*/ 0 h 6851650"/>
              <a:gd name="connsiteX6" fmla="*/ 12192000 w 12192000"/>
              <a:gd name="connsiteY6" fmla="*/ 2771549 h 6851650"/>
              <a:gd name="connsiteX7" fmla="*/ 8112125 w 12192000"/>
              <a:gd name="connsiteY7" fmla="*/ 2771549 h 6851650"/>
              <a:gd name="connsiteX8" fmla="*/ 8112125 w 12192000"/>
              <a:gd name="connsiteY8" fmla="*/ 6851650 h 6851650"/>
              <a:gd name="connsiteX9" fmla="*/ 0 w 12192000"/>
              <a:gd name="connsiteY9" fmla="*/ 685165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1650">
                <a:moveTo>
                  <a:pt x="203750" y="185576"/>
                </a:moveTo>
                <a:lnTo>
                  <a:pt x="203750" y="886644"/>
                </a:lnTo>
                <a:lnTo>
                  <a:pt x="904818" y="886644"/>
                </a:lnTo>
                <a:lnTo>
                  <a:pt x="904818" y="185576"/>
                </a:lnTo>
                <a:close/>
                <a:moveTo>
                  <a:pt x="0" y="0"/>
                </a:moveTo>
                <a:lnTo>
                  <a:pt x="12192000" y="0"/>
                </a:lnTo>
                <a:lnTo>
                  <a:pt x="12192000" y="2771549"/>
                </a:lnTo>
                <a:lnTo>
                  <a:pt x="8112125" y="2771549"/>
                </a:lnTo>
                <a:lnTo>
                  <a:pt x="8112125" y="6851650"/>
                </a:lnTo>
                <a:lnTo>
                  <a:pt x="0" y="685165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46013811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userDrawn="1">
          <p15:clr>
            <a:srgbClr val="FBAE40"/>
          </p15:clr>
        </p15:guide>
        <p15:guide id="13" pos="483">
          <p15:clr>
            <a:srgbClr val="FBAE40"/>
          </p15:clr>
        </p15:guide>
        <p15:guide id="14" pos="71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C7C5E04-8E76-B248-8774-9FFC64C5F1B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Accessing Higher Ground 2021 - Ciporen</a:t>
            </a:r>
            <a:endParaRPr lang="en-US" dirty="0"/>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596102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B3ECB7-D9C5-7546-A06E-9CF6F67D236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20D7435D-F882-234A-BBC8-20C90114E1EF}"/>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Title 1">
            <a:extLst>
              <a:ext uri="{FF2B5EF4-FFF2-40B4-BE49-F238E27FC236}">
                <a16:creationId xmlns:a16="http://schemas.microsoft.com/office/drawing/2014/main" id="{4D95F659-D768-DA4C-A100-D623125B2DB2}"/>
              </a:ext>
            </a:extLst>
          </p:cNvPr>
          <p:cNvSpPr>
            <a:spLocks noGrp="1"/>
          </p:cNvSpPr>
          <p:nvPr>
            <p:ph type="title" hasCustomPrompt="1"/>
          </p:nvPr>
        </p:nvSpPr>
        <p:spPr>
          <a:xfrm>
            <a:off x="868357" y="2980309"/>
            <a:ext cx="2308129" cy="1948908"/>
          </a:xfrm>
        </p:spPr>
        <p:txBody>
          <a:bodyPr/>
          <a:lstStyle>
            <a:lvl1pPr>
              <a:defRPr>
                <a:solidFill>
                  <a:schemeClr val="accent3"/>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43673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6DC658-BECF-B54E-AC16-9CF646F90F6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Title 1">
            <a:extLst>
              <a:ext uri="{FF2B5EF4-FFF2-40B4-BE49-F238E27FC236}">
                <a16:creationId xmlns:a16="http://schemas.microsoft.com/office/drawing/2014/main" id="{ECBAEEB7-4D07-4E47-9AD6-1302A0606B48}"/>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9" name="Picture Placeholder 3">
            <a:extLst>
              <a:ext uri="{FF2B5EF4-FFF2-40B4-BE49-F238E27FC236}">
                <a16:creationId xmlns:a16="http://schemas.microsoft.com/office/drawing/2014/main" id="{854C5140-16E5-5B49-8707-20A9139FD7A6}"/>
              </a:ext>
            </a:extLst>
          </p:cNvPr>
          <p:cNvSpPr>
            <a:spLocks noGrp="1"/>
          </p:cNvSpPr>
          <p:nvPr>
            <p:ph type="pic" sz="quarter" idx="21"/>
          </p:nvPr>
        </p:nvSpPr>
        <p:spPr>
          <a:xfrm>
            <a:off x="-42375" y="1749425"/>
            <a:ext cx="4122250" cy="4092575"/>
          </a:xfrm>
        </p:spPr>
        <p:txBody>
          <a:bodyPr/>
          <a:lstStyle/>
          <a:p>
            <a:endParaRPr lang="en-US"/>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2488891"/>
            <a:ext cx="7081838" cy="3348347"/>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p:txBody>
      </p:sp>
    </p:spTree>
    <p:extLst>
      <p:ext uri="{BB962C8B-B14F-4D97-AF65-F5344CB8AC3E}">
        <p14:creationId xmlns:p14="http://schemas.microsoft.com/office/powerpoint/2010/main" val="152242107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D75399-CE4F-B348-BAB4-FC82DF060775}"/>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9" name="Title 1">
            <a:extLst>
              <a:ext uri="{FF2B5EF4-FFF2-40B4-BE49-F238E27FC236}">
                <a16:creationId xmlns:a16="http://schemas.microsoft.com/office/drawing/2014/main" id="{95F10BB2-BD13-C546-AA6B-50B0925DB931}"/>
              </a:ext>
            </a:extLst>
          </p:cNvPr>
          <p:cNvSpPr>
            <a:spLocks noGrp="1"/>
          </p:cNvSpPr>
          <p:nvPr>
            <p:ph type="title" hasCustomPrompt="1"/>
          </p:nvPr>
        </p:nvSpPr>
        <p:spPr>
          <a:xfrm>
            <a:off x="4343400" y="1755386"/>
            <a:ext cx="5729288" cy="599716"/>
          </a:xfrm>
        </p:spPr>
        <p:txBody>
          <a:bodyPr>
            <a:noAutofit/>
          </a:bodyPr>
          <a:lstStyle>
            <a:lvl1pPr>
              <a:defRPr sz="2400">
                <a:solidFill>
                  <a:schemeClr val="tx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2508545"/>
            <a:ext cx="7081838" cy="332869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p:txBody>
      </p:sp>
      <p:sp>
        <p:nvSpPr>
          <p:cNvPr id="11" name="Picture Placeholder 3">
            <a:extLst>
              <a:ext uri="{FF2B5EF4-FFF2-40B4-BE49-F238E27FC236}">
                <a16:creationId xmlns:a16="http://schemas.microsoft.com/office/drawing/2014/main" id="{37111FFF-42FA-CE45-BFD6-0F5263B787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363950760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3"/>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AEA48F-3B08-6D49-AAE9-9E6A4A5E47A3}"/>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1E73F80A-1813-DA4F-8DE2-64EB7F213BB4}"/>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Title 1">
            <a:extLst>
              <a:ext uri="{FF2B5EF4-FFF2-40B4-BE49-F238E27FC236}">
                <a16:creationId xmlns:a16="http://schemas.microsoft.com/office/drawing/2014/main" id="{DA36B83B-6BD2-D144-A9FF-1152262C288E}"/>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2508547"/>
            <a:ext cx="7081838" cy="3328692"/>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a:p>
            <a:pPr lvl="0"/>
            <a:endParaRPr lang="en-US"/>
          </a:p>
        </p:txBody>
      </p:sp>
      <p:sp>
        <p:nvSpPr>
          <p:cNvPr id="11" name="Picture Placeholder 3">
            <a:extLst>
              <a:ext uri="{FF2B5EF4-FFF2-40B4-BE49-F238E27FC236}">
                <a16:creationId xmlns:a16="http://schemas.microsoft.com/office/drawing/2014/main" id="{7156F9C9-D4B2-4542-B1D5-6C51BC91E5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10132042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 – Text Heavy / Portrait -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pic>
        <p:nvPicPr>
          <p:cNvPr id="18" name="Picture 17">
            <a:extLst>
              <a:ext uri="{FF2B5EF4-FFF2-40B4-BE49-F238E27FC236}">
                <a16:creationId xmlns:a16="http://schemas.microsoft.com/office/drawing/2014/main" id="{0330DBB1-932C-514D-8370-049DD406AEC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601147" y="1366154"/>
            <a:ext cx="2133798" cy="4871033"/>
          </a:xfrm>
          <a:prstGeom prst="rect">
            <a:avLst/>
          </a:prstGeom>
        </p:spPr>
      </p:pic>
      <p:sp>
        <p:nvSpPr>
          <p:cNvPr id="3" name="Footer Placeholder 2">
            <a:extLst>
              <a:ext uri="{FF2B5EF4-FFF2-40B4-BE49-F238E27FC236}">
                <a16:creationId xmlns:a16="http://schemas.microsoft.com/office/drawing/2014/main" id="{E1E28115-1F17-E042-B158-958DD7957420}"/>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Accessing Higher Ground 2021 - Ciporen</a:t>
            </a:r>
            <a:endParaRPr lang="en-US" dirty="0"/>
          </a:p>
        </p:txBody>
      </p:sp>
      <p:sp>
        <p:nvSpPr>
          <p:cNvPr id="12" name="Chapter Title">
            <a:extLst>
              <a:ext uri="{FF2B5EF4-FFF2-40B4-BE49-F238E27FC236}">
                <a16:creationId xmlns:a16="http://schemas.microsoft.com/office/drawing/2014/main" id="{ED2A3636-75CE-1E42-9B3A-DAFCDFF373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26B4EDE0-F23F-9C40-8DBC-AA1DE963BCBD}"/>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5DFC7AE-4EDA-5449-A40C-2DC74991B052}"/>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132F1372-CD64-C741-83C2-B72000439FEF}"/>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4" name="Column 1">
            <a:extLst>
              <a:ext uri="{FF2B5EF4-FFF2-40B4-BE49-F238E27FC236}">
                <a16:creationId xmlns:a16="http://schemas.microsoft.com/office/drawing/2014/main" id="{733B5D7A-D46F-EE40-98CC-40E79D9F65C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5" name="Column 2">
            <a:extLst>
              <a:ext uri="{FF2B5EF4-FFF2-40B4-BE49-F238E27FC236}">
                <a16:creationId xmlns:a16="http://schemas.microsoft.com/office/drawing/2014/main" id="{B1FAC4E9-985E-3F49-8B63-05362E7E7EA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7116308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 - Statistics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1946E26-8BE7-2D48-86AC-6974E1F63A46}"/>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Accessing Higher Ground 2021 - Ciporen</a:t>
            </a:r>
            <a:endParaRPr lang="en-US" dirty="0"/>
          </a:p>
        </p:txBody>
      </p:sp>
      <p:sp>
        <p:nvSpPr>
          <p:cNvPr id="21" name="Chapter Title">
            <a:extLst>
              <a:ext uri="{FF2B5EF4-FFF2-40B4-BE49-F238E27FC236}">
                <a16:creationId xmlns:a16="http://schemas.microsoft.com/office/drawing/2014/main" id="{13CBDD01-29C4-1745-98AD-13788A1461CD}"/>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0116EA0E-2BFB-CB43-BCB2-E6275846FF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3A98EC6B-7BB0-C948-B167-15145EFB6ADF}"/>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1" name="Stat 1">
            <a:extLst>
              <a:ext uri="{FF2B5EF4-FFF2-40B4-BE49-F238E27FC236}">
                <a16:creationId xmlns:a16="http://schemas.microsoft.com/office/drawing/2014/main" id="{C9E00311-1B4A-3A45-B2E1-0DEC2AF42FEE}"/>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3" name="Stat 1 Caption">
            <a:extLst>
              <a:ext uri="{FF2B5EF4-FFF2-40B4-BE49-F238E27FC236}">
                <a16:creationId xmlns:a16="http://schemas.microsoft.com/office/drawing/2014/main" id="{38EEFF29-C9F6-F448-9DE3-B7BED4EA285F}"/>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4" name="Stat 1 Copy">
            <a:extLst>
              <a:ext uri="{FF2B5EF4-FFF2-40B4-BE49-F238E27FC236}">
                <a16:creationId xmlns:a16="http://schemas.microsoft.com/office/drawing/2014/main" id="{B83545D4-1FE8-DC43-9A81-6F2504358775}"/>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5" name="Stat 2">
            <a:extLst>
              <a:ext uri="{FF2B5EF4-FFF2-40B4-BE49-F238E27FC236}">
                <a16:creationId xmlns:a16="http://schemas.microsoft.com/office/drawing/2014/main" id="{4ABC467F-D107-4747-9586-1125DD08C17C}"/>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16" name="Stat 2 Caption">
            <a:extLst>
              <a:ext uri="{FF2B5EF4-FFF2-40B4-BE49-F238E27FC236}">
                <a16:creationId xmlns:a16="http://schemas.microsoft.com/office/drawing/2014/main" id="{8BD7BB4D-CE28-1E4B-9665-50E32471A56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17" name="Stat 2 Copy">
            <a:extLst>
              <a:ext uri="{FF2B5EF4-FFF2-40B4-BE49-F238E27FC236}">
                <a16:creationId xmlns:a16="http://schemas.microsoft.com/office/drawing/2014/main" id="{EB835A56-B62C-D14B-903D-610071ADC1C5}"/>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4" name="Picture Placeholder 3">
            <a:extLst>
              <a:ext uri="{FF2B5EF4-FFF2-40B4-BE49-F238E27FC236}">
                <a16:creationId xmlns:a16="http://schemas.microsoft.com/office/drawing/2014/main" id="{1E366E92-31CB-554F-81AB-17D313A7A123}"/>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388619401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 - Statistic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B1CF8A6E-8B6C-6747-84E2-7847C60A1202}"/>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Accessing Higher Ground 2021 - Ciporen</a:t>
            </a:r>
            <a:endParaRPr lang="en-US" dirty="0"/>
          </a:p>
        </p:txBody>
      </p:sp>
      <p:sp>
        <p:nvSpPr>
          <p:cNvPr id="15" name="Chapter Title">
            <a:extLst>
              <a:ext uri="{FF2B5EF4-FFF2-40B4-BE49-F238E27FC236}">
                <a16:creationId xmlns:a16="http://schemas.microsoft.com/office/drawing/2014/main" id="{7F34424B-8820-7344-948C-E6A37BDAAAFC}"/>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2F9A6A3-1428-324C-BC1A-CD4F519AE9C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1B342B07-82AB-0B4B-B28F-D846667724D2}"/>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4" name="Stat 1">
            <a:extLst>
              <a:ext uri="{FF2B5EF4-FFF2-40B4-BE49-F238E27FC236}">
                <a16:creationId xmlns:a16="http://schemas.microsoft.com/office/drawing/2014/main" id="{8719B257-7CF2-6F44-B644-631E6E5FD3A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8" name="Stat 1 Caption">
            <a:extLst>
              <a:ext uri="{FF2B5EF4-FFF2-40B4-BE49-F238E27FC236}">
                <a16:creationId xmlns:a16="http://schemas.microsoft.com/office/drawing/2014/main" id="{57760C02-0E47-7F4E-A806-343D2358533C}"/>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9" name="Stat 1 Copy">
            <a:extLst>
              <a:ext uri="{FF2B5EF4-FFF2-40B4-BE49-F238E27FC236}">
                <a16:creationId xmlns:a16="http://schemas.microsoft.com/office/drawing/2014/main" id="{EBA0D26B-DB92-4246-9287-4BA2780352E6}"/>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0" name="Stat 2">
            <a:extLst>
              <a:ext uri="{FF2B5EF4-FFF2-40B4-BE49-F238E27FC236}">
                <a16:creationId xmlns:a16="http://schemas.microsoft.com/office/drawing/2014/main" id="{B255A082-26C5-3C48-A4C3-084ADA5B7010}"/>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21" name="Stat 2 Caption">
            <a:extLst>
              <a:ext uri="{FF2B5EF4-FFF2-40B4-BE49-F238E27FC236}">
                <a16:creationId xmlns:a16="http://schemas.microsoft.com/office/drawing/2014/main" id="{A2FDE0EB-7516-884E-8EAB-A79C468518D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2" name="Stat 2 Copy">
            <a:extLst>
              <a:ext uri="{FF2B5EF4-FFF2-40B4-BE49-F238E27FC236}">
                <a16:creationId xmlns:a16="http://schemas.microsoft.com/office/drawing/2014/main" id="{26318E31-81CB-5441-B056-B8D276EEF004}"/>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3" name="Picture Placeholder 3">
            <a:extLst>
              <a:ext uri="{FF2B5EF4-FFF2-40B4-BE49-F238E27FC236}">
                <a16:creationId xmlns:a16="http://schemas.microsoft.com/office/drawing/2014/main" id="{1DD162E7-2D04-F14B-8AE4-67BBDF2FB66D}"/>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144746557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 - Statistics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A4452E8-D98B-7D49-89F4-1988EA1CF4A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Accessing Higher Ground 2021 - Ciporen</a:t>
            </a:r>
          </a:p>
        </p:txBody>
      </p:sp>
      <p:sp>
        <p:nvSpPr>
          <p:cNvPr id="21" name="Chapter Title">
            <a:extLst>
              <a:ext uri="{FF2B5EF4-FFF2-40B4-BE49-F238E27FC236}">
                <a16:creationId xmlns:a16="http://schemas.microsoft.com/office/drawing/2014/main" id="{EB64CB2E-C92D-124D-B974-0B1896DAFD50}"/>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D5A19222-FB40-1547-B796-7486CB30C6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F928CD4C-6268-8747-985F-C59CF046D0ED}"/>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tat 1">
            <a:extLst>
              <a:ext uri="{FF2B5EF4-FFF2-40B4-BE49-F238E27FC236}">
                <a16:creationId xmlns:a16="http://schemas.microsoft.com/office/drawing/2014/main" id="{F98DED31-4635-444D-919C-2B2B0E840F3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23" name="Stat 1 Caption">
            <a:extLst>
              <a:ext uri="{FF2B5EF4-FFF2-40B4-BE49-F238E27FC236}">
                <a16:creationId xmlns:a16="http://schemas.microsoft.com/office/drawing/2014/main" id="{331C2C7A-A19F-4D41-AF05-994255D0A1CD}"/>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24" name="Stat 1 Copy">
            <a:extLst>
              <a:ext uri="{FF2B5EF4-FFF2-40B4-BE49-F238E27FC236}">
                <a16:creationId xmlns:a16="http://schemas.microsoft.com/office/drawing/2014/main" id="{085B1092-89BA-6141-A8AF-C417ED755A44}"/>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5" name="Stat 2">
            <a:extLst>
              <a:ext uri="{FF2B5EF4-FFF2-40B4-BE49-F238E27FC236}">
                <a16:creationId xmlns:a16="http://schemas.microsoft.com/office/drawing/2014/main" id="{3F2FC970-AFDD-3442-9C3D-1624B73CCDE6}"/>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a:t>
            </a:r>
          </a:p>
        </p:txBody>
      </p:sp>
      <p:sp>
        <p:nvSpPr>
          <p:cNvPr id="26" name="Stat 2 Caption">
            <a:extLst>
              <a:ext uri="{FF2B5EF4-FFF2-40B4-BE49-F238E27FC236}">
                <a16:creationId xmlns:a16="http://schemas.microsoft.com/office/drawing/2014/main" id="{2364D5FE-A84F-B94C-A9A4-9473F667299C}"/>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7" name="Stat 2 Copy">
            <a:extLst>
              <a:ext uri="{FF2B5EF4-FFF2-40B4-BE49-F238E27FC236}">
                <a16:creationId xmlns:a16="http://schemas.microsoft.com/office/drawing/2014/main" id="{C7FFAD34-E2B5-C749-BB8B-450A44FC17CA}"/>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8" name="Picture Placeholder 3">
            <a:extLst>
              <a:ext uri="{FF2B5EF4-FFF2-40B4-BE49-F238E27FC236}">
                <a16:creationId xmlns:a16="http://schemas.microsoft.com/office/drawing/2014/main" id="{2B551DAC-27EA-C24C-B386-EC1AF8D644AB}"/>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231113278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 - Statistics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9C6B1683-BE6C-994F-8C71-4655A6D7B5F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Accessing Higher Ground 2021 - Ciporen</a:t>
            </a:r>
            <a:endParaRPr lang="en-US" dirty="0"/>
          </a:p>
        </p:txBody>
      </p:sp>
      <p:sp>
        <p:nvSpPr>
          <p:cNvPr id="21" name="Chapter Title">
            <a:extLst>
              <a:ext uri="{FF2B5EF4-FFF2-40B4-BE49-F238E27FC236}">
                <a16:creationId xmlns:a16="http://schemas.microsoft.com/office/drawing/2014/main" id="{D28FF114-93DC-FC49-9934-51730AECACA3}"/>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B53FBC86-B154-F249-A0EA-A3F4998B8867}"/>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B2093CD-2406-1349-966B-57058BD8102D}"/>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473606"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59743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46382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6833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1795066167"/>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2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EE8D7D83-3733-6544-9A18-692EAF0556C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A35E7039-7E5C-EA46-8A76-6BF0BD49C62D}"/>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7526AB89-E183-9647-B0C6-8DBEA8E2B610}"/>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AF19FE6E-ABD4-0641-9E4F-ECE7E253ADAB}"/>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3" name="Picture 12" descr="McGraw Hill red cube logo ">
            <a:extLst>
              <a:ext uri="{FF2B5EF4-FFF2-40B4-BE49-F238E27FC236}">
                <a16:creationId xmlns:a16="http://schemas.microsoft.com/office/drawing/2014/main" id="{A889BB99-E7B5-1548-90C4-D7992D124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
        <p:nvSpPr>
          <p:cNvPr id="8" name="Picture Placeholder 7">
            <a:extLst>
              <a:ext uri="{FF2B5EF4-FFF2-40B4-BE49-F238E27FC236}">
                <a16:creationId xmlns:a16="http://schemas.microsoft.com/office/drawing/2014/main" id="{C2AE63FE-E034-E846-BFE5-718FF1D4F244}"/>
              </a:ext>
            </a:extLst>
          </p:cNvPr>
          <p:cNvSpPr>
            <a:spLocks noGrp="1"/>
          </p:cNvSpPr>
          <p:nvPr>
            <p:ph type="pic" sz="quarter" idx="19"/>
          </p:nvPr>
        </p:nvSpPr>
        <p:spPr>
          <a:xfrm>
            <a:off x="0" y="0"/>
            <a:ext cx="12192000" cy="6851650"/>
          </a:xfrm>
          <a:custGeom>
            <a:avLst/>
            <a:gdLst>
              <a:gd name="connsiteX0" fmla="*/ 203750 w 12192000"/>
              <a:gd name="connsiteY0" fmla="*/ 185576 h 6851650"/>
              <a:gd name="connsiteX1" fmla="*/ 203750 w 12192000"/>
              <a:gd name="connsiteY1" fmla="*/ 886644 h 6851650"/>
              <a:gd name="connsiteX2" fmla="*/ 904818 w 12192000"/>
              <a:gd name="connsiteY2" fmla="*/ 886644 h 6851650"/>
              <a:gd name="connsiteX3" fmla="*/ 904818 w 12192000"/>
              <a:gd name="connsiteY3" fmla="*/ 185576 h 6851650"/>
              <a:gd name="connsiteX4" fmla="*/ 0 w 12192000"/>
              <a:gd name="connsiteY4" fmla="*/ 0 h 6851650"/>
              <a:gd name="connsiteX5" fmla="*/ 12192000 w 12192000"/>
              <a:gd name="connsiteY5" fmla="*/ 0 h 6851650"/>
              <a:gd name="connsiteX6" fmla="*/ 12192000 w 12192000"/>
              <a:gd name="connsiteY6" fmla="*/ 2771549 h 6851650"/>
              <a:gd name="connsiteX7" fmla="*/ 8112125 w 12192000"/>
              <a:gd name="connsiteY7" fmla="*/ 2771549 h 6851650"/>
              <a:gd name="connsiteX8" fmla="*/ 8112125 w 12192000"/>
              <a:gd name="connsiteY8" fmla="*/ 6851650 h 6851650"/>
              <a:gd name="connsiteX9" fmla="*/ 0 w 12192000"/>
              <a:gd name="connsiteY9" fmla="*/ 685165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1650">
                <a:moveTo>
                  <a:pt x="203750" y="185576"/>
                </a:moveTo>
                <a:lnTo>
                  <a:pt x="203750" y="886644"/>
                </a:lnTo>
                <a:lnTo>
                  <a:pt x="904818" y="886644"/>
                </a:lnTo>
                <a:lnTo>
                  <a:pt x="904818" y="185576"/>
                </a:lnTo>
                <a:close/>
                <a:moveTo>
                  <a:pt x="0" y="0"/>
                </a:moveTo>
                <a:lnTo>
                  <a:pt x="12192000" y="0"/>
                </a:lnTo>
                <a:lnTo>
                  <a:pt x="12192000" y="2771549"/>
                </a:lnTo>
                <a:lnTo>
                  <a:pt x="8112125" y="2771549"/>
                </a:lnTo>
                <a:lnTo>
                  <a:pt x="8112125" y="6851650"/>
                </a:lnTo>
                <a:lnTo>
                  <a:pt x="0" y="685165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4008785046"/>
      </p:ext>
    </p:extLst>
  </p:cSld>
  <p:clrMapOvr>
    <a:masterClrMapping/>
  </p:clrMapOvr>
  <p:extLst>
    <p:ext uri="{DCECCB84-F9BA-43D5-87BE-67443E8EF086}">
      <p15:sldGuideLst xmlns:p15="http://schemas.microsoft.com/office/powerpoint/2012/main">
        <p15:guide id="4" orient="horz" pos="456" userDrawn="1">
          <p15:clr>
            <a:srgbClr val="FBAE40"/>
          </p15:clr>
        </p15:guide>
        <p15:guide id="9" pos="7310">
          <p15:clr>
            <a:srgbClr val="FBAE40"/>
          </p15:clr>
        </p15:guide>
        <p15:guide id="10" pos="336" userDrawn="1">
          <p15:clr>
            <a:srgbClr val="FBAE40"/>
          </p15:clr>
        </p15:guide>
        <p15:guide id="11" pos="5110">
          <p15:clr>
            <a:srgbClr val="FBAE40"/>
          </p15:clr>
        </p15:guide>
        <p15:guide id="12" orient="horz" pos="1746" userDrawn="1">
          <p15:clr>
            <a:srgbClr val="FBAE40"/>
          </p15:clr>
        </p15:guide>
        <p15:guide id="13" pos="483">
          <p15:clr>
            <a:srgbClr val="FBAE40"/>
          </p15:clr>
        </p15:guide>
        <p15:guide id="14" pos="719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5 - Statistics / Copy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accent3"/>
              </a:solidFill>
            </a:endParaRPr>
          </a:p>
        </p:txBody>
      </p:sp>
      <p:sp>
        <p:nvSpPr>
          <p:cNvPr id="3" name="Footer Placeholder 2">
            <a:extLst>
              <a:ext uri="{FF2B5EF4-FFF2-40B4-BE49-F238E27FC236}">
                <a16:creationId xmlns:a16="http://schemas.microsoft.com/office/drawing/2014/main" id="{6C4C2075-62BB-E24C-8076-CA96EF9E70A0}"/>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Accessing Higher Ground 2021 - Ciporen</a:t>
            </a:r>
            <a:endParaRPr lang="en-US" dirty="0"/>
          </a:p>
        </p:txBody>
      </p:sp>
      <p:sp>
        <p:nvSpPr>
          <p:cNvPr id="21" name="Chapter Title">
            <a:extLst>
              <a:ext uri="{FF2B5EF4-FFF2-40B4-BE49-F238E27FC236}">
                <a16:creationId xmlns:a16="http://schemas.microsoft.com/office/drawing/2014/main" id="{DB23EC58-BCB7-634A-BB1D-B02CF96ACFCB}"/>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0D918B0F-8556-604B-BAA8-A6C7C9B54BD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28B7895A-CD17-BE4E-8275-3B988852FF7C}"/>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2289760391"/>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5 - Statistics / Copy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2FF60865-49F2-1743-ACC3-2007E090A73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Accessing Higher Ground 2021 - Ciporen</a:t>
            </a:r>
          </a:p>
        </p:txBody>
      </p:sp>
      <p:sp>
        <p:nvSpPr>
          <p:cNvPr id="21" name="Chapter Title">
            <a:extLst>
              <a:ext uri="{FF2B5EF4-FFF2-40B4-BE49-F238E27FC236}">
                <a16:creationId xmlns:a16="http://schemas.microsoft.com/office/drawing/2014/main" id="{937ACD68-09C5-D248-B40F-4B1840FDA957}"/>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E60BAC26-48D6-E248-B41C-2CCDFE986489}"/>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430514C7-0A12-D14C-9687-4F3B4194A5E5}"/>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642953308"/>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6 - Pie Charts -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8451A-D5B5-C445-A863-14A041B80115}"/>
              </a:ext>
              <a:ext uri="{C183D7F6-B498-43B3-948B-1728B52AA6E4}">
                <adec:decorative xmlns:adec="http://schemas.microsoft.com/office/drawing/2017/decorative" val="1"/>
              </a:ext>
            </a:extLst>
          </p:cNvPr>
          <p:cNvSpPr/>
          <p:nvPr userDrawn="1"/>
        </p:nvSpPr>
        <p:spPr>
          <a:xfrm>
            <a:off x="1" y="728663"/>
            <a:ext cx="4443662" cy="61360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bg2"/>
              </a:solidFill>
            </a:endParaRPr>
          </a:p>
        </p:txBody>
      </p:sp>
      <p:sp>
        <p:nvSpPr>
          <p:cNvPr id="3" name="Footer Placeholder 2">
            <a:extLst>
              <a:ext uri="{FF2B5EF4-FFF2-40B4-BE49-F238E27FC236}">
                <a16:creationId xmlns:a16="http://schemas.microsoft.com/office/drawing/2014/main" id="{28E0371F-08BD-C843-A321-D6171913A5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
        <p:nvSpPr>
          <p:cNvPr id="10" name="Chapter Title">
            <a:extLst>
              <a:ext uri="{FF2B5EF4-FFF2-40B4-BE49-F238E27FC236}">
                <a16:creationId xmlns:a16="http://schemas.microsoft.com/office/drawing/2014/main" id="{DCE4FEE5-73BB-CF4C-B5F4-7F4822F882D8}"/>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C9CCB834-528E-1845-95A4-2F6A8F299322}"/>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DAF0189-B7E4-DC45-8222-388ABF8AA82A}"/>
              </a:ext>
            </a:extLst>
          </p:cNvPr>
          <p:cNvSpPr>
            <a:spLocks noGrp="1"/>
          </p:cNvSpPr>
          <p:nvPr>
            <p:ph type="title"/>
          </p:nvPr>
        </p:nvSpPr>
        <p:spPr>
          <a:xfrm>
            <a:off x="673101" y="1347788"/>
            <a:ext cx="3405644" cy="763400"/>
          </a:xfrm>
        </p:spPr>
        <p:txBody>
          <a:bodyPr>
            <a:normAutofit/>
          </a:bodyPr>
          <a:lstStyle/>
          <a:p>
            <a:r>
              <a:rPr lang="en-US"/>
              <a:t>Slide Title</a:t>
            </a:r>
          </a:p>
        </p:txBody>
      </p:sp>
      <p:sp>
        <p:nvSpPr>
          <p:cNvPr id="17" name="Subtitle">
            <a:extLst>
              <a:ext uri="{FF2B5EF4-FFF2-40B4-BE49-F238E27FC236}">
                <a16:creationId xmlns:a16="http://schemas.microsoft.com/office/drawing/2014/main" id="{F2DA3EDB-6292-0845-812A-E8718B8F07E5}"/>
              </a:ext>
            </a:extLst>
          </p:cNvPr>
          <p:cNvSpPr>
            <a:spLocks noGrp="1"/>
          </p:cNvSpPr>
          <p:nvPr>
            <p:ph type="body" sz="quarter" idx="17" hasCustomPrompt="1"/>
          </p:nvPr>
        </p:nvSpPr>
        <p:spPr>
          <a:xfrm>
            <a:off x="669982" y="2015021"/>
            <a:ext cx="3388862" cy="410589"/>
          </a:xfrm>
          <a:prstGeom prst="rect">
            <a:avLst/>
          </a:prstGeom>
        </p:spPr>
        <p:txBody>
          <a:bodyPr>
            <a:normAutofit/>
          </a:bodyPr>
          <a:lstStyle>
            <a:lvl1pPr marL="0" indent="0">
              <a:buNone/>
              <a:defRPr sz="1800" b="1"/>
            </a:lvl1pPr>
          </a:lstStyle>
          <a:p>
            <a:pPr lvl="0"/>
            <a:r>
              <a:rPr lang="en-US"/>
              <a:t>Chart Heading Title Case</a:t>
            </a:r>
          </a:p>
        </p:txBody>
      </p:sp>
      <p:sp>
        <p:nvSpPr>
          <p:cNvPr id="14" name="Body Text">
            <a:extLst>
              <a:ext uri="{FF2B5EF4-FFF2-40B4-BE49-F238E27FC236}">
                <a16:creationId xmlns:a16="http://schemas.microsoft.com/office/drawing/2014/main" id="{47F59CFF-1C52-C549-B893-2BB0FCE2C249}"/>
              </a:ext>
            </a:extLst>
          </p:cNvPr>
          <p:cNvSpPr>
            <a:spLocks noGrp="1"/>
          </p:cNvSpPr>
          <p:nvPr>
            <p:ph type="body" sz="quarter" idx="16" hasCustomPrompt="1"/>
          </p:nvPr>
        </p:nvSpPr>
        <p:spPr>
          <a:xfrm>
            <a:off x="689882" y="2817184"/>
            <a:ext cx="3388862" cy="363220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Please reference color palette and order in appendix.</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 </a:t>
            </a:r>
          </a:p>
          <a:p>
            <a:pPr lvl="0"/>
            <a:endParaRPr lang="en-US"/>
          </a:p>
        </p:txBody>
      </p:sp>
    </p:spTree>
    <p:extLst>
      <p:ext uri="{BB962C8B-B14F-4D97-AF65-F5344CB8AC3E}">
        <p14:creationId xmlns:p14="http://schemas.microsoft.com/office/powerpoint/2010/main" val="270975624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36" userDrawn="1">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 - Tables - RED">
    <p:spTree>
      <p:nvGrpSpPr>
        <p:cNvPr id="1" name=""/>
        <p:cNvGrpSpPr/>
        <p:nvPr/>
      </p:nvGrpSpPr>
      <p:grpSpPr>
        <a:xfrm>
          <a:off x="0" y="0"/>
          <a:ext cx="0" cy="0"/>
          <a:chOff x="0" y="0"/>
          <a:chExt cx="0" cy="0"/>
        </a:xfrm>
      </p:grpSpPr>
      <p:sp>
        <p:nvSpPr>
          <p:cNvPr id="16" name="Top Nav">
            <a:extLst>
              <a:ext uri="{FF2B5EF4-FFF2-40B4-BE49-F238E27FC236}">
                <a16:creationId xmlns:a16="http://schemas.microsoft.com/office/drawing/2014/main" id="{C71E5970-0B52-564C-B854-038EA83143A3}"/>
              </a:ext>
            </a:extLst>
          </p:cNvPr>
          <p:cNvSpPr/>
          <p:nvPr userDrawn="1"/>
        </p:nvSpPr>
        <p:spPr>
          <a:xfrm>
            <a:off x="-3094" y="72866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40AD5D8-3246-3748-88D5-F49AADE4335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p>
        </p:txBody>
      </p:sp>
      <p:sp>
        <p:nvSpPr>
          <p:cNvPr id="13" name="Chapter Title">
            <a:extLst>
              <a:ext uri="{FF2B5EF4-FFF2-40B4-BE49-F238E27FC236}">
                <a16:creationId xmlns:a16="http://schemas.microsoft.com/office/drawing/2014/main" id="{44EBEA47-CAC5-7C4F-A3F5-E2968D83B6FC}"/>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DF9DA52-B4C6-4743-8185-B85E099C936E}"/>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183818039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7 - Table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CFC411E7-2671-4B4B-92CF-5C66E4F42EE4}"/>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6381C228-441A-9A4B-AE4F-D63CBA003B8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B387718-C38B-2D47-8CD9-41CE82EFD201}"/>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Tree>
    <p:extLst>
      <p:ext uri="{BB962C8B-B14F-4D97-AF65-F5344CB8AC3E}">
        <p14:creationId xmlns:p14="http://schemas.microsoft.com/office/powerpoint/2010/main" val="258611710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7 - Table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E0C0A00-CB8E-7A49-BC33-70BD0FEB309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
        <p:nvSpPr>
          <p:cNvPr id="13" name="Chapter Title">
            <a:extLst>
              <a:ext uri="{FF2B5EF4-FFF2-40B4-BE49-F238E27FC236}">
                <a16:creationId xmlns:a16="http://schemas.microsoft.com/office/drawing/2014/main" id="{07F50D94-14D2-5B47-92DA-95FB04ADE197}"/>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5CC41B9-A382-7443-A134-B3DF0962EDA0}"/>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accent3"/>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3274487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1AF83C-1272-AE44-B879-5F7E30C05B6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6" name="Title 1">
            <a:extLst>
              <a:ext uri="{FF2B5EF4-FFF2-40B4-BE49-F238E27FC236}">
                <a16:creationId xmlns:a16="http://schemas.microsoft.com/office/drawing/2014/main" id="{A5CA81EB-548B-F749-9AB9-60AE42906C39}"/>
              </a:ext>
            </a:extLst>
          </p:cNvPr>
          <p:cNvSpPr>
            <a:spLocks noGrp="1"/>
          </p:cNvSpPr>
          <p:nvPr>
            <p:ph type="title" hasCustomPrompt="1"/>
          </p:nvPr>
        </p:nvSpPr>
        <p:spPr>
          <a:xfrm>
            <a:off x="633873" y="1145620"/>
            <a:ext cx="10750091" cy="521815"/>
          </a:xfrm>
        </p:spPr>
        <p:txBody>
          <a:bodyPr/>
          <a:lstStyle>
            <a:lvl1pPr>
              <a:defRPr>
                <a:solidFill>
                  <a:schemeClr val="tx1"/>
                </a:solidFill>
              </a:defRPr>
            </a:lvl1pPr>
          </a:lstStyle>
          <a:p>
            <a:r>
              <a:rPr lang="en-US"/>
              <a:t>Click to edit Slide Title</a:t>
            </a:r>
          </a:p>
        </p:txBody>
      </p:sp>
    </p:spTree>
    <p:extLst>
      <p:ext uri="{BB962C8B-B14F-4D97-AF65-F5344CB8AC3E}">
        <p14:creationId xmlns:p14="http://schemas.microsoft.com/office/powerpoint/2010/main" val="40080512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830F1BA-48EE-9842-8AC4-CAE2655A5E9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a:t>Accessing Higher Ground 2021 - Ciporen</a:t>
            </a:r>
            <a:endParaRPr lang="en-US" dirty="0"/>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4154963-79AD-3943-9785-C9E977DC8282}"/>
              </a:ext>
            </a:extLst>
          </p:cNvPr>
          <p:cNvSpPr>
            <a:spLocks noGrp="1"/>
          </p:cNvSpPr>
          <p:nvPr>
            <p:ph type="title" hasCustomPrompt="1"/>
          </p:nvPr>
        </p:nvSpPr>
        <p:spPr>
          <a:xfrm>
            <a:off x="682522" y="1056762"/>
            <a:ext cx="4253436" cy="804314"/>
          </a:xfrm>
        </p:spPr>
        <p:txBody>
          <a:bodyPr/>
          <a:lstStyle>
            <a:lvl1pPr>
              <a:defRPr>
                <a:solidFill>
                  <a:schemeClr val="tx1"/>
                </a:solidFill>
              </a:defRPr>
            </a:lvl1pPr>
          </a:lstStyle>
          <a:p>
            <a:r>
              <a:rPr lang="en-US"/>
              <a:t>Click to edit Slide Title</a:t>
            </a:r>
          </a:p>
        </p:txBody>
      </p:sp>
      <p:sp>
        <p:nvSpPr>
          <p:cNvPr id="18" name="1">
            <a:extLst>
              <a:ext uri="{FF2B5EF4-FFF2-40B4-BE49-F238E27FC236}">
                <a16:creationId xmlns:a16="http://schemas.microsoft.com/office/drawing/2014/main" id="{0F866693-5753-F04D-8B63-42BC1A8ABBF2}"/>
              </a:ext>
            </a:extLst>
          </p:cNvPr>
          <p:cNvSpPr>
            <a:spLocks noGrp="1"/>
          </p:cNvSpPr>
          <p:nvPr>
            <p:ph type="body" sz="quarter" idx="25"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7" name="2">
            <a:extLst>
              <a:ext uri="{FF2B5EF4-FFF2-40B4-BE49-F238E27FC236}">
                <a16:creationId xmlns:a16="http://schemas.microsoft.com/office/drawing/2014/main" id="{44136E86-4152-4846-A030-6F4E2BBB2A5E}"/>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6" name="3">
            <a:extLst>
              <a:ext uri="{FF2B5EF4-FFF2-40B4-BE49-F238E27FC236}">
                <a16:creationId xmlns:a16="http://schemas.microsoft.com/office/drawing/2014/main" id="{BDB8B8A6-A6BA-2E43-99D3-A20A7A4C27B9}"/>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5" name="4">
            <a:extLst>
              <a:ext uri="{FF2B5EF4-FFF2-40B4-BE49-F238E27FC236}">
                <a16:creationId xmlns:a16="http://schemas.microsoft.com/office/drawing/2014/main" id="{2E50C5F3-B0F6-B946-8A23-2289753A31B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4" name="5">
            <a:extLst>
              <a:ext uri="{FF2B5EF4-FFF2-40B4-BE49-F238E27FC236}">
                <a16:creationId xmlns:a16="http://schemas.microsoft.com/office/drawing/2014/main" id="{57BD552A-CB3B-0842-A1C2-21C8A18907D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3" name="6">
            <a:extLst>
              <a:ext uri="{FF2B5EF4-FFF2-40B4-BE49-F238E27FC236}">
                <a16:creationId xmlns:a16="http://schemas.microsoft.com/office/drawing/2014/main" id="{61225E33-6EB6-6A42-9057-F3907FE8B51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2" name="7">
            <a:extLst>
              <a:ext uri="{FF2B5EF4-FFF2-40B4-BE49-F238E27FC236}">
                <a16:creationId xmlns:a16="http://schemas.microsoft.com/office/drawing/2014/main" id="{79181F70-C569-064B-98A2-DA4E6447786E}"/>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1" name="8">
            <a:extLst>
              <a:ext uri="{FF2B5EF4-FFF2-40B4-BE49-F238E27FC236}">
                <a16:creationId xmlns:a16="http://schemas.microsoft.com/office/drawing/2014/main" id="{57FB12D1-ECB7-F947-BD5F-F2C763179472}"/>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65532369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886690091"/>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LC-Header bar with title then content placeholder">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526610-9650-6E48-AD0C-3AB17C2B04D1}"/>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Accessing Higher Ground 2021 - Ciporen</a:t>
            </a:r>
            <a:endParaRPr lang="en-US" dirty="0"/>
          </a:p>
        </p:txBody>
      </p:sp>
      <p:sp>
        <p:nvSpPr>
          <p:cNvPr id="7" name="Title 1">
            <a:extLst>
              <a:ext uri="{FF2B5EF4-FFF2-40B4-BE49-F238E27FC236}">
                <a16:creationId xmlns:a16="http://schemas.microsoft.com/office/drawing/2014/main" id="{89C59578-8CA7-734F-9A67-B388A4A1CDCB}"/>
              </a:ext>
            </a:extLst>
          </p:cNvPr>
          <p:cNvSpPr>
            <a:spLocks noGrp="1"/>
          </p:cNvSpPr>
          <p:nvPr>
            <p:ph type="title" hasCustomPrompt="1"/>
          </p:nvPr>
        </p:nvSpPr>
        <p:spPr>
          <a:xfrm>
            <a:off x="9018194" y="279228"/>
            <a:ext cx="2493543" cy="211307"/>
          </a:xfrm>
        </p:spPr>
        <p:txBody>
          <a:bodyPr vert="horz" lIns="91440" tIns="45720" rIns="91440" bIns="45720" rtlCol="0">
            <a:noAutofit/>
          </a:bodyPr>
          <a:lstStyle>
            <a:lvl1pPr>
              <a:defRPr lang="en-US" sz="1200" b="0">
                <a:ea typeface="+mn-ea"/>
              </a:defRPr>
            </a:lvl1pPr>
          </a:lstStyle>
          <a:p>
            <a:pPr marL="0" marR="0" lvl="0" indent="0" algn="r" fontAlgn="auto">
              <a:spcBef>
                <a:spcPts val="1000"/>
              </a:spcBef>
              <a:spcAft>
                <a:spcPts val="0"/>
              </a:spcAft>
              <a:buClrTx/>
              <a:buSzTx/>
              <a:buFont typeface="Arial" panose="020B0604020202020204" pitchFamily="34" charset="0"/>
              <a:tabLst/>
            </a:pPr>
            <a:r>
              <a:rPr lang="en-US" dirty="0"/>
              <a:t>Click to edit Slide Title</a:t>
            </a:r>
          </a:p>
        </p:txBody>
      </p:sp>
      <p:sp>
        <p:nvSpPr>
          <p:cNvPr id="4" name="Content Placeholder 3">
            <a:extLst>
              <a:ext uri="{FF2B5EF4-FFF2-40B4-BE49-F238E27FC236}">
                <a16:creationId xmlns:a16="http://schemas.microsoft.com/office/drawing/2014/main" id="{B3076A9A-26D6-DB45-9BE2-259B9B600FD7}"/>
              </a:ext>
            </a:extLst>
          </p:cNvPr>
          <p:cNvSpPr>
            <a:spLocks noGrp="1"/>
          </p:cNvSpPr>
          <p:nvPr>
            <p:ph sz="quarter" idx="19"/>
          </p:nvPr>
        </p:nvSpPr>
        <p:spPr>
          <a:xfrm>
            <a:off x="0" y="2655888"/>
            <a:ext cx="12118975" cy="4021137"/>
          </a:xfrm>
        </p:spPr>
        <p:txBody>
          <a:bodyPr vert="horz" lIns="91440" tIns="45720" rIns="91440" bIns="45720" rtlCol="0">
            <a:noAutofit/>
          </a:bodyPr>
          <a:lstStyle>
            <a:lvl1pPr>
              <a:defRPr lang="en-US" sz="1800" smtClean="0"/>
            </a:lvl1pPr>
            <a:lvl2pPr marL="457200" indent="0">
              <a:buNone/>
              <a:defRPr lang="en-US" smtClean="0"/>
            </a:lvl2pPr>
            <a:lvl3pPr>
              <a:defRPr lang="en-US" smtClean="0"/>
            </a:lvl3pPr>
            <a:lvl4pPr>
              <a:defRPr lang="en-US" smtClean="0"/>
            </a:lvl4pPr>
            <a:lvl5pPr>
              <a:defRPr lang="en-US"/>
            </a:lvl5pPr>
          </a:lstStyle>
          <a:p>
            <a:pPr marL="285750" lvl="0" indent="-285750">
              <a:lnSpc>
                <a:spcPct val="100000"/>
              </a:lnSpc>
              <a:spcBef>
                <a:spcPts val="1200"/>
              </a:spcBef>
            </a:pPr>
            <a:r>
              <a:rPr lang="en-US" dirty="0"/>
              <a:t>Click to edit Master text styles</a:t>
            </a:r>
          </a:p>
        </p:txBody>
      </p:sp>
    </p:spTree>
    <p:extLst>
      <p:ext uri="{BB962C8B-B14F-4D97-AF65-F5344CB8AC3E}">
        <p14:creationId xmlns:p14="http://schemas.microsoft.com/office/powerpoint/2010/main" val="408006418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guide id="9" orient="horz" pos="3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3 - Chapter 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0002E01B-5919-1E48-8DB8-F4682B597380}"/>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sp>
        <p:nvSpPr>
          <p:cNvPr id="19" name="Display Date">
            <a:extLst>
              <a:ext uri="{FF2B5EF4-FFF2-40B4-BE49-F238E27FC236}">
                <a16:creationId xmlns:a16="http://schemas.microsoft.com/office/drawing/2014/main" id="{54440BB0-874B-1C48-9D14-D93811C53EF0}"/>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sp>
        <p:nvSpPr>
          <p:cNvPr id="21" name="Name &amp; Surname">
            <a:extLst>
              <a:ext uri="{FF2B5EF4-FFF2-40B4-BE49-F238E27FC236}">
                <a16:creationId xmlns:a16="http://schemas.microsoft.com/office/drawing/2014/main" id="{D33C7042-0669-6148-9FAC-1EA8D47DBC39}"/>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pic>
        <p:nvPicPr>
          <p:cNvPr id="9" name="Picture 8" descr="McGraw Hill cube Logo">
            <a:extLst>
              <a:ext uri="{FF2B5EF4-FFF2-40B4-BE49-F238E27FC236}">
                <a16:creationId xmlns:a16="http://schemas.microsoft.com/office/drawing/2014/main" id="{6239E6B2-39D4-6948-B6F9-CFE0B3566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87102810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LC-Header bar with title then 2 content placeholder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526610-9650-6E48-AD0C-3AB17C2B04D1}"/>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Accessing Higher Ground 2021 - Ciporen</a:t>
            </a:r>
            <a:endParaRPr lang="en-US" dirty="0"/>
          </a:p>
        </p:txBody>
      </p:sp>
      <p:sp>
        <p:nvSpPr>
          <p:cNvPr id="7" name="Title 1">
            <a:extLst>
              <a:ext uri="{FF2B5EF4-FFF2-40B4-BE49-F238E27FC236}">
                <a16:creationId xmlns:a16="http://schemas.microsoft.com/office/drawing/2014/main" id="{89C59578-8CA7-734F-9A67-B388A4A1CDCB}"/>
              </a:ext>
            </a:extLst>
          </p:cNvPr>
          <p:cNvSpPr>
            <a:spLocks noGrp="1"/>
          </p:cNvSpPr>
          <p:nvPr>
            <p:ph type="title" hasCustomPrompt="1"/>
          </p:nvPr>
        </p:nvSpPr>
        <p:spPr>
          <a:xfrm>
            <a:off x="9018194" y="279228"/>
            <a:ext cx="2493543" cy="211307"/>
          </a:xfrm>
        </p:spPr>
        <p:txBody>
          <a:bodyPr vert="horz" lIns="91440" tIns="45720" rIns="91440" bIns="45720" rtlCol="0">
            <a:noAutofit/>
          </a:bodyPr>
          <a:lstStyle>
            <a:lvl1pPr>
              <a:defRPr lang="en-US" sz="1200" b="0">
                <a:ea typeface="+mn-ea"/>
              </a:defRPr>
            </a:lvl1pPr>
          </a:lstStyle>
          <a:p>
            <a:pPr marL="0" marR="0" lvl="0" indent="0" algn="r" fontAlgn="auto">
              <a:spcBef>
                <a:spcPts val="1000"/>
              </a:spcBef>
              <a:spcAft>
                <a:spcPts val="0"/>
              </a:spcAft>
              <a:buClrTx/>
              <a:buSzTx/>
              <a:buFont typeface="Arial" panose="020B0604020202020204" pitchFamily="34" charset="0"/>
              <a:tabLst/>
            </a:pPr>
            <a:r>
              <a:rPr lang="en-US" dirty="0"/>
              <a:t>Click to edit Slide Title</a:t>
            </a:r>
          </a:p>
        </p:txBody>
      </p:sp>
      <p:sp>
        <p:nvSpPr>
          <p:cNvPr id="4" name="Content Placeholder 3">
            <a:extLst>
              <a:ext uri="{FF2B5EF4-FFF2-40B4-BE49-F238E27FC236}">
                <a16:creationId xmlns:a16="http://schemas.microsoft.com/office/drawing/2014/main" id="{B3076A9A-26D6-DB45-9BE2-259B9B600FD7}"/>
              </a:ext>
            </a:extLst>
          </p:cNvPr>
          <p:cNvSpPr>
            <a:spLocks noGrp="1"/>
          </p:cNvSpPr>
          <p:nvPr>
            <p:ph sz="quarter" idx="19"/>
          </p:nvPr>
        </p:nvSpPr>
        <p:spPr>
          <a:xfrm>
            <a:off x="1" y="2655888"/>
            <a:ext cx="6771736" cy="4021137"/>
          </a:xfrm>
        </p:spPr>
        <p:txBody>
          <a:bodyPr vert="horz" lIns="91440" tIns="45720" rIns="91440" bIns="45720" rtlCol="0">
            <a:noAutofit/>
          </a:bodyPr>
          <a:lstStyle>
            <a:lvl1pPr>
              <a:defRPr lang="en-US" sz="1800" smtClean="0"/>
            </a:lvl1pPr>
            <a:lvl2pPr marL="457200" indent="0">
              <a:buNone/>
              <a:defRPr lang="en-US" smtClean="0"/>
            </a:lvl2pPr>
            <a:lvl3pPr>
              <a:defRPr lang="en-US" smtClean="0"/>
            </a:lvl3pPr>
            <a:lvl4pPr>
              <a:defRPr lang="en-US" smtClean="0"/>
            </a:lvl4pPr>
            <a:lvl5pPr>
              <a:defRPr lang="en-US"/>
            </a:lvl5pPr>
          </a:lstStyle>
          <a:p>
            <a:pPr marL="285750" lvl="0" indent="-285750">
              <a:lnSpc>
                <a:spcPct val="100000"/>
              </a:lnSpc>
              <a:spcBef>
                <a:spcPts val="1200"/>
              </a:spcBef>
            </a:pPr>
            <a:r>
              <a:rPr lang="en-US" dirty="0"/>
              <a:t>Click to edit Master text styles</a:t>
            </a:r>
          </a:p>
        </p:txBody>
      </p:sp>
      <p:sp>
        <p:nvSpPr>
          <p:cNvPr id="5" name="Content Placeholder 4">
            <a:extLst>
              <a:ext uri="{FF2B5EF4-FFF2-40B4-BE49-F238E27FC236}">
                <a16:creationId xmlns:a16="http://schemas.microsoft.com/office/drawing/2014/main" id="{425488C3-3C07-0C42-97FB-23F8F8677703}"/>
              </a:ext>
            </a:extLst>
          </p:cNvPr>
          <p:cNvSpPr>
            <a:spLocks noGrp="1"/>
          </p:cNvSpPr>
          <p:nvPr>
            <p:ph sz="quarter" idx="20"/>
          </p:nvPr>
        </p:nvSpPr>
        <p:spPr>
          <a:xfrm>
            <a:off x="6918325" y="2647950"/>
            <a:ext cx="5273675" cy="4019550"/>
          </a:xfrm>
        </p:spPr>
        <p:txBody>
          <a:bodyPr vert="horz" lIns="91440" tIns="45720" rIns="91440" bIns="45720" rtlCol="0">
            <a:noAutofit/>
          </a:bodyPr>
          <a:lstStyle>
            <a:lvl1pPr>
              <a:defRPr lang="en-US" sz="1800" smtClean="0"/>
            </a:lvl1pPr>
            <a:lvl2pPr>
              <a:defRPr lang="en-US" smtClean="0"/>
            </a:lvl2pPr>
            <a:lvl3pPr>
              <a:defRPr lang="en-US" smtClean="0"/>
            </a:lvl3pPr>
            <a:lvl4pPr>
              <a:defRPr lang="en-US" smtClean="0"/>
            </a:lvl4pPr>
            <a:lvl5pPr>
              <a:defRPr lang="en-US"/>
            </a:lvl5pPr>
          </a:lstStyle>
          <a:p>
            <a:pPr marL="285750" lvl="0" indent="-285750">
              <a:lnSpc>
                <a:spcPct val="100000"/>
              </a:lnSpc>
              <a:spcBef>
                <a:spcPts val="1200"/>
              </a:spcBef>
            </a:pPr>
            <a:r>
              <a:rPr lang="en-US" dirty="0"/>
              <a:t>Click to edit Master text styles</a:t>
            </a:r>
          </a:p>
        </p:txBody>
      </p:sp>
    </p:spTree>
    <p:extLst>
      <p:ext uri="{BB962C8B-B14F-4D97-AF65-F5344CB8AC3E}">
        <p14:creationId xmlns:p14="http://schemas.microsoft.com/office/powerpoint/2010/main" val="316415203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guide id="9" orient="horz" pos="31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01_2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8" name="Picture 7" descr="McGraw Hill red cube logo ">
            <a:extLst>
              <a:ext uri="{FF2B5EF4-FFF2-40B4-BE49-F238E27FC236}">
                <a16:creationId xmlns:a16="http://schemas.microsoft.com/office/drawing/2014/main" id="{0C1542B3-AC85-B84B-8E1C-32BDCBC2D78A}"/>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750" y="191661"/>
            <a:ext cx="701068" cy="701068"/>
          </a:xfrm>
          <a:prstGeom prst="rect">
            <a:avLst/>
          </a:prstGeom>
        </p:spPr>
      </p:pic>
      <p:sp>
        <p:nvSpPr>
          <p:cNvPr id="14" name="Picture Placeholder 13">
            <a:extLst>
              <a:ext uri="{FF2B5EF4-FFF2-40B4-BE49-F238E27FC236}">
                <a16:creationId xmlns:a16="http://schemas.microsoft.com/office/drawing/2014/main" id="{C7474C23-0000-B24E-AF26-BE116E4F8369}"/>
              </a:ext>
            </a:extLst>
          </p:cNvPr>
          <p:cNvSpPr>
            <a:spLocks noGrp="1"/>
          </p:cNvSpPr>
          <p:nvPr>
            <p:ph type="pic" sz="quarter" idx="19"/>
          </p:nvPr>
        </p:nvSpPr>
        <p:spPr>
          <a:xfrm>
            <a:off x="0" y="0"/>
            <a:ext cx="12192000" cy="6851650"/>
          </a:xfrm>
          <a:custGeom>
            <a:avLst/>
            <a:gdLst>
              <a:gd name="connsiteX0" fmla="*/ 203750 w 12192000"/>
              <a:gd name="connsiteY0" fmla="*/ 185576 h 6851650"/>
              <a:gd name="connsiteX1" fmla="*/ 203750 w 12192000"/>
              <a:gd name="connsiteY1" fmla="*/ 886644 h 6851650"/>
              <a:gd name="connsiteX2" fmla="*/ 904818 w 12192000"/>
              <a:gd name="connsiteY2" fmla="*/ 886644 h 6851650"/>
              <a:gd name="connsiteX3" fmla="*/ 904818 w 12192000"/>
              <a:gd name="connsiteY3" fmla="*/ 185576 h 6851650"/>
              <a:gd name="connsiteX4" fmla="*/ 0 w 12192000"/>
              <a:gd name="connsiteY4" fmla="*/ 0 h 6851650"/>
              <a:gd name="connsiteX5" fmla="*/ 12192000 w 12192000"/>
              <a:gd name="connsiteY5" fmla="*/ 0 h 6851650"/>
              <a:gd name="connsiteX6" fmla="*/ 12192000 w 12192000"/>
              <a:gd name="connsiteY6" fmla="*/ 2771549 h 6851650"/>
              <a:gd name="connsiteX7" fmla="*/ 8112125 w 12192000"/>
              <a:gd name="connsiteY7" fmla="*/ 2771549 h 6851650"/>
              <a:gd name="connsiteX8" fmla="*/ 8112125 w 12192000"/>
              <a:gd name="connsiteY8" fmla="*/ 6851650 h 6851650"/>
              <a:gd name="connsiteX9" fmla="*/ 0 w 12192000"/>
              <a:gd name="connsiteY9" fmla="*/ 6851650 h 685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1650">
                <a:moveTo>
                  <a:pt x="203750" y="185576"/>
                </a:moveTo>
                <a:lnTo>
                  <a:pt x="203750" y="886644"/>
                </a:lnTo>
                <a:lnTo>
                  <a:pt x="904818" y="886644"/>
                </a:lnTo>
                <a:lnTo>
                  <a:pt x="904818" y="185576"/>
                </a:lnTo>
                <a:close/>
                <a:moveTo>
                  <a:pt x="0" y="0"/>
                </a:moveTo>
                <a:lnTo>
                  <a:pt x="12192000" y="0"/>
                </a:lnTo>
                <a:lnTo>
                  <a:pt x="12192000" y="2771549"/>
                </a:lnTo>
                <a:lnTo>
                  <a:pt x="8112125" y="2771549"/>
                </a:lnTo>
                <a:lnTo>
                  <a:pt x="8112125" y="6851650"/>
                </a:lnTo>
                <a:lnTo>
                  <a:pt x="0" y="685165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214944716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p15:clr>
            <a:srgbClr val="FBAE40"/>
          </p15:clr>
        </p15:guide>
        <p15:guide id="13" pos="483">
          <p15:clr>
            <a:srgbClr val="FBAE40"/>
          </p15:clr>
        </p15:guide>
        <p15:guide id="14" pos="719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57008"/>
            <a:ext cx="2936186"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189622562"/>
      </p:ext>
    </p:extLst>
  </p:cSld>
  <p:clrMapOvr>
    <a:masterClrMapping/>
  </p:clrMapOvr>
  <p:extLst>
    <p:ext uri="{DCECCB84-F9BA-43D5-87BE-67443E8EF086}">
      <p15:sldGuideLst xmlns:p15="http://schemas.microsoft.com/office/powerpoint/2012/main">
        <p15:guide id="6" userDrawn="1">
          <p15:clr>
            <a:srgbClr val="FBAE40"/>
          </p15:clr>
        </p15:guide>
        <p15:guide id="7" pos="483" userDrawn="1">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Accessing Higher Ground 2021 - Ciporen</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22335684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userDrawn="1">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Accessing Higher Ground 2021 - Ciporen</a:t>
            </a:r>
            <a:endParaRPr lang="en-US" dirty="0"/>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68707753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Accessing Higher Ground 2021 - Ciporen</a:t>
            </a:r>
            <a:endParaRPr lang="en-US" dirty="0"/>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5828334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601147" y="136615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4789657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02690155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Accessing Higher Ground 2021 - Ciporen</a:t>
            </a:r>
            <a:endParaRPr lang="en-US" dirty="0"/>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9750650"/>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3447" y="1205031"/>
            <a:ext cx="11908923" cy="5164009"/>
            <a:chOff x="-13447" y="1205031"/>
            <a:chExt cx="11908923" cy="5164009"/>
          </a:xfrm>
        </p:grpSpPr>
        <p:grpSp>
          <p:nvGrpSpPr>
            <p:cNvPr id="53" name="Group 52">
              <a:extLst>
                <a:ext uri="{FF2B5EF4-FFF2-40B4-BE49-F238E27FC236}">
                  <a16:creationId xmlns:a16="http://schemas.microsoft.com/office/drawing/2014/main" id="{8A07E183-013B-4343-998D-88050E602673}"/>
                </a:ext>
              </a:extLst>
            </p:cNvPr>
            <p:cNvGrpSpPr/>
            <p:nvPr userDrawn="1"/>
          </p:nvGrpSpPr>
          <p:grpSpPr>
            <a:xfrm>
              <a:off x="10799406" y="1609994"/>
              <a:ext cx="1096070" cy="200297"/>
              <a:chOff x="10799406" y="1609994"/>
              <a:chExt cx="1096070" cy="200297"/>
            </a:xfrm>
          </p:grpSpPr>
          <p:sp>
            <p:nvSpPr>
              <p:cNvPr id="36" name="Rectangle 35">
                <a:extLst>
                  <a:ext uri="{FF2B5EF4-FFF2-40B4-BE49-F238E27FC236}">
                    <a16:creationId xmlns:a16="http://schemas.microsoft.com/office/drawing/2014/main" id="{6128CCC9-E183-EB47-863F-66E818DAF996}"/>
                  </a:ext>
                </a:extLst>
              </p:cNvPr>
              <p:cNvSpPr/>
              <p:nvPr userDrawn="1"/>
            </p:nvSpPr>
            <p:spPr>
              <a:xfrm rot="18900000">
                <a:off x="10799406" y="1609994"/>
                <a:ext cx="1013101"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E3AC1E5-E15F-2140-9827-AA174AFAE02C}"/>
                  </a:ext>
                </a:extLst>
              </p:cNvPr>
              <p:cNvSpPr/>
              <p:nvPr userDrawn="1"/>
            </p:nvSpPr>
            <p:spPr>
              <a:xfrm rot="18900000">
                <a:off x="10879377" y="1693580"/>
                <a:ext cx="101609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0780782-1930-9744-964A-B91E28E603A0}"/>
                </a:ext>
              </a:extLst>
            </p:cNvPr>
            <p:cNvGrpSpPr/>
            <p:nvPr userDrawn="1"/>
          </p:nvGrpSpPr>
          <p:grpSpPr>
            <a:xfrm>
              <a:off x="10894136" y="1205031"/>
              <a:ext cx="940179" cy="935947"/>
              <a:chOff x="10894136" y="1205031"/>
              <a:chExt cx="940179" cy="935947"/>
            </a:xfrm>
          </p:grpSpPr>
          <p:grpSp>
            <p:nvGrpSpPr>
              <p:cNvPr id="38" name="Group 37">
                <a:extLst>
                  <a:ext uri="{FF2B5EF4-FFF2-40B4-BE49-F238E27FC236}">
                    <a16:creationId xmlns:a16="http://schemas.microsoft.com/office/drawing/2014/main" id="{45EC1281-6FEB-A14E-8D42-5C0399A71E23}"/>
                  </a:ext>
                </a:extLst>
              </p:cNvPr>
              <p:cNvGrpSpPr/>
              <p:nvPr userDrawn="1"/>
            </p:nvGrpSpPr>
            <p:grpSpPr>
              <a:xfrm>
                <a:off x="10896080" y="1205031"/>
                <a:ext cx="938235" cy="929262"/>
                <a:chOff x="3969603" y="2167014"/>
                <a:chExt cx="929262" cy="929262"/>
              </a:xfrm>
              <a:solidFill>
                <a:srgbClr val="E3B9FC"/>
              </a:solidFill>
            </p:grpSpPr>
            <p:sp>
              <p:nvSpPr>
                <p:cNvPr id="47" name="Parallelogram 46">
                  <a:extLst>
                    <a:ext uri="{FF2B5EF4-FFF2-40B4-BE49-F238E27FC236}">
                      <a16:creationId xmlns:a16="http://schemas.microsoft.com/office/drawing/2014/main" id="{7D96E391-66F0-0645-9D24-AEA901FA1B2B}"/>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a:extLst>
                    <a:ext uri="{FF2B5EF4-FFF2-40B4-BE49-F238E27FC236}">
                      <a16:creationId xmlns:a16="http://schemas.microsoft.com/office/drawing/2014/main" id="{0B1B1425-47C9-7C46-926A-21890752B4CD}"/>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195C950-E43E-BE48-8808-D0948E9FAB67}"/>
                  </a:ext>
                </a:extLst>
              </p:cNvPr>
              <p:cNvGrpSpPr/>
              <p:nvPr userDrawn="1"/>
            </p:nvGrpSpPr>
            <p:grpSpPr>
              <a:xfrm>
                <a:off x="10894136" y="1318957"/>
                <a:ext cx="831297" cy="822021"/>
                <a:chOff x="3966636" y="2277354"/>
                <a:chExt cx="823347" cy="822021"/>
              </a:xfrm>
              <a:solidFill>
                <a:srgbClr val="06235B"/>
              </a:solidFill>
            </p:grpSpPr>
            <p:sp>
              <p:nvSpPr>
                <p:cNvPr id="45" name="Parallelogram 61">
                  <a:extLst>
                    <a:ext uri="{FF2B5EF4-FFF2-40B4-BE49-F238E27FC236}">
                      <a16:creationId xmlns:a16="http://schemas.microsoft.com/office/drawing/2014/main" id="{9DCC372B-6B4D-924C-A629-07FA51756A14}"/>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arallelogram 61">
                  <a:extLst>
                    <a:ext uri="{FF2B5EF4-FFF2-40B4-BE49-F238E27FC236}">
                      <a16:creationId xmlns:a16="http://schemas.microsoft.com/office/drawing/2014/main" id="{C32C7223-D73E-5F40-B470-48EB281F38CE}"/>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a:extLst>
                <a:ext uri="{FF2B5EF4-FFF2-40B4-BE49-F238E27FC236}">
                  <a16:creationId xmlns:a16="http://schemas.microsoft.com/office/drawing/2014/main" id="{3B25C319-2990-5F44-9E6C-9230EDFA1D64}"/>
                </a:ext>
              </a:extLst>
            </p:cNvPr>
            <p:cNvGrpSpPr/>
            <p:nvPr userDrawn="1"/>
          </p:nvGrpSpPr>
          <p:grpSpPr>
            <a:xfrm>
              <a:off x="-13447" y="6149065"/>
              <a:ext cx="11072003" cy="219975"/>
              <a:chOff x="-13447" y="6149065"/>
              <a:chExt cx="11072003"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3446" y="6149065"/>
                <a:ext cx="1102110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3447" y="6252329"/>
                <a:ext cx="11072003"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84376"/>
              <a:ext cx="221104" cy="4371214"/>
              <a:chOff x="10905626" y="1984376"/>
              <a:chExt cx="221104" cy="4371214"/>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37278" y="4052724"/>
                <a:ext cx="4254534" cy="1178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07603" y="4136464"/>
                <a:ext cx="4320415" cy="11783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77185677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_3 - Chapter Slide - Viole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39971-FD1F-204B-A440-857CE860D34F}"/>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8" name="Rectangle 17">
            <a:extLst>
              <a:ext uri="{FF2B5EF4-FFF2-40B4-BE49-F238E27FC236}">
                <a16:creationId xmlns:a16="http://schemas.microsoft.com/office/drawing/2014/main" id="{7A69D100-C0C3-8B45-871B-16CA13BA1024}"/>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a:extLst>
              <a:ext uri="{FF2B5EF4-FFF2-40B4-BE49-F238E27FC236}">
                <a16:creationId xmlns:a16="http://schemas.microsoft.com/office/drawing/2014/main" id="{406260A1-D8F9-D145-91B4-8D2E606282DF}"/>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B543B1AB-0192-E84D-B74D-B69B3213F0E5}"/>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0DA8D9E6-4C45-C04B-842D-E5630BC4C584}"/>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bg1"/>
                </a:solidFill>
              </a:defRPr>
            </a:lvl1pPr>
          </a:lstStyle>
          <a:p>
            <a:pPr lvl="0"/>
            <a:r>
              <a:rPr lang="en-US"/>
              <a:t>Date</a:t>
            </a:r>
          </a:p>
        </p:txBody>
      </p:sp>
      <p:sp>
        <p:nvSpPr>
          <p:cNvPr id="10" name="Title 2">
            <a:extLst>
              <a:ext uri="{FF2B5EF4-FFF2-40B4-BE49-F238E27FC236}">
                <a16:creationId xmlns:a16="http://schemas.microsoft.com/office/drawing/2014/main" id="{38AD6311-DD3E-8F49-B64B-A6D96D4050EA}"/>
              </a:ext>
            </a:extLst>
          </p:cNvPr>
          <p:cNvSpPr>
            <a:spLocks noGrp="1"/>
          </p:cNvSpPr>
          <p:nvPr>
            <p:ph type="title" hasCustomPrompt="1"/>
          </p:nvPr>
        </p:nvSpPr>
        <p:spPr>
          <a:xfrm>
            <a:off x="4711954" y="2435708"/>
            <a:ext cx="6837047" cy="975530"/>
          </a:xfrm>
        </p:spPr>
        <p:txBody>
          <a:bodyPr/>
          <a:lstStyle>
            <a:lvl1pPr>
              <a:defRPr>
                <a:solidFill>
                  <a:schemeClr val="bg1"/>
                </a:solidFill>
              </a:defRPr>
            </a:lvl1pPr>
          </a:lstStyle>
          <a:p>
            <a:r>
              <a:rPr lang="en-US"/>
              <a:t>Click to edit Slide Title</a:t>
            </a:r>
          </a:p>
        </p:txBody>
      </p:sp>
      <p:pic>
        <p:nvPicPr>
          <p:cNvPr id="11" name="Picture 10" descr="McGraw Hill red cube Logo">
            <a:extLst>
              <a:ext uri="{FF2B5EF4-FFF2-40B4-BE49-F238E27FC236}">
                <a16:creationId xmlns:a16="http://schemas.microsoft.com/office/drawing/2014/main" id="{10F501FB-E404-7146-8AF1-AE82745FD3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212343879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4070602"/>
      </p:ext>
    </p:extLst>
  </p:cSld>
  <p:clrMapOvr>
    <a:masterClrMapping/>
  </p:clrMapOvr>
  <p:extLst>
    <p:ext uri="{DCECCB84-F9BA-43D5-87BE-67443E8EF086}">
      <p15:sldGuideLst xmlns:p15="http://schemas.microsoft.com/office/powerpoint/2012/main">
        <p15:guide id="4" orient="horz" pos="4200"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dirty="0"/>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341495990"/>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10730126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userDrawn="1">
          <p15:clr>
            <a:srgbClr val="FBAE40"/>
          </p15:clr>
        </p15:guide>
        <p15:guide id="14" orient="horz" pos="845">
          <p15:clr>
            <a:srgbClr val="FBAE40"/>
          </p15:clr>
        </p15:guide>
        <p15:guide id="15" pos="731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Accessing Higher Ground 2021 - Ciporen</a:t>
            </a:r>
            <a:endParaRPr lang="en-US" dirty="0"/>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8044944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Accessing Higher Ground 2021 - Ciporen</a:t>
            </a:r>
            <a:endParaRPr lang="en-US" dirty="0"/>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355381710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Accessing Higher Ground 2021 - Ciporen</a:t>
            </a:r>
            <a:endParaRPr lang="en-US" dirty="0"/>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560911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Accessing Higher Ground 2021 - Ciporen</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63912097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C-Header bar with title then content placehol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9C59578-8CA7-734F-9A67-B388A4A1CDCB}"/>
              </a:ext>
            </a:extLst>
          </p:cNvPr>
          <p:cNvSpPr>
            <a:spLocks noGrp="1"/>
          </p:cNvSpPr>
          <p:nvPr>
            <p:ph type="title" hasCustomPrompt="1"/>
          </p:nvPr>
        </p:nvSpPr>
        <p:spPr>
          <a:xfrm>
            <a:off x="9018194" y="279228"/>
            <a:ext cx="2493543" cy="211307"/>
          </a:xfrm>
        </p:spPr>
        <p:txBody>
          <a:bodyPr vert="horz" lIns="91440" tIns="45720" rIns="91440" bIns="45720" rtlCol="0">
            <a:noAutofit/>
          </a:bodyPr>
          <a:lstStyle>
            <a:lvl1pPr>
              <a:defRPr lang="en-US" sz="1200" b="0">
                <a:ea typeface="+mn-ea"/>
              </a:defRPr>
            </a:lvl1pPr>
          </a:lstStyle>
          <a:p>
            <a:pPr marL="0" marR="0" lvl="0" indent="0" algn="r" fontAlgn="auto">
              <a:spcBef>
                <a:spcPts val="1000"/>
              </a:spcBef>
              <a:spcAft>
                <a:spcPts val="0"/>
              </a:spcAft>
              <a:buClrTx/>
              <a:buSzTx/>
              <a:buFont typeface="Arial" panose="020B0604020202020204" pitchFamily="34" charset="0"/>
              <a:tabLst/>
            </a:pPr>
            <a:r>
              <a:rPr lang="en-US" dirty="0"/>
              <a:t>Click to edit Slide Title</a:t>
            </a:r>
          </a:p>
        </p:txBody>
      </p:sp>
      <p:sp>
        <p:nvSpPr>
          <p:cNvPr id="4" name="Content Placeholder 3">
            <a:extLst>
              <a:ext uri="{FF2B5EF4-FFF2-40B4-BE49-F238E27FC236}">
                <a16:creationId xmlns:a16="http://schemas.microsoft.com/office/drawing/2014/main" id="{B3076A9A-26D6-DB45-9BE2-259B9B600FD7}"/>
              </a:ext>
            </a:extLst>
          </p:cNvPr>
          <p:cNvSpPr>
            <a:spLocks noGrp="1"/>
          </p:cNvSpPr>
          <p:nvPr>
            <p:ph sz="quarter" idx="19"/>
          </p:nvPr>
        </p:nvSpPr>
        <p:spPr>
          <a:xfrm>
            <a:off x="0" y="2655888"/>
            <a:ext cx="12118975" cy="4021137"/>
          </a:xfrm>
        </p:spPr>
        <p:txBody>
          <a:bodyPr vert="horz" lIns="91440" tIns="45720" rIns="91440" bIns="45720" rtlCol="0">
            <a:noAutofit/>
          </a:bodyPr>
          <a:lstStyle>
            <a:lvl1pPr>
              <a:defRPr lang="en-US" sz="1800" smtClean="0"/>
            </a:lvl1pPr>
            <a:lvl2pPr marL="457200" indent="0">
              <a:buNone/>
              <a:defRPr lang="en-US" smtClean="0"/>
            </a:lvl2pPr>
            <a:lvl3pPr>
              <a:defRPr lang="en-US" smtClean="0"/>
            </a:lvl3pPr>
            <a:lvl4pPr>
              <a:defRPr lang="en-US" smtClean="0"/>
            </a:lvl4pPr>
            <a:lvl5pPr>
              <a:defRPr lang="en-US"/>
            </a:lvl5pPr>
          </a:lstStyle>
          <a:p>
            <a:pPr marL="285750" lvl="0" indent="-285750">
              <a:lnSpc>
                <a:spcPct val="100000"/>
              </a:lnSpc>
              <a:spcBef>
                <a:spcPts val="1200"/>
              </a:spcBef>
            </a:pPr>
            <a:r>
              <a:rPr lang="en-US" dirty="0"/>
              <a:t>Click to edit Master text styles</a:t>
            </a:r>
          </a:p>
        </p:txBody>
      </p:sp>
      <p:sp>
        <p:nvSpPr>
          <p:cNvPr id="5" name="Footer Placeholder 4">
            <a:extLst>
              <a:ext uri="{FF2B5EF4-FFF2-40B4-BE49-F238E27FC236}">
                <a16:creationId xmlns:a16="http://schemas.microsoft.com/office/drawing/2014/main" id="{23A41A34-46B6-8849-BFE4-59C8F58FF68E}"/>
              </a:ext>
            </a:extLst>
          </p:cNvPr>
          <p:cNvSpPr>
            <a:spLocks noGrp="1"/>
          </p:cNvSpPr>
          <p:nvPr>
            <p:ph type="ftr" sz="quarter" idx="20"/>
          </p:nvPr>
        </p:nvSpPr>
        <p:spPr/>
        <p:txBody>
          <a:bodyPr/>
          <a:lstStyle/>
          <a:p>
            <a:r>
              <a:rPr lang="en-US"/>
              <a:t>Accessing Higher Ground 2021 - Ciporen</a:t>
            </a:r>
          </a:p>
        </p:txBody>
      </p:sp>
    </p:spTree>
    <p:extLst>
      <p:ext uri="{BB962C8B-B14F-4D97-AF65-F5344CB8AC3E}">
        <p14:creationId xmlns:p14="http://schemas.microsoft.com/office/powerpoint/2010/main" val="326009502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guide id="9" orient="horz" pos="312"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LC-Header bar with title then 2 content placeholder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526610-9650-6E48-AD0C-3AB17C2B04D1}"/>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Accessing Higher Ground 2021 - Ciporen</a:t>
            </a:r>
            <a:endParaRPr lang="en-US" dirty="0"/>
          </a:p>
        </p:txBody>
      </p:sp>
      <p:sp>
        <p:nvSpPr>
          <p:cNvPr id="7" name="Title 1">
            <a:extLst>
              <a:ext uri="{FF2B5EF4-FFF2-40B4-BE49-F238E27FC236}">
                <a16:creationId xmlns:a16="http://schemas.microsoft.com/office/drawing/2014/main" id="{89C59578-8CA7-734F-9A67-B388A4A1CDCB}"/>
              </a:ext>
            </a:extLst>
          </p:cNvPr>
          <p:cNvSpPr>
            <a:spLocks noGrp="1"/>
          </p:cNvSpPr>
          <p:nvPr>
            <p:ph type="title" hasCustomPrompt="1"/>
          </p:nvPr>
        </p:nvSpPr>
        <p:spPr>
          <a:xfrm>
            <a:off x="9018194" y="279228"/>
            <a:ext cx="2493543" cy="211307"/>
          </a:xfrm>
        </p:spPr>
        <p:txBody>
          <a:bodyPr vert="horz" lIns="91440" tIns="45720" rIns="91440" bIns="45720" rtlCol="0">
            <a:noAutofit/>
          </a:bodyPr>
          <a:lstStyle>
            <a:lvl1pPr>
              <a:defRPr lang="en-US" sz="1200" b="0">
                <a:ea typeface="+mn-ea"/>
              </a:defRPr>
            </a:lvl1pPr>
          </a:lstStyle>
          <a:p>
            <a:pPr marL="0" marR="0" lvl="0" indent="0" algn="r" fontAlgn="auto">
              <a:spcBef>
                <a:spcPts val="1000"/>
              </a:spcBef>
              <a:spcAft>
                <a:spcPts val="0"/>
              </a:spcAft>
              <a:buClrTx/>
              <a:buSzTx/>
              <a:buFont typeface="Arial" panose="020B0604020202020204" pitchFamily="34" charset="0"/>
              <a:tabLst/>
            </a:pPr>
            <a:r>
              <a:rPr lang="en-US" dirty="0"/>
              <a:t>Click to edit Slide Title</a:t>
            </a:r>
          </a:p>
        </p:txBody>
      </p:sp>
      <p:sp>
        <p:nvSpPr>
          <p:cNvPr id="4" name="Content Placeholder 3">
            <a:extLst>
              <a:ext uri="{FF2B5EF4-FFF2-40B4-BE49-F238E27FC236}">
                <a16:creationId xmlns:a16="http://schemas.microsoft.com/office/drawing/2014/main" id="{B3076A9A-26D6-DB45-9BE2-259B9B600FD7}"/>
              </a:ext>
            </a:extLst>
          </p:cNvPr>
          <p:cNvSpPr>
            <a:spLocks noGrp="1"/>
          </p:cNvSpPr>
          <p:nvPr>
            <p:ph sz="quarter" idx="19"/>
          </p:nvPr>
        </p:nvSpPr>
        <p:spPr>
          <a:xfrm>
            <a:off x="1" y="2655888"/>
            <a:ext cx="6771736" cy="4021137"/>
          </a:xfrm>
        </p:spPr>
        <p:txBody>
          <a:bodyPr vert="horz" lIns="91440" tIns="45720" rIns="91440" bIns="45720" rtlCol="0">
            <a:noAutofit/>
          </a:bodyPr>
          <a:lstStyle>
            <a:lvl1pPr>
              <a:defRPr lang="en-US" sz="1800" smtClean="0"/>
            </a:lvl1pPr>
            <a:lvl2pPr marL="457200" indent="0">
              <a:buNone/>
              <a:defRPr lang="en-US" smtClean="0"/>
            </a:lvl2pPr>
            <a:lvl3pPr>
              <a:defRPr lang="en-US" smtClean="0"/>
            </a:lvl3pPr>
            <a:lvl4pPr>
              <a:defRPr lang="en-US" smtClean="0"/>
            </a:lvl4pPr>
            <a:lvl5pPr>
              <a:defRPr lang="en-US"/>
            </a:lvl5pPr>
          </a:lstStyle>
          <a:p>
            <a:pPr marL="285750" lvl="0" indent="-285750">
              <a:lnSpc>
                <a:spcPct val="100000"/>
              </a:lnSpc>
              <a:spcBef>
                <a:spcPts val="1200"/>
              </a:spcBef>
            </a:pPr>
            <a:r>
              <a:rPr lang="en-US" dirty="0"/>
              <a:t>Click to edit Master text styles</a:t>
            </a:r>
          </a:p>
        </p:txBody>
      </p:sp>
      <p:sp>
        <p:nvSpPr>
          <p:cNvPr id="5" name="Content Placeholder 4">
            <a:extLst>
              <a:ext uri="{FF2B5EF4-FFF2-40B4-BE49-F238E27FC236}">
                <a16:creationId xmlns:a16="http://schemas.microsoft.com/office/drawing/2014/main" id="{425488C3-3C07-0C42-97FB-23F8F8677703}"/>
              </a:ext>
            </a:extLst>
          </p:cNvPr>
          <p:cNvSpPr>
            <a:spLocks noGrp="1"/>
          </p:cNvSpPr>
          <p:nvPr>
            <p:ph sz="quarter" idx="20"/>
          </p:nvPr>
        </p:nvSpPr>
        <p:spPr>
          <a:xfrm>
            <a:off x="6918325" y="2647950"/>
            <a:ext cx="5273675" cy="4019550"/>
          </a:xfrm>
        </p:spPr>
        <p:txBody>
          <a:bodyPr vert="horz" lIns="91440" tIns="45720" rIns="91440" bIns="45720" rtlCol="0">
            <a:noAutofit/>
          </a:bodyPr>
          <a:lstStyle>
            <a:lvl1pPr>
              <a:defRPr lang="en-US" sz="1800" smtClean="0"/>
            </a:lvl1pPr>
            <a:lvl2pPr>
              <a:defRPr lang="en-US" smtClean="0"/>
            </a:lvl2pPr>
            <a:lvl3pPr>
              <a:defRPr lang="en-US" smtClean="0"/>
            </a:lvl3pPr>
            <a:lvl4pPr>
              <a:defRPr lang="en-US" smtClean="0"/>
            </a:lvl4pPr>
            <a:lvl5pPr>
              <a:defRPr lang="en-US"/>
            </a:lvl5pPr>
          </a:lstStyle>
          <a:p>
            <a:pPr marL="285750" lvl="0" indent="-285750">
              <a:lnSpc>
                <a:spcPct val="100000"/>
              </a:lnSpc>
              <a:spcBef>
                <a:spcPts val="1200"/>
              </a:spcBef>
            </a:pPr>
            <a:r>
              <a:rPr lang="en-US" dirty="0"/>
              <a:t>Click to edit Master text styles</a:t>
            </a:r>
          </a:p>
        </p:txBody>
      </p:sp>
    </p:spTree>
    <p:extLst>
      <p:ext uri="{BB962C8B-B14F-4D97-AF65-F5344CB8AC3E}">
        <p14:creationId xmlns:p14="http://schemas.microsoft.com/office/powerpoint/2010/main" val="346716530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guide id="9" orient="horz" pos="312"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Accessing Higher Ground 2021 - Ciporen</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dirty="0"/>
              <a:t>Chart Heading Title Case</a:t>
            </a:r>
          </a:p>
          <a:p>
            <a:pPr lvl="0"/>
            <a:endParaRPr lang="en-US" dirty="0"/>
          </a:p>
        </p:txBody>
      </p:sp>
    </p:spTree>
    <p:extLst>
      <p:ext uri="{BB962C8B-B14F-4D97-AF65-F5344CB8AC3E}">
        <p14:creationId xmlns:p14="http://schemas.microsoft.com/office/powerpoint/2010/main" val="204015264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63" Type="http://schemas.openxmlformats.org/officeDocument/2006/relationships/theme" Target="../theme/theme3.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9" Type="http://schemas.openxmlformats.org/officeDocument/2006/relationships/slideLayout" Target="../slideLayouts/slideLayout48.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5" Type="http://schemas.openxmlformats.org/officeDocument/2006/relationships/slideLayout" Target="../slideLayouts/slideLayout24.xml"/><Relationship Id="rId61" Type="http://schemas.openxmlformats.org/officeDocument/2006/relationships/slideLayout" Target="../slideLayouts/slideLayout80.xml"/><Relationship Id="rId19" Type="http://schemas.openxmlformats.org/officeDocument/2006/relationships/slideLayout" Target="../slideLayouts/slideLayout3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image" Target="../media/image7.emf"/><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image" Target="../media/image7.emf"/><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19" Type="http://schemas.openxmlformats.org/officeDocument/2006/relationships/theme" Target="../theme/theme4.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B8005D50-F776-F14A-9CB8-9EB370E0DF9D}"/>
              </a:ext>
            </a:extLst>
          </p:cNvPr>
          <p:cNvSpPr>
            <a:spLocks noGrp="1"/>
          </p:cNvSpPr>
          <p:nvPr>
            <p:ph type="ftr" sz="quarter" idx="3"/>
          </p:nvPr>
        </p:nvSpPr>
        <p:spPr>
          <a:xfrm>
            <a:off x="375204" y="-1271190"/>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Accessing Higher Ground 2021 - Ciporen</a:t>
            </a:r>
          </a:p>
        </p:txBody>
      </p:sp>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8" r:id="rId3"/>
    <p:sldLayoutId id="2147483839" r:id="rId4"/>
    <p:sldLayoutId id="2147483899" r:id="rId5"/>
    <p:sldLayoutId id="2147483900" r:id="rId6"/>
    <p:sldLayoutId id="2147483901" r:id="rId7"/>
    <p:sldLayoutId id="2147483890" r:id="rId8"/>
    <p:sldLayoutId id="2147483891" r:id="rId9"/>
    <p:sldLayoutId id="2147483892" r:id="rId10"/>
    <p:sldLayoutId id="2147483902" r:id="rId11"/>
    <p:sldLayoutId id="2147483889" r:id="rId12"/>
    <p:sldLayoutId id="2147483947" r:id="rId13"/>
    <p:sldLayoutId id="2147483948" r:id="rId14"/>
    <p:sldLayoutId id="2147483966" r:id="rId15"/>
    <p:sldLayoutId id="2147483971" r:id="rId16"/>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Accessing Higher Ground 2021 - Ciporen</a:t>
            </a:r>
          </a:p>
        </p:txBody>
      </p:sp>
    </p:spTree>
    <p:extLst>
      <p:ext uri="{BB962C8B-B14F-4D97-AF65-F5344CB8AC3E}">
        <p14:creationId xmlns:p14="http://schemas.microsoft.com/office/powerpoint/2010/main" val="2666065822"/>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5" r:id="rId3"/>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64"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5" name="Footer Placeholder 4">
            <a:extLst>
              <a:ext uri="{FF2B5EF4-FFF2-40B4-BE49-F238E27FC236}">
                <a16:creationId xmlns:a16="http://schemas.microsoft.com/office/drawing/2014/main" id="{BC53B8C5-DBB9-034B-A67F-7C49165D5555}"/>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Accessing Higher Ground 2021 - Ciporen</a:t>
            </a:r>
          </a:p>
        </p:txBody>
      </p:sp>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dirty="0"/>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60022"/>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971800" marR="0" lvl="6"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4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p>
          <a:p>
            <a:pPr marL="3429000" marR="0" lvl="7"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2344220060"/>
      </p:ext>
    </p:extLst>
  </p:cSld>
  <p:clrMap bg1="lt1" tx1="dk1" bg2="lt2" tx2="dk2" accent1="accent1" accent2="accent2" accent3="accent3" accent4="accent4" accent5="accent5" accent6="accent6" hlink="hlink" folHlink="folHlink"/>
  <p:sldLayoutIdLst>
    <p:sldLayoutId id="2147483854" r:id="rId1"/>
    <p:sldLayoutId id="2147483893" r:id="rId2"/>
    <p:sldLayoutId id="2147483860" r:id="rId3"/>
    <p:sldLayoutId id="2147483862" r:id="rId4"/>
    <p:sldLayoutId id="2147483952" r:id="rId5"/>
    <p:sldLayoutId id="2147483953" r:id="rId6"/>
    <p:sldLayoutId id="2147483861" r:id="rId7"/>
    <p:sldLayoutId id="2147483873" r:id="rId8"/>
    <p:sldLayoutId id="2147483872" r:id="rId9"/>
    <p:sldLayoutId id="2147483874" r:id="rId10"/>
    <p:sldLayoutId id="2147483868" r:id="rId11"/>
    <p:sldLayoutId id="2147483867" r:id="rId12"/>
    <p:sldLayoutId id="2147483866" r:id="rId13"/>
    <p:sldLayoutId id="2147483864" r:id="rId14"/>
    <p:sldLayoutId id="2147483933" r:id="rId15"/>
    <p:sldLayoutId id="2147483934" r:id="rId16"/>
    <p:sldLayoutId id="2147483863" r:id="rId17"/>
    <p:sldLayoutId id="2147483875" r:id="rId18"/>
    <p:sldLayoutId id="2147483876" r:id="rId19"/>
    <p:sldLayoutId id="2147483965" r:id="rId20"/>
    <p:sldLayoutId id="2147483894" r:id="rId21"/>
    <p:sldLayoutId id="2147483852" r:id="rId22"/>
    <p:sldLayoutId id="2147483851" r:id="rId23"/>
    <p:sldLayoutId id="2147483903" r:id="rId24"/>
    <p:sldLayoutId id="2147483908" r:id="rId25"/>
    <p:sldLayoutId id="2147483842" r:id="rId26"/>
    <p:sldLayoutId id="2147483849" r:id="rId27"/>
    <p:sldLayoutId id="2147483848" r:id="rId28"/>
    <p:sldLayoutId id="2147483850" r:id="rId29"/>
    <p:sldLayoutId id="2147483843" r:id="rId30"/>
    <p:sldLayoutId id="2147483940" r:id="rId31"/>
    <p:sldLayoutId id="2147483941" r:id="rId32"/>
    <p:sldLayoutId id="2147483942" r:id="rId33"/>
    <p:sldLayoutId id="2147483943" r:id="rId34"/>
    <p:sldLayoutId id="2147483936" r:id="rId35"/>
    <p:sldLayoutId id="2147483937" r:id="rId36"/>
    <p:sldLayoutId id="2147483938" r:id="rId37"/>
    <p:sldLayoutId id="2147483939" r:id="rId38"/>
    <p:sldLayoutId id="2147483914" r:id="rId39"/>
    <p:sldLayoutId id="2147483915" r:id="rId40"/>
    <p:sldLayoutId id="2147483916" r:id="rId41"/>
    <p:sldLayoutId id="2147483917" r:id="rId42"/>
    <p:sldLayoutId id="2147483944" r:id="rId43"/>
    <p:sldLayoutId id="2147483945" r:id="rId44"/>
    <p:sldLayoutId id="2147483946" r:id="rId45"/>
    <p:sldLayoutId id="2147483884" r:id="rId46"/>
    <p:sldLayoutId id="2147483918" r:id="rId47"/>
    <p:sldLayoutId id="2147483906" r:id="rId48"/>
    <p:sldLayoutId id="2147483907" r:id="rId49"/>
    <p:sldLayoutId id="2147483919" r:id="rId50"/>
    <p:sldLayoutId id="2147483920" r:id="rId51"/>
    <p:sldLayoutId id="2147483921" r:id="rId52"/>
    <p:sldLayoutId id="2147483841" r:id="rId53"/>
    <p:sldLayoutId id="2147483905" r:id="rId54"/>
    <p:sldLayoutId id="2147483926" r:id="rId55"/>
    <p:sldLayoutId id="2147483927" r:id="rId56"/>
    <p:sldLayoutId id="2147483877" r:id="rId57"/>
    <p:sldLayoutId id="2147483951" r:id="rId58"/>
    <p:sldLayoutId id="2147483969" r:id="rId59"/>
    <p:sldLayoutId id="2147483973" r:id="rId60"/>
    <p:sldLayoutId id="2147483974" r:id="rId61"/>
    <p:sldLayoutId id="2147483975" r:id="rId62"/>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Accessing Higher Ground 2021 - Ciporen</a:t>
            </a:r>
          </a:p>
        </p:txBody>
      </p:sp>
    </p:spTree>
    <p:extLst>
      <p:ext uri="{BB962C8B-B14F-4D97-AF65-F5344CB8AC3E}">
        <p14:creationId xmlns:p14="http://schemas.microsoft.com/office/powerpoint/2010/main" val="319560236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925" r:id="rId3"/>
    <p:sldLayoutId id="2147483883" r:id="rId4"/>
    <p:sldLayoutId id="2147483896" r:id="rId5"/>
    <p:sldLayoutId id="2147483898" r:id="rId6"/>
    <p:sldLayoutId id="2147483897" r:id="rId7"/>
    <p:sldLayoutId id="2147483880" r:id="rId8"/>
    <p:sldLayoutId id="2147483869" r:id="rId9"/>
    <p:sldLayoutId id="2147483885" r:id="rId10"/>
    <p:sldLayoutId id="2147483886" r:id="rId11"/>
    <p:sldLayoutId id="2147483888" r:id="rId12"/>
    <p:sldLayoutId id="2147483922" r:id="rId13"/>
    <p:sldLayoutId id="2147483923" r:id="rId14"/>
    <p:sldLayoutId id="2147483924" r:id="rId15"/>
    <p:sldLayoutId id="2147483932" r:id="rId16"/>
    <p:sldLayoutId id="2147483972" r:id="rId17"/>
    <p:sldLayoutId id="2147483887" r:id="rId18"/>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6"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2" name="Footer Placeholder 1">
            <a:extLst>
              <a:ext uri="{FF2B5EF4-FFF2-40B4-BE49-F238E27FC236}">
                <a16:creationId xmlns:a16="http://schemas.microsoft.com/office/drawing/2014/main" id="{EAE33482-0567-8D47-9D59-030DD5DCCA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MH PPT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977" r:id="rId1"/>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9.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7.xml"/></Relationships>
</file>

<file path=ppt/slides/_rels/slide24.xml.rels><?xml version="1.0" encoding="UTF-8" standalone="yes"?>
<Relationships xmlns="http://schemas.openxmlformats.org/package/2006/relationships"><Relationship Id="rId2" Type="http://schemas.openxmlformats.org/officeDocument/2006/relationships/hyperlink" Target="https://www.linkedin.com/pulse/unsure-digital-accessibility-imaginary-people-can-lead-laura-ciporen/" TargetMode="Externa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97.xml"/><Relationship Id="rId1" Type="http://schemas.openxmlformats.org/officeDocument/2006/relationships/themeOverride" Target="../theme/themeOverr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Layout" Target="../slideLayouts/slideLayout9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4.emf"/><Relationship Id="rId7" Type="http://schemas.openxmlformats.org/officeDocument/2006/relationships/hyperlink" Target="mailto:laura.ciporen@mheducation.com" TargetMode="External"/><Relationship Id="rId2" Type="http://schemas.openxmlformats.org/officeDocument/2006/relationships/notesSlide" Target="../notesSlides/notesSlide5.xml"/><Relationship Id="rId1" Type="http://schemas.openxmlformats.org/officeDocument/2006/relationships/slideLayout" Target="../slideLayouts/slideLayout100.xml"/><Relationship Id="rId6" Type="http://schemas.openxmlformats.org/officeDocument/2006/relationships/image" Target="../media/image37.emf"/><Relationship Id="rId11" Type="http://schemas.openxmlformats.org/officeDocument/2006/relationships/hyperlink" Target="http://www.mheducation.com/" TargetMode="External"/><Relationship Id="rId5" Type="http://schemas.openxmlformats.org/officeDocument/2006/relationships/image" Target="../media/image36.emf"/><Relationship Id="rId10" Type="http://schemas.openxmlformats.org/officeDocument/2006/relationships/image" Target="../media/image39.emf"/><Relationship Id="rId4" Type="http://schemas.openxmlformats.org/officeDocument/2006/relationships/image" Target="../media/image35.png"/><Relationship Id="rId9" Type="http://schemas.openxmlformats.org/officeDocument/2006/relationships/hyperlink" Target="https://www.linkedin.com/in/lauracipore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92F296A-DED4-EF48-B562-53BBBB3216E7}"/>
              </a:ext>
            </a:extLst>
          </p:cNvPr>
          <p:cNvSpPr>
            <a:spLocks noGrp="1"/>
          </p:cNvSpPr>
          <p:nvPr>
            <p:ph type="title"/>
          </p:nvPr>
        </p:nvSpPr>
        <p:spPr/>
        <p:txBody>
          <a:bodyPr>
            <a:normAutofit/>
          </a:bodyPr>
          <a:lstStyle/>
          <a:p>
            <a:r>
              <a:rPr lang="en-US" dirty="0"/>
              <a:t>Annotations for All</a:t>
            </a:r>
          </a:p>
        </p:txBody>
      </p:sp>
      <p:sp>
        <p:nvSpPr>
          <p:cNvPr id="11" name="Text Placeholder 10">
            <a:extLst>
              <a:ext uri="{FF2B5EF4-FFF2-40B4-BE49-F238E27FC236}">
                <a16:creationId xmlns:a16="http://schemas.microsoft.com/office/drawing/2014/main" id="{5C0806D0-86DF-6544-A9D9-5730B81726CF}"/>
              </a:ext>
            </a:extLst>
          </p:cNvPr>
          <p:cNvSpPr>
            <a:spLocks noGrp="1"/>
          </p:cNvSpPr>
          <p:nvPr>
            <p:ph type="body" sz="quarter" idx="14"/>
          </p:nvPr>
        </p:nvSpPr>
        <p:spPr>
          <a:xfrm>
            <a:off x="1208087" y="3139278"/>
            <a:ext cx="4816196" cy="723986"/>
          </a:xfrm>
        </p:spPr>
        <p:txBody>
          <a:bodyPr/>
          <a:lstStyle/>
          <a:p>
            <a:r>
              <a:rPr lang="en-US" sz="2000" b="0" dirty="0"/>
              <a:t>Creating accessible and understandable annotated and marked-up content</a:t>
            </a:r>
          </a:p>
        </p:txBody>
      </p:sp>
      <p:sp>
        <p:nvSpPr>
          <p:cNvPr id="12" name="Text Placeholder 11">
            <a:extLst>
              <a:ext uri="{FF2B5EF4-FFF2-40B4-BE49-F238E27FC236}">
                <a16:creationId xmlns:a16="http://schemas.microsoft.com/office/drawing/2014/main" id="{3A54EAC2-E926-0349-B371-1E0C6DEA4C0D}"/>
              </a:ext>
            </a:extLst>
          </p:cNvPr>
          <p:cNvSpPr>
            <a:spLocks noGrp="1"/>
          </p:cNvSpPr>
          <p:nvPr>
            <p:ph type="body" sz="quarter" idx="15"/>
          </p:nvPr>
        </p:nvSpPr>
        <p:spPr/>
        <p:txBody>
          <a:bodyPr/>
          <a:lstStyle/>
          <a:p>
            <a:r>
              <a:rPr lang="en-US" dirty="0"/>
              <a:t>Laura Ciporen</a:t>
            </a:r>
          </a:p>
        </p:txBody>
      </p:sp>
      <p:sp>
        <p:nvSpPr>
          <p:cNvPr id="13" name="Text Placeholder 12">
            <a:extLst>
              <a:ext uri="{FF2B5EF4-FFF2-40B4-BE49-F238E27FC236}">
                <a16:creationId xmlns:a16="http://schemas.microsoft.com/office/drawing/2014/main" id="{D2AC89B9-37DF-E54E-9039-ED8CE0D4B57C}"/>
              </a:ext>
            </a:extLst>
          </p:cNvPr>
          <p:cNvSpPr>
            <a:spLocks noGrp="1"/>
          </p:cNvSpPr>
          <p:nvPr>
            <p:ph type="body" sz="quarter" idx="16"/>
          </p:nvPr>
        </p:nvSpPr>
        <p:spPr/>
        <p:txBody>
          <a:bodyPr/>
          <a:lstStyle/>
          <a:p>
            <a:r>
              <a:rPr lang="en-US" dirty="0"/>
              <a:t>11/17/2021</a:t>
            </a:r>
          </a:p>
        </p:txBody>
      </p:sp>
    </p:spTree>
    <p:extLst>
      <p:ext uri="{BB962C8B-B14F-4D97-AF65-F5344CB8AC3E}">
        <p14:creationId xmlns:p14="http://schemas.microsoft.com/office/powerpoint/2010/main" val="416017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2B327-51B5-304F-9CA3-62F6D538D7BD}"/>
              </a:ext>
            </a:extLst>
          </p:cNvPr>
          <p:cNvSpPr>
            <a:spLocks noGrp="1"/>
          </p:cNvSpPr>
          <p:nvPr>
            <p:ph type="title"/>
          </p:nvPr>
        </p:nvSpPr>
        <p:spPr>
          <a:xfrm>
            <a:off x="9418244" y="326853"/>
            <a:ext cx="2688031" cy="311322"/>
          </a:xfrm>
        </p:spPr>
        <p:txBody>
          <a:bodyPr vert="horz" lIns="91440" tIns="45720" rIns="91440" bIns="45720" rtlCol="0" anchor="ctr">
            <a:normAutofit fontScale="90000"/>
          </a:bodyPr>
          <a:lstStyle/>
          <a:p>
            <a:pPr algn="ctr"/>
            <a:r>
              <a:rPr lang="en-US" sz="2400" b="1" dirty="0">
                <a:solidFill>
                  <a:schemeClr val="accent4">
                    <a:lumMod val="25000"/>
                  </a:schemeClr>
                </a:solidFill>
                <a:ea typeface="+mj-ea"/>
              </a:rPr>
              <a:t>Annotated Essay As Image</a:t>
            </a:r>
          </a:p>
        </p:txBody>
      </p:sp>
      <p:pic>
        <p:nvPicPr>
          <p:cNvPr id="5" name="Content Placeholder 12" descr="Plain text followed by a 5-paragraph essay. Essay appears to be on a piece of paper. Colored rectangles with text partially overlap the paper and are aligned with selections of essay text with the same background colors. Not all colored text has a box near it. Beside each paragraph is a red number.">
            <a:extLst>
              <a:ext uri="{FF2B5EF4-FFF2-40B4-BE49-F238E27FC236}">
                <a16:creationId xmlns:a16="http://schemas.microsoft.com/office/drawing/2014/main" id="{38C8A605-2E0F-B245-95D5-5500B815BE79}"/>
              </a:ext>
            </a:extLst>
          </p:cNvPr>
          <p:cNvPicPr>
            <a:picLocks noChangeAspect="1"/>
          </p:cNvPicPr>
          <p:nvPr/>
        </p:nvPicPr>
        <p:blipFill>
          <a:blip r:embed="rId2"/>
          <a:srcRect/>
          <a:stretch/>
        </p:blipFill>
        <p:spPr>
          <a:xfrm>
            <a:off x="680263" y="17361"/>
            <a:ext cx="8779258" cy="6838027"/>
          </a:xfrm>
          <a:prstGeom prst="rect">
            <a:avLst/>
          </a:prstGeom>
        </p:spPr>
      </p:pic>
    </p:spTree>
    <p:extLst>
      <p:ext uri="{BB962C8B-B14F-4D97-AF65-F5344CB8AC3E}">
        <p14:creationId xmlns:p14="http://schemas.microsoft.com/office/powerpoint/2010/main" val="1689407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2B327-51B5-304F-9CA3-62F6D538D7BD}"/>
              </a:ext>
            </a:extLst>
          </p:cNvPr>
          <p:cNvSpPr>
            <a:spLocks noGrp="1"/>
          </p:cNvSpPr>
          <p:nvPr>
            <p:ph type="title"/>
          </p:nvPr>
        </p:nvSpPr>
        <p:spPr>
          <a:xfrm>
            <a:off x="8915401" y="393528"/>
            <a:ext cx="2834462" cy="216072"/>
          </a:xfrm>
        </p:spPr>
        <p:txBody>
          <a:bodyPr vert="horz" lIns="91440" tIns="45720" rIns="91440" bIns="45720" rtlCol="0" anchor="ctr">
            <a:normAutofit fontScale="90000"/>
          </a:bodyPr>
          <a:lstStyle/>
          <a:p>
            <a:pPr algn="ctr"/>
            <a:r>
              <a:rPr lang="en-US" sz="2400" b="1" dirty="0">
                <a:solidFill>
                  <a:schemeClr val="accent4">
                    <a:lumMod val="25000"/>
                  </a:schemeClr>
                </a:solidFill>
                <a:ea typeface="+mj-ea"/>
              </a:rPr>
              <a:t>Marked-Up Content Examples 1</a:t>
            </a:r>
          </a:p>
        </p:txBody>
      </p:sp>
      <p:pic>
        <p:nvPicPr>
          <p:cNvPr id="30" name="Picture 29" descr="Paragraph with highlight colors covering entire text. Three annotations at the side explain the color-coding of the highlights.">
            <a:extLst>
              <a:ext uri="{FF2B5EF4-FFF2-40B4-BE49-F238E27FC236}">
                <a16:creationId xmlns:a16="http://schemas.microsoft.com/office/drawing/2014/main" id="{733508D4-663A-9448-85E6-41A78AD7A6AD}"/>
              </a:ext>
            </a:extLst>
          </p:cNvPr>
          <p:cNvPicPr>
            <a:picLocks noChangeAspect="1"/>
          </p:cNvPicPr>
          <p:nvPr/>
        </p:nvPicPr>
        <p:blipFill>
          <a:blip r:embed="rId2"/>
          <a:stretch>
            <a:fillRect/>
          </a:stretch>
        </p:blipFill>
        <p:spPr>
          <a:xfrm>
            <a:off x="143512" y="813767"/>
            <a:ext cx="6633059" cy="2716837"/>
          </a:xfrm>
          <a:prstGeom prst="rect">
            <a:avLst/>
          </a:prstGeom>
        </p:spPr>
      </p:pic>
      <p:pic>
        <p:nvPicPr>
          <p:cNvPr id="34" name="Picture 33" descr="Sentences with a few words highlighted in blue, blue brackets above phrases identifying the grammar point, such as adverb phrase, and blue arrows pointing from the bracket to other text.">
            <a:extLst>
              <a:ext uri="{FF2B5EF4-FFF2-40B4-BE49-F238E27FC236}">
                <a16:creationId xmlns:a16="http://schemas.microsoft.com/office/drawing/2014/main" id="{DA247C10-709B-674F-BB78-1309CA5C0A9B}"/>
              </a:ext>
            </a:extLst>
          </p:cNvPr>
          <p:cNvPicPr>
            <a:picLocks noChangeAspect="1"/>
          </p:cNvPicPr>
          <p:nvPr/>
        </p:nvPicPr>
        <p:blipFill>
          <a:blip r:embed="rId3"/>
          <a:stretch>
            <a:fillRect/>
          </a:stretch>
        </p:blipFill>
        <p:spPr>
          <a:xfrm>
            <a:off x="6003262" y="2428509"/>
            <a:ext cx="6029864" cy="2000982"/>
          </a:xfrm>
          <a:prstGeom prst="rect">
            <a:avLst/>
          </a:prstGeom>
        </p:spPr>
      </p:pic>
      <p:pic>
        <p:nvPicPr>
          <p:cNvPr id="3" name="Picture 2" descr="Sentences with abbreviated blue labels above some words, and a blue arrow that points from a word highlighted in blue to a word highlighted in yellow.">
            <a:extLst>
              <a:ext uri="{FF2B5EF4-FFF2-40B4-BE49-F238E27FC236}">
                <a16:creationId xmlns:a16="http://schemas.microsoft.com/office/drawing/2014/main" id="{A20F89D8-AF6D-5045-87E4-EB32719163D0}"/>
              </a:ext>
            </a:extLst>
          </p:cNvPr>
          <p:cNvPicPr>
            <a:picLocks noChangeAspect="1"/>
          </p:cNvPicPr>
          <p:nvPr/>
        </p:nvPicPr>
        <p:blipFill>
          <a:blip r:embed="rId4"/>
          <a:stretch>
            <a:fillRect/>
          </a:stretch>
        </p:blipFill>
        <p:spPr>
          <a:xfrm>
            <a:off x="863179" y="4564353"/>
            <a:ext cx="6436700" cy="1605241"/>
          </a:xfrm>
          <a:prstGeom prst="rect">
            <a:avLst/>
          </a:prstGeom>
        </p:spPr>
      </p:pic>
      <p:sp>
        <p:nvSpPr>
          <p:cNvPr id="41" name="Footer Placeholder 40">
            <a:extLst>
              <a:ext uri="{FF2B5EF4-FFF2-40B4-BE49-F238E27FC236}">
                <a16:creationId xmlns:a16="http://schemas.microsoft.com/office/drawing/2014/main" id="{DA5F8277-894A-3841-926D-EA608ED3EF75}"/>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dirty="0"/>
              <a:t>Accessing Higher Ground 2021 - Ciporen</a:t>
            </a:r>
          </a:p>
        </p:txBody>
      </p:sp>
    </p:spTree>
    <p:extLst>
      <p:ext uri="{BB962C8B-B14F-4D97-AF65-F5344CB8AC3E}">
        <p14:creationId xmlns:p14="http://schemas.microsoft.com/office/powerpoint/2010/main" val="3624367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2B327-51B5-304F-9CA3-62F6D538D7BD}"/>
              </a:ext>
            </a:extLst>
          </p:cNvPr>
          <p:cNvSpPr>
            <a:spLocks noGrp="1"/>
          </p:cNvSpPr>
          <p:nvPr>
            <p:ph type="title"/>
          </p:nvPr>
        </p:nvSpPr>
        <p:spPr>
          <a:xfrm>
            <a:off x="8905876" y="431628"/>
            <a:ext cx="2853512" cy="206547"/>
          </a:xfrm>
        </p:spPr>
        <p:txBody>
          <a:bodyPr vert="horz" lIns="91440" tIns="45720" rIns="91440" bIns="45720" rtlCol="0" anchor="ctr">
            <a:normAutofit fontScale="90000"/>
          </a:bodyPr>
          <a:lstStyle/>
          <a:p>
            <a:pPr algn="ctr"/>
            <a:r>
              <a:rPr lang="en-US" sz="2400" b="1" dirty="0">
                <a:solidFill>
                  <a:schemeClr val="accent4">
                    <a:lumMod val="25000"/>
                  </a:schemeClr>
                </a:solidFill>
                <a:ea typeface="+mj-ea"/>
              </a:rPr>
              <a:t>Marked-Up Content Examples 2</a:t>
            </a:r>
          </a:p>
        </p:txBody>
      </p:sp>
      <p:pic>
        <p:nvPicPr>
          <p:cNvPr id="43" name="Picture 42" descr="Sentence with two phrases with blue lines through them, blue caret characters below each and between two other words. Above each caret is blue text in a handwriting font.">
            <a:extLst>
              <a:ext uri="{FF2B5EF4-FFF2-40B4-BE49-F238E27FC236}">
                <a16:creationId xmlns:a16="http://schemas.microsoft.com/office/drawing/2014/main" id="{C6820159-8CC5-0441-8F0B-8B7723928D23}"/>
              </a:ext>
            </a:extLst>
          </p:cNvPr>
          <p:cNvPicPr>
            <a:picLocks noChangeAspect="1"/>
          </p:cNvPicPr>
          <p:nvPr/>
        </p:nvPicPr>
        <p:blipFill>
          <a:blip r:embed="rId2"/>
          <a:stretch>
            <a:fillRect/>
          </a:stretch>
        </p:blipFill>
        <p:spPr>
          <a:xfrm>
            <a:off x="2541058" y="2461202"/>
            <a:ext cx="7109883" cy="1935595"/>
          </a:xfrm>
          <a:prstGeom prst="rect">
            <a:avLst/>
          </a:prstGeom>
        </p:spPr>
      </p:pic>
      <p:sp>
        <p:nvSpPr>
          <p:cNvPr id="41" name="Footer Placeholder 40">
            <a:extLst>
              <a:ext uri="{FF2B5EF4-FFF2-40B4-BE49-F238E27FC236}">
                <a16:creationId xmlns:a16="http://schemas.microsoft.com/office/drawing/2014/main" id="{DA5F8277-894A-3841-926D-EA608ED3EF75}"/>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dirty="0"/>
              <a:t>Accessing Higher Ground 2021 - Ciporen</a:t>
            </a:r>
          </a:p>
        </p:txBody>
      </p:sp>
    </p:spTree>
    <p:extLst>
      <p:ext uri="{BB962C8B-B14F-4D97-AF65-F5344CB8AC3E}">
        <p14:creationId xmlns:p14="http://schemas.microsoft.com/office/powerpoint/2010/main" val="1113772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F0874E-18A4-3347-8C1D-B11773832A76}"/>
              </a:ext>
            </a:extLst>
          </p:cNvPr>
          <p:cNvSpPr>
            <a:spLocks noGrp="1"/>
          </p:cNvSpPr>
          <p:nvPr>
            <p:ph type="title"/>
          </p:nvPr>
        </p:nvSpPr>
        <p:spPr>
          <a:xfrm>
            <a:off x="633873" y="1020117"/>
            <a:ext cx="10750091" cy="365379"/>
          </a:xfrm>
        </p:spPr>
        <p:txBody>
          <a:bodyPr>
            <a:normAutofit fontScale="90000"/>
          </a:bodyPr>
          <a:lstStyle/>
          <a:p>
            <a:r>
              <a:rPr lang="en-US" dirty="0"/>
              <a:t>Steps to Making Visually Complex Content Accessible</a:t>
            </a:r>
          </a:p>
        </p:txBody>
      </p:sp>
      <p:sp>
        <p:nvSpPr>
          <p:cNvPr id="5" name="Column 1">
            <a:extLst>
              <a:ext uri="{FF2B5EF4-FFF2-40B4-BE49-F238E27FC236}">
                <a16:creationId xmlns:a16="http://schemas.microsoft.com/office/drawing/2014/main" id="{25569459-5E7E-464C-92B2-214691D5B40B}"/>
              </a:ext>
            </a:extLst>
          </p:cNvPr>
          <p:cNvSpPr>
            <a:spLocks noGrp="1"/>
          </p:cNvSpPr>
          <p:nvPr>
            <p:ph type="body" sz="quarter" idx="16"/>
          </p:nvPr>
        </p:nvSpPr>
        <p:spPr>
          <a:xfrm>
            <a:off x="677634" y="1736496"/>
            <a:ext cx="7871280" cy="4374092"/>
          </a:xfrm>
        </p:spPr>
        <p:txBody>
          <a:bodyPr vert="horz" lIns="91440" tIns="45720" rIns="91440" bIns="45720" rtlCol="0" anchor="t">
            <a:normAutofit/>
          </a:bodyPr>
          <a:lstStyle/>
          <a:p>
            <a:pPr marL="347472" indent="-347472">
              <a:lnSpc>
                <a:spcPts val="1960"/>
              </a:lnSpc>
              <a:spcBef>
                <a:spcPts val="1200"/>
              </a:spcBef>
              <a:buFont typeface="+mj-lt"/>
              <a:buAutoNum type="arabicPeriod"/>
            </a:pPr>
            <a:r>
              <a:rPr lang="en-US" dirty="0"/>
              <a:t>Gather your Team</a:t>
            </a:r>
          </a:p>
          <a:p>
            <a:pPr marL="347472" indent="-347472">
              <a:lnSpc>
                <a:spcPts val="1960"/>
              </a:lnSpc>
              <a:spcBef>
                <a:spcPts val="1200"/>
              </a:spcBef>
              <a:buFont typeface="+mj-lt"/>
              <a:buAutoNum type="arabicPeriod"/>
            </a:pPr>
            <a:r>
              <a:rPr lang="en-US" dirty="0"/>
              <a:t>Define the Project</a:t>
            </a:r>
          </a:p>
          <a:p>
            <a:pPr marL="347472" indent="-347472">
              <a:lnSpc>
                <a:spcPts val="1960"/>
              </a:lnSpc>
              <a:spcBef>
                <a:spcPts val="1200"/>
              </a:spcBef>
              <a:buFont typeface="+mj-lt"/>
              <a:buAutoNum type="arabicPeriod"/>
            </a:pPr>
            <a:r>
              <a:rPr lang="en-US" dirty="0"/>
              <a:t>Question Absolutely Everything About the Current Approach</a:t>
            </a:r>
          </a:p>
          <a:p>
            <a:pPr marL="347472" indent="-347472">
              <a:lnSpc>
                <a:spcPts val="1960"/>
              </a:lnSpc>
              <a:spcBef>
                <a:spcPts val="1200"/>
              </a:spcBef>
              <a:buFont typeface="+mj-lt"/>
              <a:buAutoNum type="arabicPeriod"/>
            </a:pPr>
            <a:r>
              <a:rPr lang="en-US" dirty="0"/>
              <a:t>Evaluate A11y Concerns</a:t>
            </a:r>
          </a:p>
          <a:p>
            <a:pPr marL="347472" indent="-347472">
              <a:lnSpc>
                <a:spcPts val="1960"/>
              </a:lnSpc>
              <a:spcBef>
                <a:spcPts val="1200"/>
              </a:spcBef>
              <a:buFont typeface="+mj-lt"/>
              <a:buAutoNum type="arabicPeriod"/>
            </a:pPr>
            <a:r>
              <a:rPr lang="en-US" dirty="0"/>
              <a:t>Come Up With Possible Solutions</a:t>
            </a:r>
          </a:p>
          <a:p>
            <a:pPr marL="347472" indent="-347472">
              <a:lnSpc>
                <a:spcPts val="1960"/>
              </a:lnSpc>
              <a:spcBef>
                <a:spcPts val="1200"/>
              </a:spcBef>
              <a:buFont typeface="+mj-lt"/>
              <a:buAutoNum type="arabicPeriod"/>
            </a:pPr>
            <a:r>
              <a:rPr lang="en-US" dirty="0"/>
              <a:t>Test with Users</a:t>
            </a:r>
          </a:p>
          <a:p>
            <a:pPr marL="347472" indent="-347472">
              <a:lnSpc>
                <a:spcPts val="1960"/>
              </a:lnSpc>
              <a:spcBef>
                <a:spcPts val="1200"/>
              </a:spcBef>
              <a:buFont typeface="+mj-lt"/>
              <a:buAutoNum type="arabicPeriod"/>
            </a:pPr>
            <a:r>
              <a:rPr lang="en-US" dirty="0"/>
              <a:t>Revise and Finalize</a:t>
            </a:r>
          </a:p>
          <a:p>
            <a:pPr marL="347472" indent="-347472">
              <a:lnSpc>
                <a:spcPts val="1960"/>
              </a:lnSpc>
              <a:spcBef>
                <a:spcPts val="1200"/>
              </a:spcBef>
              <a:buFont typeface="+mj-lt"/>
              <a:buAutoNum type="arabicPeriod"/>
            </a:pPr>
            <a:r>
              <a:rPr lang="en-US" dirty="0"/>
              <a:t>Take Pride in Your Accomplishment</a:t>
            </a:r>
          </a:p>
          <a:p>
            <a:pPr marL="347472" indent="-347472">
              <a:lnSpc>
                <a:spcPts val="1960"/>
              </a:lnSpc>
              <a:spcBef>
                <a:spcPts val="1200"/>
              </a:spcBef>
              <a:buFont typeface="+mj-lt"/>
              <a:buAutoNum type="arabicPeriod"/>
            </a:pPr>
            <a:endParaRPr lang="en-US" dirty="0"/>
          </a:p>
        </p:txBody>
      </p:sp>
      <p:sp>
        <p:nvSpPr>
          <p:cNvPr id="4" name="Footer Placeholder 3">
            <a:extLst>
              <a:ext uri="{FF2B5EF4-FFF2-40B4-BE49-F238E27FC236}">
                <a16:creationId xmlns:a16="http://schemas.microsoft.com/office/drawing/2014/main" id="{F725F17D-9EBD-6041-90FE-1EC33BEE317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149389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A2FEDCF-FCD2-2B4B-A386-61431FBFC222}"/>
              </a:ext>
            </a:extLst>
          </p:cNvPr>
          <p:cNvSpPr>
            <a:spLocks noGrp="1"/>
          </p:cNvSpPr>
          <p:nvPr>
            <p:ph type="title"/>
          </p:nvPr>
        </p:nvSpPr>
        <p:spPr>
          <a:xfrm>
            <a:off x="4710748" y="1755386"/>
            <a:ext cx="5361939" cy="599716"/>
          </a:xfrm>
        </p:spPr>
        <p:txBody>
          <a:bodyPr/>
          <a:lstStyle/>
          <a:p>
            <a:r>
              <a:rPr lang="en-US" dirty="0"/>
              <a:t>Step 1. Gather Your Team</a:t>
            </a:r>
          </a:p>
        </p:txBody>
      </p:sp>
      <p:pic>
        <p:nvPicPr>
          <p:cNvPr id="11" name="Picture Placeholder 18" descr="Young people collaborate around a table. They use a laptop, textbook, smartphone, and sticky notes. Each has a relaxed, but intent, expression.">
            <a:extLst>
              <a:ext uri="{FF2B5EF4-FFF2-40B4-BE49-F238E27FC236}">
                <a16:creationId xmlns:a16="http://schemas.microsoft.com/office/drawing/2014/main" id="{2F85D6C8-7ED9-D841-A88F-769FA57DC507}"/>
              </a:ext>
            </a:extLst>
          </p:cNvPr>
          <p:cNvPicPr>
            <a:picLocks noGrp="1" noChangeAspect="1"/>
          </p:cNvPicPr>
          <p:nvPr>
            <p:ph type="pic" sz="quarter" idx="21"/>
          </p:nvPr>
        </p:nvPicPr>
        <p:blipFill rotWithShape="1">
          <a:blip r:embed="rId2"/>
          <a:srcRect l="11753" t="116" r="31583" b="-116"/>
          <a:stretch/>
        </p:blipFill>
        <p:spPr>
          <a:xfrm>
            <a:off x="-42375" y="1749425"/>
            <a:ext cx="4122250" cy="4092575"/>
          </a:xfrm>
        </p:spPr>
      </p:pic>
      <p:sp>
        <p:nvSpPr>
          <p:cNvPr id="2" name="Text Placeholder 1">
            <a:extLst>
              <a:ext uri="{FF2B5EF4-FFF2-40B4-BE49-F238E27FC236}">
                <a16:creationId xmlns:a16="http://schemas.microsoft.com/office/drawing/2014/main" id="{7318E66C-1E34-AD40-A7BD-2E73535F1D51}"/>
              </a:ext>
            </a:extLst>
          </p:cNvPr>
          <p:cNvSpPr>
            <a:spLocks noGrp="1"/>
          </p:cNvSpPr>
          <p:nvPr>
            <p:ph type="body" sz="quarter" idx="18"/>
          </p:nvPr>
        </p:nvSpPr>
        <p:spPr>
          <a:xfrm>
            <a:off x="4797472" y="2508545"/>
            <a:ext cx="6627766" cy="3328693"/>
          </a:xfrm>
        </p:spPr>
        <p:txBody>
          <a:bodyPr/>
          <a:lstStyle/>
          <a:p>
            <a:pPr marL="0" indent="0">
              <a:buNone/>
            </a:pPr>
            <a:r>
              <a:rPr lang="en-US" dirty="0"/>
              <a:t>Required perspectives:</a:t>
            </a:r>
          </a:p>
          <a:p>
            <a:pPr lvl="0">
              <a:spcBef>
                <a:spcPts val="1200"/>
              </a:spcBef>
            </a:pPr>
            <a:r>
              <a:rPr lang="en-US" dirty="0"/>
              <a:t>Content </a:t>
            </a:r>
          </a:p>
          <a:p>
            <a:pPr lvl="0">
              <a:spcBef>
                <a:spcPts val="1200"/>
              </a:spcBef>
            </a:pPr>
            <a:r>
              <a:rPr lang="en-US" dirty="0"/>
              <a:t>Accessibility </a:t>
            </a:r>
          </a:p>
          <a:p>
            <a:pPr lvl="0">
              <a:spcBef>
                <a:spcPts val="1200"/>
              </a:spcBef>
            </a:pPr>
            <a:r>
              <a:rPr lang="en-US" dirty="0"/>
              <a:t>Instructional design / design</a:t>
            </a:r>
          </a:p>
          <a:p>
            <a:pPr lvl="0">
              <a:spcBef>
                <a:spcPts val="1200"/>
              </a:spcBef>
            </a:pPr>
            <a:r>
              <a:rPr lang="en-US" dirty="0"/>
              <a:t>Coding / implementing</a:t>
            </a:r>
          </a:p>
          <a:p>
            <a:pPr lvl="0">
              <a:spcBef>
                <a:spcPts val="1200"/>
              </a:spcBef>
            </a:pPr>
            <a:r>
              <a:rPr lang="en-US" dirty="0"/>
              <a:t>End users</a:t>
            </a:r>
          </a:p>
          <a:p>
            <a:endParaRPr lang="en-US" dirty="0"/>
          </a:p>
        </p:txBody>
      </p:sp>
      <p:sp>
        <p:nvSpPr>
          <p:cNvPr id="5" name="Footer Placeholder 4">
            <a:extLst>
              <a:ext uri="{FF2B5EF4-FFF2-40B4-BE49-F238E27FC236}">
                <a16:creationId xmlns:a16="http://schemas.microsoft.com/office/drawing/2014/main" id="{BB8EF995-E392-1C44-B841-79BE3DDEB4C9}"/>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p>
        </p:txBody>
      </p:sp>
    </p:spTree>
    <p:extLst>
      <p:ext uri="{BB962C8B-B14F-4D97-AF65-F5344CB8AC3E}">
        <p14:creationId xmlns:p14="http://schemas.microsoft.com/office/powerpoint/2010/main" val="140595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A826D8-CB2B-7A46-AC05-DE6EF7EE7AE5}"/>
              </a:ext>
            </a:extLst>
          </p:cNvPr>
          <p:cNvSpPr>
            <a:spLocks noGrp="1"/>
          </p:cNvSpPr>
          <p:nvPr>
            <p:ph type="title"/>
          </p:nvPr>
        </p:nvSpPr>
        <p:spPr>
          <a:xfrm>
            <a:off x="4343400" y="1755386"/>
            <a:ext cx="5729288" cy="599716"/>
          </a:xfrm>
        </p:spPr>
        <p:txBody>
          <a:bodyPr/>
          <a:lstStyle/>
          <a:p>
            <a:r>
              <a:rPr lang="en-US" dirty="0"/>
              <a:t>Step 2. Define the Project</a:t>
            </a:r>
          </a:p>
        </p:txBody>
      </p:sp>
      <p:pic>
        <p:nvPicPr>
          <p:cNvPr id="12" name="Picture Placeholder 11" descr="Two young girls huddle close, their shoulders relaxed against each other, deep in concentration as they work out a problem together. ">
            <a:extLst>
              <a:ext uri="{FF2B5EF4-FFF2-40B4-BE49-F238E27FC236}">
                <a16:creationId xmlns:a16="http://schemas.microsoft.com/office/drawing/2014/main" id="{06AEB1DC-2006-4341-BA02-7383BE8A4BF3}"/>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t="58" b="58"/>
          <a:stretch/>
        </p:blipFill>
        <p:spPr>
          <a:xfrm>
            <a:off x="-42375" y="1749425"/>
            <a:ext cx="4122250" cy="4092575"/>
          </a:xfrm>
        </p:spPr>
      </p:pic>
      <p:sp>
        <p:nvSpPr>
          <p:cNvPr id="2" name="Text Placeholder 1">
            <a:extLst>
              <a:ext uri="{FF2B5EF4-FFF2-40B4-BE49-F238E27FC236}">
                <a16:creationId xmlns:a16="http://schemas.microsoft.com/office/drawing/2014/main" id="{34DBA29D-020C-564F-AE85-9044670E0D4B}"/>
              </a:ext>
            </a:extLst>
          </p:cNvPr>
          <p:cNvSpPr>
            <a:spLocks noGrp="1"/>
          </p:cNvSpPr>
          <p:nvPr>
            <p:ph type="body" sz="quarter" idx="18"/>
          </p:nvPr>
        </p:nvSpPr>
        <p:spPr>
          <a:xfrm>
            <a:off x="4343400" y="2488891"/>
            <a:ext cx="7081838" cy="3348347"/>
          </a:xfrm>
        </p:spPr>
        <p:txBody>
          <a:bodyPr/>
          <a:lstStyle/>
          <a:p>
            <a:pPr>
              <a:spcBef>
                <a:spcPts val="1200"/>
              </a:spcBef>
            </a:pPr>
            <a:r>
              <a:rPr lang="en-US" dirty="0"/>
              <a:t>What broad criteria does your solution NEED to meet?</a:t>
            </a:r>
          </a:p>
          <a:p>
            <a:pPr>
              <a:spcBef>
                <a:spcPts val="1200"/>
              </a:spcBef>
            </a:pPr>
            <a:r>
              <a:rPr lang="en-US" dirty="0"/>
              <a:t>Come back to your core requirements throughout the project</a:t>
            </a:r>
          </a:p>
          <a:p>
            <a:pPr>
              <a:spcBef>
                <a:spcPts val="1200"/>
              </a:spcBef>
            </a:pPr>
            <a:r>
              <a:rPr lang="en-US" dirty="0"/>
              <a:t>Identify, as best you can, the full scope of content you need to solve for</a:t>
            </a:r>
          </a:p>
          <a:p>
            <a:pPr>
              <a:spcBef>
                <a:spcPts val="1200"/>
              </a:spcBef>
            </a:pPr>
            <a:r>
              <a:rPr lang="en-US" dirty="0"/>
              <a:t>Decide where the work will be implemented first</a:t>
            </a:r>
          </a:p>
        </p:txBody>
      </p:sp>
      <p:sp>
        <p:nvSpPr>
          <p:cNvPr id="3" name="Footer Placeholder 2">
            <a:extLst>
              <a:ext uri="{FF2B5EF4-FFF2-40B4-BE49-F238E27FC236}">
                <a16:creationId xmlns:a16="http://schemas.microsoft.com/office/drawing/2014/main" id="{FCF56A39-CE6A-AE4A-8162-93F3C9B07BE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948015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A826D8-CB2B-7A46-AC05-DE6EF7EE7AE5}"/>
              </a:ext>
            </a:extLst>
          </p:cNvPr>
          <p:cNvSpPr>
            <a:spLocks noGrp="1"/>
          </p:cNvSpPr>
          <p:nvPr>
            <p:ph type="title"/>
          </p:nvPr>
        </p:nvSpPr>
        <p:spPr>
          <a:xfrm>
            <a:off x="4343400" y="1387253"/>
            <a:ext cx="5729288" cy="599716"/>
          </a:xfrm>
        </p:spPr>
        <p:txBody>
          <a:bodyPr/>
          <a:lstStyle/>
          <a:p>
            <a:r>
              <a:rPr lang="en-US" dirty="0"/>
              <a:t>Our Initial Success Criteria</a:t>
            </a:r>
          </a:p>
        </p:txBody>
      </p:sp>
      <p:pic>
        <p:nvPicPr>
          <p:cNvPr id="10" name="Picture Placeholder 18" descr="A young man, engrossed in his work, sits in a public space. He types on a propped up tablet.">
            <a:extLst>
              <a:ext uri="{FF2B5EF4-FFF2-40B4-BE49-F238E27FC236}">
                <a16:creationId xmlns:a16="http://schemas.microsoft.com/office/drawing/2014/main" id="{A18F05A0-6C37-F54B-A501-83D2589623A5}"/>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a:ext>
            </a:extLst>
          </a:blip>
          <a:srcRect t="58" b="58"/>
          <a:stretch/>
        </p:blipFill>
        <p:spPr>
          <a:prstGeom prst="rect">
            <a:avLst/>
          </a:prstGeom>
        </p:spPr>
      </p:pic>
      <p:sp>
        <p:nvSpPr>
          <p:cNvPr id="2" name="Text Placeholder 1">
            <a:extLst>
              <a:ext uri="{FF2B5EF4-FFF2-40B4-BE49-F238E27FC236}">
                <a16:creationId xmlns:a16="http://schemas.microsoft.com/office/drawing/2014/main" id="{34DBA29D-020C-564F-AE85-9044670E0D4B}"/>
              </a:ext>
            </a:extLst>
          </p:cNvPr>
          <p:cNvSpPr>
            <a:spLocks noGrp="1"/>
          </p:cNvSpPr>
          <p:nvPr>
            <p:ph type="body" sz="quarter" idx="18"/>
          </p:nvPr>
        </p:nvSpPr>
        <p:spPr>
          <a:xfrm>
            <a:off x="4343400" y="2120758"/>
            <a:ext cx="7081838" cy="3348347"/>
          </a:xfrm>
        </p:spPr>
        <p:txBody>
          <a:bodyPr/>
          <a:lstStyle/>
          <a:p>
            <a:pPr lvl="0">
              <a:spcBef>
                <a:spcPts val="600"/>
              </a:spcBef>
            </a:pPr>
            <a:r>
              <a:rPr lang="en-US" dirty="0"/>
              <a:t>Readable text</a:t>
            </a:r>
          </a:p>
          <a:p>
            <a:pPr lvl="0">
              <a:spcBef>
                <a:spcPts val="600"/>
              </a:spcBef>
            </a:pPr>
            <a:r>
              <a:rPr lang="en-US" dirty="0"/>
              <a:t>Preserve current visual presentation</a:t>
            </a:r>
          </a:p>
          <a:p>
            <a:pPr lvl="0">
              <a:spcBef>
                <a:spcPts val="600"/>
              </a:spcBef>
            </a:pPr>
            <a:r>
              <a:rPr lang="en-US" dirty="0"/>
              <a:t>Reading order logical and flexible to match alternate visual reading paths</a:t>
            </a:r>
          </a:p>
          <a:p>
            <a:pPr lvl="0">
              <a:spcBef>
                <a:spcPts val="600"/>
              </a:spcBef>
            </a:pPr>
            <a:r>
              <a:rPr lang="en-US" dirty="0"/>
              <a:t>Identify components non-visually in addition to visual cues</a:t>
            </a:r>
          </a:p>
          <a:p>
            <a:pPr lvl="0">
              <a:spcBef>
                <a:spcPts val="600"/>
              </a:spcBef>
            </a:pPr>
            <a:r>
              <a:rPr lang="en-US" dirty="0"/>
              <a:t>Easy to use and understand</a:t>
            </a:r>
          </a:p>
          <a:p>
            <a:pPr lvl="0">
              <a:spcBef>
                <a:spcPts val="600"/>
              </a:spcBef>
            </a:pPr>
            <a:r>
              <a:rPr lang="en-US" dirty="0"/>
              <a:t>Reflowable (like all other eBook content)</a:t>
            </a:r>
          </a:p>
          <a:p>
            <a:pPr lvl="0">
              <a:spcBef>
                <a:spcPts val="600"/>
              </a:spcBef>
            </a:pPr>
            <a:r>
              <a:rPr lang="en-US" dirty="0"/>
              <a:t>Technologically simple (no new authoring system, just a lot of </a:t>
            </a:r>
            <a:r>
              <a:rPr lang="en-US" b="1" i="1" dirty="0"/>
              <a:t>very</a:t>
            </a:r>
            <a:r>
              <a:rPr lang="en-US" dirty="0"/>
              <a:t> creative styling)</a:t>
            </a:r>
          </a:p>
          <a:p>
            <a:pPr lvl="0">
              <a:spcBef>
                <a:spcPts val="600"/>
              </a:spcBef>
            </a:pPr>
            <a:r>
              <a:rPr lang="en-US" dirty="0"/>
              <a:t>Improve the experience for all students</a:t>
            </a:r>
          </a:p>
        </p:txBody>
      </p:sp>
      <p:sp>
        <p:nvSpPr>
          <p:cNvPr id="3" name="Footer Placeholder 2">
            <a:extLst>
              <a:ext uri="{FF2B5EF4-FFF2-40B4-BE49-F238E27FC236}">
                <a16:creationId xmlns:a16="http://schemas.microsoft.com/office/drawing/2014/main" id="{FCF56A39-CE6A-AE4A-8162-93F3C9B07BE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78844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130169-10D1-9E40-A3BF-AB3D6821A9D7}"/>
              </a:ext>
            </a:extLst>
          </p:cNvPr>
          <p:cNvSpPr>
            <a:spLocks noGrp="1"/>
          </p:cNvSpPr>
          <p:nvPr>
            <p:ph type="title"/>
          </p:nvPr>
        </p:nvSpPr>
        <p:spPr>
          <a:xfrm>
            <a:off x="8447928" y="3827004"/>
            <a:ext cx="3401694" cy="1950935"/>
          </a:xfrm>
        </p:spPr>
        <p:txBody>
          <a:bodyPr>
            <a:normAutofit/>
          </a:bodyPr>
          <a:lstStyle/>
          <a:p>
            <a:r>
              <a:rPr lang="en-US" dirty="0"/>
              <a:t>Step 3. </a:t>
            </a:r>
            <a:br>
              <a:rPr lang="en-US" dirty="0"/>
            </a:br>
            <a:r>
              <a:rPr lang="en-US" dirty="0"/>
              <a:t>Question Absolutely Everything About the Current Approach</a:t>
            </a:r>
          </a:p>
        </p:txBody>
      </p:sp>
      <p:pic>
        <p:nvPicPr>
          <p:cNvPr id="9" name="Picture Placeholder 10" descr="A young adult speaks in front of a college class. Her gaze and open hands engage her audience. She sports a loose box braid bun and rich orange shirt.">
            <a:extLst>
              <a:ext uri="{FF2B5EF4-FFF2-40B4-BE49-F238E27FC236}">
                <a16:creationId xmlns:a16="http://schemas.microsoft.com/office/drawing/2014/main" id="{91871DC0-B3FD-E447-A1E5-70220B22C8F1}"/>
              </a:ext>
            </a:extLst>
          </p:cNvPr>
          <p:cNvPicPr>
            <a:picLocks noGrp="1" noChangeAspect="1"/>
          </p:cNvPicPr>
          <p:nvPr>
            <p:ph type="pic" sz="quarter" idx="21"/>
          </p:nvPr>
        </p:nvPicPr>
        <p:blipFill rotWithShape="1">
          <a:blip r:embed="rId2"/>
          <a:srcRect t="91" b="91"/>
          <a:stretch/>
        </p:blipFill>
        <p:spPr>
          <a:xfrm>
            <a:off x="0" y="728663"/>
            <a:ext cx="12192000" cy="6122987"/>
          </a:xfrm>
        </p:spPr>
      </p:pic>
      <p:sp>
        <p:nvSpPr>
          <p:cNvPr id="4" name="Footer Placeholder 3">
            <a:extLst>
              <a:ext uri="{FF2B5EF4-FFF2-40B4-BE49-F238E27FC236}">
                <a16:creationId xmlns:a16="http://schemas.microsoft.com/office/drawing/2014/main" id="{CF160CEB-2868-4347-B4DD-96ED0608D6B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Tree>
    <p:extLst>
      <p:ext uri="{BB962C8B-B14F-4D97-AF65-F5344CB8AC3E}">
        <p14:creationId xmlns:p14="http://schemas.microsoft.com/office/powerpoint/2010/main" val="214752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B64C8D-EDE1-1041-9544-17EBE4DB3616}"/>
              </a:ext>
            </a:extLst>
          </p:cNvPr>
          <p:cNvSpPr>
            <a:spLocks noGrp="1"/>
          </p:cNvSpPr>
          <p:nvPr>
            <p:ph type="title"/>
          </p:nvPr>
        </p:nvSpPr>
        <p:spPr>
          <a:xfrm>
            <a:off x="7916449" y="113390"/>
            <a:ext cx="3727632" cy="510146"/>
          </a:xfrm>
        </p:spPr>
        <p:txBody>
          <a:bodyPr>
            <a:normAutofit fontScale="90000"/>
          </a:bodyPr>
          <a:lstStyle/>
          <a:p>
            <a:r>
              <a:rPr lang="en-US" dirty="0"/>
              <a:t>Be Mindful, Ask Questions</a:t>
            </a:r>
          </a:p>
        </p:txBody>
      </p:sp>
      <p:sp>
        <p:nvSpPr>
          <p:cNvPr id="6" name="Text Placeholder 5">
            <a:extLst>
              <a:ext uri="{FF2B5EF4-FFF2-40B4-BE49-F238E27FC236}">
                <a16:creationId xmlns:a16="http://schemas.microsoft.com/office/drawing/2014/main" id="{4214A3EF-4016-924B-B2D5-44F39AF242B5}"/>
              </a:ext>
            </a:extLst>
          </p:cNvPr>
          <p:cNvSpPr>
            <a:spLocks noGrp="1"/>
          </p:cNvSpPr>
          <p:nvPr>
            <p:ph type="body" sz="quarter" idx="19"/>
          </p:nvPr>
        </p:nvSpPr>
        <p:spPr>
          <a:xfrm>
            <a:off x="363764" y="2676458"/>
            <a:ext cx="3300556" cy="2233746"/>
          </a:xfrm>
        </p:spPr>
        <p:txBody>
          <a:bodyPr vert="horz" lIns="91440" tIns="45720" rIns="91440" bIns="45720" rtlCol="0">
            <a:noAutofit/>
          </a:bodyPr>
          <a:lstStyle/>
          <a:p>
            <a:pPr algn="l">
              <a:lnSpc>
                <a:spcPct val="100000"/>
              </a:lnSpc>
              <a:spcBef>
                <a:spcPts val="1200"/>
              </a:spcBef>
            </a:pPr>
            <a:r>
              <a:rPr lang="en-US" sz="1800" dirty="0"/>
              <a:t>Content creation and design decisions are often made </a:t>
            </a:r>
            <a:r>
              <a:rPr lang="en-US" sz="1800" b="1" dirty="0"/>
              <a:t>INSTINCTIVELY</a:t>
            </a:r>
            <a:r>
              <a:rPr lang="en-US" sz="1800" dirty="0"/>
              <a:t> but to make things accessible, all decisions must be </a:t>
            </a:r>
            <a:r>
              <a:rPr lang="en-US" sz="1800" b="1" dirty="0"/>
              <a:t>MINDFUL</a:t>
            </a:r>
          </a:p>
          <a:p>
            <a:pPr algn="l">
              <a:lnSpc>
                <a:spcPct val="100000"/>
              </a:lnSpc>
              <a:spcBef>
                <a:spcPts val="3000"/>
              </a:spcBef>
            </a:pPr>
            <a:r>
              <a:rPr lang="en-US" sz="1800" dirty="0"/>
              <a:t>Dig into every little example</a:t>
            </a:r>
          </a:p>
        </p:txBody>
      </p:sp>
      <p:sp>
        <p:nvSpPr>
          <p:cNvPr id="23" name="Text Placeholder 22">
            <a:extLst>
              <a:ext uri="{FF2B5EF4-FFF2-40B4-BE49-F238E27FC236}">
                <a16:creationId xmlns:a16="http://schemas.microsoft.com/office/drawing/2014/main" id="{1A3F60FD-66C4-9F4F-9274-A9EA297A5C45}"/>
              </a:ext>
            </a:extLst>
          </p:cNvPr>
          <p:cNvSpPr>
            <a:spLocks noGrp="1"/>
          </p:cNvSpPr>
          <p:nvPr>
            <p:ph type="body" sz="quarter" idx="18"/>
          </p:nvPr>
        </p:nvSpPr>
        <p:spPr>
          <a:xfrm>
            <a:off x="4343400" y="1402915"/>
            <a:ext cx="7081838" cy="4780834"/>
          </a:xfrm>
        </p:spPr>
        <p:txBody>
          <a:bodyPr vert="horz" lIns="91440" tIns="45720" rIns="91440" bIns="45720" rtlCol="0" anchor="t">
            <a:noAutofit/>
          </a:bodyPr>
          <a:lstStyle/>
          <a:p>
            <a:r>
              <a:rPr lang="en-US" dirty="0"/>
              <a:t>What are students able to do with the current format?</a:t>
            </a:r>
          </a:p>
          <a:p>
            <a:r>
              <a:rPr lang="en-US" dirty="0"/>
              <a:t>What are we expecting them to understand from the visual presentation?</a:t>
            </a:r>
          </a:p>
          <a:p>
            <a:r>
              <a:rPr lang="en-US" dirty="0"/>
              <a:t>What meaning is signaled by the look of every element? </a:t>
            </a:r>
          </a:p>
          <a:p>
            <a:r>
              <a:rPr lang="en-US" dirty="0"/>
              <a:t>How will students know the meaning implied by how something looks?</a:t>
            </a:r>
          </a:p>
          <a:p>
            <a:r>
              <a:rPr lang="en-US" dirty="0"/>
              <a:t>Does the look have to stay or just the meaning? </a:t>
            </a:r>
          </a:p>
          <a:p>
            <a:r>
              <a:rPr lang="en-US" dirty="0"/>
              <a:t>Why does this look different than that?</a:t>
            </a:r>
          </a:p>
          <a:p>
            <a:r>
              <a:rPr lang="en-US" dirty="0"/>
              <a:t>Why THIS spacing / positioning, color, shape / symbol / icon?</a:t>
            </a:r>
          </a:p>
        </p:txBody>
      </p:sp>
      <p:sp>
        <p:nvSpPr>
          <p:cNvPr id="2" name="Footer Placeholder 1">
            <a:extLst>
              <a:ext uri="{FF2B5EF4-FFF2-40B4-BE49-F238E27FC236}">
                <a16:creationId xmlns:a16="http://schemas.microsoft.com/office/drawing/2014/main" id="{90ECD94B-F0FE-E243-8C3A-FD4BF3585D96}"/>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48243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2B327-51B5-304F-9CA3-62F6D538D7BD}"/>
              </a:ext>
            </a:extLst>
          </p:cNvPr>
          <p:cNvSpPr>
            <a:spLocks noGrp="1"/>
          </p:cNvSpPr>
          <p:nvPr>
            <p:ph type="title"/>
          </p:nvPr>
        </p:nvSpPr>
        <p:spPr>
          <a:xfrm>
            <a:off x="9109733" y="216597"/>
            <a:ext cx="2493543" cy="211307"/>
          </a:xfrm>
        </p:spPr>
        <p:txBody>
          <a:bodyPr vert="horz" lIns="91440" tIns="45720" rIns="91440" bIns="45720" rtlCol="0" anchor="ctr">
            <a:normAutofit fontScale="90000"/>
          </a:bodyPr>
          <a:lstStyle/>
          <a:p>
            <a:r>
              <a:rPr lang="en-US" sz="2400" b="1" dirty="0">
                <a:solidFill>
                  <a:schemeClr val="accent3"/>
                </a:solidFill>
                <a:ea typeface="+mj-ea"/>
              </a:rPr>
              <a:t>Reading Paths</a:t>
            </a:r>
          </a:p>
        </p:txBody>
      </p:sp>
      <p:pic>
        <p:nvPicPr>
          <p:cNvPr id="5" name="Content Placeholder 12" descr="Same essay as on slide 10. Plain text followed by a 5-paragraph essay. Essay appears to be on a piece of paper. Colored rectangles with text partially overlap the paper and are aligned with selections of essay text with the same background colors. Not all colored text has a box near it. Beside each paragraph is a red number.">
            <a:extLst>
              <a:ext uri="{FF2B5EF4-FFF2-40B4-BE49-F238E27FC236}">
                <a16:creationId xmlns:a16="http://schemas.microsoft.com/office/drawing/2014/main" id="{38C8A605-2E0F-B245-95D5-5500B815BE79}"/>
              </a:ext>
            </a:extLst>
          </p:cNvPr>
          <p:cNvPicPr>
            <a:picLocks noChangeAspect="1"/>
          </p:cNvPicPr>
          <p:nvPr/>
        </p:nvPicPr>
        <p:blipFill rotWithShape="1">
          <a:blip r:embed="rId2"/>
          <a:srcRect l="2096" r="3737"/>
          <a:stretch/>
        </p:blipFill>
        <p:spPr>
          <a:xfrm>
            <a:off x="588724" y="17361"/>
            <a:ext cx="8267178" cy="6838027"/>
          </a:xfrm>
          <a:prstGeom prst="rect">
            <a:avLst/>
          </a:prstGeom>
        </p:spPr>
      </p:pic>
      <p:sp>
        <p:nvSpPr>
          <p:cNvPr id="3" name="Rectangle 2" descr="Now we only see the essay, the annotations are hidden.">
            <a:extLst>
              <a:ext uri="{FF2B5EF4-FFF2-40B4-BE49-F238E27FC236}">
                <a16:creationId xmlns:a16="http://schemas.microsoft.com/office/drawing/2014/main" id="{DF412E5B-9F1D-8D48-B515-7140DE2E61C3}"/>
              </a:ext>
            </a:extLst>
          </p:cNvPr>
          <p:cNvSpPr/>
          <p:nvPr/>
        </p:nvSpPr>
        <p:spPr>
          <a:xfrm>
            <a:off x="519812" y="1718733"/>
            <a:ext cx="1447800" cy="3589867"/>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B5B2F5-9E7D-5740-B438-34982238054C}"/>
              </a:ext>
              <a:ext uri="{C183D7F6-B498-43B3-948B-1728B52AA6E4}">
                <adec:decorative xmlns:adec="http://schemas.microsoft.com/office/drawing/2017/decorative" val="1"/>
              </a:ext>
            </a:extLst>
          </p:cNvPr>
          <p:cNvSpPr/>
          <p:nvPr/>
        </p:nvSpPr>
        <p:spPr>
          <a:xfrm>
            <a:off x="7446570" y="2328333"/>
            <a:ext cx="1447800" cy="40301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descr="Now we see only the annotations; the essay is hidden.">
            <a:extLst>
              <a:ext uri="{FF2B5EF4-FFF2-40B4-BE49-F238E27FC236}">
                <a16:creationId xmlns:a16="http://schemas.microsoft.com/office/drawing/2014/main" id="{8045A1B2-1D25-0045-8687-F509CACEB105}"/>
              </a:ext>
            </a:extLst>
          </p:cNvPr>
          <p:cNvSpPr/>
          <p:nvPr/>
        </p:nvSpPr>
        <p:spPr>
          <a:xfrm>
            <a:off x="2007809" y="1269999"/>
            <a:ext cx="5418667" cy="54271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 </a:t>
            </a:r>
          </a:p>
        </p:txBody>
      </p:sp>
      <p:sp>
        <p:nvSpPr>
          <p:cNvPr id="10" name="Frame 9" descr="Red numbers appear on the left side of each paragraph.">
            <a:extLst>
              <a:ext uri="{FF2B5EF4-FFF2-40B4-BE49-F238E27FC236}">
                <a16:creationId xmlns:a16="http://schemas.microsoft.com/office/drawing/2014/main" id="{FE248E68-EB7A-8649-9469-1607F94BDAE3}"/>
              </a:ext>
            </a:extLst>
          </p:cNvPr>
          <p:cNvSpPr/>
          <p:nvPr/>
        </p:nvSpPr>
        <p:spPr>
          <a:xfrm>
            <a:off x="1925631" y="1816925"/>
            <a:ext cx="213756" cy="467887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6304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8" grpId="0" animBg="1"/>
      <p:bldP spid="8" grpId="1" animBg="1"/>
      <p:bldP spid="8" grpId="2" animBg="1"/>
      <p:bldP spid="9" grpId="0" animBg="1"/>
      <p:bldP spid="9" grpId="1"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DDE87D-06B1-0749-9B59-6B98011AC3A0}"/>
              </a:ext>
            </a:extLst>
          </p:cNvPr>
          <p:cNvSpPr>
            <a:spLocks noGrp="1"/>
          </p:cNvSpPr>
          <p:nvPr>
            <p:ph type="title"/>
          </p:nvPr>
        </p:nvSpPr>
        <p:spPr>
          <a:xfrm>
            <a:off x="976028" y="1648584"/>
            <a:ext cx="2190520" cy="332905"/>
          </a:xfrm>
        </p:spPr>
        <p:txBody>
          <a:bodyPr>
            <a:normAutofit fontScale="90000"/>
          </a:bodyPr>
          <a:lstStyle/>
          <a:p>
            <a:r>
              <a:rPr lang="en-US"/>
              <a:t>Agenda</a:t>
            </a:r>
          </a:p>
        </p:txBody>
      </p:sp>
      <p:sp>
        <p:nvSpPr>
          <p:cNvPr id="63" name="Text Placeholder 62">
            <a:extLst>
              <a:ext uri="{FF2B5EF4-FFF2-40B4-BE49-F238E27FC236}">
                <a16:creationId xmlns:a16="http://schemas.microsoft.com/office/drawing/2014/main" id="{D00D984A-44C1-5645-A690-229823BCED81}"/>
              </a:ext>
            </a:extLst>
          </p:cNvPr>
          <p:cNvSpPr>
            <a:spLocks noGrp="1"/>
          </p:cNvSpPr>
          <p:nvPr>
            <p:ph type="body" sz="quarter" idx="15"/>
          </p:nvPr>
        </p:nvSpPr>
        <p:spPr/>
        <p:txBody>
          <a:bodyPr/>
          <a:lstStyle/>
          <a:p>
            <a:r>
              <a:rPr lang="en-US" dirty="0"/>
              <a:t>The goal of today’s presentation</a:t>
            </a:r>
          </a:p>
        </p:txBody>
      </p:sp>
      <p:sp>
        <p:nvSpPr>
          <p:cNvPr id="68" name="Text Placeholder 67">
            <a:extLst>
              <a:ext uri="{FF2B5EF4-FFF2-40B4-BE49-F238E27FC236}">
                <a16:creationId xmlns:a16="http://schemas.microsoft.com/office/drawing/2014/main" id="{F678CAAA-3426-8F48-91EB-25FD0DF819DA}"/>
              </a:ext>
            </a:extLst>
          </p:cNvPr>
          <p:cNvSpPr>
            <a:spLocks noGrp="1"/>
          </p:cNvSpPr>
          <p:nvPr>
            <p:ph type="body" sz="quarter" idx="29"/>
          </p:nvPr>
        </p:nvSpPr>
        <p:spPr>
          <a:xfrm>
            <a:off x="4727914" y="2913361"/>
            <a:ext cx="5141799" cy="358775"/>
          </a:xfrm>
        </p:spPr>
        <p:txBody>
          <a:bodyPr/>
          <a:lstStyle/>
          <a:p>
            <a:r>
              <a:rPr lang="en-US" dirty="0"/>
              <a:t>About the annotated and marked up text project </a:t>
            </a:r>
          </a:p>
        </p:txBody>
      </p:sp>
      <p:sp>
        <p:nvSpPr>
          <p:cNvPr id="70" name="Text Placeholder 69">
            <a:extLst>
              <a:ext uri="{FF2B5EF4-FFF2-40B4-BE49-F238E27FC236}">
                <a16:creationId xmlns:a16="http://schemas.microsoft.com/office/drawing/2014/main" id="{EFE2AA79-2BAD-D345-A769-AACC15F75D3F}"/>
              </a:ext>
            </a:extLst>
          </p:cNvPr>
          <p:cNvSpPr>
            <a:spLocks noGrp="1"/>
          </p:cNvSpPr>
          <p:nvPr>
            <p:ph type="body" sz="quarter" idx="31"/>
          </p:nvPr>
        </p:nvSpPr>
        <p:spPr>
          <a:xfrm>
            <a:off x="4727915" y="3557056"/>
            <a:ext cx="5047456" cy="358775"/>
          </a:xfrm>
        </p:spPr>
        <p:txBody>
          <a:bodyPr/>
          <a:lstStyle/>
          <a:p>
            <a:pPr>
              <a:lnSpc>
                <a:spcPct val="100000"/>
              </a:lnSpc>
            </a:pPr>
            <a:r>
              <a:rPr lang="en-US" dirty="0"/>
              <a:t>Our steps to creating accessible, visually complex content</a:t>
            </a:r>
          </a:p>
        </p:txBody>
      </p:sp>
      <p:sp>
        <p:nvSpPr>
          <p:cNvPr id="72" name="Text Placeholder 71">
            <a:extLst>
              <a:ext uri="{FF2B5EF4-FFF2-40B4-BE49-F238E27FC236}">
                <a16:creationId xmlns:a16="http://schemas.microsoft.com/office/drawing/2014/main" id="{86855E2C-19B7-0D47-81BC-782CDF06D0BB}"/>
              </a:ext>
            </a:extLst>
          </p:cNvPr>
          <p:cNvSpPr>
            <a:spLocks noGrp="1"/>
          </p:cNvSpPr>
          <p:nvPr>
            <p:ph type="body" sz="quarter" idx="33"/>
          </p:nvPr>
        </p:nvSpPr>
        <p:spPr>
          <a:xfrm>
            <a:off x="4727915" y="4463354"/>
            <a:ext cx="3532018" cy="358775"/>
          </a:xfrm>
        </p:spPr>
        <p:txBody>
          <a:bodyPr/>
          <a:lstStyle/>
          <a:p>
            <a:r>
              <a:rPr lang="en-US" dirty="0"/>
              <a:t>Final tips</a:t>
            </a:r>
          </a:p>
        </p:txBody>
      </p:sp>
      <p:sp>
        <p:nvSpPr>
          <p:cNvPr id="2" name="Footer Placeholder 1">
            <a:extLst>
              <a:ext uri="{FF2B5EF4-FFF2-40B4-BE49-F238E27FC236}">
                <a16:creationId xmlns:a16="http://schemas.microsoft.com/office/drawing/2014/main" id="{019377DC-8CB9-5A45-BC49-5C89373AFEFD}"/>
              </a:ext>
              <a:ext uri="{C183D7F6-B498-43B3-948B-1728B52AA6E4}">
                <adec:decorative xmlns:adec="http://schemas.microsoft.com/office/drawing/2017/decorative" val="1"/>
              </a:ext>
            </a:extLst>
          </p:cNvPr>
          <p:cNvSpPr>
            <a:spLocks noGrp="1"/>
          </p:cNvSpPr>
          <p:nvPr>
            <p:ph type="ftr" sz="quarter" idx="3"/>
          </p:nvPr>
        </p:nvSpPr>
        <p:spPr>
          <a:xfrm>
            <a:off x="812083" y="202005"/>
            <a:ext cx="4114800" cy="365125"/>
          </a:xfrm>
        </p:spPr>
        <p:txBody>
          <a:bodyPr/>
          <a:lstStyle/>
          <a:p>
            <a:r>
              <a:rPr lang="en-US"/>
              <a:t>Accessing Higher Ground 2021 - Ciporen</a:t>
            </a:r>
          </a:p>
        </p:txBody>
      </p:sp>
    </p:spTree>
    <p:extLst>
      <p:ext uri="{BB962C8B-B14F-4D97-AF65-F5344CB8AC3E}">
        <p14:creationId xmlns:p14="http://schemas.microsoft.com/office/powerpoint/2010/main" val="368298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CAF78DC-EFC8-A840-BD2B-2A7FF0901F76}"/>
              </a:ext>
            </a:extLst>
          </p:cNvPr>
          <p:cNvSpPr>
            <a:spLocks noGrp="1"/>
          </p:cNvSpPr>
          <p:nvPr>
            <p:ph type="title"/>
          </p:nvPr>
        </p:nvSpPr>
        <p:spPr>
          <a:xfrm>
            <a:off x="8873439" y="190254"/>
            <a:ext cx="2568153" cy="365124"/>
          </a:xfrm>
        </p:spPr>
        <p:txBody>
          <a:bodyPr vert="horz" lIns="91440" tIns="45720" rIns="91440" bIns="45720" rtlCol="0" anchor="ctr">
            <a:normAutofit fontScale="90000"/>
          </a:bodyPr>
          <a:lstStyle/>
          <a:p>
            <a:r>
              <a:rPr lang="en-US" sz="2400" b="1" dirty="0">
                <a:solidFill>
                  <a:schemeClr val="accent3"/>
                </a:solidFill>
                <a:ea typeface="+mj-ea"/>
              </a:rPr>
              <a:t>Arrows - Meaning</a:t>
            </a:r>
          </a:p>
        </p:txBody>
      </p:sp>
      <p:pic>
        <p:nvPicPr>
          <p:cNvPr id="17" name="Content Placeholder 12" descr="Two sentences where an arrow points from a word in green to a word in blue. The direction of the arrow is different in each example.">
            <a:extLst>
              <a:ext uri="{FF2B5EF4-FFF2-40B4-BE49-F238E27FC236}">
                <a16:creationId xmlns:a16="http://schemas.microsoft.com/office/drawing/2014/main" id="{A8BFF070-E714-7E40-BB3D-5F99E18DF116}"/>
              </a:ext>
            </a:extLst>
          </p:cNvPr>
          <p:cNvPicPr>
            <a:picLocks noChangeAspect="1"/>
          </p:cNvPicPr>
          <p:nvPr/>
        </p:nvPicPr>
        <p:blipFill rotWithShape="1">
          <a:blip r:embed="rId2">
            <a:extLst>
              <a:ext uri="{28A0092B-C50C-407E-A947-70E740481C1C}">
                <a14:useLocalDpi xmlns:a14="http://schemas.microsoft.com/office/drawing/2010/main" val="0"/>
              </a:ext>
            </a:extLst>
          </a:blip>
          <a:srcRect t="4224" b="52362"/>
          <a:stretch/>
        </p:blipFill>
        <p:spPr>
          <a:xfrm>
            <a:off x="1916783" y="1300908"/>
            <a:ext cx="8358433" cy="1522970"/>
          </a:xfrm>
          <a:prstGeom prst="rect">
            <a:avLst/>
          </a:prstGeom>
        </p:spPr>
      </p:pic>
      <p:sp>
        <p:nvSpPr>
          <p:cNvPr id="16" name="Content Placeholder 15">
            <a:extLst>
              <a:ext uri="{FF2B5EF4-FFF2-40B4-BE49-F238E27FC236}">
                <a16:creationId xmlns:a16="http://schemas.microsoft.com/office/drawing/2014/main" id="{33E3589E-949B-5D4D-ACFA-07A02C039CD5}"/>
              </a:ext>
            </a:extLst>
          </p:cNvPr>
          <p:cNvSpPr>
            <a:spLocks noGrp="1"/>
          </p:cNvSpPr>
          <p:nvPr>
            <p:ph sz="quarter" idx="19"/>
          </p:nvPr>
        </p:nvSpPr>
        <p:spPr>
          <a:xfrm>
            <a:off x="261257" y="3716977"/>
            <a:ext cx="11857718" cy="2960048"/>
          </a:xfrm>
        </p:spPr>
        <p:txBody>
          <a:bodyPr/>
          <a:lstStyle/>
          <a:p>
            <a:pPr marL="0" indent="0">
              <a:buNone/>
            </a:pPr>
            <a:r>
              <a:rPr lang="en-US" sz="2000" dirty="0"/>
              <a:t>Pedagogical purpose: </a:t>
            </a:r>
          </a:p>
          <a:p>
            <a:pPr marL="342900" indent="-342900"/>
            <a:r>
              <a:rPr lang="en-US" sz="2000" dirty="0"/>
              <a:t>Arrows show relationships between words in a sample text.</a:t>
            </a:r>
          </a:p>
          <a:p>
            <a:pPr marL="342900" indent="-342900"/>
            <a:r>
              <a:rPr lang="en-US" sz="2000" dirty="0"/>
              <a:t>Different colored words indicate different types of words or phrases or parts of sentences.</a:t>
            </a:r>
          </a:p>
        </p:txBody>
      </p:sp>
      <p:sp>
        <p:nvSpPr>
          <p:cNvPr id="2" name="Footer Placeholder 1">
            <a:extLst>
              <a:ext uri="{FF2B5EF4-FFF2-40B4-BE49-F238E27FC236}">
                <a16:creationId xmlns:a16="http://schemas.microsoft.com/office/drawing/2014/main" id="{B21D5702-E034-8F4F-BB13-75230805A4F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1945532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CAF78DC-EFC8-A840-BD2B-2A7FF0901F76}"/>
              </a:ext>
            </a:extLst>
          </p:cNvPr>
          <p:cNvSpPr>
            <a:spLocks noGrp="1"/>
          </p:cNvSpPr>
          <p:nvPr>
            <p:ph type="title"/>
          </p:nvPr>
        </p:nvSpPr>
        <p:spPr>
          <a:xfrm>
            <a:off x="7515616" y="279228"/>
            <a:ext cx="3996121" cy="276150"/>
          </a:xfrm>
        </p:spPr>
        <p:txBody>
          <a:bodyPr vert="horz" lIns="91440" tIns="45720" rIns="91440" bIns="45720" rtlCol="0" anchor="ctr">
            <a:normAutofit fontScale="90000"/>
          </a:bodyPr>
          <a:lstStyle/>
          <a:p>
            <a:r>
              <a:rPr lang="en-US" sz="2400" b="1" dirty="0">
                <a:solidFill>
                  <a:schemeClr val="accent3"/>
                </a:solidFill>
                <a:ea typeface="+mj-ea"/>
              </a:rPr>
              <a:t>Arrows - Detailed Questions</a:t>
            </a:r>
          </a:p>
        </p:txBody>
      </p:sp>
      <p:pic>
        <p:nvPicPr>
          <p:cNvPr id="17" name="Content Placeholder 12" descr="Same image as previous slide. Two sentences where an arrow points from a word in green to a word in blue. The direction of the arrow is different in each example.">
            <a:extLst>
              <a:ext uri="{FF2B5EF4-FFF2-40B4-BE49-F238E27FC236}">
                <a16:creationId xmlns:a16="http://schemas.microsoft.com/office/drawing/2014/main" id="{A8BFF070-E714-7E40-BB3D-5F99E18DF116}"/>
              </a:ext>
            </a:extLst>
          </p:cNvPr>
          <p:cNvPicPr>
            <a:picLocks noChangeAspect="1"/>
          </p:cNvPicPr>
          <p:nvPr/>
        </p:nvPicPr>
        <p:blipFill rotWithShape="1">
          <a:blip r:embed="rId2">
            <a:extLst>
              <a:ext uri="{28A0092B-C50C-407E-A947-70E740481C1C}">
                <a14:useLocalDpi xmlns:a14="http://schemas.microsoft.com/office/drawing/2010/main" val="0"/>
              </a:ext>
            </a:extLst>
          </a:blip>
          <a:srcRect t="4224" b="52362"/>
          <a:stretch/>
        </p:blipFill>
        <p:spPr>
          <a:xfrm>
            <a:off x="1916783" y="1300908"/>
            <a:ext cx="8358433" cy="1522970"/>
          </a:xfrm>
          <a:prstGeom prst="rect">
            <a:avLst/>
          </a:prstGeom>
        </p:spPr>
      </p:pic>
      <p:sp>
        <p:nvSpPr>
          <p:cNvPr id="16" name="Content Placeholder 15">
            <a:extLst>
              <a:ext uri="{FF2B5EF4-FFF2-40B4-BE49-F238E27FC236}">
                <a16:creationId xmlns:a16="http://schemas.microsoft.com/office/drawing/2014/main" id="{33E3589E-949B-5D4D-ACFA-07A02C039CD5}"/>
              </a:ext>
            </a:extLst>
          </p:cNvPr>
          <p:cNvSpPr>
            <a:spLocks noGrp="1"/>
          </p:cNvSpPr>
          <p:nvPr>
            <p:ph sz="quarter" idx="19"/>
          </p:nvPr>
        </p:nvSpPr>
        <p:spPr>
          <a:xfrm>
            <a:off x="261257" y="3716977"/>
            <a:ext cx="11857718" cy="2960048"/>
          </a:xfrm>
        </p:spPr>
        <p:txBody>
          <a:bodyPr/>
          <a:lstStyle/>
          <a:p>
            <a:r>
              <a:rPr lang="en-US" sz="2000" dirty="0"/>
              <a:t>Will this ever need to be interactive? Toggle display of text on/off</a:t>
            </a:r>
          </a:p>
          <a:p>
            <a:r>
              <a:rPr lang="en-US" sz="2000" dirty="0"/>
              <a:t>Where should the arrows point at? Letter, Word, Phrase Where (left. right, center)?</a:t>
            </a:r>
          </a:p>
          <a:p>
            <a:r>
              <a:rPr lang="en-US" sz="2000" dirty="0"/>
              <a:t>Should the arrow's start and end be colored automatically or do they need to be colored individually?</a:t>
            </a:r>
          </a:p>
          <a:p>
            <a:r>
              <a:rPr lang="en-US" sz="2000" dirty="0"/>
              <a:t>Will arrows ever be used without coloring the words?</a:t>
            </a:r>
          </a:p>
          <a:p>
            <a:r>
              <a:rPr lang="en-US" sz="2000" dirty="0"/>
              <a:t>Will there ever be text between the text the arrow connects?</a:t>
            </a:r>
          </a:p>
          <a:p>
            <a:r>
              <a:rPr lang="en-US" sz="2000" dirty="0"/>
              <a:t>Does the arrow always mean one thing? Does the arrow explanation need to be custom authored? Will the arrow explanation be best in situ or with flexible placement?</a:t>
            </a:r>
          </a:p>
          <a:p>
            <a:endParaRPr lang="en-US" sz="2000" dirty="0"/>
          </a:p>
        </p:txBody>
      </p:sp>
      <p:sp>
        <p:nvSpPr>
          <p:cNvPr id="2" name="Footer Placeholder 1">
            <a:extLst>
              <a:ext uri="{FF2B5EF4-FFF2-40B4-BE49-F238E27FC236}">
                <a16:creationId xmlns:a16="http://schemas.microsoft.com/office/drawing/2014/main" id="{B21D5702-E034-8F4F-BB13-75230805A4F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4696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CAF78DC-EFC8-A840-BD2B-2A7FF0901F76}"/>
              </a:ext>
            </a:extLst>
          </p:cNvPr>
          <p:cNvSpPr>
            <a:spLocks noGrp="1"/>
          </p:cNvSpPr>
          <p:nvPr>
            <p:ph type="title"/>
          </p:nvPr>
        </p:nvSpPr>
        <p:spPr>
          <a:xfrm>
            <a:off x="6526060" y="279228"/>
            <a:ext cx="4985677" cy="276150"/>
          </a:xfrm>
        </p:spPr>
        <p:txBody>
          <a:bodyPr vert="horz" lIns="91440" tIns="45720" rIns="91440" bIns="45720" rtlCol="0" anchor="ctr">
            <a:normAutofit fontScale="90000"/>
          </a:bodyPr>
          <a:lstStyle/>
          <a:p>
            <a:r>
              <a:rPr lang="en-US" sz="2400" b="1" dirty="0">
                <a:solidFill>
                  <a:schemeClr val="accent3"/>
                </a:solidFill>
                <a:ea typeface="+mj-ea"/>
              </a:rPr>
              <a:t>Highlights Meaning And Key Needs</a:t>
            </a:r>
          </a:p>
        </p:txBody>
      </p:sp>
      <p:pic>
        <p:nvPicPr>
          <p:cNvPr id="6" name="Picture 5" descr="Citation with each section highlighted in a different color and labeled with blue text above such as authors, article title, and URL.">
            <a:extLst>
              <a:ext uri="{FF2B5EF4-FFF2-40B4-BE49-F238E27FC236}">
                <a16:creationId xmlns:a16="http://schemas.microsoft.com/office/drawing/2014/main" id="{198F49C8-8498-E948-B7AF-9A1C47461860}"/>
              </a:ext>
            </a:extLst>
          </p:cNvPr>
          <p:cNvPicPr>
            <a:picLocks noChangeAspect="1"/>
          </p:cNvPicPr>
          <p:nvPr/>
        </p:nvPicPr>
        <p:blipFill rotWithShape="1">
          <a:blip r:embed="rId2"/>
          <a:srcRect l="888" r="3629" b="50000"/>
          <a:stretch/>
        </p:blipFill>
        <p:spPr>
          <a:xfrm>
            <a:off x="1628465" y="1203971"/>
            <a:ext cx="8935067" cy="1799569"/>
          </a:xfrm>
          <a:prstGeom prst="rect">
            <a:avLst/>
          </a:prstGeom>
        </p:spPr>
      </p:pic>
      <p:sp>
        <p:nvSpPr>
          <p:cNvPr id="16" name="Content Placeholder 15">
            <a:extLst>
              <a:ext uri="{FF2B5EF4-FFF2-40B4-BE49-F238E27FC236}">
                <a16:creationId xmlns:a16="http://schemas.microsoft.com/office/drawing/2014/main" id="{33E3589E-949B-5D4D-ACFA-07A02C039CD5}"/>
              </a:ext>
            </a:extLst>
          </p:cNvPr>
          <p:cNvSpPr>
            <a:spLocks noGrp="1"/>
          </p:cNvSpPr>
          <p:nvPr>
            <p:ph sz="quarter" idx="19"/>
          </p:nvPr>
        </p:nvSpPr>
        <p:spPr>
          <a:xfrm>
            <a:off x="261257" y="3716977"/>
            <a:ext cx="11857718" cy="2960048"/>
          </a:xfrm>
        </p:spPr>
        <p:txBody>
          <a:bodyPr/>
          <a:lstStyle/>
          <a:p>
            <a:pPr marL="0" indent="0">
              <a:buNone/>
            </a:pPr>
            <a:r>
              <a:rPr lang="en-US" sz="2000" dirty="0"/>
              <a:t>Pedagogical purpose: </a:t>
            </a:r>
          </a:p>
          <a:p>
            <a:pPr marL="342900" indent="-342900"/>
            <a:r>
              <a:rPr lang="en-US" sz="2000" dirty="0"/>
              <a:t>Adds emphasis or focus to specific type of text.</a:t>
            </a:r>
          </a:p>
          <a:p>
            <a:pPr marL="0" indent="0">
              <a:buNone/>
            </a:pPr>
            <a:r>
              <a:rPr lang="en-US" sz="2000" dirty="0"/>
              <a:t>Conventions and Pedagogical Requirements:</a:t>
            </a:r>
          </a:p>
          <a:p>
            <a:r>
              <a:rPr lang="en-US" sz="2000" dirty="0"/>
              <a:t>Need a palette of highlight colors to use consistently.</a:t>
            </a:r>
          </a:p>
          <a:p>
            <a:r>
              <a:rPr lang="en-US" sz="2000" dirty="0"/>
              <a:t>Text formatting cannot be changed because it is according to APA/MLA style. Convention is to highlight this type of text.</a:t>
            </a:r>
          </a:p>
          <a:p>
            <a:r>
              <a:rPr lang="en-US" sz="2000" dirty="0"/>
              <a:t>Highlighting can appear in basal text as well as in features such as student papers, images of source facsimiles, etc.</a:t>
            </a:r>
          </a:p>
        </p:txBody>
      </p:sp>
      <p:sp>
        <p:nvSpPr>
          <p:cNvPr id="2" name="Footer Placeholder 1">
            <a:extLst>
              <a:ext uri="{FF2B5EF4-FFF2-40B4-BE49-F238E27FC236}">
                <a16:creationId xmlns:a16="http://schemas.microsoft.com/office/drawing/2014/main" id="{B21D5702-E034-8F4F-BB13-75230805A4F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85220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CAF78DC-EFC8-A840-BD2B-2A7FF0901F76}"/>
              </a:ext>
            </a:extLst>
          </p:cNvPr>
          <p:cNvSpPr>
            <a:spLocks noGrp="1"/>
          </p:cNvSpPr>
          <p:nvPr>
            <p:ph type="title"/>
          </p:nvPr>
        </p:nvSpPr>
        <p:spPr>
          <a:xfrm>
            <a:off x="7127310" y="279229"/>
            <a:ext cx="4384427" cy="211306"/>
          </a:xfrm>
        </p:spPr>
        <p:txBody>
          <a:bodyPr vert="horz" lIns="91440" tIns="45720" rIns="91440" bIns="45720" rtlCol="0" anchor="ctr">
            <a:normAutofit fontScale="90000"/>
          </a:bodyPr>
          <a:lstStyle/>
          <a:p>
            <a:r>
              <a:rPr lang="en-US" sz="2400" b="1" dirty="0">
                <a:solidFill>
                  <a:schemeClr val="accent3"/>
                </a:solidFill>
                <a:ea typeface="+mj-ea"/>
              </a:rPr>
              <a:t>Highlights - Detailed Questions</a:t>
            </a:r>
          </a:p>
        </p:txBody>
      </p:sp>
      <p:pic>
        <p:nvPicPr>
          <p:cNvPr id="4" name="Picture 3" descr="Same image as previous slide. Citation with each section highlighted in a different color and labeled with blue text above such as authors, article title, and URL.">
            <a:extLst>
              <a:ext uri="{FF2B5EF4-FFF2-40B4-BE49-F238E27FC236}">
                <a16:creationId xmlns:a16="http://schemas.microsoft.com/office/drawing/2014/main" id="{9758D70A-E1DC-6B42-BD6A-D65606466D1F}"/>
              </a:ext>
            </a:extLst>
          </p:cNvPr>
          <p:cNvPicPr>
            <a:picLocks noChangeAspect="1"/>
          </p:cNvPicPr>
          <p:nvPr/>
        </p:nvPicPr>
        <p:blipFill rotWithShape="1">
          <a:blip r:embed="rId2"/>
          <a:srcRect l="888" r="3629" b="50000"/>
          <a:stretch/>
        </p:blipFill>
        <p:spPr>
          <a:xfrm>
            <a:off x="1628465" y="1203971"/>
            <a:ext cx="8935067" cy="1799569"/>
          </a:xfrm>
          <a:prstGeom prst="rect">
            <a:avLst/>
          </a:prstGeom>
        </p:spPr>
      </p:pic>
      <p:sp>
        <p:nvSpPr>
          <p:cNvPr id="16" name="Content Placeholder 15">
            <a:extLst>
              <a:ext uri="{FF2B5EF4-FFF2-40B4-BE49-F238E27FC236}">
                <a16:creationId xmlns:a16="http://schemas.microsoft.com/office/drawing/2014/main" id="{33E3589E-949B-5D4D-ACFA-07A02C039CD5}"/>
              </a:ext>
            </a:extLst>
          </p:cNvPr>
          <p:cNvSpPr>
            <a:spLocks noGrp="1"/>
          </p:cNvSpPr>
          <p:nvPr>
            <p:ph sz="quarter" idx="19"/>
          </p:nvPr>
        </p:nvSpPr>
        <p:spPr>
          <a:xfrm>
            <a:off x="261257" y="3716977"/>
            <a:ext cx="11857718" cy="2960048"/>
          </a:xfrm>
        </p:spPr>
        <p:txBody>
          <a:bodyPr/>
          <a:lstStyle/>
          <a:p>
            <a:r>
              <a:rPr lang="en-US" sz="2000" dirty="0"/>
              <a:t>Why are highlights used?</a:t>
            </a:r>
          </a:p>
          <a:p>
            <a:r>
              <a:rPr lang="en-US" sz="2000" dirty="0"/>
              <a:t>How is this different from other forms of signaling?</a:t>
            </a:r>
          </a:p>
          <a:p>
            <a:r>
              <a:rPr lang="en-US" sz="2000" dirty="0"/>
              <a:t>Is a highlight with an annotation the same as a highlight without or with text above?</a:t>
            </a:r>
          </a:p>
          <a:p>
            <a:r>
              <a:rPr lang="en-US" sz="2000" dirty="0"/>
              <a:t>What is the difference between use for APA/MLA and basal text?</a:t>
            </a:r>
          </a:p>
          <a:p>
            <a:r>
              <a:rPr lang="en-US" sz="2000" dirty="0"/>
              <a:t>Do highlights use course colors exclusively?</a:t>
            </a:r>
          </a:p>
        </p:txBody>
      </p:sp>
      <p:sp>
        <p:nvSpPr>
          <p:cNvPr id="2" name="Footer Placeholder 1">
            <a:extLst>
              <a:ext uri="{FF2B5EF4-FFF2-40B4-BE49-F238E27FC236}">
                <a16:creationId xmlns:a16="http://schemas.microsoft.com/office/drawing/2014/main" id="{B21D5702-E034-8F4F-BB13-75230805A4F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2647504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F0874E-18A4-3347-8C1D-B11773832A76}"/>
              </a:ext>
            </a:extLst>
          </p:cNvPr>
          <p:cNvSpPr>
            <a:spLocks noGrp="1"/>
          </p:cNvSpPr>
          <p:nvPr>
            <p:ph type="title"/>
          </p:nvPr>
        </p:nvSpPr>
        <p:spPr>
          <a:xfrm>
            <a:off x="633873" y="1020117"/>
            <a:ext cx="10750091" cy="365379"/>
          </a:xfrm>
        </p:spPr>
        <p:txBody>
          <a:bodyPr>
            <a:normAutofit fontScale="90000"/>
          </a:bodyPr>
          <a:lstStyle/>
          <a:p>
            <a:r>
              <a:rPr lang="en-US" dirty="0"/>
              <a:t>Step 4. Evaluate A11y Concerns</a:t>
            </a:r>
          </a:p>
        </p:txBody>
      </p:sp>
      <p:sp>
        <p:nvSpPr>
          <p:cNvPr id="5" name="Column 1">
            <a:extLst>
              <a:ext uri="{FF2B5EF4-FFF2-40B4-BE49-F238E27FC236}">
                <a16:creationId xmlns:a16="http://schemas.microsoft.com/office/drawing/2014/main" id="{25569459-5E7E-464C-92B2-214691D5B40B}"/>
              </a:ext>
            </a:extLst>
          </p:cNvPr>
          <p:cNvSpPr>
            <a:spLocks noGrp="1"/>
          </p:cNvSpPr>
          <p:nvPr>
            <p:ph type="body" sz="quarter" idx="16"/>
          </p:nvPr>
        </p:nvSpPr>
        <p:spPr>
          <a:xfrm>
            <a:off x="677634" y="1736496"/>
            <a:ext cx="7871280" cy="4374092"/>
          </a:xfrm>
        </p:spPr>
        <p:txBody>
          <a:bodyPr vert="horz" lIns="91440" tIns="45720" rIns="91440" bIns="45720" rtlCol="0" anchor="t">
            <a:normAutofit/>
          </a:bodyPr>
          <a:lstStyle/>
          <a:p>
            <a:pPr marL="347472" indent="-347472">
              <a:lnSpc>
                <a:spcPts val="1960"/>
              </a:lnSpc>
              <a:spcBef>
                <a:spcPts val="1200"/>
              </a:spcBef>
              <a:buChar char="•"/>
            </a:pPr>
            <a:r>
              <a:rPr lang="en-US" dirty="0"/>
              <a:t>Evaluate content from multiple user perspectives</a:t>
            </a:r>
          </a:p>
          <a:p>
            <a:pPr marL="347472" indent="-347472">
              <a:lnSpc>
                <a:spcPts val="1960"/>
              </a:lnSpc>
              <a:spcBef>
                <a:spcPts val="1200"/>
              </a:spcBef>
              <a:buChar char="•"/>
            </a:pPr>
            <a:r>
              <a:rPr lang="en-US" dirty="0"/>
              <a:t>Brainstorm and prototype alternate solutions for each obstacle</a:t>
            </a:r>
          </a:p>
          <a:p>
            <a:pPr marL="347472" indent="-347472">
              <a:lnSpc>
                <a:spcPts val="1960"/>
              </a:lnSpc>
              <a:spcBef>
                <a:spcPts val="1200"/>
              </a:spcBef>
              <a:buChar char="•"/>
            </a:pPr>
            <a:r>
              <a:rPr lang="en-US" dirty="0"/>
              <a:t>Evaluate each solution for a11y concerns</a:t>
            </a:r>
          </a:p>
          <a:p>
            <a:pPr marL="347472" indent="-347472">
              <a:lnSpc>
                <a:spcPts val="1960"/>
              </a:lnSpc>
              <a:spcBef>
                <a:spcPts val="1200"/>
              </a:spcBef>
              <a:buChar char="•"/>
            </a:pPr>
            <a:r>
              <a:rPr lang="en-US" dirty="0"/>
              <a:t>Review original project goals to ensure you stay within that framework</a:t>
            </a:r>
          </a:p>
          <a:p>
            <a:pPr>
              <a:lnSpc>
                <a:spcPts val="1960"/>
              </a:lnSpc>
              <a:spcBef>
                <a:spcPts val="6000"/>
              </a:spcBef>
            </a:pPr>
            <a:r>
              <a:rPr lang="en-US" dirty="0"/>
              <a:t>For a starter guide to accessibility user perspectives, </a:t>
            </a:r>
            <a:r>
              <a:rPr lang="en-US" dirty="0">
                <a:hlinkClick r:id="rId2"/>
              </a:rPr>
              <a:t>see my set of persona pairs on LinkedIn</a:t>
            </a:r>
            <a:r>
              <a:rPr lang="en-US" dirty="0"/>
              <a:t> </a:t>
            </a:r>
          </a:p>
        </p:txBody>
      </p:sp>
      <p:sp>
        <p:nvSpPr>
          <p:cNvPr id="4" name="Footer Placeholder 3">
            <a:extLst>
              <a:ext uri="{FF2B5EF4-FFF2-40B4-BE49-F238E27FC236}">
                <a16:creationId xmlns:a16="http://schemas.microsoft.com/office/drawing/2014/main" id="{F725F17D-9EBD-6041-90FE-1EC33BEE317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dirty="0"/>
              <a:t>Accessing Higher Ground 2021 - Ciporen</a:t>
            </a:r>
          </a:p>
        </p:txBody>
      </p:sp>
    </p:spTree>
    <p:extLst>
      <p:ext uri="{BB962C8B-B14F-4D97-AF65-F5344CB8AC3E}">
        <p14:creationId xmlns:p14="http://schemas.microsoft.com/office/powerpoint/2010/main" val="2221068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2B327-51B5-304F-9CA3-62F6D538D7BD}"/>
              </a:ext>
            </a:extLst>
          </p:cNvPr>
          <p:cNvSpPr>
            <a:spLocks noGrp="1"/>
          </p:cNvSpPr>
          <p:nvPr>
            <p:ph type="title"/>
          </p:nvPr>
        </p:nvSpPr>
        <p:spPr>
          <a:xfrm>
            <a:off x="6324600" y="279229"/>
            <a:ext cx="5187138" cy="177972"/>
          </a:xfrm>
        </p:spPr>
        <p:txBody>
          <a:bodyPr vert="horz" lIns="91440" tIns="45720" rIns="91440" bIns="45720" rtlCol="0" anchor="ctr">
            <a:normAutofit fontScale="90000"/>
          </a:bodyPr>
          <a:lstStyle/>
          <a:p>
            <a:r>
              <a:rPr lang="en-US" sz="2400" b="1" dirty="0">
                <a:ea typeface="+mj-ea"/>
              </a:rPr>
              <a:t>Sampling of Accessibility Concerns 1</a:t>
            </a:r>
          </a:p>
        </p:txBody>
      </p:sp>
      <p:pic>
        <p:nvPicPr>
          <p:cNvPr id="9" name="Picture 8" descr="Paragraph of text with select words and phrases highlighted by colored backgrounds. Most are tan, some are blue, and one each are yellow and green.">
            <a:extLst>
              <a:ext uri="{FF2B5EF4-FFF2-40B4-BE49-F238E27FC236}">
                <a16:creationId xmlns:a16="http://schemas.microsoft.com/office/drawing/2014/main" id="{58AB3DDE-B378-4E41-A3E4-9F5E578A70EE}"/>
              </a:ext>
            </a:extLst>
          </p:cNvPr>
          <p:cNvPicPr>
            <a:picLocks noChangeAspect="1"/>
          </p:cNvPicPr>
          <p:nvPr/>
        </p:nvPicPr>
        <p:blipFill>
          <a:blip r:embed="rId2"/>
          <a:stretch>
            <a:fillRect/>
          </a:stretch>
        </p:blipFill>
        <p:spPr>
          <a:xfrm>
            <a:off x="2764535" y="788661"/>
            <a:ext cx="6662929" cy="1892387"/>
          </a:xfrm>
          <a:prstGeom prst="rect">
            <a:avLst/>
          </a:prstGeom>
        </p:spPr>
      </p:pic>
      <p:pic>
        <p:nvPicPr>
          <p:cNvPr id="13" name="Picture 12" descr="Two sentences, each of which wraps to a second line, with blue arrows pointing between words. 4 arrows in total, some span lines of the text. They take up a lot of visual space.">
            <a:extLst>
              <a:ext uri="{FF2B5EF4-FFF2-40B4-BE49-F238E27FC236}">
                <a16:creationId xmlns:a16="http://schemas.microsoft.com/office/drawing/2014/main" id="{981FA3D4-661A-C04E-90BD-3F91D24D6ED5}"/>
              </a:ext>
            </a:extLst>
          </p:cNvPr>
          <p:cNvPicPr>
            <a:picLocks noChangeAspect="1"/>
          </p:cNvPicPr>
          <p:nvPr/>
        </p:nvPicPr>
        <p:blipFill>
          <a:blip r:embed="rId3"/>
          <a:stretch>
            <a:fillRect/>
          </a:stretch>
        </p:blipFill>
        <p:spPr>
          <a:xfrm>
            <a:off x="317096" y="3230759"/>
            <a:ext cx="4894878" cy="1892388"/>
          </a:xfrm>
          <a:prstGeom prst="rect">
            <a:avLst/>
          </a:prstGeom>
        </p:spPr>
      </p:pic>
      <p:pic>
        <p:nvPicPr>
          <p:cNvPr id="11" name="Picture 10" descr="Same image as slide 12. Sentence with two phrases with blue lines through them, blue caret characters below each and between two other words. Above each caret is blue text in a handwriting font.">
            <a:extLst>
              <a:ext uri="{FF2B5EF4-FFF2-40B4-BE49-F238E27FC236}">
                <a16:creationId xmlns:a16="http://schemas.microsoft.com/office/drawing/2014/main" id="{A7FD9270-5218-4043-BDFA-7200071CFD6B}"/>
              </a:ext>
            </a:extLst>
          </p:cNvPr>
          <p:cNvPicPr>
            <a:picLocks noChangeAspect="1"/>
          </p:cNvPicPr>
          <p:nvPr/>
        </p:nvPicPr>
        <p:blipFill>
          <a:blip r:embed="rId4"/>
          <a:stretch>
            <a:fillRect/>
          </a:stretch>
        </p:blipFill>
        <p:spPr>
          <a:xfrm>
            <a:off x="6528052" y="4885150"/>
            <a:ext cx="5346852" cy="1455627"/>
          </a:xfrm>
          <a:prstGeom prst="rect">
            <a:avLst/>
          </a:prstGeom>
        </p:spPr>
      </p:pic>
      <p:sp>
        <p:nvSpPr>
          <p:cNvPr id="7" name="Footer Placeholder 4">
            <a:extLst>
              <a:ext uri="{FF2B5EF4-FFF2-40B4-BE49-F238E27FC236}">
                <a16:creationId xmlns:a16="http://schemas.microsoft.com/office/drawing/2014/main" id="{4E90C78E-5137-4013-8147-9CE0122481A8}"/>
              </a:ext>
              <a:ext uri="{C183D7F6-B498-43B3-948B-1728B52AA6E4}">
                <adec:decorative xmlns:adec="http://schemas.microsoft.com/office/drawing/2017/decorative" val="1"/>
              </a:ext>
            </a:extLst>
          </p:cNvPr>
          <p:cNvSpPr>
            <a:spLocks noGrp="1"/>
          </p:cNvSpPr>
          <p:nvPr>
            <p:ph type="ftr" sz="quarter" idx="20"/>
          </p:nvPr>
        </p:nvSpPr>
        <p:spPr>
          <a:xfrm>
            <a:off x="750408" y="190253"/>
            <a:ext cx="4114800" cy="365125"/>
          </a:xfrm>
        </p:spPr>
        <p:txBody>
          <a:bodyPr/>
          <a:lstStyle/>
          <a:p>
            <a:r>
              <a:rPr lang="en-US"/>
              <a:t>Accessing Higher Ground 2021 - Ciporen</a:t>
            </a:r>
          </a:p>
        </p:txBody>
      </p:sp>
    </p:spTree>
    <p:extLst>
      <p:ext uri="{BB962C8B-B14F-4D97-AF65-F5344CB8AC3E}">
        <p14:creationId xmlns:p14="http://schemas.microsoft.com/office/powerpoint/2010/main" val="28252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2B327-51B5-304F-9CA3-62F6D538D7BD}"/>
              </a:ext>
            </a:extLst>
          </p:cNvPr>
          <p:cNvSpPr>
            <a:spLocks noGrp="1"/>
          </p:cNvSpPr>
          <p:nvPr>
            <p:ph type="title"/>
          </p:nvPr>
        </p:nvSpPr>
        <p:spPr>
          <a:xfrm>
            <a:off x="6305550" y="279228"/>
            <a:ext cx="5206188" cy="149397"/>
          </a:xfrm>
        </p:spPr>
        <p:txBody>
          <a:bodyPr vert="horz" lIns="91440" tIns="45720" rIns="91440" bIns="45720" rtlCol="0" anchor="ctr">
            <a:normAutofit fontScale="90000"/>
          </a:bodyPr>
          <a:lstStyle/>
          <a:p>
            <a:r>
              <a:rPr lang="en-US" sz="2400" b="1" dirty="0">
                <a:ea typeface="+mj-ea"/>
              </a:rPr>
              <a:t>Sampling of Accessibility Concerns 2</a:t>
            </a:r>
          </a:p>
        </p:txBody>
      </p:sp>
      <p:pic>
        <p:nvPicPr>
          <p:cNvPr id="5" name="Content Placeholder 12" descr="Cropped version of same essay as on slides 10 and 19.">
            <a:extLst>
              <a:ext uri="{FF2B5EF4-FFF2-40B4-BE49-F238E27FC236}">
                <a16:creationId xmlns:a16="http://schemas.microsoft.com/office/drawing/2014/main" id="{38C8A605-2E0F-B245-95D5-5500B815BE79}"/>
              </a:ext>
            </a:extLst>
          </p:cNvPr>
          <p:cNvPicPr>
            <a:picLocks noChangeAspect="1"/>
          </p:cNvPicPr>
          <p:nvPr/>
        </p:nvPicPr>
        <p:blipFill rotWithShape="1">
          <a:blip r:embed="rId3"/>
          <a:srcRect l="-459" t="-549" r="156" b="27277"/>
          <a:stretch/>
        </p:blipFill>
        <p:spPr>
          <a:xfrm>
            <a:off x="1693102" y="923794"/>
            <a:ext cx="8805796" cy="5010411"/>
          </a:xfrm>
          <a:prstGeom prst="rect">
            <a:avLst/>
          </a:prstGeom>
        </p:spPr>
      </p:pic>
      <p:sp>
        <p:nvSpPr>
          <p:cNvPr id="6" name="Footer Placeholder 4">
            <a:extLst>
              <a:ext uri="{FF2B5EF4-FFF2-40B4-BE49-F238E27FC236}">
                <a16:creationId xmlns:a16="http://schemas.microsoft.com/office/drawing/2014/main" id="{C7346223-F99F-48D0-9AEF-36524E404A8B}"/>
              </a:ext>
              <a:ext uri="{C183D7F6-B498-43B3-948B-1728B52AA6E4}">
                <adec:decorative xmlns:adec="http://schemas.microsoft.com/office/drawing/2017/decorative" val="1"/>
              </a:ext>
            </a:extLst>
          </p:cNvPr>
          <p:cNvSpPr>
            <a:spLocks noGrp="1"/>
          </p:cNvSpPr>
          <p:nvPr>
            <p:ph type="ftr" sz="quarter" idx="20"/>
          </p:nvPr>
        </p:nvSpPr>
        <p:spPr>
          <a:xfrm>
            <a:off x="750408" y="190253"/>
            <a:ext cx="4114800" cy="365125"/>
          </a:xfrm>
        </p:spPr>
        <p:txBody>
          <a:bodyPr/>
          <a:lstStyle/>
          <a:p>
            <a:r>
              <a:rPr lang="en-US"/>
              <a:t>Accessing Higher Ground 2021 - Ciporen</a:t>
            </a:r>
          </a:p>
        </p:txBody>
      </p:sp>
    </p:spTree>
    <p:extLst>
      <p:ext uri="{BB962C8B-B14F-4D97-AF65-F5344CB8AC3E}">
        <p14:creationId xmlns:p14="http://schemas.microsoft.com/office/powerpoint/2010/main" val="73276058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602131-1C69-0D4E-B649-C1E20649AF40}"/>
              </a:ext>
            </a:extLst>
          </p:cNvPr>
          <p:cNvSpPr>
            <a:spLocks noGrp="1"/>
          </p:cNvSpPr>
          <p:nvPr>
            <p:ph type="title"/>
          </p:nvPr>
        </p:nvSpPr>
        <p:spPr/>
        <p:txBody>
          <a:bodyPr>
            <a:normAutofit fontScale="90000"/>
          </a:bodyPr>
          <a:lstStyle/>
          <a:p>
            <a:r>
              <a:rPr lang="en-US" dirty="0"/>
              <a:t>A Sampling of A11y Concerns About Original Presentation</a:t>
            </a:r>
          </a:p>
        </p:txBody>
      </p:sp>
      <p:sp>
        <p:nvSpPr>
          <p:cNvPr id="5" name="Text Placeholder 4">
            <a:extLst>
              <a:ext uri="{FF2B5EF4-FFF2-40B4-BE49-F238E27FC236}">
                <a16:creationId xmlns:a16="http://schemas.microsoft.com/office/drawing/2014/main" id="{7DE03080-EFDE-B146-B179-7E110EA9C59C}"/>
              </a:ext>
            </a:extLst>
          </p:cNvPr>
          <p:cNvSpPr>
            <a:spLocks noGrp="1"/>
          </p:cNvSpPr>
          <p:nvPr>
            <p:ph type="body" sz="quarter" idx="16"/>
          </p:nvPr>
        </p:nvSpPr>
        <p:spPr>
          <a:xfrm>
            <a:off x="677633" y="1736496"/>
            <a:ext cx="7288919" cy="4374092"/>
          </a:xfrm>
        </p:spPr>
        <p:txBody>
          <a:bodyPr vert="horz" lIns="91440" tIns="45720" rIns="91440" bIns="45720" rtlCol="0" anchor="t">
            <a:normAutofit/>
          </a:bodyPr>
          <a:lstStyle/>
          <a:p>
            <a:pPr marL="347472" indent="-347472">
              <a:lnSpc>
                <a:spcPts val="1960"/>
              </a:lnSpc>
              <a:spcBef>
                <a:spcPts val="1200"/>
              </a:spcBef>
              <a:buChar char="•"/>
            </a:pPr>
            <a:r>
              <a:rPr lang="en-US" dirty="0"/>
              <a:t>A lot of information to process </a:t>
            </a:r>
          </a:p>
          <a:p>
            <a:pPr marL="347472" indent="-347472">
              <a:lnSpc>
                <a:spcPts val="1960"/>
              </a:lnSpc>
              <a:spcBef>
                <a:spcPts val="1200"/>
              </a:spcBef>
              <a:buChar char="•"/>
            </a:pPr>
            <a:r>
              <a:rPr lang="en-US" dirty="0"/>
              <a:t>Distinguishing highlights from each other and the background</a:t>
            </a:r>
          </a:p>
          <a:p>
            <a:pPr marL="347472" indent="-347472">
              <a:lnSpc>
                <a:spcPts val="1960"/>
              </a:lnSpc>
              <a:spcBef>
                <a:spcPts val="1200"/>
              </a:spcBef>
              <a:buChar char="•"/>
            </a:pPr>
            <a:r>
              <a:rPr lang="en-US" dirty="0"/>
              <a:t>Reliance on color coding</a:t>
            </a:r>
          </a:p>
          <a:p>
            <a:pPr marL="347472" indent="-347472">
              <a:lnSpc>
                <a:spcPts val="1960"/>
              </a:lnSpc>
              <a:spcBef>
                <a:spcPts val="1200"/>
              </a:spcBef>
              <a:buChar char="•"/>
            </a:pPr>
            <a:r>
              <a:rPr lang="en-US" dirty="0"/>
              <a:t>Much of the meaning is purely visual signaling</a:t>
            </a:r>
          </a:p>
          <a:p>
            <a:pPr marL="347472" indent="-347472">
              <a:lnSpc>
                <a:spcPts val="1960"/>
              </a:lnSpc>
              <a:spcBef>
                <a:spcPts val="1200"/>
              </a:spcBef>
              <a:buChar char="•"/>
            </a:pPr>
            <a:r>
              <a:rPr lang="en-US" dirty="0"/>
              <a:t>Connecting anno correct highlight</a:t>
            </a:r>
          </a:p>
          <a:p>
            <a:pPr marL="347472" indent="-347472">
              <a:lnSpc>
                <a:spcPts val="1960"/>
              </a:lnSpc>
              <a:spcBef>
                <a:spcPts val="1200"/>
              </a:spcBef>
              <a:buChar char="•"/>
            </a:pPr>
            <a:r>
              <a:rPr lang="en-US" dirty="0"/>
              <a:t>Losing </a:t>
            </a:r>
            <a:r>
              <a:rPr lang="en-US" dirty="0" err="1"/>
              <a:t>annos</a:t>
            </a:r>
            <a:r>
              <a:rPr lang="en-US" dirty="0"/>
              <a:t> that are on the right</a:t>
            </a:r>
          </a:p>
          <a:p>
            <a:pPr marL="347472" indent="-347472">
              <a:lnSpc>
                <a:spcPts val="1960"/>
              </a:lnSpc>
              <a:spcBef>
                <a:spcPts val="1200"/>
              </a:spcBef>
              <a:buChar char="•"/>
            </a:pPr>
            <a:r>
              <a:rPr lang="en-US" dirty="0"/>
              <a:t>Using the content non-visually with just as much flexibility as the visual presentation affords</a:t>
            </a:r>
          </a:p>
        </p:txBody>
      </p:sp>
      <p:sp>
        <p:nvSpPr>
          <p:cNvPr id="2" name="Footer Placeholder 1">
            <a:extLst>
              <a:ext uri="{FF2B5EF4-FFF2-40B4-BE49-F238E27FC236}">
                <a16:creationId xmlns:a16="http://schemas.microsoft.com/office/drawing/2014/main" id="{ABD6A135-8760-094C-A908-C53934F21835}"/>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1220682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FEB7D3-E7AC-1040-AFFB-7D242A8AB748}"/>
              </a:ext>
            </a:extLst>
          </p:cNvPr>
          <p:cNvSpPr>
            <a:spLocks noGrp="1"/>
          </p:cNvSpPr>
          <p:nvPr>
            <p:ph type="title"/>
          </p:nvPr>
        </p:nvSpPr>
        <p:spPr>
          <a:xfrm>
            <a:off x="657450" y="958960"/>
            <a:ext cx="5729288" cy="599716"/>
          </a:xfrm>
        </p:spPr>
        <p:txBody>
          <a:bodyPr>
            <a:normAutofit fontScale="90000"/>
          </a:bodyPr>
          <a:lstStyle/>
          <a:p>
            <a:r>
              <a:rPr lang="en-US" dirty="0"/>
              <a:t>Step 5. Come Up With Possible Solutions</a:t>
            </a:r>
          </a:p>
        </p:txBody>
      </p:sp>
      <p:sp>
        <p:nvSpPr>
          <p:cNvPr id="23" name="Text Placeholder 22">
            <a:extLst>
              <a:ext uri="{FF2B5EF4-FFF2-40B4-BE49-F238E27FC236}">
                <a16:creationId xmlns:a16="http://schemas.microsoft.com/office/drawing/2014/main" id="{0021567A-FEB8-AC45-9FA9-32C9EB437AA6}"/>
              </a:ext>
            </a:extLst>
          </p:cNvPr>
          <p:cNvSpPr>
            <a:spLocks noGrp="1"/>
          </p:cNvSpPr>
          <p:nvPr>
            <p:ph type="body" sz="quarter" idx="21"/>
          </p:nvPr>
        </p:nvSpPr>
        <p:spPr>
          <a:xfrm>
            <a:off x="1212670" y="2265939"/>
            <a:ext cx="6351911" cy="3365603"/>
          </a:xfrm>
        </p:spPr>
        <p:txBody>
          <a:bodyPr vert="horz" lIns="91440" tIns="45720" rIns="91440" bIns="45720" rtlCol="0" anchor="t">
            <a:normAutofit/>
          </a:bodyPr>
          <a:lstStyle/>
          <a:p>
            <a:pPr>
              <a:lnSpc>
                <a:spcPts val="1960"/>
              </a:lnSpc>
              <a:spcBef>
                <a:spcPts val="1200"/>
              </a:spcBef>
              <a:spcAft>
                <a:spcPts val="1200"/>
              </a:spcAft>
            </a:pPr>
            <a:r>
              <a:rPr lang="en-US" dirty="0"/>
              <a:t>Prototype various solutions to issues</a:t>
            </a:r>
          </a:p>
          <a:p>
            <a:pPr marL="347472" lvl="0" indent="-347472">
              <a:lnSpc>
                <a:spcPts val="1960"/>
              </a:lnSpc>
              <a:spcBef>
                <a:spcPts val="1200"/>
              </a:spcBef>
              <a:buFont typeface="Arial" panose="020B0604020202020204" pitchFamily="34" charset="0"/>
              <a:buChar char="•"/>
            </a:pPr>
            <a:r>
              <a:rPr lang="en-US" dirty="0"/>
              <a:t>Use as wide a variety of realistic content as possible. </a:t>
            </a:r>
          </a:p>
          <a:p>
            <a:pPr marL="347472" lvl="0" indent="-347472">
              <a:lnSpc>
                <a:spcPts val="1960"/>
              </a:lnSpc>
              <a:spcBef>
                <a:spcPts val="1200"/>
              </a:spcBef>
              <a:buFont typeface="Arial" panose="020B0604020202020204" pitchFamily="34" charset="0"/>
              <a:buChar char="•"/>
            </a:pPr>
            <a:r>
              <a:rPr lang="en-US" dirty="0"/>
              <a:t>Rely on input from real users with disabilities for formative assessment before deciding on the final solutions. </a:t>
            </a:r>
          </a:p>
        </p:txBody>
      </p:sp>
      <p:sp>
        <p:nvSpPr>
          <p:cNvPr id="5" name="Footer Placeholder 4">
            <a:extLst>
              <a:ext uri="{FF2B5EF4-FFF2-40B4-BE49-F238E27FC236}">
                <a16:creationId xmlns:a16="http://schemas.microsoft.com/office/drawing/2014/main" id="{844B2C95-1E80-ED4C-AD50-672256D4A754}"/>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101432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92B327-51B5-304F-9CA3-62F6D538D7BD}"/>
              </a:ext>
            </a:extLst>
          </p:cNvPr>
          <p:cNvSpPr>
            <a:spLocks noGrp="1"/>
          </p:cNvSpPr>
          <p:nvPr>
            <p:ph type="title"/>
          </p:nvPr>
        </p:nvSpPr>
        <p:spPr>
          <a:xfrm>
            <a:off x="8801101" y="279228"/>
            <a:ext cx="3152774" cy="349422"/>
          </a:xfrm>
        </p:spPr>
        <p:txBody>
          <a:bodyPr vert="horz" lIns="91440" tIns="45720" rIns="91440" bIns="45720" rtlCol="0" anchor="ctr">
            <a:normAutofit fontScale="90000"/>
          </a:bodyPr>
          <a:lstStyle/>
          <a:p>
            <a:r>
              <a:rPr lang="en-US" sz="2400" b="1" dirty="0">
                <a:solidFill>
                  <a:schemeClr val="accent1"/>
                </a:solidFill>
                <a:ea typeface="+mj-ea"/>
              </a:rPr>
              <a:t>Annotated Essay Now</a:t>
            </a:r>
          </a:p>
        </p:txBody>
      </p:sp>
      <p:pic>
        <p:nvPicPr>
          <p:cNvPr id="8" name="Picture 7" descr="New look for same essay. Changes: buttons to hide either annotations &amp; highlights or paragraph numbers. Intro text separated from main chapter text. Annos do not overlap essay. Highlights have thin, higher-contrast border. All but one anno on left. One highlight has thick, pink border; related anno has dotted pink border and has a small, light halo.">
            <a:extLst>
              <a:ext uri="{FF2B5EF4-FFF2-40B4-BE49-F238E27FC236}">
                <a16:creationId xmlns:a16="http://schemas.microsoft.com/office/drawing/2014/main" id="{7429BFBA-07CC-BA48-87B9-596FAE6A6F0E}"/>
              </a:ext>
            </a:extLst>
          </p:cNvPr>
          <p:cNvPicPr>
            <a:picLocks noChangeAspect="1"/>
          </p:cNvPicPr>
          <p:nvPr/>
        </p:nvPicPr>
        <p:blipFill>
          <a:blip r:embed="rId2"/>
          <a:stretch>
            <a:fillRect/>
          </a:stretch>
        </p:blipFill>
        <p:spPr>
          <a:xfrm>
            <a:off x="757872" y="0"/>
            <a:ext cx="7760525" cy="6858000"/>
          </a:xfrm>
          <a:prstGeom prst="rect">
            <a:avLst/>
          </a:prstGeom>
        </p:spPr>
      </p:pic>
    </p:spTree>
    <p:extLst>
      <p:ext uri="{BB962C8B-B14F-4D97-AF65-F5344CB8AC3E}">
        <p14:creationId xmlns:p14="http://schemas.microsoft.com/office/powerpoint/2010/main" val="24908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80F13-EE31-9846-A319-41930A613570}"/>
              </a:ext>
            </a:extLst>
          </p:cNvPr>
          <p:cNvSpPr>
            <a:spLocks noGrp="1"/>
          </p:cNvSpPr>
          <p:nvPr>
            <p:ph type="title"/>
          </p:nvPr>
        </p:nvSpPr>
        <p:spPr>
          <a:xfrm>
            <a:off x="4836483" y="3429001"/>
            <a:ext cx="6699988" cy="1072968"/>
          </a:xfrm>
        </p:spPr>
        <p:txBody>
          <a:bodyPr>
            <a:noAutofit/>
          </a:bodyPr>
          <a:lstStyle/>
          <a:p>
            <a:r>
              <a:rPr lang="en-US" dirty="0"/>
              <a:t>Content In This Presentation Does Not Represent Real Content</a:t>
            </a:r>
          </a:p>
        </p:txBody>
      </p:sp>
      <p:sp>
        <p:nvSpPr>
          <p:cNvPr id="3" name="Text Placeholder 2">
            <a:extLst>
              <a:ext uri="{FF2B5EF4-FFF2-40B4-BE49-F238E27FC236}">
                <a16:creationId xmlns:a16="http://schemas.microsoft.com/office/drawing/2014/main" id="{2295B0F9-0E20-C740-A09A-699AFAC564AA}"/>
              </a:ext>
            </a:extLst>
          </p:cNvPr>
          <p:cNvSpPr>
            <a:spLocks noGrp="1"/>
          </p:cNvSpPr>
          <p:nvPr>
            <p:ph type="body" sz="quarter" idx="12"/>
          </p:nvPr>
        </p:nvSpPr>
        <p:spPr>
          <a:xfrm>
            <a:off x="4801477" y="4700419"/>
            <a:ext cx="5444813" cy="312738"/>
          </a:xfrm>
        </p:spPr>
        <p:txBody>
          <a:bodyPr/>
          <a:lstStyle/>
          <a:p>
            <a:r>
              <a:rPr lang="en-US" dirty="0"/>
              <a:t>Samples for illustrative purposes only</a:t>
            </a:r>
          </a:p>
        </p:txBody>
      </p:sp>
    </p:spTree>
    <p:extLst>
      <p:ext uri="{BB962C8B-B14F-4D97-AF65-F5344CB8AC3E}">
        <p14:creationId xmlns:p14="http://schemas.microsoft.com/office/powerpoint/2010/main" val="1112477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DEECCB27-0302-3949-914E-243994A91EE7}"/>
              </a:ext>
            </a:extLst>
          </p:cNvPr>
          <p:cNvSpPr>
            <a:spLocks noGrp="1"/>
          </p:cNvSpPr>
          <p:nvPr>
            <p:ph type="title"/>
          </p:nvPr>
        </p:nvSpPr>
        <p:spPr/>
        <p:txBody>
          <a:bodyPr>
            <a:noAutofit/>
          </a:bodyPr>
          <a:lstStyle/>
          <a:p>
            <a:r>
              <a:rPr lang="en-US" dirty="0"/>
              <a:t>Step 6.</a:t>
            </a:r>
            <a:br>
              <a:rPr lang="en-US" dirty="0"/>
            </a:br>
            <a:r>
              <a:rPr lang="en-US" sz="2400" dirty="0"/>
              <a:t>Test With Users</a:t>
            </a:r>
          </a:p>
        </p:txBody>
      </p:sp>
      <p:pic>
        <p:nvPicPr>
          <p:cNvPr id="17" name="Picture Placeholder 16" descr="College students seated at rows of tables, talking together. Closest to us, the professor holds a discussion with 3 students. One grins at a comment.">
            <a:extLst>
              <a:ext uri="{FF2B5EF4-FFF2-40B4-BE49-F238E27FC236}">
                <a16:creationId xmlns:a16="http://schemas.microsoft.com/office/drawing/2014/main" id="{4FF9624F-E37A-234A-8F85-8B689124DED9}"/>
              </a:ext>
            </a:extLst>
          </p:cNvPr>
          <p:cNvPicPr>
            <a:picLocks noGrp="1" noChangeAspect="1"/>
          </p:cNvPicPr>
          <p:nvPr>
            <p:ph type="pic" sz="quarter" idx="21"/>
          </p:nvPr>
        </p:nvPicPr>
        <p:blipFill>
          <a:blip r:embed="rId2"/>
          <a:srcRect t="117" b="117"/>
          <a:stretch>
            <a:fillRect/>
          </a:stretch>
        </p:blipFill>
        <p:spPr/>
      </p:pic>
      <p:sp>
        <p:nvSpPr>
          <p:cNvPr id="7" name="Footer Placeholder 2">
            <a:extLst>
              <a:ext uri="{FF2B5EF4-FFF2-40B4-BE49-F238E27FC236}">
                <a16:creationId xmlns:a16="http://schemas.microsoft.com/office/drawing/2014/main" id="{B29DE118-0232-4E11-84F0-22310CBB499F}"/>
              </a:ext>
              <a:ext uri="{C183D7F6-B498-43B3-948B-1728B52AA6E4}">
                <adec:decorative xmlns:adec="http://schemas.microsoft.com/office/drawing/2017/decorative" val="1"/>
              </a:ext>
            </a:extLst>
          </p:cNvPr>
          <p:cNvSpPr>
            <a:spLocks noGrp="1"/>
          </p:cNvSpPr>
          <p:nvPr>
            <p:ph type="ftr" sz="quarter" idx="20"/>
          </p:nvPr>
        </p:nvSpPr>
        <p:spPr>
          <a:xfrm>
            <a:off x="682672" y="202497"/>
            <a:ext cx="4114800" cy="331932"/>
          </a:xfrm>
        </p:spPr>
        <p:txBody>
          <a:bodyPr/>
          <a:lstStyle/>
          <a:p>
            <a:r>
              <a:rPr lang="en-US"/>
              <a:t>Accessing Higher Ground 2021 - Ciporen</a:t>
            </a:r>
          </a:p>
        </p:txBody>
      </p:sp>
    </p:spTree>
    <p:extLst>
      <p:ext uri="{BB962C8B-B14F-4D97-AF65-F5344CB8AC3E}">
        <p14:creationId xmlns:p14="http://schemas.microsoft.com/office/powerpoint/2010/main" val="3691819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2B030-41BC-3246-925C-B5A263F6C5DF}"/>
              </a:ext>
            </a:extLst>
          </p:cNvPr>
          <p:cNvSpPr>
            <a:spLocks noGrp="1"/>
          </p:cNvSpPr>
          <p:nvPr>
            <p:ph type="title"/>
          </p:nvPr>
        </p:nvSpPr>
        <p:spPr/>
        <p:txBody>
          <a:bodyPr/>
          <a:lstStyle/>
          <a:p>
            <a:r>
              <a:rPr lang="en-US" dirty="0"/>
              <a:t>Formative User Testing Is Essential</a:t>
            </a:r>
          </a:p>
        </p:txBody>
      </p:sp>
      <p:sp>
        <p:nvSpPr>
          <p:cNvPr id="5" name="Text Placeholder 4">
            <a:extLst>
              <a:ext uri="{FF2B5EF4-FFF2-40B4-BE49-F238E27FC236}">
                <a16:creationId xmlns:a16="http://schemas.microsoft.com/office/drawing/2014/main" id="{4E4D9F1F-3DCB-0942-9137-848B1F2D4D67}"/>
              </a:ext>
            </a:extLst>
          </p:cNvPr>
          <p:cNvSpPr>
            <a:spLocks noGrp="1"/>
          </p:cNvSpPr>
          <p:nvPr>
            <p:ph type="body" sz="quarter" idx="18"/>
          </p:nvPr>
        </p:nvSpPr>
        <p:spPr/>
        <p:txBody>
          <a:bodyPr/>
          <a:lstStyle/>
          <a:p>
            <a:r>
              <a:rPr lang="en-US" dirty="0"/>
              <a:t>Test with realistic content; some particularly complex outliers, most typical</a:t>
            </a:r>
          </a:p>
          <a:p>
            <a:r>
              <a:rPr lang="en-US" dirty="0"/>
              <a:t>Plan to talk one-on-one or in small groups; do not rely on surveys</a:t>
            </a:r>
          </a:p>
          <a:p>
            <a:r>
              <a:rPr lang="en-US" dirty="0"/>
              <a:t>Let the students try it out for themselves first to see what is intuitive and what less so, then explain</a:t>
            </a:r>
          </a:p>
          <a:p>
            <a:r>
              <a:rPr lang="en-US" dirty="0"/>
              <a:t>Take advantage of your DSS office’s existence!</a:t>
            </a:r>
          </a:p>
          <a:p>
            <a:r>
              <a:rPr lang="en-US" dirty="0"/>
              <a:t>Involve users with as many different disabilities / impairments as possible AND different assistive technologies</a:t>
            </a:r>
          </a:p>
          <a:p>
            <a:endParaRPr lang="en-US" dirty="0"/>
          </a:p>
        </p:txBody>
      </p:sp>
      <p:sp>
        <p:nvSpPr>
          <p:cNvPr id="2" name="Footer Placeholder 1">
            <a:extLst>
              <a:ext uri="{FF2B5EF4-FFF2-40B4-BE49-F238E27FC236}">
                <a16:creationId xmlns:a16="http://schemas.microsoft.com/office/drawing/2014/main" id="{0BFA82D3-DD9E-494D-A7EC-049DBD52A161}"/>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dirty="0"/>
              <a:t>Accessing Higher Ground 2021 - Ciporen</a:t>
            </a:r>
          </a:p>
        </p:txBody>
      </p:sp>
    </p:spTree>
    <p:extLst>
      <p:ext uri="{BB962C8B-B14F-4D97-AF65-F5344CB8AC3E}">
        <p14:creationId xmlns:p14="http://schemas.microsoft.com/office/powerpoint/2010/main" val="41226994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94B260-0AEB-A447-8407-DCE97A049AC5}"/>
              </a:ext>
            </a:extLst>
          </p:cNvPr>
          <p:cNvSpPr>
            <a:spLocks noGrp="1"/>
          </p:cNvSpPr>
          <p:nvPr>
            <p:ph type="title"/>
          </p:nvPr>
        </p:nvSpPr>
        <p:spPr>
          <a:xfrm>
            <a:off x="673004" y="1347619"/>
            <a:ext cx="3197538" cy="748230"/>
          </a:xfrm>
        </p:spPr>
        <p:txBody>
          <a:bodyPr>
            <a:normAutofit/>
          </a:bodyPr>
          <a:lstStyle/>
          <a:p>
            <a:r>
              <a:rPr lang="en-US" dirty="0"/>
              <a:t>Our Student Testers</a:t>
            </a:r>
          </a:p>
        </p:txBody>
      </p:sp>
      <p:sp>
        <p:nvSpPr>
          <p:cNvPr id="5" name="Text Placeholder 4">
            <a:extLst>
              <a:ext uri="{FF2B5EF4-FFF2-40B4-BE49-F238E27FC236}">
                <a16:creationId xmlns:a16="http://schemas.microsoft.com/office/drawing/2014/main" id="{1E84F35D-CC2F-C243-8A4C-220A07E5B24B}"/>
              </a:ext>
            </a:extLst>
          </p:cNvPr>
          <p:cNvSpPr>
            <a:spLocks noGrp="1"/>
          </p:cNvSpPr>
          <p:nvPr>
            <p:ph type="body" sz="quarter" idx="16"/>
          </p:nvPr>
        </p:nvSpPr>
        <p:spPr/>
        <p:txBody>
          <a:bodyPr/>
          <a:lstStyle/>
          <a:p>
            <a:r>
              <a:rPr lang="en-US" dirty="0"/>
              <a:t>We had them read a few pages of a mock eBook on their own and answer a survey about preferences, clarity, and overall impressions.</a:t>
            </a:r>
          </a:p>
          <a:p>
            <a:r>
              <a:rPr lang="en-US" dirty="0"/>
              <a:t>Each page was the same content but with slightly different ways of presenting it. </a:t>
            </a:r>
          </a:p>
        </p:txBody>
      </p:sp>
      <p:sp>
        <p:nvSpPr>
          <p:cNvPr id="6" name="Text Placeholder 5">
            <a:extLst>
              <a:ext uri="{FF2B5EF4-FFF2-40B4-BE49-F238E27FC236}">
                <a16:creationId xmlns:a16="http://schemas.microsoft.com/office/drawing/2014/main" id="{2E3DA90E-C440-344F-A71E-D875A66BA44F}"/>
              </a:ext>
            </a:extLst>
          </p:cNvPr>
          <p:cNvSpPr>
            <a:spLocks noGrp="1"/>
          </p:cNvSpPr>
          <p:nvPr>
            <p:ph type="body" sz="quarter" idx="17"/>
          </p:nvPr>
        </p:nvSpPr>
        <p:spPr/>
        <p:txBody>
          <a:bodyPr/>
          <a:lstStyle/>
          <a:p>
            <a:r>
              <a:rPr lang="en-US" dirty="0"/>
              <a:t>22 Students</a:t>
            </a:r>
          </a:p>
          <a:p>
            <a:r>
              <a:rPr lang="en-US" dirty="0"/>
              <a:t>5 magnification</a:t>
            </a:r>
          </a:p>
          <a:p>
            <a:r>
              <a:rPr lang="en-US" dirty="0"/>
              <a:t>The rest a mixture of JAWS and NVDA</a:t>
            </a:r>
          </a:p>
        </p:txBody>
      </p:sp>
      <p:sp>
        <p:nvSpPr>
          <p:cNvPr id="7" name="Text Placeholder 6">
            <a:extLst>
              <a:ext uri="{FF2B5EF4-FFF2-40B4-BE49-F238E27FC236}">
                <a16:creationId xmlns:a16="http://schemas.microsoft.com/office/drawing/2014/main" id="{05928229-E7EA-E440-8245-928BFBCF1954}"/>
              </a:ext>
            </a:extLst>
          </p:cNvPr>
          <p:cNvSpPr>
            <a:spLocks noGrp="1"/>
          </p:cNvSpPr>
          <p:nvPr>
            <p:ph type="body" sz="quarter" idx="18"/>
          </p:nvPr>
        </p:nvSpPr>
        <p:spPr/>
        <p:txBody>
          <a:bodyPr/>
          <a:lstStyle/>
          <a:p>
            <a:r>
              <a:rPr lang="en-US" dirty="0"/>
              <a:t>All took survey</a:t>
            </a:r>
          </a:p>
          <a:p>
            <a:r>
              <a:rPr lang="en-US" dirty="0"/>
              <a:t>About half were available for in depth discussion</a:t>
            </a:r>
          </a:p>
        </p:txBody>
      </p:sp>
      <p:sp>
        <p:nvSpPr>
          <p:cNvPr id="2" name="Footer Placeholder 1">
            <a:extLst>
              <a:ext uri="{FF2B5EF4-FFF2-40B4-BE49-F238E27FC236}">
                <a16:creationId xmlns:a16="http://schemas.microsoft.com/office/drawing/2014/main" id="{61610362-2584-C242-8C7B-5128D17344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53794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A6CCA03-19A8-2841-8A2B-ECCDCE13F22D}"/>
              </a:ext>
            </a:extLst>
          </p:cNvPr>
          <p:cNvSpPr>
            <a:spLocks noGrp="1"/>
          </p:cNvSpPr>
          <p:nvPr>
            <p:ph type="title"/>
          </p:nvPr>
        </p:nvSpPr>
        <p:spPr/>
        <p:txBody>
          <a:bodyPr/>
          <a:lstStyle/>
          <a:p>
            <a:r>
              <a:rPr lang="en-US" dirty="0"/>
              <a:t>Matthew, four-year college student, screen reader user</a:t>
            </a:r>
          </a:p>
        </p:txBody>
      </p:sp>
      <p:pic>
        <p:nvPicPr>
          <p:cNvPr id="19" name="Picture Placeholder 39" descr="A joyful young man wears a red beanie, glasses, a jean jacket, and holds a white canvas bag over his shoulder.">
            <a:extLst>
              <a:ext uri="{FF2B5EF4-FFF2-40B4-BE49-F238E27FC236}">
                <a16:creationId xmlns:a16="http://schemas.microsoft.com/office/drawing/2014/main" id="{7B29C36D-3228-DA4C-9BF7-CBD786DA5E63}"/>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18648" r="18648"/>
          <a:stretch/>
        </p:blipFill>
        <p:spPr/>
      </p:pic>
      <p:sp>
        <p:nvSpPr>
          <p:cNvPr id="13" name="Text Placeholder 12">
            <a:extLst>
              <a:ext uri="{FF2B5EF4-FFF2-40B4-BE49-F238E27FC236}">
                <a16:creationId xmlns:a16="http://schemas.microsoft.com/office/drawing/2014/main" id="{7DD27D5D-1984-BA4D-A312-0D1858FC5CD2}"/>
              </a:ext>
            </a:extLst>
          </p:cNvPr>
          <p:cNvSpPr>
            <a:spLocks noGrp="1"/>
          </p:cNvSpPr>
          <p:nvPr>
            <p:ph type="body" sz="quarter" idx="11"/>
          </p:nvPr>
        </p:nvSpPr>
        <p:spPr/>
        <p:txBody>
          <a:bodyPr/>
          <a:lstStyle/>
          <a:p>
            <a:r>
              <a:rPr lang="en-US" dirty="0"/>
              <a:t>I enjoyed the layout and the presentation of information. It was easy to consume, understand and I did not feel stuck at any point. … I feel very strong about reading through this material and putting it into practice.</a:t>
            </a:r>
          </a:p>
        </p:txBody>
      </p:sp>
      <p:sp>
        <p:nvSpPr>
          <p:cNvPr id="14" name="Text Placeholder 13">
            <a:extLst>
              <a:ext uri="{FF2B5EF4-FFF2-40B4-BE49-F238E27FC236}">
                <a16:creationId xmlns:a16="http://schemas.microsoft.com/office/drawing/2014/main" id="{300FAFEB-BC34-3C4C-959B-6DAC6CF882B5}"/>
              </a:ext>
            </a:extLst>
          </p:cNvPr>
          <p:cNvSpPr>
            <a:spLocks noGrp="1"/>
          </p:cNvSpPr>
          <p:nvPr>
            <p:ph type="body" sz="quarter" idx="17"/>
          </p:nvPr>
        </p:nvSpPr>
        <p:spPr>
          <a:xfrm>
            <a:off x="9218610" y="6004394"/>
            <a:ext cx="2493543" cy="211306"/>
          </a:xfrm>
        </p:spPr>
        <p:txBody>
          <a:bodyPr/>
          <a:lstStyle/>
          <a:p>
            <a:r>
              <a:rPr lang="en-US" dirty="0">
                <a:solidFill>
                  <a:schemeClr val="bg1"/>
                </a:solidFill>
              </a:rPr>
              <a:t>Image not really Matthew</a:t>
            </a:r>
          </a:p>
        </p:txBody>
      </p:sp>
      <p:sp>
        <p:nvSpPr>
          <p:cNvPr id="2" name="Footer Placeholder 1">
            <a:extLst>
              <a:ext uri="{FF2B5EF4-FFF2-40B4-BE49-F238E27FC236}">
                <a16:creationId xmlns:a16="http://schemas.microsoft.com/office/drawing/2014/main" id="{8AA92438-55BA-B845-B900-CAB31F6A7057}"/>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Tree>
    <p:extLst>
      <p:ext uri="{BB962C8B-B14F-4D97-AF65-F5344CB8AC3E}">
        <p14:creationId xmlns:p14="http://schemas.microsoft.com/office/powerpoint/2010/main" val="3412117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A6CCA03-19A8-2841-8A2B-ECCDCE13F22D}"/>
              </a:ext>
            </a:extLst>
          </p:cNvPr>
          <p:cNvSpPr>
            <a:spLocks noGrp="1"/>
          </p:cNvSpPr>
          <p:nvPr>
            <p:ph type="title"/>
          </p:nvPr>
        </p:nvSpPr>
        <p:spPr/>
        <p:txBody>
          <a:bodyPr/>
          <a:lstStyle/>
          <a:p>
            <a:r>
              <a:rPr lang="en-US" dirty="0"/>
              <a:t>Nikhil, two-year community college student, screen reader user</a:t>
            </a:r>
          </a:p>
        </p:txBody>
      </p:sp>
      <p:pic>
        <p:nvPicPr>
          <p:cNvPr id="10" name="Picture Placeholder 12" descr="A woman smiles sweetly and broadly. Her dark hair matches her dark glasses. Her cozy, light blue sweater sports 3d stripes.">
            <a:extLst>
              <a:ext uri="{FF2B5EF4-FFF2-40B4-BE49-F238E27FC236}">
                <a16:creationId xmlns:a16="http://schemas.microsoft.com/office/drawing/2014/main" id="{76E5A2C0-86E0-4443-8048-50B50BCB793C}"/>
              </a:ext>
            </a:extLst>
          </p:cNvPr>
          <p:cNvPicPr>
            <a:picLocks noGrp="1" noChangeAspect="1"/>
          </p:cNvPicPr>
          <p:nvPr>
            <p:ph type="pic" sz="quarter" idx="18"/>
          </p:nvPr>
        </p:nvPicPr>
        <p:blipFill rotWithShape="1">
          <a:blip r:embed="rId2"/>
          <a:srcRect l="7145" r="7145"/>
          <a:stretch/>
        </p:blipFill>
        <p:spPr>
          <a:noFill/>
        </p:spPr>
      </p:pic>
      <p:sp>
        <p:nvSpPr>
          <p:cNvPr id="13" name="Text Placeholder 12">
            <a:extLst>
              <a:ext uri="{FF2B5EF4-FFF2-40B4-BE49-F238E27FC236}">
                <a16:creationId xmlns:a16="http://schemas.microsoft.com/office/drawing/2014/main" id="{7DD27D5D-1984-BA4D-A312-0D1858FC5CD2}"/>
              </a:ext>
            </a:extLst>
          </p:cNvPr>
          <p:cNvSpPr>
            <a:spLocks noGrp="1"/>
          </p:cNvSpPr>
          <p:nvPr>
            <p:ph type="body" sz="quarter" idx="11"/>
          </p:nvPr>
        </p:nvSpPr>
        <p:spPr/>
        <p:txBody>
          <a:bodyPr/>
          <a:lstStyle/>
          <a:p>
            <a:r>
              <a:rPr lang="en-US" dirty="0"/>
              <a:t>This experience would be excellent for me reading an English composition book because of the amount of feedback given to the user, and how the user can choose what feedback he or she wants to hear. I really like the level of detail put into the annotations, highlights, and callouts that the average sited [sic] person could just see by scanning a page.</a:t>
            </a:r>
          </a:p>
        </p:txBody>
      </p:sp>
      <p:sp>
        <p:nvSpPr>
          <p:cNvPr id="9" name="Text Placeholder 13">
            <a:extLst>
              <a:ext uri="{FF2B5EF4-FFF2-40B4-BE49-F238E27FC236}">
                <a16:creationId xmlns:a16="http://schemas.microsoft.com/office/drawing/2014/main" id="{6B7A60BA-B443-D44F-B0DA-E7BAA786050B}"/>
              </a:ext>
            </a:extLst>
          </p:cNvPr>
          <p:cNvSpPr txBox="1">
            <a:spLocks/>
          </p:cNvSpPr>
          <p:nvPr/>
        </p:nvSpPr>
        <p:spPr>
          <a:xfrm>
            <a:off x="9218610" y="6004394"/>
            <a:ext cx="2493543" cy="211306"/>
          </a:xfrm>
          <a:prstGeom prst="rect">
            <a:avLst/>
          </a:prstGeom>
        </p:spPr>
        <p:txBody>
          <a:bodyPr vert="horz" lIns="91440" tIns="45720" rIns="91440" bIns="45720" rtlCol="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Image not really Nikhil</a:t>
            </a:r>
          </a:p>
        </p:txBody>
      </p:sp>
      <p:sp>
        <p:nvSpPr>
          <p:cNvPr id="2" name="Footer Placeholder 1">
            <a:extLst>
              <a:ext uri="{FF2B5EF4-FFF2-40B4-BE49-F238E27FC236}">
                <a16:creationId xmlns:a16="http://schemas.microsoft.com/office/drawing/2014/main" id="{8AA92438-55BA-B845-B900-CAB31F6A7057}"/>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Tree>
    <p:extLst>
      <p:ext uri="{BB962C8B-B14F-4D97-AF65-F5344CB8AC3E}">
        <p14:creationId xmlns:p14="http://schemas.microsoft.com/office/powerpoint/2010/main" val="3820478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A6CCA03-19A8-2841-8A2B-ECCDCE13F22D}"/>
              </a:ext>
            </a:extLst>
          </p:cNvPr>
          <p:cNvSpPr>
            <a:spLocks noGrp="1"/>
          </p:cNvSpPr>
          <p:nvPr>
            <p:ph type="title"/>
          </p:nvPr>
        </p:nvSpPr>
        <p:spPr/>
        <p:txBody>
          <a:bodyPr/>
          <a:lstStyle/>
          <a:p>
            <a:r>
              <a:rPr lang="en-US" dirty="0"/>
              <a:t>Sebastian, screen reader user</a:t>
            </a:r>
          </a:p>
        </p:txBody>
      </p:sp>
      <p:pic>
        <p:nvPicPr>
          <p:cNvPr id="8" name="Picture Placeholder 13" descr="A boy throws his head back in unbridled laughter.">
            <a:extLst>
              <a:ext uri="{FF2B5EF4-FFF2-40B4-BE49-F238E27FC236}">
                <a16:creationId xmlns:a16="http://schemas.microsoft.com/office/drawing/2014/main" id="{6C5FD006-39EB-4C49-BB56-1CA2BEC7A10F}"/>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21475" r="21475"/>
          <a:stretch/>
        </p:blipFill>
        <p:spPr>
          <a:prstGeom prst="rect">
            <a:avLst/>
          </a:prstGeom>
        </p:spPr>
      </p:pic>
      <p:sp>
        <p:nvSpPr>
          <p:cNvPr id="13" name="Text Placeholder 12">
            <a:extLst>
              <a:ext uri="{FF2B5EF4-FFF2-40B4-BE49-F238E27FC236}">
                <a16:creationId xmlns:a16="http://schemas.microsoft.com/office/drawing/2014/main" id="{7DD27D5D-1984-BA4D-A312-0D1858FC5CD2}"/>
              </a:ext>
            </a:extLst>
          </p:cNvPr>
          <p:cNvSpPr>
            <a:spLocks noGrp="1"/>
          </p:cNvSpPr>
          <p:nvPr>
            <p:ph type="body" sz="quarter" idx="11"/>
          </p:nvPr>
        </p:nvSpPr>
        <p:spPr/>
        <p:txBody>
          <a:bodyPr/>
          <a:lstStyle/>
          <a:p>
            <a:r>
              <a:rPr lang="en-US" dirty="0"/>
              <a:t>I was an ESL student and this kind of material would have helped me a lot to learn the content and interact with my class eBook. I really like the amount of options you guys implemented to make the content easier to understand. Paragraph numbers, annotation and highlight announcers are extremely helpful for me as a blind person. </a:t>
            </a:r>
          </a:p>
        </p:txBody>
      </p:sp>
      <p:sp>
        <p:nvSpPr>
          <p:cNvPr id="7" name="Text Placeholder 13">
            <a:extLst>
              <a:ext uri="{FF2B5EF4-FFF2-40B4-BE49-F238E27FC236}">
                <a16:creationId xmlns:a16="http://schemas.microsoft.com/office/drawing/2014/main" id="{7019F496-CA9A-0B4B-AE6E-332A94B2C2A6}"/>
              </a:ext>
            </a:extLst>
          </p:cNvPr>
          <p:cNvSpPr txBox="1">
            <a:spLocks/>
          </p:cNvSpPr>
          <p:nvPr/>
        </p:nvSpPr>
        <p:spPr>
          <a:xfrm>
            <a:off x="9218610" y="6004394"/>
            <a:ext cx="2493543" cy="211306"/>
          </a:xfrm>
          <a:prstGeom prst="rect">
            <a:avLst/>
          </a:prstGeom>
        </p:spPr>
        <p:txBody>
          <a:bodyPr vert="horz" lIns="91440" tIns="45720" rIns="91440" bIns="45720" rtlCol="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Image not really Sebastian</a:t>
            </a:r>
          </a:p>
        </p:txBody>
      </p:sp>
      <p:sp>
        <p:nvSpPr>
          <p:cNvPr id="2" name="Footer Placeholder 1">
            <a:extLst>
              <a:ext uri="{FF2B5EF4-FFF2-40B4-BE49-F238E27FC236}">
                <a16:creationId xmlns:a16="http://schemas.microsoft.com/office/drawing/2014/main" id="{8AA92438-55BA-B845-B900-CAB31F6A7057}"/>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Tree>
    <p:extLst>
      <p:ext uri="{BB962C8B-B14F-4D97-AF65-F5344CB8AC3E}">
        <p14:creationId xmlns:p14="http://schemas.microsoft.com/office/powerpoint/2010/main" val="1294626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A6CCA03-19A8-2841-8A2B-ECCDCE13F22D}"/>
              </a:ext>
            </a:extLst>
          </p:cNvPr>
          <p:cNvSpPr>
            <a:spLocks noGrp="1"/>
          </p:cNvSpPr>
          <p:nvPr>
            <p:ph type="title"/>
          </p:nvPr>
        </p:nvSpPr>
        <p:spPr/>
        <p:txBody>
          <a:bodyPr/>
          <a:lstStyle/>
          <a:p>
            <a:r>
              <a:rPr lang="en-US" dirty="0"/>
              <a:t>Demetria, four-year college student, screen magnifier user</a:t>
            </a:r>
          </a:p>
        </p:txBody>
      </p:sp>
      <p:pic>
        <p:nvPicPr>
          <p:cNvPr id="8" name="Picture" descr="A woman smiles cheerfully as she looks at us through thin-rimmed glasses. Her brown hair is lightly tussled. Her blue blouse has white polka dots.">
            <a:extLst>
              <a:ext uri="{FF2B5EF4-FFF2-40B4-BE49-F238E27FC236}">
                <a16:creationId xmlns:a16="http://schemas.microsoft.com/office/drawing/2014/main" id="{702EE1E2-34FE-0E45-8BDD-837ABD5070A1}"/>
              </a:ext>
              <a:ext uri="{C183D7F6-B498-43B3-948B-1728B52AA6E4}">
                <adec:decorative xmlns:adec="http://schemas.microsoft.com/office/drawing/2017/decorative" val="0"/>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14673" r="14673"/>
          <a:stretch/>
        </p:blipFill>
        <p:spPr/>
      </p:pic>
      <p:sp>
        <p:nvSpPr>
          <p:cNvPr id="13" name="Text Placeholder 12">
            <a:extLst>
              <a:ext uri="{FF2B5EF4-FFF2-40B4-BE49-F238E27FC236}">
                <a16:creationId xmlns:a16="http://schemas.microsoft.com/office/drawing/2014/main" id="{7DD27D5D-1984-BA4D-A312-0D1858FC5CD2}"/>
              </a:ext>
            </a:extLst>
          </p:cNvPr>
          <p:cNvSpPr>
            <a:spLocks noGrp="1"/>
          </p:cNvSpPr>
          <p:nvPr>
            <p:ph type="body" sz="quarter" idx="11"/>
          </p:nvPr>
        </p:nvSpPr>
        <p:spPr/>
        <p:txBody>
          <a:bodyPr/>
          <a:lstStyle/>
          <a:p>
            <a:r>
              <a:rPr lang="en-US" dirty="0"/>
              <a:t>I am very familiar to the eBook format so these were very great quality.</a:t>
            </a:r>
          </a:p>
        </p:txBody>
      </p:sp>
      <p:sp>
        <p:nvSpPr>
          <p:cNvPr id="7" name="Text Placeholder 13">
            <a:extLst>
              <a:ext uri="{FF2B5EF4-FFF2-40B4-BE49-F238E27FC236}">
                <a16:creationId xmlns:a16="http://schemas.microsoft.com/office/drawing/2014/main" id="{EC4AE76A-4C39-7A46-979C-E8595DAE2DD1}"/>
              </a:ext>
            </a:extLst>
          </p:cNvPr>
          <p:cNvSpPr txBox="1">
            <a:spLocks/>
          </p:cNvSpPr>
          <p:nvPr/>
        </p:nvSpPr>
        <p:spPr>
          <a:xfrm>
            <a:off x="9218610" y="6004394"/>
            <a:ext cx="2493543" cy="211306"/>
          </a:xfrm>
          <a:prstGeom prst="rect">
            <a:avLst/>
          </a:prstGeom>
        </p:spPr>
        <p:txBody>
          <a:bodyPr vert="horz" lIns="91440" tIns="45720" rIns="91440" bIns="45720" rtlCol="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Image not really Demetria</a:t>
            </a:r>
          </a:p>
        </p:txBody>
      </p:sp>
      <p:sp>
        <p:nvSpPr>
          <p:cNvPr id="2" name="Footer Placeholder 1">
            <a:extLst>
              <a:ext uri="{FF2B5EF4-FFF2-40B4-BE49-F238E27FC236}">
                <a16:creationId xmlns:a16="http://schemas.microsoft.com/office/drawing/2014/main" id="{8AA92438-55BA-B845-B900-CAB31F6A7057}"/>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Tree>
    <p:extLst>
      <p:ext uri="{BB962C8B-B14F-4D97-AF65-F5344CB8AC3E}">
        <p14:creationId xmlns:p14="http://schemas.microsoft.com/office/powerpoint/2010/main" val="11665293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A6CCA03-19A8-2841-8A2B-ECCDCE13F22D}"/>
              </a:ext>
            </a:extLst>
          </p:cNvPr>
          <p:cNvSpPr>
            <a:spLocks noGrp="1"/>
          </p:cNvSpPr>
          <p:nvPr>
            <p:ph type="title"/>
          </p:nvPr>
        </p:nvSpPr>
        <p:spPr/>
        <p:txBody>
          <a:bodyPr/>
          <a:lstStyle/>
          <a:p>
            <a:r>
              <a:rPr lang="en-US" dirty="0"/>
              <a:t>A screen magnifier user</a:t>
            </a:r>
          </a:p>
        </p:txBody>
      </p:sp>
      <p:pic>
        <p:nvPicPr>
          <p:cNvPr id="8" name="Picture Placeholder 8" descr="A woman gazes at us softly in front of artistically arranged shelves of books. She wears a brown suede jacket. Wisps of her hair have escaped her bun.">
            <a:extLst>
              <a:ext uri="{FF2B5EF4-FFF2-40B4-BE49-F238E27FC236}">
                <a16:creationId xmlns:a16="http://schemas.microsoft.com/office/drawing/2014/main" id="{0B15277A-C8F7-C244-9C6E-CA14DC7FC1B3}"/>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t="149" b="149"/>
          <a:stretch/>
        </p:blipFill>
        <p:spPr/>
      </p:pic>
      <p:sp>
        <p:nvSpPr>
          <p:cNvPr id="13" name="Text Placeholder 12">
            <a:extLst>
              <a:ext uri="{FF2B5EF4-FFF2-40B4-BE49-F238E27FC236}">
                <a16:creationId xmlns:a16="http://schemas.microsoft.com/office/drawing/2014/main" id="{7DD27D5D-1984-BA4D-A312-0D1858FC5CD2}"/>
              </a:ext>
            </a:extLst>
          </p:cNvPr>
          <p:cNvSpPr>
            <a:spLocks noGrp="1"/>
          </p:cNvSpPr>
          <p:nvPr>
            <p:ph type="body" sz="quarter" idx="11"/>
          </p:nvPr>
        </p:nvSpPr>
        <p:spPr/>
        <p:txBody>
          <a:bodyPr/>
          <a:lstStyle/>
          <a:p>
            <a:r>
              <a:rPr lang="en-US" dirty="0"/>
              <a:t>The layout of the content will be helpful to students using screen magnifiers [they] might find this more enjoyable to read from having these accessibility features. However, for me specifically as I am a STEM student I don't personally get excited about doing a lot of reading. But … I would find it manageable to take a reading comprehension course using a software layout like the ones shown in this study.</a:t>
            </a:r>
          </a:p>
        </p:txBody>
      </p:sp>
      <p:sp>
        <p:nvSpPr>
          <p:cNvPr id="7" name="Text Placeholder 13">
            <a:extLst>
              <a:ext uri="{FF2B5EF4-FFF2-40B4-BE49-F238E27FC236}">
                <a16:creationId xmlns:a16="http://schemas.microsoft.com/office/drawing/2014/main" id="{105DBE36-B18E-7340-AFDD-0DEE51482282}"/>
              </a:ext>
            </a:extLst>
          </p:cNvPr>
          <p:cNvSpPr txBox="1">
            <a:spLocks/>
          </p:cNvSpPr>
          <p:nvPr/>
        </p:nvSpPr>
        <p:spPr>
          <a:xfrm>
            <a:off x="9018194" y="6004394"/>
            <a:ext cx="2693959" cy="211306"/>
          </a:xfrm>
          <a:prstGeom prst="rect">
            <a:avLst/>
          </a:prstGeom>
        </p:spPr>
        <p:txBody>
          <a:bodyPr vert="horz" lIns="91440" tIns="45720" rIns="91440" bIns="45720" rtlCol="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Image not really anonymous student</a:t>
            </a:r>
          </a:p>
        </p:txBody>
      </p:sp>
      <p:sp>
        <p:nvSpPr>
          <p:cNvPr id="2" name="Footer Placeholder 1">
            <a:extLst>
              <a:ext uri="{FF2B5EF4-FFF2-40B4-BE49-F238E27FC236}">
                <a16:creationId xmlns:a16="http://schemas.microsoft.com/office/drawing/2014/main" id="{8AA92438-55BA-B845-B900-CAB31F6A7057}"/>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Accessing Higher Ground 2021 - Ciporen</a:t>
            </a:r>
          </a:p>
        </p:txBody>
      </p:sp>
    </p:spTree>
    <p:extLst>
      <p:ext uri="{BB962C8B-B14F-4D97-AF65-F5344CB8AC3E}">
        <p14:creationId xmlns:p14="http://schemas.microsoft.com/office/powerpoint/2010/main" val="3922869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B2B030-41BC-3246-925C-B5A263F6C5DF}"/>
              </a:ext>
            </a:extLst>
          </p:cNvPr>
          <p:cNvSpPr>
            <a:spLocks noGrp="1"/>
          </p:cNvSpPr>
          <p:nvPr>
            <p:ph type="title"/>
          </p:nvPr>
        </p:nvSpPr>
        <p:spPr/>
        <p:txBody>
          <a:bodyPr/>
          <a:lstStyle/>
          <a:p>
            <a:r>
              <a:rPr lang="en-US" dirty="0"/>
              <a:t>Significant Changes Made from Feedback</a:t>
            </a:r>
          </a:p>
        </p:txBody>
      </p:sp>
      <p:sp>
        <p:nvSpPr>
          <p:cNvPr id="5" name="Text Placeholder 4">
            <a:extLst>
              <a:ext uri="{FF2B5EF4-FFF2-40B4-BE49-F238E27FC236}">
                <a16:creationId xmlns:a16="http://schemas.microsoft.com/office/drawing/2014/main" id="{4E4D9F1F-3DCB-0942-9137-848B1F2D4D67}"/>
              </a:ext>
            </a:extLst>
          </p:cNvPr>
          <p:cNvSpPr>
            <a:spLocks noGrp="1"/>
          </p:cNvSpPr>
          <p:nvPr>
            <p:ph type="body" sz="quarter" idx="18"/>
          </p:nvPr>
        </p:nvSpPr>
        <p:spPr/>
        <p:txBody>
          <a:bodyPr/>
          <a:lstStyle/>
          <a:p>
            <a:r>
              <a:rPr lang="en-US" dirty="0"/>
              <a:t>For the more complex corrections examples, authors will write the “final result” visible for everyone</a:t>
            </a:r>
          </a:p>
          <a:p>
            <a:r>
              <a:rPr lang="en-US" dirty="0"/>
              <a:t>Change from “Toggle Markup Off/On” to “Hide/Show Markup”</a:t>
            </a:r>
          </a:p>
          <a:p>
            <a:r>
              <a:rPr lang="en-US" dirty="0"/>
              <a:t>The hide/shows were extremely popular; students wanted even more granularity on what to turn off and on (which is part of Phase 2)…but also worried about having too many buttons</a:t>
            </a:r>
          </a:p>
          <a:p>
            <a:r>
              <a:rPr lang="en-US" dirty="0"/>
              <a:t>Overall, this new approach requires a tour. Students understood it much better after a brief discussion.</a:t>
            </a:r>
          </a:p>
          <a:p>
            <a:endParaRPr lang="en-US" dirty="0"/>
          </a:p>
        </p:txBody>
      </p:sp>
      <p:sp>
        <p:nvSpPr>
          <p:cNvPr id="2" name="Footer Placeholder 1">
            <a:extLst>
              <a:ext uri="{FF2B5EF4-FFF2-40B4-BE49-F238E27FC236}">
                <a16:creationId xmlns:a16="http://schemas.microsoft.com/office/drawing/2014/main" id="{0BFA82D3-DD9E-494D-A7EC-049DBD52A161}"/>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01225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551C76-FC45-CD48-9B3D-DEE4A16C0E11}"/>
              </a:ext>
            </a:extLst>
          </p:cNvPr>
          <p:cNvSpPr>
            <a:spLocks noGrp="1"/>
          </p:cNvSpPr>
          <p:nvPr>
            <p:ph type="title"/>
          </p:nvPr>
        </p:nvSpPr>
        <p:spPr>
          <a:xfrm>
            <a:off x="538619" y="2980309"/>
            <a:ext cx="2967606" cy="1948908"/>
          </a:xfrm>
        </p:spPr>
        <p:txBody>
          <a:bodyPr>
            <a:normAutofit/>
          </a:bodyPr>
          <a:lstStyle/>
          <a:p>
            <a:r>
              <a:rPr lang="en-US" dirty="0"/>
              <a:t>Step 7. Revise and Finalize…this Phase</a:t>
            </a:r>
          </a:p>
        </p:txBody>
      </p:sp>
      <p:sp>
        <p:nvSpPr>
          <p:cNvPr id="34" name="Text Placeholder 33">
            <a:extLst>
              <a:ext uri="{FF2B5EF4-FFF2-40B4-BE49-F238E27FC236}">
                <a16:creationId xmlns:a16="http://schemas.microsoft.com/office/drawing/2014/main" id="{76917DCB-AEE7-3C4A-8638-2EC3DFE3F74D}"/>
              </a:ext>
            </a:extLst>
          </p:cNvPr>
          <p:cNvSpPr>
            <a:spLocks noGrp="1"/>
          </p:cNvSpPr>
          <p:nvPr>
            <p:ph type="body" sz="quarter" idx="18"/>
          </p:nvPr>
        </p:nvSpPr>
        <p:spPr>
          <a:xfrm>
            <a:off x="4343400" y="1749425"/>
            <a:ext cx="7081838" cy="4906078"/>
          </a:xfrm>
        </p:spPr>
        <p:txBody>
          <a:bodyPr vert="horz" lIns="91440" tIns="45720" rIns="91440" bIns="45720" rtlCol="0" anchor="t">
            <a:normAutofit/>
          </a:bodyPr>
          <a:lstStyle/>
          <a:p>
            <a:pPr marL="0" indent="0">
              <a:buNone/>
            </a:pPr>
            <a:r>
              <a:rPr lang="en-US" dirty="0"/>
              <a:t>When finalizing solutions, also be sure to balance: </a:t>
            </a:r>
          </a:p>
          <a:p>
            <a:pPr>
              <a:lnSpc>
                <a:spcPts val="2060"/>
              </a:lnSpc>
            </a:pPr>
            <a:r>
              <a:rPr lang="en-US" dirty="0"/>
              <a:t>Level of benefit for those it helps </a:t>
            </a:r>
          </a:p>
          <a:p>
            <a:pPr>
              <a:lnSpc>
                <a:spcPts val="2060"/>
              </a:lnSpc>
            </a:pPr>
            <a:r>
              <a:rPr lang="en-US" dirty="0"/>
              <a:t>Added inconvenience level for those it doesn’t help</a:t>
            </a:r>
          </a:p>
          <a:p>
            <a:pPr>
              <a:lnSpc>
                <a:spcPts val="2060"/>
              </a:lnSpc>
            </a:pPr>
            <a:r>
              <a:rPr lang="en-US" dirty="0"/>
              <a:t>Technological support required</a:t>
            </a:r>
          </a:p>
          <a:p>
            <a:pPr>
              <a:lnSpc>
                <a:spcPts val="2060"/>
              </a:lnSpc>
            </a:pPr>
            <a:r>
              <a:rPr lang="en-US" dirty="0"/>
              <a:t>Ease of authoring</a:t>
            </a:r>
          </a:p>
          <a:p>
            <a:pPr>
              <a:lnSpc>
                <a:spcPts val="2060"/>
              </a:lnSpc>
            </a:pPr>
            <a:r>
              <a:rPr lang="en-US" dirty="0"/>
              <a:t>Acceptance by the intended audience (such as professors who will be using it in class)</a:t>
            </a:r>
          </a:p>
          <a:p>
            <a:pPr>
              <a:lnSpc>
                <a:spcPts val="2060"/>
              </a:lnSpc>
            </a:pPr>
            <a:r>
              <a:rPr lang="en-US" dirty="0"/>
              <a:t>What is essential for your first release to be truly usable and what needs to be scheduled for a second round</a:t>
            </a:r>
          </a:p>
        </p:txBody>
      </p:sp>
      <p:sp>
        <p:nvSpPr>
          <p:cNvPr id="2" name="Footer Placeholder 1">
            <a:extLst>
              <a:ext uri="{FF2B5EF4-FFF2-40B4-BE49-F238E27FC236}">
                <a16:creationId xmlns:a16="http://schemas.microsoft.com/office/drawing/2014/main" id="{F24CE82C-CCB2-BF45-A235-6B0F124C5F5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77610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34AB-2188-AB49-AD42-1731BCC0DC1F}"/>
              </a:ext>
            </a:extLst>
          </p:cNvPr>
          <p:cNvSpPr>
            <a:spLocks noGrp="1"/>
          </p:cNvSpPr>
          <p:nvPr>
            <p:ph type="title"/>
          </p:nvPr>
        </p:nvSpPr>
        <p:spPr>
          <a:xfrm>
            <a:off x="8115300" y="279229"/>
            <a:ext cx="3396437" cy="139872"/>
          </a:xfrm>
        </p:spPr>
        <p:txBody>
          <a:bodyPr/>
          <a:lstStyle/>
          <a:p>
            <a:r>
              <a:rPr lang="en-US" sz="2400" dirty="0"/>
              <a:t>The Needs of the Many</a:t>
            </a:r>
          </a:p>
        </p:txBody>
      </p:sp>
      <p:pic>
        <p:nvPicPr>
          <p:cNvPr id="5" name="Content Placeholder 6" descr="Screenshot of simple markup example with markup hidden. Text reads: The needs of the many outweigh the needs of the few, or the one. -Mr. Spock and James T. Kirk">
            <a:extLst>
              <a:ext uri="{FF2B5EF4-FFF2-40B4-BE49-F238E27FC236}">
                <a16:creationId xmlns:a16="http://schemas.microsoft.com/office/drawing/2014/main" id="{D505A6D2-AED8-244F-ACC9-08BBFDAEDDFC}"/>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1527038" y="2175622"/>
            <a:ext cx="9137924" cy="2506755"/>
          </a:xfrm>
          <a:prstGeom prst="rect">
            <a:avLst/>
          </a:prstGeom>
        </p:spPr>
      </p:pic>
      <p:pic>
        <p:nvPicPr>
          <p:cNvPr id="8" name="Picture 7">
            <a:extLst>
              <a:ext uri="{FF2B5EF4-FFF2-40B4-BE49-F238E27FC236}">
                <a16:creationId xmlns:a16="http://schemas.microsoft.com/office/drawing/2014/main" id="{9965D383-0F65-0043-B5AC-7F168FEA7D15}"/>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9" name="Footer Placeholder 4">
            <a:extLst>
              <a:ext uri="{FF2B5EF4-FFF2-40B4-BE49-F238E27FC236}">
                <a16:creationId xmlns:a16="http://schemas.microsoft.com/office/drawing/2014/main" id="{2BAE849C-5C84-AA45-9A07-7ABDE65877AA}"/>
              </a:ext>
              <a:ext uri="{C183D7F6-B498-43B3-948B-1728B52AA6E4}">
                <adec:decorative xmlns:adec="http://schemas.microsoft.com/office/drawing/2017/decorative" val="1"/>
              </a:ext>
            </a:extLst>
          </p:cNvPr>
          <p:cNvSpPr txBox="1">
            <a:spLocks/>
          </p:cNvSpPr>
          <p:nvPr/>
        </p:nvSpPr>
        <p:spPr>
          <a:xfrm>
            <a:off x="801209" y="202497"/>
            <a:ext cx="4114800" cy="331932"/>
          </a:xfrm>
          <a:prstGeom prst="rect">
            <a:avLst/>
          </a:prstGeom>
        </p:spPr>
        <p:txBody>
          <a:bodyPr vert="horz" lIns="91440" tIns="45720" rIns="91440" bIns="45720" rtlCol="0" anchor="ctr"/>
          <a:lstStyle>
            <a:defPPr>
              <a:defRPr lang="en-US"/>
            </a:defPPr>
            <a:lvl1pPr marL="0" algn="l" defTabSz="4572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Accessing Higher Ground 2021 - Ciporen</a:t>
            </a:r>
          </a:p>
        </p:txBody>
      </p:sp>
    </p:spTree>
    <p:extLst>
      <p:ext uri="{BB962C8B-B14F-4D97-AF65-F5344CB8AC3E}">
        <p14:creationId xmlns:p14="http://schemas.microsoft.com/office/powerpoint/2010/main" val="1905095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F0874E-18A4-3347-8C1D-B11773832A76}"/>
              </a:ext>
            </a:extLst>
          </p:cNvPr>
          <p:cNvSpPr>
            <a:spLocks noGrp="1"/>
          </p:cNvSpPr>
          <p:nvPr>
            <p:ph type="title"/>
          </p:nvPr>
        </p:nvSpPr>
        <p:spPr>
          <a:xfrm>
            <a:off x="633874" y="1020117"/>
            <a:ext cx="9887990" cy="365379"/>
          </a:xfrm>
        </p:spPr>
        <p:txBody>
          <a:bodyPr>
            <a:normAutofit fontScale="90000"/>
          </a:bodyPr>
          <a:lstStyle/>
          <a:p>
            <a:r>
              <a:rPr lang="en-US" dirty="0"/>
              <a:t>Review: Steps to Making Visually Complex Content Accessible</a:t>
            </a:r>
          </a:p>
        </p:txBody>
      </p:sp>
      <p:sp>
        <p:nvSpPr>
          <p:cNvPr id="5" name="Column 1">
            <a:extLst>
              <a:ext uri="{FF2B5EF4-FFF2-40B4-BE49-F238E27FC236}">
                <a16:creationId xmlns:a16="http://schemas.microsoft.com/office/drawing/2014/main" id="{25569459-5E7E-464C-92B2-214691D5B40B}"/>
              </a:ext>
            </a:extLst>
          </p:cNvPr>
          <p:cNvSpPr>
            <a:spLocks noGrp="1"/>
          </p:cNvSpPr>
          <p:nvPr>
            <p:ph type="body" sz="quarter" idx="16"/>
          </p:nvPr>
        </p:nvSpPr>
        <p:spPr>
          <a:xfrm>
            <a:off x="677634" y="1736496"/>
            <a:ext cx="7871280" cy="4374092"/>
          </a:xfrm>
        </p:spPr>
        <p:txBody>
          <a:bodyPr vert="horz" lIns="91440" tIns="45720" rIns="91440" bIns="45720" rtlCol="0" anchor="t">
            <a:normAutofit/>
          </a:bodyPr>
          <a:lstStyle/>
          <a:p>
            <a:pPr marL="347472" indent="-347472">
              <a:lnSpc>
                <a:spcPts val="1960"/>
              </a:lnSpc>
              <a:spcBef>
                <a:spcPts val="1200"/>
              </a:spcBef>
              <a:buFont typeface="+mj-lt"/>
              <a:buAutoNum type="arabicPeriod"/>
            </a:pPr>
            <a:r>
              <a:rPr lang="en-US" dirty="0"/>
              <a:t>Gather your Team</a:t>
            </a:r>
          </a:p>
          <a:p>
            <a:pPr marL="347472" indent="-347472">
              <a:lnSpc>
                <a:spcPts val="1960"/>
              </a:lnSpc>
              <a:spcBef>
                <a:spcPts val="1200"/>
              </a:spcBef>
              <a:buFont typeface="+mj-lt"/>
              <a:buAutoNum type="arabicPeriod"/>
            </a:pPr>
            <a:r>
              <a:rPr lang="en-US" dirty="0"/>
              <a:t>Define the Project</a:t>
            </a:r>
          </a:p>
          <a:p>
            <a:pPr marL="347472" indent="-347472">
              <a:lnSpc>
                <a:spcPts val="1960"/>
              </a:lnSpc>
              <a:spcBef>
                <a:spcPts val="1200"/>
              </a:spcBef>
              <a:buFont typeface="+mj-lt"/>
              <a:buAutoNum type="arabicPeriod"/>
            </a:pPr>
            <a:r>
              <a:rPr lang="en-US" dirty="0"/>
              <a:t>Question Absolutely Everything About the Current Approach</a:t>
            </a:r>
          </a:p>
          <a:p>
            <a:pPr marL="347472" indent="-347472">
              <a:lnSpc>
                <a:spcPts val="1960"/>
              </a:lnSpc>
              <a:spcBef>
                <a:spcPts val="1200"/>
              </a:spcBef>
              <a:buFont typeface="+mj-lt"/>
              <a:buAutoNum type="arabicPeriod"/>
            </a:pPr>
            <a:r>
              <a:rPr lang="en-US" dirty="0"/>
              <a:t>Evaluate A11y Concerns</a:t>
            </a:r>
          </a:p>
          <a:p>
            <a:pPr marL="347472" indent="-347472">
              <a:lnSpc>
                <a:spcPts val="1960"/>
              </a:lnSpc>
              <a:spcBef>
                <a:spcPts val="1200"/>
              </a:spcBef>
              <a:buFont typeface="+mj-lt"/>
              <a:buAutoNum type="arabicPeriod"/>
            </a:pPr>
            <a:r>
              <a:rPr lang="en-US" dirty="0"/>
              <a:t>Come Up With Possible Solutions</a:t>
            </a:r>
          </a:p>
          <a:p>
            <a:pPr marL="347472" indent="-347472">
              <a:lnSpc>
                <a:spcPts val="1960"/>
              </a:lnSpc>
              <a:spcBef>
                <a:spcPts val="1200"/>
              </a:spcBef>
              <a:buFont typeface="+mj-lt"/>
              <a:buAutoNum type="arabicPeriod"/>
            </a:pPr>
            <a:r>
              <a:rPr lang="en-US" dirty="0"/>
              <a:t>Test with Users</a:t>
            </a:r>
          </a:p>
          <a:p>
            <a:pPr marL="347472" indent="-347472">
              <a:lnSpc>
                <a:spcPts val="1960"/>
              </a:lnSpc>
              <a:spcBef>
                <a:spcPts val="1200"/>
              </a:spcBef>
              <a:buFont typeface="+mj-lt"/>
              <a:buAutoNum type="arabicPeriod"/>
            </a:pPr>
            <a:r>
              <a:rPr lang="en-US" dirty="0"/>
              <a:t>Revise and Finalize</a:t>
            </a:r>
          </a:p>
          <a:p>
            <a:pPr marL="347472" indent="-347472">
              <a:lnSpc>
                <a:spcPts val="1960"/>
              </a:lnSpc>
              <a:spcBef>
                <a:spcPts val="1200"/>
              </a:spcBef>
              <a:buFont typeface="+mj-lt"/>
              <a:buAutoNum type="arabicPeriod"/>
            </a:pPr>
            <a:r>
              <a:rPr lang="en-US" dirty="0"/>
              <a:t>Take Pride in Your Accomplishment</a:t>
            </a:r>
          </a:p>
          <a:p>
            <a:pPr marL="347472" indent="-347472">
              <a:lnSpc>
                <a:spcPts val="1960"/>
              </a:lnSpc>
              <a:spcBef>
                <a:spcPts val="1200"/>
              </a:spcBef>
              <a:buFont typeface="+mj-lt"/>
              <a:buAutoNum type="arabicPeriod"/>
            </a:pPr>
            <a:endParaRPr lang="en-US" dirty="0"/>
          </a:p>
        </p:txBody>
      </p:sp>
      <p:sp>
        <p:nvSpPr>
          <p:cNvPr id="4" name="Footer Placeholder 3">
            <a:extLst>
              <a:ext uri="{FF2B5EF4-FFF2-40B4-BE49-F238E27FC236}">
                <a16:creationId xmlns:a16="http://schemas.microsoft.com/office/drawing/2014/main" id="{F725F17D-9EBD-6041-90FE-1EC33BEE317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4231542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F0874E-18A4-3347-8C1D-B11773832A76}"/>
              </a:ext>
            </a:extLst>
          </p:cNvPr>
          <p:cNvSpPr>
            <a:spLocks noGrp="1"/>
          </p:cNvSpPr>
          <p:nvPr>
            <p:ph type="title"/>
          </p:nvPr>
        </p:nvSpPr>
        <p:spPr>
          <a:xfrm>
            <a:off x="633873" y="1020117"/>
            <a:ext cx="10750091" cy="365379"/>
          </a:xfrm>
        </p:spPr>
        <p:txBody>
          <a:bodyPr>
            <a:normAutofit fontScale="90000"/>
          </a:bodyPr>
          <a:lstStyle/>
          <a:p>
            <a:r>
              <a:rPr lang="en-US" dirty="0"/>
              <a:t>Tips</a:t>
            </a:r>
          </a:p>
        </p:txBody>
      </p:sp>
      <p:sp>
        <p:nvSpPr>
          <p:cNvPr id="5" name="Column 1">
            <a:extLst>
              <a:ext uri="{FF2B5EF4-FFF2-40B4-BE49-F238E27FC236}">
                <a16:creationId xmlns:a16="http://schemas.microsoft.com/office/drawing/2014/main" id="{25569459-5E7E-464C-92B2-214691D5B40B}"/>
              </a:ext>
            </a:extLst>
          </p:cNvPr>
          <p:cNvSpPr>
            <a:spLocks noGrp="1"/>
          </p:cNvSpPr>
          <p:nvPr>
            <p:ph type="body" sz="quarter" idx="16"/>
          </p:nvPr>
        </p:nvSpPr>
        <p:spPr>
          <a:xfrm>
            <a:off x="677634" y="1736496"/>
            <a:ext cx="8340560" cy="4374092"/>
          </a:xfrm>
        </p:spPr>
        <p:txBody>
          <a:bodyPr vert="horz" lIns="91440" tIns="45720" rIns="91440" bIns="45720" rtlCol="0" anchor="t">
            <a:normAutofit/>
          </a:bodyPr>
          <a:lstStyle/>
          <a:p>
            <a:pPr marL="285750" indent="-285750">
              <a:lnSpc>
                <a:spcPts val="2460"/>
              </a:lnSpc>
              <a:spcBef>
                <a:spcPts val="2400"/>
              </a:spcBef>
              <a:buFont typeface="Arial" panose="020B0604020202020204" pitchFamily="34" charset="0"/>
              <a:buChar char="•"/>
            </a:pPr>
            <a:r>
              <a:rPr lang="en-US" dirty="0"/>
              <a:t>Give yourself far, far more time than you think you need </a:t>
            </a:r>
          </a:p>
          <a:p>
            <a:pPr marL="285750" indent="-285750">
              <a:lnSpc>
                <a:spcPts val="2460"/>
              </a:lnSpc>
              <a:spcBef>
                <a:spcPts val="2400"/>
              </a:spcBef>
              <a:buFont typeface="Arial" panose="020B0604020202020204" pitchFamily="34" charset="0"/>
              <a:buChar char="•"/>
            </a:pPr>
            <a:r>
              <a:rPr lang="en-US" dirty="0"/>
              <a:t>Put the Solutions into Limited Use First, if Possible</a:t>
            </a:r>
          </a:p>
          <a:p>
            <a:pPr marL="285750" indent="-285750">
              <a:lnSpc>
                <a:spcPts val="2460"/>
              </a:lnSpc>
              <a:spcBef>
                <a:spcPts val="2400"/>
              </a:spcBef>
              <a:buFont typeface="Arial" panose="020B0604020202020204" pitchFamily="34" charset="0"/>
              <a:buChar char="•"/>
            </a:pPr>
            <a:r>
              <a:rPr lang="en-US" dirty="0"/>
              <a:t>Plan based on first-use content but ALSO next use and future use</a:t>
            </a:r>
          </a:p>
          <a:p>
            <a:pPr marL="285750" indent="-285750">
              <a:lnSpc>
                <a:spcPts val="2460"/>
              </a:lnSpc>
              <a:spcBef>
                <a:spcPts val="2400"/>
              </a:spcBef>
              <a:buFont typeface="Arial" panose="020B0604020202020204" pitchFamily="34" charset="0"/>
              <a:buChar char="•"/>
            </a:pPr>
            <a:r>
              <a:rPr lang="en-US" dirty="0"/>
              <a:t>Avoid hard-coding in project specific terminology</a:t>
            </a:r>
          </a:p>
          <a:p>
            <a:pPr marL="285750" indent="-285750">
              <a:lnSpc>
                <a:spcPts val="2460"/>
              </a:lnSpc>
              <a:spcBef>
                <a:spcPts val="2400"/>
              </a:spcBef>
              <a:buFont typeface="Arial" panose="020B0604020202020204" pitchFamily="34" charset="0"/>
              <a:buChar char="•"/>
            </a:pPr>
            <a:r>
              <a:rPr lang="en-US" dirty="0"/>
              <a:t>Ideally, retest with (new) users</a:t>
            </a:r>
          </a:p>
          <a:p>
            <a:pPr marL="285750" indent="-285750">
              <a:lnSpc>
                <a:spcPts val="2460"/>
              </a:lnSpc>
              <a:spcBef>
                <a:spcPts val="2400"/>
              </a:spcBef>
              <a:buFont typeface="Arial" panose="020B0604020202020204" pitchFamily="34" charset="0"/>
              <a:buChar char="•"/>
            </a:pPr>
            <a:r>
              <a:rPr lang="en-US" dirty="0"/>
              <a:t>Plan from the beginning for iterations</a:t>
            </a:r>
          </a:p>
        </p:txBody>
      </p:sp>
      <p:sp>
        <p:nvSpPr>
          <p:cNvPr id="2" name="Footer Placeholder 1">
            <a:extLst>
              <a:ext uri="{FF2B5EF4-FFF2-40B4-BE49-F238E27FC236}">
                <a16:creationId xmlns:a16="http://schemas.microsoft.com/office/drawing/2014/main" id="{6EF5330A-B784-8849-B72A-905DFA1FE95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789245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34AB-2188-AB49-AD42-1731BCC0DC1F}"/>
              </a:ext>
            </a:extLst>
          </p:cNvPr>
          <p:cNvSpPr>
            <a:spLocks noGrp="1"/>
          </p:cNvSpPr>
          <p:nvPr>
            <p:ph type="title"/>
          </p:nvPr>
        </p:nvSpPr>
        <p:spPr>
          <a:xfrm>
            <a:off x="8796868" y="279400"/>
            <a:ext cx="2714096" cy="211138"/>
          </a:xfrm>
        </p:spPr>
        <p:txBody>
          <a:bodyPr/>
          <a:lstStyle/>
          <a:p>
            <a:r>
              <a:rPr lang="en-US" dirty="0"/>
              <a:t>Remember…</a:t>
            </a:r>
          </a:p>
        </p:txBody>
      </p:sp>
      <p:pic>
        <p:nvPicPr>
          <p:cNvPr id="10" name="Picture 9" descr="Screenshot of simple markup example with markup shown. Slide text provides more description. ">
            <a:extLst>
              <a:ext uri="{FF2B5EF4-FFF2-40B4-BE49-F238E27FC236}">
                <a16:creationId xmlns:a16="http://schemas.microsoft.com/office/drawing/2014/main" id="{AB623287-9E88-C648-90B4-E49B1391D94A}"/>
              </a:ext>
            </a:extLst>
          </p:cNvPr>
          <p:cNvPicPr>
            <a:picLocks noChangeAspect="1"/>
          </p:cNvPicPr>
          <p:nvPr/>
        </p:nvPicPr>
        <p:blipFill>
          <a:blip r:embed="rId2"/>
          <a:stretch>
            <a:fillRect/>
          </a:stretch>
        </p:blipFill>
        <p:spPr>
          <a:xfrm>
            <a:off x="2276355" y="745104"/>
            <a:ext cx="7639290" cy="2314679"/>
          </a:xfrm>
          <a:prstGeom prst="rect">
            <a:avLst/>
          </a:prstGeom>
        </p:spPr>
      </p:pic>
      <p:sp>
        <p:nvSpPr>
          <p:cNvPr id="4" name="Content Placeholder 3">
            <a:extLst>
              <a:ext uri="{FF2B5EF4-FFF2-40B4-BE49-F238E27FC236}">
                <a16:creationId xmlns:a16="http://schemas.microsoft.com/office/drawing/2014/main" id="{EA751A8A-429B-7249-BEAC-075410FEDDE8}"/>
              </a:ext>
            </a:extLst>
          </p:cNvPr>
          <p:cNvSpPr>
            <a:spLocks noGrp="1"/>
          </p:cNvSpPr>
          <p:nvPr>
            <p:ph sz="quarter" idx="19"/>
          </p:nvPr>
        </p:nvSpPr>
        <p:spPr>
          <a:xfrm>
            <a:off x="563671" y="3376979"/>
            <a:ext cx="6208604" cy="3362676"/>
          </a:xfrm>
        </p:spPr>
        <p:txBody>
          <a:bodyPr vert="horz" lIns="91440" tIns="45720" rIns="91440" bIns="45720" rtlCol="0">
            <a:noAutofit/>
          </a:bodyPr>
          <a:lstStyle/>
          <a:p>
            <a:r>
              <a:rPr lang="en-US" sz="1600" dirty="0"/>
              <a:t>Start example. Hide Markup, button.</a:t>
            </a:r>
          </a:p>
          <a:p>
            <a:pPr lvl="1"/>
            <a:r>
              <a:rPr lang="en-US" sz="1600" dirty="0"/>
              <a:t>The needs </a:t>
            </a:r>
          </a:p>
          <a:p>
            <a:pPr marL="0" lvl="1"/>
            <a:r>
              <a:rPr lang="en-US" sz="1600" dirty="0"/>
              <a:t>Start strikethrough</a:t>
            </a:r>
          </a:p>
          <a:p>
            <a:pPr lvl="1"/>
            <a:r>
              <a:rPr lang="en-US" sz="1600" dirty="0"/>
              <a:t>of the many outweigh the needs </a:t>
            </a:r>
          </a:p>
          <a:p>
            <a:pPr marL="0" lvl="1"/>
            <a:r>
              <a:rPr lang="en-US" sz="1600" dirty="0"/>
              <a:t>Strikethrough ended</a:t>
            </a:r>
          </a:p>
          <a:p>
            <a:pPr lvl="1"/>
            <a:r>
              <a:rPr lang="en-US" sz="1600" dirty="0"/>
              <a:t>of the few, or the one</a:t>
            </a:r>
          </a:p>
          <a:p>
            <a:pPr marL="0" lvl="1"/>
            <a:r>
              <a:rPr lang="en-US" sz="1600" dirty="0"/>
              <a:t>Start insert</a:t>
            </a:r>
          </a:p>
          <a:p>
            <a:pPr lvl="1"/>
            <a:r>
              <a:rPr lang="en-US" sz="1600" dirty="0"/>
              <a:t>, must be considered alongside the needs of the many.</a:t>
            </a:r>
          </a:p>
          <a:p>
            <a:pPr marL="0" lvl="1"/>
            <a:r>
              <a:rPr lang="en-US" sz="1600" dirty="0"/>
              <a:t>Insert ended</a:t>
            </a:r>
          </a:p>
        </p:txBody>
      </p:sp>
      <p:sp>
        <p:nvSpPr>
          <p:cNvPr id="8" name="Content Placeholder 7">
            <a:extLst>
              <a:ext uri="{FF2B5EF4-FFF2-40B4-BE49-F238E27FC236}">
                <a16:creationId xmlns:a16="http://schemas.microsoft.com/office/drawing/2014/main" id="{59E3BF1F-7987-2F44-B017-DD28C10F3B14}"/>
              </a:ext>
            </a:extLst>
          </p:cNvPr>
          <p:cNvSpPr>
            <a:spLocks noGrp="1"/>
          </p:cNvSpPr>
          <p:nvPr>
            <p:ph sz="quarter" idx="20"/>
          </p:nvPr>
        </p:nvSpPr>
        <p:spPr>
          <a:xfrm>
            <a:off x="6918325" y="3368780"/>
            <a:ext cx="5273675" cy="3361349"/>
          </a:xfrm>
        </p:spPr>
        <p:txBody>
          <a:bodyPr/>
          <a:lstStyle/>
          <a:p>
            <a:pPr marL="457200" lvl="1" indent="0">
              <a:buNone/>
            </a:pPr>
            <a:r>
              <a:rPr lang="en-US" sz="1600" dirty="0"/>
              <a:t>— mdash </a:t>
            </a:r>
          </a:p>
          <a:p>
            <a:pPr marL="0" lvl="1" indent="0">
              <a:buNone/>
            </a:pPr>
            <a:r>
              <a:rPr lang="en-US" sz="1600" dirty="0"/>
              <a:t>Start strikethrough</a:t>
            </a:r>
          </a:p>
          <a:p>
            <a:pPr marL="457200" lvl="1" indent="0">
              <a:buNone/>
            </a:pPr>
            <a:r>
              <a:rPr lang="en-US" sz="1600" dirty="0"/>
              <a:t>Mr. Spock &amp; James T. Kirk</a:t>
            </a:r>
          </a:p>
          <a:p>
            <a:pPr marL="0" lvl="1" indent="0">
              <a:buNone/>
            </a:pPr>
            <a:r>
              <a:rPr lang="en-US" sz="1600" dirty="0"/>
              <a:t>Strikethrough ended</a:t>
            </a:r>
          </a:p>
          <a:p>
            <a:pPr marL="0" lvl="1" indent="0">
              <a:buNone/>
            </a:pPr>
            <a:r>
              <a:rPr lang="en-US" sz="1600" dirty="0"/>
              <a:t>Start insert</a:t>
            </a:r>
          </a:p>
          <a:p>
            <a:pPr marL="457200" lvl="1" indent="0">
              <a:buNone/>
            </a:pPr>
            <a:r>
              <a:rPr lang="en-US" sz="1600" dirty="0"/>
              <a:t>Accessibility</a:t>
            </a:r>
          </a:p>
          <a:p>
            <a:pPr marL="0" lvl="1" indent="0">
              <a:buNone/>
            </a:pPr>
            <a:r>
              <a:rPr lang="en-US" sz="1600" dirty="0"/>
              <a:t>Insert ended</a:t>
            </a:r>
          </a:p>
          <a:p>
            <a:pPr marL="0" lvl="1" indent="0">
              <a:buNone/>
            </a:pPr>
            <a:r>
              <a:rPr lang="en-US" sz="1600" dirty="0"/>
              <a:t>Example ended.</a:t>
            </a:r>
          </a:p>
        </p:txBody>
      </p:sp>
      <p:sp>
        <p:nvSpPr>
          <p:cNvPr id="17" name="Footer Placeholder 16">
            <a:extLst>
              <a:ext uri="{FF2B5EF4-FFF2-40B4-BE49-F238E27FC236}">
                <a16:creationId xmlns:a16="http://schemas.microsoft.com/office/drawing/2014/main" id="{43CF7BD1-A305-6741-ABD9-E028AB3819E8}"/>
              </a:ext>
              <a:ext uri="{C183D7F6-B498-43B3-948B-1728B52AA6E4}">
                <adec:decorative xmlns:adec="http://schemas.microsoft.com/office/drawing/2017/decorative" val="1"/>
              </a:ext>
            </a:extLst>
          </p:cNvPr>
          <p:cNvSpPr>
            <a:spLocks noGrp="1"/>
          </p:cNvSpPr>
          <p:nvPr>
            <p:ph type="ftr" sz="quarter" idx="18"/>
          </p:nvPr>
        </p:nvSpPr>
        <p:spPr>
          <a:xfrm>
            <a:off x="775809" y="190253"/>
            <a:ext cx="4114800" cy="365125"/>
          </a:xfrm>
        </p:spPr>
        <p:txBody>
          <a:bodyPr/>
          <a:lstStyle/>
          <a:p>
            <a:r>
              <a:rPr lang="en-US" dirty="0"/>
              <a:t>Accessing Higher Ground 2021 - Ciporen</a:t>
            </a:r>
          </a:p>
        </p:txBody>
      </p:sp>
    </p:spTree>
    <p:extLst>
      <p:ext uri="{BB962C8B-B14F-4D97-AF65-F5344CB8AC3E}">
        <p14:creationId xmlns:p14="http://schemas.microsoft.com/office/powerpoint/2010/main" val="343911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D125EC6-E04A-C548-A2E9-AF67E7D54ECC}"/>
              </a:ext>
              <a:ext uri="{C183D7F6-B498-43B3-948B-1728B52AA6E4}">
                <adec:decorative xmlns:adec="http://schemas.microsoft.com/office/drawing/2017/decorative" val="1"/>
              </a:ext>
            </a:extLst>
          </p:cNvPr>
          <p:cNvSpPr/>
          <p:nvPr/>
        </p:nvSpPr>
        <p:spPr>
          <a:xfrm>
            <a:off x="3867444" y="1424430"/>
            <a:ext cx="5626752" cy="3293120"/>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E5DEE032-274E-8D4A-8DBE-D3953CBE37E0}"/>
              </a:ext>
              <a:ext uri="{C183D7F6-B498-43B3-948B-1728B52AA6E4}">
                <adec:decorative xmlns:adec="http://schemas.microsoft.com/office/drawing/2017/decorative" val="1"/>
              </a:ext>
            </a:extLst>
          </p:cNvPr>
          <p:cNvSpPr/>
          <p:nvPr/>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8">
            <a:extLst>
              <a:ext uri="{FF2B5EF4-FFF2-40B4-BE49-F238E27FC236}">
                <a16:creationId xmlns:a16="http://schemas.microsoft.com/office/drawing/2014/main" id="{AA444241-B399-4240-B632-27393C387F46}"/>
              </a:ext>
            </a:extLst>
          </p:cNvPr>
          <p:cNvSpPr>
            <a:spLocks noGrp="1"/>
          </p:cNvSpPr>
          <p:nvPr>
            <p:ph type="title"/>
          </p:nvPr>
        </p:nvSpPr>
        <p:spPr/>
        <p:txBody>
          <a:bodyPr/>
          <a:lstStyle/>
          <a:p>
            <a:r>
              <a:rPr lang="en-US" dirty="0"/>
              <a:t>Thank you!</a:t>
            </a:r>
          </a:p>
        </p:txBody>
      </p:sp>
      <p:pic>
        <p:nvPicPr>
          <p:cNvPr id="26" name="Picture 25" descr="McGraw Hill Logo">
            <a:extLst>
              <a:ext uri="{FF2B5EF4-FFF2-40B4-BE49-F238E27FC236}">
                <a16:creationId xmlns:a16="http://schemas.microsoft.com/office/drawing/2014/main" id="{E6A56914-EBEE-8147-981A-1660797A442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pic>
        <p:nvPicPr>
          <p:cNvPr id="3" name="Picture 2" descr="Me, outside smiling warmly. I'm a white woman with dark, erratically curly hair and am wearing a sky blue top.">
            <a:extLst>
              <a:ext uri="{FF2B5EF4-FFF2-40B4-BE49-F238E27FC236}">
                <a16:creationId xmlns:a16="http://schemas.microsoft.com/office/drawing/2014/main" id="{D07A7F28-0838-49C7-899E-F1B5C4EE923E}"/>
              </a:ext>
            </a:extLst>
          </p:cNvPr>
          <p:cNvPicPr>
            <a:picLocks noChangeAspect="1"/>
          </p:cNvPicPr>
          <p:nvPr/>
        </p:nvPicPr>
        <p:blipFill>
          <a:blip r:embed="rId4"/>
          <a:stretch>
            <a:fillRect/>
          </a:stretch>
        </p:blipFill>
        <p:spPr>
          <a:xfrm>
            <a:off x="1305126" y="2151433"/>
            <a:ext cx="2576210" cy="2576210"/>
          </a:xfrm>
          <a:prstGeom prst="rect">
            <a:avLst/>
          </a:prstGeom>
        </p:spPr>
      </p:pic>
      <p:pic>
        <p:nvPicPr>
          <p:cNvPr id="34" name="Picture 33" descr="Name">
            <a:extLst>
              <a:ext uri="{FF2B5EF4-FFF2-40B4-BE49-F238E27FC236}">
                <a16:creationId xmlns:a16="http://schemas.microsoft.com/office/drawing/2014/main" id="{8DC44BFA-71B6-A945-A83E-D2386F19FC4D}"/>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165246" y="2187172"/>
            <a:ext cx="349488" cy="349488"/>
          </a:xfrm>
          <a:prstGeom prst="rect">
            <a:avLst/>
          </a:prstGeom>
        </p:spPr>
      </p:pic>
      <p:sp>
        <p:nvSpPr>
          <p:cNvPr id="10" name="Text Placeholder 9">
            <a:extLst>
              <a:ext uri="{FF2B5EF4-FFF2-40B4-BE49-F238E27FC236}">
                <a16:creationId xmlns:a16="http://schemas.microsoft.com/office/drawing/2014/main" id="{9EB8EB45-2142-954A-94AF-52EA1CFE54C1}"/>
              </a:ext>
            </a:extLst>
          </p:cNvPr>
          <p:cNvSpPr>
            <a:spLocks noGrp="1"/>
          </p:cNvSpPr>
          <p:nvPr>
            <p:ph type="body" sz="quarter" idx="10"/>
          </p:nvPr>
        </p:nvSpPr>
        <p:spPr>
          <a:xfrm>
            <a:off x="4730362" y="2239677"/>
            <a:ext cx="4321429" cy="268288"/>
          </a:xfrm>
        </p:spPr>
        <p:txBody>
          <a:bodyPr/>
          <a:lstStyle/>
          <a:p>
            <a:r>
              <a:rPr lang="en-US" dirty="0"/>
              <a:t>Laura Ciporen</a:t>
            </a:r>
          </a:p>
        </p:txBody>
      </p:sp>
      <p:pic>
        <p:nvPicPr>
          <p:cNvPr id="31" name="Picture 30" descr="Email">
            <a:extLst>
              <a:ext uri="{FF2B5EF4-FFF2-40B4-BE49-F238E27FC236}">
                <a16:creationId xmlns:a16="http://schemas.microsoft.com/office/drawing/2014/main" id="{2EC3E3B3-B415-514A-BE5C-CB007A3FC9A9}"/>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4158096" y="2785764"/>
            <a:ext cx="349488" cy="349488"/>
          </a:xfrm>
          <a:prstGeom prst="rect">
            <a:avLst/>
          </a:prstGeom>
        </p:spPr>
      </p:pic>
      <p:sp>
        <p:nvSpPr>
          <p:cNvPr id="11" name="Text Placeholder 10">
            <a:extLst>
              <a:ext uri="{FF2B5EF4-FFF2-40B4-BE49-F238E27FC236}">
                <a16:creationId xmlns:a16="http://schemas.microsoft.com/office/drawing/2014/main" id="{371338FB-54A9-4840-84F2-69BCC456F169}"/>
              </a:ext>
            </a:extLst>
          </p:cNvPr>
          <p:cNvSpPr>
            <a:spLocks noGrp="1"/>
          </p:cNvSpPr>
          <p:nvPr>
            <p:ph type="body" sz="quarter" idx="11"/>
          </p:nvPr>
        </p:nvSpPr>
        <p:spPr>
          <a:xfrm>
            <a:off x="4725447" y="2854302"/>
            <a:ext cx="4321429" cy="268288"/>
          </a:xfrm>
        </p:spPr>
        <p:txBody>
          <a:bodyPr/>
          <a:lstStyle/>
          <a:p>
            <a:r>
              <a:rPr lang="en-US" dirty="0">
                <a:hlinkClick r:id="rId7"/>
              </a:rPr>
              <a:t>laura.ciporen@mheducation</a:t>
            </a:r>
            <a:r>
              <a:rPr lang="en-US">
                <a:hlinkClick r:id="rId7"/>
              </a:rPr>
              <a:t>.com</a:t>
            </a:r>
            <a:r>
              <a:rPr lang="en-US" dirty="0"/>
              <a:t> </a:t>
            </a:r>
          </a:p>
        </p:txBody>
      </p:sp>
      <p:pic>
        <p:nvPicPr>
          <p:cNvPr id="30" name="Picture 29" descr="LinkedIn profile">
            <a:extLst>
              <a:ext uri="{FF2B5EF4-FFF2-40B4-BE49-F238E27FC236}">
                <a16:creationId xmlns:a16="http://schemas.microsoft.com/office/drawing/2014/main" id="{76BDA0F6-094C-3F4F-87F5-C47E870FAE69}"/>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4166269" y="3384356"/>
            <a:ext cx="349488" cy="349488"/>
          </a:xfrm>
          <a:prstGeom prst="rect">
            <a:avLst/>
          </a:prstGeom>
        </p:spPr>
      </p:pic>
      <p:sp>
        <p:nvSpPr>
          <p:cNvPr id="20" name="Text Placeholder 19">
            <a:extLst>
              <a:ext uri="{FF2B5EF4-FFF2-40B4-BE49-F238E27FC236}">
                <a16:creationId xmlns:a16="http://schemas.microsoft.com/office/drawing/2014/main" id="{696BA861-8C65-C94B-8FEF-158810C8282C}"/>
              </a:ext>
            </a:extLst>
          </p:cNvPr>
          <p:cNvSpPr>
            <a:spLocks noGrp="1"/>
          </p:cNvSpPr>
          <p:nvPr>
            <p:ph type="body" sz="quarter" idx="13"/>
          </p:nvPr>
        </p:nvSpPr>
        <p:spPr>
          <a:xfrm>
            <a:off x="4725445" y="3468927"/>
            <a:ext cx="4321429" cy="268288"/>
          </a:xfrm>
        </p:spPr>
        <p:txBody>
          <a:bodyPr/>
          <a:lstStyle/>
          <a:p>
            <a:r>
              <a:rPr lang="en-US" dirty="0">
                <a:hlinkClick r:id="rId9"/>
              </a:rPr>
              <a:t>https://www.linkedin.com/in/lauraciporen/</a:t>
            </a:r>
            <a:r>
              <a:rPr lang="en-US" dirty="0"/>
              <a:t> </a:t>
            </a:r>
          </a:p>
        </p:txBody>
      </p:sp>
      <p:pic>
        <p:nvPicPr>
          <p:cNvPr id="33" name="Picture 32" descr="Website">
            <a:extLst>
              <a:ext uri="{FF2B5EF4-FFF2-40B4-BE49-F238E27FC236}">
                <a16:creationId xmlns:a16="http://schemas.microsoft.com/office/drawing/2014/main" id="{D3AF2D41-E404-BF41-93A9-CAC886A7806D}"/>
              </a:ext>
              <a:ext uri="{C183D7F6-B498-43B3-948B-1728B52AA6E4}">
                <adec:decorative xmlns:adec="http://schemas.microsoft.com/office/drawing/2017/decorative" val="0"/>
              </a:ext>
            </a:extLst>
          </p:cNvPr>
          <p:cNvPicPr>
            <a:picLocks noChangeAspect="1"/>
          </p:cNvPicPr>
          <p:nvPr/>
        </p:nvPicPr>
        <p:blipFill>
          <a:blip r:embed="rId10"/>
          <a:stretch>
            <a:fillRect/>
          </a:stretch>
        </p:blipFill>
        <p:spPr>
          <a:xfrm>
            <a:off x="4165246" y="3982949"/>
            <a:ext cx="349488" cy="349488"/>
          </a:xfrm>
          <a:prstGeom prst="rect">
            <a:avLst/>
          </a:prstGeom>
        </p:spPr>
      </p:pic>
      <p:sp>
        <p:nvSpPr>
          <p:cNvPr id="21" name="Text Placeholder 20">
            <a:extLst>
              <a:ext uri="{FF2B5EF4-FFF2-40B4-BE49-F238E27FC236}">
                <a16:creationId xmlns:a16="http://schemas.microsoft.com/office/drawing/2014/main" id="{66DC820E-8857-CB4A-947A-E06FCC7568FB}"/>
              </a:ext>
            </a:extLst>
          </p:cNvPr>
          <p:cNvSpPr>
            <a:spLocks noGrp="1"/>
          </p:cNvSpPr>
          <p:nvPr>
            <p:ph type="body" sz="quarter" idx="14"/>
          </p:nvPr>
        </p:nvSpPr>
        <p:spPr/>
        <p:txBody>
          <a:bodyPr/>
          <a:lstStyle/>
          <a:p>
            <a:r>
              <a:rPr lang="en-US" dirty="0">
                <a:hlinkClick r:id="rId11"/>
              </a:rPr>
              <a:t>www.mheducation.com</a:t>
            </a:r>
            <a:r>
              <a:rPr lang="en-US" dirty="0"/>
              <a:t> </a:t>
            </a:r>
          </a:p>
        </p:txBody>
      </p:sp>
    </p:spTree>
    <p:extLst>
      <p:ext uri="{BB962C8B-B14F-4D97-AF65-F5344CB8AC3E}">
        <p14:creationId xmlns:p14="http://schemas.microsoft.com/office/powerpoint/2010/main" val="2323083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C034AB-2188-AB49-AD42-1731BCC0DC1F}"/>
              </a:ext>
            </a:extLst>
          </p:cNvPr>
          <p:cNvSpPr>
            <a:spLocks noGrp="1"/>
          </p:cNvSpPr>
          <p:nvPr>
            <p:ph type="title"/>
          </p:nvPr>
        </p:nvSpPr>
        <p:spPr>
          <a:xfrm>
            <a:off x="6638925" y="231775"/>
            <a:ext cx="5281614" cy="254000"/>
          </a:xfrm>
        </p:spPr>
        <p:txBody>
          <a:bodyPr vert="horz" lIns="91440" tIns="45720" rIns="91440" bIns="45720" rtlCol="0" anchor="ctr">
            <a:noAutofit/>
          </a:bodyPr>
          <a:lstStyle/>
          <a:p>
            <a:r>
              <a:rPr lang="en-US" sz="2400"/>
              <a:t>The Needs of the Many, With Markup</a:t>
            </a:r>
            <a:endParaRPr lang="en-US" sz="2400" dirty="0"/>
          </a:p>
        </p:txBody>
      </p:sp>
      <p:pic>
        <p:nvPicPr>
          <p:cNvPr id="10" name="Picture 9" descr="Screenshot of previous quote with words crossed out with a blue line and others added as blue text above the line. Final sentence: The needs of the few, or the one, must be considered alongside the needs of the many. -Accessibility">
            <a:extLst>
              <a:ext uri="{FF2B5EF4-FFF2-40B4-BE49-F238E27FC236}">
                <a16:creationId xmlns:a16="http://schemas.microsoft.com/office/drawing/2014/main" id="{AB623287-9E88-C648-90B4-E49B1391D94A}"/>
              </a:ext>
            </a:extLst>
          </p:cNvPr>
          <p:cNvPicPr>
            <a:picLocks noChangeAspect="1"/>
          </p:cNvPicPr>
          <p:nvPr/>
        </p:nvPicPr>
        <p:blipFill>
          <a:blip r:embed="rId2"/>
          <a:srcRect/>
          <a:stretch/>
        </p:blipFill>
        <p:spPr>
          <a:xfrm>
            <a:off x="1445789" y="1927464"/>
            <a:ext cx="9300422" cy="3003072"/>
          </a:xfrm>
          <a:prstGeom prst="rect">
            <a:avLst/>
          </a:prstGeom>
        </p:spPr>
      </p:pic>
      <p:sp>
        <p:nvSpPr>
          <p:cNvPr id="17" name="Footer Placeholder 16">
            <a:extLst>
              <a:ext uri="{FF2B5EF4-FFF2-40B4-BE49-F238E27FC236}">
                <a16:creationId xmlns:a16="http://schemas.microsoft.com/office/drawing/2014/main" id="{43CF7BD1-A305-6741-ABD9-E028AB3819E8}"/>
              </a:ext>
            </a:extLst>
          </p:cNvPr>
          <p:cNvSpPr>
            <a:spLocks noGrp="1"/>
          </p:cNvSpPr>
          <p:nvPr>
            <p:ph type="ftr" sz="quarter" idx="18"/>
          </p:nvPr>
        </p:nvSpPr>
        <p:spPr>
          <a:xfrm>
            <a:off x="775809" y="190253"/>
            <a:ext cx="4114800" cy="365125"/>
          </a:xfrm>
        </p:spPr>
        <p:txBody>
          <a:bodyPr/>
          <a:lstStyle/>
          <a:p>
            <a:r>
              <a:rPr lang="en-US"/>
              <a:t>Accessing Higher Ground 2021 - Ciporen</a:t>
            </a:r>
            <a:endParaRPr lang="en-US" dirty="0"/>
          </a:p>
        </p:txBody>
      </p:sp>
    </p:spTree>
    <p:extLst>
      <p:ext uri="{BB962C8B-B14F-4D97-AF65-F5344CB8AC3E}">
        <p14:creationId xmlns:p14="http://schemas.microsoft.com/office/powerpoint/2010/main" val="147131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D19660-95A6-0647-B61C-8948FD9D78E7}"/>
              </a:ext>
            </a:extLst>
          </p:cNvPr>
          <p:cNvSpPr>
            <a:spLocks noGrp="1"/>
          </p:cNvSpPr>
          <p:nvPr>
            <p:ph type="title"/>
          </p:nvPr>
        </p:nvSpPr>
        <p:spPr>
          <a:xfrm>
            <a:off x="868357" y="2980309"/>
            <a:ext cx="2308129" cy="1948908"/>
          </a:xfrm>
        </p:spPr>
        <p:txBody>
          <a:bodyPr>
            <a:normAutofit/>
          </a:bodyPr>
          <a:lstStyle/>
          <a:p>
            <a:r>
              <a:rPr lang="en-US" dirty="0"/>
              <a:t>Goal of Today’s Presentation</a:t>
            </a:r>
          </a:p>
        </p:txBody>
      </p:sp>
      <p:sp>
        <p:nvSpPr>
          <p:cNvPr id="5" name="Content">
            <a:extLst>
              <a:ext uri="{FF2B5EF4-FFF2-40B4-BE49-F238E27FC236}">
                <a16:creationId xmlns:a16="http://schemas.microsoft.com/office/drawing/2014/main" id="{A549E296-B190-7C47-B4F6-D958DAB1313A}"/>
              </a:ext>
            </a:extLst>
          </p:cNvPr>
          <p:cNvSpPr>
            <a:spLocks noGrp="1"/>
          </p:cNvSpPr>
          <p:nvPr>
            <p:ph type="body" sz="quarter" idx="18"/>
          </p:nvPr>
        </p:nvSpPr>
        <p:spPr>
          <a:xfrm>
            <a:off x="4605867" y="1766358"/>
            <a:ext cx="6214533" cy="4087813"/>
          </a:xfrm>
        </p:spPr>
        <p:txBody>
          <a:bodyPr anchor="ctr"/>
          <a:lstStyle/>
          <a:p>
            <a:r>
              <a:rPr lang="en-US" dirty="0"/>
              <a:t>I present our approach to thinking- and working through the a11y challenges of our annotated and marked-up content project</a:t>
            </a:r>
          </a:p>
          <a:p>
            <a:r>
              <a:rPr lang="en-US" dirty="0"/>
              <a:t>You come away with ideas on how to apply the approach to making your own highly complex and visual content presentations more accessible</a:t>
            </a:r>
          </a:p>
        </p:txBody>
      </p:sp>
      <p:sp>
        <p:nvSpPr>
          <p:cNvPr id="6" name="Footer Placeholder 5">
            <a:extLst>
              <a:ext uri="{FF2B5EF4-FFF2-40B4-BE49-F238E27FC236}">
                <a16:creationId xmlns:a16="http://schemas.microsoft.com/office/drawing/2014/main" id="{F3728DBB-B5A8-7740-AB7D-86133F9CA06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16411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864092-D97E-D14F-B36B-81DC670A56E5}"/>
              </a:ext>
            </a:extLst>
          </p:cNvPr>
          <p:cNvSpPr>
            <a:spLocks noGrp="1"/>
          </p:cNvSpPr>
          <p:nvPr>
            <p:ph type="title"/>
          </p:nvPr>
        </p:nvSpPr>
        <p:spPr>
          <a:xfrm>
            <a:off x="868357" y="2980309"/>
            <a:ext cx="2308129" cy="1948908"/>
          </a:xfrm>
        </p:spPr>
        <p:txBody>
          <a:bodyPr>
            <a:normAutofit/>
          </a:bodyPr>
          <a:lstStyle/>
          <a:p>
            <a:r>
              <a:rPr lang="en-US" sz="2400" dirty="0"/>
              <a:t>About Me</a:t>
            </a:r>
          </a:p>
        </p:txBody>
      </p:sp>
      <p:sp>
        <p:nvSpPr>
          <p:cNvPr id="5" name="Content">
            <a:extLst>
              <a:ext uri="{FF2B5EF4-FFF2-40B4-BE49-F238E27FC236}">
                <a16:creationId xmlns:a16="http://schemas.microsoft.com/office/drawing/2014/main" id="{2FFB8BE8-8E75-2F49-9152-410132D479DB}"/>
              </a:ext>
            </a:extLst>
          </p:cNvPr>
          <p:cNvSpPr>
            <a:spLocks noGrp="1"/>
          </p:cNvSpPr>
          <p:nvPr>
            <p:ph type="body" sz="quarter" idx="18"/>
          </p:nvPr>
        </p:nvSpPr>
        <p:spPr>
          <a:xfrm>
            <a:off x="4343400" y="1749425"/>
            <a:ext cx="7081838" cy="4087813"/>
          </a:xfrm>
        </p:spPr>
        <p:txBody>
          <a:bodyPr/>
          <a:lstStyle/>
          <a:p>
            <a:r>
              <a:rPr lang="en-US" dirty="0"/>
              <a:t>Certified Professional in Accessibility Core Competencies (CPACC)</a:t>
            </a:r>
          </a:p>
          <a:p>
            <a:pPr lvl="0"/>
            <a:r>
              <a:rPr lang="en-US" dirty="0"/>
              <a:t>Masters in Educational Communication and Technology from NYU</a:t>
            </a:r>
          </a:p>
          <a:p>
            <a:r>
              <a:rPr lang="en-US" dirty="0"/>
              <a:t>Started at McGraw Hill Higher Ed. focused on instructional design in 2009</a:t>
            </a:r>
          </a:p>
          <a:p>
            <a:r>
              <a:rPr lang="en-US" dirty="0"/>
              <a:t>Moved to Content Accessibility exclusively in 2015</a:t>
            </a:r>
          </a:p>
          <a:p>
            <a:r>
              <a:rPr lang="en-US" dirty="0"/>
              <a:t>I’m short, white, female, left-handed, and pretty smiley</a:t>
            </a:r>
          </a:p>
        </p:txBody>
      </p:sp>
      <p:sp>
        <p:nvSpPr>
          <p:cNvPr id="2" name="Footer Placeholder 1">
            <a:extLst>
              <a:ext uri="{FF2B5EF4-FFF2-40B4-BE49-F238E27FC236}">
                <a16:creationId xmlns:a16="http://schemas.microsoft.com/office/drawing/2014/main" id="{ADD0CD13-7323-9847-8962-DCC4297DF6C7}"/>
              </a:ext>
              <a:ext uri="{C183D7F6-B498-43B3-948B-1728B52AA6E4}">
                <adec:decorative xmlns:adec="http://schemas.microsoft.com/office/drawing/2017/decorative" val="1"/>
              </a:ext>
            </a:extLst>
          </p:cNvPr>
          <p:cNvSpPr>
            <a:spLocks noGrp="1"/>
          </p:cNvSpPr>
          <p:nvPr>
            <p:ph type="ftr" sz="quarter" idx="3"/>
          </p:nvPr>
        </p:nvSpPr>
        <p:spPr>
          <a:xfrm>
            <a:off x="832404" y="190790"/>
            <a:ext cx="4114800" cy="365125"/>
          </a:xfrm>
        </p:spPr>
        <p:txBody>
          <a:bodyPr/>
          <a:lstStyle/>
          <a:p>
            <a:r>
              <a:rPr lang="en-US" dirty="0"/>
              <a:t>Accessing Higher Ground 2021 - Ciporen</a:t>
            </a:r>
          </a:p>
        </p:txBody>
      </p:sp>
    </p:spTree>
    <p:extLst>
      <p:ext uri="{BB962C8B-B14F-4D97-AF65-F5344CB8AC3E}">
        <p14:creationId xmlns:p14="http://schemas.microsoft.com/office/powerpoint/2010/main" val="263403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8F6EE9-0160-3848-B851-4BAE360A354A}"/>
              </a:ext>
            </a:extLst>
          </p:cNvPr>
          <p:cNvSpPr>
            <a:spLocks noGrp="1"/>
          </p:cNvSpPr>
          <p:nvPr>
            <p:ph type="title"/>
          </p:nvPr>
        </p:nvSpPr>
        <p:spPr>
          <a:xfrm>
            <a:off x="766763" y="2980309"/>
            <a:ext cx="2511318" cy="1948908"/>
          </a:xfrm>
        </p:spPr>
        <p:txBody>
          <a:bodyPr>
            <a:normAutofit/>
          </a:bodyPr>
          <a:lstStyle/>
          <a:p>
            <a:r>
              <a:rPr lang="en-US" dirty="0"/>
              <a:t>About the Annotated and Marked-Up Content Project</a:t>
            </a:r>
          </a:p>
        </p:txBody>
      </p:sp>
      <p:sp>
        <p:nvSpPr>
          <p:cNvPr id="5" name="Content">
            <a:extLst>
              <a:ext uri="{FF2B5EF4-FFF2-40B4-BE49-F238E27FC236}">
                <a16:creationId xmlns:a16="http://schemas.microsoft.com/office/drawing/2014/main" id="{DBD6F01D-A191-9D4D-AF84-03D224D8A5CD}"/>
              </a:ext>
            </a:extLst>
          </p:cNvPr>
          <p:cNvSpPr>
            <a:spLocks noGrp="1"/>
          </p:cNvSpPr>
          <p:nvPr>
            <p:ph type="body" sz="quarter" idx="18"/>
          </p:nvPr>
        </p:nvSpPr>
        <p:spPr>
          <a:xfrm>
            <a:off x="4343400" y="1749425"/>
            <a:ext cx="7081838" cy="4087813"/>
          </a:xfrm>
        </p:spPr>
        <p:txBody>
          <a:bodyPr/>
          <a:lstStyle/>
          <a:p>
            <a:r>
              <a:rPr lang="en-US" dirty="0"/>
              <a:t>Annotated writings: Writing samples with commentary pointing out key features within the content that exemplify what is described in the main text.</a:t>
            </a:r>
          </a:p>
          <a:p>
            <a:r>
              <a:rPr lang="en-US" dirty="0"/>
              <a:t>Marked up content: Sample sentences, paragraphs, and citations with features called out and content changed.</a:t>
            </a:r>
          </a:p>
          <a:p>
            <a:pPr lvl="1"/>
            <a:r>
              <a:rPr lang="en-US" sz="1600" dirty="0"/>
              <a:t>Proofreading marks</a:t>
            </a:r>
          </a:p>
          <a:p>
            <a:pPr lvl="1"/>
            <a:r>
              <a:rPr lang="en-US" sz="1600" dirty="0"/>
              <a:t>Arrows connecting ideas</a:t>
            </a:r>
          </a:p>
          <a:p>
            <a:pPr lvl="1"/>
            <a:r>
              <a:rPr lang="en-US" sz="1600" dirty="0"/>
              <a:t>Highlights and brackets grouping phrases</a:t>
            </a:r>
          </a:p>
          <a:p>
            <a:pPr lvl="1"/>
            <a:r>
              <a:rPr lang="en-US" sz="1600" dirty="0"/>
              <a:t>Text added to identify the function of other text</a:t>
            </a:r>
          </a:p>
          <a:p>
            <a:pPr lvl="1"/>
            <a:r>
              <a:rPr lang="en-US" sz="1600" dirty="0"/>
              <a:t>Etc.</a:t>
            </a:r>
          </a:p>
          <a:p>
            <a:pPr lvl="1"/>
            <a:endParaRPr lang="en-US" dirty="0"/>
          </a:p>
          <a:p>
            <a:endParaRPr lang="en-US" dirty="0"/>
          </a:p>
        </p:txBody>
      </p:sp>
      <p:sp>
        <p:nvSpPr>
          <p:cNvPr id="2" name="Footer Placeholder 1">
            <a:extLst>
              <a:ext uri="{FF2B5EF4-FFF2-40B4-BE49-F238E27FC236}">
                <a16:creationId xmlns:a16="http://schemas.microsoft.com/office/drawing/2014/main" id="{42BCEBBF-872B-E54C-A4A0-388D034B73B4}"/>
              </a:ext>
              <a:ext uri="{C183D7F6-B498-43B3-948B-1728B52AA6E4}">
                <adec:decorative xmlns:adec="http://schemas.microsoft.com/office/drawing/2017/decorative" val="1"/>
              </a:ext>
            </a:extLst>
          </p:cNvPr>
          <p:cNvSpPr>
            <a:spLocks noGrp="1"/>
          </p:cNvSpPr>
          <p:nvPr>
            <p:ph type="ftr" sz="quarter" idx="21"/>
          </p:nvPr>
        </p:nvSpPr>
        <p:spPr>
          <a:xfrm>
            <a:off x="682672" y="212436"/>
            <a:ext cx="4114800" cy="331932"/>
          </a:xfrm>
        </p:spPr>
        <p:txBody>
          <a:bodyPr/>
          <a:lstStyle/>
          <a:p>
            <a:r>
              <a:rPr lang="en-US"/>
              <a:t>Accessing Higher Ground 2021 - Ciporen</a:t>
            </a:r>
            <a:endParaRPr lang="en-US" dirty="0"/>
          </a:p>
        </p:txBody>
      </p:sp>
    </p:spTree>
    <p:extLst>
      <p:ext uri="{BB962C8B-B14F-4D97-AF65-F5344CB8AC3E}">
        <p14:creationId xmlns:p14="http://schemas.microsoft.com/office/powerpoint/2010/main" val="3057467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010BF-02B6-844D-9918-68CCED53DFBC}"/>
              </a:ext>
            </a:extLst>
          </p:cNvPr>
          <p:cNvSpPr>
            <a:spLocks noGrp="1"/>
          </p:cNvSpPr>
          <p:nvPr>
            <p:ph type="title"/>
          </p:nvPr>
        </p:nvSpPr>
        <p:spPr/>
        <p:txBody>
          <a:bodyPr/>
          <a:lstStyle/>
          <a:p>
            <a:r>
              <a:rPr lang="en-US" dirty="0"/>
              <a:t>The Problem</a:t>
            </a:r>
          </a:p>
        </p:txBody>
      </p:sp>
      <p:sp>
        <p:nvSpPr>
          <p:cNvPr id="5" name="Text Placeholder 4">
            <a:extLst>
              <a:ext uri="{FF2B5EF4-FFF2-40B4-BE49-F238E27FC236}">
                <a16:creationId xmlns:a16="http://schemas.microsoft.com/office/drawing/2014/main" id="{E8B45C1A-0429-704E-A9CC-C56862EA5B30}"/>
              </a:ext>
            </a:extLst>
          </p:cNvPr>
          <p:cNvSpPr>
            <a:spLocks noGrp="1"/>
          </p:cNvSpPr>
          <p:nvPr>
            <p:ph type="body" sz="quarter" idx="11"/>
          </p:nvPr>
        </p:nvSpPr>
        <p:spPr>
          <a:xfrm>
            <a:off x="4656667" y="1736725"/>
            <a:ext cx="6961781" cy="4086450"/>
          </a:xfrm>
        </p:spPr>
        <p:txBody>
          <a:bodyPr anchor="ctr">
            <a:normAutofit/>
          </a:bodyPr>
          <a:lstStyle/>
          <a:p>
            <a:pPr marL="0" indent="0">
              <a:buNone/>
            </a:pPr>
            <a:r>
              <a:rPr lang="en-US" sz="1800" dirty="0"/>
              <a:t>Due to the complex layout needs, it was all done as images</a:t>
            </a:r>
          </a:p>
        </p:txBody>
      </p:sp>
      <p:sp>
        <p:nvSpPr>
          <p:cNvPr id="2" name="Footer Placeholder 1">
            <a:extLst>
              <a:ext uri="{FF2B5EF4-FFF2-40B4-BE49-F238E27FC236}">
                <a16:creationId xmlns:a16="http://schemas.microsoft.com/office/drawing/2014/main" id="{5F19FE2B-DEDB-5B45-BA77-6A52E27D280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Accessing Higher Ground 2021 - Ciporen</a:t>
            </a:r>
            <a:endParaRPr lang="en-US" dirty="0"/>
          </a:p>
        </p:txBody>
      </p:sp>
    </p:spTree>
    <p:extLst>
      <p:ext uri="{BB962C8B-B14F-4D97-AF65-F5344CB8AC3E}">
        <p14:creationId xmlns:p14="http://schemas.microsoft.com/office/powerpoint/2010/main" val="3358797842"/>
      </p:ext>
    </p:extLst>
  </p:cSld>
  <p:clrMapOvr>
    <a:masterClrMapping/>
  </p:clrMapOvr>
</p:sld>
</file>

<file path=ppt/theme/theme1.xml><?xml version="1.0" encoding="utf-8"?>
<a:theme xmlns:a="http://schemas.openxmlformats.org/drawingml/2006/main" name="Cover Slides">
  <a:themeElements>
    <a:clrScheme name="Custom 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cGraw Hill template as of 11.10" id="{C1D45B7A-095D-4F3E-9624-C83A5BA6E6AD}" vid="{46130259-B164-4458-A8F9-E5557654B923}"/>
    </a:ext>
  </a:extLst>
</a:theme>
</file>

<file path=ppt/theme/theme2.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cGraw Hill template as of 11.10" id="{C1D45B7A-095D-4F3E-9624-C83A5BA6E6AD}" vid="{A9C97700-E1F8-410D-930D-95622AFCB2C2}"/>
    </a:ext>
  </a:extLst>
</a:theme>
</file>

<file path=ppt/theme/theme3.xml><?xml version="1.0" encoding="utf-8"?>
<a:theme xmlns:a="http://schemas.openxmlformats.org/drawingml/2006/main" name="Master Slide White Header">
  <a:themeElements>
    <a:clrScheme name="Custom 5">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cGraw Hill template as of 11.10" id="{C1D45B7A-095D-4F3E-9624-C83A5BA6E6AD}" vid="{7B3B9257-31DB-40BA-85E1-EA6553017A98}"/>
    </a:ext>
  </a:extLst>
</a:theme>
</file>

<file path=ppt/theme/theme4.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cGraw Hill template as of 11.10" id="{C1D45B7A-095D-4F3E-9624-C83A5BA6E6AD}" vid="{08732DE5-3860-4351-86EF-E50C5BF0A505}"/>
    </a:ext>
  </a:extLst>
</a:theme>
</file>

<file path=ppt/theme/theme5.xml><?xml version="1.0" encoding="utf-8"?>
<a:theme xmlns:a="http://schemas.openxmlformats.org/drawingml/2006/main" name="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PPT Template_Oct 13" id="{3B46A074-51F8-B149-B5C7-9C0132A7419C}" vid="{60897875-8420-2840-88B1-CDE499B2CCB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171D3A4F9AF3443959B6BEA4FF4AD53" ma:contentTypeVersion="9" ma:contentTypeDescription="Create a new document." ma:contentTypeScope="" ma:versionID="96c0f5b0c6f242f0e67fd44d7694e9af">
  <xsd:schema xmlns:xsd="http://www.w3.org/2001/XMLSchema" xmlns:xs="http://www.w3.org/2001/XMLSchema" xmlns:p="http://schemas.microsoft.com/office/2006/metadata/properties" xmlns:ns2="a99e9cf6-ac0e-49e6-ae56-96fc14e3250c" targetNamespace="http://schemas.microsoft.com/office/2006/metadata/properties" ma:root="true" ma:fieldsID="baa3616fc023d83333f6832212fdadf4" ns2:_="">
    <xsd:import namespace="a99e9cf6-ac0e-49e6-ae56-96fc14e3250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9e9cf6-ac0e-49e6-ae56-96fc14e32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F8799B-6FAE-4864-B7CC-0F0A5176BB05}">
  <ds:schemaRefs>
    <ds:schemaRef ds:uri="http://schemas.microsoft.com/sharepoint/v3/contenttype/forms"/>
  </ds:schemaRefs>
</ds:datastoreItem>
</file>

<file path=customXml/itemProps2.xml><?xml version="1.0" encoding="utf-8"?>
<ds:datastoreItem xmlns:ds="http://schemas.openxmlformats.org/officeDocument/2006/customXml" ds:itemID="{50C87685-ADA0-43F5-A6F3-48C3359EC3BE}">
  <ds:schemaRefs>
    <ds:schemaRef ds:uri="a99e9cf6-ac0e-49e6-ae56-96fc14e325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FB1409-6A3F-404B-9217-7ED1FD83E38F}">
  <ds:schemaRef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a99e9cf6-ac0e-49e6-ae56-96fc14e3250c"/>
  </ds:schemaRefs>
</ds:datastoreItem>
</file>

<file path=docProps/app.xml><?xml version="1.0" encoding="utf-8"?>
<Properties xmlns="http://schemas.openxmlformats.org/officeDocument/2006/extended-properties" xmlns:vt="http://schemas.openxmlformats.org/officeDocument/2006/docPropsVTypes">
  <Template>Cover Slides</Template>
  <TotalTime>1634</TotalTime>
  <Words>2068</Words>
  <Application>Microsoft Macintosh PowerPoint</Application>
  <PresentationFormat>Widescreen</PresentationFormat>
  <Paragraphs>247</Paragraphs>
  <Slides>43</Slides>
  <Notes>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43</vt:i4>
      </vt:variant>
    </vt:vector>
  </HeadingPairs>
  <TitlesOfParts>
    <vt:vector size="51" baseType="lpstr">
      <vt:lpstr>Arial</vt:lpstr>
      <vt:lpstr>Arial Black</vt:lpstr>
      <vt:lpstr>Calibri</vt:lpstr>
      <vt:lpstr>Cover Slides</vt:lpstr>
      <vt:lpstr>1_Cover Slides</vt:lpstr>
      <vt:lpstr>Master Slide White Header</vt:lpstr>
      <vt:lpstr>Master Slide Gray Header</vt:lpstr>
      <vt:lpstr>Cover Slides</vt:lpstr>
      <vt:lpstr>Annotations for All</vt:lpstr>
      <vt:lpstr>Agenda</vt:lpstr>
      <vt:lpstr>Content In This Presentation Does Not Represent Real Content</vt:lpstr>
      <vt:lpstr>The Needs of the Many</vt:lpstr>
      <vt:lpstr>The Needs of the Many, With Markup</vt:lpstr>
      <vt:lpstr>Goal of Today’s Presentation</vt:lpstr>
      <vt:lpstr>About Me</vt:lpstr>
      <vt:lpstr>About the Annotated and Marked-Up Content Project</vt:lpstr>
      <vt:lpstr>The Problem</vt:lpstr>
      <vt:lpstr>Annotated Essay As Image</vt:lpstr>
      <vt:lpstr>Marked-Up Content Examples 1</vt:lpstr>
      <vt:lpstr>Marked-Up Content Examples 2</vt:lpstr>
      <vt:lpstr>Steps to Making Visually Complex Content Accessible</vt:lpstr>
      <vt:lpstr>Step 1. Gather Your Team</vt:lpstr>
      <vt:lpstr>Step 2. Define the Project</vt:lpstr>
      <vt:lpstr>Our Initial Success Criteria</vt:lpstr>
      <vt:lpstr>Step 3.  Question Absolutely Everything About the Current Approach</vt:lpstr>
      <vt:lpstr>Be Mindful, Ask Questions</vt:lpstr>
      <vt:lpstr>Reading Paths</vt:lpstr>
      <vt:lpstr>Arrows - Meaning</vt:lpstr>
      <vt:lpstr>Arrows - Detailed Questions</vt:lpstr>
      <vt:lpstr>Highlights Meaning And Key Needs</vt:lpstr>
      <vt:lpstr>Highlights - Detailed Questions</vt:lpstr>
      <vt:lpstr>Step 4. Evaluate A11y Concerns</vt:lpstr>
      <vt:lpstr>Sampling of Accessibility Concerns 1</vt:lpstr>
      <vt:lpstr>Sampling of Accessibility Concerns 2</vt:lpstr>
      <vt:lpstr>A Sampling of A11y Concerns About Original Presentation</vt:lpstr>
      <vt:lpstr>Step 5. Come Up With Possible Solutions</vt:lpstr>
      <vt:lpstr>Annotated Essay Now</vt:lpstr>
      <vt:lpstr>Step 6. Test With Users</vt:lpstr>
      <vt:lpstr>Formative User Testing Is Essential</vt:lpstr>
      <vt:lpstr>Our Student Testers</vt:lpstr>
      <vt:lpstr>Matthew, four-year college student, screen reader user</vt:lpstr>
      <vt:lpstr>Nikhil, two-year community college student, screen reader user</vt:lpstr>
      <vt:lpstr>Sebastian, screen reader user</vt:lpstr>
      <vt:lpstr>Demetria, four-year college student, screen magnifier user</vt:lpstr>
      <vt:lpstr>A screen magnifier user</vt:lpstr>
      <vt:lpstr>Significant Changes Made from Feedback</vt:lpstr>
      <vt:lpstr>Step 7. Revise and Finalize…this Phase</vt:lpstr>
      <vt:lpstr>Review: Steps to Making Visually Complex Content Accessible</vt:lpstr>
      <vt:lpstr>Tips</vt:lpstr>
      <vt:lpstr>Remember…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Annotations for All</dc:title>
  <dc:creator>Ciporen, Laura</dc:creator>
  <cp:lastModifiedBy>Ciporen, Laura</cp:lastModifiedBy>
  <cp:revision>5</cp:revision>
  <dcterms:created xsi:type="dcterms:W3CDTF">2021-11-15T19:12:50Z</dcterms:created>
  <dcterms:modified xsi:type="dcterms:W3CDTF">2021-11-17T08:54:50Z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0x010100C171D3A4F9AF3443959B6BEA4FF4AD53</vt:lpwstr>
  </property>
</Properties>
</file>