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64" r:id="rId5"/>
    <p:sldId id="1015" r:id="rId6"/>
    <p:sldId id="1038" r:id="rId7"/>
    <p:sldId id="1045" r:id="rId8"/>
    <p:sldId id="1057" r:id="rId9"/>
    <p:sldId id="1040" r:id="rId10"/>
    <p:sldId id="1041" r:id="rId11"/>
    <p:sldId id="1042" r:id="rId12"/>
    <p:sldId id="1043" r:id="rId13"/>
    <p:sldId id="1044" r:id="rId14"/>
    <p:sldId id="1061" r:id="rId15"/>
    <p:sldId id="1062" r:id="rId16"/>
    <p:sldId id="1046" r:id="rId17"/>
    <p:sldId id="444" r:id="rId18"/>
    <p:sldId id="439" r:id="rId19"/>
    <p:sldId id="1049" r:id="rId20"/>
    <p:sldId id="1051" r:id="rId21"/>
    <p:sldId id="1056" r:id="rId22"/>
    <p:sldId id="1052" r:id="rId23"/>
    <p:sldId id="1063" r:id="rId24"/>
    <p:sldId id="1060" r:id="rId25"/>
    <p:sldId id="1054" r:id="rId26"/>
    <p:sldId id="1064" r:id="rId27"/>
    <p:sldId id="3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B"/>
    <a:srgbClr val="FE663B"/>
    <a:srgbClr val="EB4D00"/>
    <a:srgbClr val="3877BB"/>
    <a:srgbClr val="D4E6F4"/>
    <a:srgbClr val="F9B317"/>
    <a:srgbClr val="941100"/>
    <a:srgbClr val="000000"/>
    <a:srgbClr val="31A2F1"/>
    <a:srgbClr val="623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3A04B-A38F-4AC8-B6F4-4D2A772F8DC1}" v="1" dt="2021-11-15T12:56:48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iller" userId="cd0a6bdc-7cf7-423c-89da-830a32851fb6" providerId="ADAL" clId="{F4554E20-EF05-48D9-8E02-D4E322B3FD2E}"/>
    <pc:docChg chg="undo redo custSel addSld delSld modSld sldOrd">
      <pc:chgData name="Laura Miller" userId="cd0a6bdc-7cf7-423c-89da-830a32851fb6" providerId="ADAL" clId="{F4554E20-EF05-48D9-8E02-D4E322B3FD2E}" dt="2021-11-12T21:04:53.851" v="1825"/>
      <pc:docMkLst>
        <pc:docMk/>
      </pc:docMkLst>
      <pc:sldChg chg="add ord">
        <pc:chgData name="Laura Miller" userId="cd0a6bdc-7cf7-423c-89da-830a32851fb6" providerId="ADAL" clId="{F4554E20-EF05-48D9-8E02-D4E322B3FD2E}" dt="2021-11-12T21:04:53.851" v="1825"/>
        <pc:sldMkLst>
          <pc:docMk/>
          <pc:sldMk cId="1836569148" sldId="439"/>
        </pc:sldMkLst>
      </pc:sldChg>
      <pc:sldChg chg="add">
        <pc:chgData name="Laura Miller" userId="cd0a6bdc-7cf7-423c-89da-830a32851fb6" providerId="ADAL" clId="{F4554E20-EF05-48D9-8E02-D4E322B3FD2E}" dt="2021-11-12T20:57:37.910" v="1801"/>
        <pc:sldMkLst>
          <pc:docMk/>
          <pc:sldMk cId="3942766309" sldId="444"/>
        </pc:sldMkLst>
      </pc:sldChg>
      <pc:sldChg chg="del">
        <pc:chgData name="Laura Miller" userId="cd0a6bdc-7cf7-423c-89da-830a32851fb6" providerId="ADAL" clId="{F4554E20-EF05-48D9-8E02-D4E322B3FD2E}" dt="2021-11-12T20:56:41.712" v="1747" actId="47"/>
        <pc:sldMkLst>
          <pc:docMk/>
          <pc:sldMk cId="2988681253" sldId="1037"/>
        </pc:sldMkLst>
      </pc:sldChg>
      <pc:sldChg chg="modSp mod">
        <pc:chgData name="Laura Miller" userId="cd0a6bdc-7cf7-423c-89da-830a32851fb6" providerId="ADAL" clId="{F4554E20-EF05-48D9-8E02-D4E322B3FD2E}" dt="2021-11-10T18:32:54.199" v="1460" actId="14100"/>
        <pc:sldMkLst>
          <pc:docMk/>
          <pc:sldMk cId="3326299200" sldId="1038"/>
        </pc:sldMkLst>
        <pc:spChg chg="mod">
          <ac:chgData name="Laura Miller" userId="cd0a6bdc-7cf7-423c-89da-830a32851fb6" providerId="ADAL" clId="{F4554E20-EF05-48D9-8E02-D4E322B3FD2E}" dt="2021-11-10T18:32:54.199" v="1460" actId="14100"/>
          <ac:spMkLst>
            <pc:docMk/>
            <pc:sldMk cId="3326299200" sldId="1038"/>
            <ac:spMk id="14" creationId="{475CFF22-F98E-4737-8A93-BBF41B75B244}"/>
          </ac:spMkLst>
        </pc:spChg>
      </pc:sldChg>
      <pc:sldChg chg="addSp delSp modSp mod modNotesTx">
        <pc:chgData name="Laura Miller" userId="cd0a6bdc-7cf7-423c-89da-830a32851fb6" providerId="ADAL" clId="{F4554E20-EF05-48D9-8E02-D4E322B3FD2E}" dt="2021-11-10T18:16:36.593" v="571" actId="20577"/>
        <pc:sldMkLst>
          <pc:docMk/>
          <pc:sldMk cId="4201189686" sldId="1040"/>
        </pc:sldMkLst>
        <pc:spChg chg="mod">
          <ac:chgData name="Laura Miller" userId="cd0a6bdc-7cf7-423c-89da-830a32851fb6" providerId="ADAL" clId="{F4554E20-EF05-48D9-8E02-D4E322B3FD2E}" dt="2021-11-10T18:15:26.951" v="255" actId="20577"/>
          <ac:spMkLst>
            <pc:docMk/>
            <pc:sldMk cId="4201189686" sldId="1040"/>
            <ac:spMk id="14" creationId="{475CFF22-F98E-4737-8A93-BBF41B75B244}"/>
          </ac:spMkLst>
        </pc:spChg>
        <pc:picChg chg="add del mod">
          <ac:chgData name="Laura Miller" userId="cd0a6bdc-7cf7-423c-89da-830a32851fb6" providerId="ADAL" clId="{F4554E20-EF05-48D9-8E02-D4E322B3FD2E}" dt="2021-11-10T18:16:15.664" v="477" actId="478"/>
          <ac:picMkLst>
            <pc:docMk/>
            <pc:sldMk cId="4201189686" sldId="1040"/>
            <ac:picMk id="3" creationId="{6D2CE42C-B2C1-4230-AEBF-A2577E4EE8A6}"/>
          </ac:picMkLst>
        </pc:picChg>
        <pc:picChg chg="add mod">
          <ac:chgData name="Laura Miller" userId="cd0a6bdc-7cf7-423c-89da-830a32851fb6" providerId="ADAL" clId="{F4554E20-EF05-48D9-8E02-D4E322B3FD2E}" dt="2021-11-10T18:16:19.495" v="481" actId="14100"/>
          <ac:picMkLst>
            <pc:docMk/>
            <pc:sldMk cId="4201189686" sldId="1040"/>
            <ac:picMk id="4" creationId="{2041900D-6BD5-494D-B863-E8D59F521B40}"/>
          </ac:picMkLst>
        </pc:picChg>
      </pc:sldChg>
      <pc:sldChg chg="modSp mod">
        <pc:chgData name="Laura Miller" userId="cd0a6bdc-7cf7-423c-89da-830a32851fb6" providerId="ADAL" clId="{F4554E20-EF05-48D9-8E02-D4E322B3FD2E}" dt="2021-11-10T18:18:48.497" v="584" actId="20577"/>
        <pc:sldMkLst>
          <pc:docMk/>
          <pc:sldMk cId="3211099584" sldId="1041"/>
        </pc:sldMkLst>
        <pc:spChg chg="mod">
          <ac:chgData name="Laura Miller" userId="cd0a6bdc-7cf7-423c-89da-830a32851fb6" providerId="ADAL" clId="{F4554E20-EF05-48D9-8E02-D4E322B3FD2E}" dt="2021-11-10T18:18:48.497" v="584" actId="20577"/>
          <ac:spMkLst>
            <pc:docMk/>
            <pc:sldMk cId="3211099584" sldId="1041"/>
            <ac:spMk id="14" creationId="{475CFF22-F98E-4737-8A93-BBF41B75B244}"/>
          </ac:spMkLst>
        </pc:spChg>
      </pc:sldChg>
      <pc:sldChg chg="addSp delSp modSp mod">
        <pc:chgData name="Laura Miller" userId="cd0a6bdc-7cf7-423c-89da-830a32851fb6" providerId="ADAL" clId="{F4554E20-EF05-48D9-8E02-D4E322B3FD2E}" dt="2021-11-10T18:23:02.066" v="1122" actId="962"/>
        <pc:sldMkLst>
          <pc:docMk/>
          <pc:sldMk cId="2505575197" sldId="1042"/>
        </pc:sldMkLst>
        <pc:spChg chg="add del mod">
          <ac:chgData name="Laura Miller" userId="cd0a6bdc-7cf7-423c-89da-830a32851fb6" providerId="ADAL" clId="{F4554E20-EF05-48D9-8E02-D4E322B3FD2E}" dt="2021-11-10T18:21:22.085" v="855" actId="931"/>
          <ac:spMkLst>
            <pc:docMk/>
            <pc:sldMk cId="2505575197" sldId="1042"/>
            <ac:spMk id="3" creationId="{0160DC3E-C60B-4310-819D-5B2D7BF69147}"/>
          </ac:spMkLst>
        </pc:spChg>
        <pc:spChg chg="mod">
          <ac:chgData name="Laura Miller" userId="cd0a6bdc-7cf7-423c-89da-830a32851fb6" providerId="ADAL" clId="{F4554E20-EF05-48D9-8E02-D4E322B3FD2E}" dt="2021-11-10T18:18:58.822" v="623" actId="20577"/>
          <ac:spMkLst>
            <pc:docMk/>
            <pc:sldMk cId="2505575197" sldId="1042"/>
            <ac:spMk id="14" creationId="{475CFF22-F98E-4737-8A93-BBF41B75B244}"/>
          </ac:spMkLst>
        </pc:spChg>
        <pc:picChg chg="add mod">
          <ac:chgData name="Laura Miller" userId="cd0a6bdc-7cf7-423c-89da-830a32851fb6" providerId="ADAL" clId="{F4554E20-EF05-48D9-8E02-D4E322B3FD2E}" dt="2021-11-10T18:21:51.527" v="1006" actId="962"/>
          <ac:picMkLst>
            <pc:docMk/>
            <pc:sldMk cId="2505575197" sldId="1042"/>
            <ac:picMk id="5" creationId="{922B31F4-8C60-4DFA-A74B-40802CA23439}"/>
          </ac:picMkLst>
        </pc:picChg>
        <pc:picChg chg="del">
          <ac:chgData name="Laura Miller" userId="cd0a6bdc-7cf7-423c-89da-830a32851fb6" providerId="ADAL" clId="{F4554E20-EF05-48D9-8E02-D4E322B3FD2E}" dt="2021-11-10T18:21:15.555" v="854" actId="478"/>
          <ac:picMkLst>
            <pc:docMk/>
            <pc:sldMk cId="2505575197" sldId="1042"/>
            <ac:picMk id="6" creationId="{972EFC1E-E048-4DA2-9C0D-746FF4F36E6D}"/>
          </ac:picMkLst>
        </pc:picChg>
        <pc:picChg chg="add mod">
          <ac:chgData name="Laura Miller" userId="cd0a6bdc-7cf7-423c-89da-830a32851fb6" providerId="ADAL" clId="{F4554E20-EF05-48D9-8E02-D4E322B3FD2E}" dt="2021-11-10T18:23:02.066" v="1122" actId="962"/>
          <ac:picMkLst>
            <pc:docMk/>
            <pc:sldMk cId="2505575197" sldId="1042"/>
            <ac:picMk id="8" creationId="{ECC35792-7F9F-4D0A-91C4-3BF107E318F2}"/>
          </ac:picMkLst>
        </pc:picChg>
      </pc:sldChg>
      <pc:sldChg chg="addSp delSp modSp mod">
        <pc:chgData name="Laura Miller" userId="cd0a6bdc-7cf7-423c-89da-830a32851fb6" providerId="ADAL" clId="{F4554E20-EF05-48D9-8E02-D4E322B3FD2E}" dt="2021-11-10T18:33:29.542" v="1462" actId="1076"/>
        <pc:sldMkLst>
          <pc:docMk/>
          <pc:sldMk cId="1164536868" sldId="1043"/>
        </pc:sldMkLst>
        <pc:spChg chg="add del mod">
          <ac:chgData name="Laura Miller" userId="cd0a6bdc-7cf7-423c-89da-830a32851fb6" providerId="ADAL" clId="{F4554E20-EF05-48D9-8E02-D4E322B3FD2E}" dt="2021-11-10T18:19:33.545" v="650" actId="931"/>
          <ac:spMkLst>
            <pc:docMk/>
            <pc:sldMk cId="1164536868" sldId="1043"/>
            <ac:spMk id="3" creationId="{B4400551-0463-46AA-A047-2CABCDCEF2AC}"/>
          </ac:spMkLst>
        </pc:spChg>
        <pc:spChg chg="del">
          <ac:chgData name="Laura Miller" userId="cd0a6bdc-7cf7-423c-89da-830a32851fb6" providerId="ADAL" clId="{F4554E20-EF05-48D9-8E02-D4E322B3FD2E}" dt="2021-11-10T18:19:25.860" v="649" actId="478"/>
          <ac:spMkLst>
            <pc:docMk/>
            <pc:sldMk cId="1164536868" sldId="1043"/>
            <ac:spMk id="5" creationId="{18D4F214-52BD-4D56-B475-0FE520939155}"/>
          </ac:spMkLst>
        </pc:spChg>
        <pc:spChg chg="add del mod">
          <ac:chgData name="Laura Miller" userId="cd0a6bdc-7cf7-423c-89da-830a32851fb6" providerId="ADAL" clId="{F4554E20-EF05-48D9-8E02-D4E322B3FD2E}" dt="2021-11-10T18:20:09.758" v="727" actId="931"/>
          <ac:spMkLst>
            <pc:docMk/>
            <pc:sldMk cId="1164536868" sldId="1043"/>
            <ac:spMk id="9" creationId="{6A874D14-DE53-4041-A285-3C8F0D6E8422}"/>
          </ac:spMkLst>
        </pc:spChg>
        <pc:spChg chg="add del mod">
          <ac:chgData name="Laura Miller" userId="cd0a6bdc-7cf7-423c-89da-830a32851fb6" providerId="ADAL" clId="{F4554E20-EF05-48D9-8E02-D4E322B3FD2E}" dt="2021-11-10T18:20:17.734" v="729" actId="931"/>
          <ac:spMkLst>
            <pc:docMk/>
            <pc:sldMk cId="1164536868" sldId="1043"/>
            <ac:spMk id="13" creationId="{A4633951-FCE6-46EE-8920-EDD274AF59F5}"/>
          </ac:spMkLst>
        </pc:spChg>
        <pc:spChg chg="mod">
          <ac:chgData name="Laura Miller" userId="cd0a6bdc-7cf7-423c-89da-830a32851fb6" providerId="ADAL" clId="{F4554E20-EF05-48D9-8E02-D4E322B3FD2E}" dt="2021-11-10T18:19:24.065" v="648" actId="20577"/>
          <ac:spMkLst>
            <pc:docMk/>
            <pc:sldMk cId="1164536868" sldId="1043"/>
            <ac:spMk id="14" creationId="{475CFF22-F98E-4737-8A93-BBF41B75B244}"/>
          </ac:spMkLst>
        </pc:spChg>
        <pc:picChg chg="del">
          <ac:chgData name="Laura Miller" userId="cd0a6bdc-7cf7-423c-89da-830a32851fb6" providerId="ADAL" clId="{F4554E20-EF05-48D9-8E02-D4E322B3FD2E}" dt="2021-11-10T18:19:25.860" v="649" actId="478"/>
          <ac:picMkLst>
            <pc:docMk/>
            <pc:sldMk cId="1164536868" sldId="1043"/>
            <ac:picMk id="4" creationId="{40F43593-E301-40A6-B633-C4ADB206DA76}"/>
          </ac:picMkLst>
        </pc:picChg>
        <pc:picChg chg="add del mod">
          <ac:chgData name="Laura Miller" userId="cd0a6bdc-7cf7-423c-89da-830a32851fb6" providerId="ADAL" clId="{F4554E20-EF05-48D9-8E02-D4E322B3FD2E}" dt="2021-11-10T18:20:04.767" v="726" actId="478"/>
          <ac:picMkLst>
            <pc:docMk/>
            <pc:sldMk cId="1164536868" sldId="1043"/>
            <ac:picMk id="7" creationId="{3C1F037E-8BD7-4F4D-AC66-FEE4865616FA}"/>
          </ac:picMkLst>
        </pc:picChg>
        <pc:picChg chg="add del mod">
          <ac:chgData name="Laura Miller" userId="cd0a6bdc-7cf7-423c-89da-830a32851fb6" providerId="ADAL" clId="{F4554E20-EF05-48D9-8E02-D4E322B3FD2E}" dt="2021-11-10T18:20:11.328" v="728" actId="478"/>
          <ac:picMkLst>
            <pc:docMk/>
            <pc:sldMk cId="1164536868" sldId="1043"/>
            <ac:picMk id="11" creationId="{316DE142-C111-4D8D-BAFA-D8D0EA22FDA5}"/>
          </ac:picMkLst>
        </pc:picChg>
        <pc:picChg chg="add mod">
          <ac:chgData name="Laura Miller" userId="cd0a6bdc-7cf7-423c-89da-830a32851fb6" providerId="ADAL" clId="{F4554E20-EF05-48D9-8E02-D4E322B3FD2E}" dt="2021-11-10T18:33:29.542" v="1462" actId="1076"/>
          <ac:picMkLst>
            <pc:docMk/>
            <pc:sldMk cId="1164536868" sldId="1043"/>
            <ac:picMk id="16" creationId="{207E0488-01A9-4225-901B-224554C0EB0A}"/>
          </ac:picMkLst>
        </pc:picChg>
      </pc:sldChg>
      <pc:sldChg chg="modSp mod">
        <pc:chgData name="Laura Miller" userId="cd0a6bdc-7cf7-423c-89da-830a32851fb6" providerId="ADAL" clId="{F4554E20-EF05-48D9-8E02-D4E322B3FD2E}" dt="2021-11-10T18:33:48.792" v="1510" actId="20577"/>
        <pc:sldMkLst>
          <pc:docMk/>
          <pc:sldMk cId="3203068884" sldId="1044"/>
        </pc:sldMkLst>
        <pc:spChg chg="mod">
          <ac:chgData name="Laura Miller" userId="cd0a6bdc-7cf7-423c-89da-830a32851fb6" providerId="ADAL" clId="{F4554E20-EF05-48D9-8E02-D4E322B3FD2E}" dt="2021-11-10T18:33:48.792" v="1510" actId="20577"/>
          <ac:spMkLst>
            <pc:docMk/>
            <pc:sldMk cId="3203068884" sldId="1044"/>
            <ac:spMk id="14" creationId="{475CFF22-F98E-4737-8A93-BBF41B75B244}"/>
          </ac:spMkLst>
        </pc:spChg>
      </pc:sldChg>
      <pc:sldChg chg="addSp modSp mod">
        <pc:chgData name="Laura Miller" userId="cd0a6bdc-7cf7-423c-89da-830a32851fb6" providerId="ADAL" clId="{F4554E20-EF05-48D9-8E02-D4E322B3FD2E}" dt="2021-11-12T21:03:51.279" v="1821" actId="113"/>
        <pc:sldMkLst>
          <pc:docMk/>
          <pc:sldMk cId="702823929" sldId="1046"/>
        </pc:sldMkLst>
        <pc:spChg chg="mod">
          <ac:chgData name="Laura Miller" userId="cd0a6bdc-7cf7-423c-89da-830a32851fb6" providerId="ADAL" clId="{F4554E20-EF05-48D9-8E02-D4E322B3FD2E}" dt="2021-11-12T20:57:15.280" v="1800" actId="20577"/>
          <ac:spMkLst>
            <pc:docMk/>
            <pc:sldMk cId="702823929" sldId="1046"/>
            <ac:spMk id="2" creationId="{FDC500E4-DA85-4E56-B5A6-C7B2002D67B7}"/>
          </ac:spMkLst>
        </pc:spChg>
        <pc:spChg chg="add mod">
          <ac:chgData name="Laura Miller" userId="cd0a6bdc-7cf7-423c-89da-830a32851fb6" providerId="ADAL" clId="{F4554E20-EF05-48D9-8E02-D4E322B3FD2E}" dt="2021-11-12T21:03:51.279" v="1821" actId="113"/>
          <ac:spMkLst>
            <pc:docMk/>
            <pc:sldMk cId="702823929" sldId="1046"/>
            <ac:spMk id="4" creationId="{0A715E87-E4AA-4DA3-A28E-E0EC052B27C9}"/>
          </ac:spMkLst>
        </pc:spChg>
        <pc:spChg chg="add mod">
          <ac:chgData name="Laura Miller" userId="cd0a6bdc-7cf7-423c-89da-830a32851fb6" providerId="ADAL" clId="{F4554E20-EF05-48D9-8E02-D4E322B3FD2E}" dt="2021-11-12T21:03:49.012" v="1820" actId="113"/>
          <ac:spMkLst>
            <pc:docMk/>
            <pc:sldMk cId="702823929" sldId="1046"/>
            <ac:spMk id="5" creationId="{2BA37F13-3218-4280-8485-B0D2A0F86329}"/>
          </ac:spMkLst>
        </pc:spChg>
        <pc:spChg chg="mod">
          <ac:chgData name="Laura Miller" userId="cd0a6bdc-7cf7-423c-89da-830a32851fb6" providerId="ADAL" clId="{F4554E20-EF05-48D9-8E02-D4E322B3FD2E}" dt="2021-11-12T20:57:11.247" v="1797" actId="20577"/>
          <ac:spMkLst>
            <pc:docMk/>
            <pc:sldMk cId="702823929" sldId="1046"/>
            <ac:spMk id="14" creationId="{475CFF22-F98E-4737-8A93-BBF41B75B244}"/>
          </ac:spMkLst>
        </pc:spChg>
      </pc:sldChg>
      <pc:sldChg chg="del">
        <pc:chgData name="Laura Miller" userId="cd0a6bdc-7cf7-423c-89da-830a32851fb6" providerId="ADAL" clId="{F4554E20-EF05-48D9-8E02-D4E322B3FD2E}" dt="2021-11-12T20:56:36.938" v="1746" actId="47"/>
        <pc:sldMkLst>
          <pc:docMk/>
          <pc:sldMk cId="1383229114" sldId="1048"/>
        </pc:sldMkLst>
      </pc:sldChg>
      <pc:sldChg chg="modSp mod">
        <pc:chgData name="Laura Miller" userId="cd0a6bdc-7cf7-423c-89da-830a32851fb6" providerId="ADAL" clId="{F4554E20-EF05-48D9-8E02-D4E322B3FD2E}" dt="2021-11-12T20:55:50.755" v="1733" actId="1076"/>
        <pc:sldMkLst>
          <pc:docMk/>
          <pc:sldMk cId="3941940548" sldId="1049"/>
        </pc:sldMkLst>
        <pc:spChg chg="mod">
          <ac:chgData name="Laura Miller" userId="cd0a6bdc-7cf7-423c-89da-830a32851fb6" providerId="ADAL" clId="{F4554E20-EF05-48D9-8E02-D4E322B3FD2E}" dt="2021-11-12T20:55:50.755" v="1733" actId="1076"/>
          <ac:spMkLst>
            <pc:docMk/>
            <pc:sldMk cId="3941940548" sldId="1049"/>
            <ac:spMk id="2" creationId="{FDC500E4-DA85-4E56-B5A6-C7B2002D67B7}"/>
          </ac:spMkLst>
        </pc:spChg>
      </pc:sldChg>
      <pc:sldChg chg="del">
        <pc:chgData name="Laura Miller" userId="cd0a6bdc-7cf7-423c-89da-830a32851fb6" providerId="ADAL" clId="{F4554E20-EF05-48D9-8E02-D4E322B3FD2E}" dt="2021-11-12T20:55:58.927" v="1734" actId="47"/>
        <pc:sldMkLst>
          <pc:docMk/>
          <pc:sldMk cId="3036334681" sldId="1050"/>
        </pc:sldMkLst>
      </pc:sldChg>
      <pc:sldChg chg="ord">
        <pc:chgData name="Laura Miller" userId="cd0a6bdc-7cf7-423c-89da-830a32851fb6" providerId="ADAL" clId="{F4554E20-EF05-48D9-8E02-D4E322B3FD2E}" dt="2021-11-12T20:56:28.932" v="1743"/>
        <pc:sldMkLst>
          <pc:docMk/>
          <pc:sldMk cId="685940126" sldId="1051"/>
        </pc:sldMkLst>
      </pc:sldChg>
      <pc:sldChg chg="del">
        <pc:chgData name="Laura Miller" userId="cd0a6bdc-7cf7-423c-89da-830a32851fb6" providerId="ADAL" clId="{F4554E20-EF05-48D9-8E02-D4E322B3FD2E}" dt="2021-11-12T20:58:24.901" v="1804" actId="47"/>
        <pc:sldMkLst>
          <pc:docMk/>
          <pc:sldMk cId="194219732" sldId="1053"/>
        </pc:sldMkLst>
      </pc:sldChg>
      <pc:sldChg chg="addSp delSp modSp mod">
        <pc:chgData name="Laura Miller" userId="cd0a6bdc-7cf7-423c-89da-830a32851fb6" providerId="ADAL" clId="{F4554E20-EF05-48D9-8E02-D4E322B3FD2E}" dt="2021-11-10T18:33:16.110" v="1461" actId="1076"/>
        <pc:sldMkLst>
          <pc:docMk/>
          <pc:sldMk cId="51210445" sldId="1057"/>
        </pc:sldMkLst>
        <pc:spChg chg="mod">
          <ac:chgData name="Laura Miller" userId="cd0a6bdc-7cf7-423c-89da-830a32851fb6" providerId="ADAL" clId="{F4554E20-EF05-48D9-8E02-D4E322B3FD2E}" dt="2021-11-10T18:08:10.786" v="26" actId="20577"/>
          <ac:spMkLst>
            <pc:docMk/>
            <pc:sldMk cId="51210445" sldId="1057"/>
            <ac:spMk id="14" creationId="{475CFF22-F98E-4737-8A93-BBF41B75B244}"/>
          </ac:spMkLst>
        </pc:spChg>
        <pc:picChg chg="add mod">
          <ac:chgData name="Laura Miller" userId="cd0a6bdc-7cf7-423c-89da-830a32851fb6" providerId="ADAL" clId="{F4554E20-EF05-48D9-8E02-D4E322B3FD2E}" dt="2021-11-10T18:33:16.110" v="1461" actId="1076"/>
          <ac:picMkLst>
            <pc:docMk/>
            <pc:sldMk cId="51210445" sldId="1057"/>
            <ac:picMk id="3" creationId="{E09DAE96-4FBB-4594-AE96-63F088F57D66}"/>
          </ac:picMkLst>
        </pc:picChg>
        <pc:picChg chg="del">
          <ac:chgData name="Laura Miller" userId="cd0a6bdc-7cf7-423c-89da-830a32851fb6" providerId="ADAL" clId="{F4554E20-EF05-48D9-8E02-D4E322B3FD2E}" dt="2021-11-10T18:08:12.689" v="27" actId="478"/>
          <ac:picMkLst>
            <pc:docMk/>
            <pc:sldMk cId="51210445" sldId="1057"/>
            <ac:picMk id="11" creationId="{0B8B4867-C9DA-472E-9336-4DCF33113251}"/>
          </ac:picMkLst>
        </pc:picChg>
      </pc:sldChg>
      <pc:sldChg chg="modSp del mod">
        <pc:chgData name="Laura Miller" userId="cd0a6bdc-7cf7-423c-89da-830a32851fb6" providerId="ADAL" clId="{F4554E20-EF05-48D9-8E02-D4E322B3FD2E}" dt="2021-11-12T20:56:05.184" v="1735" actId="47"/>
        <pc:sldMkLst>
          <pc:docMk/>
          <pc:sldMk cId="1631103919" sldId="1058"/>
        </pc:sldMkLst>
        <pc:spChg chg="mod">
          <ac:chgData name="Laura Miller" userId="cd0a6bdc-7cf7-423c-89da-830a32851fb6" providerId="ADAL" clId="{F4554E20-EF05-48D9-8E02-D4E322B3FD2E}" dt="2021-11-12T20:55:38.854" v="1732" actId="1076"/>
          <ac:spMkLst>
            <pc:docMk/>
            <pc:sldMk cId="1631103919" sldId="1058"/>
            <ac:spMk id="3" creationId="{C1AB6B72-A654-1045-B716-F4AACD4AA540}"/>
          </ac:spMkLst>
        </pc:spChg>
      </pc:sldChg>
      <pc:sldChg chg="del">
        <pc:chgData name="Laura Miller" userId="cd0a6bdc-7cf7-423c-89da-830a32851fb6" providerId="ADAL" clId="{F4554E20-EF05-48D9-8E02-D4E322B3FD2E}" dt="2021-11-12T20:56:07.024" v="1736" actId="47"/>
        <pc:sldMkLst>
          <pc:docMk/>
          <pc:sldMk cId="3285563770" sldId="1059"/>
        </pc:sldMkLst>
      </pc:sldChg>
      <pc:sldChg chg="modSp mod ord">
        <pc:chgData name="Laura Miller" userId="cd0a6bdc-7cf7-423c-89da-830a32851fb6" providerId="ADAL" clId="{F4554E20-EF05-48D9-8E02-D4E322B3FD2E}" dt="2021-11-12T20:56:17.141" v="1739"/>
        <pc:sldMkLst>
          <pc:docMk/>
          <pc:sldMk cId="2957849344" sldId="1060"/>
        </pc:sldMkLst>
        <pc:spChg chg="mod">
          <ac:chgData name="Laura Miller" userId="cd0a6bdc-7cf7-423c-89da-830a32851fb6" providerId="ADAL" clId="{F4554E20-EF05-48D9-8E02-D4E322B3FD2E}" dt="2021-11-12T20:56:13.697" v="1737" actId="20577"/>
          <ac:spMkLst>
            <pc:docMk/>
            <pc:sldMk cId="2957849344" sldId="1060"/>
            <ac:spMk id="2" creationId="{742DC098-E4AB-5E4B-8642-ED6AFD0DB37C}"/>
          </ac:spMkLst>
        </pc:spChg>
      </pc:sldChg>
      <pc:sldChg chg="addSp delSp modSp add mod">
        <pc:chgData name="Laura Miller" userId="cd0a6bdc-7cf7-423c-89da-830a32851fb6" providerId="ADAL" clId="{F4554E20-EF05-48D9-8E02-D4E322B3FD2E}" dt="2021-11-10T18:24:09.139" v="1269" actId="962"/>
        <pc:sldMkLst>
          <pc:docMk/>
          <pc:sldMk cId="619051873" sldId="1061"/>
        </pc:sldMkLst>
        <pc:spChg chg="add del mod">
          <ac:chgData name="Laura Miller" userId="cd0a6bdc-7cf7-423c-89da-830a32851fb6" providerId="ADAL" clId="{F4554E20-EF05-48D9-8E02-D4E322B3FD2E}" dt="2021-11-10T18:23:53.622" v="1147" actId="931"/>
          <ac:spMkLst>
            <pc:docMk/>
            <pc:sldMk cId="619051873" sldId="1061"/>
            <ac:spMk id="3" creationId="{C321A46F-E953-4FB4-B3EF-C39F93C95BB2}"/>
          </ac:spMkLst>
        </pc:spChg>
        <pc:spChg chg="mod">
          <ac:chgData name="Laura Miller" userId="cd0a6bdc-7cf7-423c-89da-830a32851fb6" providerId="ADAL" clId="{F4554E20-EF05-48D9-8E02-D4E322B3FD2E}" dt="2021-11-10T18:23:45.333" v="1145" actId="20577"/>
          <ac:spMkLst>
            <pc:docMk/>
            <pc:sldMk cId="619051873" sldId="1061"/>
            <ac:spMk id="14" creationId="{475CFF22-F98E-4737-8A93-BBF41B75B244}"/>
          </ac:spMkLst>
        </pc:spChg>
        <pc:picChg chg="del">
          <ac:chgData name="Laura Miller" userId="cd0a6bdc-7cf7-423c-89da-830a32851fb6" providerId="ADAL" clId="{F4554E20-EF05-48D9-8E02-D4E322B3FD2E}" dt="2021-11-10T18:23:47.235" v="1146" actId="478"/>
          <ac:picMkLst>
            <pc:docMk/>
            <pc:sldMk cId="619051873" sldId="1061"/>
            <ac:picMk id="4" creationId="{BB27FA4F-603A-4792-8799-6A8DF88A965F}"/>
          </ac:picMkLst>
        </pc:picChg>
        <pc:picChg chg="add mod">
          <ac:chgData name="Laura Miller" userId="cd0a6bdc-7cf7-423c-89da-830a32851fb6" providerId="ADAL" clId="{F4554E20-EF05-48D9-8E02-D4E322B3FD2E}" dt="2021-11-10T18:24:09.139" v="1269" actId="962"/>
          <ac:picMkLst>
            <pc:docMk/>
            <pc:sldMk cId="619051873" sldId="1061"/>
            <ac:picMk id="6" creationId="{EA96013C-8C21-41B3-819E-1DF3DF0648A4}"/>
          </ac:picMkLst>
        </pc:picChg>
      </pc:sldChg>
      <pc:sldChg chg="addSp delSp modSp add mod modClrScheme chgLayout">
        <pc:chgData name="Laura Miller" userId="cd0a6bdc-7cf7-423c-89da-830a32851fb6" providerId="ADAL" clId="{F4554E20-EF05-48D9-8E02-D4E322B3FD2E}" dt="2021-11-10T18:30:55.981" v="1445" actId="962"/>
        <pc:sldMkLst>
          <pc:docMk/>
          <pc:sldMk cId="2513938535" sldId="1062"/>
        </pc:sldMkLst>
        <pc:spChg chg="add del mod">
          <ac:chgData name="Laura Miller" userId="cd0a6bdc-7cf7-423c-89da-830a32851fb6" providerId="ADAL" clId="{F4554E20-EF05-48D9-8E02-D4E322B3FD2E}" dt="2021-11-10T18:29:35.899" v="1297" actId="931"/>
          <ac:spMkLst>
            <pc:docMk/>
            <pc:sldMk cId="2513938535" sldId="1062"/>
            <ac:spMk id="3" creationId="{7CFDE3D7-885C-41C9-9899-64433A6547C8}"/>
          </ac:spMkLst>
        </pc:spChg>
        <pc:spChg chg="mod">
          <ac:chgData name="Laura Miller" userId="cd0a6bdc-7cf7-423c-89da-830a32851fb6" providerId="ADAL" clId="{F4554E20-EF05-48D9-8E02-D4E322B3FD2E}" dt="2021-11-10T18:29:53.487" v="1303" actId="26606"/>
          <ac:spMkLst>
            <pc:docMk/>
            <pc:sldMk cId="2513938535" sldId="1062"/>
            <ac:spMk id="14" creationId="{475CFF22-F98E-4737-8A93-BBF41B75B244}"/>
          </ac:spMkLst>
        </pc:spChg>
        <pc:picChg chg="add mod">
          <ac:chgData name="Laura Miller" userId="cd0a6bdc-7cf7-423c-89da-830a32851fb6" providerId="ADAL" clId="{F4554E20-EF05-48D9-8E02-D4E322B3FD2E}" dt="2021-11-10T18:30:55.981" v="1445" actId="962"/>
          <ac:picMkLst>
            <pc:docMk/>
            <pc:sldMk cId="2513938535" sldId="1062"/>
            <ac:picMk id="5" creationId="{D54B6708-E16C-4C9C-B68D-F39285FB1C61}"/>
          </ac:picMkLst>
        </pc:picChg>
        <pc:picChg chg="del">
          <ac:chgData name="Laura Miller" userId="cd0a6bdc-7cf7-423c-89da-830a32851fb6" providerId="ADAL" clId="{F4554E20-EF05-48D9-8E02-D4E322B3FD2E}" dt="2021-11-10T18:29:28.700" v="1296" actId="478"/>
          <ac:picMkLst>
            <pc:docMk/>
            <pc:sldMk cId="2513938535" sldId="1062"/>
            <ac:picMk id="6" creationId="{EA96013C-8C21-41B3-819E-1DF3DF0648A4}"/>
          </ac:picMkLst>
        </pc:picChg>
      </pc:sldChg>
      <pc:sldChg chg="delSp add del mod">
        <pc:chgData name="Laura Miller" userId="cd0a6bdc-7cf7-423c-89da-830a32851fb6" providerId="ADAL" clId="{F4554E20-EF05-48D9-8E02-D4E322B3FD2E}" dt="2021-11-12T20:58:04.451" v="1802" actId="47"/>
        <pc:sldMkLst>
          <pc:docMk/>
          <pc:sldMk cId="1511365484" sldId="1063"/>
        </pc:sldMkLst>
        <pc:spChg chg="del">
          <ac:chgData name="Laura Miller" userId="cd0a6bdc-7cf7-423c-89da-830a32851fb6" providerId="ADAL" clId="{F4554E20-EF05-48D9-8E02-D4E322B3FD2E}" dt="2021-11-10T18:39:36.532" v="1712" actId="478"/>
          <ac:spMkLst>
            <pc:docMk/>
            <pc:sldMk cId="1511365484" sldId="1063"/>
            <ac:spMk id="2" creationId="{FDC500E4-DA85-4E56-B5A6-C7B2002D67B7}"/>
          </ac:spMkLst>
        </pc:spChg>
      </pc:sldChg>
      <pc:sldChg chg="modSp add mod">
        <pc:chgData name="Laura Miller" userId="cd0a6bdc-7cf7-423c-89da-830a32851fb6" providerId="ADAL" clId="{F4554E20-EF05-48D9-8E02-D4E322B3FD2E}" dt="2021-11-12T20:58:51.583" v="1819" actId="27636"/>
        <pc:sldMkLst>
          <pc:docMk/>
          <pc:sldMk cId="3144961086" sldId="1063"/>
        </pc:sldMkLst>
        <pc:spChg chg="mod">
          <ac:chgData name="Laura Miller" userId="cd0a6bdc-7cf7-423c-89da-830a32851fb6" providerId="ADAL" clId="{F4554E20-EF05-48D9-8E02-D4E322B3FD2E}" dt="2021-11-12T20:58:51.583" v="1819" actId="27636"/>
          <ac:spMkLst>
            <pc:docMk/>
            <pc:sldMk cId="3144961086" sldId="1063"/>
            <ac:spMk id="5" creationId="{93397F9D-E047-4DBF-927B-7AF12ACE7EE0}"/>
          </ac:spMkLst>
        </pc:spChg>
      </pc:sldChg>
    </pc:docChg>
  </pc:docChgLst>
  <pc:docChgLst>
    <pc:chgData name="Laura Miller" userId="cd0a6bdc-7cf7-423c-89da-830a32851fb6" providerId="ADAL" clId="{D033A04B-A38F-4AC8-B6F4-4D2A772F8DC1}"/>
    <pc:docChg chg="undo custSel addSld delSld modSld">
      <pc:chgData name="Laura Miller" userId="cd0a6bdc-7cf7-423c-89da-830a32851fb6" providerId="ADAL" clId="{D033A04B-A38F-4AC8-B6F4-4D2A772F8DC1}" dt="2021-11-16T23:55:51.780" v="1302" actId="13244"/>
      <pc:docMkLst>
        <pc:docMk/>
      </pc:docMkLst>
      <pc:sldChg chg="modSp mod">
        <pc:chgData name="Laura Miller" userId="cd0a6bdc-7cf7-423c-89da-830a32851fb6" providerId="ADAL" clId="{D033A04B-A38F-4AC8-B6F4-4D2A772F8DC1}" dt="2021-11-02T16:59:48.044" v="31"/>
        <pc:sldMkLst>
          <pc:docMk/>
          <pc:sldMk cId="2062844467" sldId="364"/>
        </pc:sldMkLst>
        <pc:spChg chg="mod">
          <ac:chgData name="Laura Miller" userId="cd0a6bdc-7cf7-423c-89da-830a32851fb6" providerId="ADAL" clId="{D033A04B-A38F-4AC8-B6F4-4D2A772F8DC1}" dt="2021-11-02T16:59:48.044" v="31"/>
          <ac:spMkLst>
            <pc:docMk/>
            <pc:sldMk cId="2062844467" sldId="364"/>
            <ac:spMk id="19" creationId="{368EE50C-1076-4C66-B3FD-1742C217902E}"/>
          </ac:spMkLst>
        </pc:spChg>
      </pc:sldChg>
      <pc:sldChg chg="modSp mod">
        <pc:chgData name="Laura Miller" userId="cd0a6bdc-7cf7-423c-89da-830a32851fb6" providerId="ADAL" clId="{D033A04B-A38F-4AC8-B6F4-4D2A772F8DC1}" dt="2021-11-16T23:55:51.780" v="1302" actId="13244"/>
        <pc:sldMkLst>
          <pc:docMk/>
          <pc:sldMk cId="2524066872" sldId="378"/>
        </pc:sldMkLst>
        <pc:spChg chg="ord">
          <ac:chgData name="Laura Miller" userId="cd0a6bdc-7cf7-423c-89da-830a32851fb6" providerId="ADAL" clId="{D033A04B-A38F-4AC8-B6F4-4D2A772F8DC1}" dt="2021-11-16T23:55:51.780" v="1302" actId="13244"/>
          <ac:spMkLst>
            <pc:docMk/>
            <pc:sldMk cId="2524066872" sldId="378"/>
            <ac:spMk id="2" creationId="{00AD0F63-7E8E-4455-B3E8-8939380E636B}"/>
          </ac:spMkLst>
        </pc:spChg>
        <pc:spChg chg="mod">
          <ac:chgData name="Laura Miller" userId="cd0a6bdc-7cf7-423c-89da-830a32851fb6" providerId="ADAL" clId="{D033A04B-A38F-4AC8-B6F4-4D2A772F8DC1}" dt="2021-11-16T23:54:59.431" v="1299" actId="27636"/>
          <ac:spMkLst>
            <pc:docMk/>
            <pc:sldMk cId="2524066872" sldId="378"/>
            <ac:spMk id="8" creationId="{7F432532-EFE4-4635-847F-984DE4BAC510}"/>
          </ac:spMkLst>
        </pc:spChg>
      </pc:sldChg>
      <pc:sldChg chg="modNotes">
        <pc:chgData name="Laura Miller" userId="cd0a6bdc-7cf7-423c-89da-830a32851fb6" providerId="ADAL" clId="{D033A04B-A38F-4AC8-B6F4-4D2A772F8DC1}" dt="2021-11-16T23:54:29.164" v="1296" actId="478"/>
        <pc:sldMkLst>
          <pc:docMk/>
          <pc:sldMk cId="3942766309" sldId="444"/>
        </pc:sldMkLst>
      </pc:sldChg>
      <pc:sldChg chg="modSp mod">
        <pc:chgData name="Laura Miller" userId="cd0a6bdc-7cf7-423c-89da-830a32851fb6" providerId="ADAL" clId="{D033A04B-A38F-4AC8-B6F4-4D2A772F8DC1}" dt="2021-11-02T17:08:04.543" v="481" actId="20577"/>
        <pc:sldMkLst>
          <pc:docMk/>
          <pc:sldMk cId="2526456269" sldId="1015"/>
        </pc:sldMkLst>
        <pc:spChg chg="mod">
          <ac:chgData name="Laura Miller" userId="cd0a6bdc-7cf7-423c-89da-830a32851fb6" providerId="ADAL" clId="{D033A04B-A38F-4AC8-B6F4-4D2A772F8DC1}" dt="2021-11-02T17:08:04.543" v="481" actId="20577"/>
          <ac:spMkLst>
            <pc:docMk/>
            <pc:sldMk cId="2526456269" sldId="1015"/>
            <ac:spMk id="4" creationId="{67DF9C86-3760-4325-A925-019E56D2DC91}"/>
          </ac:spMkLst>
        </pc:spChg>
      </pc:sldChg>
      <pc:sldChg chg="addSp delSp modSp mod modNotes">
        <pc:chgData name="Laura Miller" userId="cd0a6bdc-7cf7-423c-89da-830a32851fb6" providerId="ADAL" clId="{D033A04B-A38F-4AC8-B6F4-4D2A772F8DC1}" dt="2021-11-09T14:06:02.579" v="814" actId="21"/>
        <pc:sldMkLst>
          <pc:docMk/>
          <pc:sldMk cId="3326299200" sldId="1038"/>
        </pc:sldMkLst>
        <pc:spChg chg="del mod">
          <ac:chgData name="Laura Miller" userId="cd0a6bdc-7cf7-423c-89da-830a32851fb6" providerId="ADAL" clId="{D033A04B-A38F-4AC8-B6F4-4D2A772F8DC1}" dt="2021-11-02T17:23:54.624" v="619" actId="478"/>
          <ac:spMkLst>
            <pc:docMk/>
            <pc:sldMk cId="3326299200" sldId="1038"/>
            <ac:spMk id="4" creationId="{91CBF02D-BA7D-49D7-BF3D-17C05763D64B}"/>
          </ac:spMkLst>
        </pc:spChg>
        <pc:spChg chg="mod">
          <ac:chgData name="Laura Miller" userId="cd0a6bdc-7cf7-423c-89da-830a32851fb6" providerId="ADAL" clId="{D033A04B-A38F-4AC8-B6F4-4D2A772F8DC1}" dt="2021-11-02T17:23:51.421" v="618" actId="20577"/>
          <ac:spMkLst>
            <pc:docMk/>
            <pc:sldMk cId="3326299200" sldId="1038"/>
            <ac:spMk id="14" creationId="{475CFF22-F98E-4737-8A93-BBF41B75B244}"/>
          </ac:spMkLst>
        </pc:spChg>
        <pc:picChg chg="add mod">
          <ac:chgData name="Laura Miller" userId="cd0a6bdc-7cf7-423c-89da-830a32851fb6" providerId="ADAL" clId="{D033A04B-A38F-4AC8-B6F4-4D2A772F8DC1}" dt="2021-11-02T17:11:32.835" v="579" actId="962"/>
          <ac:picMkLst>
            <pc:docMk/>
            <pc:sldMk cId="3326299200" sldId="1038"/>
            <ac:picMk id="3" creationId="{CB5C0713-DFE5-47A2-99F0-DC8534EFC796}"/>
          </ac:picMkLst>
        </pc:picChg>
      </pc:sldChg>
      <pc:sldChg chg="modSp mod">
        <pc:chgData name="Laura Miller" userId="cd0a6bdc-7cf7-423c-89da-830a32851fb6" providerId="ADAL" clId="{D033A04B-A38F-4AC8-B6F4-4D2A772F8DC1}" dt="2021-11-15T12:55:44.937" v="815" actId="14100"/>
        <pc:sldMkLst>
          <pc:docMk/>
          <pc:sldMk cId="1164536868" sldId="1043"/>
        </pc:sldMkLst>
        <pc:picChg chg="mod">
          <ac:chgData name="Laura Miller" userId="cd0a6bdc-7cf7-423c-89da-830a32851fb6" providerId="ADAL" clId="{D033A04B-A38F-4AC8-B6F4-4D2A772F8DC1}" dt="2021-11-15T12:55:44.937" v="815" actId="14100"/>
          <ac:picMkLst>
            <pc:docMk/>
            <pc:sldMk cId="1164536868" sldId="1043"/>
            <ac:picMk id="16" creationId="{207E0488-01A9-4225-901B-224554C0EB0A}"/>
          </ac:picMkLst>
        </pc:picChg>
      </pc:sldChg>
      <pc:sldChg chg="addSp delSp modSp mod">
        <pc:chgData name="Laura Miller" userId="cd0a6bdc-7cf7-423c-89da-830a32851fb6" providerId="ADAL" clId="{D033A04B-A38F-4AC8-B6F4-4D2A772F8DC1}" dt="2021-11-02T17:27:51.258" v="812" actId="962"/>
        <pc:sldMkLst>
          <pc:docMk/>
          <pc:sldMk cId="3073496025" sldId="1045"/>
        </pc:sldMkLst>
        <pc:spChg chg="add del mod">
          <ac:chgData name="Laura Miller" userId="cd0a6bdc-7cf7-423c-89da-830a32851fb6" providerId="ADAL" clId="{D033A04B-A38F-4AC8-B6F4-4D2A772F8DC1}" dt="2021-11-02T17:27:05.303" v="643" actId="931"/>
          <ac:spMkLst>
            <pc:docMk/>
            <pc:sldMk cId="3073496025" sldId="1045"/>
            <ac:spMk id="3" creationId="{A1EB2566-E960-44F1-9740-A7CC76D12799}"/>
          </ac:spMkLst>
        </pc:spChg>
        <pc:spChg chg="del">
          <ac:chgData name="Laura Miller" userId="cd0a6bdc-7cf7-423c-89da-830a32851fb6" providerId="ADAL" clId="{D033A04B-A38F-4AC8-B6F4-4D2A772F8DC1}" dt="2021-11-02T17:24:08.661" v="642" actId="478"/>
          <ac:spMkLst>
            <pc:docMk/>
            <pc:sldMk cId="3073496025" sldId="1045"/>
            <ac:spMk id="7" creationId="{6E68EE63-8A21-414F-A759-4ACB9A767A71}"/>
          </ac:spMkLst>
        </pc:spChg>
        <pc:spChg chg="mod">
          <ac:chgData name="Laura Miller" userId="cd0a6bdc-7cf7-423c-89da-830a32851fb6" providerId="ADAL" clId="{D033A04B-A38F-4AC8-B6F4-4D2A772F8DC1}" dt="2021-11-02T17:24:06.772" v="641" actId="20577"/>
          <ac:spMkLst>
            <pc:docMk/>
            <pc:sldMk cId="3073496025" sldId="1045"/>
            <ac:spMk id="14" creationId="{475CFF22-F98E-4737-8A93-BBF41B75B244}"/>
          </ac:spMkLst>
        </pc:spChg>
        <pc:picChg chg="add mod">
          <ac:chgData name="Laura Miller" userId="cd0a6bdc-7cf7-423c-89da-830a32851fb6" providerId="ADAL" clId="{D033A04B-A38F-4AC8-B6F4-4D2A772F8DC1}" dt="2021-11-02T17:27:21.159" v="714" actId="962"/>
          <ac:picMkLst>
            <pc:docMk/>
            <pc:sldMk cId="3073496025" sldId="1045"/>
            <ac:picMk id="5" creationId="{A04CF408-E571-4037-B1D9-88752FB5287C}"/>
          </ac:picMkLst>
        </pc:picChg>
        <pc:picChg chg="add mod">
          <ac:chgData name="Laura Miller" userId="cd0a6bdc-7cf7-423c-89da-830a32851fb6" providerId="ADAL" clId="{D033A04B-A38F-4AC8-B6F4-4D2A772F8DC1}" dt="2021-11-02T17:27:51.258" v="812" actId="962"/>
          <ac:picMkLst>
            <pc:docMk/>
            <pc:sldMk cId="3073496025" sldId="1045"/>
            <ac:picMk id="8" creationId="{FB900378-E827-4595-B77E-DEFADEE7E830}"/>
          </ac:picMkLst>
        </pc:picChg>
      </pc:sldChg>
      <pc:sldChg chg="modSp mod">
        <pc:chgData name="Laura Miller" userId="cd0a6bdc-7cf7-423c-89da-830a32851fb6" providerId="ADAL" clId="{D033A04B-A38F-4AC8-B6F4-4D2A772F8DC1}" dt="2021-11-16T23:55:30.978" v="1301" actId="13244"/>
        <pc:sldMkLst>
          <pc:docMk/>
          <pc:sldMk cId="702823929" sldId="1046"/>
        </pc:sldMkLst>
        <pc:spChg chg="ord">
          <ac:chgData name="Laura Miller" userId="cd0a6bdc-7cf7-423c-89da-830a32851fb6" providerId="ADAL" clId="{D033A04B-A38F-4AC8-B6F4-4D2A772F8DC1}" dt="2021-11-16T23:55:29.303" v="1300" actId="13244"/>
          <ac:spMkLst>
            <pc:docMk/>
            <pc:sldMk cId="702823929" sldId="1046"/>
            <ac:spMk id="4" creationId="{0A715E87-E4AA-4DA3-A28E-E0EC052B27C9}"/>
          </ac:spMkLst>
        </pc:spChg>
        <pc:spChg chg="ord">
          <ac:chgData name="Laura Miller" userId="cd0a6bdc-7cf7-423c-89da-830a32851fb6" providerId="ADAL" clId="{D033A04B-A38F-4AC8-B6F4-4D2A772F8DC1}" dt="2021-11-16T23:55:30.978" v="1301" actId="13244"/>
          <ac:spMkLst>
            <pc:docMk/>
            <pc:sldMk cId="702823929" sldId="1046"/>
            <ac:spMk id="5" creationId="{2BA37F13-3218-4280-8485-B0D2A0F86329}"/>
          </ac:spMkLst>
        </pc:spChg>
      </pc:sldChg>
      <pc:sldChg chg="modNotesTx">
        <pc:chgData name="Laura Miller" userId="cd0a6bdc-7cf7-423c-89da-830a32851fb6" providerId="ADAL" clId="{D033A04B-A38F-4AC8-B6F4-4D2A772F8DC1}" dt="2021-11-15T12:56:03.060" v="816"/>
        <pc:sldMkLst>
          <pc:docMk/>
          <pc:sldMk cId="619051873" sldId="1061"/>
        </pc:sldMkLst>
      </pc:sldChg>
      <pc:sldChg chg="modSp add mod">
        <pc:chgData name="Laura Miller" userId="cd0a6bdc-7cf7-423c-89da-830a32851fb6" providerId="ADAL" clId="{D033A04B-A38F-4AC8-B6F4-4D2A772F8DC1}" dt="2021-11-15T13:01:45.568" v="1295" actId="14100"/>
        <pc:sldMkLst>
          <pc:docMk/>
          <pc:sldMk cId="2984181557" sldId="1064"/>
        </pc:sldMkLst>
        <pc:spChg chg="mod">
          <ac:chgData name="Laura Miller" userId="cd0a6bdc-7cf7-423c-89da-830a32851fb6" providerId="ADAL" clId="{D033A04B-A38F-4AC8-B6F4-4D2A772F8DC1}" dt="2021-11-15T12:56:52.288" v="869" actId="20577"/>
          <ac:spMkLst>
            <pc:docMk/>
            <pc:sldMk cId="2984181557" sldId="1064"/>
            <ac:spMk id="2" creationId="{742DC098-E4AB-5E4B-8642-ED6AFD0DB37C}"/>
          </ac:spMkLst>
        </pc:spChg>
        <pc:spChg chg="mod">
          <ac:chgData name="Laura Miller" userId="cd0a6bdc-7cf7-423c-89da-830a32851fb6" providerId="ADAL" clId="{D033A04B-A38F-4AC8-B6F4-4D2A772F8DC1}" dt="2021-11-15T13:01:45.568" v="1295" actId="14100"/>
          <ac:spMkLst>
            <pc:docMk/>
            <pc:sldMk cId="2984181557" sldId="1064"/>
            <ac:spMk id="3" creationId="{C1AB6B72-A654-1045-B716-F4AACD4AA540}"/>
          </ac:spMkLst>
        </pc:spChg>
      </pc:sldChg>
      <pc:sldChg chg="modSp new del mod">
        <pc:chgData name="Laura Miller" userId="cd0a6bdc-7cf7-423c-89da-830a32851fb6" providerId="ADAL" clId="{D033A04B-A38F-4AC8-B6F4-4D2A772F8DC1}" dt="2021-11-15T12:56:41.506" v="854" actId="2696"/>
        <pc:sldMkLst>
          <pc:docMk/>
          <pc:sldMk cId="3305433123" sldId="1064"/>
        </pc:sldMkLst>
        <pc:spChg chg="mod">
          <ac:chgData name="Laura Miller" userId="cd0a6bdc-7cf7-423c-89da-830a32851fb6" providerId="ADAL" clId="{D033A04B-A38F-4AC8-B6F4-4D2A772F8DC1}" dt="2021-11-15T12:56:36.553" v="853" actId="20577"/>
          <ac:spMkLst>
            <pc:docMk/>
            <pc:sldMk cId="3305433123" sldId="1064"/>
            <ac:spMk id="2" creationId="{6C2555F3-B60F-4CB0-8E8C-97E43F6C0F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Virginia tech food services touch screen kiosk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9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5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2A9E400-5C73-4106-9DAB-7329AA912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image on this page shows three areas in which the kiosk deployment must consider accessibility. </a:t>
            </a:r>
          </a:p>
          <a:p>
            <a:r>
              <a:rPr lang="en-US" dirty="0"/>
              <a:t>Location (and the built environment). This includes approach, glare, noise, and privacy.</a:t>
            </a:r>
            <a:br>
              <a:rPr lang="en-US" dirty="0"/>
            </a:br>
            <a:r>
              <a:rPr lang="en-US" dirty="0"/>
              <a:t>Software (the kiosk application) with speech output, captions and plain language, and contrast and zoom.</a:t>
            </a:r>
          </a:p>
          <a:p>
            <a:r>
              <a:rPr lang="en-US" dirty="0"/>
              <a:t>There are features in which software and hardware are both involved, and that is navigation, input and output.</a:t>
            </a:r>
          </a:p>
          <a:p>
            <a:r>
              <a:rPr lang="en-US" dirty="0"/>
              <a:t>Hardware considerations include labeling, height, and reach.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3405-CD9F-48BC-84DE-DA8B30A423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2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5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8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9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8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9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https://intermediatouch.com/portfolio-posts/florida-international-university-installs-outdoor-interactive-kiosks-with-a-custom-wayfinding-solution-to-guide-and-inform-their-students-and-faculty-members/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Declaration of independence museum table top kiosk at the University of Virginia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9F62718-982A-4EAA-828B-E044719E5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12" y="0"/>
            <a:ext cx="1833958" cy="18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6105509" cy="1582207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6980663" y="0"/>
            <a:ext cx="5211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641600"/>
            <a:ext cx="6105718" cy="36829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1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3238" y="2231771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0A84F99-6D55-1344-B834-4B696D34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9425679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E83ACF6-3E11-40D9-92DD-40B3DD6C9F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79" y="117094"/>
            <a:ext cx="1573594" cy="15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8B93AC-58B8-A243-B950-62C4AAB1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700046"/>
            <a:ext cx="12192000" cy="152400"/>
          </a:xfrm>
          <a:prstGeom prst="rect">
            <a:avLst/>
          </a:prstGeom>
          <a:solidFill>
            <a:srgbClr val="FE66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C64A0CB-E75E-714A-BC58-3F69C0356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3BB582-98F5-C94D-801A-E7A0735DC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F7C2E0-25BB-2B4C-949F-6FBCA3E36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8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6D93CD6-739D-4B4D-870B-ABA516E40BC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40" r:id="rId3"/>
    <p:sldLayoutId id="2147483741" r:id="rId4"/>
    <p:sldLayoutId id="2147483746" r:id="rId5"/>
    <p:sldLayoutId id="2147483727" r:id="rId6"/>
    <p:sldLayoutId id="2147483724" r:id="rId7"/>
    <p:sldLayoutId id="2147483732" r:id="rId8"/>
    <p:sldLayoutId id="2147483712" r:id="rId9"/>
    <p:sldLayoutId id="2147483729" r:id="rId10"/>
    <p:sldLayoutId id="2147483730" r:id="rId11"/>
    <p:sldLayoutId id="2147483731" r:id="rId12"/>
    <p:sldLayoutId id="2147483721" r:id="rId13"/>
    <p:sldLayoutId id="2147483681" r:id="rId14"/>
    <p:sldLayoutId id="2147483723" r:id="rId15"/>
    <p:sldLayoutId id="2147483714" r:id="rId16"/>
    <p:sldLayoutId id="2147483713" r:id="rId17"/>
    <p:sldLayoutId id="2147483742" r:id="rId18"/>
    <p:sldLayoutId id="2147483719" r:id="rId19"/>
    <p:sldLayoutId id="2147483650" r:id="rId20"/>
    <p:sldLayoutId id="2147483679" r:id="rId21"/>
    <p:sldLayoutId id="2147483747" r:id="rId22"/>
    <p:sldLayoutId id="2147483743" r:id="rId23"/>
    <p:sldLayoutId id="2147483744" r:id="rId24"/>
    <p:sldLayoutId id="2147483666" r:id="rId25"/>
    <p:sldLayoutId id="2147483662" r:id="rId26"/>
    <p:sldLayoutId id="2147483651" r:id="rId27"/>
    <p:sldLayoutId id="2147483692" r:id="rId28"/>
    <p:sldLayoutId id="2147483706" r:id="rId29"/>
    <p:sldLayoutId id="2147483653" r:id="rId30"/>
    <p:sldLayoutId id="2147483674" r:id="rId31"/>
    <p:sldLayoutId id="2147483684" r:id="rId32"/>
    <p:sldLayoutId id="2147483685" r:id="rId33"/>
    <p:sldLayoutId id="2147483688" r:id="rId34"/>
    <p:sldLayoutId id="2147483689" r:id="rId35"/>
    <p:sldLayoutId id="2147483686" r:id="rId36"/>
    <p:sldLayoutId id="2147483696" r:id="rId37"/>
    <p:sldLayoutId id="2147483702" r:id="rId38"/>
    <p:sldLayoutId id="2147483655" r:id="rId39"/>
    <p:sldLayoutId id="2147483718" r:id="rId40"/>
    <p:sldLayoutId id="2147483658" r:id="rId41"/>
    <p:sldLayoutId id="2147483659" r:id="rId42"/>
    <p:sldLayoutId id="2147483736" r:id="rId43"/>
    <p:sldLayoutId id="2147483739" r:id="rId44"/>
    <p:sldLayoutId id="214748374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www.flickr.com/photos/afagen/547883261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://wiebkefesch.deviantart.com/art/stock-broken-sidewalk-154794150" TargetMode="Externa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miller@vispero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commons.wikimedia.org/wiki/File:Par_fee_machin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8EE50C-1076-4C66-B3FD-1742C217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01" y="1303082"/>
            <a:ext cx="6762023" cy="2372702"/>
          </a:xfrm>
        </p:spPr>
        <p:txBody>
          <a:bodyPr>
            <a:noAutofit/>
          </a:bodyPr>
          <a:lstStyle/>
          <a:p>
            <a:r>
              <a:rPr lang="en-US" sz="3600" b="0">
                <a:solidFill>
                  <a:schemeClr val="tx1">
                    <a:lumMod val="75000"/>
                  </a:schemeClr>
                </a:solidFill>
              </a:rPr>
              <a:t>How can campus-wide digital technologies (such as wayfinding, digital signage &amp; self-service kiosks) be made accessible?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1514D8-7DC4-B448-8E5B-A3C7BC3F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285" y="4748668"/>
            <a:ext cx="3942057" cy="369459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Laura </a:t>
            </a:r>
            <a:r>
              <a:rPr lang="en-US" sz="2000" b="1" err="1">
                <a:solidFill>
                  <a:schemeClr val="bg1"/>
                </a:solidFill>
              </a:rPr>
              <a:t>Boniello</a:t>
            </a:r>
            <a:r>
              <a:rPr lang="en-US" sz="2000" b="1">
                <a:solidFill>
                  <a:schemeClr val="bg1"/>
                </a:solidFill>
              </a:rPr>
              <a:t> Miller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F9E71-8A5A-DE47-9BA1-5FBE77AB2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4285" y="5132643"/>
            <a:ext cx="5089435" cy="42227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Corporate Business Development Manager, Vispero</a:t>
            </a:r>
          </a:p>
        </p:txBody>
      </p:sp>
      <p:pic>
        <p:nvPicPr>
          <p:cNvPr id="5" name="Picture 4" descr="JAWS Kiosk Logo: Brought to you By Vispero">
            <a:extLst>
              <a:ext uri="{FF2B5EF4-FFF2-40B4-BE49-F238E27FC236}">
                <a16:creationId xmlns:a16="http://schemas.microsoft.com/office/drawing/2014/main" id="{03C22FA2-34B5-4C03-8058-B84D06E9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0"/>
            <a:ext cx="2372702" cy="23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Vending kiosks</a:t>
            </a:r>
          </a:p>
        </p:txBody>
      </p:sp>
      <p:pic>
        <p:nvPicPr>
          <p:cNvPr id="4" name="Picture Placeholder 3" descr="Best buy vending kiosk">
            <a:extLst>
              <a:ext uri="{FF2B5EF4-FFF2-40B4-BE49-F238E27FC236}">
                <a16:creationId xmlns:a16="http://schemas.microsoft.com/office/drawing/2014/main" id="{BB27FA4F-603A-4792-8799-6A8DF88A96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39" r="20439"/>
          <a:stretch>
            <a:fillRect/>
          </a:stretch>
        </p:blipFill>
        <p:spPr>
          <a:xfrm>
            <a:off x="7026435" y="599490"/>
            <a:ext cx="4408377" cy="5006969"/>
          </a:xfrm>
        </p:spPr>
      </p:pic>
    </p:spTree>
    <p:extLst>
      <p:ext uri="{BB962C8B-B14F-4D97-AF65-F5344CB8AC3E}">
        <p14:creationId xmlns:p14="http://schemas.microsoft.com/office/powerpoint/2010/main" val="320306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Dining services kiosks</a:t>
            </a:r>
          </a:p>
        </p:txBody>
      </p:sp>
      <p:pic>
        <p:nvPicPr>
          <p:cNvPr id="6" name="Picture Placeholder 5" descr="Virginia tech food services touch screen kiosk">
            <a:extLst>
              <a:ext uri="{FF2B5EF4-FFF2-40B4-BE49-F238E27FC236}">
                <a16:creationId xmlns:a16="http://schemas.microsoft.com/office/drawing/2014/main" id="{EA96013C-8C21-41B3-819E-1DF3DF0648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3" r="20893"/>
          <a:stretch>
            <a:fillRect/>
          </a:stretch>
        </p:blipFill>
        <p:spPr>
          <a:xfrm>
            <a:off x="6743700" y="505743"/>
            <a:ext cx="4709160" cy="5348593"/>
          </a:xfrm>
        </p:spPr>
      </p:pic>
    </p:spTree>
    <p:extLst>
      <p:ext uri="{BB962C8B-B14F-4D97-AF65-F5344CB8AC3E}">
        <p14:creationId xmlns:p14="http://schemas.microsoft.com/office/powerpoint/2010/main" val="61905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9425679" cy="1325563"/>
          </a:xfrm>
        </p:spPr>
        <p:txBody>
          <a:bodyPr anchor="b">
            <a:normAutofit/>
          </a:bodyPr>
          <a:lstStyle/>
          <a:p>
            <a:r>
              <a:rPr lang="en-US"/>
              <a:t>Library Checkout Kiosks</a:t>
            </a:r>
          </a:p>
        </p:txBody>
      </p:sp>
      <p:pic>
        <p:nvPicPr>
          <p:cNvPr id="5" name="Picture Placeholder 4" descr="Imageholders library catalogue, self checkout kiosks">
            <a:extLst>
              <a:ext uri="{FF2B5EF4-FFF2-40B4-BE49-F238E27FC236}">
                <a16:creationId xmlns:a16="http://schemas.microsoft.com/office/drawing/2014/main" id="{D54B6708-E16C-4C9C-B68D-F39285FB1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6" b="26590"/>
          <a:stretch/>
        </p:blipFill>
        <p:spPr>
          <a:xfrm>
            <a:off x="2040178" y="1985886"/>
            <a:ext cx="9425679" cy="3922136"/>
          </a:xfrm>
          <a:noFill/>
        </p:spPr>
      </p:pic>
    </p:spTree>
    <p:extLst>
      <p:ext uri="{BB962C8B-B14F-4D97-AF65-F5344CB8AC3E}">
        <p14:creationId xmlns:p14="http://schemas.microsoft.com/office/powerpoint/2010/main" val="251393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973058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3B5B"/>
                </a:solidFill>
              </a:rPr>
              <a:t>What makes a closed system </a:t>
            </a:r>
            <a:r>
              <a:rPr lang="en-US">
                <a:solidFill>
                  <a:srgbClr val="1A3B5B"/>
                </a:solidFill>
              </a:rPr>
              <a:t>accessible?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37F13-3218-4280-8485-B0D2A0F86329}"/>
              </a:ext>
            </a:extLst>
          </p:cNvPr>
          <p:cNvSpPr txBox="1"/>
          <p:nvPr/>
        </p:nvSpPr>
        <p:spPr>
          <a:xfrm>
            <a:off x="589084" y="2917716"/>
            <a:ext cx="269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15E87-E4AA-4DA3-A28E-E0EC052B27C9}"/>
              </a:ext>
            </a:extLst>
          </p:cNvPr>
          <p:cNvSpPr txBox="1"/>
          <p:nvPr/>
        </p:nvSpPr>
        <p:spPr>
          <a:xfrm>
            <a:off x="6855599" y="2888914"/>
            <a:ext cx="410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Usability/Accessibility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500E4-DA85-4E56-B5A6-C7B2002D67B7}"/>
              </a:ext>
            </a:extLst>
          </p:cNvPr>
          <p:cNvSpPr txBox="1"/>
          <p:nvPr/>
        </p:nvSpPr>
        <p:spPr>
          <a:xfrm>
            <a:off x="2769886" y="3857446"/>
            <a:ext cx="8194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Hardware/Enclosure</a:t>
            </a:r>
            <a:r>
              <a:rPr lang="en-US" sz="2800" dirty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800">
              <a:solidFill>
                <a:srgbClr val="1A3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Kiosk Application/Software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Devices (Card Reader, Tactile Input)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Auxiliary Aids (Screen Reader)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Braille</a:t>
            </a:r>
            <a:endParaRPr lang="en-US" sz="2800" dirty="0">
              <a:solidFill>
                <a:srgbClr val="1A3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2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8" y="812193"/>
            <a:ext cx="10435936" cy="1325563"/>
          </a:xfrm>
        </p:spPr>
        <p:txBody>
          <a:bodyPr/>
          <a:lstStyle/>
          <a:p>
            <a:r>
              <a:rPr lang="en-US" sz="4400">
                <a:solidFill>
                  <a:srgbClr val="1A3B5B"/>
                </a:solidFill>
              </a:rPr>
              <a:t>Understand What Matters Most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483" y="2254043"/>
            <a:ext cx="10058400" cy="3922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1A3B5B"/>
                </a:solidFill>
              </a:rPr>
              <a:t>Accessible modes should: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1A3B5B"/>
                </a:solidFill>
              </a:rPr>
              <a:t>Perform the same functions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1A3B5B"/>
                </a:solidFill>
              </a:rPr>
              <a:t>Provide an equivalent experience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1A3B5B"/>
                </a:solidFill>
              </a:rPr>
              <a:t>Providing an attendant as a replacement for a kiosk is not an adequate accommodation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1A3B5B"/>
                </a:solidFill>
              </a:rPr>
              <a:t>There is a wide range between sufficient and advisory. Aim for advisory. </a:t>
            </a:r>
          </a:p>
        </p:txBody>
      </p:sp>
    </p:spTree>
    <p:extLst>
      <p:ext uri="{BB962C8B-B14F-4D97-AF65-F5344CB8AC3E}">
        <p14:creationId xmlns:p14="http://schemas.microsoft.com/office/powerpoint/2010/main" val="394276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9594" y="116245"/>
            <a:ext cx="10058400" cy="706029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Kiosk Accessibility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132" y="115788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1A3B5B"/>
                </a:solidFill>
              </a:rPr>
              <a:t>Location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2973" y="1146237"/>
            <a:ext cx="6091643" cy="75764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Approach, Glare, Noise, and Privacy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056" y="306941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1A3B5B"/>
                </a:solidFill>
              </a:rPr>
              <a:t>Software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76057" y="1892349"/>
            <a:ext cx="7528559" cy="75764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1A3B5B"/>
                </a:solidFill>
              </a:rPr>
              <a:t>Speech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76057" y="2626928"/>
            <a:ext cx="7528559" cy="75764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1A3B5B"/>
                </a:solidFill>
              </a:rPr>
              <a:t>Captions and Plain Language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6057" y="3361507"/>
            <a:ext cx="7528560" cy="75764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1A3B5B"/>
                </a:solidFill>
              </a:rPr>
              <a:t>Contrast and Zoom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13463" y="4119153"/>
            <a:ext cx="8691154" cy="757646"/>
          </a:xfrm>
          <a:prstGeom prst="rect">
            <a:avLst/>
          </a:prstGeom>
          <a:pattFill prst="pct90">
            <a:fgClr>
              <a:srgbClr val="1A3B5B"/>
            </a:fgClr>
            <a:bgClr>
              <a:srgbClr val="F9B3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Navigation, Input and Output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389" y="5255622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1A3B5B"/>
                </a:solidFill>
              </a:rPr>
              <a:t>Hardware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13463" y="4876799"/>
            <a:ext cx="8691154" cy="75764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Labeling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3463" y="5634445"/>
            <a:ext cx="8691157" cy="75764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Height and Reach</a:t>
            </a:r>
          </a:p>
        </p:txBody>
      </p:sp>
      <p:sp>
        <p:nvSpPr>
          <p:cNvPr id="20" name="Right Brac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216337" y="4545874"/>
            <a:ext cx="905691" cy="1846217"/>
          </a:xfrm>
          <a:prstGeom prst="rightBrace">
            <a:avLst>
              <a:gd name="adj1" fmla="val 8333"/>
              <a:gd name="adj2" fmla="val 54608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296885" y="1820093"/>
            <a:ext cx="814252" cy="2728370"/>
          </a:xfrm>
          <a:prstGeom prst="rightBrace">
            <a:avLst>
              <a:gd name="adj1" fmla="val 8333"/>
              <a:gd name="adj2" fmla="val 54608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296885" y="1066800"/>
            <a:ext cx="825143" cy="705395"/>
          </a:xfrm>
          <a:prstGeom prst="rightBrace">
            <a:avLst>
              <a:gd name="adj1" fmla="val 8333"/>
              <a:gd name="adj2" fmla="val 54608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735193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A3B5B"/>
                </a:solidFill>
              </a:rPr>
              <a:t>The Built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500E4-DA85-4E56-B5A6-C7B2002D67B7}"/>
              </a:ext>
            </a:extLst>
          </p:cNvPr>
          <p:cNvSpPr txBox="1"/>
          <p:nvPr/>
        </p:nvSpPr>
        <p:spPr>
          <a:xfrm>
            <a:off x="2579076" y="3042139"/>
            <a:ext cx="8194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piece of hardware may be fully accessible in the showroom but moved to a site may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 big for the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inaccessible to wheelchair access due to the placement of ramps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too much glare for viewing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solidFill>
                <a:srgbClr val="1A3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4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735193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A3B5B"/>
                </a:solidFill>
              </a:rPr>
              <a:t>Kiosk placement/ environment</a:t>
            </a:r>
          </a:p>
        </p:txBody>
      </p:sp>
      <p:pic>
        <p:nvPicPr>
          <p:cNvPr id="6" name="Picture 5" descr="Diagram showing the amount of space needed for someone in a wheelchair to navigate around an obstacle.">
            <a:extLst>
              <a:ext uri="{FF2B5EF4-FFF2-40B4-BE49-F238E27FC236}">
                <a16:creationId xmlns:a16="http://schemas.microsoft.com/office/drawing/2014/main" id="{D81042A0-8AE3-44DF-AB26-0502072B6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0" y="2971596"/>
            <a:ext cx="4631036" cy="3756371"/>
          </a:xfrm>
          <a:prstGeom prst="rect">
            <a:avLst/>
          </a:prstGeom>
        </p:spPr>
      </p:pic>
      <p:pic>
        <p:nvPicPr>
          <p:cNvPr id="8" name="Picture 7" descr="A picture containing a broken sidewalk&#10;&#10;Description automatically generated">
            <a:extLst>
              <a:ext uri="{FF2B5EF4-FFF2-40B4-BE49-F238E27FC236}">
                <a16:creationId xmlns:a16="http://schemas.microsoft.com/office/drawing/2014/main" id="{153022B5-582F-4178-B209-6AF28B724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3516" y="315253"/>
            <a:ext cx="3176915" cy="42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10486057" cy="132556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1A3B5B"/>
                </a:solidFill>
              </a:rPr>
              <a:t>Accessibility Considerations: </a:t>
            </a:r>
            <a:br>
              <a:rPr lang="en-US" sz="3200">
                <a:solidFill>
                  <a:srgbClr val="1A3B5B"/>
                </a:solidFill>
              </a:rPr>
            </a:br>
            <a:r>
              <a:rPr lang="en-US" sz="2400">
                <a:solidFill>
                  <a:srgbClr val="1A3B5B"/>
                </a:solidFill>
              </a:rPr>
              <a:t>Reach, depth, and height requirements to enable someone in a wheelchair to interact with and view the kiosk screen and controls. </a:t>
            </a:r>
            <a:endParaRPr lang="en-US" sz="3200">
              <a:solidFill>
                <a:srgbClr val="1A3B5B"/>
              </a:solidFill>
            </a:endParaRPr>
          </a:p>
        </p:txBody>
      </p:sp>
      <p:pic>
        <p:nvPicPr>
          <p:cNvPr id="4" name="Picture 3" descr="Diagram with measurements showing the operable controls to be at 1200 mm max and 400 mm minimum height. Example is vending machine.">
            <a:extLst>
              <a:ext uri="{FF2B5EF4-FFF2-40B4-BE49-F238E27FC236}">
                <a16:creationId xmlns:a16="http://schemas.microsoft.com/office/drawing/2014/main" id="{5C5E8064-49C7-46C1-9112-DA653C7A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3" y="2949909"/>
            <a:ext cx="4464676" cy="34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10209560" cy="1325563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1A3B5B"/>
                </a:solidFill>
              </a:rPr>
              <a:t>Assistive Technology such as (JAWS) Screen reader, Headphone Jack, Tactile input device.</a:t>
            </a:r>
          </a:p>
        </p:txBody>
      </p:sp>
      <p:pic>
        <p:nvPicPr>
          <p:cNvPr id="4" name="Picture 3" descr="JAWS Kiosk Screen Reader logo: Brought to you by Vispero.">
            <a:extLst>
              <a:ext uri="{FF2B5EF4-FFF2-40B4-BE49-F238E27FC236}">
                <a16:creationId xmlns:a16="http://schemas.microsoft.com/office/drawing/2014/main" id="{F06B973B-888B-4F34-88A7-3F4757D9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55" y="2950785"/>
            <a:ext cx="2898377" cy="2898377"/>
          </a:xfrm>
          <a:prstGeom prst="rect">
            <a:avLst/>
          </a:prstGeom>
        </p:spPr>
      </p:pic>
      <p:pic>
        <p:nvPicPr>
          <p:cNvPr id="8" name="Picture Placeholder 9" descr="Image of a hand inserting headphones into a headphone jack on an AudioNav device located on a kiosk (McDonalds logo on the card reader located to the right).">
            <a:extLst>
              <a:ext uri="{FF2B5EF4-FFF2-40B4-BE49-F238E27FC236}">
                <a16:creationId xmlns:a16="http://schemas.microsoft.com/office/drawing/2014/main" id="{CCA14373-2E34-40FE-93BA-494F638FA8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r="20655"/>
          <a:stretch>
            <a:fillRect/>
          </a:stretch>
        </p:blipFill>
        <p:spPr>
          <a:xfrm>
            <a:off x="6481243" y="2950785"/>
            <a:ext cx="3145023" cy="3572070"/>
          </a:xfrm>
        </p:spPr>
      </p:pic>
    </p:spTree>
    <p:extLst>
      <p:ext uri="{BB962C8B-B14F-4D97-AF65-F5344CB8AC3E}">
        <p14:creationId xmlns:p14="http://schemas.microsoft.com/office/powerpoint/2010/main" val="355157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616529"/>
            <a:ext cx="4984416" cy="841498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F9C86-3760-4325-A925-019E56D2DC91}"/>
              </a:ext>
            </a:extLst>
          </p:cNvPr>
          <p:cNvSpPr txBox="1"/>
          <p:nvPr/>
        </p:nvSpPr>
        <p:spPr>
          <a:xfrm>
            <a:off x="1704235" y="2971799"/>
            <a:ext cx="8783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of Existing Self Service Campus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Discuss: Are existing technologies accessible?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self service kiosks accessible?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and who is responsible for self service accessibility?</a:t>
            </a:r>
          </a:p>
          <a:p>
            <a:endParaRPr lang="en-US" sz="2800">
              <a:solidFill>
                <a:srgbClr val="1A3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>
              <a:solidFill>
                <a:srgbClr val="1A3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5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8" y="0"/>
            <a:ext cx="8194431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A3B5B"/>
                </a:solidFill>
              </a:rPr>
              <a:t>Software Accessibility (WCAG)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397F9D-E047-4DBF-927B-7AF12ACE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14" y="1630125"/>
            <a:ext cx="10789686" cy="4964105"/>
          </a:xfrm>
        </p:spPr>
        <p:txBody>
          <a:bodyPr>
            <a:normAutofit fontScale="40000" lnSpcReduction="20000"/>
          </a:bodyPr>
          <a:lstStyle/>
          <a:p>
            <a:pPr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WCAG 2.0 or 2.1 AA compliant</a:t>
            </a:r>
          </a:p>
          <a:p>
            <a:pPr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Usable Design and Usability Testing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Designing for the blind, low vision, and mobility-impaired user experience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Can the user accomplish the original task and perform the same functions?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Is it an equal or comparable experience?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Is the task completion time comparable?</a:t>
            </a:r>
          </a:p>
          <a:p>
            <a:pPr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Alternate Solutions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Exploring low-cost solutions during transitions</a:t>
            </a:r>
          </a:p>
          <a:p>
            <a:pPr lvl="1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1A3B5B"/>
                </a:solidFill>
              </a:rPr>
              <a:t>JAWS Scripting when changes to the application are not available/possible</a:t>
            </a:r>
          </a:p>
          <a:p>
            <a:pPr marL="800100" lvl="1" indent="-342900">
              <a:buClr>
                <a:srgbClr val="EB4D00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1A3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C098-E4AB-5E4B-8642-ED6AFD0D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253693"/>
            <a:ext cx="9712360" cy="1325563"/>
          </a:xfrm>
        </p:spPr>
        <p:txBody>
          <a:bodyPr/>
          <a:lstStyle/>
          <a:p>
            <a:r>
              <a:rPr lang="en-US"/>
              <a:t>JAWS Kiosk, TPGi, Vispero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6B72-A654-1045-B716-F4AACD4A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3" y="2173184"/>
            <a:ext cx="10796881" cy="468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Services offered include:</a:t>
            </a:r>
          </a:p>
          <a:p>
            <a:r>
              <a:rPr lang="en-US" sz="2400"/>
              <a:t>Review of Hardware Accessibility</a:t>
            </a:r>
          </a:p>
          <a:p>
            <a:r>
              <a:rPr lang="en-US" sz="2400"/>
              <a:t>Review of Software Accessibility</a:t>
            </a:r>
          </a:p>
          <a:p>
            <a:r>
              <a:rPr lang="en-US" sz="2400"/>
              <a:t>Design Review for Accessibility</a:t>
            </a:r>
          </a:p>
          <a:p>
            <a:r>
              <a:rPr lang="en-US" sz="2400"/>
              <a:t>User Testing/Usability Research</a:t>
            </a:r>
          </a:p>
          <a:p>
            <a:r>
              <a:rPr lang="en-US" sz="2400"/>
              <a:t>Solution Accessibility Review</a:t>
            </a:r>
          </a:p>
          <a:p>
            <a:r>
              <a:rPr lang="en-US" sz="2400"/>
              <a:t>Screen Reader &amp; Tactile Device Integration</a:t>
            </a:r>
          </a:p>
        </p:txBody>
      </p:sp>
    </p:spTree>
    <p:extLst>
      <p:ext uri="{BB962C8B-B14F-4D97-AF65-F5344CB8AC3E}">
        <p14:creationId xmlns:p14="http://schemas.microsoft.com/office/powerpoint/2010/main" val="295784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3" y="1132464"/>
            <a:ext cx="735193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A3B5B"/>
                </a:solidFill>
              </a:rPr>
              <a:t>Braille Labels</a:t>
            </a:r>
          </a:p>
        </p:txBody>
      </p:sp>
      <p:pic>
        <p:nvPicPr>
          <p:cNvPr id="3" name="Picture 2" descr="Kiosk with braille label below number 9100">
            <a:extLst>
              <a:ext uri="{FF2B5EF4-FFF2-40B4-BE49-F238E27FC236}">
                <a16:creationId xmlns:a16="http://schemas.microsoft.com/office/drawing/2014/main" id="{A984475C-D9F4-42AA-A768-687B1F62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46" y="2864427"/>
            <a:ext cx="5142381" cy="37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C098-E4AB-5E4B-8642-ED6AFD0D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253693"/>
            <a:ext cx="971236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6B72-A654-1045-B716-F4AACD4A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3" y="2173184"/>
            <a:ext cx="10796881" cy="3825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Questions for the audience:</a:t>
            </a:r>
          </a:p>
          <a:p>
            <a:pPr marL="0" indent="0">
              <a:buNone/>
            </a:pPr>
            <a:r>
              <a:rPr lang="en-US" sz="2400" dirty="0"/>
              <a:t>Who owns accessibility of kiosks &amp; closed systems?</a:t>
            </a:r>
          </a:p>
          <a:p>
            <a:pPr marL="0" indent="0">
              <a:buNone/>
            </a:pPr>
            <a:r>
              <a:rPr lang="en-US" sz="2400" dirty="0"/>
              <a:t>Making sure turnkey solutions are accessible prior to purchase</a:t>
            </a:r>
          </a:p>
          <a:p>
            <a:pPr lvl="1"/>
            <a:r>
              <a:rPr lang="en-US" sz="2400" dirty="0"/>
              <a:t>Adding accessibility into an RFP</a:t>
            </a:r>
          </a:p>
          <a:p>
            <a:pPr lvl="1"/>
            <a:r>
              <a:rPr lang="en-US" sz="2400" dirty="0"/>
              <a:t>Requiring third party verification of accessibility prior to purchase 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18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0F63-7E8E-4455-B3E8-8939380E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32532-EFE4-4635-847F-984DE4BA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9" y="2381369"/>
            <a:ext cx="10479207" cy="22591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6000" dirty="0">
                <a:solidFill>
                  <a:srgbClr val="1A3B5B"/>
                </a:solidFill>
              </a:rPr>
              <a:t>Questions?</a:t>
            </a:r>
            <a:endParaRPr lang="en-US" sz="2000" dirty="0">
              <a:solidFill>
                <a:srgbClr val="1A3B5B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A3B5B"/>
                </a:solidFill>
              </a:rPr>
              <a:t>Laura </a:t>
            </a:r>
            <a:r>
              <a:rPr lang="en-US" sz="2000" dirty="0" err="1">
                <a:solidFill>
                  <a:srgbClr val="1A3B5B"/>
                </a:solidFill>
              </a:rPr>
              <a:t>Boniello</a:t>
            </a:r>
            <a:r>
              <a:rPr lang="en-US" sz="2000" dirty="0">
                <a:solidFill>
                  <a:srgbClr val="1A3B5B"/>
                </a:solidFill>
              </a:rPr>
              <a:t> Miller:  	  </a:t>
            </a:r>
            <a:r>
              <a:rPr lang="en-US" sz="2000" dirty="0">
                <a:solidFill>
                  <a:srgbClr val="FE663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lmiller@vispero.com</a:t>
            </a:r>
            <a:endParaRPr lang="en-US" sz="2000" dirty="0">
              <a:solidFill>
                <a:srgbClr val="FE66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1132464"/>
            <a:ext cx="5633357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1A3B5B"/>
                </a:solidFill>
              </a:rPr>
              <a:t>Wayfinding, Interactive Information Kiosks</a:t>
            </a:r>
          </a:p>
        </p:txBody>
      </p:sp>
      <p:pic>
        <p:nvPicPr>
          <p:cNvPr id="3" name="Picture 2" descr="A person standing next to a kiosk at Florida International University">
            <a:extLst>
              <a:ext uri="{FF2B5EF4-FFF2-40B4-BE49-F238E27FC236}">
                <a16:creationId xmlns:a16="http://schemas.microsoft.com/office/drawing/2014/main" id="{CB5C0713-DFE5-47A2-99F0-DC8534EFC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86" y="587129"/>
            <a:ext cx="4262807" cy="56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91" y="1083762"/>
            <a:ext cx="10366877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A3B5B"/>
                </a:solidFill>
              </a:rPr>
              <a:t>Tuition Payment Kiosks</a:t>
            </a:r>
          </a:p>
        </p:txBody>
      </p:sp>
      <p:pic>
        <p:nvPicPr>
          <p:cNvPr id="5" name="Content Placeholder 4" descr="Tablet kiosk with QR Code&#10;">
            <a:extLst>
              <a:ext uri="{FF2B5EF4-FFF2-40B4-BE49-F238E27FC236}">
                <a16:creationId xmlns:a16="http://schemas.microsoft.com/office/drawing/2014/main" id="{A04CF408-E571-4037-B1D9-88752FB52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3" y="3144983"/>
            <a:ext cx="4102100" cy="2159000"/>
          </a:xfrm>
        </p:spPr>
      </p:pic>
      <p:pic>
        <p:nvPicPr>
          <p:cNvPr id="8" name="Picture 7" descr="Paulson College kiosk for tuition payment ">
            <a:extLst>
              <a:ext uri="{FF2B5EF4-FFF2-40B4-BE49-F238E27FC236}">
                <a16:creationId xmlns:a16="http://schemas.microsoft.com/office/drawing/2014/main" id="{FB900378-E827-4595-B77E-DEFADEE7E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102124"/>
            <a:ext cx="4368800" cy="67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9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Athletic Hall of Fame Kiosk</a:t>
            </a:r>
          </a:p>
        </p:txBody>
      </p:sp>
      <p:pic>
        <p:nvPicPr>
          <p:cNvPr id="3" name="Picture 2" descr="Awards and trophies in a trophy case with tablet kiosks on a table in front.  Penn State&#10;">
            <a:extLst>
              <a:ext uri="{FF2B5EF4-FFF2-40B4-BE49-F238E27FC236}">
                <a16:creationId xmlns:a16="http://schemas.microsoft.com/office/drawing/2014/main" id="{E09DAE96-4FBB-4594-AE96-63F088F57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2464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Museum Kiosk	</a:t>
            </a:r>
          </a:p>
        </p:txBody>
      </p:sp>
      <p:pic>
        <p:nvPicPr>
          <p:cNvPr id="4" name="Picture 3" descr="A table with chairs around it&#10;&#10;Description automatically generated with low confidence">
            <a:extLst>
              <a:ext uri="{FF2B5EF4-FFF2-40B4-BE49-F238E27FC236}">
                <a16:creationId xmlns:a16="http://schemas.microsoft.com/office/drawing/2014/main" id="{2041900D-6BD5-494D-B863-E8D59F52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98" y="476250"/>
            <a:ext cx="5739856" cy="42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Parking Kiosk</a:t>
            </a:r>
          </a:p>
        </p:txBody>
      </p:sp>
      <p:pic>
        <p:nvPicPr>
          <p:cNvPr id="5" name="Picture 4" descr="parking kiosk that says pay here">
            <a:extLst>
              <a:ext uri="{FF2B5EF4-FFF2-40B4-BE49-F238E27FC236}">
                <a16:creationId xmlns:a16="http://schemas.microsoft.com/office/drawing/2014/main" id="{BC55007A-7B94-4C60-BB05-2D0FE4CA6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7684" y="238149"/>
            <a:ext cx="3634911" cy="64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1A3B5B"/>
                </a:solidFill>
              </a:rPr>
              <a:t>Locker Kiosk for Deliveries (Amazon)</a:t>
            </a:r>
          </a:p>
        </p:txBody>
      </p:sp>
      <p:pic>
        <p:nvPicPr>
          <p:cNvPr id="5" name="Picture Placeholder 4" descr="A person in front of an amazon locker with georgia tech labeling on top.">
            <a:extLst>
              <a:ext uri="{FF2B5EF4-FFF2-40B4-BE49-F238E27FC236}">
                <a16:creationId xmlns:a16="http://schemas.microsoft.com/office/drawing/2014/main" id="{922B31F4-8C60-4DFA-A74B-40802CA234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r="17002"/>
          <a:stretch>
            <a:fillRect/>
          </a:stretch>
        </p:blipFill>
        <p:spPr>
          <a:xfrm>
            <a:off x="6383243" y="466165"/>
            <a:ext cx="4901528" cy="5567082"/>
          </a:xfrm>
        </p:spPr>
      </p:pic>
      <p:pic>
        <p:nvPicPr>
          <p:cNvPr id="8" name="Picture 7" descr="GW labeling on locker kiosks. Mount Vernon Campus">
            <a:extLst>
              <a:ext uri="{FF2B5EF4-FFF2-40B4-BE49-F238E27FC236}">
                <a16:creationId xmlns:a16="http://schemas.microsoft.com/office/drawing/2014/main" id="{ECC35792-7F9F-4D0A-91C4-3BF107E31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5" y="2949308"/>
            <a:ext cx="5298663" cy="35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75CFF22-F98E-4737-8A93-BBF41B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84" y="1132464"/>
            <a:ext cx="4984416" cy="1325563"/>
          </a:xfrm>
        </p:spPr>
        <p:txBody>
          <a:bodyPr/>
          <a:lstStyle/>
          <a:p>
            <a:r>
              <a:rPr lang="en-US">
                <a:solidFill>
                  <a:srgbClr val="1A3B5B"/>
                </a:solidFill>
              </a:rPr>
              <a:t>Laptop dispensing kiosk</a:t>
            </a:r>
          </a:p>
        </p:txBody>
      </p:sp>
      <p:pic>
        <p:nvPicPr>
          <p:cNvPr id="16" name="Picture Placeholder 15" descr="A person holding a computer in front of a laptop dispensing kiosk.">
            <a:extLst>
              <a:ext uri="{FF2B5EF4-FFF2-40B4-BE49-F238E27FC236}">
                <a16:creationId xmlns:a16="http://schemas.microsoft.com/office/drawing/2014/main" id="{207E0488-01A9-4225-901B-224554C0EB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>
            <a:fillRect/>
          </a:stretch>
        </p:blipFill>
        <p:spPr>
          <a:xfrm>
            <a:off x="7696940" y="1128401"/>
            <a:ext cx="3605440" cy="4095005"/>
          </a:xfrm>
        </p:spPr>
      </p:pic>
    </p:spTree>
    <p:extLst>
      <p:ext uri="{BB962C8B-B14F-4D97-AF65-F5344CB8AC3E}">
        <p14:creationId xmlns:p14="http://schemas.microsoft.com/office/powerpoint/2010/main" val="116453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E69DD6A7FB340902CAF04CB20F3FA" ma:contentTypeVersion="18" ma:contentTypeDescription="Create a new document." ma:contentTypeScope="" ma:versionID="ca22c32bccf79a38f2399b268bf1aa11">
  <xsd:schema xmlns:xsd="http://www.w3.org/2001/XMLSchema" xmlns:xs="http://www.w3.org/2001/XMLSchema" xmlns:p="http://schemas.microsoft.com/office/2006/metadata/properties" xmlns:ns3="96e1ff33-3e9b-4aa4-a64e-e3a49fdf0ac9" xmlns:ns4="5eac0ad2-0c0d-45be-98f5-b5b8ee6c85e0" targetNamespace="http://schemas.microsoft.com/office/2006/metadata/properties" ma:root="true" ma:fieldsID="b80c29ad5f5a0a80b73e9b3adcc1076c" ns3:_="" ns4:_="">
    <xsd:import namespace="96e1ff33-3e9b-4aa4-a64e-e3a49fdf0ac9"/>
    <xsd:import namespace="5eac0ad2-0c0d-45be-98f5-b5b8ee6c85e0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1ff33-3e9b-4aa4-a64e-e3a49fdf0ac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c0ad2-0c0d-45be-98f5-b5b8ee6c85e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96e1ff33-3e9b-4aa4-a64e-e3a49fdf0ac9" xsi:nil="true"/>
    <MigrationWizIdDocumentLibraryPermissions xmlns="96e1ff33-3e9b-4aa4-a64e-e3a49fdf0ac9" xsi:nil="true"/>
    <MigrationWizIdSecurityGroups xmlns="96e1ff33-3e9b-4aa4-a64e-e3a49fdf0ac9" xsi:nil="true"/>
    <MigrationWizIdPermissions xmlns="96e1ff33-3e9b-4aa4-a64e-e3a49fdf0ac9" xsi:nil="true"/>
    <MigrationWizId xmlns="96e1ff33-3e9b-4aa4-a64e-e3a49fdf0ac9" xsi:nil="true"/>
  </documentManagement>
</p:properties>
</file>

<file path=customXml/itemProps1.xml><?xml version="1.0" encoding="utf-8"?>
<ds:datastoreItem xmlns:ds="http://schemas.openxmlformats.org/officeDocument/2006/customXml" ds:itemID="{B7DFB27B-C580-41B9-99FA-A4D2961AF8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8EEB79-A0C1-4455-9F85-B3B571CBF152}">
  <ds:schemaRefs>
    <ds:schemaRef ds:uri="5eac0ad2-0c0d-45be-98f5-b5b8ee6c85e0"/>
    <ds:schemaRef ds:uri="96e1ff33-3e9b-4aa4-a64e-e3a49fdf0a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3C2FF2-D5E6-49D3-9E49-3DAD39722D30}">
  <ds:schemaRefs>
    <ds:schemaRef ds:uri="5eac0ad2-0c0d-45be-98f5-b5b8ee6c85e0"/>
    <ds:schemaRef ds:uri="96e1ff33-3e9b-4aa4-a64e-e3a49fdf0a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606</Words>
  <Application>Microsoft Office PowerPoint</Application>
  <PresentationFormat>Widescreen</PresentationFormat>
  <Paragraphs>111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HGGothicE</vt:lpstr>
      <vt:lpstr>Arial</vt:lpstr>
      <vt:lpstr>Calibri</vt:lpstr>
      <vt:lpstr>Courier New</vt:lpstr>
      <vt:lpstr>Helvetica</vt:lpstr>
      <vt:lpstr>Open Sans</vt:lpstr>
      <vt:lpstr>Wingdings</vt:lpstr>
      <vt:lpstr>Office Theme</vt:lpstr>
      <vt:lpstr>How can campus-wide digital technologies (such as wayfinding, digital signage &amp; self-service kiosks) be made accessible?</vt:lpstr>
      <vt:lpstr>Agenda</vt:lpstr>
      <vt:lpstr>Wayfinding, Interactive Information Kiosks</vt:lpstr>
      <vt:lpstr>Tuition Payment Kiosks</vt:lpstr>
      <vt:lpstr>Athletic Hall of Fame Kiosk</vt:lpstr>
      <vt:lpstr>Museum Kiosk </vt:lpstr>
      <vt:lpstr>Parking Kiosk</vt:lpstr>
      <vt:lpstr>Locker Kiosk for Deliveries (Amazon)</vt:lpstr>
      <vt:lpstr>Laptop dispensing kiosk</vt:lpstr>
      <vt:lpstr>Vending kiosks</vt:lpstr>
      <vt:lpstr>Dining services kiosks</vt:lpstr>
      <vt:lpstr>Library Checkout Kiosks</vt:lpstr>
      <vt:lpstr>What makes a closed system accessible?</vt:lpstr>
      <vt:lpstr>Understand What Matters Most</vt:lpstr>
      <vt:lpstr>Kiosk Accessibility </vt:lpstr>
      <vt:lpstr>The Built Environment</vt:lpstr>
      <vt:lpstr>Kiosk placement/ environment</vt:lpstr>
      <vt:lpstr>Accessibility Considerations:  Reach, depth, and height requirements to enable someone in a wheelchair to interact with and view the kiosk screen and controls. </vt:lpstr>
      <vt:lpstr>Assistive Technology such as (JAWS) Screen reader, Headphone Jack, Tactile input device.</vt:lpstr>
      <vt:lpstr>Software Accessibility (WCAG)</vt:lpstr>
      <vt:lpstr>JAWS Kiosk, TPGi, Vispero</vt:lpstr>
      <vt:lpstr>Braille Labels</vt:lpstr>
      <vt:lpstr>Discussion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User Experience and minimize risk with User Flows</dc:title>
  <dc:creator>Matt Feldman</dc:creator>
  <cp:lastModifiedBy>Laura Miller</cp:lastModifiedBy>
  <cp:revision>1</cp:revision>
  <dcterms:created xsi:type="dcterms:W3CDTF">2021-01-15T13:22:52Z</dcterms:created>
  <dcterms:modified xsi:type="dcterms:W3CDTF">2021-11-16T23:56:01Z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0x010100908E69DD6A7FB340902CAF04CB20F3FA</vt:lpwstr>
  </property>
</Properties>
</file>