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96" d="100"/>
          <a:sy n="96" d="100"/>
        </p:scale>
        <p:origin x="96" y="5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7D667F-2A18-4D73-AF01-19A7AABE623D}" type="datetimeFigureOut">
              <a:rPr lang="en-US" smtClean="0"/>
              <a:t>11/2/2020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0C1406-51ED-4161-9EE1-12A71098E0FE}" type="slidenum">
              <a:rPr lang="en-US" smtClean="0"/>
              <a:t>‹#›</a:t>
            </a:fld>
            <a:endParaRPr lang="en-US"/>
          </a:p>
        </p:txBody>
      </p:sp>
    </p:spTree>
    <p:extLst>
      <p:ext uri="{BB962C8B-B14F-4D97-AF65-F5344CB8AC3E}">
        <p14:creationId xmlns:p14="http://schemas.microsoft.com/office/powerpoint/2010/main" val="55128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394B4-1BE6-4DC4-A044-C06D4AD6DDCB}" type="slidenum">
              <a:rPr lang="en-US" smtClean="0"/>
              <a:t>2</a:t>
            </a:fld>
            <a:endParaRPr lang="en-US"/>
          </a:p>
        </p:txBody>
      </p:sp>
    </p:spTree>
    <p:extLst>
      <p:ext uri="{BB962C8B-B14F-4D97-AF65-F5344CB8AC3E}">
        <p14:creationId xmlns:p14="http://schemas.microsoft.com/office/powerpoint/2010/main" val="1014204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394B4-1BE6-4DC4-A044-C06D4AD6DDCB}" type="slidenum">
              <a:rPr lang="en-US" smtClean="0"/>
              <a:t>3</a:t>
            </a:fld>
            <a:endParaRPr lang="en-US"/>
          </a:p>
        </p:txBody>
      </p:sp>
    </p:spTree>
    <p:extLst>
      <p:ext uri="{BB962C8B-B14F-4D97-AF65-F5344CB8AC3E}">
        <p14:creationId xmlns:p14="http://schemas.microsoft.com/office/powerpoint/2010/main" val="2355744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394B4-1BE6-4DC4-A044-C06D4AD6DDCB}" type="slidenum">
              <a:rPr lang="en-US" smtClean="0"/>
              <a:t>4</a:t>
            </a:fld>
            <a:endParaRPr lang="en-US"/>
          </a:p>
        </p:txBody>
      </p:sp>
    </p:spTree>
    <p:extLst>
      <p:ext uri="{BB962C8B-B14F-4D97-AF65-F5344CB8AC3E}">
        <p14:creationId xmlns:p14="http://schemas.microsoft.com/office/powerpoint/2010/main" val="3056675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Your</a:t>
            </a:r>
            <a:r>
              <a:rPr lang="en-US" baseline="0" dirty="0" smtClean="0"/>
              <a:t> devices available to record audio will be listed here. Select the internal sound device (usually a sound card).</a:t>
            </a:r>
            <a:endParaRPr lang="en-US" dirty="0"/>
          </a:p>
        </p:txBody>
      </p:sp>
      <p:sp>
        <p:nvSpPr>
          <p:cNvPr id="4" name="Slide Number Placeholder 3"/>
          <p:cNvSpPr>
            <a:spLocks noGrp="1"/>
          </p:cNvSpPr>
          <p:nvPr>
            <p:ph type="sldNum" sz="quarter" idx="10"/>
          </p:nvPr>
        </p:nvSpPr>
        <p:spPr/>
        <p:txBody>
          <a:bodyPr/>
          <a:lstStyle/>
          <a:p>
            <a:fld id="{37E394B4-1BE6-4DC4-A044-C06D4AD6DDCB}" type="slidenum">
              <a:rPr lang="en-US" smtClean="0"/>
              <a:t>5</a:t>
            </a:fld>
            <a:endParaRPr lang="en-US"/>
          </a:p>
        </p:txBody>
      </p:sp>
    </p:spTree>
    <p:extLst>
      <p:ext uri="{BB962C8B-B14F-4D97-AF65-F5344CB8AC3E}">
        <p14:creationId xmlns:p14="http://schemas.microsoft.com/office/powerpoint/2010/main" val="13873162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libri" panose="020F0502020204030204" pitchFamily="34" charset="0"/>
                <a:cs typeface="Calibri" panose="020F0502020204030204" pitchFamily="34" charset="0"/>
              </a:rPr>
              <a:t>You may need to set your QuickTime player preferences to select the internal system audio as the recording source.</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libri" panose="020F0502020204030204" pitchFamily="34" charset="0"/>
              </a:rPr>
              <a:t>The recorded file can be either a .</a:t>
            </a:r>
            <a:r>
              <a:rPr lang="en-US" dirty="0" err="1" smtClean="0">
                <a:latin typeface="Calibri" panose="020F0502020204030204" pitchFamily="34" charset="0"/>
              </a:rPr>
              <a:t>mov</a:t>
            </a:r>
            <a:r>
              <a:rPr lang="en-US" dirty="0" smtClean="0">
                <a:latin typeface="Calibri" panose="020F0502020204030204" pitchFamily="34" charset="0"/>
              </a:rPr>
              <a:t> or .m4a format.</a:t>
            </a:r>
          </a:p>
          <a:p>
            <a:endParaRPr lang="en-US" dirty="0"/>
          </a:p>
        </p:txBody>
      </p:sp>
      <p:sp>
        <p:nvSpPr>
          <p:cNvPr id="4" name="Slide Number Placeholder 3"/>
          <p:cNvSpPr>
            <a:spLocks noGrp="1"/>
          </p:cNvSpPr>
          <p:nvPr>
            <p:ph type="sldNum" sz="quarter" idx="10"/>
          </p:nvPr>
        </p:nvSpPr>
        <p:spPr/>
        <p:txBody>
          <a:bodyPr/>
          <a:lstStyle/>
          <a:p>
            <a:fld id="{8CB50B4F-7EC8-40F8-9DFB-5E92004C38C8}" type="slidenum">
              <a:rPr lang="en-US" smtClean="0"/>
              <a:t>6</a:t>
            </a:fld>
            <a:endParaRPr lang="en-US"/>
          </a:p>
        </p:txBody>
      </p:sp>
    </p:spTree>
    <p:extLst>
      <p:ext uri="{BB962C8B-B14F-4D97-AF65-F5344CB8AC3E}">
        <p14:creationId xmlns:p14="http://schemas.microsoft.com/office/powerpoint/2010/main" val="3217549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Windows 10 has a screen recording utility called the Xbox Game Bar. With it, you can record a video of your actions in just about any Windows app on your laptop. </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video recording tool is part of the Xbox app that comes installed by default in Windows 10. Xbox Game Bar recently received some major updates to make it more useful, so you can now take screenshots and even make memes.</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How to Record Video of an App in Windows 10</a:t>
            </a:r>
          </a:p>
          <a:p>
            <a:r>
              <a:rPr lang="en-US" sz="1200" b="0" i="0" kern="1200" dirty="0" smtClean="0">
                <a:solidFill>
                  <a:schemeClr val="tx1"/>
                </a:solidFill>
                <a:effectLst/>
                <a:latin typeface="+mn-lt"/>
                <a:ea typeface="+mn-ea"/>
                <a:cs typeface="+mn-cs"/>
              </a:rPr>
              <a:t>1. Open the app you want to record. Unfortunately, the tool can't capture some programs, such as File Manager, or the entire desktop, but it does work in regular apps, whether from the Windows Store or desktop apps.</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2. Press the Windows key and the letter G at the same time to open the Game Bar dialog.</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3. Check the "Yes, this is a game" checkbox to load the Game Bar. This is the procedure whether you are recording a game or another kind of app.</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4. Select the Start Recording button (or Win + Alt + R) to begin capturing video.</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5. Stop the recording by selecting the red recording bar that will be on the top right of the program window. (If it disappears on you, press Win + G again to bring the Game Bar back.)</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That's it! You'll find your recorded videos, which are MP4 files, under the Videos folder in a subfolder called Captures.</a:t>
            </a:r>
          </a:p>
        </p:txBody>
      </p:sp>
      <p:sp>
        <p:nvSpPr>
          <p:cNvPr id="4" name="Slide Number Placeholder 3"/>
          <p:cNvSpPr>
            <a:spLocks noGrp="1"/>
          </p:cNvSpPr>
          <p:nvPr>
            <p:ph type="sldNum" sz="quarter" idx="10"/>
          </p:nvPr>
        </p:nvSpPr>
        <p:spPr/>
        <p:txBody>
          <a:bodyPr/>
          <a:lstStyle/>
          <a:p>
            <a:fld id="{37E394B4-1BE6-4DC4-A044-C06D4AD6DDCB}" type="slidenum">
              <a:rPr lang="en-US" smtClean="0"/>
              <a:t>7</a:t>
            </a:fld>
            <a:endParaRPr lang="en-US"/>
          </a:p>
        </p:txBody>
      </p:sp>
    </p:spTree>
    <p:extLst>
      <p:ext uri="{BB962C8B-B14F-4D97-AF65-F5344CB8AC3E}">
        <p14:creationId xmlns:p14="http://schemas.microsoft.com/office/powerpoint/2010/main" val="22543914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EA6BE986-0012-4243-BEC4-4324157F7666}" type="datetimeFigureOut">
              <a:rPr lang="en-US" smtClean="0"/>
              <a:t>11/2/2020</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D41FE011-85C1-4CC5-8638-335B3BDF6A73}" type="slidenum">
              <a:rPr lang="en-US" smtClean="0"/>
              <a:t>‹#›</a:t>
            </a:fld>
            <a:endParaRPr lang="en-US"/>
          </a:p>
        </p:txBody>
      </p:sp>
    </p:spTree>
    <p:extLst>
      <p:ext uri="{BB962C8B-B14F-4D97-AF65-F5344CB8AC3E}">
        <p14:creationId xmlns:p14="http://schemas.microsoft.com/office/powerpoint/2010/main" val="3720445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6BE986-0012-4243-BEC4-4324157F7666}"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1FE011-85C1-4CC5-8638-335B3BDF6A73}" type="slidenum">
              <a:rPr lang="en-US" smtClean="0"/>
              <a:t>‹#›</a:t>
            </a:fld>
            <a:endParaRPr lang="en-US"/>
          </a:p>
        </p:txBody>
      </p:sp>
    </p:spTree>
    <p:extLst>
      <p:ext uri="{BB962C8B-B14F-4D97-AF65-F5344CB8AC3E}">
        <p14:creationId xmlns:p14="http://schemas.microsoft.com/office/powerpoint/2010/main" val="486991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6BE986-0012-4243-BEC4-4324157F7666}"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1FE011-85C1-4CC5-8638-335B3BDF6A73}" type="slidenum">
              <a:rPr lang="en-US" smtClean="0"/>
              <a:t>‹#›</a:t>
            </a:fld>
            <a:endParaRPr lang="en-US"/>
          </a:p>
        </p:txBody>
      </p:sp>
    </p:spTree>
    <p:extLst>
      <p:ext uri="{BB962C8B-B14F-4D97-AF65-F5344CB8AC3E}">
        <p14:creationId xmlns:p14="http://schemas.microsoft.com/office/powerpoint/2010/main" val="23429854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6BE986-0012-4243-BEC4-4324157F7666}"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1FE011-85C1-4CC5-8638-335B3BDF6A73}"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479238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6BE986-0012-4243-BEC4-4324157F7666}"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1FE011-85C1-4CC5-8638-335B3BDF6A73}" type="slidenum">
              <a:rPr lang="en-US" smtClean="0"/>
              <a:t>‹#›</a:t>
            </a:fld>
            <a:endParaRPr lang="en-US"/>
          </a:p>
        </p:txBody>
      </p:sp>
    </p:spTree>
    <p:extLst>
      <p:ext uri="{BB962C8B-B14F-4D97-AF65-F5344CB8AC3E}">
        <p14:creationId xmlns:p14="http://schemas.microsoft.com/office/powerpoint/2010/main" val="693255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EA6BE986-0012-4243-BEC4-4324157F7666}" type="datetimeFigureOut">
              <a:rPr lang="en-US" smtClean="0"/>
              <a:t>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1FE011-85C1-4CC5-8638-335B3BDF6A73}" type="slidenum">
              <a:rPr lang="en-US" smtClean="0"/>
              <a:t>‹#›</a:t>
            </a:fld>
            <a:endParaRPr lang="en-US"/>
          </a:p>
        </p:txBody>
      </p:sp>
    </p:spTree>
    <p:extLst>
      <p:ext uri="{BB962C8B-B14F-4D97-AF65-F5344CB8AC3E}">
        <p14:creationId xmlns:p14="http://schemas.microsoft.com/office/powerpoint/2010/main" val="42583383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07FED1FD-EF77-4825-A4E5-E0F5B1C641C4}" type="datetimeFigureOut">
              <a:rPr lang="en-US" smtClean="0"/>
              <a:t>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759075-14FB-432C-B27C-A95EAC4FDD7C}" type="slidenum">
              <a:rPr lang="en-US" smtClean="0"/>
              <a:t>‹#›</a:t>
            </a:fld>
            <a:endParaRPr lang="en-US"/>
          </a:p>
        </p:txBody>
      </p:sp>
    </p:spTree>
    <p:extLst>
      <p:ext uri="{BB962C8B-B14F-4D97-AF65-F5344CB8AC3E}">
        <p14:creationId xmlns:p14="http://schemas.microsoft.com/office/powerpoint/2010/main" val="8243070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6BE986-0012-4243-BEC4-4324157F7666}"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1FE011-85C1-4CC5-8638-335B3BDF6A73}" type="slidenum">
              <a:rPr lang="en-US" smtClean="0"/>
              <a:t>‹#›</a:t>
            </a:fld>
            <a:endParaRPr lang="en-US"/>
          </a:p>
        </p:txBody>
      </p:sp>
    </p:spTree>
    <p:extLst>
      <p:ext uri="{BB962C8B-B14F-4D97-AF65-F5344CB8AC3E}">
        <p14:creationId xmlns:p14="http://schemas.microsoft.com/office/powerpoint/2010/main" val="3000492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6BE986-0012-4243-BEC4-4324157F7666}"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1FE011-85C1-4CC5-8638-335B3BDF6A73}" type="slidenum">
              <a:rPr lang="en-US" smtClean="0"/>
              <a:t>‹#›</a:t>
            </a:fld>
            <a:endParaRPr lang="en-US"/>
          </a:p>
        </p:txBody>
      </p:sp>
    </p:spTree>
    <p:extLst>
      <p:ext uri="{BB962C8B-B14F-4D97-AF65-F5344CB8AC3E}">
        <p14:creationId xmlns:p14="http://schemas.microsoft.com/office/powerpoint/2010/main" val="3553718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6BE986-0012-4243-BEC4-4324157F7666}"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1FE011-85C1-4CC5-8638-335B3BDF6A73}" type="slidenum">
              <a:rPr lang="en-US" smtClean="0"/>
              <a:t>‹#›</a:t>
            </a:fld>
            <a:endParaRPr lang="en-US"/>
          </a:p>
        </p:txBody>
      </p:sp>
    </p:spTree>
    <p:extLst>
      <p:ext uri="{BB962C8B-B14F-4D97-AF65-F5344CB8AC3E}">
        <p14:creationId xmlns:p14="http://schemas.microsoft.com/office/powerpoint/2010/main" val="42496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A6BE986-0012-4243-BEC4-4324157F7666}"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1FE011-85C1-4CC5-8638-335B3BDF6A73}" type="slidenum">
              <a:rPr lang="en-US" smtClean="0"/>
              <a:t>‹#›</a:t>
            </a:fld>
            <a:endParaRPr lang="en-US"/>
          </a:p>
        </p:txBody>
      </p:sp>
    </p:spTree>
    <p:extLst>
      <p:ext uri="{BB962C8B-B14F-4D97-AF65-F5344CB8AC3E}">
        <p14:creationId xmlns:p14="http://schemas.microsoft.com/office/powerpoint/2010/main" val="2133440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6BE986-0012-4243-BEC4-4324157F7666}"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1FE011-85C1-4CC5-8638-335B3BDF6A73}" type="slidenum">
              <a:rPr lang="en-US" smtClean="0"/>
              <a:t>‹#›</a:t>
            </a:fld>
            <a:endParaRPr lang="en-US"/>
          </a:p>
        </p:txBody>
      </p:sp>
    </p:spTree>
    <p:extLst>
      <p:ext uri="{BB962C8B-B14F-4D97-AF65-F5344CB8AC3E}">
        <p14:creationId xmlns:p14="http://schemas.microsoft.com/office/powerpoint/2010/main" val="1811993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6BE986-0012-4243-BEC4-4324157F7666}" type="datetimeFigureOut">
              <a:rPr lang="en-US" smtClean="0"/>
              <a:t>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1FE011-85C1-4CC5-8638-335B3BDF6A73}" type="slidenum">
              <a:rPr lang="en-US" smtClean="0"/>
              <a:t>‹#›</a:t>
            </a:fld>
            <a:endParaRPr lang="en-US"/>
          </a:p>
        </p:txBody>
      </p:sp>
    </p:spTree>
    <p:extLst>
      <p:ext uri="{BB962C8B-B14F-4D97-AF65-F5344CB8AC3E}">
        <p14:creationId xmlns:p14="http://schemas.microsoft.com/office/powerpoint/2010/main" val="2212016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6BE986-0012-4243-BEC4-4324157F7666}" type="datetimeFigureOut">
              <a:rPr lang="en-US" smtClean="0"/>
              <a:t>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1FE011-85C1-4CC5-8638-335B3BDF6A73}" type="slidenum">
              <a:rPr lang="en-US" smtClean="0"/>
              <a:t>‹#›</a:t>
            </a:fld>
            <a:endParaRPr lang="en-US"/>
          </a:p>
        </p:txBody>
      </p:sp>
    </p:spTree>
    <p:extLst>
      <p:ext uri="{BB962C8B-B14F-4D97-AF65-F5344CB8AC3E}">
        <p14:creationId xmlns:p14="http://schemas.microsoft.com/office/powerpoint/2010/main" val="320560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6BE986-0012-4243-BEC4-4324157F7666}" type="datetimeFigureOut">
              <a:rPr lang="en-US" smtClean="0"/>
              <a:t>11/2/2020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1FE011-85C1-4CC5-8638-335B3BDF6A73}" type="slidenum">
              <a:rPr lang="en-US" smtClean="0"/>
              <a:t>‹#›</a:t>
            </a:fld>
            <a:endParaRPr lang="en-US"/>
          </a:p>
        </p:txBody>
      </p:sp>
    </p:spTree>
    <p:extLst>
      <p:ext uri="{BB962C8B-B14F-4D97-AF65-F5344CB8AC3E}">
        <p14:creationId xmlns:p14="http://schemas.microsoft.com/office/powerpoint/2010/main" val="971424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6BE986-0012-4243-BEC4-4324157F7666}"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1FE011-85C1-4CC5-8638-335B3BDF6A73}" type="slidenum">
              <a:rPr lang="en-US" smtClean="0"/>
              <a:t>‹#›</a:t>
            </a:fld>
            <a:endParaRPr lang="en-US"/>
          </a:p>
        </p:txBody>
      </p:sp>
    </p:spTree>
    <p:extLst>
      <p:ext uri="{BB962C8B-B14F-4D97-AF65-F5344CB8AC3E}">
        <p14:creationId xmlns:p14="http://schemas.microsoft.com/office/powerpoint/2010/main" val="2408446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6BE986-0012-4243-BEC4-4324157F7666}"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1FE011-85C1-4CC5-8638-335B3BDF6A73}" type="slidenum">
              <a:rPr lang="en-US" smtClean="0"/>
              <a:t>‹#›</a:t>
            </a:fld>
            <a:endParaRPr lang="en-US"/>
          </a:p>
        </p:txBody>
      </p:sp>
    </p:spTree>
    <p:extLst>
      <p:ext uri="{BB962C8B-B14F-4D97-AF65-F5344CB8AC3E}">
        <p14:creationId xmlns:p14="http://schemas.microsoft.com/office/powerpoint/2010/main" val="2805163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A6BE986-0012-4243-BEC4-4324157F7666}" type="datetimeFigureOut">
              <a:rPr lang="en-US" smtClean="0"/>
              <a:t>11/2/2020</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41FE011-85C1-4CC5-8638-335B3BDF6A73}" type="slidenum">
              <a:rPr lang="en-US" smtClean="0"/>
              <a:t>‹#›</a:t>
            </a:fld>
            <a:endParaRPr lang="en-US"/>
          </a:p>
        </p:txBody>
      </p:sp>
    </p:spTree>
    <p:extLst>
      <p:ext uri="{BB962C8B-B14F-4D97-AF65-F5344CB8AC3E}">
        <p14:creationId xmlns:p14="http://schemas.microsoft.com/office/powerpoint/2010/main" val="4000141069"/>
      </p:ext>
    </p:extLst>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5.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Notetaking Strategies</a:t>
            </a:r>
            <a:endParaRPr lang="en-US" dirty="0"/>
          </a:p>
        </p:txBody>
      </p:sp>
      <p:sp>
        <p:nvSpPr>
          <p:cNvPr id="3" name="Subtitle 2"/>
          <p:cNvSpPr>
            <a:spLocks noGrp="1"/>
          </p:cNvSpPr>
          <p:nvPr>
            <p:ph type="subTitle" idx="1"/>
          </p:nvPr>
        </p:nvSpPr>
        <p:spPr/>
        <p:txBody>
          <a:bodyPr/>
          <a:lstStyle/>
          <a:p>
            <a:r>
              <a:rPr lang="en-US" dirty="0" smtClean="0"/>
              <a:t>Additional Resources</a:t>
            </a:r>
            <a:endParaRPr lang="en-US" dirty="0"/>
          </a:p>
        </p:txBody>
      </p:sp>
    </p:spTree>
    <p:extLst>
      <p:ext uri="{BB962C8B-B14F-4D97-AF65-F5344CB8AC3E}">
        <p14:creationId xmlns:p14="http://schemas.microsoft.com/office/powerpoint/2010/main" val="605473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QuickTime Audio </a:t>
            </a:r>
            <a:r>
              <a:rPr lang="en-US" dirty="0" smtClean="0"/>
              <a:t>Recorder</a:t>
            </a:r>
            <a:endParaRPr lang="en-US" dirty="0"/>
          </a:p>
        </p:txBody>
      </p:sp>
      <p:sp>
        <p:nvSpPr>
          <p:cNvPr id="3" name="Content Placeholder 2"/>
          <p:cNvSpPr>
            <a:spLocks noGrp="1"/>
          </p:cNvSpPr>
          <p:nvPr>
            <p:ph sz="half" idx="1"/>
          </p:nvPr>
        </p:nvSpPr>
        <p:spPr/>
        <p:txBody>
          <a:bodyPr>
            <a:normAutofit/>
          </a:bodyPr>
          <a:lstStyle/>
          <a:p>
            <a:r>
              <a:rPr lang="en-US" dirty="0" smtClean="0"/>
              <a:t>Open QuickTime Player</a:t>
            </a:r>
            <a:endParaRPr lang="en-US" dirty="0"/>
          </a:p>
          <a:p>
            <a:r>
              <a:rPr lang="en-US" dirty="0" smtClean="0"/>
              <a:t>Windows: Select File &gt; New Audio Recording</a:t>
            </a:r>
            <a:endParaRPr lang="en-US" dirty="0"/>
          </a:p>
          <a:p>
            <a:r>
              <a:rPr lang="en-US" dirty="0" smtClean="0"/>
              <a:t>MAC iOS may need 3</a:t>
            </a:r>
            <a:r>
              <a:rPr lang="en-US" baseline="30000" dirty="0" smtClean="0"/>
              <a:t>rd</a:t>
            </a:r>
            <a:r>
              <a:rPr lang="en-US" dirty="0" smtClean="0"/>
              <a:t> party application to record system audio.</a:t>
            </a:r>
            <a:endParaRPr lang="en-US" dirty="0"/>
          </a:p>
        </p:txBody>
      </p:sp>
      <p:pic>
        <p:nvPicPr>
          <p:cNvPr id="7" name="Content Placeholder 6" title="QuickTime logo"/>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971973" y="2081711"/>
            <a:ext cx="3275666" cy="3275666"/>
          </a:xfrm>
        </p:spPr>
      </p:pic>
    </p:spTree>
    <p:extLst>
      <p:ext uri="{BB962C8B-B14F-4D97-AF65-F5344CB8AC3E}">
        <p14:creationId xmlns:p14="http://schemas.microsoft.com/office/powerpoint/2010/main" val="3196447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QuickTime Audio </a:t>
            </a:r>
            <a:r>
              <a:rPr lang="en-US" dirty="0" smtClean="0"/>
              <a:t>recorder: Preferences</a:t>
            </a:r>
            <a:endParaRPr lang="en-US" dirty="0"/>
          </a:p>
        </p:txBody>
      </p:sp>
      <p:sp>
        <p:nvSpPr>
          <p:cNvPr id="3" name="Content Placeholder 2"/>
          <p:cNvSpPr>
            <a:spLocks noGrp="1"/>
          </p:cNvSpPr>
          <p:nvPr>
            <p:ph sz="half" idx="1"/>
          </p:nvPr>
        </p:nvSpPr>
        <p:spPr/>
        <p:txBody>
          <a:bodyPr>
            <a:normAutofit/>
          </a:bodyPr>
          <a:lstStyle/>
          <a:p>
            <a:r>
              <a:rPr lang="en-US" dirty="0" smtClean="0">
                <a:latin typeface="Calibri" panose="020F0502020204030204" pitchFamily="34" charset="0"/>
                <a:cs typeface="Calibri" panose="020F0502020204030204" pitchFamily="34" charset="0"/>
              </a:rPr>
              <a:t>Set recording preferences</a:t>
            </a:r>
            <a:endParaRPr lang="en-US" dirty="0">
              <a:latin typeface="Calibri" panose="020F0502020204030204" pitchFamily="34" charset="0"/>
              <a:cs typeface="Calibri" panose="020F0502020204030204" pitchFamily="34" charset="0"/>
            </a:endParaRPr>
          </a:p>
          <a:p>
            <a:r>
              <a:rPr lang="en-US" dirty="0" smtClean="0">
                <a:latin typeface="Calibri" panose="020F0502020204030204" pitchFamily="34" charset="0"/>
                <a:cs typeface="Calibri" panose="020F0502020204030204" pitchFamily="34" charset="0"/>
              </a:rPr>
              <a:t>Edit &gt; Preferences &gt; QuickTime Preferences</a:t>
            </a:r>
            <a:endParaRPr lang="en-US" dirty="0">
              <a:latin typeface="Calibri" panose="020F0502020204030204" pitchFamily="34" charset="0"/>
              <a:cs typeface="Calibri" panose="020F0502020204030204" pitchFamily="34" charset="0"/>
            </a:endParaRPr>
          </a:p>
          <a:p>
            <a:r>
              <a:rPr lang="en-US" dirty="0" smtClean="0">
                <a:latin typeface="Calibri" panose="020F0502020204030204" pitchFamily="34" charset="0"/>
                <a:cs typeface="Calibri" panose="020F0502020204030204" pitchFamily="34" charset="0"/>
              </a:rPr>
              <a:t>MAC iOS may need 3</a:t>
            </a:r>
            <a:r>
              <a:rPr lang="en-US" baseline="30000" dirty="0" smtClean="0">
                <a:latin typeface="Calibri" panose="020F0502020204030204" pitchFamily="34" charset="0"/>
                <a:cs typeface="Calibri" panose="020F0502020204030204" pitchFamily="34" charset="0"/>
              </a:rPr>
              <a:t>rd</a:t>
            </a:r>
            <a:r>
              <a:rPr lang="en-US" dirty="0" smtClean="0">
                <a:latin typeface="Calibri" panose="020F0502020204030204" pitchFamily="34" charset="0"/>
                <a:cs typeface="Calibri" panose="020F0502020204030204" pitchFamily="34" charset="0"/>
              </a:rPr>
              <a:t> party application to record system audio.</a:t>
            </a:r>
            <a:endParaRPr lang="en-US" dirty="0">
              <a:latin typeface="Calibri" panose="020F0502020204030204" pitchFamily="34" charset="0"/>
              <a:cs typeface="Calibri" panose="020F0502020204030204" pitchFamily="34" charset="0"/>
            </a:endParaRPr>
          </a:p>
        </p:txBody>
      </p:sp>
      <p:pic>
        <p:nvPicPr>
          <p:cNvPr id="7" name="Content Placeholder 6" title="QuickTime Preferences"/>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232358" y="1712938"/>
            <a:ext cx="4620125" cy="4133796"/>
          </a:xfrm>
        </p:spPr>
      </p:pic>
    </p:spTree>
    <p:extLst>
      <p:ext uri="{BB962C8B-B14F-4D97-AF65-F5344CB8AC3E}">
        <p14:creationId xmlns:p14="http://schemas.microsoft.com/office/powerpoint/2010/main" val="2423847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QuickTime Audio </a:t>
            </a:r>
            <a:r>
              <a:rPr lang="en-US" dirty="0" smtClean="0"/>
              <a:t>recorder: Playback &amp; Recording Devices</a:t>
            </a:r>
            <a:endParaRPr lang="en-US" dirty="0"/>
          </a:p>
        </p:txBody>
      </p:sp>
      <p:sp>
        <p:nvSpPr>
          <p:cNvPr id="3" name="Content Placeholder 2"/>
          <p:cNvSpPr>
            <a:spLocks noGrp="1"/>
          </p:cNvSpPr>
          <p:nvPr>
            <p:ph sz="half" idx="1"/>
          </p:nvPr>
        </p:nvSpPr>
        <p:spPr/>
        <p:txBody>
          <a:bodyPr>
            <a:normAutofit/>
          </a:bodyPr>
          <a:lstStyle/>
          <a:p>
            <a:r>
              <a:rPr lang="en-US" dirty="0" smtClean="0">
                <a:latin typeface="Calibri" panose="020F0502020204030204" pitchFamily="34" charset="0"/>
                <a:cs typeface="Calibri" panose="020F0502020204030204" pitchFamily="34" charset="0"/>
              </a:rPr>
              <a:t>Audio Playback and Recording Devices</a:t>
            </a:r>
            <a:endParaRPr lang="en-US" dirty="0">
              <a:latin typeface="Calibri" panose="020F0502020204030204" pitchFamily="34" charset="0"/>
              <a:cs typeface="Calibri" panose="020F0502020204030204" pitchFamily="34" charset="0"/>
            </a:endParaRPr>
          </a:p>
          <a:p>
            <a:r>
              <a:rPr lang="en-US" dirty="0" smtClean="0">
                <a:latin typeface="Calibri" panose="020F0502020204030204" pitchFamily="34" charset="0"/>
                <a:cs typeface="Calibri" panose="020F0502020204030204" pitchFamily="34" charset="0"/>
              </a:rPr>
              <a:t>Windows Audio Session</a:t>
            </a:r>
            <a:endParaRPr lang="en-US" dirty="0">
              <a:latin typeface="Calibri" panose="020F0502020204030204" pitchFamily="34" charset="0"/>
              <a:cs typeface="Calibri" panose="020F0502020204030204" pitchFamily="34" charset="0"/>
            </a:endParaRPr>
          </a:p>
        </p:txBody>
      </p:sp>
      <p:pic>
        <p:nvPicPr>
          <p:cNvPr id="7" name="Content Placeholder 6" title="QuickTime Audio Playback and Recording Devices"/>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016324" y="1712938"/>
            <a:ext cx="3052193" cy="4133796"/>
          </a:xfrm>
        </p:spPr>
      </p:pic>
    </p:spTree>
    <p:extLst>
      <p:ext uri="{BB962C8B-B14F-4D97-AF65-F5344CB8AC3E}">
        <p14:creationId xmlns:p14="http://schemas.microsoft.com/office/powerpoint/2010/main" val="11542183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itle="System Audio Selection"/>
          <p:cNvSpPr>
            <a:spLocks noGrp="1"/>
          </p:cNvSpPr>
          <p:nvPr>
            <p:ph type="title"/>
          </p:nvPr>
        </p:nvSpPr>
        <p:spPr/>
        <p:txBody>
          <a:bodyPr/>
          <a:lstStyle/>
          <a:p>
            <a:r>
              <a:rPr lang="en-US" dirty="0" smtClean="0"/>
              <a:t>QuickTime Audio </a:t>
            </a:r>
            <a:r>
              <a:rPr lang="en-US" dirty="0" smtClean="0"/>
              <a:t>Recorder</a:t>
            </a:r>
            <a:endParaRPr lang="en-US" dirty="0"/>
          </a:p>
        </p:txBody>
      </p:sp>
      <p:sp>
        <p:nvSpPr>
          <p:cNvPr id="3" name="Content Placeholder 2"/>
          <p:cNvSpPr>
            <a:spLocks noGrp="1"/>
          </p:cNvSpPr>
          <p:nvPr>
            <p:ph sz="half" idx="1"/>
          </p:nvPr>
        </p:nvSpPr>
        <p:spPr/>
        <p:txBody>
          <a:bodyPr>
            <a:normAutofit/>
          </a:bodyPr>
          <a:lstStyle/>
          <a:p>
            <a:pPr>
              <a:lnSpc>
                <a:spcPct val="100000"/>
              </a:lnSpc>
            </a:pPr>
            <a:r>
              <a:rPr lang="en-US" dirty="0" smtClean="0">
                <a:latin typeface="Calibri" panose="020F0502020204030204" pitchFamily="34" charset="0"/>
                <a:cs typeface="Calibri" panose="020F0502020204030204" pitchFamily="34" charset="0"/>
              </a:rPr>
              <a:t>Audio Playback and Recording Devices</a:t>
            </a:r>
            <a:endParaRPr lang="en-US" dirty="0">
              <a:latin typeface="Calibri" panose="020F0502020204030204" pitchFamily="34" charset="0"/>
              <a:cs typeface="Calibri" panose="020F0502020204030204" pitchFamily="34" charset="0"/>
            </a:endParaRPr>
          </a:p>
          <a:p>
            <a:r>
              <a:rPr lang="en-US" dirty="0" smtClean="0">
                <a:latin typeface="Calibri" panose="020F0502020204030204" pitchFamily="34" charset="0"/>
                <a:cs typeface="Calibri" panose="020F0502020204030204" pitchFamily="34" charset="0"/>
              </a:rPr>
              <a:t>Select internal system audio card</a:t>
            </a:r>
            <a:endParaRPr lang="en-US" dirty="0">
              <a:latin typeface="Calibri" panose="020F0502020204030204" pitchFamily="34" charset="0"/>
              <a:cs typeface="Calibri" panose="020F0502020204030204" pitchFamily="34" charset="0"/>
            </a:endParaRPr>
          </a:p>
        </p:txBody>
      </p:sp>
      <p:pic>
        <p:nvPicPr>
          <p:cNvPr id="7" name="Content Placeholder 6" title="System Audio Selection"/>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240223" y="1302683"/>
            <a:ext cx="4102769" cy="4666899"/>
          </a:xfrm>
        </p:spPr>
      </p:pic>
    </p:spTree>
    <p:extLst>
      <p:ext uri="{BB962C8B-B14F-4D97-AF65-F5344CB8AC3E}">
        <p14:creationId xmlns:p14="http://schemas.microsoft.com/office/powerpoint/2010/main" val="2034557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QuickTime Audio recorder</a:t>
            </a:r>
            <a:endParaRPr lang="en-US" dirty="0"/>
          </a:p>
        </p:txBody>
      </p:sp>
      <p:sp>
        <p:nvSpPr>
          <p:cNvPr id="3" name="Text Placeholder 2"/>
          <p:cNvSpPr>
            <a:spLocks noGrp="1"/>
          </p:cNvSpPr>
          <p:nvPr>
            <p:ph type="body" idx="1"/>
          </p:nvPr>
        </p:nvSpPr>
        <p:spPr>
          <a:xfrm>
            <a:off x="1141413" y="4404596"/>
            <a:ext cx="4964918" cy="576262"/>
          </a:xfrm>
        </p:spPr>
        <p:txBody>
          <a:bodyPr/>
          <a:lstStyle/>
          <a:p>
            <a:r>
              <a:rPr lang="en-US" dirty="0" smtClean="0"/>
              <a:t>QuickTime: start recording</a:t>
            </a:r>
            <a:endParaRPr lang="en-US" dirty="0"/>
          </a:p>
        </p:txBody>
      </p:sp>
      <p:pic>
        <p:nvPicPr>
          <p:cNvPr id="12" name="Picture Placeholder 11" title="QuickTime Start Recording"/>
          <p:cNvPicPr>
            <a:picLocks noGrp="1" noChangeAspect="1"/>
          </p:cNvPicPr>
          <p:nvPr>
            <p:ph type="pic" idx="15"/>
          </p:nvPr>
        </p:nvPicPr>
        <p:blipFill>
          <a:blip r:embed="rId3">
            <a:extLst>
              <a:ext uri="{28A0092B-C50C-407E-A947-70E740481C1C}">
                <a14:useLocalDpi xmlns:a14="http://schemas.microsoft.com/office/drawing/2010/main" val="0"/>
              </a:ext>
            </a:extLst>
          </a:blip>
          <a:srcRect l="18428" r="18428"/>
          <a:stretch>
            <a:fillRect/>
          </a:stretch>
        </p:blipFill>
        <p:spPr/>
      </p:pic>
      <p:sp>
        <p:nvSpPr>
          <p:cNvPr id="5" name="Text Placeholder 4"/>
          <p:cNvSpPr>
            <a:spLocks noGrp="1"/>
          </p:cNvSpPr>
          <p:nvPr>
            <p:ph type="body" sz="half" idx="18"/>
          </p:nvPr>
        </p:nvSpPr>
        <p:spPr>
          <a:xfrm>
            <a:off x="1141413" y="4980858"/>
            <a:ext cx="4964918" cy="817843"/>
          </a:xfrm>
        </p:spPr>
        <p:txBody>
          <a:bodyPr>
            <a:normAutofit/>
          </a:bodyPr>
          <a:lstStyle/>
          <a:p>
            <a:pPr>
              <a:lnSpc>
                <a:spcPct val="100000"/>
              </a:lnSpc>
            </a:pPr>
            <a:r>
              <a:rPr lang="en-US" dirty="0" smtClean="0">
                <a:latin typeface="Calibri" panose="020F0502020204030204" pitchFamily="34" charset="0"/>
                <a:cs typeface="Calibri" panose="020F0502020204030204" pitchFamily="34" charset="0"/>
              </a:rPr>
              <a:t>You may need to set your QuickTime player preferences to select the internal system audio as the recording source.</a:t>
            </a:r>
            <a:endParaRPr lang="en-US" dirty="0">
              <a:latin typeface="Calibri" panose="020F0502020204030204" pitchFamily="34" charset="0"/>
              <a:cs typeface="Calibri" panose="020F0502020204030204" pitchFamily="34" charset="0"/>
            </a:endParaRPr>
          </a:p>
        </p:txBody>
      </p:sp>
      <p:sp>
        <p:nvSpPr>
          <p:cNvPr id="6" name="Text Placeholder 5"/>
          <p:cNvSpPr>
            <a:spLocks noGrp="1"/>
          </p:cNvSpPr>
          <p:nvPr>
            <p:ph type="body" sz="quarter" idx="3"/>
          </p:nvPr>
        </p:nvSpPr>
        <p:spPr>
          <a:xfrm>
            <a:off x="6271354" y="4404596"/>
            <a:ext cx="4776056" cy="576262"/>
          </a:xfrm>
        </p:spPr>
        <p:txBody>
          <a:bodyPr/>
          <a:lstStyle/>
          <a:p>
            <a:r>
              <a:rPr lang="en-US" dirty="0" smtClean="0"/>
              <a:t>QuickTime: Stop Recording</a:t>
            </a:r>
            <a:endParaRPr lang="en-US" dirty="0"/>
          </a:p>
        </p:txBody>
      </p:sp>
      <p:pic>
        <p:nvPicPr>
          <p:cNvPr id="13" name="Picture Placeholder 12" title="QuickTime Stop Recording"/>
          <p:cNvPicPr>
            <a:picLocks noGrp="1" noChangeAspect="1"/>
          </p:cNvPicPr>
          <p:nvPr>
            <p:ph type="pic" idx="21"/>
          </p:nvPr>
        </p:nvPicPr>
        <p:blipFill>
          <a:blip r:embed="rId4">
            <a:extLst>
              <a:ext uri="{28A0092B-C50C-407E-A947-70E740481C1C}">
                <a14:useLocalDpi xmlns:a14="http://schemas.microsoft.com/office/drawing/2010/main" val="0"/>
              </a:ext>
            </a:extLst>
          </a:blip>
          <a:srcRect l="18396" r="18396"/>
          <a:stretch>
            <a:fillRect/>
          </a:stretch>
        </p:blipFill>
        <p:spPr/>
      </p:pic>
      <p:sp>
        <p:nvSpPr>
          <p:cNvPr id="8" name="Text Placeholder 7"/>
          <p:cNvSpPr>
            <a:spLocks noGrp="1"/>
          </p:cNvSpPr>
          <p:nvPr>
            <p:ph type="body" sz="half" idx="19"/>
          </p:nvPr>
        </p:nvSpPr>
        <p:spPr>
          <a:xfrm>
            <a:off x="6269894" y="4980857"/>
            <a:ext cx="4776056" cy="810342"/>
          </a:xfrm>
        </p:spPr>
        <p:txBody>
          <a:bodyPr/>
          <a:lstStyle/>
          <a:p>
            <a:r>
              <a:rPr lang="en-US" dirty="0" smtClean="0">
                <a:latin typeface="Calibri" panose="020F0502020204030204" pitchFamily="34" charset="0"/>
              </a:rPr>
              <a:t>The recorded file can be either a .</a:t>
            </a:r>
            <a:r>
              <a:rPr lang="en-US" dirty="0" err="1" smtClean="0">
                <a:latin typeface="Calibri" panose="020F0502020204030204" pitchFamily="34" charset="0"/>
              </a:rPr>
              <a:t>mov</a:t>
            </a:r>
            <a:r>
              <a:rPr lang="en-US" dirty="0" smtClean="0">
                <a:latin typeface="Calibri" panose="020F0502020204030204" pitchFamily="34" charset="0"/>
              </a:rPr>
              <a:t> or .m4a format.</a:t>
            </a:r>
            <a:endParaRPr lang="en-US" dirty="0">
              <a:latin typeface="Calibri" panose="020F0502020204030204" pitchFamily="34" charset="0"/>
            </a:endParaRPr>
          </a:p>
        </p:txBody>
      </p:sp>
    </p:spTree>
    <p:extLst>
      <p:ext uri="{BB962C8B-B14F-4D97-AF65-F5344CB8AC3E}">
        <p14:creationId xmlns:p14="http://schemas.microsoft.com/office/powerpoint/2010/main" val="1287791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a:t>
            </a:r>
            <a:r>
              <a:rPr lang="en-US" dirty="0" smtClean="0"/>
              <a:t>10 Recording</a:t>
            </a:r>
            <a:endParaRPr lang="en-US" dirty="0"/>
          </a:p>
        </p:txBody>
      </p:sp>
      <p:sp>
        <p:nvSpPr>
          <p:cNvPr id="3" name="Content Placeholder 2"/>
          <p:cNvSpPr>
            <a:spLocks noGrp="1"/>
          </p:cNvSpPr>
          <p:nvPr>
            <p:ph sz="half" idx="1"/>
          </p:nvPr>
        </p:nvSpPr>
        <p:spPr/>
        <p:txBody>
          <a:bodyPr>
            <a:normAutofit/>
          </a:bodyPr>
          <a:lstStyle/>
          <a:p>
            <a:r>
              <a:rPr lang="en-US" dirty="0"/>
              <a:t>Open the </a:t>
            </a:r>
            <a:r>
              <a:rPr lang="en-US" dirty="0" smtClean="0"/>
              <a:t>application </a:t>
            </a:r>
            <a:r>
              <a:rPr lang="en-US" dirty="0"/>
              <a:t>you want to </a:t>
            </a:r>
            <a:r>
              <a:rPr lang="en-US" dirty="0" smtClean="0"/>
              <a:t>record</a:t>
            </a:r>
          </a:p>
          <a:p>
            <a:r>
              <a:rPr lang="en-US" dirty="0"/>
              <a:t>Press the Windows key </a:t>
            </a:r>
            <a:r>
              <a:rPr lang="en-US" dirty="0" smtClean="0"/>
              <a:t>+ G to </a:t>
            </a:r>
            <a:r>
              <a:rPr lang="en-US" dirty="0"/>
              <a:t>open the Game Bar </a:t>
            </a:r>
            <a:r>
              <a:rPr lang="en-US" dirty="0" smtClean="0"/>
              <a:t>dialog</a:t>
            </a:r>
          </a:p>
          <a:p>
            <a:r>
              <a:rPr lang="en-US" dirty="0"/>
              <a:t>Check the "Yes, this is a game" </a:t>
            </a:r>
            <a:r>
              <a:rPr lang="en-US" dirty="0" smtClean="0"/>
              <a:t>checkbox</a:t>
            </a:r>
            <a:endParaRPr lang="en-US" dirty="0"/>
          </a:p>
        </p:txBody>
      </p:sp>
      <p:pic>
        <p:nvPicPr>
          <p:cNvPr id="7" name="Content Placeholder 6" title="Windows 10 Game Bar Dialog."/>
          <p:cNvPicPr preferRelativeResize="0">
            <a:picLocks noGrp="1"/>
          </p:cNvPicPr>
          <p:nvPr>
            <p:ph sz="half" idx="2"/>
          </p:nvPr>
        </p:nvPicPr>
        <p:blipFill>
          <a:blip r:embed="rId3">
            <a:extLst>
              <a:ext uri="{28A0092B-C50C-407E-A947-70E740481C1C}">
                <a14:useLocalDpi xmlns:a14="http://schemas.microsoft.com/office/drawing/2010/main" val="0"/>
              </a:ext>
            </a:extLst>
          </a:blip>
          <a:stretch>
            <a:fillRect/>
          </a:stretch>
        </p:blipFill>
        <p:spPr>
          <a:xfrm>
            <a:off x="6400800" y="2514600"/>
            <a:ext cx="4572000" cy="914400"/>
          </a:xfrm>
        </p:spPr>
      </p:pic>
    </p:spTree>
    <p:extLst>
      <p:ext uri="{BB962C8B-B14F-4D97-AF65-F5344CB8AC3E}">
        <p14:creationId xmlns:p14="http://schemas.microsoft.com/office/powerpoint/2010/main" val="2187156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Windows 10 Recording</a:t>
            </a:r>
            <a:endParaRPr lang="en-US" dirty="0"/>
          </a:p>
        </p:txBody>
      </p:sp>
      <p:sp>
        <p:nvSpPr>
          <p:cNvPr id="6" name="Content Placeholder 5"/>
          <p:cNvSpPr>
            <a:spLocks noGrp="1"/>
          </p:cNvSpPr>
          <p:nvPr>
            <p:ph sz="half" idx="1"/>
          </p:nvPr>
        </p:nvSpPr>
        <p:spPr/>
        <p:txBody>
          <a:bodyPr>
            <a:normAutofit/>
          </a:bodyPr>
          <a:lstStyle/>
          <a:p>
            <a:r>
              <a:rPr lang="en-US" dirty="0"/>
              <a:t>Select the Start Recording button (or Win + Alt + R) to </a:t>
            </a:r>
            <a:r>
              <a:rPr lang="en-US" dirty="0" smtClean="0"/>
              <a:t>capture video/audio</a:t>
            </a:r>
            <a:endParaRPr lang="en-US" dirty="0"/>
          </a:p>
          <a:p>
            <a:r>
              <a:rPr lang="en-US" dirty="0"/>
              <a:t>Stop </a:t>
            </a:r>
            <a:r>
              <a:rPr lang="en-US" dirty="0" smtClean="0"/>
              <a:t>recording:  select </a:t>
            </a:r>
            <a:r>
              <a:rPr lang="en-US" dirty="0"/>
              <a:t>red recording bar </a:t>
            </a:r>
            <a:r>
              <a:rPr lang="en-US" dirty="0" smtClean="0"/>
              <a:t>in the </a:t>
            </a:r>
            <a:r>
              <a:rPr lang="en-US" dirty="0"/>
              <a:t>top right of the program window. </a:t>
            </a:r>
            <a:r>
              <a:rPr lang="en-US" dirty="0" smtClean="0"/>
              <a:t>(Press </a:t>
            </a:r>
            <a:r>
              <a:rPr lang="en-US" dirty="0"/>
              <a:t>Win + G again to bring the Game Bar back.)</a:t>
            </a:r>
          </a:p>
          <a:p>
            <a:endParaRPr lang="en-US" dirty="0"/>
          </a:p>
        </p:txBody>
      </p:sp>
      <p:pic>
        <p:nvPicPr>
          <p:cNvPr id="8" name="Content Placeholder 7" title="Windows 10 Recording Control Bar"/>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a:xfrm>
            <a:off x="6400800" y="2514600"/>
            <a:ext cx="4572000" cy="914400"/>
          </a:xfrm>
        </p:spPr>
      </p:pic>
    </p:spTree>
    <p:extLst>
      <p:ext uri="{BB962C8B-B14F-4D97-AF65-F5344CB8AC3E}">
        <p14:creationId xmlns:p14="http://schemas.microsoft.com/office/powerpoint/2010/main" val="25509994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Circuit</Template>
  <TotalTime>60</TotalTime>
  <Words>549</Words>
  <Application>Microsoft Office PowerPoint</Application>
  <PresentationFormat>Widescreen</PresentationFormat>
  <Paragraphs>54</Paragraphs>
  <Slides>8</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Trebuchet MS</vt:lpstr>
      <vt:lpstr>Tw Cen MT</vt:lpstr>
      <vt:lpstr>Circuit</vt:lpstr>
      <vt:lpstr>Notetaking Strategies</vt:lpstr>
      <vt:lpstr>QuickTime Audio Recorder</vt:lpstr>
      <vt:lpstr>QuickTime Audio recorder: Preferences</vt:lpstr>
      <vt:lpstr>QuickTime Audio recorder: Playback &amp; Recording Devices</vt:lpstr>
      <vt:lpstr>QuickTime Audio Recorder</vt:lpstr>
      <vt:lpstr>QuickTime Audio recorder</vt:lpstr>
      <vt:lpstr>Windows 10 Recording</vt:lpstr>
      <vt:lpstr>Windows 10 Recording</vt:lpstr>
    </vt:vector>
  </TitlesOfParts>
  <Company>UC Riverside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Notetaking Strategies</dc:title>
  <dc:creator>Wilbert Pines III</dc:creator>
  <cp:lastModifiedBy>Wilbert Pines III</cp:lastModifiedBy>
  <cp:revision>4</cp:revision>
  <dcterms:created xsi:type="dcterms:W3CDTF">2020-10-21T20:30:59Z</dcterms:created>
  <dcterms:modified xsi:type="dcterms:W3CDTF">2020-11-02T23:06:49Z</dcterms:modified>
</cp:coreProperties>
</file>