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9" r:id="rId1"/>
  </p:sldMasterIdLst>
  <p:notesMasterIdLst>
    <p:notesMasterId r:id="rId36"/>
  </p:notesMasterIdLst>
  <p:sldIdLst>
    <p:sldId id="256" r:id="rId2"/>
    <p:sldId id="367" r:id="rId3"/>
    <p:sldId id="290" r:id="rId4"/>
    <p:sldId id="259" r:id="rId5"/>
    <p:sldId id="368" r:id="rId6"/>
    <p:sldId id="372" r:id="rId7"/>
    <p:sldId id="373" r:id="rId8"/>
    <p:sldId id="380" r:id="rId9"/>
    <p:sldId id="374" r:id="rId10"/>
    <p:sldId id="395" r:id="rId11"/>
    <p:sldId id="375" r:id="rId12"/>
    <p:sldId id="379" r:id="rId13"/>
    <p:sldId id="376" r:id="rId14"/>
    <p:sldId id="377" r:id="rId15"/>
    <p:sldId id="378" r:id="rId16"/>
    <p:sldId id="381" r:id="rId17"/>
    <p:sldId id="382" r:id="rId18"/>
    <p:sldId id="397" r:id="rId19"/>
    <p:sldId id="399" r:id="rId20"/>
    <p:sldId id="398" r:id="rId21"/>
    <p:sldId id="400" r:id="rId22"/>
    <p:sldId id="383" r:id="rId23"/>
    <p:sldId id="388" r:id="rId24"/>
    <p:sldId id="384" r:id="rId25"/>
    <p:sldId id="401" r:id="rId26"/>
    <p:sldId id="390" r:id="rId27"/>
    <p:sldId id="391" r:id="rId28"/>
    <p:sldId id="387" r:id="rId29"/>
    <p:sldId id="394" r:id="rId30"/>
    <p:sldId id="396" r:id="rId31"/>
    <p:sldId id="385" r:id="rId32"/>
    <p:sldId id="392" r:id="rId33"/>
    <p:sldId id="393" r:id="rId34"/>
    <p:sldId id="258"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626366"/>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626366"/>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626366"/>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626366"/>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626366"/>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626366"/>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626366"/>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626366"/>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626366"/>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97193"/>
    <a:srgbClr val="522358"/>
    <a:srgbClr val="1D2983"/>
    <a:srgbClr val="66B9E7"/>
    <a:srgbClr val="B61116"/>
    <a:srgbClr val="CB3188"/>
    <a:srgbClr val="03586A"/>
    <a:srgbClr val="CB7F88"/>
    <a:srgbClr val="EA8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0"/>
    <p:restoredTop sz="86285"/>
  </p:normalViewPr>
  <p:slideViewPr>
    <p:cSldViewPr snapToGrid="0" snapToObjects="1">
      <p:cViewPr varScale="1">
        <p:scale>
          <a:sx n="47" d="100"/>
          <a:sy n="47" d="100"/>
        </p:scale>
        <p:origin x="248" y="6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381000" y="685800"/>
            <a:ext cx="6096000" cy="3429000"/>
          </a:xfrm>
          <a:prstGeom prst="rect">
            <a:avLst/>
          </a:prstGeom>
        </p:spPr>
        <p:txBody>
          <a:bodyPr/>
          <a:lstStyle/>
          <a:p>
            <a:endParaRPr/>
          </a:p>
        </p:txBody>
      </p:sp>
      <p:sp>
        <p:nvSpPr>
          <p:cNvPr id="146" name="Shape 14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W3C – World Wide Web Consortium</a:t>
            </a:r>
          </a:p>
          <a:p>
            <a:r>
              <a:rPr lang="en-US" dirty="0"/>
              <a:t>WCAG – Web Content Accessibility Guidelines</a:t>
            </a:r>
          </a:p>
          <a:p>
            <a:r>
              <a:rPr lang="en-US" dirty="0"/>
              <a:t>ARIA  - </a:t>
            </a:r>
            <a:r>
              <a:rPr lang="en-US" dirty="0" err="1"/>
              <a:t>Accessibile</a:t>
            </a:r>
            <a:r>
              <a:rPr lang="en-US" dirty="0"/>
              <a:t> Rich Internet </a:t>
            </a:r>
            <a:r>
              <a:rPr lang="en-US" dirty="0" err="1"/>
              <a:t>Applicatins</a:t>
            </a:r>
            <a:endParaRPr lang="en-US" dirty="0"/>
          </a:p>
          <a:p>
            <a:r>
              <a:rPr lang="en-US" dirty="0"/>
              <a:t>APA – Accessible Platform Architectures</a:t>
            </a:r>
          </a:p>
        </p:txBody>
      </p:sp>
    </p:spTree>
    <p:extLst>
      <p:ext uri="{BB962C8B-B14F-4D97-AF65-F5344CB8AC3E}">
        <p14:creationId xmlns:p14="http://schemas.microsoft.com/office/powerpoint/2010/main" val="282017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Helvetica Neue"/>
                <a:ea typeface="Helvetica Neue"/>
                <a:cs typeface="Helvetica Neue"/>
                <a:sym typeface="Helvetica Neue"/>
              </a:rPr>
              <a:t>This video shows a styled button with a tooltip to demonstrate WCAG 2.1 Success Criterion 1.4.13 – Content on Hover and Focus. The button is the trigger element. The tooltip displays when the button receives focus and disappears when focus is removed. When the mouse moves over the button, the tooltip displays. When the mouse moves off of the button the tooltip disappears. The tooltip also stays visible as the mouse is moved over it. The tooltip disappears when the mouse is moved off of it. </a:t>
            </a:r>
            <a:endParaRPr lang="en-US" dirty="0"/>
          </a:p>
        </p:txBody>
      </p:sp>
    </p:spTree>
    <p:extLst>
      <p:ext uri="{BB962C8B-B14F-4D97-AF65-F5344CB8AC3E}">
        <p14:creationId xmlns:p14="http://schemas.microsoft.com/office/powerpoint/2010/main" val="121568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it is not continuous. </a:t>
            </a:r>
          </a:p>
          <a:p>
            <a:r>
              <a:rPr lang="en-US" dirty="0"/>
              <a:t>Give example of presenters that had a moving gif in the background of their slide while they continued talking – very distracting.</a:t>
            </a:r>
          </a:p>
        </p:txBody>
      </p:sp>
    </p:spTree>
    <p:extLst>
      <p:ext uri="{BB962C8B-B14F-4D97-AF65-F5344CB8AC3E}">
        <p14:creationId xmlns:p14="http://schemas.microsoft.com/office/powerpoint/2010/main" val="331937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4336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affecttheverb.com</a:t>
            </a:r>
            <a:r>
              <a:rPr lang="en-US" dirty="0"/>
              <a:t>/gallery/</a:t>
            </a:r>
            <a:r>
              <a:rPr lang="en-US" dirty="0" err="1"/>
              <a:t>disabledandhere</a:t>
            </a:r>
            <a:r>
              <a:rPr lang="en-US" dirty="0"/>
              <a:t>/</a:t>
            </a:r>
            <a:r>
              <a:rPr lang="en-US" dirty="0" err="1"/>
              <a:t>streetprotest</a:t>
            </a:r>
            <a:r>
              <a:rPr lang="en-US" dirty="0"/>
              <a:t>/</a:t>
            </a:r>
          </a:p>
        </p:txBody>
      </p:sp>
    </p:spTree>
    <p:extLst>
      <p:ext uri="{BB962C8B-B14F-4D97-AF65-F5344CB8AC3E}">
        <p14:creationId xmlns:p14="http://schemas.microsoft.com/office/powerpoint/2010/main" val="345062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This?</a:t>
            </a:r>
          </a:p>
        </p:txBody>
      </p:sp>
    </p:spTree>
    <p:extLst>
      <p:ext uri="{BB962C8B-B14F-4D97-AF65-F5344CB8AC3E}">
        <p14:creationId xmlns:p14="http://schemas.microsoft.com/office/powerpoint/2010/main" val="354500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you are in the back of the room, off to the side, have a column blocking your view, your hearing aid or glasses broke, …</a:t>
            </a:r>
          </a:p>
        </p:txBody>
      </p:sp>
    </p:spTree>
    <p:extLst>
      <p:ext uri="{BB962C8B-B14F-4D97-AF65-F5344CB8AC3E}">
        <p14:creationId xmlns:p14="http://schemas.microsoft.com/office/powerpoint/2010/main" val="72478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085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925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311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use advanced vocabulary, spell out acronyms</a:t>
            </a:r>
          </a:p>
        </p:txBody>
      </p:sp>
    </p:spTree>
    <p:extLst>
      <p:ext uri="{BB962C8B-B14F-4D97-AF65-F5344CB8AC3E}">
        <p14:creationId xmlns:p14="http://schemas.microsoft.com/office/powerpoint/2010/main" val="411350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youtu.be</a:t>
            </a:r>
            <a:r>
              <a:rPr lang="en-US" dirty="0"/>
              <a:t>/33krnU_juFE?t=17</a:t>
            </a:r>
          </a:p>
          <a:p>
            <a:r>
              <a:rPr lang="en-US" dirty="0"/>
              <a:t>Captions are also useful for people learning a new language, who learn better by seeing, noisy settings, quiet settings (library, shared office space, </a:t>
            </a:r>
            <a:r>
              <a:rPr lang="en-US" dirty="0" err="1"/>
              <a:t>etc</a:t>
            </a:r>
            <a:r>
              <a:rPr lang="en-US" dirty="0"/>
              <a:t>)</a:t>
            </a:r>
          </a:p>
        </p:txBody>
      </p:sp>
    </p:spTree>
    <p:extLst>
      <p:ext uri="{BB962C8B-B14F-4D97-AF65-F5344CB8AC3E}">
        <p14:creationId xmlns:p14="http://schemas.microsoft.com/office/powerpoint/2010/main" val="2227389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captions for pre-recorded media, describe what is happening and locations on the screen for live demos</a:t>
            </a:r>
          </a:p>
        </p:txBody>
      </p:sp>
    </p:spTree>
    <p:extLst>
      <p:ext uri="{BB962C8B-B14F-4D97-AF65-F5344CB8AC3E}">
        <p14:creationId xmlns:p14="http://schemas.microsoft.com/office/powerpoint/2010/main" val="288660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FFFFFF"/>
        </a:solidFill>
        <a:effectLst/>
      </p:bgPr>
    </p:bg>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778000" y="2298700"/>
            <a:ext cx="20828000" cy="4648200"/>
          </a:xfrm>
          <a:prstGeom prst="rect">
            <a:avLst/>
          </a:prstGeom>
        </p:spPr>
        <p:txBody>
          <a:bodyPr anchor="b"/>
          <a:lstStyle>
            <a:lvl1pPr>
              <a:defRPr>
                <a:solidFill>
                  <a:srgbClr val="522358"/>
                </a:solidFill>
              </a:defRPr>
            </a:lvl1pPr>
          </a:lstStyle>
          <a:p>
            <a:r>
              <a:rPr lang="en-US"/>
              <a:t>Click to edit Master title style</a:t>
            </a:r>
            <a:endParaRPr dirty="0"/>
          </a:p>
        </p:txBody>
      </p:sp>
      <p:sp>
        <p:nvSpPr>
          <p:cNvPr id="13"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b="0" i="0">
                <a:solidFill>
                  <a:schemeClr val="bg1"/>
                </a:solidFill>
                <a:latin typeface="Alda OT CEV Regular" pitchFamily="2" charset="77"/>
              </a:defRPr>
            </a:lvl1pPr>
            <a:lvl2pPr marL="0" indent="228594" algn="ctr">
              <a:spcBef>
                <a:spcPts val="0"/>
              </a:spcBef>
              <a:buClrTx/>
              <a:buSzTx/>
              <a:buNone/>
              <a:defRPr sz="5400" b="0" i="0">
                <a:solidFill>
                  <a:schemeClr val="bg1"/>
                </a:solidFill>
                <a:latin typeface="Alda OT CEV Regular" pitchFamily="2" charset="77"/>
              </a:defRPr>
            </a:lvl2pPr>
            <a:lvl3pPr marL="0" indent="457189" algn="ctr">
              <a:spcBef>
                <a:spcPts val="0"/>
              </a:spcBef>
              <a:buClrTx/>
              <a:buSzTx/>
              <a:buNone/>
              <a:defRPr sz="5400" b="0" i="0">
                <a:solidFill>
                  <a:schemeClr val="bg1"/>
                </a:solidFill>
                <a:latin typeface="Alda OT CEV Regular" pitchFamily="2" charset="77"/>
              </a:defRPr>
            </a:lvl3pPr>
            <a:lvl4pPr marL="0" indent="685783" algn="ctr">
              <a:spcBef>
                <a:spcPts val="0"/>
              </a:spcBef>
              <a:buClrTx/>
              <a:buSzTx/>
              <a:buNone/>
              <a:defRPr sz="5400" b="0" i="0">
                <a:solidFill>
                  <a:schemeClr val="bg1"/>
                </a:solidFill>
                <a:latin typeface="Alda OT CEV Regular" pitchFamily="2" charset="77"/>
              </a:defRPr>
            </a:lvl4pPr>
            <a:lvl5pPr marL="0" indent="914377" algn="ctr">
              <a:spcBef>
                <a:spcPts val="0"/>
              </a:spcBef>
              <a:buClrTx/>
              <a:buSzTx/>
              <a:buNone/>
              <a:defRPr sz="5400" b="0" i="0">
                <a:solidFill>
                  <a:schemeClr val="bg1"/>
                </a:solidFill>
                <a:latin typeface="Alda OT CEV Regular"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87545376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Photo">
    <p:bg>
      <p:bgPr>
        <a:solidFill>
          <a:srgbClr val="FFFFFF"/>
        </a:solidFill>
        <a:effectLst/>
      </p:bgPr>
    </p:bg>
    <p:spTree>
      <p:nvGrpSpPr>
        <p:cNvPr id="1" name=""/>
        <p:cNvGrpSpPr/>
        <p:nvPr/>
      </p:nvGrpSpPr>
      <p:grpSpPr>
        <a:xfrm>
          <a:off x="0" y="0"/>
          <a:ext cx="0" cy="0"/>
          <a:chOff x="0" y="0"/>
          <a:chExt cx="0" cy="0"/>
        </a:xfrm>
      </p:grpSpPr>
      <p:sp>
        <p:nvSpPr>
          <p:cNvPr id="121" name="Image"/>
          <p:cNvSpPr>
            <a:spLocks noGrp="1"/>
          </p:cNvSpPr>
          <p:nvPr>
            <p:ph type="pic" idx="13"/>
          </p:nvPr>
        </p:nvSpPr>
        <p:spPr>
          <a:xfrm>
            <a:off x="0" y="0"/>
            <a:ext cx="24384000" cy="13716000"/>
          </a:xfrm>
          <a:prstGeom prst="rect">
            <a:avLst/>
          </a:prstGeom>
        </p:spPr>
        <p:txBody>
          <a:bodyPr lIns="91439" tIns="45719" rIns="91439" bIns="45719" anchor="t">
            <a:noAutofit/>
          </a:bodyPr>
          <a:lstStyle/>
          <a:p>
            <a:r>
              <a:rPr lang="en-US"/>
              <a:t>Click icon to add picture</a:t>
            </a:r>
            <a:endParaRPr/>
          </a:p>
        </p:txBody>
      </p:sp>
      <p:sp>
        <p:nvSpPr>
          <p:cNvPr id="122" name="Slide Number"/>
          <p:cNvSpPr txBox="1">
            <a:spLocks noGrp="1"/>
          </p:cNvSpPr>
          <p:nvPr>
            <p:ph type="sldNum" sz="quarter" idx="2"/>
          </p:nvPr>
        </p:nvSpPr>
        <p:spPr>
          <a:xfrm>
            <a:off x="23386826" y="12700002"/>
            <a:ext cx="434414" cy="471924"/>
          </a:xfrm>
          <a:prstGeom prst="rect">
            <a:avLst/>
          </a:prstGeom>
        </p:spPr>
        <p:txBody>
          <a:bodyPr/>
          <a:lstStyle/>
          <a:p>
            <a:fld id="{86CB4B4D-7CA3-9044-876B-883B54F8677D}" type="slidenum">
              <a:rPr lang="en-US" smtClean="0"/>
              <a:t>‹#›</a:t>
            </a:fld>
            <a:endParaRPr lang="en-US" dirty="0"/>
          </a:p>
        </p:txBody>
      </p:sp>
      <p:sp>
        <p:nvSpPr>
          <p:cNvPr id="5" name="Title Text">
            <a:extLst>
              <a:ext uri="{FF2B5EF4-FFF2-40B4-BE49-F238E27FC236}">
                <a16:creationId xmlns:a16="http://schemas.microsoft.com/office/drawing/2014/main" id="{FB7CC59B-BA9C-0842-A060-89B8B502F091}"/>
              </a:ext>
            </a:extLst>
          </p:cNvPr>
          <p:cNvSpPr txBox="1">
            <a:spLocks noGrp="1"/>
          </p:cNvSpPr>
          <p:nvPr>
            <p:ph type="title"/>
          </p:nvPr>
        </p:nvSpPr>
        <p:spPr>
          <a:xfrm>
            <a:off x="1689100" y="355600"/>
            <a:ext cx="21005800" cy="2286000"/>
          </a:xfrm>
          <a:prstGeom prst="rect">
            <a:avLst/>
          </a:prstGeom>
        </p:spPr>
        <p:txBody>
          <a:bodyPr/>
          <a:lstStyle>
            <a:lvl1pPr>
              <a:defRPr b="1">
                <a:solidFill>
                  <a:srgbClr val="522358"/>
                </a:solidFill>
              </a:defRPr>
            </a:lvl1pPr>
          </a:lstStyle>
          <a:p>
            <a:r>
              <a:rPr lang="en-US"/>
              <a:t>Click to edit Master title style</a:t>
            </a:r>
            <a:endParaRPr dirty="0"/>
          </a:p>
        </p:txBody>
      </p:sp>
    </p:spTree>
    <p:extLst>
      <p:ext uri="{BB962C8B-B14F-4D97-AF65-F5344CB8AC3E}">
        <p14:creationId xmlns:p14="http://schemas.microsoft.com/office/powerpoint/2010/main" val="2237873494"/>
      </p:ext>
    </p:extLst>
  </p:cSld>
  <p:clrMapOvr>
    <a:masterClrMapping/>
  </p:clrMapOvr>
  <p:transition spd="med"/>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rgbClr val="522358"/>
        </a:solidFill>
        <a:effectLst/>
      </p:bgPr>
    </p:bg>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xfrm>
            <a:off x="23386826" y="12700002"/>
            <a:ext cx="434414" cy="471924"/>
          </a:xfrm>
          <a:prstGeom prst="rect">
            <a:avLst/>
          </a:prstGeom>
        </p:spPr>
        <p:txBody>
          <a:bodyPr/>
          <a:lstStyle/>
          <a:p>
            <a:fld id="{86CB4B4D-7CA3-9044-876B-883B54F8677D}" type="slidenum">
              <a:rPr lang="en-US" smtClean="0"/>
              <a:t>‹#›</a:t>
            </a:fld>
            <a:endParaRPr lang="en-US"/>
          </a:p>
        </p:txBody>
      </p:sp>
      <p:pic>
        <p:nvPicPr>
          <p:cNvPr id="3" name="Picture 2" title="knowbility logo">
            <a:extLst>
              <a:ext uri="{FF2B5EF4-FFF2-40B4-BE49-F238E27FC236}">
                <a16:creationId xmlns:a16="http://schemas.microsoft.com/office/drawing/2014/main" id="{DB27253E-BBEC-ED4B-85FF-ECE3FE08E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016" y="4245497"/>
            <a:ext cx="20522741" cy="5572271"/>
          </a:xfrm>
          <a:prstGeom prst="rect">
            <a:avLst/>
          </a:prstGeom>
        </p:spPr>
      </p:pic>
      <p:sp>
        <p:nvSpPr>
          <p:cNvPr id="7" name="Title Text">
            <a:extLst>
              <a:ext uri="{FF2B5EF4-FFF2-40B4-BE49-F238E27FC236}">
                <a16:creationId xmlns:a16="http://schemas.microsoft.com/office/drawing/2014/main" id="{FD0CD416-BE3C-384A-AE2B-CFD2FBF55FF5}"/>
              </a:ext>
            </a:extLst>
          </p:cNvPr>
          <p:cNvSpPr txBox="1">
            <a:spLocks noGrp="1"/>
          </p:cNvSpPr>
          <p:nvPr>
            <p:ph type="title"/>
          </p:nvPr>
        </p:nvSpPr>
        <p:spPr>
          <a:xfrm>
            <a:off x="1689100" y="355600"/>
            <a:ext cx="21005800" cy="2286000"/>
          </a:xfrm>
          <a:prstGeom prst="rect">
            <a:avLst/>
          </a:prstGeom>
        </p:spPr>
        <p:txBody>
          <a:bodyPr/>
          <a:lstStyle>
            <a:lvl1pPr>
              <a:defRPr>
                <a:solidFill>
                  <a:schemeClr val="bg2">
                    <a:lumMod val="20000"/>
                    <a:lumOff val="80000"/>
                  </a:schemeClr>
                </a:solidFill>
              </a:defRPr>
            </a:lvl1pPr>
          </a:lstStyle>
          <a:p>
            <a:r>
              <a:rPr lang="en-US"/>
              <a:t>Click to edit Master title style</a:t>
            </a:r>
            <a:endParaRPr dirty="0"/>
          </a:p>
        </p:txBody>
      </p:sp>
      <p:pic>
        <p:nvPicPr>
          <p:cNvPr id="5" name="Picture 4" title="knowbility logo">
            <a:extLst>
              <a:ext uri="{FF2B5EF4-FFF2-40B4-BE49-F238E27FC236}">
                <a16:creationId xmlns:a16="http://schemas.microsoft.com/office/drawing/2014/main" id="{88811BFE-F20F-3040-A8CA-7869E6C956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4016" y="4245497"/>
            <a:ext cx="20522741" cy="5572271"/>
          </a:xfrm>
          <a:prstGeom prst="rect">
            <a:avLst/>
          </a:prstGeom>
        </p:spPr>
      </p:pic>
    </p:spTree>
    <p:extLst>
      <p:ext uri="{BB962C8B-B14F-4D97-AF65-F5344CB8AC3E}">
        <p14:creationId xmlns:p14="http://schemas.microsoft.com/office/powerpoint/2010/main" val="119481576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ext samples">
    <p:bg>
      <p:bgPr>
        <a:solidFill>
          <a:srgbClr val="522358"/>
        </a:solidFill>
        <a:effectLst/>
      </p:bgPr>
    </p:bg>
    <p:spTree>
      <p:nvGrpSpPr>
        <p:cNvPr id="1" name=""/>
        <p:cNvGrpSpPr/>
        <p:nvPr/>
      </p:nvGrpSpPr>
      <p:grpSpPr>
        <a:xfrm>
          <a:off x="0" y="0"/>
          <a:ext cx="0" cy="0"/>
          <a:chOff x="0" y="0"/>
          <a:chExt cx="0" cy="0"/>
        </a:xfrm>
      </p:grpSpPr>
      <p:pic>
        <p:nvPicPr>
          <p:cNvPr id="138" name="fullsizeoutput_8b.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12700004"/>
            <a:ext cx="2419184" cy="656849"/>
          </a:xfrm>
          <a:prstGeom prst="rect">
            <a:avLst/>
          </a:prstGeom>
          <a:ln w="12700">
            <a:miter lim="400000"/>
          </a:ln>
        </p:spPr>
      </p:pic>
      <p:sp>
        <p:nvSpPr>
          <p:cNvPr id="139" name="Slide Number"/>
          <p:cNvSpPr txBox="1">
            <a:spLocks noGrp="1"/>
          </p:cNvSpPr>
          <p:nvPr>
            <p:ph type="sldNum" sz="quarter" idx="2"/>
          </p:nvPr>
        </p:nvSpPr>
        <p:spPr>
          <a:xfrm>
            <a:off x="23386826" y="12700001"/>
            <a:ext cx="434414" cy="471924"/>
          </a:xfrm>
          <a:prstGeom prst="rect">
            <a:avLst/>
          </a:prstGeom>
        </p:spPr>
        <p:txBody>
          <a:bodyPr/>
          <a:lstStyle>
            <a:lvl1pPr>
              <a:defRPr>
                <a:solidFill>
                  <a:srgbClr val="FFFFFF"/>
                </a:solidFill>
              </a:defRPr>
            </a:lvl1pPr>
          </a:lstStyle>
          <a:p>
            <a:fld id="{86CB4B4D-7CA3-9044-876B-883B54F8677D}" type="slidenum">
              <a:rPr lang="en-US" smtClean="0"/>
              <a:t>‹#›</a:t>
            </a:fld>
            <a:endParaRPr lang="en-US" dirty="0"/>
          </a:p>
        </p:txBody>
      </p:sp>
      <p:sp>
        <p:nvSpPr>
          <p:cNvPr id="3" name="Text Placeholder 2">
            <a:extLst>
              <a:ext uri="{FF2B5EF4-FFF2-40B4-BE49-F238E27FC236}">
                <a16:creationId xmlns:a16="http://schemas.microsoft.com/office/drawing/2014/main" id="{6AC2F161-C346-1048-84BF-4BF517057826}"/>
              </a:ext>
            </a:extLst>
          </p:cNvPr>
          <p:cNvSpPr>
            <a:spLocks noGrp="1"/>
          </p:cNvSpPr>
          <p:nvPr>
            <p:ph type="body" sz="quarter" idx="10"/>
          </p:nvPr>
        </p:nvSpPr>
        <p:spPr>
          <a:xfrm>
            <a:off x="2736684" y="4379912"/>
            <a:ext cx="19954873" cy="5558171"/>
          </a:xfrm>
        </p:spPr>
        <p:txBody>
          <a:bodyPr>
            <a:normAutofit/>
          </a:bodyPr>
          <a:lstStyle>
            <a:lvl1pPr algn="ctr">
              <a:defRPr sz="12400"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647005802"/>
      </p:ext>
    </p:extLst>
  </p:cSld>
  <p:clrMapOvr>
    <a:masterClrMapping/>
  </p:clrMapOvr>
  <p:transition spd="med"/>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A9A9A9"/>
        </a:solidFill>
        <a:effectLst/>
      </p:bgPr>
    </p:bg>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rPr lang="en-US"/>
              <a:t>Click to edit Master title style</a:t>
            </a:r>
            <a:endParaRPr/>
          </a:p>
        </p:txBody>
      </p:sp>
      <p:sp>
        <p:nvSpPr>
          <p:cNvPr id="60" name="Slide Number"/>
          <p:cNvSpPr txBox="1">
            <a:spLocks noGrp="1"/>
          </p:cNvSpPr>
          <p:nvPr>
            <p:ph type="sldNum" sz="quarter" idx="2"/>
          </p:nvPr>
        </p:nvSpPr>
        <p:spPr>
          <a:xfrm>
            <a:off x="23372396" y="12699999"/>
            <a:ext cx="453239" cy="461060"/>
          </a:xfrm>
          <a:prstGeom prst="rect">
            <a:avLst/>
          </a:prstGeom>
        </p:spPr>
        <p:txBody>
          <a:bodyPr anchor="ctr"/>
          <a:lstStyle/>
          <a:p>
            <a:fld id="{86CB4B4D-7CA3-9044-876B-883B54F8677D}" type="slidenum">
              <a:rPr lang="en-US" smtClean="0"/>
              <a:t>‹#›</a:t>
            </a:fld>
            <a:endParaRPr lang="en-US" dirty="0"/>
          </a:p>
        </p:txBody>
      </p:sp>
      <p:pic>
        <p:nvPicPr>
          <p:cNvPr id="61" name="knowbility_logo.png" descr="knowbility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582" y="12435632"/>
            <a:ext cx="2728301" cy="742099"/>
          </a:xfrm>
          <a:prstGeom prst="rect">
            <a:avLst/>
          </a:prstGeom>
          <a:ln w="12700">
            <a:miter lim="400000"/>
          </a:ln>
        </p:spPr>
      </p:pic>
      <p:sp>
        <p:nvSpPr>
          <p:cNvPr id="5" name="Slide Number">
            <a:extLst>
              <a:ext uri="{FF2B5EF4-FFF2-40B4-BE49-F238E27FC236}">
                <a16:creationId xmlns:a16="http://schemas.microsoft.com/office/drawing/2014/main" id="{621727DA-19BB-F84E-8BEE-7EBA924ACBA5}"/>
              </a:ext>
            </a:extLst>
          </p:cNvPr>
          <p:cNvSpPr txBox="1">
            <a:spLocks/>
          </p:cNvSpPr>
          <p:nvPr/>
        </p:nvSpPr>
        <p:spPr>
          <a:xfrm>
            <a:off x="23367999" y="12700000"/>
            <a:ext cx="453239" cy="461059"/>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626366"/>
                </a:solidFill>
                <a:effectLst/>
                <a:uFillTx/>
                <a:latin typeface="Helvetica Neue Light"/>
                <a:ea typeface="Helvetica Neue Light"/>
                <a:cs typeface="Helvetica Neue Light"/>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mtClean="0"/>
              <a:pPr/>
              <a:t>‹#›</a:t>
            </a:fld>
            <a:endParaRPr lang="en-US" dirty="0"/>
          </a:p>
        </p:txBody>
      </p:sp>
      <p:sp>
        <p:nvSpPr>
          <p:cNvPr id="6" name="Slide Number">
            <a:extLst>
              <a:ext uri="{FF2B5EF4-FFF2-40B4-BE49-F238E27FC236}">
                <a16:creationId xmlns:a16="http://schemas.microsoft.com/office/drawing/2014/main" id="{11C46C1E-76B0-B648-BC1F-9D05D26EB232}"/>
              </a:ext>
            </a:extLst>
          </p:cNvPr>
          <p:cNvSpPr txBox="1">
            <a:spLocks/>
          </p:cNvSpPr>
          <p:nvPr userDrawn="1"/>
        </p:nvSpPr>
        <p:spPr>
          <a:xfrm>
            <a:off x="23367999" y="12700000"/>
            <a:ext cx="453239" cy="461059"/>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626366"/>
                </a:solidFill>
                <a:effectLst/>
                <a:uFillTx/>
                <a:latin typeface="Helvetica Neue Light"/>
                <a:ea typeface="Helvetica Neue Light"/>
                <a:cs typeface="Helvetica Neue Light"/>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0283886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FFFFFF"/>
        </a:solidFill>
        <a:effectLst/>
      </p:bgPr>
    </p:bg>
    <p:spTree>
      <p:nvGrpSpPr>
        <p:cNvPr id="1" name=""/>
        <p:cNvGrpSpPr/>
        <p:nvPr/>
      </p:nvGrpSpPr>
      <p:grpSpPr>
        <a:xfrm>
          <a:off x="0" y="0"/>
          <a:ext cx="0" cy="0"/>
          <a:chOff x="0" y="0"/>
          <a:chExt cx="0" cy="0"/>
        </a:xfrm>
      </p:grpSpPr>
      <p:sp>
        <p:nvSpPr>
          <p:cNvPr id="48" name="Image"/>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r>
              <a:rPr lang="en-US"/>
              <a:t>Click icon to add picture</a:t>
            </a:r>
            <a:endParaRPr/>
          </a:p>
        </p:txBody>
      </p:sp>
      <p:sp>
        <p:nvSpPr>
          <p:cNvPr id="49" name="Title Text"/>
          <p:cNvSpPr txBox="1">
            <a:spLocks noGrp="1"/>
          </p:cNvSpPr>
          <p:nvPr>
            <p:ph type="title"/>
          </p:nvPr>
        </p:nvSpPr>
        <p:spPr>
          <a:xfrm>
            <a:off x="1651002" y="952500"/>
            <a:ext cx="10223500" cy="5549900"/>
          </a:xfrm>
          <a:prstGeom prst="rect">
            <a:avLst/>
          </a:prstGeom>
        </p:spPr>
        <p:txBody>
          <a:bodyPr anchor="b"/>
          <a:lstStyle>
            <a:lvl1pPr>
              <a:defRPr sz="8400">
                <a:solidFill>
                  <a:srgbClr val="522358"/>
                </a:solidFill>
              </a:defRPr>
            </a:lvl1pPr>
          </a:lstStyle>
          <a:p>
            <a:r>
              <a:rPr lang="en-US"/>
              <a:t>Click to edit Master title style</a:t>
            </a:r>
            <a:endParaRPr dirty="0"/>
          </a:p>
        </p:txBody>
      </p:sp>
      <p:sp>
        <p:nvSpPr>
          <p:cNvPr id="50" name="Body Level One…"/>
          <p:cNvSpPr txBox="1">
            <a:spLocks noGrp="1"/>
          </p:cNvSpPr>
          <p:nvPr>
            <p:ph type="body" sz="quarter" idx="1"/>
          </p:nvPr>
        </p:nvSpPr>
        <p:spPr>
          <a:xfrm>
            <a:off x="1651002" y="6527800"/>
            <a:ext cx="10223500" cy="5727700"/>
          </a:xfrm>
          <a:prstGeom prst="rect">
            <a:avLst/>
          </a:prstGeom>
        </p:spPr>
        <p:txBody>
          <a:bodyPr anchor="t">
            <a:normAutofit/>
          </a:bodyPr>
          <a:lstStyle>
            <a:lvl1pPr marL="0" indent="0" algn="ctr">
              <a:spcBef>
                <a:spcPts val="0"/>
              </a:spcBef>
              <a:buClrTx/>
              <a:buSzTx/>
              <a:buNone/>
              <a:defRPr sz="5400" b="0" i="0">
                <a:solidFill>
                  <a:schemeClr val="tx1"/>
                </a:solidFill>
                <a:latin typeface="Alda OT CEV Regular" pitchFamily="2" charset="77"/>
              </a:defRPr>
            </a:lvl1pPr>
            <a:lvl2pPr marL="0" indent="228594" algn="ctr">
              <a:spcBef>
                <a:spcPts val="0"/>
              </a:spcBef>
              <a:buClrTx/>
              <a:buSzTx/>
              <a:buNone/>
              <a:defRPr sz="5400" b="0" i="0">
                <a:solidFill>
                  <a:schemeClr val="tx1"/>
                </a:solidFill>
                <a:latin typeface="Alda OT CEV Regular" pitchFamily="2" charset="77"/>
              </a:defRPr>
            </a:lvl2pPr>
            <a:lvl3pPr marL="0" indent="457189" algn="ctr">
              <a:spcBef>
                <a:spcPts val="0"/>
              </a:spcBef>
              <a:buClrTx/>
              <a:buSzTx/>
              <a:buNone/>
              <a:defRPr sz="5400" b="0" i="0">
                <a:solidFill>
                  <a:schemeClr val="tx1"/>
                </a:solidFill>
                <a:latin typeface="Alda OT CEV Regular" pitchFamily="2" charset="77"/>
              </a:defRPr>
            </a:lvl3pPr>
            <a:lvl4pPr marL="0" indent="685783" algn="ctr">
              <a:spcBef>
                <a:spcPts val="0"/>
              </a:spcBef>
              <a:buClrTx/>
              <a:buSzTx/>
              <a:buNone/>
              <a:defRPr sz="5400" b="0" i="0">
                <a:solidFill>
                  <a:schemeClr val="tx1"/>
                </a:solidFill>
                <a:latin typeface="Alda OT CEV Regular" pitchFamily="2" charset="77"/>
              </a:defRPr>
            </a:lvl4pPr>
            <a:lvl5pPr marL="0" indent="914377" algn="ctr">
              <a:spcBef>
                <a:spcPts val="0"/>
              </a:spcBef>
              <a:buClrTx/>
              <a:buSzTx/>
              <a:buNone/>
              <a:defRPr sz="5400" b="0" i="0">
                <a:solidFill>
                  <a:schemeClr val="tx1"/>
                </a:solidFill>
                <a:latin typeface="Alda OT CEV Regular"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51" name="fullsizeoutput_8b.jpeg" descr="fullsizeoutput_8b.jpeg"/>
          <p:cNvPicPr>
            <a:picLocks noChangeAspect="1"/>
          </p:cNvPicPr>
          <p:nvPr/>
        </p:nvPicPr>
        <p:blipFill>
          <a:blip r:embed="rId2"/>
          <a:srcRect t="88" b="88"/>
          <a:stretch>
            <a:fillRect/>
          </a:stretch>
        </p:blipFill>
        <p:spPr>
          <a:xfrm>
            <a:off x="317500" y="12700003"/>
            <a:ext cx="2419184" cy="656851"/>
          </a:xfrm>
          <a:prstGeom prst="rect">
            <a:avLst/>
          </a:prstGeom>
          <a:ln w="12700">
            <a:miter lim="400000"/>
          </a:ln>
        </p:spPr>
      </p:pic>
      <p:sp>
        <p:nvSpPr>
          <p:cNvPr id="52" name="Slide Number"/>
          <p:cNvSpPr txBox="1">
            <a:spLocks noGrp="1"/>
          </p:cNvSpPr>
          <p:nvPr>
            <p:ph type="sldNum" sz="quarter" idx="2"/>
          </p:nvPr>
        </p:nvSpPr>
        <p:spPr>
          <a:xfrm>
            <a:off x="23386826" y="12700002"/>
            <a:ext cx="434414" cy="471924"/>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0796930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2_Text samples">
    <p:bg>
      <p:bgPr>
        <a:solidFill>
          <a:srgbClr val="522358"/>
        </a:solidFill>
        <a:effectLst/>
      </p:bgPr>
    </p:bg>
    <p:spTree>
      <p:nvGrpSpPr>
        <p:cNvPr id="1" name=""/>
        <p:cNvGrpSpPr/>
        <p:nvPr/>
      </p:nvGrpSpPr>
      <p:grpSpPr>
        <a:xfrm>
          <a:off x="0" y="0"/>
          <a:ext cx="0" cy="0"/>
          <a:chOff x="0" y="0"/>
          <a:chExt cx="0" cy="0"/>
        </a:xfrm>
      </p:grpSpPr>
      <p:pic>
        <p:nvPicPr>
          <p:cNvPr id="138" name="fullsizeoutput_8b.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12700004"/>
            <a:ext cx="2419184" cy="656849"/>
          </a:xfrm>
          <a:prstGeom prst="rect">
            <a:avLst/>
          </a:prstGeom>
          <a:ln w="12700">
            <a:miter lim="400000"/>
          </a:ln>
        </p:spPr>
      </p:pic>
      <p:sp>
        <p:nvSpPr>
          <p:cNvPr id="139" name="Slide Number"/>
          <p:cNvSpPr txBox="1">
            <a:spLocks noGrp="1"/>
          </p:cNvSpPr>
          <p:nvPr>
            <p:ph type="sldNum" sz="quarter" idx="2"/>
          </p:nvPr>
        </p:nvSpPr>
        <p:spPr>
          <a:xfrm>
            <a:off x="23386826" y="12700001"/>
            <a:ext cx="434414" cy="471924"/>
          </a:xfrm>
          <a:prstGeom prst="rect">
            <a:avLst/>
          </a:prstGeom>
        </p:spPr>
        <p:txBody>
          <a:bodyPr/>
          <a:lstStyle>
            <a:lvl1pPr>
              <a:defRPr>
                <a:solidFill>
                  <a:srgbClr val="FFFFFF"/>
                </a:solidFill>
              </a:defRPr>
            </a:lvl1pPr>
          </a:lstStyle>
          <a:p>
            <a:fld id="{86CB4B4D-7CA3-9044-876B-883B54F8677D}" type="slidenum">
              <a:rPr lang="en-US" smtClean="0"/>
              <a:t>‹#›</a:t>
            </a:fld>
            <a:endParaRPr lang="en-US" dirty="0"/>
          </a:p>
        </p:txBody>
      </p:sp>
      <p:sp>
        <p:nvSpPr>
          <p:cNvPr id="2" name="Title 1">
            <a:extLst>
              <a:ext uri="{FF2B5EF4-FFF2-40B4-BE49-F238E27FC236}">
                <a16:creationId xmlns:a16="http://schemas.microsoft.com/office/drawing/2014/main" id="{23663128-8FA1-6940-9CEA-976FFB60D3D5}"/>
              </a:ext>
            </a:extLst>
          </p:cNvPr>
          <p:cNvSpPr>
            <a:spLocks noGrp="1"/>
          </p:cNvSpPr>
          <p:nvPr>
            <p:ph type="title"/>
          </p:nvPr>
        </p:nvSpPr>
        <p:spPr>
          <a:xfrm>
            <a:off x="1689100" y="4784724"/>
            <a:ext cx="21005800" cy="4302125"/>
          </a:xfrm>
        </p:spPr>
        <p:txBody>
          <a:bodyPr/>
          <a:lstStyle/>
          <a:p>
            <a:r>
              <a:rPr lang="en-US"/>
              <a:t>Click to edit Master title style</a:t>
            </a:r>
          </a:p>
        </p:txBody>
      </p:sp>
    </p:spTree>
    <p:extLst>
      <p:ext uri="{BB962C8B-B14F-4D97-AF65-F5344CB8AC3E}">
        <p14:creationId xmlns:p14="http://schemas.microsoft.com/office/powerpoint/2010/main" val="2133168882"/>
      </p:ext>
    </p:extLst>
  </p:cSld>
  <p:clrMapOvr>
    <a:masterClrMapping/>
  </p:clrMapOvr>
  <p:transition spd="med"/>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Text samples">
    <p:bg>
      <p:bgPr>
        <a:solidFill>
          <a:srgbClr val="522358"/>
        </a:solidFill>
        <a:effectLst/>
      </p:bgPr>
    </p:bg>
    <p:spTree>
      <p:nvGrpSpPr>
        <p:cNvPr id="1" name=""/>
        <p:cNvGrpSpPr/>
        <p:nvPr/>
      </p:nvGrpSpPr>
      <p:grpSpPr>
        <a:xfrm>
          <a:off x="0" y="0"/>
          <a:ext cx="0" cy="0"/>
          <a:chOff x="0" y="0"/>
          <a:chExt cx="0" cy="0"/>
        </a:xfrm>
      </p:grpSpPr>
      <p:pic>
        <p:nvPicPr>
          <p:cNvPr id="138" name="fullsizeoutput_8b.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12700004"/>
            <a:ext cx="2419184" cy="656849"/>
          </a:xfrm>
          <a:prstGeom prst="rect">
            <a:avLst/>
          </a:prstGeom>
          <a:ln w="12700">
            <a:miter lim="400000"/>
          </a:ln>
        </p:spPr>
      </p:pic>
      <p:sp>
        <p:nvSpPr>
          <p:cNvPr id="139" name="Slide Number"/>
          <p:cNvSpPr txBox="1">
            <a:spLocks noGrp="1"/>
          </p:cNvSpPr>
          <p:nvPr>
            <p:ph type="sldNum" sz="quarter" idx="2"/>
          </p:nvPr>
        </p:nvSpPr>
        <p:spPr>
          <a:xfrm>
            <a:off x="23386826" y="12700001"/>
            <a:ext cx="434414" cy="471924"/>
          </a:xfrm>
          <a:prstGeom prst="rect">
            <a:avLst/>
          </a:prstGeom>
        </p:spPr>
        <p:txBody>
          <a:bodyPr/>
          <a:lstStyle>
            <a:lvl1pPr>
              <a:defRPr>
                <a:solidFill>
                  <a:srgbClr val="FFFFFF"/>
                </a:solidFill>
              </a:defRPr>
            </a:lvl1pPr>
          </a:lstStyle>
          <a:p>
            <a:fld id="{86CB4B4D-7CA3-9044-876B-883B54F8677D}" type="slidenum">
              <a:rPr lang="en-US" smtClean="0"/>
              <a:pPr/>
              <a:t>‹#›</a:t>
            </a:fld>
            <a:endParaRPr lang="en-US" dirty="0"/>
          </a:p>
        </p:txBody>
      </p:sp>
      <p:sp>
        <p:nvSpPr>
          <p:cNvPr id="2" name="Title 1">
            <a:extLst>
              <a:ext uri="{FF2B5EF4-FFF2-40B4-BE49-F238E27FC236}">
                <a16:creationId xmlns:a16="http://schemas.microsoft.com/office/drawing/2014/main" id="{141409DF-8CFD-F848-91E2-BF8F9B309C4B}"/>
              </a:ext>
            </a:extLst>
          </p:cNvPr>
          <p:cNvSpPr>
            <a:spLocks noGrp="1"/>
          </p:cNvSpPr>
          <p:nvPr>
            <p:ph type="title"/>
          </p:nvPr>
        </p:nvSpPr>
        <p:spPr>
          <a:xfrm>
            <a:off x="1689100" y="5715000"/>
            <a:ext cx="21005800" cy="2286000"/>
          </a:xfrm>
        </p:spPr>
        <p:txBody>
          <a:bodyPr/>
          <a:lstStyle/>
          <a:p>
            <a:r>
              <a:rPr lang="en-US"/>
              <a:t>Click to edit Master title style</a:t>
            </a:r>
          </a:p>
        </p:txBody>
      </p:sp>
    </p:spTree>
    <p:extLst>
      <p:ext uri="{BB962C8B-B14F-4D97-AF65-F5344CB8AC3E}">
        <p14:creationId xmlns:p14="http://schemas.microsoft.com/office/powerpoint/2010/main" val="272071413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Photo - Horizontal">
    <p:bg>
      <p:bgPr>
        <a:solidFill>
          <a:srgbClr val="FFFFFF"/>
        </a:solid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317500" y="3250648"/>
            <a:ext cx="23114000" cy="2006600"/>
          </a:xfrm>
          <a:prstGeom prst="rect">
            <a:avLst/>
          </a:prstGeom>
        </p:spPr>
        <p:txBody>
          <a:bodyPr/>
          <a:lstStyle>
            <a:lvl1pPr>
              <a:defRPr>
                <a:solidFill>
                  <a:srgbClr val="522358"/>
                </a:solidFill>
              </a:defRPr>
            </a:lvl1pPr>
          </a:lstStyle>
          <a:p>
            <a:r>
              <a:rPr lang="en-US"/>
              <a:t>Click to edit Master title style</a:t>
            </a:r>
            <a:endParaRPr dirty="0"/>
          </a:p>
        </p:txBody>
      </p:sp>
      <p:pic>
        <p:nvPicPr>
          <p:cNvPr id="31" name="fullsizeoutput_8b.jpeg" descr="fullsizeoutput_8b.jpeg"/>
          <p:cNvPicPr>
            <a:picLocks noChangeAspect="1"/>
          </p:cNvPicPr>
          <p:nvPr/>
        </p:nvPicPr>
        <p:blipFill>
          <a:blip r:embed="rId2"/>
          <a:srcRect t="88" b="88"/>
          <a:stretch>
            <a:fillRect/>
          </a:stretch>
        </p:blipFill>
        <p:spPr>
          <a:xfrm>
            <a:off x="317500" y="12700003"/>
            <a:ext cx="2419184" cy="656851"/>
          </a:xfrm>
          <a:prstGeom prst="rect">
            <a:avLst/>
          </a:prstGeom>
          <a:ln w="12700">
            <a:miter lim="400000"/>
          </a:ln>
        </p:spPr>
      </p:pic>
      <p:sp>
        <p:nvSpPr>
          <p:cNvPr id="2" name="Rectangle 1">
            <a:extLst>
              <a:ext uri="{FF2B5EF4-FFF2-40B4-BE49-F238E27FC236}">
                <a16:creationId xmlns:a16="http://schemas.microsoft.com/office/drawing/2014/main" id="{FEEC8FCE-03FD-9E4B-8ADC-CA6FBC30BC86}"/>
              </a:ext>
            </a:extLst>
          </p:cNvPr>
          <p:cNvSpPr/>
          <p:nvPr userDrawn="1"/>
        </p:nvSpPr>
        <p:spPr>
          <a:xfrm>
            <a:off x="-30480" y="6320205"/>
            <a:ext cx="24414480" cy="7406640"/>
          </a:xfrm>
          <a:prstGeom prst="rect">
            <a:avLst/>
          </a:prstGeom>
          <a:solidFill>
            <a:srgbClr val="52235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2" name="Slide Number"/>
          <p:cNvSpPr txBox="1">
            <a:spLocks noGrp="1"/>
          </p:cNvSpPr>
          <p:nvPr>
            <p:ph type="sldNum" sz="quarter" idx="2"/>
          </p:nvPr>
        </p:nvSpPr>
        <p:spPr>
          <a:xfrm>
            <a:off x="23386826" y="12700001"/>
            <a:ext cx="434414" cy="471924"/>
          </a:xfrm>
          <a:prstGeom prst="rect">
            <a:avLst/>
          </a:prstGeom>
        </p:spPr>
        <p:txBody>
          <a:bodyPr/>
          <a:lstStyle>
            <a:lvl1pPr>
              <a:defRPr>
                <a:solidFill>
                  <a:srgbClr val="FFFFFF"/>
                </a:solidFill>
              </a:defRPr>
            </a:lvl1pPr>
          </a:lstStyle>
          <a:p>
            <a:fld id="{86CB4B4D-7CA3-9044-876B-883B54F8677D}" type="slidenum">
              <a:rPr lang="en-US" smtClean="0"/>
              <a:pPr/>
              <a:t>‹#›</a:t>
            </a:fld>
            <a:endParaRPr lang="en-US" dirty="0"/>
          </a:p>
        </p:txBody>
      </p:sp>
      <p:pic>
        <p:nvPicPr>
          <p:cNvPr id="5" name="Picture 4">
            <a:extLst>
              <a:ext uri="{FF2B5EF4-FFF2-40B4-BE49-F238E27FC236}">
                <a16:creationId xmlns:a16="http://schemas.microsoft.com/office/drawing/2014/main" id="{0C743D80-24E0-1A4A-95A4-C47BB985E6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287" y="12697394"/>
            <a:ext cx="2438399" cy="662067"/>
          </a:xfrm>
          <a:prstGeom prst="rect">
            <a:avLst/>
          </a:prstGeom>
        </p:spPr>
      </p:pic>
      <p:sp>
        <p:nvSpPr>
          <p:cNvPr id="11" name="Title Text">
            <a:extLst>
              <a:ext uri="{FF2B5EF4-FFF2-40B4-BE49-F238E27FC236}">
                <a16:creationId xmlns:a16="http://schemas.microsoft.com/office/drawing/2014/main" id="{0ABCB6C5-F7DA-0848-B94B-84B109ABD718}"/>
              </a:ext>
            </a:extLst>
          </p:cNvPr>
          <p:cNvSpPr txBox="1">
            <a:spLocks/>
          </p:cNvSpPr>
          <p:nvPr userDrawn="1"/>
        </p:nvSpPr>
        <p:spPr>
          <a:xfrm>
            <a:off x="272824" y="8016925"/>
            <a:ext cx="23114000" cy="2006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1pPr>
            <a:lvl2pPr marL="0" marR="0" indent="228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2pPr>
            <a:lvl3pPr marL="0" marR="0" indent="457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3pPr>
            <a:lvl4pPr marL="0" marR="0" indent="685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4pPr>
            <a:lvl5pPr marL="0" marR="0" indent="9144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5pPr>
            <a:lvl6pPr marL="0" marR="0" indent="11430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6pPr>
            <a:lvl7pPr marL="0" marR="0" indent="1371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7pPr>
            <a:lvl8pPr marL="0" marR="0" indent="1600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8pPr>
            <a:lvl9pPr marL="0" marR="0" indent="1828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9pPr>
          </a:lstStyle>
          <a:p>
            <a:endParaRPr lang="en-US" sz="9600" b="1" i="0" dirty="0">
              <a:solidFill>
                <a:srgbClr val="FFFFFF"/>
              </a:solidFill>
              <a:latin typeface="Alda OT CEV Bold" pitchFamily="2" charset="77"/>
            </a:endParaRPr>
          </a:p>
        </p:txBody>
      </p:sp>
      <p:sp>
        <p:nvSpPr>
          <p:cNvPr id="7" name="Text Placeholder 6">
            <a:extLst>
              <a:ext uri="{FF2B5EF4-FFF2-40B4-BE49-F238E27FC236}">
                <a16:creationId xmlns:a16="http://schemas.microsoft.com/office/drawing/2014/main" id="{97D5A9DB-4137-9B48-B35F-7D29E3E63F9F}"/>
              </a:ext>
            </a:extLst>
          </p:cNvPr>
          <p:cNvSpPr>
            <a:spLocks noGrp="1"/>
          </p:cNvSpPr>
          <p:nvPr>
            <p:ph type="body" sz="quarter" idx="10" hasCustomPrompt="1"/>
          </p:nvPr>
        </p:nvSpPr>
        <p:spPr>
          <a:xfrm>
            <a:off x="997179" y="8687356"/>
            <a:ext cx="22389647" cy="2006599"/>
          </a:xfrm>
        </p:spPr>
        <p:txBody>
          <a:bodyPr>
            <a:noAutofit/>
          </a:bodyPr>
          <a:lstStyle>
            <a:lvl1pPr algn="ctr">
              <a:defRPr sz="13600" b="1" i="0">
                <a:solidFill>
                  <a:srgbClr val="FFFFFF"/>
                </a:solidFill>
                <a:latin typeface="Alda OT CEV Bold" pitchFamily="2" charset="77"/>
              </a:defRPr>
            </a:lvl1pPr>
          </a:lstStyle>
          <a:p>
            <a:pPr lvl="0"/>
            <a:r>
              <a:rPr lang="en-US" dirty="0"/>
              <a:t>placeholder</a:t>
            </a:r>
          </a:p>
        </p:txBody>
      </p:sp>
    </p:spTree>
    <p:extLst>
      <p:ext uri="{BB962C8B-B14F-4D97-AF65-F5344CB8AC3E}">
        <p14:creationId xmlns:p14="http://schemas.microsoft.com/office/powerpoint/2010/main" val="273789567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Photo - Vertical">
    <p:bg>
      <p:bgPr>
        <a:solidFill>
          <a:srgbClr val="FFFFFF"/>
        </a:solidFill>
        <a:effectLst/>
      </p:bgPr>
    </p:bg>
    <p:spTree>
      <p:nvGrpSpPr>
        <p:cNvPr id="1" name=""/>
        <p:cNvGrpSpPr/>
        <p:nvPr/>
      </p:nvGrpSpPr>
      <p:grpSpPr>
        <a:xfrm>
          <a:off x="0" y="0"/>
          <a:ext cx="0" cy="0"/>
          <a:chOff x="0" y="0"/>
          <a:chExt cx="0" cy="0"/>
        </a:xfrm>
      </p:grpSpPr>
      <p:sp>
        <p:nvSpPr>
          <p:cNvPr id="49" name="Title Text"/>
          <p:cNvSpPr txBox="1">
            <a:spLocks noGrp="1"/>
          </p:cNvSpPr>
          <p:nvPr>
            <p:ph type="title"/>
          </p:nvPr>
        </p:nvSpPr>
        <p:spPr>
          <a:xfrm>
            <a:off x="317501" y="952502"/>
            <a:ext cx="11874499" cy="11468099"/>
          </a:xfrm>
          <a:prstGeom prst="rect">
            <a:avLst/>
          </a:prstGeom>
        </p:spPr>
        <p:txBody>
          <a:bodyPr vert="horz" anchor="ctr"/>
          <a:lstStyle>
            <a:lvl1pPr algn="ctr">
              <a:defRPr sz="8400">
                <a:solidFill>
                  <a:srgbClr val="522358"/>
                </a:solidFill>
              </a:defRPr>
            </a:lvl1pPr>
          </a:lstStyle>
          <a:p>
            <a:r>
              <a:rPr lang="en-US"/>
              <a:t>Click to edit Master title style</a:t>
            </a:r>
            <a:endParaRPr dirty="0"/>
          </a:p>
        </p:txBody>
      </p:sp>
      <p:pic>
        <p:nvPicPr>
          <p:cNvPr id="51" name="fullsizeoutput_8b.jpeg" descr="fullsizeoutput_8b.jpeg"/>
          <p:cNvPicPr>
            <a:picLocks noChangeAspect="1"/>
          </p:cNvPicPr>
          <p:nvPr/>
        </p:nvPicPr>
        <p:blipFill>
          <a:blip r:embed="rId2"/>
          <a:srcRect t="88" b="88"/>
          <a:stretch>
            <a:fillRect/>
          </a:stretch>
        </p:blipFill>
        <p:spPr>
          <a:xfrm>
            <a:off x="317500" y="12700003"/>
            <a:ext cx="2419184" cy="656851"/>
          </a:xfrm>
          <a:prstGeom prst="rect">
            <a:avLst/>
          </a:prstGeom>
          <a:ln w="12700">
            <a:miter lim="400000"/>
          </a:ln>
        </p:spPr>
      </p:pic>
      <p:sp>
        <p:nvSpPr>
          <p:cNvPr id="2" name="Rectangle 1">
            <a:extLst>
              <a:ext uri="{FF2B5EF4-FFF2-40B4-BE49-F238E27FC236}">
                <a16:creationId xmlns:a16="http://schemas.microsoft.com/office/drawing/2014/main" id="{6F565D15-0432-E74E-8AAD-75D2CFA7EE84}"/>
              </a:ext>
            </a:extLst>
          </p:cNvPr>
          <p:cNvSpPr/>
          <p:nvPr userDrawn="1"/>
        </p:nvSpPr>
        <p:spPr>
          <a:xfrm>
            <a:off x="12191999" y="-5"/>
            <a:ext cx="12192001" cy="13807440"/>
          </a:xfrm>
          <a:prstGeom prst="rect">
            <a:avLst/>
          </a:prstGeom>
          <a:solidFill>
            <a:srgbClr val="52235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Slide Number"/>
          <p:cNvSpPr txBox="1">
            <a:spLocks noGrp="1"/>
          </p:cNvSpPr>
          <p:nvPr>
            <p:ph type="sldNum" sz="quarter" idx="2"/>
          </p:nvPr>
        </p:nvSpPr>
        <p:spPr>
          <a:xfrm>
            <a:off x="23386826" y="12700001"/>
            <a:ext cx="434414" cy="471924"/>
          </a:xfrm>
          <a:prstGeom prst="rect">
            <a:avLst/>
          </a:prstGeom>
        </p:spPr>
        <p:txBody>
          <a:bodyPr/>
          <a:lstStyle>
            <a:lvl1pPr>
              <a:defRPr>
                <a:solidFill>
                  <a:srgbClr val="FFFFFF"/>
                </a:solidFill>
              </a:defRPr>
            </a:lvl1pPr>
          </a:lstStyle>
          <a:p>
            <a:fld id="{86CB4B4D-7CA3-9044-876B-883B54F8677D}" type="slidenum">
              <a:rPr lang="en-US" smtClean="0"/>
              <a:pPr/>
              <a:t>‹#›</a:t>
            </a:fld>
            <a:endParaRPr lang="en-US" dirty="0"/>
          </a:p>
        </p:txBody>
      </p:sp>
      <p:sp>
        <p:nvSpPr>
          <p:cNvPr id="11" name="Text Placeholder 10">
            <a:extLst>
              <a:ext uri="{FF2B5EF4-FFF2-40B4-BE49-F238E27FC236}">
                <a16:creationId xmlns:a16="http://schemas.microsoft.com/office/drawing/2014/main" id="{8B4628BE-3AA3-2640-A8E4-EE3D7B5D327D}"/>
              </a:ext>
            </a:extLst>
          </p:cNvPr>
          <p:cNvSpPr>
            <a:spLocks noGrp="1"/>
          </p:cNvSpPr>
          <p:nvPr>
            <p:ph type="body" sz="quarter" idx="10" hasCustomPrompt="1"/>
          </p:nvPr>
        </p:nvSpPr>
        <p:spPr>
          <a:xfrm>
            <a:off x="13811837" y="2069181"/>
            <a:ext cx="9144417" cy="8013282"/>
          </a:xfrm>
        </p:spPr>
        <p:txBody>
          <a:bodyPr anchor="t"/>
          <a:lstStyle>
            <a:lvl1pPr>
              <a:defRPr b="0" i="0">
                <a:solidFill>
                  <a:srgbClr val="FFFFFF"/>
                </a:solidFill>
                <a:latin typeface="Alda OT CEV Regular" pitchFamily="2" charset="77"/>
              </a:defRPr>
            </a:lvl1pPr>
          </a:lstStyle>
          <a:p>
            <a:pPr lvl="0"/>
            <a:r>
              <a:rPr lang="en-US" b="0" i="0" dirty="0">
                <a:latin typeface="Alda OT CEV Regular" pitchFamily="2" charset="77"/>
              </a:rPr>
              <a:t>placeholder</a:t>
            </a:r>
            <a:endParaRPr lang="en-US" dirty="0"/>
          </a:p>
        </p:txBody>
      </p:sp>
    </p:spTree>
    <p:extLst>
      <p:ext uri="{BB962C8B-B14F-4D97-AF65-F5344CB8AC3E}">
        <p14:creationId xmlns:p14="http://schemas.microsoft.com/office/powerpoint/2010/main" val="298124938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Right title">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65D15-0432-E74E-8AAD-75D2CFA7EE84}"/>
              </a:ext>
            </a:extLst>
          </p:cNvPr>
          <p:cNvSpPr/>
          <p:nvPr userDrawn="1"/>
        </p:nvSpPr>
        <p:spPr>
          <a:xfrm>
            <a:off x="12192000" y="0"/>
            <a:ext cx="12192001" cy="13807440"/>
          </a:xfrm>
          <a:prstGeom prst="rect">
            <a:avLst/>
          </a:prstGeom>
          <a:solidFill>
            <a:srgbClr val="52235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51" name="fullsizeoutput_8b.jpeg" descr="fullsizeoutput_8b.jpeg"/>
          <p:cNvPicPr>
            <a:picLocks noChangeAspect="1"/>
          </p:cNvPicPr>
          <p:nvPr/>
        </p:nvPicPr>
        <p:blipFill>
          <a:blip r:embed="rId2"/>
          <a:srcRect t="88" b="88"/>
          <a:stretch>
            <a:fillRect/>
          </a:stretch>
        </p:blipFill>
        <p:spPr>
          <a:xfrm>
            <a:off x="317500" y="12700003"/>
            <a:ext cx="2419184" cy="656851"/>
          </a:xfrm>
          <a:prstGeom prst="rect">
            <a:avLst/>
          </a:prstGeom>
          <a:ln w="12700">
            <a:miter lim="400000"/>
          </a:ln>
        </p:spPr>
      </p:pic>
      <p:sp>
        <p:nvSpPr>
          <p:cNvPr id="52" name="Slide Number"/>
          <p:cNvSpPr txBox="1">
            <a:spLocks noGrp="1"/>
          </p:cNvSpPr>
          <p:nvPr>
            <p:ph type="sldNum" sz="quarter" idx="2"/>
          </p:nvPr>
        </p:nvSpPr>
        <p:spPr>
          <a:xfrm>
            <a:off x="23386826" y="12700001"/>
            <a:ext cx="434414" cy="471924"/>
          </a:xfrm>
          <a:prstGeom prst="rect">
            <a:avLst/>
          </a:prstGeom>
        </p:spPr>
        <p:txBody>
          <a:bodyPr/>
          <a:lstStyle>
            <a:lvl1pPr>
              <a:defRPr>
                <a:solidFill>
                  <a:srgbClr val="FFFFFF"/>
                </a:solidFill>
              </a:defRPr>
            </a:lvl1pPr>
          </a:lstStyle>
          <a:p>
            <a:fld id="{86CB4B4D-7CA3-9044-876B-883B54F8677D}" type="slidenum">
              <a:rPr lang="en-US" smtClean="0"/>
              <a:pPr/>
              <a:t>‹#›</a:t>
            </a:fld>
            <a:endParaRPr lang="en-US" dirty="0"/>
          </a:p>
        </p:txBody>
      </p:sp>
      <p:sp>
        <p:nvSpPr>
          <p:cNvPr id="11" name="Text Placeholder 10">
            <a:extLst>
              <a:ext uri="{FF2B5EF4-FFF2-40B4-BE49-F238E27FC236}">
                <a16:creationId xmlns:a16="http://schemas.microsoft.com/office/drawing/2014/main" id="{8B4628BE-3AA3-2640-A8E4-EE3D7B5D327D}"/>
              </a:ext>
            </a:extLst>
          </p:cNvPr>
          <p:cNvSpPr>
            <a:spLocks noGrp="1"/>
          </p:cNvSpPr>
          <p:nvPr>
            <p:ph type="body" sz="quarter" idx="10" hasCustomPrompt="1"/>
          </p:nvPr>
        </p:nvSpPr>
        <p:spPr>
          <a:xfrm>
            <a:off x="1527092" y="1123951"/>
            <a:ext cx="10105166" cy="11468098"/>
          </a:xfrm>
        </p:spPr>
        <p:txBody>
          <a:bodyPr anchor="t"/>
          <a:lstStyle>
            <a:lvl1pPr>
              <a:defRPr sz="8400" b="0" i="0">
                <a:solidFill>
                  <a:schemeClr val="bg2"/>
                </a:solidFill>
                <a:latin typeface="Alda OT CEV Regular" pitchFamily="2" charset="77"/>
              </a:defRPr>
            </a:lvl1pPr>
          </a:lstStyle>
          <a:p>
            <a:pPr lvl="0"/>
            <a:r>
              <a:rPr lang="en-US" b="0" i="0" dirty="0">
                <a:latin typeface="Alda OT CEV Regular" pitchFamily="2" charset="77"/>
              </a:rPr>
              <a:t>placeholder</a:t>
            </a:r>
            <a:endParaRPr lang="en-US" dirty="0"/>
          </a:p>
        </p:txBody>
      </p:sp>
      <p:sp>
        <p:nvSpPr>
          <p:cNvPr id="3" name="Title 2">
            <a:extLst>
              <a:ext uri="{FF2B5EF4-FFF2-40B4-BE49-F238E27FC236}">
                <a16:creationId xmlns:a16="http://schemas.microsoft.com/office/drawing/2014/main" id="{54408F1C-02E9-104F-B521-15B6892EE281}"/>
              </a:ext>
            </a:extLst>
          </p:cNvPr>
          <p:cNvSpPr>
            <a:spLocks noGrp="1"/>
          </p:cNvSpPr>
          <p:nvPr>
            <p:ph type="title"/>
          </p:nvPr>
        </p:nvSpPr>
        <p:spPr>
          <a:xfrm>
            <a:off x="13307060" y="1123950"/>
            <a:ext cx="9961880" cy="11174729"/>
          </a:xfrm>
        </p:spPr>
        <p:txBody>
          <a:bodyPr/>
          <a:lstStyle/>
          <a:p>
            <a:r>
              <a:rPr lang="en-US"/>
              <a:t>Click to edit Master title style</a:t>
            </a:r>
            <a:endParaRPr lang="en-US" dirty="0"/>
          </a:p>
        </p:txBody>
      </p:sp>
    </p:spTree>
    <p:extLst>
      <p:ext uri="{BB962C8B-B14F-4D97-AF65-F5344CB8AC3E}">
        <p14:creationId xmlns:p14="http://schemas.microsoft.com/office/powerpoint/2010/main" val="41086978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Knowbility">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xfrm>
            <a:off x="23133112" y="12888497"/>
            <a:ext cx="434414" cy="471924"/>
          </a:xfrm>
          <a:prstGeom prst="rect">
            <a:avLst/>
          </a:prstGeom>
        </p:spPr>
        <p:txBody>
          <a:bodyPr/>
          <a:lstStyle/>
          <a:p>
            <a:fld id="{86CB4B4D-7CA3-9044-876B-883B54F8677D}" type="slidenum">
              <a:rPr lang="en-US" smtClean="0"/>
              <a:t>‹#›</a:t>
            </a:fld>
            <a:endParaRPr lang="en-US"/>
          </a:p>
        </p:txBody>
      </p:sp>
      <p:sp>
        <p:nvSpPr>
          <p:cNvPr id="2" name="TextBox 1">
            <a:extLst>
              <a:ext uri="{FF2B5EF4-FFF2-40B4-BE49-F238E27FC236}">
                <a16:creationId xmlns:a16="http://schemas.microsoft.com/office/drawing/2014/main" id="{D5F0D0FF-10D1-6C4E-A800-98B1E7249727}"/>
              </a:ext>
            </a:extLst>
          </p:cNvPr>
          <p:cNvSpPr txBox="1"/>
          <p:nvPr/>
        </p:nvSpPr>
        <p:spPr>
          <a:xfrm>
            <a:off x="9598001" y="7033076"/>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626366"/>
              </a:solidFill>
              <a:effectLst/>
              <a:uFillTx/>
              <a:latin typeface="Helvetica Neue"/>
              <a:ea typeface="Helvetica Neue"/>
              <a:cs typeface="Helvetica Neue"/>
              <a:sym typeface="Helvetica Neue"/>
            </a:endParaRPr>
          </a:p>
        </p:txBody>
      </p:sp>
      <p:sp>
        <p:nvSpPr>
          <p:cNvPr id="4" name="TextBox 3">
            <a:extLst>
              <a:ext uri="{FF2B5EF4-FFF2-40B4-BE49-F238E27FC236}">
                <a16:creationId xmlns:a16="http://schemas.microsoft.com/office/drawing/2014/main" id="{7C0E21A1-F55D-B84F-9F67-9C2EC8C329AA}"/>
              </a:ext>
            </a:extLst>
          </p:cNvPr>
          <p:cNvSpPr txBox="1"/>
          <p:nvPr userDrawn="1"/>
        </p:nvSpPr>
        <p:spPr>
          <a:xfrm>
            <a:off x="9598001" y="7033076"/>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626366"/>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97556449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rgbClr val="522358"/>
        </a:solidFill>
        <a:effectLst/>
      </p:bgPr>
    </p:bg>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xfrm>
            <a:off x="23386826" y="12700002"/>
            <a:ext cx="434414" cy="471924"/>
          </a:xfrm>
          <a:prstGeom prst="rect">
            <a:avLst/>
          </a:prstGeom>
        </p:spPr>
        <p:txBody>
          <a:bodyPr/>
          <a:lstStyle/>
          <a:p>
            <a:fld id="{86CB4B4D-7CA3-9044-876B-883B54F8677D}" type="slidenum">
              <a:t>‹#›</a:t>
            </a:fld>
            <a:endParaRPr/>
          </a:p>
        </p:txBody>
      </p:sp>
      <p:pic>
        <p:nvPicPr>
          <p:cNvPr id="3" name="Picture 2" title="knowbility logo">
            <a:extLst>
              <a:ext uri="{FF2B5EF4-FFF2-40B4-BE49-F238E27FC236}">
                <a16:creationId xmlns:a16="http://schemas.microsoft.com/office/drawing/2014/main" id="{DB27253E-BBEC-ED4B-85FF-ECE3FE08E8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4016" y="4245497"/>
            <a:ext cx="20522741" cy="5572271"/>
          </a:xfrm>
          <a:prstGeom prst="rect">
            <a:avLst/>
          </a:prstGeom>
        </p:spPr>
      </p:pic>
      <p:sp>
        <p:nvSpPr>
          <p:cNvPr id="7" name="Title Text">
            <a:extLst>
              <a:ext uri="{FF2B5EF4-FFF2-40B4-BE49-F238E27FC236}">
                <a16:creationId xmlns:a16="http://schemas.microsoft.com/office/drawing/2014/main" id="{FD0CD416-BE3C-384A-AE2B-CFD2FBF55FF5}"/>
              </a:ext>
            </a:extLst>
          </p:cNvPr>
          <p:cNvSpPr txBox="1">
            <a:spLocks noGrp="1"/>
          </p:cNvSpPr>
          <p:nvPr>
            <p:ph type="title"/>
          </p:nvPr>
        </p:nvSpPr>
        <p:spPr>
          <a:xfrm>
            <a:off x="1689100" y="355600"/>
            <a:ext cx="21005800" cy="2286000"/>
          </a:xfrm>
          <a:prstGeom prst="rect">
            <a:avLst/>
          </a:prstGeom>
        </p:spPr>
        <p:txBody>
          <a:bodyPr/>
          <a:lstStyle>
            <a:lvl1pPr>
              <a:defRPr>
                <a:solidFill>
                  <a:schemeClr val="bg2">
                    <a:lumMod val="20000"/>
                    <a:lumOff val="80000"/>
                  </a:schemeClr>
                </a:solidFill>
              </a:defRPr>
            </a:lvl1pPr>
          </a:lstStyle>
          <a:p>
            <a:r>
              <a:rPr lang="en-US"/>
              <a:t>Click to edit Master title style</a:t>
            </a:r>
            <a:endParaRPr dirty="0"/>
          </a:p>
        </p:txBody>
      </p:sp>
    </p:spTree>
    <p:extLst>
      <p:ext uri="{BB962C8B-B14F-4D97-AF65-F5344CB8AC3E}">
        <p14:creationId xmlns:p14="http://schemas.microsoft.com/office/powerpoint/2010/main" val="56790086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Photo - Horizontal">
    <p:bg>
      <p:bgPr>
        <a:solidFill>
          <a:srgbClr val="FFFFFF"/>
        </a:solid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317500" y="3250648"/>
            <a:ext cx="23114000" cy="2006600"/>
          </a:xfrm>
          <a:prstGeom prst="rect">
            <a:avLst/>
          </a:prstGeom>
        </p:spPr>
        <p:txBody>
          <a:bodyPr/>
          <a:lstStyle>
            <a:lvl1pPr>
              <a:defRPr>
                <a:solidFill>
                  <a:srgbClr val="522358"/>
                </a:solidFill>
              </a:defRPr>
            </a:lvl1pPr>
          </a:lstStyle>
          <a:p>
            <a:r>
              <a:rPr lang="en-US"/>
              <a:t>Click to edit Master title style</a:t>
            </a:r>
            <a:endParaRPr dirty="0"/>
          </a:p>
        </p:txBody>
      </p:sp>
      <p:pic>
        <p:nvPicPr>
          <p:cNvPr id="31" name="fullsizeoutput_8b.jpeg" descr="fullsizeoutput_8b.jpeg"/>
          <p:cNvPicPr>
            <a:picLocks noChangeAspect="1"/>
          </p:cNvPicPr>
          <p:nvPr/>
        </p:nvPicPr>
        <p:blipFill>
          <a:blip r:embed="rId2"/>
          <a:srcRect t="88" b="88"/>
          <a:stretch>
            <a:fillRect/>
          </a:stretch>
        </p:blipFill>
        <p:spPr>
          <a:xfrm>
            <a:off x="317500" y="12700003"/>
            <a:ext cx="2419184" cy="656851"/>
          </a:xfrm>
          <a:prstGeom prst="rect">
            <a:avLst/>
          </a:prstGeom>
          <a:ln w="12700">
            <a:miter lim="400000"/>
          </a:ln>
        </p:spPr>
      </p:pic>
      <p:sp>
        <p:nvSpPr>
          <p:cNvPr id="2" name="Rectangle 1">
            <a:extLst>
              <a:ext uri="{FF2B5EF4-FFF2-40B4-BE49-F238E27FC236}">
                <a16:creationId xmlns:a16="http://schemas.microsoft.com/office/drawing/2014/main" id="{FEEC8FCE-03FD-9E4B-8ADC-CA6FBC30BC86}"/>
              </a:ext>
            </a:extLst>
          </p:cNvPr>
          <p:cNvSpPr/>
          <p:nvPr/>
        </p:nvSpPr>
        <p:spPr>
          <a:xfrm>
            <a:off x="-30480" y="6320205"/>
            <a:ext cx="24414480" cy="7406640"/>
          </a:xfrm>
          <a:prstGeom prst="rect">
            <a:avLst/>
          </a:prstGeom>
          <a:solidFill>
            <a:srgbClr val="52235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2" name="Slide Number"/>
          <p:cNvSpPr txBox="1">
            <a:spLocks noGrp="1"/>
          </p:cNvSpPr>
          <p:nvPr>
            <p:ph type="sldNum" sz="quarter" idx="2"/>
          </p:nvPr>
        </p:nvSpPr>
        <p:spPr>
          <a:xfrm>
            <a:off x="23386826" y="12700001"/>
            <a:ext cx="434414" cy="471924"/>
          </a:xfrm>
          <a:prstGeom prst="rect">
            <a:avLst/>
          </a:prstGeom>
        </p:spPr>
        <p:txBody>
          <a:bodyPr/>
          <a:lstStyle>
            <a:lvl1pPr>
              <a:defRPr>
                <a:solidFill>
                  <a:srgbClr val="FFFFFF"/>
                </a:solidFill>
              </a:defRPr>
            </a:lvl1pPr>
          </a:lstStyle>
          <a:p>
            <a:fld id="{86CB4B4D-7CA3-9044-876B-883B54F8677D}" type="slidenum">
              <a:rPr lang="en-US" smtClean="0"/>
              <a:pPr/>
              <a:t>‹#›</a:t>
            </a:fld>
            <a:endParaRPr lang="en-US" dirty="0"/>
          </a:p>
        </p:txBody>
      </p:sp>
      <p:pic>
        <p:nvPicPr>
          <p:cNvPr id="5" name="Picture 4">
            <a:extLst>
              <a:ext uri="{FF2B5EF4-FFF2-40B4-BE49-F238E27FC236}">
                <a16:creationId xmlns:a16="http://schemas.microsoft.com/office/drawing/2014/main" id="{0C743D80-24E0-1A4A-95A4-C47BB985E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87" y="12697394"/>
            <a:ext cx="2438399" cy="662067"/>
          </a:xfrm>
          <a:prstGeom prst="rect">
            <a:avLst/>
          </a:prstGeom>
        </p:spPr>
      </p:pic>
      <p:sp>
        <p:nvSpPr>
          <p:cNvPr id="11" name="Title Text">
            <a:extLst>
              <a:ext uri="{FF2B5EF4-FFF2-40B4-BE49-F238E27FC236}">
                <a16:creationId xmlns:a16="http://schemas.microsoft.com/office/drawing/2014/main" id="{0ABCB6C5-F7DA-0848-B94B-84B109ABD718}"/>
              </a:ext>
            </a:extLst>
          </p:cNvPr>
          <p:cNvSpPr txBox="1">
            <a:spLocks/>
          </p:cNvSpPr>
          <p:nvPr/>
        </p:nvSpPr>
        <p:spPr>
          <a:xfrm>
            <a:off x="272824" y="8016925"/>
            <a:ext cx="23114000" cy="2006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1pPr>
            <a:lvl2pPr marL="0" marR="0" indent="228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2pPr>
            <a:lvl3pPr marL="0" marR="0" indent="457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3pPr>
            <a:lvl4pPr marL="0" marR="0" indent="685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4pPr>
            <a:lvl5pPr marL="0" marR="0" indent="9144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5pPr>
            <a:lvl6pPr marL="0" marR="0" indent="11430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6pPr>
            <a:lvl7pPr marL="0" marR="0" indent="1371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7pPr>
            <a:lvl8pPr marL="0" marR="0" indent="1600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8pPr>
            <a:lvl9pPr marL="0" marR="0" indent="1828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9pPr>
          </a:lstStyle>
          <a:p>
            <a:endParaRPr lang="en-US" sz="9600" b="1" i="0" dirty="0">
              <a:solidFill>
                <a:srgbClr val="FFFFFF"/>
              </a:solidFill>
              <a:latin typeface="Alda OT CEV Bold" pitchFamily="2" charset="77"/>
            </a:endParaRPr>
          </a:p>
        </p:txBody>
      </p:sp>
      <p:sp>
        <p:nvSpPr>
          <p:cNvPr id="7" name="Text Placeholder 6">
            <a:extLst>
              <a:ext uri="{FF2B5EF4-FFF2-40B4-BE49-F238E27FC236}">
                <a16:creationId xmlns:a16="http://schemas.microsoft.com/office/drawing/2014/main" id="{97D5A9DB-4137-9B48-B35F-7D29E3E63F9F}"/>
              </a:ext>
            </a:extLst>
          </p:cNvPr>
          <p:cNvSpPr>
            <a:spLocks noGrp="1"/>
          </p:cNvSpPr>
          <p:nvPr>
            <p:ph type="body" sz="quarter" idx="10" hasCustomPrompt="1"/>
          </p:nvPr>
        </p:nvSpPr>
        <p:spPr>
          <a:xfrm>
            <a:off x="997179" y="8687356"/>
            <a:ext cx="22389647" cy="2006599"/>
          </a:xfrm>
        </p:spPr>
        <p:txBody>
          <a:bodyPr>
            <a:noAutofit/>
          </a:bodyPr>
          <a:lstStyle>
            <a:lvl1pPr algn="ctr">
              <a:defRPr sz="13600" b="1" i="0">
                <a:solidFill>
                  <a:srgbClr val="FFFFFF"/>
                </a:solidFill>
                <a:latin typeface="Alda OT CEV Bold" pitchFamily="2" charset="77"/>
              </a:defRPr>
            </a:lvl1pPr>
          </a:lstStyle>
          <a:p>
            <a:pPr lvl="0"/>
            <a:r>
              <a:rPr lang="en-US" dirty="0"/>
              <a:t>placeholder</a:t>
            </a:r>
          </a:p>
        </p:txBody>
      </p:sp>
      <p:sp>
        <p:nvSpPr>
          <p:cNvPr id="9" name="Rectangle 8">
            <a:extLst>
              <a:ext uri="{FF2B5EF4-FFF2-40B4-BE49-F238E27FC236}">
                <a16:creationId xmlns:a16="http://schemas.microsoft.com/office/drawing/2014/main" id="{EB81F674-2135-6E40-95AD-0ED28BF737F6}"/>
              </a:ext>
            </a:extLst>
          </p:cNvPr>
          <p:cNvSpPr/>
          <p:nvPr userDrawn="1"/>
        </p:nvSpPr>
        <p:spPr>
          <a:xfrm>
            <a:off x="-30480" y="6320205"/>
            <a:ext cx="24414480" cy="7406640"/>
          </a:xfrm>
          <a:prstGeom prst="rect">
            <a:avLst/>
          </a:prstGeom>
          <a:solidFill>
            <a:srgbClr val="52235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Picture 9">
            <a:extLst>
              <a:ext uri="{FF2B5EF4-FFF2-40B4-BE49-F238E27FC236}">
                <a16:creationId xmlns:a16="http://schemas.microsoft.com/office/drawing/2014/main" id="{66273005-5629-FD40-A1AA-D66AD7D687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287" y="12697394"/>
            <a:ext cx="2438399" cy="662067"/>
          </a:xfrm>
          <a:prstGeom prst="rect">
            <a:avLst/>
          </a:prstGeom>
        </p:spPr>
      </p:pic>
      <p:sp>
        <p:nvSpPr>
          <p:cNvPr id="12" name="Title Text">
            <a:extLst>
              <a:ext uri="{FF2B5EF4-FFF2-40B4-BE49-F238E27FC236}">
                <a16:creationId xmlns:a16="http://schemas.microsoft.com/office/drawing/2014/main" id="{00126180-B082-FC4A-A3C1-F8A0A166959C}"/>
              </a:ext>
            </a:extLst>
          </p:cNvPr>
          <p:cNvSpPr txBox="1">
            <a:spLocks/>
          </p:cNvSpPr>
          <p:nvPr userDrawn="1"/>
        </p:nvSpPr>
        <p:spPr>
          <a:xfrm>
            <a:off x="272824" y="8016925"/>
            <a:ext cx="23114000" cy="2006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1pPr>
            <a:lvl2pPr marL="0" marR="0" indent="228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2pPr>
            <a:lvl3pPr marL="0" marR="0" indent="457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3pPr>
            <a:lvl4pPr marL="0" marR="0" indent="685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4pPr>
            <a:lvl5pPr marL="0" marR="0" indent="9144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5pPr>
            <a:lvl6pPr marL="0" marR="0" indent="11430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6pPr>
            <a:lvl7pPr marL="0" marR="0" indent="1371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7pPr>
            <a:lvl8pPr marL="0" marR="0" indent="1600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8pPr>
            <a:lvl9pPr marL="0" marR="0" indent="1828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9pPr>
          </a:lstStyle>
          <a:p>
            <a:endParaRPr lang="en-US" sz="9600" b="1" i="0" dirty="0">
              <a:solidFill>
                <a:srgbClr val="FFFFFF"/>
              </a:solidFill>
              <a:latin typeface="Alda OT CEV Bold" pitchFamily="2" charset="77"/>
            </a:endParaRPr>
          </a:p>
        </p:txBody>
      </p:sp>
    </p:spTree>
    <p:extLst>
      <p:ext uri="{BB962C8B-B14F-4D97-AF65-F5344CB8AC3E}">
        <p14:creationId xmlns:p14="http://schemas.microsoft.com/office/powerpoint/2010/main" val="213281717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Photo - Vertical">
    <p:bg>
      <p:bgPr>
        <a:solidFill>
          <a:srgbClr val="FFFFFF"/>
        </a:solidFill>
        <a:effectLst/>
      </p:bgPr>
    </p:bg>
    <p:spTree>
      <p:nvGrpSpPr>
        <p:cNvPr id="1" name=""/>
        <p:cNvGrpSpPr/>
        <p:nvPr/>
      </p:nvGrpSpPr>
      <p:grpSpPr>
        <a:xfrm>
          <a:off x="0" y="0"/>
          <a:ext cx="0" cy="0"/>
          <a:chOff x="0" y="0"/>
          <a:chExt cx="0" cy="0"/>
        </a:xfrm>
      </p:grpSpPr>
      <p:sp>
        <p:nvSpPr>
          <p:cNvPr id="49" name="Title Text"/>
          <p:cNvSpPr txBox="1">
            <a:spLocks noGrp="1"/>
          </p:cNvSpPr>
          <p:nvPr>
            <p:ph type="title"/>
          </p:nvPr>
        </p:nvSpPr>
        <p:spPr>
          <a:xfrm>
            <a:off x="317501" y="952502"/>
            <a:ext cx="11874499" cy="11468099"/>
          </a:xfrm>
          <a:prstGeom prst="rect">
            <a:avLst/>
          </a:prstGeom>
        </p:spPr>
        <p:txBody>
          <a:bodyPr vert="horz" anchor="ctr"/>
          <a:lstStyle>
            <a:lvl1pPr algn="ctr">
              <a:defRPr sz="8400">
                <a:solidFill>
                  <a:srgbClr val="522358"/>
                </a:solidFill>
              </a:defRPr>
            </a:lvl1pPr>
          </a:lstStyle>
          <a:p>
            <a:r>
              <a:rPr lang="en-US"/>
              <a:t>Click to edit Master title style</a:t>
            </a:r>
            <a:endParaRPr dirty="0"/>
          </a:p>
        </p:txBody>
      </p:sp>
      <p:pic>
        <p:nvPicPr>
          <p:cNvPr id="51" name="fullsizeoutput_8b.jpeg" descr="fullsizeoutput_8b.jpeg"/>
          <p:cNvPicPr>
            <a:picLocks noChangeAspect="1"/>
          </p:cNvPicPr>
          <p:nvPr/>
        </p:nvPicPr>
        <p:blipFill>
          <a:blip r:embed="rId2"/>
          <a:srcRect t="88" b="88"/>
          <a:stretch>
            <a:fillRect/>
          </a:stretch>
        </p:blipFill>
        <p:spPr>
          <a:xfrm>
            <a:off x="317500" y="12700003"/>
            <a:ext cx="2419184" cy="656851"/>
          </a:xfrm>
          <a:prstGeom prst="rect">
            <a:avLst/>
          </a:prstGeom>
          <a:ln w="12700">
            <a:miter lim="400000"/>
          </a:ln>
        </p:spPr>
      </p:pic>
      <p:sp>
        <p:nvSpPr>
          <p:cNvPr id="2" name="Rectangle 1">
            <a:extLst>
              <a:ext uri="{FF2B5EF4-FFF2-40B4-BE49-F238E27FC236}">
                <a16:creationId xmlns:a16="http://schemas.microsoft.com/office/drawing/2014/main" id="{6F565D15-0432-E74E-8AAD-75D2CFA7EE84}"/>
              </a:ext>
            </a:extLst>
          </p:cNvPr>
          <p:cNvSpPr/>
          <p:nvPr/>
        </p:nvSpPr>
        <p:spPr>
          <a:xfrm>
            <a:off x="12191999" y="-5"/>
            <a:ext cx="12192001" cy="13807440"/>
          </a:xfrm>
          <a:prstGeom prst="rect">
            <a:avLst/>
          </a:prstGeom>
          <a:solidFill>
            <a:srgbClr val="52235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Slide Number"/>
          <p:cNvSpPr txBox="1">
            <a:spLocks noGrp="1"/>
          </p:cNvSpPr>
          <p:nvPr>
            <p:ph type="sldNum" sz="quarter" idx="2"/>
          </p:nvPr>
        </p:nvSpPr>
        <p:spPr>
          <a:xfrm>
            <a:off x="23386826" y="12700001"/>
            <a:ext cx="434414" cy="471924"/>
          </a:xfrm>
          <a:prstGeom prst="rect">
            <a:avLst/>
          </a:prstGeom>
        </p:spPr>
        <p:txBody>
          <a:bodyPr/>
          <a:lstStyle>
            <a:lvl1pPr>
              <a:defRPr>
                <a:solidFill>
                  <a:srgbClr val="FFFFFF"/>
                </a:solidFill>
              </a:defRPr>
            </a:lvl1pPr>
          </a:lstStyle>
          <a:p>
            <a:fld id="{86CB4B4D-7CA3-9044-876B-883B54F8677D}" type="slidenum">
              <a:rPr lang="en-US" smtClean="0"/>
              <a:pPr/>
              <a:t>‹#›</a:t>
            </a:fld>
            <a:endParaRPr lang="en-US" dirty="0"/>
          </a:p>
        </p:txBody>
      </p:sp>
      <p:sp>
        <p:nvSpPr>
          <p:cNvPr id="11" name="Text Placeholder 10">
            <a:extLst>
              <a:ext uri="{FF2B5EF4-FFF2-40B4-BE49-F238E27FC236}">
                <a16:creationId xmlns:a16="http://schemas.microsoft.com/office/drawing/2014/main" id="{8B4628BE-3AA3-2640-A8E4-EE3D7B5D327D}"/>
              </a:ext>
            </a:extLst>
          </p:cNvPr>
          <p:cNvSpPr>
            <a:spLocks noGrp="1"/>
          </p:cNvSpPr>
          <p:nvPr>
            <p:ph type="body" sz="quarter" idx="10" hasCustomPrompt="1"/>
          </p:nvPr>
        </p:nvSpPr>
        <p:spPr>
          <a:xfrm>
            <a:off x="13811837" y="2069181"/>
            <a:ext cx="9144417" cy="8013282"/>
          </a:xfrm>
        </p:spPr>
        <p:txBody>
          <a:bodyPr anchor="t"/>
          <a:lstStyle>
            <a:lvl1pPr>
              <a:defRPr b="0" i="0">
                <a:solidFill>
                  <a:srgbClr val="FFFFFF"/>
                </a:solidFill>
                <a:latin typeface="Alda OT CEV Regular" pitchFamily="2" charset="77"/>
              </a:defRPr>
            </a:lvl1pPr>
          </a:lstStyle>
          <a:p>
            <a:pPr lvl="0"/>
            <a:r>
              <a:rPr lang="en-US" b="0" i="0" dirty="0">
                <a:latin typeface="Alda OT CEV Regular" pitchFamily="2" charset="77"/>
              </a:rPr>
              <a:t>placeholder</a:t>
            </a:r>
            <a:endParaRPr lang="en-US" dirty="0"/>
          </a:p>
        </p:txBody>
      </p:sp>
      <p:sp>
        <p:nvSpPr>
          <p:cNvPr id="7" name="Rectangle 6">
            <a:extLst>
              <a:ext uri="{FF2B5EF4-FFF2-40B4-BE49-F238E27FC236}">
                <a16:creationId xmlns:a16="http://schemas.microsoft.com/office/drawing/2014/main" id="{9C73DE28-692C-5F49-B35A-230444414FFC}"/>
              </a:ext>
            </a:extLst>
          </p:cNvPr>
          <p:cNvSpPr/>
          <p:nvPr userDrawn="1"/>
        </p:nvSpPr>
        <p:spPr>
          <a:xfrm>
            <a:off x="12191999" y="-5"/>
            <a:ext cx="12192001" cy="13807440"/>
          </a:xfrm>
          <a:prstGeom prst="rect">
            <a:avLst/>
          </a:prstGeom>
          <a:solidFill>
            <a:srgbClr val="52235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95327916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Right title">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65D15-0432-E74E-8AAD-75D2CFA7EE84}"/>
              </a:ext>
            </a:extLst>
          </p:cNvPr>
          <p:cNvSpPr/>
          <p:nvPr/>
        </p:nvSpPr>
        <p:spPr>
          <a:xfrm>
            <a:off x="12192000" y="0"/>
            <a:ext cx="12192001" cy="13807440"/>
          </a:xfrm>
          <a:prstGeom prst="rect">
            <a:avLst/>
          </a:prstGeom>
          <a:solidFill>
            <a:srgbClr val="52235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51" name="fullsizeoutput_8b.jpeg" descr="fullsizeoutput_8b.jpeg"/>
          <p:cNvPicPr>
            <a:picLocks noChangeAspect="1"/>
          </p:cNvPicPr>
          <p:nvPr/>
        </p:nvPicPr>
        <p:blipFill>
          <a:blip r:embed="rId2"/>
          <a:srcRect t="88" b="88"/>
          <a:stretch>
            <a:fillRect/>
          </a:stretch>
        </p:blipFill>
        <p:spPr>
          <a:xfrm>
            <a:off x="317500" y="12700003"/>
            <a:ext cx="2419184" cy="656851"/>
          </a:xfrm>
          <a:prstGeom prst="rect">
            <a:avLst/>
          </a:prstGeom>
          <a:ln w="12700">
            <a:miter lim="400000"/>
          </a:ln>
        </p:spPr>
      </p:pic>
      <p:sp>
        <p:nvSpPr>
          <p:cNvPr id="52" name="Slide Number"/>
          <p:cNvSpPr txBox="1">
            <a:spLocks noGrp="1"/>
          </p:cNvSpPr>
          <p:nvPr>
            <p:ph type="sldNum" sz="quarter" idx="2"/>
          </p:nvPr>
        </p:nvSpPr>
        <p:spPr>
          <a:xfrm>
            <a:off x="23386826" y="12700001"/>
            <a:ext cx="434414" cy="471924"/>
          </a:xfrm>
          <a:prstGeom prst="rect">
            <a:avLst/>
          </a:prstGeom>
        </p:spPr>
        <p:txBody>
          <a:bodyPr/>
          <a:lstStyle>
            <a:lvl1pPr>
              <a:defRPr>
                <a:solidFill>
                  <a:srgbClr val="FFFFFF"/>
                </a:solidFill>
              </a:defRPr>
            </a:lvl1pPr>
          </a:lstStyle>
          <a:p>
            <a:fld id="{86CB4B4D-7CA3-9044-876B-883B54F8677D}" type="slidenum">
              <a:rPr lang="en-US" smtClean="0"/>
              <a:pPr/>
              <a:t>‹#›</a:t>
            </a:fld>
            <a:endParaRPr lang="en-US" dirty="0"/>
          </a:p>
        </p:txBody>
      </p:sp>
      <p:sp>
        <p:nvSpPr>
          <p:cNvPr id="11" name="Text Placeholder 10">
            <a:extLst>
              <a:ext uri="{FF2B5EF4-FFF2-40B4-BE49-F238E27FC236}">
                <a16:creationId xmlns:a16="http://schemas.microsoft.com/office/drawing/2014/main" id="{8B4628BE-3AA3-2640-A8E4-EE3D7B5D327D}"/>
              </a:ext>
            </a:extLst>
          </p:cNvPr>
          <p:cNvSpPr>
            <a:spLocks noGrp="1"/>
          </p:cNvSpPr>
          <p:nvPr>
            <p:ph type="body" sz="quarter" idx="10" hasCustomPrompt="1"/>
          </p:nvPr>
        </p:nvSpPr>
        <p:spPr>
          <a:xfrm>
            <a:off x="1527092" y="1123951"/>
            <a:ext cx="10105166" cy="11468098"/>
          </a:xfrm>
        </p:spPr>
        <p:txBody>
          <a:bodyPr anchor="t"/>
          <a:lstStyle>
            <a:lvl1pPr>
              <a:defRPr sz="8400" b="0" i="0">
                <a:solidFill>
                  <a:schemeClr val="bg2"/>
                </a:solidFill>
                <a:latin typeface="Alda OT CEV Regular" pitchFamily="2" charset="77"/>
              </a:defRPr>
            </a:lvl1pPr>
          </a:lstStyle>
          <a:p>
            <a:pPr lvl="0"/>
            <a:r>
              <a:rPr lang="en-US" b="0" i="0" dirty="0">
                <a:latin typeface="Alda OT CEV Regular" pitchFamily="2" charset="77"/>
              </a:rPr>
              <a:t>placeholder</a:t>
            </a:r>
            <a:endParaRPr lang="en-US" dirty="0"/>
          </a:p>
        </p:txBody>
      </p:sp>
      <p:sp>
        <p:nvSpPr>
          <p:cNvPr id="3" name="Title 2">
            <a:extLst>
              <a:ext uri="{FF2B5EF4-FFF2-40B4-BE49-F238E27FC236}">
                <a16:creationId xmlns:a16="http://schemas.microsoft.com/office/drawing/2014/main" id="{54408F1C-02E9-104F-B521-15B6892EE281}"/>
              </a:ext>
            </a:extLst>
          </p:cNvPr>
          <p:cNvSpPr>
            <a:spLocks noGrp="1"/>
          </p:cNvSpPr>
          <p:nvPr>
            <p:ph type="title"/>
          </p:nvPr>
        </p:nvSpPr>
        <p:spPr>
          <a:xfrm>
            <a:off x="13307060" y="1123950"/>
            <a:ext cx="9961880" cy="11174729"/>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0814098F-B7B7-1F40-B3EC-28BC3A71F4FC}"/>
              </a:ext>
            </a:extLst>
          </p:cNvPr>
          <p:cNvSpPr/>
          <p:nvPr userDrawn="1"/>
        </p:nvSpPr>
        <p:spPr>
          <a:xfrm>
            <a:off x="12192000" y="0"/>
            <a:ext cx="12192001" cy="13807440"/>
          </a:xfrm>
          <a:prstGeom prst="rect">
            <a:avLst/>
          </a:prstGeom>
          <a:solidFill>
            <a:srgbClr val="52235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8052552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lvl1pPr>
              <a:defRPr b="1">
                <a:solidFill>
                  <a:srgbClr val="522358"/>
                </a:solidFill>
              </a:defRPr>
            </a:lvl1pPr>
          </a:lstStyle>
          <a:p>
            <a:r>
              <a:rPr lang="en-US"/>
              <a:t>Click to edit Master title style</a:t>
            </a:r>
            <a:endParaRPr dirty="0"/>
          </a:p>
        </p:txBody>
      </p:sp>
      <p:sp>
        <p:nvSpPr>
          <p:cNvPr id="69" name="Body Level One…"/>
          <p:cNvSpPr txBox="1">
            <a:spLocks noGrp="1"/>
          </p:cNvSpPr>
          <p:nvPr>
            <p:ph type="body" idx="1"/>
          </p:nvPr>
        </p:nvSpPr>
        <p:spPr>
          <a:xfrm>
            <a:off x="3517900" y="3193717"/>
            <a:ext cx="19177000" cy="8954168"/>
          </a:xfrm>
          <a:prstGeom prst="rect">
            <a:avLst/>
          </a:prstGeom>
        </p:spPr>
        <p:txBody>
          <a:bodyPr anchor="t">
            <a:normAutofit/>
          </a:bodyPr>
          <a:lstStyle>
            <a:lvl1pPr marL="634984" indent="-634984">
              <a:buClrTx/>
              <a:defRPr sz="7200" b="0" i="0">
                <a:solidFill>
                  <a:schemeClr val="tx1"/>
                </a:solidFill>
                <a:latin typeface="Alda OT CEV Regular" pitchFamily="2" charset="77"/>
              </a:defRPr>
            </a:lvl1pPr>
            <a:lvl2pPr marL="1375799" indent="-740815">
              <a:buClrTx/>
              <a:defRPr sz="6600" b="0" i="0">
                <a:solidFill>
                  <a:schemeClr val="tx1"/>
                </a:solidFill>
                <a:latin typeface="Alda OT CEV Regular" pitchFamily="2" charset="77"/>
              </a:defRPr>
            </a:lvl2pPr>
            <a:lvl3pPr marL="1904952" indent="-634984">
              <a:buClrTx/>
              <a:defRPr sz="5400" b="0" i="0">
                <a:solidFill>
                  <a:schemeClr val="tx1"/>
                </a:solidFill>
                <a:latin typeface="Alda OT CEV Regular" pitchFamily="2" charset="77"/>
              </a:defRPr>
            </a:lvl3pPr>
            <a:lvl4pPr marL="2539937" indent="-634984">
              <a:buClrTx/>
              <a:defRPr sz="4400" b="0" i="0">
                <a:solidFill>
                  <a:schemeClr val="tx1"/>
                </a:solidFill>
                <a:latin typeface="Alda OT CEV Regular" pitchFamily="2" charset="77"/>
              </a:defRPr>
            </a:lvl4pPr>
            <a:lvl5pPr marL="3174921" indent="-634984">
              <a:buClrTx/>
              <a:defRPr sz="3600" b="0" i="0">
                <a:solidFill>
                  <a:schemeClr val="tx1"/>
                </a:solidFill>
                <a:latin typeface="Alda OT CEV Regular"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70" name="fullsizeoutput_8b.jpeg" descr="fullsizeoutput_8b.jpeg"/>
          <p:cNvPicPr>
            <a:picLocks noChangeAspect="1"/>
          </p:cNvPicPr>
          <p:nvPr/>
        </p:nvPicPr>
        <p:blipFill>
          <a:blip r:embed="rId2"/>
          <a:srcRect t="88" b="88"/>
          <a:stretch>
            <a:fillRect/>
          </a:stretch>
        </p:blipFill>
        <p:spPr>
          <a:xfrm>
            <a:off x="317500" y="12700003"/>
            <a:ext cx="2419184" cy="656851"/>
          </a:xfrm>
          <a:prstGeom prst="rect">
            <a:avLst/>
          </a:prstGeom>
          <a:ln w="12700">
            <a:miter lim="400000"/>
          </a:ln>
        </p:spPr>
      </p:pic>
      <p:sp>
        <p:nvSpPr>
          <p:cNvPr id="71" name="Slide Number"/>
          <p:cNvSpPr txBox="1">
            <a:spLocks noGrp="1"/>
          </p:cNvSpPr>
          <p:nvPr>
            <p:ph type="sldNum" sz="quarter" idx="2"/>
          </p:nvPr>
        </p:nvSpPr>
        <p:spPr>
          <a:xfrm>
            <a:off x="23386826" y="12700002"/>
            <a:ext cx="434414" cy="471924"/>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0105971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Photo - 3 Up">
    <p:bg>
      <p:bgPr>
        <a:solidFill>
          <a:srgbClr val="FFFFFF"/>
        </a:solidFill>
        <a:effectLst/>
      </p:bgPr>
    </p:bg>
    <p:spTree>
      <p:nvGrpSpPr>
        <p:cNvPr id="1" name=""/>
        <p:cNvGrpSpPr/>
        <p:nvPr/>
      </p:nvGrpSpPr>
      <p:grpSpPr>
        <a:xfrm>
          <a:off x="0" y="0"/>
          <a:ext cx="0" cy="0"/>
          <a:chOff x="0" y="0"/>
          <a:chExt cx="0" cy="0"/>
        </a:xfrm>
      </p:grpSpPr>
      <p:sp>
        <p:nvSpPr>
          <p:cNvPr id="98" name="Image"/>
          <p:cNvSpPr>
            <a:spLocks noGrp="1"/>
          </p:cNvSpPr>
          <p:nvPr>
            <p:ph type="pic" sz="quarter" idx="13"/>
          </p:nvPr>
        </p:nvSpPr>
        <p:spPr>
          <a:xfrm>
            <a:off x="15760702" y="7848600"/>
            <a:ext cx="7404100" cy="4572000"/>
          </a:xfrm>
          <a:prstGeom prst="rect">
            <a:avLst/>
          </a:prstGeom>
        </p:spPr>
        <p:txBody>
          <a:bodyPr lIns="91439" tIns="45719" rIns="91439" bIns="45719" anchor="t">
            <a:noAutofit/>
          </a:bodyPr>
          <a:lstStyle/>
          <a:p>
            <a:r>
              <a:rPr lang="en-US"/>
              <a:t>Click icon to add picture</a:t>
            </a:r>
            <a:endParaRPr dirty="0"/>
          </a:p>
        </p:txBody>
      </p:sp>
      <p:sp>
        <p:nvSpPr>
          <p:cNvPr id="99" name="Image"/>
          <p:cNvSpPr>
            <a:spLocks noGrp="1"/>
          </p:cNvSpPr>
          <p:nvPr>
            <p:ph type="pic" sz="quarter" idx="14"/>
          </p:nvPr>
        </p:nvSpPr>
        <p:spPr>
          <a:xfrm>
            <a:off x="15760702" y="2948940"/>
            <a:ext cx="7404100" cy="4572000"/>
          </a:xfrm>
          <a:prstGeom prst="rect">
            <a:avLst/>
          </a:prstGeom>
        </p:spPr>
        <p:txBody>
          <a:bodyPr lIns="91439" tIns="45719" rIns="91439" bIns="45719" anchor="t">
            <a:noAutofit/>
          </a:bodyPr>
          <a:lstStyle/>
          <a:p>
            <a:r>
              <a:rPr lang="en-US"/>
              <a:t>Click icon to add picture</a:t>
            </a:r>
            <a:endParaRPr/>
          </a:p>
        </p:txBody>
      </p:sp>
      <p:sp>
        <p:nvSpPr>
          <p:cNvPr id="100" name="Image"/>
          <p:cNvSpPr>
            <a:spLocks noGrp="1"/>
          </p:cNvSpPr>
          <p:nvPr>
            <p:ph type="pic" idx="15"/>
          </p:nvPr>
        </p:nvSpPr>
        <p:spPr>
          <a:xfrm>
            <a:off x="1219198" y="2948940"/>
            <a:ext cx="14173200" cy="9471660"/>
          </a:xfrm>
          <a:prstGeom prst="rect">
            <a:avLst/>
          </a:prstGeom>
        </p:spPr>
        <p:txBody>
          <a:bodyPr lIns="91439" tIns="45719" rIns="91439" bIns="45719" anchor="t">
            <a:noAutofit/>
          </a:bodyPr>
          <a:lstStyle/>
          <a:p>
            <a:r>
              <a:rPr lang="en-US"/>
              <a:t>Click icon to add picture</a:t>
            </a:r>
            <a:endParaRPr dirty="0"/>
          </a:p>
        </p:txBody>
      </p:sp>
      <p:pic>
        <p:nvPicPr>
          <p:cNvPr id="101" name="fullsizeoutput_8b.jpeg" descr="fullsizeoutput_8b.jpeg"/>
          <p:cNvPicPr>
            <a:picLocks noChangeAspect="1"/>
          </p:cNvPicPr>
          <p:nvPr/>
        </p:nvPicPr>
        <p:blipFill>
          <a:blip r:embed="rId2"/>
          <a:srcRect t="88" b="88"/>
          <a:stretch>
            <a:fillRect/>
          </a:stretch>
        </p:blipFill>
        <p:spPr>
          <a:xfrm>
            <a:off x="317500" y="12700003"/>
            <a:ext cx="2419184" cy="656851"/>
          </a:xfrm>
          <a:prstGeom prst="rect">
            <a:avLst/>
          </a:prstGeom>
          <a:ln w="12700">
            <a:miter lim="400000"/>
          </a:ln>
        </p:spPr>
      </p:pic>
      <p:sp>
        <p:nvSpPr>
          <p:cNvPr id="102" name="Slide Number"/>
          <p:cNvSpPr txBox="1">
            <a:spLocks noGrp="1"/>
          </p:cNvSpPr>
          <p:nvPr>
            <p:ph type="sldNum" sz="quarter" idx="2"/>
          </p:nvPr>
        </p:nvSpPr>
        <p:spPr>
          <a:xfrm>
            <a:off x="23386826" y="12700002"/>
            <a:ext cx="434414" cy="471924"/>
          </a:xfrm>
          <a:prstGeom prst="rect">
            <a:avLst/>
          </a:prstGeom>
        </p:spPr>
        <p:txBody>
          <a:bodyPr/>
          <a:lstStyle/>
          <a:p>
            <a:fld id="{86CB4B4D-7CA3-9044-876B-883B54F8677D}" type="slidenum">
              <a:rPr lang="en-US" smtClean="0"/>
              <a:t>‹#›</a:t>
            </a:fld>
            <a:endParaRPr lang="en-US"/>
          </a:p>
        </p:txBody>
      </p:sp>
      <p:sp>
        <p:nvSpPr>
          <p:cNvPr id="2" name="Title 1">
            <a:extLst>
              <a:ext uri="{FF2B5EF4-FFF2-40B4-BE49-F238E27FC236}">
                <a16:creationId xmlns:a16="http://schemas.microsoft.com/office/drawing/2014/main" id="{82767C1B-60AA-2842-82D3-1CBDFEA35615}"/>
              </a:ext>
            </a:extLst>
          </p:cNvPr>
          <p:cNvSpPr>
            <a:spLocks noGrp="1"/>
          </p:cNvSpPr>
          <p:nvPr>
            <p:ph type="title"/>
          </p:nvPr>
        </p:nvSpPr>
        <p:spPr/>
        <p:txBody>
          <a:bodyPr/>
          <a:lstStyle>
            <a:lvl1pPr>
              <a:defRPr>
                <a:solidFill>
                  <a:srgbClr val="522358"/>
                </a:solidFill>
              </a:defRPr>
            </a:lvl1pPr>
          </a:lstStyle>
          <a:p>
            <a:r>
              <a:rPr lang="en-US"/>
              <a:t>Click to edit Master title style</a:t>
            </a:r>
            <a:endParaRPr lang="en-US" dirty="0"/>
          </a:p>
        </p:txBody>
      </p:sp>
    </p:spTree>
    <p:extLst>
      <p:ext uri="{BB962C8B-B14F-4D97-AF65-F5344CB8AC3E}">
        <p14:creationId xmlns:p14="http://schemas.microsoft.com/office/powerpoint/2010/main" val="176170937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Photo">
    <p:bg>
      <p:bgPr>
        <a:solidFill>
          <a:srgbClr val="000000"/>
        </a:solidFill>
        <a:effectLst/>
      </p:bgPr>
    </p:bg>
    <p:spTree>
      <p:nvGrpSpPr>
        <p:cNvPr id="1" name=""/>
        <p:cNvGrpSpPr/>
        <p:nvPr/>
      </p:nvGrpSpPr>
      <p:grpSpPr>
        <a:xfrm>
          <a:off x="0" y="0"/>
          <a:ext cx="0" cy="0"/>
          <a:chOff x="0" y="0"/>
          <a:chExt cx="0" cy="0"/>
        </a:xfrm>
      </p:grpSpPr>
      <p:sp>
        <p:nvSpPr>
          <p:cNvPr id="121" name="Image"/>
          <p:cNvSpPr>
            <a:spLocks noGrp="1"/>
          </p:cNvSpPr>
          <p:nvPr>
            <p:ph type="pic" idx="13"/>
          </p:nvPr>
        </p:nvSpPr>
        <p:spPr>
          <a:xfrm>
            <a:off x="0" y="0"/>
            <a:ext cx="24384000" cy="13716000"/>
          </a:xfrm>
          <a:prstGeom prst="rect">
            <a:avLst/>
          </a:prstGeom>
        </p:spPr>
        <p:txBody>
          <a:bodyPr lIns="91439" tIns="45719" rIns="91439" bIns="45719" anchor="t">
            <a:noAutofit/>
          </a:bodyPr>
          <a:lstStyle/>
          <a:p>
            <a:r>
              <a:rPr lang="en-US"/>
              <a:t>Click icon to add picture</a:t>
            </a:r>
            <a:endParaRPr/>
          </a:p>
        </p:txBody>
      </p:sp>
      <p:sp>
        <p:nvSpPr>
          <p:cNvPr id="122" name="Slide Number"/>
          <p:cNvSpPr txBox="1">
            <a:spLocks noGrp="1"/>
          </p:cNvSpPr>
          <p:nvPr>
            <p:ph type="sldNum" sz="quarter" idx="2"/>
          </p:nvPr>
        </p:nvSpPr>
        <p:spPr>
          <a:xfrm>
            <a:off x="23386826" y="12700002"/>
            <a:ext cx="434414" cy="471924"/>
          </a:xfrm>
          <a:prstGeom prst="rect">
            <a:avLst/>
          </a:prstGeom>
        </p:spPr>
        <p:txBody>
          <a:bodyPr/>
          <a:lstStyle/>
          <a:p>
            <a:fld id="{86CB4B4D-7CA3-9044-876B-883B54F8677D}" type="slidenum">
              <a:rPr lang="en-US" smtClean="0"/>
              <a:t>‹#›</a:t>
            </a:fld>
            <a:endParaRPr lang="en-US"/>
          </a:p>
        </p:txBody>
      </p:sp>
      <p:sp>
        <p:nvSpPr>
          <p:cNvPr id="2" name="Title 1">
            <a:extLst>
              <a:ext uri="{FF2B5EF4-FFF2-40B4-BE49-F238E27FC236}">
                <a16:creationId xmlns:a16="http://schemas.microsoft.com/office/drawing/2014/main" id="{A1F966E4-C976-D940-A64C-D9E63B63B22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563089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Photo">
    <p:spTree>
      <p:nvGrpSpPr>
        <p:cNvPr id="1" name=""/>
        <p:cNvGrpSpPr/>
        <p:nvPr/>
      </p:nvGrpSpPr>
      <p:grpSpPr>
        <a:xfrm>
          <a:off x="0" y="0"/>
          <a:ext cx="0" cy="0"/>
          <a:chOff x="0" y="0"/>
          <a:chExt cx="0" cy="0"/>
        </a:xfrm>
      </p:grpSpPr>
      <p:sp>
        <p:nvSpPr>
          <p:cNvPr id="121" name="Image"/>
          <p:cNvSpPr>
            <a:spLocks noGrp="1"/>
          </p:cNvSpPr>
          <p:nvPr>
            <p:ph type="pic" idx="13"/>
          </p:nvPr>
        </p:nvSpPr>
        <p:spPr>
          <a:xfrm>
            <a:off x="0" y="0"/>
            <a:ext cx="24384000" cy="13716000"/>
          </a:xfrm>
          <a:prstGeom prst="rect">
            <a:avLst/>
          </a:prstGeom>
        </p:spPr>
        <p:txBody>
          <a:bodyPr lIns="91439" tIns="45719" rIns="91439" bIns="45719" anchor="t">
            <a:noAutofit/>
          </a:bodyPr>
          <a:lstStyle/>
          <a:p>
            <a:r>
              <a:rPr lang="en-US"/>
              <a:t>Click icon to add picture</a:t>
            </a:r>
            <a:endParaRPr/>
          </a:p>
        </p:txBody>
      </p:sp>
      <p:sp>
        <p:nvSpPr>
          <p:cNvPr id="122" name="Slide Number"/>
          <p:cNvSpPr txBox="1">
            <a:spLocks noGrp="1"/>
          </p:cNvSpPr>
          <p:nvPr>
            <p:ph type="sldNum" sz="quarter" idx="2"/>
          </p:nvPr>
        </p:nvSpPr>
        <p:spPr>
          <a:xfrm>
            <a:off x="23386826" y="12700002"/>
            <a:ext cx="434414" cy="471924"/>
          </a:xfrm>
          <a:prstGeom prst="rect">
            <a:avLst/>
          </a:prstGeom>
        </p:spPr>
        <p:txBody>
          <a:bodyPr/>
          <a:lstStyle/>
          <a:p>
            <a:fld id="{86CB4B4D-7CA3-9044-876B-883B54F8677D}" type="slidenum">
              <a:rPr lang="en-US" smtClean="0"/>
              <a:t>‹#›</a:t>
            </a:fld>
            <a:endParaRPr lang="en-US" dirty="0"/>
          </a:p>
        </p:txBody>
      </p:sp>
      <p:sp>
        <p:nvSpPr>
          <p:cNvPr id="2" name="Title 1">
            <a:extLst>
              <a:ext uri="{FF2B5EF4-FFF2-40B4-BE49-F238E27FC236}">
                <a16:creationId xmlns:a16="http://schemas.microsoft.com/office/drawing/2014/main" id="{A1F966E4-C976-D940-A64C-D9E63B63B22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9887883"/>
      </p:ext>
    </p:extLst>
  </p:cSld>
  <p:clrMapOvr>
    <a:masterClrMapping/>
  </p:clrMapOvr>
  <p:transition spd="med"/>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2358"/>
        </a:solidFill>
        <a:effectLst/>
      </p:bgPr>
    </p:bg>
    <p:spTree>
      <p:nvGrpSpPr>
        <p:cNvPr id="1" name=""/>
        <p:cNvGrpSpPr/>
        <p:nvPr/>
      </p:nvGrpSpPr>
      <p:grpSpPr>
        <a:xfrm>
          <a:off x="0" y="0"/>
          <a:ext cx="0" cy="0"/>
          <a:chOff x="0" y="0"/>
          <a:chExt cx="0" cy="0"/>
        </a:xfrm>
      </p:grpSpPr>
      <p:pic>
        <p:nvPicPr>
          <p:cNvPr id="2" name="logo white.pdf" descr="logo white.pdf"/>
          <p:cNvPicPr>
            <a:picLocks noChangeAspect="1"/>
          </p:cNvPicPr>
          <p:nvPr/>
        </p:nvPicPr>
        <p:blipFill>
          <a:blip r:embed="rId22"/>
          <a:stretch>
            <a:fillRect/>
          </a:stretch>
        </p:blipFill>
        <p:spPr>
          <a:xfrm>
            <a:off x="4312841" y="4718645"/>
            <a:ext cx="15758171" cy="4278610"/>
          </a:xfrm>
          <a:prstGeom prst="rect">
            <a:avLst/>
          </a:prstGeom>
          <a:ln w="12700">
            <a:miter lim="400000"/>
          </a:ln>
        </p:spPr>
      </p:pic>
      <p:sp>
        <p:nvSpPr>
          <p:cNvPr id="3" name="Slide Number"/>
          <p:cNvSpPr txBox="1">
            <a:spLocks noGrp="1"/>
          </p:cNvSpPr>
          <p:nvPr>
            <p:ph type="sldNum" sz="quarter" idx="2"/>
          </p:nvPr>
        </p:nvSpPr>
        <p:spPr>
          <a:xfrm>
            <a:off x="11751238" y="13081002"/>
            <a:ext cx="434414" cy="471924"/>
          </a:xfrm>
          <a:prstGeom prst="rect">
            <a:avLst/>
          </a:prstGeom>
          <a:ln w="12700">
            <a:miter lim="400000"/>
          </a:ln>
        </p:spPr>
        <p:txBody>
          <a:bodyPr wrap="none" lIns="50800" tIns="50800" rIns="50800" bIns="50800">
            <a:spAutoFit/>
          </a:bodyPr>
          <a:lstStyle>
            <a:lvl1pPr algn="r">
              <a:defRPr sz="2400" b="0">
                <a:latin typeface="Helvetica Neue Light"/>
                <a:ea typeface="Helvetica Neue Light"/>
                <a:cs typeface="Helvetica Neue Light"/>
                <a:sym typeface="Helvetica Neue Light"/>
              </a:defRPr>
            </a:lvl1pPr>
          </a:lstStyle>
          <a:p>
            <a:fld id="{86CB4B4D-7CA3-9044-876B-883B54F8677D}" type="slidenum">
              <a:rPr lang="en-US" smtClean="0"/>
              <a:t>‹#›</a:t>
            </a:fld>
            <a:endParaRPr lang="en-US" dirty="0"/>
          </a:p>
        </p:txBody>
      </p:sp>
      <p:sp>
        <p:nvSpPr>
          <p:cNvPr id="4"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Title Text</a:t>
            </a:r>
          </a:p>
        </p:txBody>
      </p:sp>
      <p:sp>
        <p:nvSpPr>
          <p:cNvPr id="5"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endParaRPr dirty="0"/>
          </a:p>
        </p:txBody>
      </p:sp>
    </p:spTree>
    <p:extLst>
      <p:ext uri="{BB962C8B-B14F-4D97-AF65-F5344CB8AC3E}">
        <p14:creationId xmlns:p14="http://schemas.microsoft.com/office/powerpoint/2010/main" val="267825543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64" r:id="rId17"/>
    <p:sldLayoutId id="2147483665" r:id="rId18"/>
    <p:sldLayoutId id="2147483668" r:id="rId19"/>
    <p:sldLayoutId id="2147483663" r:id="rId20"/>
  </p:sldLayoutIdLst>
  <p:transition spd="med"/>
  <p:hf hdr="0" ftr="0" dt="0"/>
  <p:txStyles>
    <p:titleStyle>
      <a:lvl1pPr marL="0" marR="0" indent="0" algn="ctr" defTabSz="825479" rtl="0" eaLnBrk="1" latinLnBrk="0" hangingPunct="1">
        <a:lnSpc>
          <a:spcPct val="10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Mr Eaves XL Mod Nar OT Reg"/>
        </a:defRPr>
      </a:lvl1pPr>
      <a:lvl2pPr marL="0" marR="0" indent="228594" algn="ctr" defTabSz="825479"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2pPr>
      <a:lvl3pPr marL="0" marR="0" indent="457189" algn="ctr" defTabSz="825479"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3pPr>
      <a:lvl4pPr marL="0" marR="0" indent="685783" algn="ctr" defTabSz="825479"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4pPr>
      <a:lvl5pPr marL="0" marR="0" indent="914377" algn="ctr" defTabSz="825479"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5pPr>
      <a:lvl6pPr marL="0" marR="0" indent="1142971" algn="ctr" defTabSz="825479"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6pPr>
      <a:lvl7pPr marL="0" marR="0" indent="1371566" algn="ctr" defTabSz="825479"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7pPr>
      <a:lvl8pPr marL="0" marR="0" indent="1600160" algn="ctr" defTabSz="825479"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8pPr>
      <a:lvl9pPr marL="0" marR="0" indent="1828754" algn="ctr" defTabSz="825479" rtl="0" eaLnBrk="1" latinLnBrk="0" hangingPunct="1">
        <a:lnSpc>
          <a:spcPct val="100000"/>
        </a:lnSpc>
        <a:spcBef>
          <a:spcPts val="0"/>
        </a:spcBef>
        <a:spcAft>
          <a:spcPts val="0"/>
        </a:spcAft>
        <a:buClrTx/>
        <a:buSzTx/>
        <a:buFontTx/>
        <a:buNone/>
        <a:tabLst/>
        <a:defRPr sz="11200" b="0" i="0" u="none" strike="noStrike" cap="none" spc="0" baseline="0">
          <a:ln>
            <a:noFill/>
          </a:ln>
          <a:solidFill>
            <a:srgbClr val="6E2F75"/>
          </a:solidFill>
          <a:uFillTx/>
          <a:latin typeface="+mj-lt"/>
          <a:ea typeface="+mj-ea"/>
          <a:cs typeface="+mj-cs"/>
          <a:sym typeface="Mr Eaves XL Mod Nar OT Reg"/>
        </a:defRPr>
      </a:lvl9pPr>
    </p:titleStyle>
    <p:bodyStyle>
      <a:lvl1pPr marL="0" marR="0" indent="0" algn="l" defTabSz="825479" rtl="0" eaLnBrk="1" latinLnBrk="0" hangingPunct="1">
        <a:lnSpc>
          <a:spcPct val="100000"/>
        </a:lnSpc>
        <a:spcBef>
          <a:spcPts val="1600"/>
        </a:spcBef>
        <a:spcAft>
          <a:spcPts val="0"/>
        </a:spcAft>
        <a:buClr>
          <a:srgbClr val="FFFFFF"/>
        </a:buClr>
        <a:buSzPct val="125000"/>
        <a:buFontTx/>
        <a:buNone/>
        <a:tabLst/>
        <a:defRPr sz="5600" b="0" i="0" u="none" strike="noStrike" cap="none" spc="0" baseline="0">
          <a:ln>
            <a:noFill/>
          </a:ln>
          <a:solidFill>
            <a:srgbClr val="626366"/>
          </a:solidFill>
          <a:uFillTx/>
          <a:latin typeface="Helvetica"/>
          <a:ea typeface="Helvetica"/>
          <a:cs typeface="Helvetica"/>
          <a:sym typeface="Helvetica"/>
        </a:defRPr>
      </a:lvl1pPr>
      <a:lvl2pPr marL="1375799" marR="0" indent="-740815" algn="l" defTabSz="825479" rtl="0" eaLnBrk="1" latinLnBrk="0" hangingPunct="1">
        <a:lnSpc>
          <a:spcPct val="100000"/>
        </a:lnSpc>
        <a:spcBef>
          <a:spcPts val="1600"/>
        </a:spcBef>
        <a:spcAft>
          <a:spcPts val="0"/>
        </a:spcAft>
        <a:buClr>
          <a:srgbClr val="FFFFFF"/>
        </a:buClr>
        <a:buSzPct val="125000"/>
        <a:buFontTx/>
        <a:buChar char="•"/>
        <a:tabLst/>
        <a:defRPr sz="5600" b="0" i="0" u="none" strike="noStrike" cap="none" spc="0" baseline="0">
          <a:ln>
            <a:noFill/>
          </a:ln>
          <a:solidFill>
            <a:srgbClr val="626366"/>
          </a:solidFill>
          <a:uFillTx/>
          <a:latin typeface="Helvetica"/>
          <a:ea typeface="Helvetica"/>
          <a:cs typeface="Helvetica"/>
          <a:sym typeface="Helvetica"/>
        </a:defRPr>
      </a:lvl2pPr>
      <a:lvl3pPr marL="2010783" marR="0" indent="-740815" algn="l" defTabSz="825479" rtl="0" eaLnBrk="1" latinLnBrk="0" hangingPunct="1">
        <a:lnSpc>
          <a:spcPct val="100000"/>
        </a:lnSpc>
        <a:spcBef>
          <a:spcPts val="1600"/>
        </a:spcBef>
        <a:spcAft>
          <a:spcPts val="0"/>
        </a:spcAft>
        <a:buClr>
          <a:srgbClr val="FFFFFF"/>
        </a:buClr>
        <a:buSzPct val="125000"/>
        <a:buFontTx/>
        <a:buChar char="•"/>
        <a:tabLst/>
        <a:defRPr sz="5600" b="0" i="0" u="none" strike="noStrike" cap="none" spc="0" baseline="0">
          <a:ln>
            <a:noFill/>
          </a:ln>
          <a:solidFill>
            <a:srgbClr val="626366"/>
          </a:solidFill>
          <a:uFillTx/>
          <a:latin typeface="Helvetica"/>
          <a:ea typeface="Helvetica"/>
          <a:cs typeface="Helvetica"/>
          <a:sym typeface="Helvetica"/>
        </a:defRPr>
      </a:lvl3pPr>
      <a:lvl4pPr marL="2645767" marR="0" indent="-740815" algn="l" defTabSz="825479" rtl="0" eaLnBrk="1" latinLnBrk="0" hangingPunct="1">
        <a:lnSpc>
          <a:spcPct val="100000"/>
        </a:lnSpc>
        <a:spcBef>
          <a:spcPts val="1600"/>
        </a:spcBef>
        <a:spcAft>
          <a:spcPts val="0"/>
        </a:spcAft>
        <a:buClr>
          <a:srgbClr val="FFFFFF"/>
        </a:buClr>
        <a:buSzPct val="125000"/>
        <a:buFontTx/>
        <a:buChar char="•"/>
        <a:tabLst/>
        <a:defRPr sz="5600" b="0" i="0" u="none" strike="noStrike" cap="none" spc="0" baseline="0">
          <a:ln>
            <a:noFill/>
          </a:ln>
          <a:solidFill>
            <a:srgbClr val="626366"/>
          </a:solidFill>
          <a:uFillTx/>
          <a:latin typeface="Helvetica"/>
          <a:ea typeface="Helvetica"/>
          <a:cs typeface="Helvetica"/>
          <a:sym typeface="Helvetica"/>
        </a:defRPr>
      </a:lvl4pPr>
      <a:lvl5pPr marL="3280751" marR="0" indent="-740815" algn="l" defTabSz="825479" rtl="0" eaLnBrk="1" latinLnBrk="0" hangingPunct="1">
        <a:lnSpc>
          <a:spcPct val="100000"/>
        </a:lnSpc>
        <a:spcBef>
          <a:spcPts val="1600"/>
        </a:spcBef>
        <a:spcAft>
          <a:spcPts val="0"/>
        </a:spcAft>
        <a:buClr>
          <a:srgbClr val="FFFFFF"/>
        </a:buClr>
        <a:buSzPct val="125000"/>
        <a:buFontTx/>
        <a:buChar char="•"/>
        <a:tabLst/>
        <a:defRPr sz="5600" b="0" i="0" u="none" strike="noStrike" cap="none" spc="0" baseline="0">
          <a:ln>
            <a:noFill/>
          </a:ln>
          <a:solidFill>
            <a:srgbClr val="626366"/>
          </a:solidFill>
          <a:uFillTx/>
          <a:latin typeface="Helvetica"/>
          <a:ea typeface="Helvetica"/>
          <a:cs typeface="Helvetica"/>
          <a:sym typeface="Helvetica"/>
        </a:defRPr>
      </a:lvl5pPr>
      <a:lvl6pPr marL="3915735" marR="0" indent="-740815" algn="l" defTabSz="825479" rtl="0" eaLnBrk="1" latinLnBrk="0" hangingPunct="1">
        <a:lnSpc>
          <a:spcPct val="100000"/>
        </a:lnSpc>
        <a:spcBef>
          <a:spcPts val="1600"/>
        </a:spcBef>
        <a:spcAft>
          <a:spcPts val="0"/>
        </a:spcAft>
        <a:buClr>
          <a:srgbClr val="FFFFFF"/>
        </a:buClr>
        <a:buSzPct val="125000"/>
        <a:buFontTx/>
        <a:buChar char="•"/>
        <a:tabLst/>
        <a:defRPr sz="5600" b="0" i="0" u="none" strike="noStrike" cap="none" spc="0" baseline="0">
          <a:ln>
            <a:noFill/>
          </a:ln>
          <a:solidFill>
            <a:srgbClr val="626366"/>
          </a:solidFill>
          <a:uFillTx/>
          <a:latin typeface="Helvetica"/>
          <a:ea typeface="Helvetica"/>
          <a:cs typeface="Helvetica"/>
          <a:sym typeface="Helvetica"/>
        </a:defRPr>
      </a:lvl6pPr>
      <a:lvl7pPr marL="4550720" marR="0" indent="-740815" algn="l" defTabSz="825479" rtl="0" eaLnBrk="1" latinLnBrk="0" hangingPunct="1">
        <a:lnSpc>
          <a:spcPct val="100000"/>
        </a:lnSpc>
        <a:spcBef>
          <a:spcPts val="1600"/>
        </a:spcBef>
        <a:spcAft>
          <a:spcPts val="0"/>
        </a:spcAft>
        <a:buClr>
          <a:srgbClr val="FFFFFF"/>
        </a:buClr>
        <a:buSzPct val="125000"/>
        <a:buFontTx/>
        <a:buChar char="•"/>
        <a:tabLst/>
        <a:defRPr sz="5600" b="0" i="0" u="none" strike="noStrike" cap="none" spc="0" baseline="0">
          <a:ln>
            <a:noFill/>
          </a:ln>
          <a:solidFill>
            <a:srgbClr val="626366"/>
          </a:solidFill>
          <a:uFillTx/>
          <a:latin typeface="Helvetica"/>
          <a:ea typeface="Helvetica"/>
          <a:cs typeface="Helvetica"/>
          <a:sym typeface="Helvetica"/>
        </a:defRPr>
      </a:lvl7pPr>
      <a:lvl8pPr marL="5185704" marR="0" indent="-740815" algn="l" defTabSz="825479" rtl="0" eaLnBrk="1" latinLnBrk="0" hangingPunct="1">
        <a:lnSpc>
          <a:spcPct val="100000"/>
        </a:lnSpc>
        <a:spcBef>
          <a:spcPts val="1600"/>
        </a:spcBef>
        <a:spcAft>
          <a:spcPts val="0"/>
        </a:spcAft>
        <a:buClr>
          <a:srgbClr val="FFFFFF"/>
        </a:buClr>
        <a:buSzPct val="125000"/>
        <a:buFontTx/>
        <a:buChar char="•"/>
        <a:tabLst/>
        <a:defRPr sz="5600" b="0" i="0" u="none" strike="noStrike" cap="none" spc="0" baseline="0">
          <a:ln>
            <a:noFill/>
          </a:ln>
          <a:solidFill>
            <a:srgbClr val="626366"/>
          </a:solidFill>
          <a:uFillTx/>
          <a:latin typeface="Helvetica"/>
          <a:ea typeface="Helvetica"/>
          <a:cs typeface="Helvetica"/>
          <a:sym typeface="Helvetica"/>
        </a:defRPr>
      </a:lvl8pPr>
      <a:lvl9pPr marL="5820688" marR="0" indent="-740815" algn="l" defTabSz="825479" rtl="0" eaLnBrk="1" latinLnBrk="0" hangingPunct="1">
        <a:lnSpc>
          <a:spcPct val="100000"/>
        </a:lnSpc>
        <a:spcBef>
          <a:spcPts val="1600"/>
        </a:spcBef>
        <a:spcAft>
          <a:spcPts val="0"/>
        </a:spcAft>
        <a:buClr>
          <a:srgbClr val="FFFFFF"/>
        </a:buClr>
        <a:buSzPct val="125000"/>
        <a:buFontTx/>
        <a:buChar char="•"/>
        <a:tabLst/>
        <a:defRPr sz="5600" b="0" i="0" u="none" strike="noStrike" cap="none" spc="0" baseline="0">
          <a:ln>
            <a:noFill/>
          </a:ln>
          <a:solidFill>
            <a:srgbClr val="626366"/>
          </a:solidFill>
          <a:uFillTx/>
          <a:latin typeface="Helvetica"/>
          <a:ea typeface="Helvetica"/>
          <a:cs typeface="Helvetica"/>
          <a:sym typeface="Helvetica"/>
        </a:defRPr>
      </a:lvl9pPr>
    </p:bodyStyle>
    <p:otherStyle>
      <a:lvl1pPr marL="0" marR="0" indent="0" algn="r" defTabSz="825479"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594" algn="r" defTabSz="825479"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189" algn="r" defTabSz="825479"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783" algn="r" defTabSz="825479"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377" algn="r" defTabSz="825479"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2971" algn="r" defTabSz="825479"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566" algn="r" defTabSz="825479"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160" algn="r" defTabSz="825479"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754" algn="r" defTabSz="825479"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design-works.com/2016/03/14/infographics-because-a-picture-is-worth-a-thousand-word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pixabay.com/users/ktphotography-5847971/?utm_source=link-attribution&amp;amp;utm_medium=referral&amp;amp;utm_campaign=image&amp;amp;utm_content=252749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users/ktphotography-5847971/?utm_source=link-attribution&amp;amp;utm_medium=referral&amp;amp;utm_campaign=image&amp;amp;utm_content=2527495" TargetMode="External"/><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ideo" Target="https://www.youtube.com/embed/33krnU_juFE?start=17&amp;feature=oembed" TargetMode="External"/><Relationship Id="rId5" Type="http://schemas.openxmlformats.org/officeDocument/2006/relationships/image" Target="../media/image16.jpeg"/><Relationship Id="rId4" Type="http://schemas.openxmlformats.org/officeDocument/2006/relationships/hyperlink" Target="https://youtu.be/33krnU_juFE?t=17"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ideo" Target="https://player.vimeo.com/video/475612732?app_id=122963" TargetMode="Externa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hyperlink" Target="https://a11y.nicolas-hoffmann.net/simple-tooltip/" TargetMode="External"/><Relationship Id="rId4"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hyperlink" Target="https://affecttheverb.com/disabledandhere" TargetMode="External"/><Relationship Id="rId4" Type="http://schemas.openxmlformats.org/officeDocument/2006/relationships/hyperlink" Target="https://www.chonakasinger.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pixabay.com/users/anneileino-1030590/?utm_source=link-attribution&amp;amp;utm_medium=referral&amp;amp;utm_campaign=image&amp;amp;utm_content=1254036" TargetMode="External"/><Relationship Id="rId5" Type="http://schemas.openxmlformats.org/officeDocument/2006/relationships/hyperlink" Target="https://pixabay.com/users/efes-18331/?utm_source=link-attribution&amp;amp;utm_medium=referral&amp;amp;utm_campaign=image&amp;amp;utm_content=334110"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22358"/>
        </a:solidFill>
        <a:effectLst/>
      </p:bgPr>
    </p:bg>
    <p:spTree>
      <p:nvGrpSpPr>
        <p:cNvPr id="1" name=""/>
        <p:cNvGrpSpPr/>
        <p:nvPr/>
      </p:nvGrpSpPr>
      <p:grpSpPr>
        <a:xfrm>
          <a:off x="0" y="0"/>
          <a:ext cx="0" cy="0"/>
          <a:chOff x="0" y="0"/>
          <a:chExt cx="0" cy="0"/>
        </a:xfrm>
      </p:grpSpPr>
      <p:pic>
        <p:nvPicPr>
          <p:cNvPr id="3" name="Picture 2" title="Knowbility logo">
            <a:extLst>
              <a:ext uri="{FF2B5EF4-FFF2-40B4-BE49-F238E27FC236}">
                <a16:creationId xmlns:a16="http://schemas.microsoft.com/office/drawing/2014/main" id="{7EA0B48E-11B2-174C-9460-A1DF08B28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692" y="11873590"/>
            <a:ext cx="3731741" cy="1013231"/>
          </a:xfrm>
          <a:prstGeom prst="rect">
            <a:avLst/>
          </a:prstGeom>
        </p:spPr>
      </p:pic>
      <p:sp>
        <p:nvSpPr>
          <p:cNvPr id="148" name="Title"/>
          <p:cNvSpPr txBox="1">
            <a:spLocks noGrp="1"/>
          </p:cNvSpPr>
          <p:nvPr>
            <p:ph type="title"/>
          </p:nvPr>
        </p:nvSpPr>
        <p:spPr>
          <a:prstGeom prst="rect">
            <a:avLst/>
          </a:prstGeom>
        </p:spPr>
        <p:txBody>
          <a:bodyPr>
            <a:normAutofit/>
          </a:bodyPr>
          <a:lstStyle/>
          <a:p>
            <a:r>
              <a:rPr lang="en-US" dirty="0">
                <a:solidFill>
                  <a:srgbClr val="FFFFFF"/>
                </a:solidFill>
              </a:rPr>
              <a:t>Inclusive Presentations</a:t>
            </a:r>
            <a:br>
              <a:rPr lang="en-US" dirty="0">
                <a:solidFill>
                  <a:srgbClr val="FFFFFF"/>
                </a:solidFill>
              </a:rPr>
            </a:br>
            <a:r>
              <a:rPr lang="en-US" i="1" dirty="0">
                <a:solidFill>
                  <a:srgbClr val="FFFFFF"/>
                </a:solidFill>
              </a:rPr>
              <a:t>Reaching your Entire Audience</a:t>
            </a:r>
            <a:endParaRPr i="1" dirty="0">
              <a:solidFill>
                <a:srgbClr val="FFFFFF"/>
              </a:solidFill>
            </a:endParaRPr>
          </a:p>
        </p:txBody>
      </p:sp>
      <p:sp>
        <p:nvSpPr>
          <p:cNvPr id="149" name="Body"/>
          <p:cNvSpPr txBox="1">
            <a:spLocks noGrp="1"/>
          </p:cNvSpPr>
          <p:nvPr>
            <p:ph type="body" sz="quarter" idx="1"/>
          </p:nvPr>
        </p:nvSpPr>
        <p:spPr>
          <a:xfrm>
            <a:off x="1960880" y="8616495"/>
            <a:ext cx="20828000" cy="1587500"/>
          </a:xfrm>
          <a:prstGeom prst="rect">
            <a:avLst/>
          </a:prstGeom>
        </p:spPr>
        <p:txBody>
          <a:bodyPr>
            <a:normAutofit lnSpcReduction="10000"/>
          </a:bodyPr>
          <a:lstStyle/>
          <a:p>
            <a:pPr algn="r"/>
            <a:r>
              <a:rPr lang="en-US" i="1" dirty="0">
                <a:solidFill>
                  <a:srgbClr val="BBBDBF"/>
                </a:solidFill>
              </a:rPr>
              <a:t>Becky Gibson</a:t>
            </a:r>
          </a:p>
          <a:p>
            <a:pPr algn="r"/>
            <a:r>
              <a:rPr lang="en-US" i="1" dirty="0">
                <a:solidFill>
                  <a:srgbClr val="BBBDBF"/>
                </a:solidFill>
              </a:rPr>
              <a:t>Sr. Accessibility Strategist</a:t>
            </a:r>
            <a:endParaRPr i="1" dirty="0">
              <a:solidFill>
                <a:srgbClr val="BBBDBF"/>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0A797-9FBC-2042-B28A-7B01C3D23FE1}"/>
              </a:ext>
            </a:extLst>
          </p:cNvPr>
          <p:cNvSpPr>
            <a:spLocks noGrp="1"/>
          </p:cNvSpPr>
          <p:nvPr>
            <p:ph type="sldNum" sz="quarter" idx="2"/>
          </p:nvPr>
        </p:nvSpPr>
        <p:spPr/>
        <p:txBody>
          <a:bodyPr/>
          <a:lstStyle/>
          <a:p>
            <a:fld id="{86CB4B4D-7CA3-9044-876B-883B54F8677D}" type="slidenum">
              <a:rPr lang="en-US" smtClean="0"/>
              <a:pPr/>
              <a:t>10</a:t>
            </a:fld>
            <a:endParaRPr lang="en-US" dirty="0"/>
          </a:p>
        </p:txBody>
      </p:sp>
      <p:sp>
        <p:nvSpPr>
          <p:cNvPr id="9" name="Title 8">
            <a:extLst>
              <a:ext uri="{FF2B5EF4-FFF2-40B4-BE49-F238E27FC236}">
                <a16:creationId xmlns:a16="http://schemas.microsoft.com/office/drawing/2014/main" id="{C2E9F957-CAF1-7D4D-A9AF-B14DEC6B8C15}"/>
              </a:ext>
            </a:extLst>
          </p:cNvPr>
          <p:cNvSpPr>
            <a:spLocks noGrp="1"/>
          </p:cNvSpPr>
          <p:nvPr>
            <p:ph type="title"/>
          </p:nvPr>
        </p:nvSpPr>
        <p:spPr/>
        <p:txBody>
          <a:bodyPr>
            <a:normAutofit/>
          </a:bodyPr>
          <a:lstStyle/>
          <a:p>
            <a:r>
              <a:rPr lang="en-US" sz="9600" dirty="0"/>
              <a:t>A picture is worth a 1000 words</a:t>
            </a:r>
            <a:endParaRPr lang="en-US" dirty="0"/>
          </a:p>
        </p:txBody>
      </p:sp>
      <p:pic>
        <p:nvPicPr>
          <p:cNvPr id="6" name="Picture 5">
            <a:extLst>
              <a:ext uri="{FF2B5EF4-FFF2-40B4-BE49-F238E27FC236}">
                <a16:creationId xmlns:a16="http://schemas.microsoft.com/office/drawing/2014/main" id="{B51D5DA2-7EC3-A344-B115-AF86DE77F2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057" y="1040759"/>
            <a:ext cx="18534335" cy="9267168"/>
          </a:xfrm>
          <a:prstGeom prst="rect">
            <a:avLst/>
          </a:prstGeom>
        </p:spPr>
      </p:pic>
      <p:sp>
        <p:nvSpPr>
          <p:cNvPr id="4" name="TextBox 3">
            <a:extLst>
              <a:ext uri="{FF2B5EF4-FFF2-40B4-BE49-F238E27FC236}">
                <a16:creationId xmlns:a16="http://schemas.microsoft.com/office/drawing/2014/main" id="{52CC5F49-7DE1-C44C-A991-3C35086CC5EE}"/>
              </a:ext>
            </a:extLst>
          </p:cNvPr>
          <p:cNvSpPr txBox="1"/>
          <p:nvPr/>
        </p:nvSpPr>
        <p:spPr>
          <a:xfrm>
            <a:off x="7554858" y="10667250"/>
            <a:ext cx="14614578" cy="1872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1500" b="1" i="0" u="none" strike="noStrike" cap="none" spc="0" normalizeH="0" baseline="0" dirty="0">
                <a:ln>
                  <a:noFill/>
                </a:ln>
                <a:solidFill>
                  <a:srgbClr val="522358"/>
                </a:solidFill>
                <a:effectLst/>
                <a:uFillTx/>
                <a:latin typeface="Alda OT CEV Bold" pitchFamily="2" charset="77"/>
                <a:sym typeface="Helvetica Neue"/>
              </a:rPr>
              <a:t>Only if you can see it</a:t>
            </a:r>
          </a:p>
        </p:txBody>
      </p:sp>
      <p:sp>
        <p:nvSpPr>
          <p:cNvPr id="8" name="TextBox 7">
            <a:extLst>
              <a:ext uri="{FF2B5EF4-FFF2-40B4-BE49-F238E27FC236}">
                <a16:creationId xmlns:a16="http://schemas.microsoft.com/office/drawing/2014/main" id="{2C98F921-7863-D44D-BB18-225129441E15}"/>
              </a:ext>
            </a:extLst>
          </p:cNvPr>
          <p:cNvSpPr txBox="1"/>
          <p:nvPr/>
        </p:nvSpPr>
        <p:spPr>
          <a:xfrm>
            <a:off x="15003173" y="12627415"/>
            <a:ext cx="813043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397193"/>
                </a:solidFill>
                <a:effectLst/>
                <a:uFillTx/>
                <a:latin typeface="Helvetica Neue"/>
                <a:ea typeface="Helvetica Neue"/>
                <a:cs typeface="Helvetica Neue"/>
                <a:sym typeface="Helvetica Neue"/>
              </a:rPr>
              <a:t>Image source:</a:t>
            </a:r>
            <a:r>
              <a:rPr kumimoji="0" lang="en-US" sz="3000" b="1" i="0" u="none" strike="noStrike" cap="none" spc="0" normalizeH="0" dirty="0">
                <a:ln>
                  <a:noFill/>
                </a:ln>
                <a:solidFill>
                  <a:srgbClr val="397193"/>
                </a:solidFill>
                <a:effectLst/>
                <a:uFillTx/>
                <a:latin typeface="Helvetica Neue"/>
                <a:ea typeface="Helvetica Neue"/>
                <a:cs typeface="Helvetica Neue"/>
                <a:sym typeface="Helvetica Neue"/>
              </a:rPr>
              <a:t> </a:t>
            </a:r>
            <a:r>
              <a:rPr lang="en-US" dirty="0">
                <a:solidFill>
                  <a:srgbClr val="397193"/>
                </a:solidFill>
                <a:hlinkClick r:id="rId4">
                  <a:extLst>
                    <a:ext uri="{A12FA001-AC4F-418D-AE19-62706E023703}">
                      <ahyp:hlinkClr xmlns:ahyp="http://schemas.microsoft.com/office/drawing/2018/hyperlinkcolor" val="tx"/>
                    </a:ext>
                  </a:extLst>
                </a:hlinkClick>
              </a:rPr>
              <a:t>d</a:t>
            </a:r>
            <a:r>
              <a:rPr kumimoji="0" lang="en-US" sz="3000" b="1" i="0" u="none" strike="noStrike" cap="none" spc="0" normalizeH="0" baseline="0" dirty="0">
                <a:ln>
                  <a:noFill/>
                </a:ln>
                <a:solidFill>
                  <a:srgbClr val="397193"/>
                </a:solidFill>
                <a:effectLst/>
                <a:uFillTx/>
                <a:sym typeface="Helvetica Neue"/>
                <a:hlinkClick r:id="rId4">
                  <a:extLst>
                    <a:ext uri="{A12FA001-AC4F-418D-AE19-62706E023703}">
                      <ahyp:hlinkClr xmlns:ahyp="http://schemas.microsoft.com/office/drawing/2018/hyperlinkcolor" val="tx"/>
                    </a:ext>
                  </a:extLst>
                </a:hlinkClick>
              </a:rPr>
              <a:t>esign-works.com blog post</a:t>
            </a:r>
            <a:endParaRPr kumimoji="0" lang="en-US" sz="3000" b="1" i="0" u="none" strike="noStrike" cap="none" spc="0" normalizeH="0" baseline="0" dirty="0">
              <a:ln>
                <a:noFill/>
              </a:ln>
              <a:solidFill>
                <a:srgbClr val="397193"/>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616760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hart, line chart&#10;&#10;Description automatically generated">
            <a:extLst>
              <a:ext uri="{FF2B5EF4-FFF2-40B4-BE49-F238E27FC236}">
                <a16:creationId xmlns:a16="http://schemas.microsoft.com/office/drawing/2014/main" id="{06DE9805-0166-8C4B-9C94-690AE73ED7BB}"/>
              </a:ext>
            </a:extLst>
          </p:cNvPr>
          <p:cNvPicPr>
            <a:picLocks noGrp="1" noChangeAspect="1"/>
          </p:cNvPicPr>
          <p:nvPr>
            <p:ph type="pic" idx="13"/>
          </p:nvPr>
        </p:nvPicPr>
        <p:blipFill>
          <a:blip r:embed="rId2">
            <a:alphaModFix amt="70000"/>
            <a:extLst>
              <a:ext uri="{28A0092B-C50C-407E-A947-70E740481C1C}">
                <a14:useLocalDpi xmlns:a14="http://schemas.microsoft.com/office/drawing/2010/main" val="0"/>
              </a:ext>
            </a:extLst>
          </a:blip>
          <a:stretch>
            <a:fillRect/>
          </a:stretch>
        </p:blipFill>
        <p:spPr>
          <a:xfrm>
            <a:off x="3200400" y="3067672"/>
            <a:ext cx="18464530" cy="9632330"/>
          </a:xfrm>
        </p:spPr>
      </p:pic>
      <p:sp>
        <p:nvSpPr>
          <p:cNvPr id="3" name="Slide Number Placeholder 2">
            <a:extLst>
              <a:ext uri="{FF2B5EF4-FFF2-40B4-BE49-F238E27FC236}">
                <a16:creationId xmlns:a16="http://schemas.microsoft.com/office/drawing/2014/main" id="{2E818145-842B-2F48-ACC8-F7A73064F0D9}"/>
              </a:ext>
            </a:extLst>
          </p:cNvPr>
          <p:cNvSpPr>
            <a:spLocks noGrp="1"/>
          </p:cNvSpPr>
          <p:nvPr>
            <p:ph type="sldNum" sz="quarter" idx="2"/>
          </p:nvPr>
        </p:nvSpPr>
        <p:spPr/>
        <p:txBody>
          <a:bodyPr/>
          <a:lstStyle/>
          <a:p>
            <a:fld id="{86CB4B4D-7CA3-9044-876B-883B54F8677D}" type="slidenum">
              <a:rPr lang="en-US" smtClean="0"/>
              <a:t>11</a:t>
            </a:fld>
            <a:endParaRPr lang="en-US" dirty="0"/>
          </a:p>
        </p:txBody>
      </p:sp>
      <p:sp>
        <p:nvSpPr>
          <p:cNvPr id="4" name="Title 3">
            <a:extLst>
              <a:ext uri="{FF2B5EF4-FFF2-40B4-BE49-F238E27FC236}">
                <a16:creationId xmlns:a16="http://schemas.microsoft.com/office/drawing/2014/main" id="{62FAFFE7-33E1-C04D-B14C-9BE879EF2325}"/>
              </a:ext>
            </a:extLst>
          </p:cNvPr>
          <p:cNvSpPr>
            <a:spLocks noGrp="1"/>
          </p:cNvSpPr>
          <p:nvPr>
            <p:ph type="title"/>
          </p:nvPr>
        </p:nvSpPr>
        <p:spPr/>
        <p:txBody>
          <a:bodyPr/>
          <a:lstStyle/>
          <a:p>
            <a:r>
              <a:rPr lang="en-US" dirty="0"/>
              <a:t>Sales by Payment Method Chart</a:t>
            </a:r>
          </a:p>
        </p:txBody>
      </p:sp>
    </p:spTree>
    <p:extLst>
      <p:ext uri="{BB962C8B-B14F-4D97-AF65-F5344CB8AC3E}">
        <p14:creationId xmlns:p14="http://schemas.microsoft.com/office/powerpoint/2010/main" val="100167869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996094-3ED5-E74B-8161-6433CABA638A}"/>
              </a:ext>
            </a:extLst>
          </p:cNvPr>
          <p:cNvSpPr>
            <a:spLocks noGrp="1"/>
          </p:cNvSpPr>
          <p:nvPr>
            <p:ph type="sldNum" sz="quarter" idx="2"/>
          </p:nvPr>
        </p:nvSpPr>
        <p:spPr/>
        <p:txBody>
          <a:bodyPr/>
          <a:lstStyle/>
          <a:p>
            <a:fld id="{86CB4B4D-7CA3-9044-876B-883B54F8677D}" type="slidenum">
              <a:rPr lang="en-US" smtClean="0"/>
              <a:t>12</a:t>
            </a:fld>
            <a:endParaRPr lang="en-US" dirty="0"/>
          </a:p>
        </p:txBody>
      </p:sp>
      <p:sp>
        <p:nvSpPr>
          <p:cNvPr id="3" name="Title 2">
            <a:extLst>
              <a:ext uri="{FF2B5EF4-FFF2-40B4-BE49-F238E27FC236}">
                <a16:creationId xmlns:a16="http://schemas.microsoft.com/office/drawing/2014/main" id="{6FEA163A-438B-B849-A609-2F3498EBD0D9}"/>
              </a:ext>
            </a:extLst>
          </p:cNvPr>
          <p:cNvSpPr>
            <a:spLocks noGrp="1"/>
          </p:cNvSpPr>
          <p:nvPr>
            <p:ph type="title"/>
          </p:nvPr>
        </p:nvSpPr>
        <p:spPr/>
        <p:txBody>
          <a:bodyPr/>
          <a:lstStyle/>
          <a:p>
            <a:r>
              <a:rPr lang="en-US" dirty="0"/>
              <a:t>Color &amp; Contrast</a:t>
            </a:r>
          </a:p>
        </p:txBody>
      </p:sp>
    </p:spTree>
    <p:extLst>
      <p:ext uri="{BB962C8B-B14F-4D97-AF65-F5344CB8AC3E}">
        <p14:creationId xmlns:p14="http://schemas.microsoft.com/office/powerpoint/2010/main" val="381750175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amily budget bar chart with projected and actual bar charts for cash flow, monthly income, and montly expense. The bars touch one another and are very low contrast.">
            <a:extLst>
              <a:ext uri="{FF2B5EF4-FFF2-40B4-BE49-F238E27FC236}">
                <a16:creationId xmlns:a16="http://schemas.microsoft.com/office/drawing/2014/main" id="{6A9781CF-4DF3-CA44-A59E-B54CD103D494}"/>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tretch>
            <a:fillRect/>
          </a:stretch>
        </p:blipFill>
        <p:spPr>
          <a:xfrm>
            <a:off x="3520440" y="2826782"/>
            <a:ext cx="17343120" cy="10707838"/>
          </a:xfrm>
        </p:spPr>
      </p:pic>
      <p:sp>
        <p:nvSpPr>
          <p:cNvPr id="3" name="Slide Number Placeholder 2">
            <a:extLst>
              <a:ext uri="{FF2B5EF4-FFF2-40B4-BE49-F238E27FC236}">
                <a16:creationId xmlns:a16="http://schemas.microsoft.com/office/drawing/2014/main" id="{86488BDB-4A29-034E-9DB2-A881BCDA5E71}"/>
              </a:ext>
            </a:extLst>
          </p:cNvPr>
          <p:cNvSpPr>
            <a:spLocks noGrp="1"/>
          </p:cNvSpPr>
          <p:nvPr>
            <p:ph type="sldNum" sz="quarter" idx="2"/>
          </p:nvPr>
        </p:nvSpPr>
        <p:spPr/>
        <p:txBody>
          <a:bodyPr/>
          <a:lstStyle/>
          <a:p>
            <a:fld id="{86CB4B4D-7CA3-9044-876B-883B54F8677D}" type="slidenum">
              <a:rPr lang="en-US" smtClean="0"/>
              <a:t>13</a:t>
            </a:fld>
            <a:endParaRPr lang="en-US" dirty="0"/>
          </a:p>
        </p:txBody>
      </p:sp>
      <p:sp>
        <p:nvSpPr>
          <p:cNvPr id="4" name="Title 3">
            <a:extLst>
              <a:ext uri="{FF2B5EF4-FFF2-40B4-BE49-F238E27FC236}">
                <a16:creationId xmlns:a16="http://schemas.microsoft.com/office/drawing/2014/main" id="{16C37379-3A7A-A944-820D-C062505306DD}"/>
              </a:ext>
            </a:extLst>
          </p:cNvPr>
          <p:cNvSpPr>
            <a:spLocks noGrp="1"/>
          </p:cNvSpPr>
          <p:nvPr>
            <p:ph type="title"/>
          </p:nvPr>
        </p:nvSpPr>
        <p:spPr/>
        <p:txBody>
          <a:bodyPr/>
          <a:lstStyle/>
          <a:p>
            <a:r>
              <a:rPr lang="en-US" dirty="0"/>
              <a:t>Low Contrast Bar Chart</a:t>
            </a:r>
          </a:p>
        </p:txBody>
      </p:sp>
    </p:spTree>
    <p:extLst>
      <p:ext uri="{BB962C8B-B14F-4D97-AF65-F5344CB8AC3E}">
        <p14:creationId xmlns:p14="http://schemas.microsoft.com/office/powerpoint/2010/main" val="11551092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amily budget chart with values added onto bars in a small font; the colors have been changed to have better contrast.">
            <a:extLst>
              <a:ext uri="{FF2B5EF4-FFF2-40B4-BE49-F238E27FC236}">
                <a16:creationId xmlns:a16="http://schemas.microsoft.com/office/drawing/2014/main" id="{6A9781CF-4DF3-CA44-A59E-B54CD103D494}"/>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a:stretch/>
        </p:blipFill>
        <p:spPr>
          <a:xfrm>
            <a:off x="3520440" y="2826783"/>
            <a:ext cx="17343120" cy="10707836"/>
          </a:xfrm>
        </p:spPr>
      </p:pic>
      <p:sp>
        <p:nvSpPr>
          <p:cNvPr id="3" name="Slide Number Placeholder 2">
            <a:extLst>
              <a:ext uri="{FF2B5EF4-FFF2-40B4-BE49-F238E27FC236}">
                <a16:creationId xmlns:a16="http://schemas.microsoft.com/office/drawing/2014/main" id="{86488BDB-4A29-034E-9DB2-A881BCDA5E71}"/>
              </a:ext>
            </a:extLst>
          </p:cNvPr>
          <p:cNvSpPr>
            <a:spLocks noGrp="1"/>
          </p:cNvSpPr>
          <p:nvPr>
            <p:ph type="sldNum" sz="quarter" idx="2"/>
          </p:nvPr>
        </p:nvSpPr>
        <p:spPr/>
        <p:txBody>
          <a:bodyPr/>
          <a:lstStyle/>
          <a:p>
            <a:fld id="{86CB4B4D-7CA3-9044-876B-883B54F8677D}" type="slidenum">
              <a:rPr lang="en-US" smtClean="0"/>
              <a:t>14</a:t>
            </a:fld>
            <a:endParaRPr lang="en-US" dirty="0"/>
          </a:p>
        </p:txBody>
      </p:sp>
      <p:sp>
        <p:nvSpPr>
          <p:cNvPr id="4" name="Title 3">
            <a:extLst>
              <a:ext uri="{FF2B5EF4-FFF2-40B4-BE49-F238E27FC236}">
                <a16:creationId xmlns:a16="http://schemas.microsoft.com/office/drawing/2014/main" id="{16C37379-3A7A-A944-820D-C062505306DD}"/>
              </a:ext>
            </a:extLst>
          </p:cNvPr>
          <p:cNvSpPr>
            <a:spLocks noGrp="1"/>
          </p:cNvSpPr>
          <p:nvPr>
            <p:ph type="title"/>
          </p:nvPr>
        </p:nvSpPr>
        <p:spPr/>
        <p:txBody>
          <a:bodyPr/>
          <a:lstStyle/>
          <a:p>
            <a:r>
              <a:rPr lang="en-US" dirty="0"/>
              <a:t>Better Contrast</a:t>
            </a:r>
          </a:p>
        </p:txBody>
      </p:sp>
    </p:spTree>
    <p:extLst>
      <p:ext uri="{BB962C8B-B14F-4D97-AF65-F5344CB8AC3E}">
        <p14:creationId xmlns:p14="http://schemas.microsoft.com/office/powerpoint/2010/main" val="296086762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amily Budget bar chart with the values in larger text, borders around bars, and one bar is also patterned.">
            <a:extLst>
              <a:ext uri="{FF2B5EF4-FFF2-40B4-BE49-F238E27FC236}">
                <a16:creationId xmlns:a16="http://schemas.microsoft.com/office/drawing/2014/main" id="{6A9781CF-4DF3-CA44-A59E-B54CD103D494}"/>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a:stretch/>
        </p:blipFill>
        <p:spPr>
          <a:xfrm>
            <a:off x="3520440" y="2826783"/>
            <a:ext cx="17343120" cy="10707836"/>
          </a:xfrm>
        </p:spPr>
      </p:pic>
      <p:sp>
        <p:nvSpPr>
          <p:cNvPr id="3" name="Slide Number Placeholder 2">
            <a:extLst>
              <a:ext uri="{FF2B5EF4-FFF2-40B4-BE49-F238E27FC236}">
                <a16:creationId xmlns:a16="http://schemas.microsoft.com/office/drawing/2014/main" id="{86488BDB-4A29-034E-9DB2-A881BCDA5E71}"/>
              </a:ext>
            </a:extLst>
          </p:cNvPr>
          <p:cNvSpPr>
            <a:spLocks noGrp="1"/>
          </p:cNvSpPr>
          <p:nvPr>
            <p:ph type="sldNum" sz="quarter" idx="2"/>
          </p:nvPr>
        </p:nvSpPr>
        <p:spPr/>
        <p:txBody>
          <a:bodyPr/>
          <a:lstStyle/>
          <a:p>
            <a:fld id="{86CB4B4D-7CA3-9044-876B-883B54F8677D}" type="slidenum">
              <a:rPr lang="en-US" smtClean="0"/>
              <a:t>15</a:t>
            </a:fld>
            <a:endParaRPr lang="en-US" dirty="0"/>
          </a:p>
        </p:txBody>
      </p:sp>
      <p:sp>
        <p:nvSpPr>
          <p:cNvPr id="4" name="Title 3" descr="Family Budget bar char with a pattern added to the one of the bar series.">
            <a:extLst>
              <a:ext uri="{FF2B5EF4-FFF2-40B4-BE49-F238E27FC236}">
                <a16:creationId xmlns:a16="http://schemas.microsoft.com/office/drawing/2014/main" id="{16C37379-3A7A-A944-820D-C062505306DD}"/>
              </a:ext>
            </a:extLst>
          </p:cNvPr>
          <p:cNvSpPr>
            <a:spLocks noGrp="1"/>
          </p:cNvSpPr>
          <p:nvPr>
            <p:ph type="title"/>
          </p:nvPr>
        </p:nvSpPr>
        <p:spPr/>
        <p:txBody>
          <a:bodyPr/>
          <a:lstStyle/>
          <a:p>
            <a:r>
              <a:rPr lang="en-US" dirty="0"/>
              <a:t>Better Contrast, Pattern, and Data</a:t>
            </a:r>
          </a:p>
        </p:txBody>
      </p:sp>
    </p:spTree>
    <p:extLst>
      <p:ext uri="{BB962C8B-B14F-4D97-AF65-F5344CB8AC3E}">
        <p14:creationId xmlns:p14="http://schemas.microsoft.com/office/powerpoint/2010/main" val="104261458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flower, purple, indoor, plant&#10;&#10;Description automatically generated">
            <a:extLst>
              <a:ext uri="{FF2B5EF4-FFF2-40B4-BE49-F238E27FC236}">
                <a16:creationId xmlns:a16="http://schemas.microsoft.com/office/drawing/2014/main" id="{66E63373-5264-9A44-8D5F-B27461DD2A47}"/>
              </a:ext>
            </a:extLst>
          </p:cNvPr>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a:stretch/>
        </p:blipFill>
        <p:spPr/>
      </p:pic>
      <p:sp>
        <p:nvSpPr>
          <p:cNvPr id="3" name="Slide Number Placeholder 2">
            <a:extLst>
              <a:ext uri="{FF2B5EF4-FFF2-40B4-BE49-F238E27FC236}">
                <a16:creationId xmlns:a16="http://schemas.microsoft.com/office/drawing/2014/main" id="{0A51A77F-D8EA-564C-AF69-45BF4E1CB43E}"/>
              </a:ext>
            </a:extLst>
          </p:cNvPr>
          <p:cNvSpPr>
            <a:spLocks noGrp="1"/>
          </p:cNvSpPr>
          <p:nvPr>
            <p:ph type="sldNum" sz="quarter" idx="2"/>
          </p:nvPr>
        </p:nvSpPr>
        <p:spPr/>
        <p:txBody>
          <a:bodyPr/>
          <a:lstStyle/>
          <a:p>
            <a:fld id="{86CB4B4D-7CA3-9044-876B-883B54F8677D}" type="slidenum">
              <a:rPr lang="en-US" smtClean="0"/>
              <a:t>16</a:t>
            </a:fld>
            <a:endParaRPr lang="en-US" dirty="0"/>
          </a:p>
        </p:txBody>
      </p:sp>
      <p:sp>
        <p:nvSpPr>
          <p:cNvPr id="4" name="Title 3">
            <a:extLst>
              <a:ext uri="{FF2B5EF4-FFF2-40B4-BE49-F238E27FC236}">
                <a16:creationId xmlns:a16="http://schemas.microsoft.com/office/drawing/2014/main" id="{FEFF4B46-2474-DE4D-A680-E0B01339D4EF}"/>
              </a:ext>
            </a:extLst>
          </p:cNvPr>
          <p:cNvSpPr>
            <a:spLocks noGrp="1"/>
          </p:cNvSpPr>
          <p:nvPr>
            <p:ph type="title"/>
          </p:nvPr>
        </p:nvSpPr>
        <p:spPr>
          <a:xfrm>
            <a:off x="1993900" y="5201920"/>
            <a:ext cx="21005800" cy="2286000"/>
          </a:xfrm>
        </p:spPr>
        <p:txBody>
          <a:bodyPr>
            <a:normAutofit/>
          </a:bodyPr>
          <a:lstStyle/>
          <a:p>
            <a:r>
              <a:rPr lang="en-US" dirty="0">
                <a:solidFill>
                  <a:srgbClr val="FFFFFF"/>
                </a:solidFill>
              </a:rPr>
              <a:t>Text over images can be hard to read</a:t>
            </a:r>
          </a:p>
        </p:txBody>
      </p:sp>
      <p:sp>
        <p:nvSpPr>
          <p:cNvPr id="10" name="TextBox 9">
            <a:extLst>
              <a:ext uri="{FF2B5EF4-FFF2-40B4-BE49-F238E27FC236}">
                <a16:creationId xmlns:a16="http://schemas.microsoft.com/office/drawing/2014/main" id="{D12BA935-EB64-A344-9A61-C809B1621BD0}"/>
              </a:ext>
            </a:extLst>
          </p:cNvPr>
          <p:cNvSpPr txBox="1"/>
          <p:nvPr/>
        </p:nvSpPr>
        <p:spPr>
          <a:xfrm>
            <a:off x="1216785" y="12746168"/>
            <a:ext cx="529151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400" dirty="0">
                <a:solidFill>
                  <a:srgbClr val="FFFFFF"/>
                </a:solidFill>
              </a:rPr>
              <a:t>Image by </a:t>
            </a:r>
            <a:r>
              <a:rPr lang="en-US" sz="2400" dirty="0" err="1">
                <a:solidFill>
                  <a:srgbClr val="FFFFFF"/>
                </a:solidFill>
                <a:hlinkClick r:id="rId4">
                  <a:extLst>
                    <a:ext uri="{A12FA001-AC4F-418D-AE19-62706E023703}">
                      <ahyp:hlinkClr xmlns:ahyp="http://schemas.microsoft.com/office/drawing/2018/hyperlinkcolor" val="tx"/>
                    </a:ext>
                  </a:extLst>
                </a:hlinkClick>
              </a:rPr>
              <a:t>ktphotography</a:t>
            </a:r>
            <a:r>
              <a:rPr lang="en-US" sz="2400" dirty="0">
                <a:solidFill>
                  <a:srgbClr val="FFFFFF"/>
                </a:solidFill>
              </a:rPr>
              <a:t> at </a:t>
            </a:r>
            <a:r>
              <a:rPr lang="en-US" sz="2400" dirty="0" err="1">
                <a:solidFill>
                  <a:srgbClr val="FFFFFF"/>
                </a:solidFill>
              </a:rPr>
              <a:t>Pixabay</a:t>
            </a:r>
            <a:endParaRPr kumimoji="0" lang="en-US"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84618686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flower, purple, indoor, plant&#10;&#10;Description automatically generated">
            <a:extLst>
              <a:ext uri="{FF2B5EF4-FFF2-40B4-BE49-F238E27FC236}">
                <a16:creationId xmlns:a16="http://schemas.microsoft.com/office/drawing/2014/main" id="{66E63373-5264-9A44-8D5F-B27461DD2A47}"/>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a:stretch/>
        </p:blipFill>
        <p:spPr/>
      </p:pic>
      <p:sp>
        <p:nvSpPr>
          <p:cNvPr id="3" name="Slide Number Placeholder 2">
            <a:extLst>
              <a:ext uri="{FF2B5EF4-FFF2-40B4-BE49-F238E27FC236}">
                <a16:creationId xmlns:a16="http://schemas.microsoft.com/office/drawing/2014/main" id="{0A51A77F-D8EA-564C-AF69-45BF4E1CB43E}"/>
              </a:ext>
            </a:extLst>
          </p:cNvPr>
          <p:cNvSpPr>
            <a:spLocks noGrp="1"/>
          </p:cNvSpPr>
          <p:nvPr>
            <p:ph type="sldNum" sz="quarter" idx="2"/>
          </p:nvPr>
        </p:nvSpPr>
        <p:spPr/>
        <p:txBody>
          <a:bodyPr/>
          <a:lstStyle/>
          <a:p>
            <a:fld id="{86CB4B4D-7CA3-9044-876B-883B54F8677D}" type="slidenum">
              <a:rPr lang="en-US" smtClean="0"/>
              <a:t>17</a:t>
            </a:fld>
            <a:endParaRPr lang="en-US" dirty="0"/>
          </a:p>
        </p:txBody>
      </p:sp>
      <p:sp>
        <p:nvSpPr>
          <p:cNvPr id="4" name="Title 3">
            <a:extLst>
              <a:ext uri="{FF2B5EF4-FFF2-40B4-BE49-F238E27FC236}">
                <a16:creationId xmlns:a16="http://schemas.microsoft.com/office/drawing/2014/main" id="{FEFF4B46-2474-DE4D-A680-E0B01339D4EF}"/>
              </a:ext>
            </a:extLst>
          </p:cNvPr>
          <p:cNvSpPr>
            <a:spLocks noGrp="1"/>
          </p:cNvSpPr>
          <p:nvPr>
            <p:ph type="title"/>
          </p:nvPr>
        </p:nvSpPr>
        <p:spPr>
          <a:xfrm>
            <a:off x="5590540" y="4572000"/>
            <a:ext cx="13825220" cy="2286000"/>
          </a:xfrm>
          <a:solidFill>
            <a:srgbClr val="1D2983"/>
          </a:solidFill>
        </p:spPr>
        <p:txBody>
          <a:bodyPr>
            <a:normAutofit/>
          </a:bodyPr>
          <a:lstStyle/>
          <a:p>
            <a:r>
              <a:rPr lang="en-US" dirty="0">
                <a:solidFill>
                  <a:srgbClr val="FFFFFF"/>
                </a:solidFill>
              </a:rPr>
              <a:t>Add a Solid Background</a:t>
            </a:r>
          </a:p>
        </p:txBody>
      </p:sp>
      <p:sp>
        <p:nvSpPr>
          <p:cNvPr id="7" name="TextBox 6">
            <a:extLst>
              <a:ext uri="{FF2B5EF4-FFF2-40B4-BE49-F238E27FC236}">
                <a16:creationId xmlns:a16="http://schemas.microsoft.com/office/drawing/2014/main" id="{E9053575-3A03-5D4D-85FE-43D04AE23E51}"/>
              </a:ext>
            </a:extLst>
          </p:cNvPr>
          <p:cNvSpPr txBox="1"/>
          <p:nvPr/>
        </p:nvSpPr>
        <p:spPr>
          <a:xfrm>
            <a:off x="1216785" y="12746168"/>
            <a:ext cx="529151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400" dirty="0">
                <a:solidFill>
                  <a:srgbClr val="FFFFFF"/>
                </a:solidFill>
              </a:rPr>
              <a:t>Image by </a:t>
            </a:r>
            <a:r>
              <a:rPr lang="en-US" sz="2400" dirty="0" err="1">
                <a:solidFill>
                  <a:srgbClr val="FFFFFF"/>
                </a:solidFill>
                <a:hlinkClick r:id="rId3">
                  <a:extLst>
                    <a:ext uri="{A12FA001-AC4F-418D-AE19-62706E023703}">
                      <ahyp:hlinkClr xmlns:ahyp="http://schemas.microsoft.com/office/drawing/2018/hyperlinkcolor" val="tx"/>
                    </a:ext>
                  </a:extLst>
                </a:hlinkClick>
              </a:rPr>
              <a:t>ktphotography</a:t>
            </a:r>
            <a:r>
              <a:rPr lang="en-US" sz="2400" dirty="0">
                <a:solidFill>
                  <a:srgbClr val="FFFFFF"/>
                </a:solidFill>
              </a:rPr>
              <a:t> at </a:t>
            </a:r>
            <a:r>
              <a:rPr lang="en-US" sz="2400" dirty="0" err="1">
                <a:solidFill>
                  <a:srgbClr val="FFFFFF"/>
                </a:solidFill>
              </a:rPr>
              <a:t>Pixabay</a:t>
            </a:r>
            <a:endParaRPr kumimoji="0" lang="en-US"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53995111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77EF01-EC6E-944A-AE5C-9DBCE5325C37}"/>
              </a:ext>
            </a:extLst>
          </p:cNvPr>
          <p:cNvSpPr>
            <a:spLocks noGrp="1"/>
          </p:cNvSpPr>
          <p:nvPr>
            <p:ph type="sldNum" sz="quarter" idx="2"/>
          </p:nvPr>
        </p:nvSpPr>
        <p:spPr/>
        <p:txBody>
          <a:bodyPr/>
          <a:lstStyle/>
          <a:p>
            <a:fld id="{86CB4B4D-7CA3-9044-876B-883B54F8677D}" type="slidenum">
              <a:rPr lang="en-US" smtClean="0"/>
              <a:t>18</a:t>
            </a:fld>
            <a:endParaRPr lang="en-US" dirty="0"/>
          </a:p>
        </p:txBody>
      </p:sp>
      <p:sp>
        <p:nvSpPr>
          <p:cNvPr id="3" name="Title 2">
            <a:extLst>
              <a:ext uri="{FF2B5EF4-FFF2-40B4-BE49-F238E27FC236}">
                <a16:creationId xmlns:a16="http://schemas.microsoft.com/office/drawing/2014/main" id="{142A3499-A42A-D541-8133-9943D5A5DE80}"/>
              </a:ext>
            </a:extLst>
          </p:cNvPr>
          <p:cNvSpPr>
            <a:spLocks noGrp="1"/>
          </p:cNvSpPr>
          <p:nvPr>
            <p:ph type="title"/>
          </p:nvPr>
        </p:nvSpPr>
        <p:spPr/>
        <p:txBody>
          <a:bodyPr/>
          <a:lstStyle/>
          <a:p>
            <a:r>
              <a:rPr lang="en-US" dirty="0"/>
              <a:t>Plain Language &amp; Acronyms</a:t>
            </a:r>
          </a:p>
        </p:txBody>
      </p:sp>
    </p:spTree>
    <p:extLst>
      <p:ext uri="{BB962C8B-B14F-4D97-AF65-F5344CB8AC3E}">
        <p14:creationId xmlns:p14="http://schemas.microsoft.com/office/powerpoint/2010/main" val="218367137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C83B-0C24-7143-A4B6-966ABB1B8E02}"/>
              </a:ext>
            </a:extLst>
          </p:cNvPr>
          <p:cNvSpPr>
            <a:spLocks noGrp="1"/>
          </p:cNvSpPr>
          <p:nvPr>
            <p:ph type="title"/>
          </p:nvPr>
        </p:nvSpPr>
        <p:spPr/>
        <p:txBody>
          <a:bodyPr/>
          <a:lstStyle/>
          <a:p>
            <a:r>
              <a:rPr lang="en-US" dirty="0"/>
              <a:t>Accessibility Precepts</a:t>
            </a:r>
          </a:p>
        </p:txBody>
      </p:sp>
      <p:sp>
        <p:nvSpPr>
          <p:cNvPr id="3" name="Text Placeholder 2">
            <a:extLst>
              <a:ext uri="{FF2B5EF4-FFF2-40B4-BE49-F238E27FC236}">
                <a16:creationId xmlns:a16="http://schemas.microsoft.com/office/drawing/2014/main" id="{13C4AACB-F252-1145-B2A2-7B3AF7167874}"/>
              </a:ext>
            </a:extLst>
          </p:cNvPr>
          <p:cNvSpPr>
            <a:spLocks noGrp="1"/>
          </p:cNvSpPr>
          <p:nvPr>
            <p:ph type="body" idx="1"/>
          </p:nvPr>
        </p:nvSpPr>
        <p:spPr/>
        <p:txBody>
          <a:bodyPr>
            <a:normAutofit lnSpcReduction="10000"/>
          </a:bodyPr>
          <a:lstStyle/>
          <a:p>
            <a:pPr marL="857250" indent="-857250">
              <a:buFont typeface="Arial" panose="020B0604020202020204" pitchFamily="34" charset="0"/>
              <a:buChar char="•"/>
            </a:pPr>
            <a:r>
              <a:rPr lang="en-US" dirty="0"/>
              <a:t>1990 ADA</a:t>
            </a:r>
          </a:p>
          <a:p>
            <a:pPr marL="857250" indent="-857250">
              <a:buFont typeface="Arial" panose="020B0604020202020204" pitchFamily="34" charset="0"/>
              <a:buChar char="•"/>
            </a:pPr>
            <a:r>
              <a:rPr lang="en-US" dirty="0"/>
              <a:t>1999 WCAG 1.0</a:t>
            </a:r>
          </a:p>
          <a:p>
            <a:pPr marL="857250" indent="-857250">
              <a:buFont typeface="Arial" panose="020B0604020202020204" pitchFamily="34" charset="0"/>
              <a:buChar char="•"/>
            </a:pPr>
            <a:r>
              <a:rPr lang="en-US" dirty="0"/>
              <a:t>2006 CRPD</a:t>
            </a:r>
          </a:p>
          <a:p>
            <a:pPr marL="857250" indent="-857250">
              <a:buFont typeface="Arial" panose="020B0604020202020204" pitchFamily="34" charset="0"/>
              <a:buChar char="•"/>
            </a:pPr>
            <a:r>
              <a:rPr lang="en-US" dirty="0"/>
              <a:t>2008 WCAG 2.0</a:t>
            </a:r>
          </a:p>
          <a:p>
            <a:pPr marL="857250" indent="-857250">
              <a:buFont typeface="Arial" panose="020B0604020202020204" pitchFamily="34" charset="0"/>
              <a:buChar char="•"/>
            </a:pPr>
            <a:r>
              <a:rPr lang="en-US" dirty="0"/>
              <a:t>2016 WAD</a:t>
            </a:r>
          </a:p>
          <a:p>
            <a:pPr marL="857250" indent="-857250">
              <a:buFont typeface="Arial" panose="020B0604020202020204" pitchFamily="34" charset="0"/>
              <a:buChar char="•"/>
            </a:pPr>
            <a:r>
              <a:rPr lang="en-US" dirty="0"/>
              <a:t>2018 WCAG 2.1</a:t>
            </a:r>
          </a:p>
          <a:p>
            <a:pPr marL="857250" indent="-857250">
              <a:buFont typeface="Arial" panose="020B0604020202020204" pitchFamily="34" charset="0"/>
              <a:buChar char="•"/>
            </a:pPr>
            <a:r>
              <a:rPr lang="en-US" dirty="0"/>
              <a:t>2019 EAA</a:t>
            </a:r>
          </a:p>
        </p:txBody>
      </p:sp>
      <p:sp>
        <p:nvSpPr>
          <p:cNvPr id="4" name="Slide Number Placeholder 3">
            <a:extLst>
              <a:ext uri="{FF2B5EF4-FFF2-40B4-BE49-F238E27FC236}">
                <a16:creationId xmlns:a16="http://schemas.microsoft.com/office/drawing/2014/main" id="{90EE281E-3A36-0A42-B2CB-04B8C610CCB8}"/>
              </a:ext>
            </a:extLst>
          </p:cNvPr>
          <p:cNvSpPr>
            <a:spLocks noGrp="1"/>
          </p:cNvSpPr>
          <p:nvPr>
            <p:ph type="sldNum" sz="quarter" idx="2"/>
          </p:nvPr>
        </p:nvSpPr>
        <p:spPr/>
        <p:txBody>
          <a:bodyPr/>
          <a:lstStyle/>
          <a:p>
            <a:fld id="{86CB4B4D-7CA3-9044-876B-883B54F8677D}" type="slidenum">
              <a:rPr lang="en-US" smtClean="0"/>
              <a:t>19</a:t>
            </a:fld>
            <a:endParaRPr lang="en-US"/>
          </a:p>
        </p:txBody>
      </p:sp>
    </p:spTree>
    <p:extLst>
      <p:ext uri="{BB962C8B-B14F-4D97-AF65-F5344CB8AC3E}">
        <p14:creationId xmlns:p14="http://schemas.microsoft.com/office/powerpoint/2010/main" val="37718885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E73964D-ACFF-784A-B04B-711B69366F82}"/>
              </a:ext>
              <a:ext uri="{C183D7F6-B498-43B3-948B-1728B52AA6E4}">
                <adec:decorative xmlns:adec="http://schemas.microsoft.com/office/drawing/2017/decorative" val="1"/>
              </a:ext>
            </a:extLst>
          </p:cNvPr>
          <p:cNvPicPr>
            <a:picLocks noGrp="1" noChangeAspect="1"/>
          </p:cNvPicPr>
          <p:nvPr>
            <p:ph type="pic" sz="half" idx="13"/>
          </p:nvPr>
        </p:nvPicPr>
        <p:blipFill>
          <a:blip r:embed="rId3">
            <a:extLst>
              <a:ext uri="{28A0092B-C50C-407E-A947-70E740481C1C}">
                <a14:useLocalDpi xmlns:a14="http://schemas.microsoft.com/office/drawing/2010/main" val="0"/>
              </a:ext>
            </a:extLst>
          </a:blip>
          <a:srcRect l="5994" r="5994"/>
          <a:stretch/>
        </p:blipFill>
        <p:spPr/>
      </p:pic>
      <p:sp>
        <p:nvSpPr>
          <p:cNvPr id="3" name="Title 2">
            <a:extLst>
              <a:ext uri="{FF2B5EF4-FFF2-40B4-BE49-F238E27FC236}">
                <a16:creationId xmlns:a16="http://schemas.microsoft.com/office/drawing/2014/main" id="{05A93F0F-6F50-3C47-996B-7636B9CC19EA}"/>
              </a:ext>
            </a:extLst>
          </p:cNvPr>
          <p:cNvSpPr>
            <a:spLocks noGrp="1"/>
          </p:cNvSpPr>
          <p:nvPr>
            <p:ph type="title"/>
          </p:nvPr>
        </p:nvSpPr>
        <p:spPr/>
        <p:txBody>
          <a:bodyPr/>
          <a:lstStyle/>
          <a:p>
            <a:r>
              <a:rPr lang="en-US" dirty="0">
                <a:solidFill>
                  <a:srgbClr val="522358"/>
                </a:solidFill>
              </a:rPr>
              <a:t>Becky Gibson</a:t>
            </a:r>
            <a:br>
              <a:rPr lang="en-US" dirty="0">
                <a:solidFill>
                  <a:srgbClr val="522358"/>
                </a:solidFill>
              </a:rPr>
            </a:br>
            <a:endParaRPr lang="en-US" dirty="0">
              <a:solidFill>
                <a:srgbClr val="522358"/>
              </a:solidFill>
            </a:endParaRPr>
          </a:p>
        </p:txBody>
      </p:sp>
      <p:sp>
        <p:nvSpPr>
          <p:cNvPr id="4" name="Text Placeholder 3">
            <a:extLst>
              <a:ext uri="{FF2B5EF4-FFF2-40B4-BE49-F238E27FC236}">
                <a16:creationId xmlns:a16="http://schemas.microsoft.com/office/drawing/2014/main" id="{35530DC8-CE92-604B-923D-254098A3D253}"/>
              </a:ext>
            </a:extLst>
          </p:cNvPr>
          <p:cNvSpPr>
            <a:spLocks noGrp="1"/>
          </p:cNvSpPr>
          <p:nvPr>
            <p:ph type="body" sz="quarter" idx="1"/>
          </p:nvPr>
        </p:nvSpPr>
        <p:spPr>
          <a:xfrm>
            <a:off x="1651000" y="6527801"/>
            <a:ext cx="11607800" cy="5727700"/>
          </a:xfrm>
        </p:spPr>
        <p:txBody>
          <a:bodyPr>
            <a:normAutofit/>
          </a:bodyPr>
          <a:lstStyle/>
          <a:p>
            <a:pPr marL="571486" indent="-571486" algn="l">
              <a:buFont typeface="Arial" panose="020B0604020202020204" pitchFamily="34" charset="0"/>
              <a:buChar char="•"/>
            </a:pPr>
            <a:r>
              <a:rPr lang="en-US" sz="4800" dirty="0"/>
              <a:t>30+ year career at IBM as a developer</a:t>
            </a:r>
          </a:p>
          <a:p>
            <a:pPr marL="571486" indent="-571486" algn="l">
              <a:buFont typeface="Arial" panose="020B0604020202020204" pitchFamily="34" charset="0"/>
              <a:buChar char="•"/>
            </a:pPr>
            <a:r>
              <a:rPr lang="en-US" sz="4800" dirty="0"/>
              <a:t>15+ years focusing on Accessibility</a:t>
            </a:r>
          </a:p>
          <a:p>
            <a:pPr marL="571486" indent="-571486" algn="l">
              <a:buFont typeface="Arial" panose="020B0604020202020204" pitchFamily="34" charset="0"/>
              <a:buChar char="•"/>
            </a:pPr>
            <a:r>
              <a:rPr lang="en-US" sz="4800" dirty="0"/>
              <a:t>W3C contributor – WCAG, ARIA, APA</a:t>
            </a:r>
          </a:p>
          <a:p>
            <a:pPr marL="571486" indent="-571486" algn="l">
              <a:buFont typeface="Arial" panose="020B0604020202020204" pitchFamily="34" charset="0"/>
              <a:buChar char="•"/>
            </a:pPr>
            <a:r>
              <a:rPr lang="en-US" sz="4800" dirty="0"/>
              <a:t>Passionate about making Web usable for all</a:t>
            </a:r>
          </a:p>
        </p:txBody>
      </p:sp>
      <p:sp>
        <p:nvSpPr>
          <p:cNvPr id="5" name="Slide Number Placeholder 4">
            <a:extLst>
              <a:ext uri="{FF2B5EF4-FFF2-40B4-BE49-F238E27FC236}">
                <a16:creationId xmlns:a16="http://schemas.microsoft.com/office/drawing/2014/main" id="{45E5D982-2986-8244-B8C8-B3CBB3679000}"/>
              </a:ext>
            </a:extLst>
          </p:cNvPr>
          <p:cNvSpPr>
            <a:spLocks noGrp="1"/>
          </p:cNvSpPr>
          <p:nvPr>
            <p:ph type="sldNum" sz="quarter" idx="2"/>
          </p:nvPr>
        </p:nvSpPr>
        <p:spPr>
          <a:xfrm>
            <a:off x="20639816" y="12700002"/>
            <a:ext cx="274114" cy="471924"/>
          </a:xfrm>
        </p:spPr>
        <p:txBody>
          <a:bodyPr/>
          <a:lstStyle/>
          <a:p>
            <a:fld id="{86CB4B4D-7CA3-9044-876B-883B54F8677D}" type="slidenum">
              <a:rPr lang="en-US" smtClean="0"/>
              <a:t>2</a:t>
            </a:fld>
            <a:endParaRPr lang="en-US"/>
          </a:p>
        </p:txBody>
      </p:sp>
    </p:spTree>
    <p:extLst>
      <p:ext uri="{BB962C8B-B14F-4D97-AF65-F5344CB8AC3E}">
        <p14:creationId xmlns:p14="http://schemas.microsoft.com/office/powerpoint/2010/main" val="238108588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9554-5AD4-584E-B97D-1E308129FD96}"/>
              </a:ext>
            </a:extLst>
          </p:cNvPr>
          <p:cNvSpPr>
            <a:spLocks noGrp="1"/>
          </p:cNvSpPr>
          <p:nvPr>
            <p:ph type="title"/>
          </p:nvPr>
        </p:nvSpPr>
        <p:spPr/>
        <p:txBody>
          <a:bodyPr/>
          <a:lstStyle/>
          <a:p>
            <a:r>
              <a:rPr lang="en-US" dirty="0"/>
              <a:t>Accessibility Policies -1</a:t>
            </a:r>
          </a:p>
        </p:txBody>
      </p:sp>
      <p:sp>
        <p:nvSpPr>
          <p:cNvPr id="3" name="Text Placeholder 2">
            <a:extLst>
              <a:ext uri="{FF2B5EF4-FFF2-40B4-BE49-F238E27FC236}">
                <a16:creationId xmlns:a16="http://schemas.microsoft.com/office/drawing/2014/main" id="{41991488-4CAD-FD4B-9809-9D4BBF5AE5DF}"/>
              </a:ext>
            </a:extLst>
          </p:cNvPr>
          <p:cNvSpPr>
            <a:spLocks noGrp="1"/>
          </p:cNvSpPr>
          <p:nvPr>
            <p:ph type="body" idx="1"/>
          </p:nvPr>
        </p:nvSpPr>
        <p:spPr>
          <a:xfrm>
            <a:off x="1689100" y="3193717"/>
            <a:ext cx="22132140" cy="9774138"/>
          </a:xfrm>
        </p:spPr>
        <p:txBody>
          <a:bodyPr>
            <a:normAutofit/>
          </a:bodyPr>
          <a:lstStyle/>
          <a:p>
            <a:pPr marL="857250" indent="-857250">
              <a:buFont typeface="Arial" panose="020B0604020202020204" pitchFamily="34" charset="0"/>
              <a:buChar char="•"/>
            </a:pPr>
            <a:r>
              <a:rPr lang="en-US" dirty="0"/>
              <a:t>1990 Americans with Disabilities Act (ADA)</a:t>
            </a:r>
          </a:p>
          <a:p>
            <a:pPr marL="857250" indent="-857250">
              <a:buFont typeface="Arial" panose="020B0604020202020204" pitchFamily="34" charset="0"/>
              <a:buChar char="•"/>
            </a:pPr>
            <a:r>
              <a:rPr lang="en-US" dirty="0"/>
              <a:t>1999 W3C Web Content Accessibility Guidelines (WCAG) 1.0</a:t>
            </a:r>
          </a:p>
          <a:p>
            <a:pPr marL="857250" indent="-857250">
              <a:buFont typeface="Arial" panose="020B0604020202020204" pitchFamily="34" charset="0"/>
              <a:buChar char="•"/>
            </a:pPr>
            <a:r>
              <a:rPr lang="en-US" dirty="0"/>
              <a:t>2006 Convention on the Rights of Persons with Disabilities (CRPD)</a:t>
            </a:r>
          </a:p>
        </p:txBody>
      </p:sp>
      <p:sp>
        <p:nvSpPr>
          <p:cNvPr id="4" name="Slide Number Placeholder 3">
            <a:extLst>
              <a:ext uri="{FF2B5EF4-FFF2-40B4-BE49-F238E27FC236}">
                <a16:creationId xmlns:a16="http://schemas.microsoft.com/office/drawing/2014/main" id="{2B515F84-DDA6-6344-9C55-9D42406A541E}"/>
              </a:ext>
            </a:extLst>
          </p:cNvPr>
          <p:cNvSpPr>
            <a:spLocks noGrp="1"/>
          </p:cNvSpPr>
          <p:nvPr>
            <p:ph type="sldNum" sz="quarter" idx="2"/>
          </p:nvPr>
        </p:nvSpPr>
        <p:spPr/>
        <p:txBody>
          <a:bodyPr/>
          <a:lstStyle/>
          <a:p>
            <a:fld id="{86CB4B4D-7CA3-9044-876B-883B54F8677D}" type="slidenum">
              <a:rPr lang="en-US" smtClean="0"/>
              <a:t>20</a:t>
            </a:fld>
            <a:endParaRPr lang="en-US"/>
          </a:p>
        </p:txBody>
      </p:sp>
    </p:spTree>
    <p:extLst>
      <p:ext uri="{BB962C8B-B14F-4D97-AF65-F5344CB8AC3E}">
        <p14:creationId xmlns:p14="http://schemas.microsoft.com/office/powerpoint/2010/main" val="1633199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6DA1-C694-A542-AE80-309D07927475}"/>
              </a:ext>
            </a:extLst>
          </p:cNvPr>
          <p:cNvSpPr>
            <a:spLocks noGrp="1"/>
          </p:cNvSpPr>
          <p:nvPr>
            <p:ph type="title"/>
          </p:nvPr>
        </p:nvSpPr>
        <p:spPr/>
        <p:txBody>
          <a:bodyPr/>
          <a:lstStyle/>
          <a:p>
            <a:r>
              <a:rPr lang="en-US" dirty="0"/>
              <a:t>Accessibility Policies - 2</a:t>
            </a:r>
          </a:p>
        </p:txBody>
      </p:sp>
      <p:sp>
        <p:nvSpPr>
          <p:cNvPr id="3" name="Text Placeholder 2">
            <a:extLst>
              <a:ext uri="{FF2B5EF4-FFF2-40B4-BE49-F238E27FC236}">
                <a16:creationId xmlns:a16="http://schemas.microsoft.com/office/drawing/2014/main" id="{17AD738F-D921-314C-8587-C14FC6F3325B}"/>
              </a:ext>
            </a:extLst>
          </p:cNvPr>
          <p:cNvSpPr>
            <a:spLocks noGrp="1"/>
          </p:cNvSpPr>
          <p:nvPr>
            <p:ph type="body" idx="1"/>
          </p:nvPr>
        </p:nvSpPr>
        <p:spPr>
          <a:xfrm>
            <a:off x="1689100" y="3193717"/>
            <a:ext cx="21005800" cy="8954168"/>
          </a:xfrm>
        </p:spPr>
        <p:txBody>
          <a:bodyPr/>
          <a:lstStyle/>
          <a:p>
            <a:pPr marL="857250" indent="-857250">
              <a:buFont typeface="Arial" panose="020B0604020202020204" pitchFamily="34" charset="0"/>
              <a:buChar char="•"/>
            </a:pPr>
            <a:r>
              <a:rPr lang="en-US" dirty="0"/>
              <a:t>2008 W3C Web Content Accessibility Guidelines (WCAG) 2.0</a:t>
            </a:r>
          </a:p>
          <a:p>
            <a:pPr marL="857250" indent="-857250">
              <a:buFont typeface="Arial" panose="020B0604020202020204" pitchFamily="34" charset="0"/>
              <a:buChar char="•"/>
            </a:pPr>
            <a:r>
              <a:rPr lang="en-US" dirty="0"/>
              <a:t>2016 EU Web Accessibility Directive (WAD)</a:t>
            </a:r>
          </a:p>
          <a:p>
            <a:pPr marL="857250" indent="-857250">
              <a:buFont typeface="Arial" panose="020B0604020202020204" pitchFamily="34" charset="0"/>
              <a:buChar char="•"/>
            </a:pPr>
            <a:r>
              <a:rPr lang="en-US" dirty="0"/>
              <a:t>2018 W3C Web Content Accessibility Guidelines (WCAG) 2.1</a:t>
            </a:r>
          </a:p>
          <a:p>
            <a:pPr marL="857250" indent="-857250">
              <a:buFont typeface="Arial" panose="020B0604020202020204" pitchFamily="34" charset="0"/>
              <a:buChar char="•"/>
            </a:pPr>
            <a:r>
              <a:rPr lang="en-US" dirty="0"/>
              <a:t>2019 European Accessibility Act (EAA)</a:t>
            </a:r>
          </a:p>
          <a:p>
            <a:endParaRPr lang="en-US" dirty="0"/>
          </a:p>
        </p:txBody>
      </p:sp>
      <p:sp>
        <p:nvSpPr>
          <p:cNvPr id="4" name="Slide Number Placeholder 3">
            <a:extLst>
              <a:ext uri="{FF2B5EF4-FFF2-40B4-BE49-F238E27FC236}">
                <a16:creationId xmlns:a16="http://schemas.microsoft.com/office/drawing/2014/main" id="{1C4FAE0F-8362-EC4C-BBDA-24B1604BE442}"/>
              </a:ext>
            </a:extLst>
          </p:cNvPr>
          <p:cNvSpPr>
            <a:spLocks noGrp="1"/>
          </p:cNvSpPr>
          <p:nvPr>
            <p:ph type="sldNum" sz="quarter" idx="2"/>
          </p:nvPr>
        </p:nvSpPr>
        <p:spPr/>
        <p:txBody>
          <a:bodyPr/>
          <a:lstStyle/>
          <a:p>
            <a:fld id="{86CB4B4D-7CA3-9044-876B-883B54F8677D}" type="slidenum">
              <a:rPr lang="en-US" smtClean="0"/>
              <a:t>21</a:t>
            </a:fld>
            <a:endParaRPr lang="en-US"/>
          </a:p>
        </p:txBody>
      </p:sp>
    </p:spTree>
    <p:extLst>
      <p:ext uri="{BB962C8B-B14F-4D97-AF65-F5344CB8AC3E}">
        <p14:creationId xmlns:p14="http://schemas.microsoft.com/office/powerpoint/2010/main" val="332814271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865EE-95FB-464D-A79A-9E18E4233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676" y="433137"/>
            <a:ext cx="18558647" cy="13716000"/>
          </a:xfrm>
          <a:prstGeom prst="rect">
            <a:avLst/>
          </a:prstGeom>
        </p:spPr>
      </p:pic>
      <p:sp>
        <p:nvSpPr>
          <p:cNvPr id="2" name="Slide Number Placeholder 1">
            <a:extLst>
              <a:ext uri="{FF2B5EF4-FFF2-40B4-BE49-F238E27FC236}">
                <a16:creationId xmlns:a16="http://schemas.microsoft.com/office/drawing/2014/main" id="{75B22E12-58AD-0242-845E-61FE99A392F6}"/>
              </a:ext>
            </a:extLst>
          </p:cNvPr>
          <p:cNvSpPr>
            <a:spLocks noGrp="1"/>
          </p:cNvSpPr>
          <p:nvPr>
            <p:ph type="sldNum" sz="quarter" idx="2"/>
          </p:nvPr>
        </p:nvSpPr>
        <p:spPr/>
        <p:txBody>
          <a:bodyPr/>
          <a:lstStyle/>
          <a:p>
            <a:fld id="{86CB4B4D-7CA3-9044-876B-883B54F8677D}" type="slidenum">
              <a:rPr lang="en-US" smtClean="0"/>
              <a:t>22</a:t>
            </a:fld>
            <a:endParaRPr lang="en-US" dirty="0"/>
          </a:p>
        </p:txBody>
      </p:sp>
      <p:sp>
        <p:nvSpPr>
          <p:cNvPr id="3" name="Title 2">
            <a:extLst>
              <a:ext uri="{FF2B5EF4-FFF2-40B4-BE49-F238E27FC236}">
                <a16:creationId xmlns:a16="http://schemas.microsoft.com/office/drawing/2014/main" id="{AF644252-072D-5842-94AE-2B5D1A9524FB}"/>
              </a:ext>
            </a:extLst>
          </p:cNvPr>
          <p:cNvSpPr>
            <a:spLocks noGrp="1"/>
          </p:cNvSpPr>
          <p:nvPr>
            <p:ph type="title"/>
          </p:nvPr>
        </p:nvSpPr>
        <p:spPr>
          <a:xfrm>
            <a:off x="2170363" y="6252577"/>
            <a:ext cx="21005800" cy="4302125"/>
          </a:xfrm>
        </p:spPr>
        <p:txBody>
          <a:bodyPr/>
          <a:lstStyle/>
          <a:p>
            <a:r>
              <a:rPr lang="en-US" dirty="0">
                <a:solidFill>
                  <a:srgbClr val="522358"/>
                </a:solidFill>
              </a:rPr>
              <a:t>Multimedia</a:t>
            </a:r>
          </a:p>
        </p:txBody>
      </p:sp>
    </p:spTree>
    <p:extLst>
      <p:ext uri="{BB962C8B-B14F-4D97-AF65-F5344CB8AC3E}">
        <p14:creationId xmlns:p14="http://schemas.microsoft.com/office/powerpoint/2010/main" val="428348019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BD7047-8B84-F44C-A046-B09CF7A13035}"/>
              </a:ext>
            </a:extLst>
          </p:cNvPr>
          <p:cNvSpPr>
            <a:spLocks noGrp="1"/>
          </p:cNvSpPr>
          <p:nvPr>
            <p:ph type="sldNum" sz="quarter" idx="2"/>
          </p:nvPr>
        </p:nvSpPr>
        <p:spPr/>
        <p:txBody>
          <a:bodyPr/>
          <a:lstStyle/>
          <a:p>
            <a:fld id="{86CB4B4D-7CA3-9044-876B-883B54F8677D}" type="slidenum">
              <a:rPr lang="en-US" smtClean="0"/>
              <a:t>23</a:t>
            </a:fld>
            <a:endParaRPr lang="en-US" dirty="0"/>
          </a:p>
        </p:txBody>
      </p:sp>
      <p:sp>
        <p:nvSpPr>
          <p:cNvPr id="3" name="Title 2">
            <a:extLst>
              <a:ext uri="{FF2B5EF4-FFF2-40B4-BE49-F238E27FC236}">
                <a16:creationId xmlns:a16="http://schemas.microsoft.com/office/drawing/2014/main" id="{5E00E687-03C3-584E-A887-239F24F867AB}"/>
              </a:ext>
            </a:extLst>
          </p:cNvPr>
          <p:cNvSpPr>
            <a:spLocks noGrp="1"/>
          </p:cNvSpPr>
          <p:nvPr>
            <p:ph type="title"/>
          </p:nvPr>
        </p:nvSpPr>
        <p:spPr/>
        <p:txBody>
          <a:bodyPr/>
          <a:lstStyle/>
          <a:p>
            <a:r>
              <a:rPr lang="en-US" dirty="0"/>
              <a:t>Add Captions!</a:t>
            </a:r>
          </a:p>
        </p:txBody>
      </p:sp>
    </p:spTree>
    <p:extLst>
      <p:ext uri="{BB962C8B-B14F-4D97-AF65-F5344CB8AC3E}">
        <p14:creationId xmlns:p14="http://schemas.microsoft.com/office/powerpoint/2010/main" val="51529473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B602AE-781D-F744-82EB-8C4C9C2E6C4C}"/>
              </a:ext>
            </a:extLst>
          </p:cNvPr>
          <p:cNvSpPr>
            <a:spLocks noGrp="1"/>
          </p:cNvSpPr>
          <p:nvPr>
            <p:ph type="sldNum" sz="quarter" idx="2"/>
          </p:nvPr>
        </p:nvSpPr>
        <p:spPr/>
        <p:txBody>
          <a:bodyPr/>
          <a:lstStyle/>
          <a:p>
            <a:fld id="{86CB4B4D-7CA3-9044-876B-883B54F8677D}" type="slidenum">
              <a:rPr lang="en-US" smtClean="0"/>
              <a:t>24</a:t>
            </a:fld>
            <a:endParaRPr lang="en-US"/>
          </a:p>
        </p:txBody>
      </p:sp>
      <p:sp>
        <p:nvSpPr>
          <p:cNvPr id="4" name="Title 3">
            <a:extLst>
              <a:ext uri="{FF2B5EF4-FFF2-40B4-BE49-F238E27FC236}">
                <a16:creationId xmlns:a16="http://schemas.microsoft.com/office/drawing/2014/main" id="{10756C16-FEEE-EB45-A72A-422E2919F47E}"/>
              </a:ext>
            </a:extLst>
          </p:cNvPr>
          <p:cNvSpPr>
            <a:spLocks noGrp="1"/>
          </p:cNvSpPr>
          <p:nvPr>
            <p:ph type="title"/>
          </p:nvPr>
        </p:nvSpPr>
        <p:spPr/>
        <p:txBody>
          <a:bodyPr/>
          <a:lstStyle/>
          <a:p>
            <a:r>
              <a:rPr lang="en-US" dirty="0"/>
              <a:t>Media</a:t>
            </a:r>
          </a:p>
        </p:txBody>
      </p:sp>
      <p:sp>
        <p:nvSpPr>
          <p:cNvPr id="7" name="TextBox 6">
            <a:extLst>
              <a:ext uri="{FF2B5EF4-FFF2-40B4-BE49-F238E27FC236}">
                <a16:creationId xmlns:a16="http://schemas.microsoft.com/office/drawing/2014/main" id="{13D92184-7D5D-A240-94DE-7A0673031797}"/>
              </a:ext>
            </a:extLst>
          </p:cNvPr>
          <p:cNvSpPr txBox="1"/>
          <p:nvPr/>
        </p:nvSpPr>
        <p:spPr>
          <a:xfrm>
            <a:off x="15900051" y="12812853"/>
            <a:ext cx="522899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FFFFFF"/>
                </a:solidFill>
                <a:effectLst/>
                <a:uFillTx/>
                <a:latin typeface="Helvetica Neue"/>
                <a:ea typeface="Helvetica Neue"/>
                <a:cs typeface="Helvetica Neue"/>
                <a:sym typeface="Helvetica Neue"/>
                <a:hlinkClick r:id="rId4"/>
              </a:rPr>
              <a:t>Example on </a:t>
            </a:r>
            <a:r>
              <a:rPr kumimoji="0" lang="en-US" sz="4000" b="1" i="0" u="none" strike="noStrike" cap="none" spc="0" normalizeH="0" baseline="0" dirty="0" err="1">
                <a:ln>
                  <a:noFill/>
                </a:ln>
                <a:solidFill>
                  <a:srgbClr val="FFFFFF"/>
                </a:solidFill>
                <a:effectLst/>
                <a:uFillTx/>
                <a:latin typeface="Helvetica Neue"/>
                <a:ea typeface="Helvetica Neue"/>
                <a:cs typeface="Helvetica Neue"/>
                <a:sym typeface="Helvetica Neue"/>
                <a:hlinkClick r:id="rId4"/>
              </a:rPr>
              <a:t>youTube</a:t>
            </a:r>
            <a:endParaRPr kumimoji="0" lang="en-US" sz="40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pic>
        <p:nvPicPr>
          <p:cNvPr id="2" name="Online Media 1" descr="The Importance of Captioning">
            <a:hlinkClick r:id="" action="ppaction://media"/>
            <a:extLst>
              <a:ext uri="{FF2B5EF4-FFF2-40B4-BE49-F238E27FC236}">
                <a16:creationId xmlns:a16="http://schemas.microsoft.com/office/drawing/2014/main" id="{533DB0F8-B1AB-6F42-86B1-38D0F98D7112}"/>
              </a:ext>
            </a:extLst>
          </p:cNvPr>
          <p:cNvPicPr>
            <a:picLocks noRot="1" noChangeAspect="1"/>
          </p:cNvPicPr>
          <p:nvPr>
            <a:videoFile r:link="rId1"/>
          </p:nvPr>
        </p:nvPicPr>
        <p:blipFill>
          <a:blip r:embed="rId5"/>
          <a:stretch>
            <a:fillRect/>
          </a:stretch>
        </p:blipFill>
        <p:spPr>
          <a:xfrm>
            <a:off x="3462679" y="2401803"/>
            <a:ext cx="17666368" cy="9937333"/>
          </a:xfrm>
          <a:prstGeom prst="rect">
            <a:avLst/>
          </a:prstGeom>
        </p:spPr>
      </p:pic>
    </p:spTree>
    <p:extLst>
      <p:ext uri="{BB962C8B-B14F-4D97-AF65-F5344CB8AC3E}">
        <p14:creationId xmlns:p14="http://schemas.microsoft.com/office/powerpoint/2010/main" val="34218906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B6C43F-47CC-8542-8360-D58C67681DA0}"/>
              </a:ext>
            </a:extLst>
          </p:cNvPr>
          <p:cNvSpPr>
            <a:spLocks noGrp="1"/>
          </p:cNvSpPr>
          <p:nvPr>
            <p:ph type="sldNum" sz="quarter" idx="2"/>
          </p:nvPr>
        </p:nvSpPr>
        <p:spPr/>
        <p:txBody>
          <a:bodyPr/>
          <a:lstStyle/>
          <a:p>
            <a:fld id="{86CB4B4D-7CA3-9044-876B-883B54F8677D}" type="slidenum">
              <a:rPr lang="en-US" smtClean="0"/>
              <a:t>25</a:t>
            </a:fld>
            <a:endParaRPr lang="en-US" dirty="0"/>
          </a:p>
        </p:txBody>
      </p:sp>
      <p:sp>
        <p:nvSpPr>
          <p:cNvPr id="4" name="Title 3">
            <a:extLst>
              <a:ext uri="{FF2B5EF4-FFF2-40B4-BE49-F238E27FC236}">
                <a16:creationId xmlns:a16="http://schemas.microsoft.com/office/drawing/2014/main" id="{12750F49-64B0-3644-998C-06629869EFF3}"/>
              </a:ext>
            </a:extLst>
          </p:cNvPr>
          <p:cNvSpPr>
            <a:spLocks noGrp="1"/>
          </p:cNvSpPr>
          <p:nvPr>
            <p:ph type="title"/>
          </p:nvPr>
        </p:nvSpPr>
        <p:spPr/>
        <p:txBody>
          <a:bodyPr/>
          <a:lstStyle/>
          <a:p>
            <a:r>
              <a:rPr lang="en-US" dirty="0"/>
              <a:t>Captions</a:t>
            </a:r>
          </a:p>
        </p:txBody>
      </p:sp>
      <p:pic>
        <p:nvPicPr>
          <p:cNvPr id="7" name="Online Media 6" descr="Skip Links Demo">
            <a:hlinkClick r:id="" action="ppaction://media"/>
            <a:extLst>
              <a:ext uri="{FF2B5EF4-FFF2-40B4-BE49-F238E27FC236}">
                <a16:creationId xmlns:a16="http://schemas.microsoft.com/office/drawing/2014/main" id="{CA11AFC6-E8BF-DD46-B6AD-68F6803499E4}"/>
              </a:ext>
            </a:extLst>
          </p:cNvPr>
          <p:cNvPicPr>
            <a:picLocks noRot="1" noChangeAspect="1"/>
          </p:cNvPicPr>
          <p:nvPr>
            <a:videoFile r:link="rId1"/>
          </p:nvPr>
        </p:nvPicPr>
        <p:blipFill>
          <a:blip r:embed="rId4"/>
          <a:stretch>
            <a:fillRect/>
          </a:stretch>
        </p:blipFill>
        <p:spPr>
          <a:xfrm>
            <a:off x="3823854" y="2895600"/>
            <a:ext cx="16736291" cy="9428897"/>
          </a:xfrm>
          <a:prstGeom prst="rect">
            <a:avLst/>
          </a:prstGeom>
        </p:spPr>
      </p:pic>
    </p:spTree>
    <p:extLst>
      <p:ext uri="{BB962C8B-B14F-4D97-AF65-F5344CB8AC3E}">
        <p14:creationId xmlns:p14="http://schemas.microsoft.com/office/powerpoint/2010/main" val="40862797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53CCE6-C398-FB43-BEBA-B58762622FFA}"/>
              </a:ext>
            </a:extLst>
          </p:cNvPr>
          <p:cNvSpPr>
            <a:spLocks noGrp="1"/>
          </p:cNvSpPr>
          <p:nvPr>
            <p:ph type="sldNum" sz="quarter" idx="2"/>
          </p:nvPr>
        </p:nvSpPr>
        <p:spPr/>
        <p:txBody>
          <a:bodyPr/>
          <a:lstStyle/>
          <a:p>
            <a:fld id="{86CB4B4D-7CA3-9044-876B-883B54F8677D}" type="slidenum">
              <a:rPr lang="en-US" smtClean="0"/>
              <a:t>26</a:t>
            </a:fld>
            <a:endParaRPr lang="en-US" dirty="0"/>
          </a:p>
        </p:txBody>
      </p:sp>
      <p:sp>
        <p:nvSpPr>
          <p:cNvPr id="4" name="Title 3">
            <a:extLst>
              <a:ext uri="{FF2B5EF4-FFF2-40B4-BE49-F238E27FC236}">
                <a16:creationId xmlns:a16="http://schemas.microsoft.com/office/drawing/2014/main" id="{FA3DFA6A-9495-D44D-9EC8-FBC43FD2C683}"/>
              </a:ext>
            </a:extLst>
          </p:cNvPr>
          <p:cNvSpPr>
            <a:spLocks noGrp="1"/>
          </p:cNvSpPr>
          <p:nvPr>
            <p:ph type="title"/>
          </p:nvPr>
        </p:nvSpPr>
        <p:spPr/>
        <p:txBody>
          <a:bodyPr/>
          <a:lstStyle/>
          <a:p>
            <a:r>
              <a:rPr lang="en-US" dirty="0"/>
              <a:t>Live Demos</a:t>
            </a:r>
          </a:p>
        </p:txBody>
      </p:sp>
      <p:sp>
        <p:nvSpPr>
          <p:cNvPr id="6" name="https://a11y.nicolas-hoffmann.net/simple-tooltip/">
            <a:extLst>
              <a:ext uri="{FF2B5EF4-FFF2-40B4-BE49-F238E27FC236}">
                <a16:creationId xmlns:a16="http://schemas.microsoft.com/office/drawing/2014/main" id="{68514CB5-6F2C-1142-996C-1DEBCA640035}"/>
              </a:ext>
            </a:extLst>
          </p:cNvPr>
          <p:cNvSpPr txBox="1"/>
          <p:nvPr/>
        </p:nvSpPr>
        <p:spPr>
          <a:xfrm>
            <a:off x="1354629" y="12402485"/>
            <a:ext cx="10275249"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0"/>
            </a:lvl1pPr>
          </a:lstStyle>
          <a:p>
            <a:r>
              <a:rPr lang="en-US" sz="2800" dirty="0">
                <a:solidFill>
                  <a:schemeClr val="bg1"/>
                </a:solidFill>
              </a:rPr>
              <a:t>Demo adapted from </a:t>
            </a:r>
            <a:r>
              <a:rPr lang="en-US" sz="2800" dirty="0">
                <a:solidFill>
                  <a:srgbClr val="397193"/>
                </a:solidFill>
                <a:hlinkClick r:id="rId5">
                  <a:extLst>
                    <a:ext uri="{A12FA001-AC4F-418D-AE19-62706E023703}">
                      <ahyp:hlinkClr xmlns:ahyp="http://schemas.microsoft.com/office/drawing/2018/hyperlinkcolor" val="tx"/>
                    </a:ext>
                  </a:extLst>
                </a:hlinkClick>
              </a:rPr>
              <a:t>Nicolas Hoffmanm Simple Tooltip example</a:t>
            </a:r>
            <a:endParaRPr sz="2800" dirty="0">
              <a:solidFill>
                <a:srgbClr val="397193"/>
              </a:solidFill>
            </a:endParaRPr>
          </a:p>
        </p:txBody>
      </p:sp>
      <p:pic>
        <p:nvPicPr>
          <p:cNvPr id="2" name="video-only-example.mp4" descr="video-only-example.mp4">
            <a:hlinkClick r:id="" action="ppaction://media"/>
            <a:extLst>
              <a:ext uri="{FF2B5EF4-FFF2-40B4-BE49-F238E27FC236}">
                <a16:creationId xmlns:a16="http://schemas.microsoft.com/office/drawing/2014/main" id="{E65A45E3-E965-4245-8249-5587DF5E38A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189701" y="2857679"/>
            <a:ext cx="16004597" cy="9328727"/>
          </a:xfrm>
          <a:prstGeom prst="rect">
            <a:avLst/>
          </a:prstGeom>
        </p:spPr>
      </p:pic>
    </p:spTree>
    <p:extLst>
      <p:ext uri="{BB962C8B-B14F-4D97-AF65-F5344CB8AC3E}">
        <p14:creationId xmlns:p14="http://schemas.microsoft.com/office/powerpoint/2010/main" val="21463382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4D1781-BDFF-B849-8F2C-7155BA46D7EB}"/>
              </a:ext>
            </a:extLst>
          </p:cNvPr>
          <p:cNvSpPr>
            <a:spLocks noGrp="1"/>
          </p:cNvSpPr>
          <p:nvPr>
            <p:ph type="sldNum" sz="quarter" idx="2"/>
          </p:nvPr>
        </p:nvSpPr>
        <p:spPr/>
        <p:txBody>
          <a:bodyPr/>
          <a:lstStyle/>
          <a:p>
            <a:fld id="{86CB4B4D-7CA3-9044-876B-883B54F8677D}" type="slidenum">
              <a:rPr lang="en-US" smtClean="0"/>
              <a:t>27</a:t>
            </a:fld>
            <a:endParaRPr lang="en-US" dirty="0"/>
          </a:p>
        </p:txBody>
      </p:sp>
      <p:sp>
        <p:nvSpPr>
          <p:cNvPr id="3" name="Title 2">
            <a:extLst>
              <a:ext uri="{FF2B5EF4-FFF2-40B4-BE49-F238E27FC236}">
                <a16:creationId xmlns:a16="http://schemas.microsoft.com/office/drawing/2014/main" id="{774C987B-3771-364E-96AB-955E58EF566A}"/>
              </a:ext>
            </a:extLst>
          </p:cNvPr>
          <p:cNvSpPr>
            <a:spLocks noGrp="1"/>
          </p:cNvSpPr>
          <p:nvPr>
            <p:ph type="title"/>
          </p:nvPr>
        </p:nvSpPr>
        <p:spPr/>
        <p:txBody>
          <a:bodyPr/>
          <a:lstStyle/>
          <a:p>
            <a:r>
              <a:rPr lang="en-US" dirty="0"/>
              <a:t>Use Movement Wisely</a:t>
            </a:r>
          </a:p>
        </p:txBody>
      </p:sp>
    </p:spTree>
    <p:extLst>
      <p:ext uri="{BB962C8B-B14F-4D97-AF65-F5344CB8AC3E}">
        <p14:creationId xmlns:p14="http://schemas.microsoft.com/office/powerpoint/2010/main" val="40255531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373F8F-A4D2-6E4C-9206-7974691872B5}"/>
              </a:ext>
            </a:extLst>
          </p:cNvPr>
          <p:cNvSpPr>
            <a:spLocks noGrp="1"/>
          </p:cNvSpPr>
          <p:nvPr>
            <p:ph type="sldNum" sz="quarter" idx="2"/>
          </p:nvPr>
        </p:nvSpPr>
        <p:spPr/>
        <p:txBody>
          <a:bodyPr/>
          <a:lstStyle/>
          <a:p>
            <a:fld id="{86CB4B4D-7CA3-9044-876B-883B54F8677D}" type="slidenum">
              <a:rPr lang="en-US" smtClean="0"/>
              <a:t>28</a:t>
            </a:fld>
            <a:endParaRPr lang="en-US"/>
          </a:p>
        </p:txBody>
      </p:sp>
      <p:sp>
        <p:nvSpPr>
          <p:cNvPr id="4" name="Title 3">
            <a:extLst>
              <a:ext uri="{FF2B5EF4-FFF2-40B4-BE49-F238E27FC236}">
                <a16:creationId xmlns:a16="http://schemas.microsoft.com/office/drawing/2014/main" id="{B465B16D-A187-464A-8F3C-2C8E356A63A3}"/>
              </a:ext>
            </a:extLst>
          </p:cNvPr>
          <p:cNvSpPr>
            <a:spLocks noGrp="1"/>
          </p:cNvSpPr>
          <p:nvPr>
            <p:ph type="title"/>
          </p:nvPr>
        </p:nvSpPr>
        <p:spPr/>
        <p:txBody>
          <a:bodyPr/>
          <a:lstStyle/>
          <a:p>
            <a:r>
              <a:rPr lang="en-US" dirty="0"/>
              <a:t>Moving Content &amp; Animations</a:t>
            </a:r>
          </a:p>
        </p:txBody>
      </p:sp>
      <p:sp>
        <p:nvSpPr>
          <p:cNvPr id="6" name="TextBox 5">
            <a:extLst>
              <a:ext uri="{FF2B5EF4-FFF2-40B4-BE49-F238E27FC236}">
                <a16:creationId xmlns:a16="http://schemas.microsoft.com/office/drawing/2014/main" id="{FC8E0868-499A-5B46-BE35-1BAF7CAB8635}"/>
              </a:ext>
            </a:extLst>
          </p:cNvPr>
          <p:cNvSpPr txBox="1"/>
          <p:nvPr/>
        </p:nvSpPr>
        <p:spPr>
          <a:xfrm>
            <a:off x="2312052" y="2251749"/>
            <a:ext cx="6844823"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522358"/>
                </a:solidFill>
                <a:effectLst/>
                <a:uFillTx/>
                <a:latin typeface="Helvetica Neue"/>
                <a:ea typeface="Helvetica Neue"/>
                <a:cs typeface="Helvetica Neue"/>
                <a:sym typeface="Helvetica Neue"/>
              </a:rPr>
              <a:t>Warning: moving content</a:t>
            </a:r>
          </a:p>
        </p:txBody>
      </p:sp>
      <p:pic>
        <p:nvPicPr>
          <p:cNvPr id="2" name="cats-giphy.mp4" descr="cats-giphy.mp4">
            <a:hlinkClick r:id="" action="ppaction://media"/>
            <a:extLst>
              <a:ext uri="{FF2B5EF4-FFF2-40B4-BE49-F238E27FC236}">
                <a16:creationId xmlns:a16="http://schemas.microsoft.com/office/drawing/2014/main" id="{EA74F06A-B67E-2945-B620-6620877B9DA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488872" y="3819234"/>
            <a:ext cx="15406256" cy="7959899"/>
          </a:xfrm>
          <a:prstGeom prst="rect">
            <a:avLst/>
          </a:prstGeom>
        </p:spPr>
      </p:pic>
    </p:spTree>
    <p:extLst>
      <p:ext uri="{BB962C8B-B14F-4D97-AF65-F5344CB8AC3E}">
        <p14:creationId xmlns:p14="http://schemas.microsoft.com/office/powerpoint/2010/main" val="462176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3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repeatCount="indefinite" fill="remove" display="0">
                  <p:stCondLst>
                    <p:cond delay="indefinite"/>
                  </p:stCondLst>
                  <p:endCondLst>
                    <p:cond evt="onNext" delay="0">
                      <p:tgtEl>
                        <p:sldTgt/>
                      </p:tgtEl>
                    </p:cond>
                  </p:endCondLst>
                </p:cTn>
                <p:tgtEl>
                  <p:spTgt spid="2"/>
                </p:tgtEl>
              </p:cMediaNode>
            </p:video>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FEC1D-BC17-B24C-948C-90DA61D8D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278" y="314954"/>
            <a:ext cx="21859443" cy="12683031"/>
          </a:xfrm>
          <a:prstGeom prst="rect">
            <a:avLst/>
          </a:prstGeom>
        </p:spPr>
      </p:pic>
      <p:sp>
        <p:nvSpPr>
          <p:cNvPr id="2" name="Slide Number Placeholder 1">
            <a:extLst>
              <a:ext uri="{FF2B5EF4-FFF2-40B4-BE49-F238E27FC236}">
                <a16:creationId xmlns:a16="http://schemas.microsoft.com/office/drawing/2014/main" id="{C6FB9B46-37F5-6444-8C33-A4E4063462A9}"/>
              </a:ext>
            </a:extLst>
          </p:cNvPr>
          <p:cNvSpPr>
            <a:spLocks noGrp="1"/>
          </p:cNvSpPr>
          <p:nvPr>
            <p:ph type="sldNum" sz="quarter" idx="2"/>
          </p:nvPr>
        </p:nvSpPr>
        <p:spPr/>
        <p:txBody>
          <a:bodyPr/>
          <a:lstStyle/>
          <a:p>
            <a:fld id="{86CB4B4D-7CA3-9044-876B-883B54F8677D}" type="slidenum">
              <a:rPr lang="en-US" smtClean="0"/>
              <a:t>29</a:t>
            </a:fld>
            <a:endParaRPr lang="en-US" dirty="0"/>
          </a:p>
        </p:txBody>
      </p:sp>
      <p:sp>
        <p:nvSpPr>
          <p:cNvPr id="3" name="Title 2">
            <a:extLst>
              <a:ext uri="{FF2B5EF4-FFF2-40B4-BE49-F238E27FC236}">
                <a16:creationId xmlns:a16="http://schemas.microsoft.com/office/drawing/2014/main" id="{8B3B4B56-1696-424A-8BD8-C0328B3A5460}"/>
              </a:ext>
            </a:extLst>
          </p:cNvPr>
          <p:cNvSpPr>
            <a:spLocks noGrp="1"/>
          </p:cNvSpPr>
          <p:nvPr>
            <p:ph type="title"/>
          </p:nvPr>
        </p:nvSpPr>
        <p:spPr>
          <a:xfrm>
            <a:off x="5510463" y="2354345"/>
            <a:ext cx="18310777" cy="4302125"/>
          </a:xfrm>
        </p:spPr>
        <p:txBody>
          <a:bodyPr>
            <a:normAutofit/>
          </a:bodyPr>
          <a:lstStyle/>
          <a:p>
            <a:r>
              <a:rPr lang="en-US" sz="9600" dirty="0">
                <a:solidFill>
                  <a:srgbClr val="522358"/>
                </a:solidFill>
              </a:rPr>
              <a:t>Shared Materials</a:t>
            </a:r>
          </a:p>
        </p:txBody>
      </p:sp>
    </p:spTree>
    <p:extLst>
      <p:ext uri="{BB962C8B-B14F-4D97-AF65-F5344CB8AC3E}">
        <p14:creationId xmlns:p14="http://schemas.microsoft.com/office/powerpoint/2010/main" val="24266846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FE4281-2FA3-6C4E-A715-498087538326}"/>
              </a:ext>
            </a:extLst>
          </p:cNvPr>
          <p:cNvSpPr>
            <a:spLocks noGrp="1"/>
          </p:cNvSpPr>
          <p:nvPr>
            <p:ph type="title" idx="4294967295"/>
          </p:nvPr>
        </p:nvSpPr>
        <p:spPr>
          <a:xfrm>
            <a:off x="819150" y="492244"/>
            <a:ext cx="22745700" cy="4117975"/>
          </a:xfrm>
        </p:spPr>
        <p:txBody>
          <a:bodyPr>
            <a:normAutofit/>
          </a:bodyPr>
          <a:lstStyle/>
          <a:p>
            <a:r>
              <a:rPr lang="en-US" dirty="0" err="1">
                <a:solidFill>
                  <a:srgbClr val="FFFFFF"/>
                </a:solidFill>
              </a:rPr>
              <a:t>Knowbility’s</a:t>
            </a:r>
            <a:r>
              <a:rPr lang="en-US" dirty="0">
                <a:solidFill>
                  <a:srgbClr val="FFFFFF"/>
                </a:solidFill>
              </a:rPr>
              <a:t> mission is to create a more inclusive digital world for all.</a:t>
            </a:r>
            <a:endParaRPr lang="en-US" dirty="0"/>
          </a:p>
        </p:txBody>
      </p:sp>
      <p:sp>
        <p:nvSpPr>
          <p:cNvPr id="8" name="Text Placeholder 7">
            <a:extLst>
              <a:ext uri="{FF2B5EF4-FFF2-40B4-BE49-F238E27FC236}">
                <a16:creationId xmlns:a16="http://schemas.microsoft.com/office/drawing/2014/main" id="{C37A21E5-0449-0242-A07C-78B9B162A1D6}"/>
              </a:ext>
            </a:extLst>
          </p:cNvPr>
          <p:cNvSpPr>
            <a:spLocks noGrp="1"/>
          </p:cNvSpPr>
          <p:nvPr>
            <p:ph type="body" sz="quarter" idx="10"/>
          </p:nvPr>
        </p:nvSpPr>
        <p:spPr>
          <a:xfrm>
            <a:off x="2422359" y="7377792"/>
            <a:ext cx="19954873" cy="5558171"/>
          </a:xfrm>
        </p:spPr>
        <p:txBody>
          <a:bodyPr>
            <a:normAutofit/>
          </a:bodyPr>
          <a:lstStyle/>
          <a:p>
            <a:pPr marL="857250" indent="-857250" algn="l">
              <a:buFont typeface="Arial" panose="020B0604020202020204" pitchFamily="34" charset="0"/>
              <a:buChar char="•"/>
            </a:pPr>
            <a:r>
              <a:rPr lang="en-US" sz="7200" dirty="0">
                <a:solidFill>
                  <a:srgbClr val="FFFFFF"/>
                </a:solidFill>
              </a:rPr>
              <a:t>Austin, TX based non-profit organization</a:t>
            </a:r>
          </a:p>
          <a:p>
            <a:pPr marL="857250" indent="-857250" algn="l">
              <a:buFont typeface="Arial" panose="020B0604020202020204" pitchFamily="34" charset="0"/>
              <a:buChar char="•"/>
            </a:pPr>
            <a:r>
              <a:rPr lang="en-US" sz="7200" dirty="0">
                <a:solidFill>
                  <a:srgbClr val="FFFFFF"/>
                </a:solidFill>
              </a:rPr>
              <a:t>Founded in 1999</a:t>
            </a:r>
          </a:p>
          <a:p>
            <a:pPr marL="857250" indent="-857250" algn="l">
              <a:buFont typeface="Arial" panose="020B0604020202020204" pitchFamily="34" charset="0"/>
              <a:buChar char="•"/>
            </a:pPr>
            <a:r>
              <a:rPr lang="en-US" sz="7200" dirty="0">
                <a:solidFill>
                  <a:srgbClr val="FFFFFF"/>
                </a:solidFill>
              </a:rPr>
              <a:t>W3c Member</a:t>
            </a:r>
          </a:p>
        </p:txBody>
      </p:sp>
      <p:pic>
        <p:nvPicPr>
          <p:cNvPr id="10" name="Picture 9" descr="Knowbility logo">
            <a:extLst>
              <a:ext uri="{FF2B5EF4-FFF2-40B4-BE49-F238E27FC236}">
                <a16:creationId xmlns:a16="http://schemas.microsoft.com/office/drawing/2014/main" id="{0C0A4B98-7CE4-ED42-B6DB-99273B936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6114" y="4610219"/>
            <a:ext cx="10863943" cy="2949744"/>
          </a:xfrm>
          <a:prstGeom prst="rect">
            <a:avLst/>
          </a:prstGeom>
        </p:spPr>
      </p:pic>
      <p:sp>
        <p:nvSpPr>
          <p:cNvPr id="2" name="Slide Number Placeholder 1">
            <a:extLst>
              <a:ext uri="{FF2B5EF4-FFF2-40B4-BE49-F238E27FC236}">
                <a16:creationId xmlns:a16="http://schemas.microsoft.com/office/drawing/2014/main" id="{1FFB7BD2-7386-124E-A567-AC9AB938D6CC}"/>
              </a:ext>
            </a:extLst>
          </p:cNvPr>
          <p:cNvSpPr>
            <a:spLocks noGrp="1"/>
          </p:cNvSpPr>
          <p:nvPr>
            <p:ph type="sldNum" sz="quarter" idx="2"/>
          </p:nvPr>
        </p:nvSpPr>
        <p:spPr/>
        <p:txBody>
          <a:bodyPr/>
          <a:lstStyle/>
          <a:p>
            <a:fld id="{86CB4B4D-7CA3-9044-876B-883B54F8677D}" type="slidenum">
              <a:rPr lang="en-US" smtClean="0"/>
              <a:pPr/>
              <a:t>3</a:t>
            </a:fld>
            <a:endParaRPr lang="en-US" dirty="0"/>
          </a:p>
        </p:txBody>
      </p:sp>
    </p:spTree>
    <p:extLst>
      <p:ext uri="{BB962C8B-B14F-4D97-AF65-F5344CB8AC3E}">
        <p14:creationId xmlns:p14="http://schemas.microsoft.com/office/powerpoint/2010/main" val="215317304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9B46-37F5-6444-8C33-A4E4063462A9}"/>
              </a:ext>
            </a:extLst>
          </p:cNvPr>
          <p:cNvSpPr>
            <a:spLocks noGrp="1"/>
          </p:cNvSpPr>
          <p:nvPr>
            <p:ph type="sldNum" sz="quarter" idx="2"/>
          </p:nvPr>
        </p:nvSpPr>
        <p:spPr/>
        <p:txBody>
          <a:bodyPr/>
          <a:lstStyle/>
          <a:p>
            <a:fld id="{86CB4B4D-7CA3-9044-876B-883B54F8677D}" type="slidenum">
              <a:rPr lang="en-US" smtClean="0"/>
              <a:t>30</a:t>
            </a:fld>
            <a:endParaRPr lang="en-US" dirty="0"/>
          </a:p>
        </p:txBody>
      </p:sp>
      <p:sp>
        <p:nvSpPr>
          <p:cNvPr id="3" name="Title 2">
            <a:extLst>
              <a:ext uri="{FF2B5EF4-FFF2-40B4-BE49-F238E27FC236}">
                <a16:creationId xmlns:a16="http://schemas.microsoft.com/office/drawing/2014/main" id="{8B3B4B56-1696-424A-8BD8-C0328B3A5460}"/>
              </a:ext>
            </a:extLst>
          </p:cNvPr>
          <p:cNvSpPr>
            <a:spLocks noGrp="1"/>
          </p:cNvSpPr>
          <p:nvPr>
            <p:ph type="title"/>
          </p:nvPr>
        </p:nvSpPr>
        <p:spPr/>
        <p:txBody>
          <a:bodyPr/>
          <a:lstStyle/>
          <a:p>
            <a:r>
              <a:rPr lang="en-US" dirty="0"/>
              <a:t>Add Alt Text</a:t>
            </a:r>
          </a:p>
        </p:txBody>
      </p:sp>
    </p:spTree>
    <p:extLst>
      <p:ext uri="{BB962C8B-B14F-4D97-AF65-F5344CB8AC3E}">
        <p14:creationId xmlns:p14="http://schemas.microsoft.com/office/powerpoint/2010/main" val="281389771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tree, outdoor&#10;&#10;Description automatically generated">
            <a:extLst>
              <a:ext uri="{FF2B5EF4-FFF2-40B4-BE49-F238E27FC236}">
                <a16:creationId xmlns:a16="http://schemas.microsoft.com/office/drawing/2014/main" id="{EE876594-B515-E141-935D-E57AC05C32A3}"/>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7813" b="7813"/>
          <a:stretch>
            <a:fillRect/>
          </a:stretch>
        </p:blipFill>
        <p:spPr/>
      </p:pic>
      <p:sp>
        <p:nvSpPr>
          <p:cNvPr id="3" name="Slide Number Placeholder 2">
            <a:extLst>
              <a:ext uri="{FF2B5EF4-FFF2-40B4-BE49-F238E27FC236}">
                <a16:creationId xmlns:a16="http://schemas.microsoft.com/office/drawing/2014/main" id="{58FD4504-C019-FE49-ABD1-5B9A31DDE690}"/>
              </a:ext>
            </a:extLst>
          </p:cNvPr>
          <p:cNvSpPr>
            <a:spLocks noGrp="1"/>
          </p:cNvSpPr>
          <p:nvPr>
            <p:ph type="sldNum" sz="quarter" idx="2"/>
          </p:nvPr>
        </p:nvSpPr>
        <p:spPr/>
        <p:txBody>
          <a:bodyPr/>
          <a:lstStyle/>
          <a:p>
            <a:fld id="{86CB4B4D-7CA3-9044-876B-883B54F8677D}" type="slidenum">
              <a:rPr lang="en-US" smtClean="0"/>
              <a:pPr/>
              <a:t>31</a:t>
            </a:fld>
            <a:endParaRPr lang="en-US" dirty="0"/>
          </a:p>
        </p:txBody>
      </p:sp>
      <p:sp>
        <p:nvSpPr>
          <p:cNvPr id="2" name="Title 1">
            <a:extLst>
              <a:ext uri="{FF2B5EF4-FFF2-40B4-BE49-F238E27FC236}">
                <a16:creationId xmlns:a16="http://schemas.microsoft.com/office/drawing/2014/main" id="{BF499B0B-2EC7-834D-8E0E-9B3E2A540B3C}"/>
              </a:ext>
            </a:extLst>
          </p:cNvPr>
          <p:cNvSpPr>
            <a:spLocks noGrp="1"/>
          </p:cNvSpPr>
          <p:nvPr>
            <p:ph type="title"/>
          </p:nvPr>
        </p:nvSpPr>
        <p:spPr>
          <a:solidFill>
            <a:schemeClr val="bg1"/>
          </a:solidFill>
        </p:spPr>
        <p:txBody>
          <a:bodyPr>
            <a:normAutofit fontScale="90000"/>
          </a:bodyPr>
          <a:lstStyle/>
          <a:p>
            <a:r>
              <a:rPr lang="en-US" dirty="0">
                <a:solidFill>
                  <a:srgbClr val="FFFFFF"/>
                </a:solidFill>
              </a:rPr>
              <a:t>Is the artwork important for understanding?</a:t>
            </a:r>
          </a:p>
        </p:txBody>
      </p:sp>
      <p:sp>
        <p:nvSpPr>
          <p:cNvPr id="14" name="TextBox 13">
            <a:extLst>
              <a:ext uri="{FF2B5EF4-FFF2-40B4-BE49-F238E27FC236}">
                <a16:creationId xmlns:a16="http://schemas.microsoft.com/office/drawing/2014/main" id="{45E818E5-BA34-DB4C-A5C8-74DC234F488C}"/>
              </a:ext>
            </a:extLst>
          </p:cNvPr>
          <p:cNvSpPr txBox="1"/>
          <p:nvPr/>
        </p:nvSpPr>
        <p:spPr>
          <a:xfrm>
            <a:off x="6564265" y="3998081"/>
            <a:ext cx="1684757"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bg1"/>
                </a:solidFill>
                <a:effectLst/>
                <a:uFillTx/>
                <a:latin typeface="Helvetica Neue"/>
                <a:ea typeface="Helvetica Neue"/>
                <a:cs typeface="Helvetica Neue"/>
                <a:sym typeface="Helvetica Neue"/>
              </a:rPr>
              <a:t>Why</a:t>
            </a:r>
          </a:p>
        </p:txBody>
      </p:sp>
      <p:sp>
        <p:nvSpPr>
          <p:cNvPr id="15" name="TextBox 14">
            <a:extLst>
              <a:ext uri="{FF2B5EF4-FFF2-40B4-BE49-F238E27FC236}">
                <a16:creationId xmlns:a16="http://schemas.microsoft.com/office/drawing/2014/main" id="{0E4E2C73-532B-664F-B521-F131225CA0C5}"/>
              </a:ext>
            </a:extLst>
          </p:cNvPr>
          <p:cNvSpPr txBox="1"/>
          <p:nvPr/>
        </p:nvSpPr>
        <p:spPr>
          <a:xfrm>
            <a:off x="11887200" y="6584246"/>
            <a:ext cx="170688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bg1"/>
                </a:solidFill>
                <a:effectLst/>
                <a:uFillTx/>
                <a:latin typeface="Helvetica Neue"/>
                <a:ea typeface="Helvetica Neue"/>
                <a:cs typeface="Helvetica Neue"/>
                <a:sym typeface="Helvetica Neue"/>
              </a:rPr>
              <a:t>Is</a:t>
            </a:r>
          </a:p>
          <a:p>
            <a:pPr marL="0" marR="0" indent="0" algn="ctr" defTabSz="825500" rtl="0" fontAlgn="auto" latinLnBrk="0" hangingPunct="0">
              <a:lnSpc>
                <a:spcPct val="100000"/>
              </a:lnSpc>
              <a:spcBef>
                <a:spcPts val="0"/>
              </a:spcBef>
              <a:spcAft>
                <a:spcPts val="0"/>
              </a:spcAft>
              <a:buClrTx/>
              <a:buSzTx/>
              <a:buFontTx/>
              <a:buNone/>
              <a:tabLst/>
            </a:pPr>
            <a:r>
              <a:rPr lang="en-US" sz="6000" dirty="0">
                <a:solidFill>
                  <a:schemeClr val="bg1"/>
                </a:solidFill>
              </a:rPr>
              <a:t>This</a:t>
            </a:r>
            <a:endParaRPr kumimoji="0" lang="en-US" sz="6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
        <p:nvSpPr>
          <p:cNvPr id="16" name="TextBox 15">
            <a:extLst>
              <a:ext uri="{FF2B5EF4-FFF2-40B4-BE49-F238E27FC236}">
                <a16:creationId xmlns:a16="http://schemas.microsoft.com/office/drawing/2014/main" id="{15D99471-7740-BF45-977B-47770C586259}"/>
              </a:ext>
            </a:extLst>
          </p:cNvPr>
          <p:cNvSpPr txBox="1"/>
          <p:nvPr/>
        </p:nvSpPr>
        <p:spPr>
          <a:xfrm>
            <a:off x="17343120" y="3905747"/>
            <a:ext cx="234696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bg1"/>
                </a:solidFill>
                <a:effectLst/>
                <a:uFillTx/>
                <a:latin typeface="Helvetica Neue"/>
                <a:ea typeface="Helvetica Neue"/>
                <a:cs typeface="Helvetica Neue"/>
                <a:sym typeface="Helvetica Neue"/>
              </a:rPr>
              <a:t>Here?</a:t>
            </a:r>
          </a:p>
        </p:txBody>
      </p:sp>
      <p:sp>
        <p:nvSpPr>
          <p:cNvPr id="17" name="TextBox 16">
            <a:extLst>
              <a:ext uri="{FF2B5EF4-FFF2-40B4-BE49-F238E27FC236}">
                <a16:creationId xmlns:a16="http://schemas.microsoft.com/office/drawing/2014/main" id="{ACDBD02C-BD0B-BF4C-9C6F-C71A228183D7}"/>
              </a:ext>
            </a:extLst>
          </p:cNvPr>
          <p:cNvSpPr txBox="1"/>
          <p:nvPr/>
        </p:nvSpPr>
        <p:spPr>
          <a:xfrm>
            <a:off x="562760" y="12255541"/>
            <a:ext cx="4662383" cy="841256"/>
          </a:xfrm>
          <a:prstGeom prst="rect">
            <a:avLst/>
          </a:prstGeom>
          <a:solidFill>
            <a:schemeClr val="accent3">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400" dirty="0">
                <a:solidFill>
                  <a:srgbClr val="FFFFFF"/>
                </a:solidFill>
              </a:rPr>
              <a:t>Photo by </a:t>
            </a:r>
            <a:r>
              <a:rPr lang="en-US" sz="2400" b="0" dirty="0">
                <a:solidFill>
                  <a:srgbClr val="FFFFFF"/>
                </a:solidFill>
              </a:rPr>
              <a:t> </a:t>
            </a:r>
            <a:r>
              <a:rPr lang="en-US" sz="2400" b="0" dirty="0">
                <a:solidFill>
                  <a:srgbClr val="FFFFFF"/>
                </a:solidFill>
                <a:hlinkClick r:id="rId4">
                  <a:extLst>
                    <a:ext uri="{A12FA001-AC4F-418D-AE19-62706E023703}">
                      <ahyp:hlinkClr xmlns:ahyp="http://schemas.microsoft.com/office/drawing/2018/hyperlinkcolor" val="tx"/>
                    </a:ext>
                  </a:extLst>
                </a:hlinkClick>
              </a:rPr>
              <a:t>Chona Kasinger</a:t>
            </a:r>
            <a:endParaRPr lang="en-US" sz="2400" b="0" dirty="0">
              <a:solidFill>
                <a:srgbClr val="FFFFFF"/>
              </a:solidFill>
            </a:endParaRPr>
          </a:p>
          <a:p>
            <a:pPr algn="l"/>
            <a:r>
              <a:rPr lang="en-US" sz="2400" b="0" dirty="0">
                <a:solidFill>
                  <a:srgbClr val="FFFFFF"/>
                </a:solidFill>
              </a:rPr>
              <a:t> </a:t>
            </a:r>
            <a:r>
              <a:rPr lang="en-US" sz="2400" b="0" dirty="0">
                <a:solidFill>
                  <a:srgbClr val="FFFFFF"/>
                </a:solidFill>
                <a:hlinkClick r:id="rId5">
                  <a:extLst>
                    <a:ext uri="{A12FA001-AC4F-418D-AE19-62706E023703}">
                      <ahyp:hlinkClr xmlns:ahyp="http://schemas.microsoft.com/office/drawing/2018/hyperlinkcolor" val="tx"/>
                    </a:ext>
                  </a:extLst>
                </a:hlinkClick>
              </a:rPr>
              <a:t>The Disabled and Here Project</a:t>
            </a:r>
            <a:endParaRPr kumimoji="0" lang="en-US"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20845635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0B16-9237-EF4A-A24C-22FAC6C96367}"/>
              </a:ext>
            </a:extLst>
          </p:cNvPr>
          <p:cNvSpPr>
            <a:spLocks noGrp="1"/>
          </p:cNvSpPr>
          <p:nvPr>
            <p:ph type="title"/>
          </p:nvPr>
        </p:nvSpPr>
        <p:spPr/>
        <p:txBody>
          <a:bodyPr/>
          <a:lstStyle/>
          <a:p>
            <a:r>
              <a:rPr lang="en-US" dirty="0"/>
              <a:t>Make your Shared Materials Accessible</a:t>
            </a:r>
          </a:p>
        </p:txBody>
      </p:sp>
      <p:sp>
        <p:nvSpPr>
          <p:cNvPr id="3" name="Text Placeholder 2">
            <a:extLst>
              <a:ext uri="{FF2B5EF4-FFF2-40B4-BE49-F238E27FC236}">
                <a16:creationId xmlns:a16="http://schemas.microsoft.com/office/drawing/2014/main" id="{6031BED3-44BC-F241-A2BE-342D85434859}"/>
              </a:ext>
            </a:extLst>
          </p:cNvPr>
          <p:cNvSpPr>
            <a:spLocks noGrp="1"/>
          </p:cNvSpPr>
          <p:nvPr>
            <p:ph type="body" idx="1"/>
          </p:nvPr>
        </p:nvSpPr>
        <p:spPr/>
        <p:txBody>
          <a:bodyPr/>
          <a:lstStyle/>
          <a:p>
            <a:pPr marL="857250" indent="-857250">
              <a:buFont typeface="Arial" panose="020B0604020202020204" pitchFamily="34" charset="0"/>
              <a:buChar char="•"/>
            </a:pPr>
            <a:r>
              <a:rPr lang="en-US" dirty="0"/>
              <a:t>Slides</a:t>
            </a:r>
          </a:p>
          <a:p>
            <a:pPr marL="1598065" lvl="1" indent="-857250">
              <a:buFont typeface="Arial" panose="020B0604020202020204" pitchFamily="34" charset="0"/>
              <a:buChar char="•"/>
            </a:pPr>
            <a:r>
              <a:rPr lang="en-US" dirty="0"/>
              <a:t>use available accessibility checkers</a:t>
            </a:r>
          </a:p>
          <a:p>
            <a:pPr marL="857250" indent="-857250">
              <a:buFont typeface="Arial" panose="020B0604020202020204" pitchFamily="34" charset="0"/>
              <a:buChar char="•"/>
            </a:pPr>
            <a:r>
              <a:rPr lang="en-US" dirty="0"/>
              <a:t>Documents</a:t>
            </a:r>
          </a:p>
          <a:p>
            <a:pPr marL="1598065" lvl="1" indent="-857250">
              <a:buFont typeface="Arial" panose="020B0604020202020204" pitchFamily="34" charset="0"/>
              <a:buChar char="•"/>
            </a:pPr>
            <a:r>
              <a:rPr lang="en-US" dirty="0"/>
              <a:t>PDF, Word, </a:t>
            </a:r>
            <a:r>
              <a:rPr lang="en-US" dirty="0" err="1"/>
              <a:t>etc</a:t>
            </a:r>
            <a:endParaRPr lang="en-US" dirty="0"/>
          </a:p>
          <a:p>
            <a:pPr marL="857250" indent="-857250">
              <a:buFont typeface="Arial" panose="020B0604020202020204" pitchFamily="34" charset="0"/>
              <a:buChar char="•"/>
            </a:pPr>
            <a:r>
              <a:rPr lang="en-US" dirty="0"/>
              <a:t>Other resources</a:t>
            </a:r>
          </a:p>
          <a:p>
            <a:pPr marL="1598065" lvl="1" indent="-857250">
              <a:buFont typeface="Arial" panose="020B0604020202020204" pitchFamily="34" charset="0"/>
              <a:buChar char="•"/>
            </a:pPr>
            <a:r>
              <a:rPr lang="en-US" dirty="0"/>
              <a:t>Video, audio, exercises</a:t>
            </a:r>
          </a:p>
          <a:p>
            <a:pPr marL="857250" indent="-8572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07562D1-8128-5849-8739-DD1730985156}"/>
              </a:ext>
            </a:extLst>
          </p:cNvPr>
          <p:cNvSpPr>
            <a:spLocks noGrp="1"/>
          </p:cNvSpPr>
          <p:nvPr>
            <p:ph type="sldNum" sz="quarter" idx="2"/>
          </p:nvPr>
        </p:nvSpPr>
        <p:spPr/>
        <p:txBody>
          <a:bodyPr/>
          <a:lstStyle/>
          <a:p>
            <a:fld id="{86CB4B4D-7CA3-9044-876B-883B54F8677D}" type="slidenum">
              <a:rPr lang="en-US" smtClean="0"/>
              <a:t>32</a:t>
            </a:fld>
            <a:endParaRPr lang="en-US"/>
          </a:p>
        </p:txBody>
      </p:sp>
    </p:spTree>
    <p:extLst>
      <p:ext uri="{BB962C8B-B14F-4D97-AF65-F5344CB8AC3E}">
        <p14:creationId xmlns:p14="http://schemas.microsoft.com/office/powerpoint/2010/main" val="328810962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BE519-9422-C34B-BF19-F534A814CA20}"/>
              </a:ext>
            </a:extLst>
          </p:cNvPr>
          <p:cNvSpPr>
            <a:spLocks noGrp="1"/>
          </p:cNvSpPr>
          <p:nvPr>
            <p:ph type="sldNum" sz="quarter" idx="2"/>
          </p:nvPr>
        </p:nvSpPr>
        <p:spPr/>
        <p:txBody>
          <a:bodyPr/>
          <a:lstStyle/>
          <a:p>
            <a:fld id="{86CB4B4D-7CA3-9044-876B-883B54F8677D}" type="slidenum">
              <a:rPr lang="en-US" smtClean="0"/>
              <a:t>33</a:t>
            </a:fld>
            <a:endParaRPr lang="en-US" dirty="0"/>
          </a:p>
        </p:txBody>
      </p:sp>
      <p:sp>
        <p:nvSpPr>
          <p:cNvPr id="3" name="Title 2">
            <a:extLst>
              <a:ext uri="{FF2B5EF4-FFF2-40B4-BE49-F238E27FC236}">
                <a16:creationId xmlns:a16="http://schemas.microsoft.com/office/drawing/2014/main" id="{CE05D0A0-8BCB-534C-9B4C-5B50D17764A2}"/>
              </a:ext>
            </a:extLst>
          </p:cNvPr>
          <p:cNvSpPr>
            <a:spLocks noGrp="1"/>
          </p:cNvSpPr>
          <p:nvPr>
            <p:ph type="title"/>
          </p:nvPr>
        </p:nvSpPr>
        <p:spPr/>
        <p:txBody>
          <a:bodyPr/>
          <a:lstStyle/>
          <a:p>
            <a:r>
              <a:rPr lang="en-US" dirty="0"/>
              <a:t>Be inclusive in all things you do!</a:t>
            </a:r>
          </a:p>
        </p:txBody>
      </p:sp>
    </p:spTree>
    <p:extLst>
      <p:ext uri="{BB962C8B-B14F-4D97-AF65-F5344CB8AC3E}">
        <p14:creationId xmlns:p14="http://schemas.microsoft.com/office/powerpoint/2010/main" val="290481758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22358"/>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2D692-3324-9C48-8346-083384478567}"/>
              </a:ext>
            </a:extLst>
          </p:cNvPr>
          <p:cNvSpPr>
            <a:spLocks noGrp="1"/>
          </p:cNvSpPr>
          <p:nvPr>
            <p:ph type="sldNum" sz="quarter" idx="2"/>
          </p:nvPr>
        </p:nvSpPr>
        <p:spPr>
          <a:xfrm>
            <a:off x="20468295" y="12700002"/>
            <a:ext cx="445635" cy="471924"/>
          </a:xfrm>
        </p:spPr>
        <p:txBody>
          <a:bodyPr/>
          <a:lstStyle/>
          <a:p>
            <a:fld id="{86CB4B4D-7CA3-9044-876B-883B54F8677D}" type="slidenum">
              <a:rPr lang="en-US" smtClean="0"/>
              <a:t>34</a:t>
            </a:fld>
            <a:endParaRPr lang="en-US"/>
          </a:p>
        </p:txBody>
      </p:sp>
      <p:sp>
        <p:nvSpPr>
          <p:cNvPr id="4" name="Title 3">
            <a:extLst>
              <a:ext uri="{FF2B5EF4-FFF2-40B4-BE49-F238E27FC236}">
                <a16:creationId xmlns:a16="http://schemas.microsoft.com/office/drawing/2014/main" id="{34268417-DC06-BD44-9CA2-28DA0EC159E5}"/>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7399473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B059-0422-8B42-A795-7F403DB9C9CA}"/>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318F06D4-9286-6649-A6B0-5F716CA18AC1}"/>
              </a:ext>
            </a:extLst>
          </p:cNvPr>
          <p:cNvSpPr>
            <a:spLocks noGrp="1"/>
          </p:cNvSpPr>
          <p:nvPr>
            <p:ph type="body" idx="1"/>
          </p:nvPr>
        </p:nvSpPr>
        <p:spPr/>
        <p:txBody>
          <a:bodyPr/>
          <a:lstStyle/>
          <a:p>
            <a:pPr marL="857250" indent="-857250">
              <a:buFont typeface="Arial" panose="020B0604020202020204" pitchFamily="34" charset="0"/>
              <a:buChar char="•"/>
            </a:pPr>
            <a:r>
              <a:rPr lang="en-US" dirty="0"/>
              <a:t>Audience</a:t>
            </a:r>
          </a:p>
          <a:p>
            <a:pPr marL="857250" indent="-857250">
              <a:buFont typeface="Arial" panose="020B0604020202020204" pitchFamily="34" charset="0"/>
              <a:buChar char="•"/>
            </a:pPr>
            <a:r>
              <a:rPr lang="en-US" dirty="0"/>
              <a:t>Description</a:t>
            </a:r>
          </a:p>
          <a:p>
            <a:pPr marL="857250" indent="-857250">
              <a:buFont typeface="Arial" panose="020B0604020202020204" pitchFamily="34" charset="0"/>
              <a:buChar char="•"/>
            </a:pPr>
            <a:r>
              <a:rPr lang="en-US" dirty="0"/>
              <a:t>Plain Language</a:t>
            </a:r>
          </a:p>
          <a:p>
            <a:pPr marL="857250" indent="-857250">
              <a:buFont typeface="Arial" panose="020B0604020202020204" pitchFamily="34" charset="0"/>
              <a:buChar char="•"/>
            </a:pPr>
            <a:r>
              <a:rPr lang="en-US" dirty="0"/>
              <a:t>Contrast &amp; colors</a:t>
            </a:r>
          </a:p>
          <a:p>
            <a:pPr marL="857250" indent="-857250">
              <a:buFont typeface="Arial" panose="020B0604020202020204" pitchFamily="34" charset="0"/>
              <a:buChar char="•"/>
            </a:pPr>
            <a:r>
              <a:rPr lang="en-US" dirty="0"/>
              <a:t>Multimedia</a:t>
            </a:r>
          </a:p>
          <a:p>
            <a:pPr marL="857250" indent="-857250">
              <a:buFont typeface="Arial" panose="020B0604020202020204" pitchFamily="34" charset="0"/>
              <a:buChar char="•"/>
            </a:pPr>
            <a:r>
              <a:rPr lang="en-US" dirty="0"/>
              <a:t>Materials</a:t>
            </a:r>
          </a:p>
          <a:p>
            <a:pPr marL="857250" indent="-8572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D35BAB8-3EC6-9543-9A60-0BD5448569F9}"/>
              </a:ext>
            </a:extLst>
          </p:cNvPr>
          <p:cNvSpPr>
            <a:spLocks noGrp="1"/>
          </p:cNvSpPr>
          <p:nvPr>
            <p:ph type="sldNum" sz="quarter" idx="2"/>
          </p:nvPr>
        </p:nvSpPr>
        <p:spPr>
          <a:xfrm>
            <a:off x="20639816" y="12700002"/>
            <a:ext cx="274114" cy="471924"/>
          </a:xfrm>
        </p:spPr>
        <p:txBody>
          <a:bodyPr/>
          <a:lstStyle/>
          <a:p>
            <a:fld id="{86CB4B4D-7CA3-9044-876B-883B54F8677D}" type="slidenum">
              <a:rPr lang="en-US" smtClean="0"/>
              <a:t>4</a:t>
            </a:fld>
            <a:endParaRPr lang="en-US"/>
          </a:p>
        </p:txBody>
      </p:sp>
    </p:spTree>
    <p:extLst>
      <p:ext uri="{BB962C8B-B14F-4D97-AF65-F5344CB8AC3E}">
        <p14:creationId xmlns:p14="http://schemas.microsoft.com/office/powerpoint/2010/main" val="30626512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0A797-9FBC-2042-B28A-7B01C3D23FE1}"/>
              </a:ext>
            </a:extLst>
          </p:cNvPr>
          <p:cNvSpPr>
            <a:spLocks noGrp="1"/>
          </p:cNvSpPr>
          <p:nvPr>
            <p:ph type="sldNum" sz="quarter" idx="2"/>
          </p:nvPr>
        </p:nvSpPr>
        <p:spPr/>
        <p:txBody>
          <a:bodyPr/>
          <a:lstStyle/>
          <a:p>
            <a:fld id="{86CB4B4D-7CA3-9044-876B-883B54F8677D}" type="slidenum">
              <a:rPr lang="en-US" smtClean="0"/>
              <a:pPr/>
              <a:t>5</a:t>
            </a:fld>
            <a:endParaRPr lang="en-US" dirty="0"/>
          </a:p>
        </p:txBody>
      </p:sp>
      <p:sp>
        <p:nvSpPr>
          <p:cNvPr id="5" name="Title 4">
            <a:extLst>
              <a:ext uri="{FF2B5EF4-FFF2-40B4-BE49-F238E27FC236}">
                <a16:creationId xmlns:a16="http://schemas.microsoft.com/office/drawing/2014/main" id="{C8476297-F29F-EF4C-BCA6-56AC0F1F778A}"/>
              </a:ext>
            </a:extLst>
          </p:cNvPr>
          <p:cNvSpPr>
            <a:spLocks noGrp="1"/>
          </p:cNvSpPr>
          <p:nvPr>
            <p:ph type="title"/>
          </p:nvPr>
        </p:nvSpPr>
        <p:spPr>
          <a:xfrm>
            <a:off x="1689100" y="4046220"/>
            <a:ext cx="21005800" cy="5623560"/>
          </a:xfrm>
        </p:spPr>
        <p:txBody>
          <a:bodyPr>
            <a:noAutofit/>
          </a:bodyPr>
          <a:lstStyle/>
          <a:p>
            <a:r>
              <a:rPr lang="en-US" dirty="0"/>
              <a:t>Don’t Make Assumptions</a:t>
            </a:r>
            <a:br>
              <a:rPr lang="en-US" dirty="0"/>
            </a:br>
            <a:r>
              <a:rPr lang="en-US" dirty="0"/>
              <a:t>about your Audience</a:t>
            </a:r>
          </a:p>
        </p:txBody>
      </p:sp>
    </p:spTree>
    <p:extLst>
      <p:ext uri="{BB962C8B-B14F-4D97-AF65-F5344CB8AC3E}">
        <p14:creationId xmlns:p14="http://schemas.microsoft.com/office/powerpoint/2010/main" val="34317541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B5E2-3563-F243-A88B-1993815BDF03}"/>
              </a:ext>
            </a:extLst>
          </p:cNvPr>
          <p:cNvSpPr>
            <a:spLocks noGrp="1"/>
          </p:cNvSpPr>
          <p:nvPr>
            <p:ph type="title"/>
          </p:nvPr>
        </p:nvSpPr>
        <p:spPr/>
        <p:txBody>
          <a:bodyPr/>
          <a:lstStyle/>
          <a:p>
            <a:r>
              <a:rPr lang="en-US" dirty="0"/>
              <a:t>Your Audience is Varied</a:t>
            </a:r>
          </a:p>
        </p:txBody>
      </p:sp>
      <p:sp>
        <p:nvSpPr>
          <p:cNvPr id="4" name="Slide Number Placeholder 3">
            <a:extLst>
              <a:ext uri="{FF2B5EF4-FFF2-40B4-BE49-F238E27FC236}">
                <a16:creationId xmlns:a16="http://schemas.microsoft.com/office/drawing/2014/main" id="{CCE46C64-6F94-B941-AE03-0CA637B48DA6}"/>
              </a:ext>
            </a:extLst>
          </p:cNvPr>
          <p:cNvSpPr>
            <a:spLocks noGrp="1"/>
          </p:cNvSpPr>
          <p:nvPr>
            <p:ph type="sldNum" sz="quarter" idx="2"/>
          </p:nvPr>
        </p:nvSpPr>
        <p:spPr/>
        <p:txBody>
          <a:bodyPr/>
          <a:lstStyle/>
          <a:p>
            <a:fld id="{86CB4B4D-7CA3-9044-876B-883B54F8677D}" type="slidenum">
              <a:rPr lang="en-US" smtClean="0"/>
              <a:t>6</a:t>
            </a:fld>
            <a:endParaRPr lang="en-US"/>
          </a:p>
        </p:txBody>
      </p:sp>
      <p:pic>
        <p:nvPicPr>
          <p:cNvPr id="6" name="Picture 5" descr="group of people, some with disabilities">
            <a:extLst>
              <a:ext uri="{FF2B5EF4-FFF2-40B4-BE49-F238E27FC236}">
                <a16:creationId xmlns:a16="http://schemas.microsoft.com/office/drawing/2014/main" id="{B7B5CCCF-2419-9242-B2C3-D2A65D880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316" y="2641600"/>
            <a:ext cx="14895104" cy="9922138"/>
          </a:xfrm>
          <a:prstGeom prst="rect">
            <a:avLst/>
          </a:prstGeom>
        </p:spPr>
      </p:pic>
    </p:spTree>
    <p:extLst>
      <p:ext uri="{BB962C8B-B14F-4D97-AF65-F5344CB8AC3E}">
        <p14:creationId xmlns:p14="http://schemas.microsoft.com/office/powerpoint/2010/main" val="66541785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B5E2-3563-F243-A88B-1993815BDF03}"/>
              </a:ext>
            </a:extLst>
          </p:cNvPr>
          <p:cNvSpPr>
            <a:spLocks noGrp="1"/>
          </p:cNvSpPr>
          <p:nvPr>
            <p:ph type="title"/>
          </p:nvPr>
        </p:nvSpPr>
        <p:spPr/>
        <p:txBody>
          <a:bodyPr/>
          <a:lstStyle/>
          <a:p>
            <a:r>
              <a:rPr lang="en-US" dirty="0"/>
              <a:t>May have a Situational Disability</a:t>
            </a:r>
          </a:p>
        </p:txBody>
      </p:sp>
      <p:sp>
        <p:nvSpPr>
          <p:cNvPr id="4" name="Slide Number Placeholder 3">
            <a:extLst>
              <a:ext uri="{FF2B5EF4-FFF2-40B4-BE49-F238E27FC236}">
                <a16:creationId xmlns:a16="http://schemas.microsoft.com/office/drawing/2014/main" id="{CCE46C64-6F94-B941-AE03-0CA637B48DA6}"/>
              </a:ext>
            </a:extLst>
          </p:cNvPr>
          <p:cNvSpPr>
            <a:spLocks noGrp="1"/>
          </p:cNvSpPr>
          <p:nvPr>
            <p:ph type="sldNum" sz="quarter" idx="2"/>
          </p:nvPr>
        </p:nvSpPr>
        <p:spPr/>
        <p:txBody>
          <a:bodyPr/>
          <a:lstStyle/>
          <a:p>
            <a:fld id="{86CB4B4D-7CA3-9044-876B-883B54F8677D}" type="slidenum">
              <a:rPr lang="en-US" smtClean="0"/>
              <a:t>7</a:t>
            </a:fld>
            <a:endParaRPr lang="en-US"/>
          </a:p>
        </p:txBody>
      </p:sp>
      <p:pic>
        <p:nvPicPr>
          <p:cNvPr id="5" name="Picture 4" descr="A large audience, one man is very tall an blocking the view of others">
            <a:extLst>
              <a:ext uri="{FF2B5EF4-FFF2-40B4-BE49-F238E27FC236}">
                <a16:creationId xmlns:a16="http://schemas.microsoft.com/office/drawing/2014/main" id="{9E48D2F9-2691-D24F-BABB-6D8E195F4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6318" y="3195834"/>
            <a:ext cx="10293088" cy="7719816"/>
          </a:xfrm>
          <a:prstGeom prst="rect">
            <a:avLst/>
          </a:prstGeom>
        </p:spPr>
      </p:pic>
      <p:pic>
        <p:nvPicPr>
          <p:cNvPr id="10" name="Picture 9" descr="A group of people sitting at a desk in front of a crowd&#10;&#10;Description automatically generated">
            <a:extLst>
              <a:ext uri="{FF2B5EF4-FFF2-40B4-BE49-F238E27FC236}">
                <a16:creationId xmlns:a16="http://schemas.microsoft.com/office/drawing/2014/main" id="{FE0E73D4-E118-EE41-9FCB-4B63B36D21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554" y="3195834"/>
            <a:ext cx="10300241" cy="7719816"/>
          </a:xfrm>
          <a:prstGeom prst="rect">
            <a:avLst/>
          </a:prstGeom>
        </p:spPr>
      </p:pic>
      <p:sp>
        <p:nvSpPr>
          <p:cNvPr id="11" name="TextBox 10">
            <a:extLst>
              <a:ext uri="{FF2B5EF4-FFF2-40B4-BE49-F238E27FC236}">
                <a16:creationId xmlns:a16="http://schemas.microsoft.com/office/drawing/2014/main" id="{14A95C4D-B0D1-5B4B-ABAD-DA1D282ACA71}"/>
              </a:ext>
            </a:extLst>
          </p:cNvPr>
          <p:cNvSpPr txBox="1"/>
          <p:nvPr/>
        </p:nvSpPr>
        <p:spPr>
          <a:xfrm>
            <a:off x="2319905" y="9955909"/>
            <a:ext cx="2843728"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FFFFFF"/>
                </a:solidFill>
                <a:effectLst/>
                <a:uFillTx/>
                <a:latin typeface="Helvetica Neue"/>
                <a:ea typeface="Helvetica Neue"/>
                <a:cs typeface="Helvetica Neue"/>
                <a:sym typeface="Helvetica Neue"/>
              </a:rPr>
              <a:t>Add attribution</a:t>
            </a:r>
          </a:p>
        </p:txBody>
      </p:sp>
      <p:sp>
        <p:nvSpPr>
          <p:cNvPr id="12" name="TextBox 11">
            <a:extLst>
              <a:ext uri="{FF2B5EF4-FFF2-40B4-BE49-F238E27FC236}">
                <a16:creationId xmlns:a16="http://schemas.microsoft.com/office/drawing/2014/main" id="{74FAF8EE-5DAA-4E41-AD06-774C66CDA5A9}"/>
              </a:ext>
            </a:extLst>
          </p:cNvPr>
          <p:cNvSpPr txBox="1"/>
          <p:nvPr/>
        </p:nvSpPr>
        <p:spPr>
          <a:xfrm>
            <a:off x="17818712" y="11516876"/>
            <a:ext cx="464069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400" dirty="0">
                <a:solidFill>
                  <a:srgbClr val="397193"/>
                </a:solidFill>
              </a:rPr>
              <a:t>Image by </a:t>
            </a:r>
            <a:r>
              <a:rPr lang="en-US" sz="2400" dirty="0" err="1">
                <a:solidFill>
                  <a:srgbClr val="397193"/>
                </a:solidFill>
                <a:hlinkClick r:id="rId5"/>
              </a:rPr>
              <a:t>Efes</a:t>
            </a:r>
            <a:r>
              <a:rPr lang="en-US" sz="2400" dirty="0">
                <a:solidFill>
                  <a:srgbClr val="397193"/>
                </a:solidFill>
                <a:hlinkClick r:id="rId5"/>
              </a:rPr>
              <a:t> </a:t>
            </a:r>
            <a:r>
              <a:rPr lang="en-US" sz="2400" dirty="0" err="1">
                <a:solidFill>
                  <a:srgbClr val="397193"/>
                </a:solidFill>
                <a:hlinkClick r:id="rId5"/>
              </a:rPr>
              <a:t>Kitap</a:t>
            </a:r>
            <a:r>
              <a:rPr lang="en-US" sz="2400" dirty="0">
                <a:solidFill>
                  <a:srgbClr val="397193"/>
                </a:solidFill>
              </a:rPr>
              <a:t> at </a:t>
            </a:r>
            <a:r>
              <a:rPr lang="en-US" sz="2400" dirty="0" err="1">
                <a:solidFill>
                  <a:srgbClr val="397193"/>
                </a:solidFill>
              </a:rPr>
              <a:t>Pixabay</a:t>
            </a:r>
            <a:endParaRPr kumimoji="0" lang="en-US" sz="2400" b="1" i="0" u="none" strike="noStrike" cap="none" spc="0" normalizeH="0" baseline="0" dirty="0">
              <a:ln>
                <a:noFill/>
              </a:ln>
              <a:solidFill>
                <a:srgbClr val="397193"/>
              </a:solidFill>
              <a:effectLst/>
              <a:uFillTx/>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id="{E9AD774B-F9E9-D242-A9AF-D63870B3B779}"/>
              </a:ext>
            </a:extLst>
          </p:cNvPr>
          <p:cNvSpPr txBox="1"/>
          <p:nvPr/>
        </p:nvSpPr>
        <p:spPr>
          <a:xfrm>
            <a:off x="6885101" y="11389876"/>
            <a:ext cx="464069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400" dirty="0">
                <a:solidFill>
                  <a:srgbClr val="397193"/>
                </a:solidFill>
              </a:rPr>
              <a:t>Image by </a:t>
            </a:r>
            <a:r>
              <a:rPr lang="en-US" sz="2400" dirty="0">
                <a:solidFill>
                  <a:srgbClr val="397193"/>
                </a:solidFill>
                <a:hlinkClick r:id="rId6"/>
              </a:rPr>
              <a:t>AI </a:t>
            </a:r>
            <a:r>
              <a:rPr lang="en-US" sz="2400" dirty="0" err="1">
                <a:solidFill>
                  <a:srgbClr val="397193"/>
                </a:solidFill>
                <a:hlinkClick r:id="rId6"/>
              </a:rPr>
              <a:t>Leino</a:t>
            </a:r>
            <a:r>
              <a:rPr lang="en-US" sz="2400" dirty="0" err="1">
                <a:solidFill>
                  <a:srgbClr val="397193"/>
                </a:solidFill>
                <a:hlinkClick r:id="rId5"/>
              </a:rPr>
              <a:t>p</a:t>
            </a:r>
            <a:r>
              <a:rPr lang="en-US" sz="2400" dirty="0">
                <a:solidFill>
                  <a:srgbClr val="397193"/>
                </a:solidFill>
              </a:rPr>
              <a:t> at </a:t>
            </a:r>
            <a:r>
              <a:rPr lang="en-US" sz="2400" dirty="0" err="1">
                <a:solidFill>
                  <a:srgbClr val="397193"/>
                </a:solidFill>
              </a:rPr>
              <a:t>Pixabay</a:t>
            </a:r>
            <a:endParaRPr kumimoji="0" lang="en-US" sz="2400" b="1" i="0" u="none" strike="noStrike" cap="none" spc="0" normalizeH="0" baseline="0" dirty="0">
              <a:ln>
                <a:noFill/>
              </a:ln>
              <a:solidFill>
                <a:srgbClr val="397193"/>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0263267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8C07E5-F1DB-A240-A4B1-FB43F5F66FC8}"/>
              </a:ext>
            </a:extLst>
          </p:cNvPr>
          <p:cNvSpPr>
            <a:spLocks noGrp="1"/>
          </p:cNvSpPr>
          <p:nvPr>
            <p:ph type="sldNum" sz="quarter" idx="2"/>
          </p:nvPr>
        </p:nvSpPr>
        <p:spPr/>
        <p:txBody>
          <a:bodyPr/>
          <a:lstStyle/>
          <a:p>
            <a:fld id="{86CB4B4D-7CA3-9044-876B-883B54F8677D}" type="slidenum">
              <a:rPr lang="en-US" smtClean="0"/>
              <a:t>8</a:t>
            </a:fld>
            <a:endParaRPr lang="en-US" dirty="0"/>
          </a:p>
        </p:txBody>
      </p:sp>
      <p:sp>
        <p:nvSpPr>
          <p:cNvPr id="3" name="Title 2">
            <a:extLst>
              <a:ext uri="{FF2B5EF4-FFF2-40B4-BE49-F238E27FC236}">
                <a16:creationId xmlns:a16="http://schemas.microsoft.com/office/drawing/2014/main" id="{D728440D-7CE1-A54C-97F5-5A8FC05FC401}"/>
              </a:ext>
            </a:extLst>
          </p:cNvPr>
          <p:cNvSpPr>
            <a:spLocks noGrp="1"/>
          </p:cNvSpPr>
          <p:nvPr>
            <p:ph type="title"/>
          </p:nvPr>
        </p:nvSpPr>
        <p:spPr>
          <a:xfrm>
            <a:off x="1689100" y="3853815"/>
            <a:ext cx="21005800" cy="6008369"/>
          </a:xfrm>
        </p:spPr>
        <p:txBody>
          <a:bodyPr>
            <a:normAutofit/>
          </a:bodyPr>
          <a:lstStyle/>
          <a:p>
            <a:r>
              <a:rPr lang="en-US" dirty="0"/>
              <a:t>Describe your Materials</a:t>
            </a:r>
          </a:p>
        </p:txBody>
      </p:sp>
    </p:spTree>
    <p:extLst>
      <p:ext uri="{BB962C8B-B14F-4D97-AF65-F5344CB8AC3E}">
        <p14:creationId xmlns:p14="http://schemas.microsoft.com/office/powerpoint/2010/main" val="11898831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2E9F957-CAF1-7D4D-A9AF-B14DEC6B8C15}"/>
              </a:ext>
            </a:extLst>
          </p:cNvPr>
          <p:cNvSpPr>
            <a:spLocks noGrp="1"/>
          </p:cNvSpPr>
          <p:nvPr>
            <p:ph type="title"/>
          </p:nvPr>
        </p:nvSpPr>
        <p:spPr>
          <a:xfrm>
            <a:off x="1689100" y="-281902"/>
            <a:ext cx="21005800" cy="2286000"/>
          </a:xfrm>
        </p:spPr>
        <p:txBody>
          <a:bodyPr>
            <a:normAutofit/>
          </a:bodyPr>
          <a:lstStyle/>
          <a:p>
            <a:r>
              <a:rPr lang="en-US" sz="9600" dirty="0">
                <a:solidFill>
                  <a:srgbClr val="FFFFFF"/>
                </a:solidFill>
              </a:rPr>
              <a:t>A picture is worth a 1000 words</a:t>
            </a:r>
            <a:endParaRPr lang="en-US" dirty="0">
              <a:solidFill>
                <a:srgbClr val="FFFFFF"/>
              </a:solidFill>
            </a:endParaRPr>
          </a:p>
        </p:txBody>
      </p:sp>
      <p:sp>
        <p:nvSpPr>
          <p:cNvPr id="2" name="Slide Number Placeholder 1">
            <a:extLst>
              <a:ext uri="{FF2B5EF4-FFF2-40B4-BE49-F238E27FC236}">
                <a16:creationId xmlns:a16="http://schemas.microsoft.com/office/drawing/2014/main" id="{2260A797-9FBC-2042-B28A-7B01C3D23FE1}"/>
              </a:ext>
            </a:extLst>
          </p:cNvPr>
          <p:cNvSpPr>
            <a:spLocks noGrp="1"/>
          </p:cNvSpPr>
          <p:nvPr>
            <p:ph type="sldNum" sz="quarter" idx="2"/>
          </p:nvPr>
        </p:nvSpPr>
        <p:spPr/>
        <p:txBody>
          <a:bodyPr/>
          <a:lstStyle/>
          <a:p>
            <a:fld id="{86CB4B4D-7CA3-9044-876B-883B54F8677D}" type="slidenum">
              <a:rPr lang="en-US" smtClean="0"/>
              <a:pPr/>
              <a:t>9</a:t>
            </a:fld>
            <a:endParaRPr lang="en-US" dirty="0"/>
          </a:p>
        </p:txBody>
      </p:sp>
      <p:pic>
        <p:nvPicPr>
          <p:cNvPr id="6" name="Picture 5">
            <a:extLst>
              <a:ext uri="{FF2B5EF4-FFF2-40B4-BE49-F238E27FC236}">
                <a16:creationId xmlns:a16="http://schemas.microsoft.com/office/drawing/2014/main" id="{B51D5DA2-7EC3-A344-B115-AF86DE77F2F8}"/>
              </a:ext>
              <a:ext uri="{C183D7F6-B498-43B3-948B-1728B52AA6E4}">
                <adec:decorative xmlns:adec="http://schemas.microsoft.com/office/drawing/2017/decorative" val="1"/>
              </a:ext>
            </a:extLst>
          </p:cNvPr>
          <p:cNvPicPr>
            <a:picLocks noChangeAspect="1"/>
          </p:cNvPicPr>
          <p:nvPr/>
        </p:nvPicPr>
        <p:blipFill>
          <a:blip r:embed="rId3">
            <a:alphaModFix amt="6000"/>
            <a:extLst>
              <a:ext uri="{28A0092B-C50C-407E-A947-70E740481C1C}">
                <a14:useLocalDpi xmlns:a14="http://schemas.microsoft.com/office/drawing/2010/main" val="0"/>
              </a:ext>
            </a:extLst>
          </a:blip>
          <a:stretch>
            <a:fillRect/>
          </a:stretch>
        </p:blipFill>
        <p:spPr>
          <a:xfrm>
            <a:off x="3333058" y="1556827"/>
            <a:ext cx="17502200" cy="8751100"/>
          </a:xfrm>
          <a:prstGeom prst="rect">
            <a:avLst/>
          </a:prstGeom>
        </p:spPr>
      </p:pic>
      <p:sp>
        <p:nvSpPr>
          <p:cNvPr id="4" name="TextBox 3">
            <a:extLst>
              <a:ext uri="{FF2B5EF4-FFF2-40B4-BE49-F238E27FC236}">
                <a16:creationId xmlns:a16="http://schemas.microsoft.com/office/drawing/2014/main" id="{52CC5F49-7DE1-C44C-A991-3C35086CC5EE}"/>
              </a:ext>
            </a:extLst>
          </p:cNvPr>
          <p:cNvSpPr txBox="1"/>
          <p:nvPr/>
        </p:nvSpPr>
        <p:spPr>
          <a:xfrm>
            <a:off x="7554858" y="10667250"/>
            <a:ext cx="14614578" cy="1872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1500" b="1" i="0" u="none" strike="noStrike" cap="none" spc="0" normalizeH="0" baseline="0" dirty="0">
                <a:ln>
                  <a:noFill/>
                </a:ln>
                <a:solidFill>
                  <a:srgbClr val="522358"/>
                </a:solidFill>
                <a:effectLst/>
                <a:uFillTx/>
                <a:latin typeface="Alda OT CEV Bold" pitchFamily="2" charset="77"/>
                <a:sym typeface="Helvetica Neue"/>
              </a:rPr>
              <a:t>Only if you can see it</a:t>
            </a:r>
          </a:p>
        </p:txBody>
      </p:sp>
    </p:spTree>
    <p:extLst>
      <p:ext uri="{BB962C8B-B14F-4D97-AF65-F5344CB8AC3E}">
        <p14:creationId xmlns:p14="http://schemas.microsoft.com/office/powerpoint/2010/main" val="8578494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lack">
  <a:themeElements>
    <a:clrScheme name="Custom 6">
      <a:dk1>
        <a:srgbClr val="626366"/>
      </a:dk1>
      <a:lt1>
        <a:srgbClr val="000000"/>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387193"/>
      </a:hlink>
      <a:folHlink>
        <a:srgbClr val="08364E"/>
      </a:folHlink>
    </a:clrScheme>
    <a:fontScheme name="Black">
      <a:majorFont>
        <a:latin typeface="Mr Eaves XL Mod Nar OT Reg"/>
        <a:ea typeface="Mr Eaves XL Mod Nar OT Reg"/>
        <a:cs typeface="Mr Eaves XL Mod Nar OT Reg"/>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626366"/>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3" id="{4B4937DC-ED1E-D24E-9F31-A2AACD3DE015}" vid="{F914611B-787B-6243-8C31-CACDCEAA6852}"/>
    </a:ext>
  </a:ext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Mr Eaves XL Mod Nar OT Reg"/>
        <a:ea typeface="Mr Eaves XL Mod Nar OT Reg"/>
        <a:cs typeface="Mr Eaves XL Mod Nar OT Reg"/>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626366"/>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Knowbility2020</Template>
  <TotalTime>4213</TotalTime>
  <Words>671</Words>
  <Application>Microsoft Macintosh PowerPoint</Application>
  <PresentationFormat>Custom</PresentationFormat>
  <Paragraphs>133</Paragraphs>
  <Slides>34</Slides>
  <Notes>13</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Alda OT CEV</vt:lpstr>
      <vt:lpstr>Alda OT CEV Bold</vt:lpstr>
      <vt:lpstr>Alda OT CEV Regular</vt:lpstr>
      <vt:lpstr>Arial</vt:lpstr>
      <vt:lpstr>Helvetica</vt:lpstr>
      <vt:lpstr>Helvetica Neue</vt:lpstr>
      <vt:lpstr>Helvetica Neue Light</vt:lpstr>
      <vt:lpstr>Helvetica Neue Medium</vt:lpstr>
      <vt:lpstr>Mr Eaves XL Mod Nar OT Reg</vt:lpstr>
      <vt:lpstr>Black</vt:lpstr>
      <vt:lpstr>Inclusive Presentations Reaching your Entire Audience</vt:lpstr>
      <vt:lpstr>Becky Gibson </vt:lpstr>
      <vt:lpstr>Knowbility’s mission is to create a more inclusive digital world for all.</vt:lpstr>
      <vt:lpstr>Agenda</vt:lpstr>
      <vt:lpstr>Don’t Make Assumptions about your Audience</vt:lpstr>
      <vt:lpstr>Your Audience is Varied</vt:lpstr>
      <vt:lpstr>May have a Situational Disability</vt:lpstr>
      <vt:lpstr>Describe your Materials</vt:lpstr>
      <vt:lpstr>A picture is worth a 1000 words</vt:lpstr>
      <vt:lpstr>A picture is worth a 1000 words</vt:lpstr>
      <vt:lpstr>Sales by Payment Method Chart</vt:lpstr>
      <vt:lpstr>Color &amp; Contrast</vt:lpstr>
      <vt:lpstr>Low Contrast Bar Chart</vt:lpstr>
      <vt:lpstr>Better Contrast</vt:lpstr>
      <vt:lpstr>Better Contrast, Pattern, and Data</vt:lpstr>
      <vt:lpstr>Text over images can be hard to read</vt:lpstr>
      <vt:lpstr>Add a Solid Background</vt:lpstr>
      <vt:lpstr>Plain Language &amp; Acronyms</vt:lpstr>
      <vt:lpstr>Accessibility Precepts</vt:lpstr>
      <vt:lpstr>Accessibility Policies -1</vt:lpstr>
      <vt:lpstr>Accessibility Policies - 2</vt:lpstr>
      <vt:lpstr>Multimedia</vt:lpstr>
      <vt:lpstr>Add Captions!</vt:lpstr>
      <vt:lpstr>Media</vt:lpstr>
      <vt:lpstr>Captions</vt:lpstr>
      <vt:lpstr>Live Demos</vt:lpstr>
      <vt:lpstr>Use Movement Wisely</vt:lpstr>
      <vt:lpstr>Moving Content &amp; Animations</vt:lpstr>
      <vt:lpstr>Shared Materials</vt:lpstr>
      <vt:lpstr>Add Alt Text</vt:lpstr>
      <vt:lpstr>Is the artwork important for understanding?</vt:lpstr>
      <vt:lpstr>Make your Shared Materials Accessible</vt:lpstr>
      <vt:lpstr>Be inclusive in all things you do!</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Presentations Reaching your Entire Audience</dc:title>
  <dc:creator>Becky Gibson</dc:creator>
  <cp:lastModifiedBy>Becky Gibson</cp:lastModifiedBy>
  <cp:revision>50</cp:revision>
  <dcterms:created xsi:type="dcterms:W3CDTF">2020-10-28T20:18:37Z</dcterms:created>
  <dcterms:modified xsi:type="dcterms:W3CDTF">2020-11-11T22:24:16Z</dcterms:modified>
</cp:coreProperties>
</file>