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51" r:id="rId5"/>
    <p:sldMasterId id="2147483731" r:id="rId6"/>
    <p:sldMasterId id="2147483758" r:id="rId7"/>
    <p:sldMasterId id="2147483735" r:id="rId8"/>
    <p:sldMasterId id="2147483742" r:id="rId9"/>
    <p:sldMasterId id="2147483666" r:id="rId10"/>
    <p:sldMasterId id="2147483701" r:id="rId11"/>
    <p:sldMasterId id="2147483739" r:id="rId12"/>
    <p:sldMasterId id="2147483695" r:id="rId13"/>
    <p:sldMasterId id="2147483697" r:id="rId14"/>
    <p:sldMasterId id="2147483699" r:id="rId15"/>
    <p:sldMasterId id="2147483703" r:id="rId16"/>
    <p:sldMasterId id="2147483705" r:id="rId17"/>
  </p:sldMasterIdLst>
  <p:notesMasterIdLst>
    <p:notesMasterId r:id="rId40"/>
  </p:notesMasterIdLst>
  <p:handoutMasterIdLst>
    <p:handoutMasterId r:id="rId41"/>
  </p:handoutMasterIdLst>
  <p:sldIdLst>
    <p:sldId id="264" r:id="rId18"/>
    <p:sldId id="278" r:id="rId19"/>
    <p:sldId id="282" r:id="rId20"/>
    <p:sldId id="269" r:id="rId21"/>
    <p:sldId id="287" r:id="rId22"/>
    <p:sldId id="288" r:id="rId23"/>
    <p:sldId id="271" r:id="rId24"/>
    <p:sldId id="272" r:id="rId25"/>
    <p:sldId id="281" r:id="rId26"/>
    <p:sldId id="273" r:id="rId27"/>
    <p:sldId id="274" r:id="rId28"/>
    <p:sldId id="280" r:id="rId29"/>
    <p:sldId id="270" r:id="rId30"/>
    <p:sldId id="275" r:id="rId31"/>
    <p:sldId id="276" r:id="rId32"/>
    <p:sldId id="284" r:id="rId33"/>
    <p:sldId id="285" r:id="rId34"/>
    <p:sldId id="286" r:id="rId35"/>
    <p:sldId id="289" r:id="rId36"/>
    <p:sldId id="283" r:id="rId37"/>
    <p:sldId id="277" r:id="rId38"/>
    <p:sldId id="279" r:id="rId39"/>
  </p:sldIdLst>
  <p:sldSz cx="24387175" cy="13716000"/>
  <p:notesSz cx="6858000" cy="9144000"/>
  <p:defaultTextStyle>
    <a:defPPr>
      <a:defRPr lang="en-US"/>
    </a:defPPr>
    <a:lvl1pPr marL="0" algn="l" defTabSz="121846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8469" algn="l" defTabSz="121846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6938" algn="l" defTabSz="121846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5407" algn="l" defTabSz="121846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3876" algn="l" defTabSz="121846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2345" algn="l" defTabSz="121846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0814" algn="l" defTabSz="121846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29282" algn="l" defTabSz="121846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47751" algn="l" defTabSz="121846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4B"/>
    <a:srgbClr val="E84A27"/>
    <a:srgbClr val="141F35"/>
    <a:srgbClr val="000000"/>
    <a:srgbClr val="2F5796"/>
    <a:srgbClr val="2F574D"/>
    <a:srgbClr val="2F5700"/>
    <a:srgbClr val="07164D"/>
    <a:srgbClr val="081852"/>
    <a:srgbClr val="423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E7C97-5E0E-4B15-A37E-8303234AFDA5}" v="91" dt="2020-11-17T19:37:21.842"/>
    <p1510:client id="{7A399ABD-A1EF-BE43-9DB4-D123978A9D8F}" v="492" dt="2020-11-18T04:37:26.852"/>
    <p1510:client id="{9716F550-B736-41A1-B9C8-3BB743891516}" v="5" dt="2020-11-17T23:17:12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9" autoAdjust="0"/>
    <p:restoredTop sz="94682"/>
  </p:normalViewPr>
  <p:slideViewPr>
    <p:cSldViewPr snapToGrid="0" snapToObjects="1">
      <p:cViewPr varScale="1">
        <p:scale>
          <a:sx n="62" d="100"/>
          <a:sy n="62" d="100"/>
        </p:scale>
        <p:origin x="1008" y="200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9" d="100"/>
          <a:sy n="159" d="100"/>
        </p:scale>
        <p:origin x="565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microsoft.com/office/2015/10/relationships/revisionInfo" Target="revisionInfo.xml"/><Relationship Id="rId20" Type="http://schemas.openxmlformats.org/officeDocument/2006/relationships/slide" Target="slides/slide3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8666-4BAF-2747-8DDA-B5E0EF46CB9B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4950B-CDFD-304F-914B-D6BF1F1CC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D4187-1356-0B4A-B607-C29727ED112E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FD7A8-CB24-6942-A9BD-39BD474A0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46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8469" algn="l" defTabSz="121846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6938" algn="l" defTabSz="121846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5407" algn="l" defTabSz="121846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3876" algn="l" defTabSz="121846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2345" algn="l" defTabSz="121846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0814" algn="l" defTabSz="121846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29282" algn="l" defTabSz="121846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47751" algn="l" defTabSz="121846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Lawrence, Is this your take on </a:t>
            </a:r>
            <a:r>
              <a:rPr lang="en-US" dirty="0" err="1">
                <a:cs typeface="Calibri"/>
              </a:rPr>
              <a:t>AblePlayer</a:t>
            </a:r>
            <a:r>
              <a:rPr lang="en-US" dirty="0">
                <a:cs typeface="Calibri"/>
              </a:rPr>
              <a:t>? It may be worth mentioning your rebuild from the ground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FD7A8-CB24-6942-A9BD-39BD474A03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2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nsert photo, graphic, chart,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4EEFD8-D5D5-0947-9D3C-AF1FB55707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spcAft>
                <a:spcPts val="4267"/>
              </a:spcAft>
              <a:defRPr sz="7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2667"/>
              </a:spcAft>
              <a:defRPr sz="640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267"/>
              </a:spcBef>
              <a:spcAft>
                <a:spcPts val="1600"/>
              </a:spcAft>
              <a:defRPr sz="5334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267"/>
              </a:spcBef>
              <a:spcAft>
                <a:spcPts val="1600"/>
              </a:spcAft>
              <a:defRPr sz="5334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267"/>
              </a:spcBef>
              <a:spcAft>
                <a:spcPts val="1600"/>
              </a:spcAft>
              <a:defRPr sz="5334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129337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Tw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33F66B-3F9D-7941-AC9A-DEDF7DAAD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368" y="7090961"/>
            <a:ext cx="19244663" cy="40454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1041"/>
              </a:lnSpc>
              <a:defRPr sz="11201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Session Title – Week #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AFA089-5A0B-674C-8447-97AEDA72D6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19368" y="11136447"/>
            <a:ext cx="19244663" cy="19545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1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Instructor</a:t>
            </a:r>
          </a:p>
        </p:txBody>
      </p:sp>
    </p:spTree>
    <p:extLst>
      <p:ext uri="{BB962C8B-B14F-4D97-AF65-F5344CB8AC3E}">
        <p14:creationId xmlns:p14="http://schemas.microsoft.com/office/powerpoint/2010/main" val="295685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- Live Session or St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4EEFD8-D5D5-0947-9D3C-AF1FB557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96" y="2743200"/>
            <a:ext cx="21579840" cy="1005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spcAft>
                <a:spcPts val="4267"/>
              </a:spcAft>
              <a:buNone/>
              <a:defRPr sz="74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531" indent="0">
              <a:spcBef>
                <a:spcPts val="0"/>
              </a:spcBef>
              <a:spcAft>
                <a:spcPts val="2667"/>
              </a:spcAft>
              <a:buNone/>
              <a:defRPr sz="6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439067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58603" indent="0">
              <a:spcBef>
                <a:spcPts val="267"/>
              </a:spcBef>
              <a:spcAft>
                <a:spcPts val="1600"/>
              </a:spcAft>
              <a:buNone/>
              <a:defRPr sz="5401" spc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878140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85042B6-CAB7-3846-8466-8260AB8B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5" y="1005840"/>
            <a:ext cx="21579840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210522-D06D-3B45-8E45-095BD2E9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368" y="12928601"/>
            <a:ext cx="21579840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Citation</a:t>
            </a:r>
          </a:p>
        </p:txBody>
      </p:sp>
    </p:spTree>
    <p:extLst>
      <p:ext uri="{BB962C8B-B14F-4D97-AF65-F5344CB8AC3E}">
        <p14:creationId xmlns:p14="http://schemas.microsoft.com/office/powerpoint/2010/main" val="347813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cree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4EEFD8-D5D5-0947-9D3C-AF1FB557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95" y="4251960"/>
            <a:ext cx="13716000" cy="8549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192"/>
              </a:spcBef>
              <a:spcAft>
                <a:spcPts val="4267"/>
              </a:spcAft>
              <a:buNone/>
              <a:defRPr sz="7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531" indent="0">
              <a:spcBef>
                <a:spcPts val="267"/>
              </a:spcBef>
              <a:spcAft>
                <a:spcPts val="3200"/>
              </a:spcAft>
              <a:buNone/>
              <a:defRPr sz="6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439067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58603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878140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85042B6-CAB7-3846-8466-8260AB8B8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296" y="1005840"/>
            <a:ext cx="13716000" cy="3246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9600" b="1" i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210522-D06D-3B45-8E45-095BD2E9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368" y="12928601"/>
            <a:ext cx="21601279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Citation</a:t>
            </a:r>
          </a:p>
        </p:txBody>
      </p:sp>
    </p:spTree>
    <p:extLst>
      <p:ext uri="{BB962C8B-B14F-4D97-AF65-F5344CB8AC3E}">
        <p14:creationId xmlns:p14="http://schemas.microsoft.com/office/powerpoint/2010/main" val="249377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ted Live 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C98878-4F62-FF40-9D56-3D26743B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673" y="2954568"/>
            <a:ext cx="16487851" cy="5681856"/>
          </a:xfrm>
          <a:prstGeom prst="rect">
            <a:avLst/>
          </a:prstGeom>
        </p:spPr>
        <p:txBody>
          <a:bodyPr anchor="ctr"/>
          <a:lstStyle>
            <a:lvl1pPr algn="l"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E36859-01C0-104C-ABA0-D4207CC85A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49673" y="8636434"/>
            <a:ext cx="16487851" cy="22500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47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Module or Week 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37753-7CD0-A548-B0A1-32CF434A7B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949673" y="11204625"/>
            <a:ext cx="16487851" cy="18863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1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2481829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Slide Full Widt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43343" y="3428347"/>
            <a:ext cx="21945600" cy="4097296"/>
          </a:xfrm>
          <a:prstGeom prst="rect">
            <a:avLst/>
          </a:prstGeom>
        </p:spPr>
        <p:txBody>
          <a:bodyPr anchor="b"/>
          <a:lstStyle>
            <a:lvl1pPr algn="l">
              <a:defRPr sz="9600" b="1" i="0">
                <a:solidFill>
                  <a:schemeClr val="tx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3353" y="7525652"/>
            <a:ext cx="21945600" cy="30000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200" b="0" i="0" spc="0">
                <a:solidFill>
                  <a:schemeClr val="tx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Module or Week #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43355" y="11121222"/>
            <a:ext cx="21945600" cy="1361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 spc="3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2798749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3F3AA0-F6DB-FE47-A702-E7EEB380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343" y="3428346"/>
            <a:ext cx="21945600" cy="4846320"/>
          </a:xfrm>
          <a:prstGeom prst="rect">
            <a:avLst/>
          </a:prstGeom>
        </p:spPr>
        <p:txBody>
          <a:bodyPr anchor="b"/>
          <a:lstStyle>
            <a:lvl1pPr algn="l">
              <a:defRPr sz="9600" b="1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26DEA87-87EB-9A4B-8FCB-3F27A4CC89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353" y="8341567"/>
            <a:ext cx="21945600" cy="2529633"/>
          </a:xfrm>
          <a:prstGeom prst="rect">
            <a:avLst/>
          </a:prstGeom>
        </p:spPr>
        <p:txBody>
          <a:bodyPr anchor="t"/>
          <a:lstStyle>
            <a:lvl1pPr marL="0" marR="0" indent="0" algn="l" defTabSz="1219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00" b="0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marL="0" marR="0" lvl="0" indent="0" algn="l" defTabSz="1219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subtitle</a:t>
            </a:r>
          </a:p>
          <a:p>
            <a:pPr lvl="0"/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1E7FDD-C2E5-5249-A9F8-313DB3D777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43355" y="11121221"/>
            <a:ext cx="21945600" cy="1371600"/>
          </a:xfrm>
          <a:prstGeom prst="rect">
            <a:avLst/>
          </a:prstGeom>
        </p:spPr>
        <p:txBody>
          <a:bodyPr anchor="b"/>
          <a:lstStyle>
            <a:lvl1pPr marL="0" marR="0" indent="0" algn="l" defTabSz="1219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1" i="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marL="0" marR="0" lvl="0" indent="0" algn="l" defTabSz="1219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159743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Tw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33F66B-3F9D-7941-AC9A-DEDF7DAAD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368" y="8098971"/>
            <a:ext cx="21827244" cy="303746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11041"/>
              </a:lnSpc>
              <a:defRPr sz="72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Session Title – Week #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AFA089-5A0B-674C-8447-97AEDA72D6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19368" y="11136447"/>
            <a:ext cx="21827244" cy="19545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0" i="0" spc="3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Instructor</a:t>
            </a:r>
          </a:p>
        </p:txBody>
      </p:sp>
    </p:spTree>
    <p:extLst>
      <p:ext uri="{BB962C8B-B14F-4D97-AF65-F5344CB8AC3E}">
        <p14:creationId xmlns:p14="http://schemas.microsoft.com/office/powerpoint/2010/main" val="1390402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1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43343" y="3428345"/>
            <a:ext cx="22015720" cy="4692856"/>
          </a:xfrm>
          <a:prstGeom prst="rect">
            <a:avLst/>
          </a:prstGeom>
        </p:spPr>
        <p:txBody>
          <a:bodyPr anchor="b"/>
          <a:lstStyle>
            <a:lvl1pPr algn="l">
              <a:defRPr sz="9600" b="1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3355" y="8121212"/>
            <a:ext cx="22015717" cy="54492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600" b="0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13811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- Live Session or St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4EEFD8-D5D5-0947-9D3C-AF1FB557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96" y="2743200"/>
            <a:ext cx="21579840" cy="1005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spcAft>
                <a:spcPts val="4267"/>
              </a:spcAft>
              <a:buNone/>
              <a:defRPr sz="74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531" indent="0">
              <a:spcBef>
                <a:spcPts val="0"/>
              </a:spcBef>
              <a:spcAft>
                <a:spcPts val="2667"/>
              </a:spcAft>
              <a:buNone/>
              <a:defRPr sz="6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439067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58603" indent="0">
              <a:spcBef>
                <a:spcPts val="267"/>
              </a:spcBef>
              <a:spcAft>
                <a:spcPts val="1600"/>
              </a:spcAft>
              <a:buNone/>
              <a:defRPr sz="5401" spc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878140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85042B6-CAB7-3846-8466-8260AB8B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5" y="1005840"/>
            <a:ext cx="21579840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210522-D06D-3B45-8E45-095BD2E9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368" y="12928601"/>
            <a:ext cx="21579840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Citation</a:t>
            </a:r>
          </a:p>
        </p:txBody>
      </p:sp>
    </p:spTree>
    <p:extLst>
      <p:ext uri="{BB962C8B-B14F-4D97-AF65-F5344CB8AC3E}">
        <p14:creationId xmlns:p14="http://schemas.microsoft.com/office/powerpoint/2010/main" val="1987911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cree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4EEFD8-D5D5-0947-9D3C-AF1FB557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95" y="4251960"/>
            <a:ext cx="13716000" cy="8549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192"/>
              </a:spcBef>
              <a:spcAft>
                <a:spcPts val="4267"/>
              </a:spcAft>
              <a:buNone/>
              <a:defRPr sz="7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531" indent="0">
              <a:spcBef>
                <a:spcPts val="267"/>
              </a:spcBef>
              <a:spcAft>
                <a:spcPts val="3200"/>
              </a:spcAft>
              <a:buNone/>
              <a:defRPr sz="6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439067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58603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878140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85042B6-CAB7-3846-8466-8260AB8B8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296" y="1005840"/>
            <a:ext cx="13716000" cy="3246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9600" b="1" i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210522-D06D-3B45-8E45-095BD2E9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368" y="12928601"/>
            <a:ext cx="21601279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Citation</a:t>
            </a:r>
          </a:p>
        </p:txBody>
      </p:sp>
    </p:spTree>
    <p:extLst>
      <p:ext uri="{BB962C8B-B14F-4D97-AF65-F5344CB8AC3E}">
        <p14:creationId xmlns:p14="http://schemas.microsoft.com/office/powerpoint/2010/main" val="29027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- Live Session or St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4EEFD8-D5D5-0947-9D3C-AF1FB557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96" y="2743200"/>
            <a:ext cx="21579840" cy="1005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spcAft>
                <a:spcPts val="4267"/>
              </a:spcAft>
              <a:defRPr sz="7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2667"/>
              </a:spcAft>
              <a:defRPr sz="6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267"/>
              </a:spcBef>
              <a:spcAft>
                <a:spcPts val="1600"/>
              </a:spcAft>
              <a:defRPr sz="5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267"/>
              </a:spcBef>
              <a:spcAft>
                <a:spcPts val="1600"/>
              </a:spcAft>
              <a:defRPr sz="5401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267"/>
              </a:spcBef>
              <a:spcAft>
                <a:spcPts val="1600"/>
              </a:spcAft>
              <a:defRPr sz="5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85042B6-CAB7-3846-8466-8260AB8B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5" y="1005840"/>
            <a:ext cx="21579840" cy="1737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210522-D06D-3B45-8E45-095BD2E9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368" y="12928601"/>
            <a:ext cx="21579840" cy="787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dirty="0"/>
              <a:t>Insert Citation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ted Live 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C98878-4F62-FF40-9D56-3D26743B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673" y="2954568"/>
            <a:ext cx="16487851" cy="5681856"/>
          </a:xfrm>
          <a:prstGeom prst="rect">
            <a:avLst/>
          </a:prstGeom>
        </p:spPr>
        <p:txBody>
          <a:bodyPr anchor="ctr"/>
          <a:lstStyle>
            <a:lvl1pPr algn="l"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E36859-01C0-104C-ABA0-D4207CC85A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49673" y="8636434"/>
            <a:ext cx="16487851" cy="22500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47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Module or Week 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37753-7CD0-A548-B0A1-32CF434A7B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949673" y="11204625"/>
            <a:ext cx="16487851" cy="18863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1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2291793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Slide Full Widt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43343" y="3428347"/>
            <a:ext cx="21945600" cy="4097296"/>
          </a:xfrm>
          <a:prstGeom prst="rect">
            <a:avLst/>
          </a:prstGeom>
        </p:spPr>
        <p:txBody>
          <a:bodyPr anchor="b"/>
          <a:lstStyle>
            <a:lvl1pPr algn="l">
              <a:defRPr sz="9600" b="1" i="0">
                <a:solidFill>
                  <a:schemeClr val="tx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3353" y="7525652"/>
            <a:ext cx="21945600" cy="30000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200" b="0" i="0" spc="0">
                <a:solidFill>
                  <a:schemeClr val="tx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Module or Week #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43355" y="11121222"/>
            <a:ext cx="21945600" cy="1361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 spc="3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4029789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3F3AA0-F6DB-FE47-A702-E7EEB380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343" y="3428346"/>
            <a:ext cx="21945600" cy="4846320"/>
          </a:xfrm>
          <a:prstGeom prst="rect">
            <a:avLst/>
          </a:prstGeom>
        </p:spPr>
        <p:txBody>
          <a:bodyPr anchor="b"/>
          <a:lstStyle>
            <a:lvl1pPr algn="l">
              <a:defRPr sz="9600" b="1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26DEA87-87EB-9A4B-8FCB-3F27A4CC89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353" y="8341567"/>
            <a:ext cx="21945600" cy="2529633"/>
          </a:xfrm>
          <a:prstGeom prst="rect">
            <a:avLst/>
          </a:prstGeom>
        </p:spPr>
        <p:txBody>
          <a:bodyPr anchor="t"/>
          <a:lstStyle>
            <a:lvl1pPr marL="0" marR="0" indent="0" algn="l" defTabSz="1219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00" b="0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marL="0" marR="0" lvl="0" indent="0" algn="l" defTabSz="1219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subtitle</a:t>
            </a:r>
          </a:p>
          <a:p>
            <a:pPr lvl="0"/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1E7FDD-C2E5-5249-A9F8-313DB3D777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43355" y="11121221"/>
            <a:ext cx="21945600" cy="1371600"/>
          </a:xfrm>
          <a:prstGeom prst="rect">
            <a:avLst/>
          </a:prstGeom>
        </p:spPr>
        <p:txBody>
          <a:bodyPr anchor="b"/>
          <a:lstStyle>
            <a:lvl1pPr marL="0" marR="0" indent="0" algn="l" defTabSz="1219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1" i="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marL="0" marR="0" lvl="0" indent="0" algn="l" defTabSz="1219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3496101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Tw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33F66B-3F9D-7941-AC9A-DEDF7DAAD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368" y="8098971"/>
            <a:ext cx="21827244" cy="303746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11041"/>
              </a:lnSpc>
              <a:defRPr sz="72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Session Title – Week #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AFA089-5A0B-674C-8447-97AEDA72D6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19368" y="11136447"/>
            <a:ext cx="21827244" cy="19545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0" i="0" spc="3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Instructor</a:t>
            </a:r>
          </a:p>
        </p:txBody>
      </p:sp>
    </p:spTree>
    <p:extLst>
      <p:ext uri="{BB962C8B-B14F-4D97-AF65-F5344CB8AC3E}">
        <p14:creationId xmlns:p14="http://schemas.microsoft.com/office/powerpoint/2010/main" val="197737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1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43343" y="3428345"/>
            <a:ext cx="22015720" cy="4692856"/>
          </a:xfrm>
          <a:prstGeom prst="rect">
            <a:avLst/>
          </a:prstGeom>
        </p:spPr>
        <p:txBody>
          <a:bodyPr anchor="b"/>
          <a:lstStyle>
            <a:lvl1pPr algn="l">
              <a:defRPr sz="9600" b="1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3355" y="8121212"/>
            <a:ext cx="22015717" cy="54492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600" b="0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74584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- Live Session or St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4B770-609C-D149-B805-E037CBDF6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96" y="2743200"/>
            <a:ext cx="21579840" cy="1005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spcAft>
                <a:spcPts val="4267"/>
              </a:spcAft>
              <a:buNone/>
              <a:defRPr sz="7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531" indent="0">
              <a:spcBef>
                <a:spcPts val="0"/>
              </a:spcBef>
              <a:spcAft>
                <a:spcPts val="2667"/>
              </a:spcAft>
              <a:buNone/>
              <a:defRPr sz="6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439067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58603" indent="0">
              <a:spcBef>
                <a:spcPts val="267"/>
              </a:spcBef>
              <a:spcAft>
                <a:spcPts val="1600"/>
              </a:spcAft>
              <a:buNone/>
              <a:defRPr sz="5401" spc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878140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B551052-54C3-7040-BD1E-4F31D766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5" y="1005840"/>
            <a:ext cx="21579840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9600" b="1" i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D3C6848-984E-A740-9413-EDA5C4F0A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368" y="12928601"/>
            <a:ext cx="21579840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Citation</a:t>
            </a:r>
          </a:p>
        </p:txBody>
      </p:sp>
    </p:spTree>
    <p:extLst>
      <p:ext uri="{BB962C8B-B14F-4D97-AF65-F5344CB8AC3E}">
        <p14:creationId xmlns:p14="http://schemas.microsoft.com/office/powerpoint/2010/main" val="677706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cree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4EEFD8-D5D5-0947-9D3C-AF1FB557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95" y="4516016"/>
            <a:ext cx="13716000" cy="828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192"/>
              </a:spcBef>
              <a:spcAft>
                <a:spcPts val="4267"/>
              </a:spcAft>
              <a:buNone/>
              <a:defRPr sz="7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531" indent="0">
              <a:spcBef>
                <a:spcPts val="267"/>
              </a:spcBef>
              <a:spcAft>
                <a:spcPts val="3200"/>
              </a:spcAft>
              <a:buNone/>
              <a:defRPr sz="6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439067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58603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878140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85042B6-CAB7-3846-8466-8260AB8B8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296" y="1005840"/>
            <a:ext cx="13716000" cy="3510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9600" b="1" i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210522-D06D-3B45-8E45-095BD2E9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368" y="12928601"/>
            <a:ext cx="21601279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Citation</a:t>
            </a:r>
          </a:p>
        </p:txBody>
      </p:sp>
    </p:spTree>
    <p:extLst>
      <p:ext uri="{BB962C8B-B14F-4D97-AF65-F5344CB8AC3E}">
        <p14:creationId xmlns:p14="http://schemas.microsoft.com/office/powerpoint/2010/main" val="1612270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Se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C98878-4F62-FF40-9D56-3D26743B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673" y="2954568"/>
            <a:ext cx="16487851" cy="5681856"/>
          </a:xfrm>
          <a:prstGeom prst="rect">
            <a:avLst/>
          </a:prstGeom>
        </p:spPr>
        <p:txBody>
          <a:bodyPr anchor="ctr"/>
          <a:lstStyle>
            <a:lvl1pPr algn="l"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E36859-01C0-104C-ABA0-D4207CC85A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49673" y="8636434"/>
            <a:ext cx="16487851" cy="22500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47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Module or Week 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37753-7CD0-A548-B0A1-32CF434A7B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949673" y="11204625"/>
            <a:ext cx="16487851" cy="18863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1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588327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 - 3 lin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43343" y="3428347"/>
            <a:ext cx="22015720" cy="4097296"/>
          </a:xfrm>
          <a:prstGeom prst="rect">
            <a:avLst/>
          </a:prstGeom>
        </p:spPr>
        <p:txBody>
          <a:bodyPr anchor="b"/>
          <a:lstStyle>
            <a:lvl1pPr algn="l">
              <a:defRPr sz="9600" b="1" i="0">
                <a:solidFill>
                  <a:schemeClr val="tx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3353" y="7525652"/>
            <a:ext cx="22015717" cy="3000019"/>
          </a:xfrm>
          <a:prstGeom prst="rect">
            <a:avLst/>
          </a:prstGeom>
        </p:spPr>
        <p:txBody>
          <a:bodyPr anchor="t"/>
          <a:lstStyle>
            <a:lvl1pPr marL="0" marR="0" indent="0" algn="l" defTabSz="1219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200" b="0" i="0" spc="0">
                <a:solidFill>
                  <a:schemeClr val="tx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marL="0" marR="0" lvl="0" indent="0" algn="l" defTabSz="1219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Module or Week #</a:t>
            </a:r>
          </a:p>
          <a:p>
            <a:pPr lvl="0"/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43355" y="11121222"/>
            <a:ext cx="22015717" cy="1361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 spc="300">
                <a:solidFill>
                  <a:schemeClr val="tx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3408998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3F3AA0-F6DB-FE47-A702-E7EEB380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343" y="3428346"/>
            <a:ext cx="21945600" cy="4846320"/>
          </a:xfrm>
          <a:prstGeom prst="rect">
            <a:avLst/>
          </a:prstGeom>
        </p:spPr>
        <p:txBody>
          <a:bodyPr anchor="b"/>
          <a:lstStyle>
            <a:lvl1pPr algn="l">
              <a:defRPr sz="9600" b="1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26DEA87-87EB-9A4B-8FCB-3F27A4CC89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353" y="8341567"/>
            <a:ext cx="21945600" cy="2529633"/>
          </a:xfrm>
          <a:prstGeom prst="rect">
            <a:avLst/>
          </a:prstGeom>
        </p:spPr>
        <p:txBody>
          <a:bodyPr anchor="t"/>
          <a:lstStyle>
            <a:lvl1pPr marL="0" marR="0" indent="0" algn="l" defTabSz="1219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00" b="0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marL="0" marR="0" lvl="0" indent="0" algn="l" defTabSz="1219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subtitle</a:t>
            </a:r>
          </a:p>
          <a:p>
            <a:pPr lvl="0"/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1E7FDD-C2E5-5249-A9F8-313DB3D777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43355" y="11121221"/>
            <a:ext cx="21945600" cy="1371600"/>
          </a:xfrm>
          <a:prstGeom prst="rect">
            <a:avLst/>
          </a:prstGeom>
        </p:spPr>
        <p:txBody>
          <a:bodyPr anchor="b"/>
          <a:lstStyle>
            <a:lvl1pPr marL="0" marR="0" indent="0" algn="l" defTabSz="1219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1" i="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marL="0" marR="0" lvl="0" indent="0" algn="l" defTabSz="1219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137579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cree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4EEFD8-D5D5-0947-9D3C-AF1FB557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4647" y="4249083"/>
            <a:ext cx="13725668" cy="8679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spcAft>
                <a:spcPts val="4267"/>
              </a:spcAft>
              <a:defRPr sz="7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2667"/>
              </a:spcAft>
              <a:defRPr sz="6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267"/>
              </a:spcBef>
              <a:spcAft>
                <a:spcPts val="1600"/>
              </a:spcAft>
              <a:defRPr sz="5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267"/>
              </a:spcBef>
              <a:spcAft>
                <a:spcPts val="1600"/>
              </a:spcAft>
              <a:defRPr sz="5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267"/>
              </a:spcBef>
              <a:spcAft>
                <a:spcPts val="1600"/>
              </a:spcAft>
              <a:defRPr sz="5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85042B6-CAB7-3846-8466-8260AB8B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4647" y="1005840"/>
            <a:ext cx="13716000" cy="3243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210522-D06D-3B45-8E45-095BD2E9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368" y="12928601"/>
            <a:ext cx="21601279" cy="787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dirty="0"/>
              <a:t>Insert Citation</a:t>
            </a:r>
          </a:p>
        </p:txBody>
      </p:sp>
    </p:spTree>
    <p:extLst>
      <p:ext uri="{BB962C8B-B14F-4D97-AF65-F5344CB8AC3E}">
        <p14:creationId xmlns:p14="http://schemas.microsoft.com/office/powerpoint/2010/main" val="2567264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Tw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33F66B-3F9D-7941-AC9A-DEDF7DAAD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368" y="7090961"/>
            <a:ext cx="19244663" cy="404548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11041"/>
              </a:lnSpc>
              <a:defRPr sz="72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Session Title – Week #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AFA089-5A0B-674C-8447-97AEDA72D6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19368" y="11136447"/>
            <a:ext cx="19244663" cy="19545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0" i="0" spc="3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Instructor</a:t>
            </a:r>
          </a:p>
        </p:txBody>
      </p:sp>
    </p:spTree>
    <p:extLst>
      <p:ext uri="{BB962C8B-B14F-4D97-AF65-F5344CB8AC3E}">
        <p14:creationId xmlns:p14="http://schemas.microsoft.com/office/powerpoint/2010/main" val="44031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43343" y="3428345"/>
            <a:ext cx="22015720" cy="4692856"/>
          </a:xfrm>
          <a:prstGeom prst="rect">
            <a:avLst/>
          </a:prstGeom>
        </p:spPr>
        <p:txBody>
          <a:bodyPr anchor="b"/>
          <a:lstStyle>
            <a:lvl1pPr algn="l">
              <a:defRPr sz="9600" b="1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3355" y="8121212"/>
            <a:ext cx="22015717" cy="54492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600" b="0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207207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- Live Session or St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4B770-609C-D149-B805-E037CBDF6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96" y="2743200"/>
            <a:ext cx="21579840" cy="1005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spcAft>
                <a:spcPts val="4267"/>
              </a:spcAft>
              <a:buNone/>
              <a:defRPr sz="7401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531" indent="0">
              <a:spcBef>
                <a:spcPts val="0"/>
              </a:spcBef>
              <a:spcAft>
                <a:spcPts val="2667"/>
              </a:spcAft>
              <a:buNone/>
              <a:defRPr sz="6401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439067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58603" indent="0">
              <a:spcBef>
                <a:spcPts val="267"/>
              </a:spcBef>
              <a:spcAft>
                <a:spcPts val="1600"/>
              </a:spcAft>
              <a:buNone/>
              <a:defRPr sz="5401" spc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878140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B551052-54C3-7040-BD1E-4F31D766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5" y="1005840"/>
            <a:ext cx="21579840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9600" b="1" i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D3C6848-984E-A740-9413-EDA5C4F0A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368" y="12928601"/>
            <a:ext cx="21579840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Citation</a:t>
            </a:r>
          </a:p>
        </p:txBody>
      </p:sp>
    </p:spTree>
    <p:extLst>
      <p:ext uri="{BB962C8B-B14F-4D97-AF65-F5344CB8AC3E}">
        <p14:creationId xmlns:p14="http://schemas.microsoft.com/office/powerpoint/2010/main" val="665017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cree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4EEFD8-D5D5-0947-9D3C-AF1FB557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95" y="4516016"/>
            <a:ext cx="13716000" cy="828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192"/>
              </a:spcBef>
              <a:spcAft>
                <a:spcPts val="4267"/>
              </a:spcAft>
              <a:buNone/>
              <a:defRPr sz="7401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531" indent="0">
              <a:spcBef>
                <a:spcPts val="267"/>
              </a:spcBef>
              <a:spcAft>
                <a:spcPts val="3200"/>
              </a:spcAft>
              <a:buNone/>
              <a:defRPr sz="6401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439067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58603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878140" indent="0">
              <a:spcBef>
                <a:spcPts val="267"/>
              </a:spcBef>
              <a:spcAft>
                <a:spcPts val="1600"/>
              </a:spcAft>
              <a:buNone/>
              <a:defRPr sz="5401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85042B6-CAB7-3846-8466-8260AB8B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6" y="1005840"/>
            <a:ext cx="13716000" cy="3510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9600" b="1" i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210522-D06D-3B45-8E45-095BD2E9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368" y="12928601"/>
            <a:ext cx="21601279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Citation</a:t>
            </a:r>
          </a:p>
        </p:txBody>
      </p:sp>
    </p:spTree>
    <p:extLst>
      <p:ext uri="{BB962C8B-B14F-4D97-AF65-F5344CB8AC3E}">
        <p14:creationId xmlns:p14="http://schemas.microsoft.com/office/powerpoint/2010/main" val="291833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Se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C98878-4F62-FF40-9D56-3D26743B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673" y="2954568"/>
            <a:ext cx="16487851" cy="5681856"/>
          </a:xfrm>
          <a:prstGeom prst="rect">
            <a:avLst/>
          </a:prstGeom>
        </p:spPr>
        <p:txBody>
          <a:bodyPr anchor="ctr"/>
          <a:lstStyle>
            <a:lvl1pPr algn="l">
              <a:defRPr b="1" i="0">
                <a:solidFill>
                  <a:srgbClr val="13294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E36859-01C0-104C-ABA0-D4207CC85A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49673" y="8636434"/>
            <a:ext cx="16487851" cy="22500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470" b="1" i="0" baseline="0">
                <a:solidFill>
                  <a:srgbClr val="13294B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Module or Week 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37753-7CD0-A548-B0A1-32CF434A7B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949673" y="11204625"/>
            <a:ext cx="16487851" cy="18863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1" b="1" i="0" baseline="0">
                <a:solidFill>
                  <a:srgbClr val="13294B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1498799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1 - 3 lin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43343" y="3428347"/>
            <a:ext cx="22015720" cy="4097296"/>
          </a:xfrm>
          <a:prstGeom prst="rect">
            <a:avLst/>
          </a:prstGeom>
        </p:spPr>
        <p:txBody>
          <a:bodyPr anchor="b"/>
          <a:lstStyle>
            <a:lvl1pPr algn="l">
              <a:defRPr sz="9600" b="1" i="0">
                <a:solidFill>
                  <a:srgbClr val="13294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3353" y="7525652"/>
            <a:ext cx="22015717" cy="3000019"/>
          </a:xfrm>
          <a:prstGeom prst="rect">
            <a:avLst/>
          </a:prstGeom>
        </p:spPr>
        <p:txBody>
          <a:bodyPr anchor="t"/>
          <a:lstStyle>
            <a:lvl1pPr marL="0" marR="0" indent="0" algn="l" defTabSz="1219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200" b="0" i="0" spc="0">
                <a:solidFill>
                  <a:srgbClr val="13294B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marL="0" marR="0" lvl="0" indent="0" algn="l" defTabSz="1219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Module or Week #</a:t>
            </a:r>
          </a:p>
          <a:p>
            <a:pPr lvl="0"/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43355" y="11121222"/>
            <a:ext cx="22015717" cy="1361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 spc="300">
                <a:solidFill>
                  <a:srgbClr val="13294B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1701936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3F3AA0-F6DB-FE47-A702-E7EEB380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343" y="3428346"/>
            <a:ext cx="21945600" cy="4846320"/>
          </a:xfrm>
          <a:prstGeom prst="rect">
            <a:avLst/>
          </a:prstGeom>
        </p:spPr>
        <p:txBody>
          <a:bodyPr anchor="b"/>
          <a:lstStyle>
            <a:lvl1pPr algn="l">
              <a:defRPr sz="9600" b="1" i="0">
                <a:solidFill>
                  <a:srgbClr val="13294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26DEA87-87EB-9A4B-8FCB-3F27A4CC89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353" y="8341567"/>
            <a:ext cx="21945600" cy="2743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600" b="0" i="0">
                <a:solidFill>
                  <a:srgbClr val="13294B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1E7FDD-C2E5-5249-A9F8-313DB3D777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43355" y="11121221"/>
            <a:ext cx="21945600" cy="1371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 spc="30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266710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 Tw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33F66B-3F9D-7941-AC9A-DEDF7DAAD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368" y="7090961"/>
            <a:ext cx="19244663" cy="404548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11041"/>
              </a:lnSpc>
              <a:defRPr sz="7200" b="1" i="0" baseline="0">
                <a:solidFill>
                  <a:srgbClr val="13294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Session Title – Week #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AFA089-5A0B-674C-8447-97AEDA72D6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19368" y="11136447"/>
            <a:ext cx="19244663" cy="19545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0" i="0" spc="300">
                <a:solidFill>
                  <a:srgbClr val="13294B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Instructor</a:t>
            </a:r>
          </a:p>
        </p:txBody>
      </p:sp>
    </p:spTree>
    <p:extLst>
      <p:ext uri="{BB962C8B-B14F-4D97-AF65-F5344CB8AC3E}">
        <p14:creationId xmlns:p14="http://schemas.microsoft.com/office/powerpoint/2010/main" val="3283947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1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43343" y="3428345"/>
            <a:ext cx="22015720" cy="4692856"/>
          </a:xfrm>
          <a:prstGeom prst="rect">
            <a:avLst/>
          </a:prstGeom>
        </p:spPr>
        <p:txBody>
          <a:bodyPr anchor="b"/>
          <a:lstStyle>
            <a:lvl1pPr algn="l">
              <a:defRPr sz="9600" b="1" i="0">
                <a:solidFill>
                  <a:srgbClr val="13294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3355" y="8121212"/>
            <a:ext cx="22015717" cy="54492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600" b="0" i="0">
                <a:solidFill>
                  <a:srgbClr val="13294B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57291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43343" y="3428347"/>
            <a:ext cx="22015720" cy="4097296"/>
          </a:xfrm>
          <a:prstGeom prst="rect">
            <a:avLst/>
          </a:prstGeom>
        </p:spPr>
        <p:txBody>
          <a:bodyPr anchor="t"/>
          <a:lstStyle>
            <a:lvl1pPr algn="l"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3353" y="7525652"/>
            <a:ext cx="22015717" cy="30000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959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Module or Week #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43355" y="11121222"/>
            <a:ext cx="22015717" cy="13615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534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cree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4EEFD8-D5D5-0947-9D3C-AF1FB557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95" y="4251960"/>
            <a:ext cx="13716000" cy="8549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192"/>
              </a:spcBef>
              <a:spcAft>
                <a:spcPts val="4267"/>
              </a:spcAft>
              <a:defRPr sz="7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267"/>
              </a:spcBef>
              <a:spcAft>
                <a:spcPts val="3200"/>
              </a:spcAft>
              <a:defRPr sz="6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267"/>
              </a:spcBef>
              <a:spcAft>
                <a:spcPts val="1600"/>
              </a:spcAft>
              <a:defRPr sz="5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267"/>
              </a:spcBef>
              <a:spcAft>
                <a:spcPts val="1600"/>
              </a:spcAft>
              <a:defRPr sz="5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267"/>
              </a:spcBef>
              <a:spcAft>
                <a:spcPts val="1600"/>
              </a:spcAft>
              <a:defRPr sz="5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85042B6-CAB7-3846-8466-8260AB8B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6" y="1005840"/>
            <a:ext cx="13716000" cy="3246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210522-D06D-3B45-8E45-095BD2E9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368" y="12928601"/>
            <a:ext cx="21601279" cy="787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dirty="0"/>
              <a:t>Insert Citation</a:t>
            </a:r>
          </a:p>
        </p:txBody>
      </p:sp>
    </p:spTree>
    <p:extLst>
      <p:ext uri="{BB962C8B-B14F-4D97-AF65-F5344CB8AC3E}">
        <p14:creationId xmlns:p14="http://schemas.microsoft.com/office/powerpoint/2010/main" val="472325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- Se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673" y="2954568"/>
            <a:ext cx="16487851" cy="5681856"/>
          </a:xfrm>
          <a:prstGeom prst="rect">
            <a:avLst/>
          </a:prstGeom>
        </p:spPr>
        <p:txBody>
          <a:bodyPr anchor="ctr"/>
          <a:lstStyle>
            <a:lvl1pPr algn="l"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49673" y="8636434"/>
            <a:ext cx="16487851" cy="22500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47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Module or Week #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949673" y="11204625"/>
            <a:ext cx="16487851" cy="18863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1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2083121224"/>
      </p:ext>
    </p:extLst>
  </p:cSld>
  <p:clrMapOvr>
    <a:masterClrMapping/>
  </p:clrMapOvr>
  <p:transition spd="slow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8" y="7090961"/>
            <a:ext cx="19244663" cy="40454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1041"/>
              </a:lnSpc>
              <a:defRPr sz="11201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368" y="11136447"/>
            <a:ext cx="19244663" cy="19545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1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745500668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43343" y="3428347"/>
            <a:ext cx="22015720" cy="4097296"/>
          </a:xfrm>
          <a:prstGeom prst="rect">
            <a:avLst/>
          </a:prstGeom>
        </p:spPr>
        <p:txBody>
          <a:bodyPr anchor="t"/>
          <a:lstStyle>
            <a:lvl1pPr algn="l">
              <a:defRPr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3353" y="7525652"/>
            <a:ext cx="22015717" cy="30000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959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43355" y="11121222"/>
            <a:ext cx="22015717" cy="13615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534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FDD37-938C-0F4A-AC29-8710AC33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673" y="2954568"/>
            <a:ext cx="16487851" cy="5681856"/>
          </a:xfrm>
          <a:prstGeom prst="rect">
            <a:avLst/>
          </a:prstGeom>
        </p:spPr>
        <p:txBody>
          <a:bodyPr anchor="ctr"/>
          <a:lstStyle>
            <a:lvl1pPr algn="l"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DF23F8-D96D-E146-A49B-C1485DC94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9673" y="8636434"/>
            <a:ext cx="16487851" cy="22500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47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B8813FD-E2AC-A04C-A0F8-3A047D881E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49673" y="11204625"/>
            <a:ext cx="16487851" cy="18863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1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781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BD266F-9629-E341-AA53-4D03EFF0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68" y="7090961"/>
            <a:ext cx="19244663" cy="40454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1041"/>
              </a:lnSpc>
              <a:defRPr sz="11201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8F15A5-8EE8-2542-B0FA-E59EE690A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368" y="11136447"/>
            <a:ext cx="19244663" cy="19545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1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22672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43343" y="3428345"/>
            <a:ext cx="22015720" cy="4692856"/>
          </a:xfrm>
          <a:prstGeom prst="rect">
            <a:avLst/>
          </a:prstGeom>
        </p:spPr>
        <p:txBody>
          <a:bodyPr anchor="b"/>
          <a:lstStyle>
            <a:lvl1pPr algn="l">
              <a:defRPr sz="102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3355" y="8121212"/>
            <a:ext cx="22015717" cy="54492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2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543544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3F3AA0-F6DB-FE47-A702-E7EEB380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343" y="3428347"/>
            <a:ext cx="22015720" cy="4097296"/>
          </a:xfrm>
          <a:prstGeom prst="rect">
            <a:avLst/>
          </a:prstGeom>
        </p:spPr>
        <p:txBody>
          <a:bodyPr anchor="b"/>
          <a:lstStyle>
            <a:lvl1pPr algn="l">
              <a:defRPr sz="102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26DEA87-87EB-9A4B-8FCB-3F27A4CC89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353" y="7525652"/>
            <a:ext cx="22015717" cy="30000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1E7FDD-C2E5-5249-A9F8-313DB3D777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43355" y="11121222"/>
            <a:ext cx="22015717" cy="1361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2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4088668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FA864BC-59D8-EC43-8DEF-60200B3C9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343" y="3428345"/>
            <a:ext cx="22015720" cy="4692856"/>
          </a:xfrm>
          <a:prstGeom prst="rect">
            <a:avLst/>
          </a:prstGeom>
        </p:spPr>
        <p:txBody>
          <a:bodyPr anchor="b"/>
          <a:lstStyle>
            <a:lvl1pPr algn="l">
              <a:defRPr sz="10671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CB8B87-1508-2448-956A-192B228423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355" y="8121212"/>
            <a:ext cx="22015717" cy="54492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601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653EFA-C7D3-2D4E-BFAD-94C1BC20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343" y="3428347"/>
            <a:ext cx="22015720" cy="4097296"/>
          </a:xfrm>
          <a:prstGeom prst="rect">
            <a:avLst/>
          </a:prstGeom>
        </p:spPr>
        <p:txBody>
          <a:bodyPr anchor="t"/>
          <a:lstStyle>
            <a:lvl1pPr algn="l">
              <a:defRPr sz="10671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C332736-02FF-FD4D-91FF-5FCE1B10F0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353" y="7525652"/>
            <a:ext cx="22015717" cy="30000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601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E728C29-9B5E-E54D-8740-E7B23506D0B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43355" y="11121222"/>
            <a:ext cx="22015717" cy="13615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534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1245110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4D6FE81-54E9-7347-A205-504FC2FF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343" y="3428345"/>
            <a:ext cx="22015720" cy="4692856"/>
          </a:xfrm>
          <a:prstGeom prst="rect">
            <a:avLst/>
          </a:prstGeom>
        </p:spPr>
        <p:txBody>
          <a:bodyPr anchor="b"/>
          <a:lstStyle>
            <a:lvl1pPr algn="l">
              <a:defRPr sz="10671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BA6E938-B138-154B-99CF-9696C70125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355" y="8121212"/>
            <a:ext cx="22015717" cy="54492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601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58978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ted Live 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4EEFD8-D5D5-0947-9D3C-AF1FB557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154" y="4249083"/>
            <a:ext cx="16733520" cy="8679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spcAft>
                <a:spcPts val="4267"/>
              </a:spcAft>
              <a:defRPr sz="7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2667"/>
              </a:spcAft>
              <a:defRPr sz="6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267"/>
              </a:spcBef>
              <a:spcAft>
                <a:spcPts val="1600"/>
              </a:spcAft>
              <a:defRPr sz="5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267"/>
              </a:spcBef>
              <a:spcAft>
                <a:spcPts val="1600"/>
              </a:spcAft>
              <a:defRPr sz="5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267"/>
              </a:spcBef>
              <a:spcAft>
                <a:spcPts val="1600"/>
              </a:spcAft>
              <a:defRPr sz="5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85042B6-CAB7-3846-8466-8260AB8B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150" y="1005840"/>
            <a:ext cx="16733520" cy="3243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210522-D06D-3B45-8E45-095BD2E9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368" y="12928601"/>
            <a:ext cx="21601279" cy="787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dirty="0"/>
              <a:t>Insert Citation</a:t>
            </a:r>
          </a:p>
        </p:txBody>
      </p:sp>
    </p:spTree>
    <p:extLst>
      <p:ext uri="{BB962C8B-B14F-4D97-AF65-F5344CB8AC3E}">
        <p14:creationId xmlns:p14="http://schemas.microsoft.com/office/powerpoint/2010/main" val="3990564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43343" y="3428347"/>
            <a:ext cx="22015720" cy="4097296"/>
          </a:xfrm>
          <a:prstGeom prst="rect">
            <a:avLst/>
          </a:prstGeom>
        </p:spPr>
        <p:txBody>
          <a:bodyPr anchor="t"/>
          <a:lstStyle>
            <a:lvl1pPr algn="l">
              <a:defRPr sz="10671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3353" y="7525652"/>
            <a:ext cx="22015717" cy="30000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959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43355" y="11121222"/>
            <a:ext cx="22015717" cy="13615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534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BD0B18A-A590-1F47-8131-BFB6BE60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343" y="3428345"/>
            <a:ext cx="22015720" cy="4692856"/>
          </a:xfrm>
          <a:prstGeom prst="rect">
            <a:avLst/>
          </a:prstGeom>
        </p:spPr>
        <p:txBody>
          <a:bodyPr anchor="b"/>
          <a:lstStyle>
            <a:lvl1pPr algn="l">
              <a:defRPr sz="10671" b="1" i="0">
                <a:solidFill>
                  <a:srgbClr val="141F3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E126F1-EAD1-B54A-A22F-06FD478709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355" y="8121212"/>
            <a:ext cx="22015717" cy="54492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601" b="0" i="0">
                <a:solidFill>
                  <a:srgbClr val="141F35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0EC91E-0DCB-A643-A761-B02FE8B85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343" y="3428347"/>
            <a:ext cx="22015720" cy="4097296"/>
          </a:xfrm>
          <a:prstGeom prst="rect">
            <a:avLst/>
          </a:prstGeom>
        </p:spPr>
        <p:txBody>
          <a:bodyPr anchor="ctr"/>
          <a:lstStyle>
            <a:lvl1pPr algn="l">
              <a:defRPr sz="10671" b="1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BEE24F5-1C10-EA43-A5E9-4FA75E3B56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353" y="7525652"/>
            <a:ext cx="22015717" cy="30000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601" b="1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E558E-F970-FE4B-A336-F787DC785EE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43355" y="11121222"/>
            <a:ext cx="22015717" cy="13615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534" b="1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3003972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EC55EE0-4991-C84B-8D68-5E2FDEE2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343" y="3428345"/>
            <a:ext cx="22015720" cy="4692856"/>
          </a:xfrm>
          <a:prstGeom prst="rect">
            <a:avLst/>
          </a:prstGeom>
        </p:spPr>
        <p:txBody>
          <a:bodyPr anchor="b"/>
          <a:lstStyle>
            <a:lvl1pPr algn="l">
              <a:defRPr sz="10671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B2A2718-05E5-C445-AF69-76DA539853A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355" y="8121212"/>
            <a:ext cx="22015717" cy="54492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601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2549405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43343" y="3428347"/>
            <a:ext cx="22015720" cy="4097296"/>
          </a:xfrm>
          <a:prstGeom prst="rect">
            <a:avLst/>
          </a:prstGeom>
        </p:spPr>
        <p:txBody>
          <a:bodyPr anchor="ctr"/>
          <a:lstStyle>
            <a:lvl1pPr algn="l"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3353" y="7525652"/>
            <a:ext cx="22015717" cy="30000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959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43355" y="11121222"/>
            <a:ext cx="22015717" cy="13615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534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2EE2B5-1F0F-9E4B-B5CA-9E717F5F1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343" y="3428345"/>
            <a:ext cx="22015720" cy="4692856"/>
          </a:xfrm>
          <a:prstGeom prst="rect">
            <a:avLst/>
          </a:prstGeom>
        </p:spPr>
        <p:txBody>
          <a:bodyPr anchor="b"/>
          <a:lstStyle>
            <a:lvl1pPr algn="l">
              <a:defRPr sz="10671" b="1" i="0">
                <a:solidFill>
                  <a:srgbClr val="141F3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9B241E2-8FB6-F943-B798-E262601148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355" y="8121212"/>
            <a:ext cx="22015717" cy="54492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601" b="0" i="0">
                <a:solidFill>
                  <a:srgbClr val="141F35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3958722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F791B3-0D7B-A641-958B-5DAE1468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343" y="3428347"/>
            <a:ext cx="22015720" cy="4097296"/>
          </a:xfrm>
          <a:prstGeom prst="rect">
            <a:avLst/>
          </a:prstGeom>
        </p:spPr>
        <p:txBody>
          <a:bodyPr anchor="t"/>
          <a:lstStyle>
            <a:lvl1pPr algn="l">
              <a:defRPr b="1" i="0">
                <a:solidFill>
                  <a:srgbClr val="141F3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EB98696-0B62-D14A-A6D3-4F3BC1771E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353" y="7525652"/>
            <a:ext cx="22015717" cy="30000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959" b="1" i="0">
                <a:solidFill>
                  <a:srgbClr val="141F35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413DD53-F98E-A44F-AF88-314E929E9FC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43355" y="11121222"/>
            <a:ext cx="22015717" cy="13615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534" b="1" i="0">
                <a:solidFill>
                  <a:srgbClr val="141F35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ing Right Live 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4EEFD8-D5D5-0947-9D3C-AF1FB557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96" y="4251960"/>
            <a:ext cx="13350240" cy="8549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spcAft>
                <a:spcPts val="4267"/>
              </a:spcAft>
              <a:defRPr sz="7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2667"/>
              </a:spcAft>
              <a:defRPr sz="6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267"/>
              </a:spcBef>
              <a:spcAft>
                <a:spcPts val="1600"/>
              </a:spcAft>
              <a:defRPr sz="5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267"/>
              </a:spcBef>
              <a:spcAft>
                <a:spcPts val="1600"/>
              </a:spcAft>
              <a:defRPr sz="5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267"/>
              </a:spcBef>
              <a:spcAft>
                <a:spcPts val="1600"/>
              </a:spcAft>
              <a:defRPr sz="5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85042B6-CAB7-3846-8466-8260AB8B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68" y="1005840"/>
            <a:ext cx="13350240" cy="3246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210522-D06D-3B45-8E45-095BD2E9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368" y="12928601"/>
            <a:ext cx="21601279" cy="787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dirty="0"/>
              <a:t>Insert Citation</a:t>
            </a:r>
          </a:p>
        </p:txBody>
      </p:sp>
    </p:spTree>
    <p:extLst>
      <p:ext uri="{BB962C8B-B14F-4D97-AF65-F5344CB8AC3E}">
        <p14:creationId xmlns:p14="http://schemas.microsoft.com/office/powerpoint/2010/main" val="351195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ing Left Live 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4EEFD8-D5D5-0947-9D3C-AF1FB557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366" y="4251960"/>
            <a:ext cx="13350240" cy="8676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spcAft>
                <a:spcPts val="4267"/>
              </a:spcAft>
              <a:defRPr sz="7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267"/>
              </a:spcBef>
              <a:spcAft>
                <a:spcPts val="1600"/>
              </a:spcAft>
              <a:defRPr sz="6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267"/>
              </a:spcBef>
              <a:spcAft>
                <a:spcPts val="1600"/>
              </a:spcAft>
              <a:defRPr sz="5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267"/>
              </a:spcBef>
              <a:spcAft>
                <a:spcPts val="1600"/>
              </a:spcAft>
              <a:defRPr sz="5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267"/>
              </a:spcBef>
              <a:spcAft>
                <a:spcPts val="1600"/>
              </a:spcAft>
              <a:defRPr sz="540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85042B6-CAB7-3846-8466-8260AB8B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744" y="1005840"/>
            <a:ext cx="13350240" cy="3246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210522-D06D-3B45-8E45-095BD2E9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368" y="12928601"/>
            <a:ext cx="21601279" cy="787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dirty="0"/>
              <a:t>Insert Citation</a:t>
            </a:r>
          </a:p>
        </p:txBody>
      </p:sp>
    </p:spTree>
    <p:extLst>
      <p:ext uri="{BB962C8B-B14F-4D97-AF65-F5344CB8AC3E}">
        <p14:creationId xmlns:p14="http://schemas.microsoft.com/office/powerpoint/2010/main" val="249352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Slide Full Widt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43343" y="3428347"/>
            <a:ext cx="22015720" cy="4097296"/>
          </a:xfrm>
          <a:prstGeom prst="rect">
            <a:avLst/>
          </a:prstGeom>
        </p:spPr>
        <p:txBody>
          <a:bodyPr anchor="t"/>
          <a:lstStyle>
            <a:lvl1pPr algn="l"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3353" y="7525652"/>
            <a:ext cx="22015717" cy="30000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959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Module or Week #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43355" y="11121222"/>
            <a:ext cx="22015717" cy="13615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534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1626009" indent="0">
              <a:buNone/>
              <a:defRPr sz="7113" b="1"/>
            </a:lvl2pPr>
            <a:lvl3pPr marL="3252012" indent="0">
              <a:buNone/>
              <a:defRPr sz="6401" b="1"/>
            </a:lvl3pPr>
            <a:lvl4pPr marL="4878020" indent="0">
              <a:buNone/>
              <a:defRPr sz="5689" b="1"/>
            </a:lvl4pPr>
            <a:lvl5pPr marL="6504026" indent="0">
              <a:buNone/>
              <a:defRPr sz="5689" b="1"/>
            </a:lvl5pPr>
            <a:lvl6pPr marL="8130032" indent="0">
              <a:buNone/>
              <a:defRPr sz="5689" b="1"/>
            </a:lvl6pPr>
            <a:lvl7pPr marL="9756041" indent="0">
              <a:buNone/>
              <a:defRPr sz="5689" b="1"/>
            </a:lvl7pPr>
            <a:lvl8pPr marL="11382044" indent="0">
              <a:buNone/>
              <a:defRPr sz="5689" b="1"/>
            </a:lvl8pPr>
            <a:lvl9pPr marL="13008052" indent="0">
              <a:buNone/>
              <a:defRPr sz="5689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Se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C98878-4F62-FF40-9D56-3D26743B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673" y="2954568"/>
            <a:ext cx="16487851" cy="5681856"/>
          </a:xfrm>
          <a:prstGeom prst="rect">
            <a:avLst/>
          </a:prstGeom>
        </p:spPr>
        <p:txBody>
          <a:bodyPr anchor="ctr"/>
          <a:lstStyle>
            <a:lvl1pPr algn="l"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E36859-01C0-104C-ABA0-D4207CC85A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49673" y="8636434"/>
            <a:ext cx="16487851" cy="22500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47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Module or Week 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37753-7CD0-A548-B0A1-32CF434A7B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949673" y="11204625"/>
            <a:ext cx="16487851" cy="18863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1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19507" indent="0">
              <a:buNone/>
              <a:defRPr sz="5334" b="1"/>
            </a:lvl2pPr>
            <a:lvl3pPr marL="2439014" indent="0">
              <a:buNone/>
              <a:defRPr sz="4801" b="1"/>
            </a:lvl3pPr>
            <a:lvl4pPr marL="3658513" indent="0">
              <a:buNone/>
              <a:defRPr sz="4267" b="1"/>
            </a:lvl4pPr>
            <a:lvl5pPr marL="4878020" indent="0">
              <a:buNone/>
              <a:defRPr sz="4267" b="1"/>
            </a:lvl5pPr>
            <a:lvl6pPr marL="6097527" indent="0">
              <a:buNone/>
              <a:defRPr sz="4267" b="1"/>
            </a:lvl6pPr>
            <a:lvl7pPr marL="7317029" indent="0">
              <a:buNone/>
              <a:defRPr sz="4267" b="1"/>
            </a:lvl7pPr>
            <a:lvl8pPr marL="8536534" indent="0">
              <a:buNone/>
              <a:defRPr sz="4267" b="1"/>
            </a:lvl8pPr>
            <a:lvl9pPr marL="9756041" indent="0">
              <a:buNone/>
              <a:defRPr sz="4267" b="1"/>
            </a:lvl9pPr>
          </a:lstStyle>
          <a:p>
            <a:pPr lvl="0"/>
            <a:r>
              <a:rPr lang="en-US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15911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3.png"/><Relationship Id="rId5" Type="http://schemas.openxmlformats.org/officeDocument/2006/relationships/image" Target="../media/image6.pdf"/><Relationship Id="rId4" Type="http://schemas.openxmlformats.org/officeDocument/2006/relationships/image" Target="../media/image14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5" Type="http://schemas.openxmlformats.org/officeDocument/2006/relationships/image" Target="../media/image6.pdf"/><Relationship Id="rId4" Type="http://schemas.openxmlformats.org/officeDocument/2006/relationships/image" Target="../media/image17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5" Type="http://schemas.openxmlformats.org/officeDocument/2006/relationships/image" Target="../media/image6.pdf"/><Relationship Id="rId4" Type="http://schemas.openxmlformats.org/officeDocument/2006/relationships/image" Target="../media/image19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df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8.emf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df"/><Relationship Id="rId5" Type="http://schemas.openxmlformats.org/officeDocument/2006/relationships/image" Target="../media/image10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df"/><Relationship Id="rId5" Type="http://schemas.openxmlformats.org/officeDocument/2006/relationships/image" Target="../media/image1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png"/><Relationship Id="rId5" Type="http://schemas.openxmlformats.org/officeDocument/2006/relationships/image" Target="../media/image6.pdf"/><Relationship Id="rId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3670280"/>
            <a:ext cx="24387175" cy="4235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llinois-Logo-Full-Color-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190774" y="731501"/>
            <a:ext cx="444294" cy="6427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675" r:id="rId2"/>
    <p:sldLayoutId id="2147483718" r:id="rId3"/>
    <p:sldLayoutId id="2147483726" r:id="rId4"/>
    <p:sldLayoutId id="2147483725" r:id="rId5"/>
    <p:sldLayoutId id="2147483719" r:id="rId6"/>
    <p:sldLayoutId id="2147483727" r:id="rId7"/>
  </p:sldLayoutIdLst>
  <p:hf hdr="0" dt="0"/>
  <p:txStyles>
    <p:titleStyle>
      <a:lvl1pPr algn="l" defTabSz="1219536" rtl="0" eaLnBrk="1" latinLnBrk="0" hangingPunct="1">
        <a:spcBef>
          <a:spcPct val="0"/>
        </a:spcBef>
        <a:buNone/>
        <a:defRPr sz="9601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1219536" rtl="0" eaLnBrk="1" latinLnBrk="0" hangingPunct="1">
        <a:spcBef>
          <a:spcPct val="20000"/>
        </a:spcBef>
        <a:buFont typeface="Arial"/>
        <a:buNone/>
        <a:defRPr sz="8534" kern="1200">
          <a:solidFill>
            <a:schemeClr val="tx1"/>
          </a:solidFill>
          <a:latin typeface="Arial"/>
          <a:ea typeface="+mn-ea"/>
          <a:cs typeface="Arial"/>
        </a:defRPr>
      </a:lvl1pPr>
      <a:lvl2pPr marL="1219536" indent="0" algn="l" defTabSz="1219536" rtl="0" eaLnBrk="1" latinLnBrk="0" hangingPunct="1">
        <a:spcBef>
          <a:spcPct val="20000"/>
        </a:spcBef>
        <a:buFont typeface="Arial"/>
        <a:buNone/>
        <a:defRPr sz="7470" kern="1200">
          <a:solidFill>
            <a:schemeClr val="tx1"/>
          </a:solidFill>
          <a:latin typeface="Arial"/>
          <a:ea typeface="+mn-ea"/>
          <a:cs typeface="Arial"/>
        </a:defRPr>
      </a:lvl2pPr>
      <a:lvl3pPr marL="2439070" indent="0" algn="l" defTabSz="1219536" rtl="0" eaLnBrk="1" latinLnBrk="0" hangingPunct="1">
        <a:spcBef>
          <a:spcPct val="20000"/>
        </a:spcBef>
        <a:buFont typeface="Arial"/>
        <a:buNone/>
        <a:defRPr sz="6401" kern="1200">
          <a:solidFill>
            <a:schemeClr val="tx1"/>
          </a:solidFill>
          <a:latin typeface="Arial"/>
          <a:ea typeface="+mn-ea"/>
          <a:cs typeface="Arial"/>
        </a:defRPr>
      </a:lvl3pPr>
      <a:lvl4pPr marL="3658607" indent="0" algn="l" defTabSz="1219536" rtl="0" eaLnBrk="1" latinLnBrk="0" hangingPunct="1">
        <a:spcBef>
          <a:spcPct val="20000"/>
        </a:spcBef>
        <a:buFont typeface="Arial"/>
        <a:buNone/>
        <a:defRPr sz="5334" kern="1200">
          <a:solidFill>
            <a:schemeClr val="tx1"/>
          </a:solidFill>
          <a:latin typeface="Arial"/>
          <a:ea typeface="+mn-ea"/>
          <a:cs typeface="Arial"/>
        </a:defRPr>
      </a:lvl4pPr>
      <a:lvl5pPr marL="4878143" indent="0" algn="l" defTabSz="1219536" rtl="0" eaLnBrk="1" latinLnBrk="0" hangingPunct="1">
        <a:spcBef>
          <a:spcPct val="20000"/>
        </a:spcBef>
        <a:buFont typeface="Arial"/>
        <a:buNone/>
        <a:defRPr sz="5334" kern="1200">
          <a:solidFill>
            <a:schemeClr val="tx1"/>
          </a:solidFill>
          <a:latin typeface="Arial"/>
          <a:ea typeface="+mn-ea"/>
          <a:cs typeface="Arial"/>
        </a:defRPr>
      </a:lvl5pPr>
      <a:lvl6pPr marL="6707444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6980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6517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6053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1pPr>
      <a:lvl2pPr marL="1219536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2pPr>
      <a:lvl3pPr marL="243907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3pPr>
      <a:lvl4pPr marL="365860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4pPr>
      <a:lvl5pPr marL="487814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5pPr>
      <a:lvl6pPr marL="6097679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6pPr>
      <a:lvl7pPr marL="7317211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7pPr>
      <a:lvl8pPr marL="853674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8pPr>
      <a:lvl9pPr marL="975628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2" userDrawn="1">
          <p15:clr>
            <a:srgbClr val="F26B43"/>
          </p15:clr>
        </p15:guide>
        <p15:guide id="2" pos="7681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nkstockPhotos-694054978 (72).jpg"/>
          <p:cNvPicPr>
            <a:picLocks noChangeAspect="1"/>
          </p:cNvPicPr>
          <p:nvPr userDrawn="1"/>
        </p:nvPicPr>
        <p:blipFill>
          <a:blip r:embed="rId4"/>
          <a:srcRect t="5825" b="10485"/>
          <a:stretch>
            <a:fillRect/>
          </a:stretch>
        </p:blipFill>
        <p:spPr>
          <a:xfrm>
            <a:off x="-2" y="7275"/>
            <a:ext cx="24387178" cy="1370872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16932"/>
            <a:ext cx="24387175" cy="13728696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4" dirty="0">
              <a:solidFill>
                <a:srgbClr val="C4362C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3688568"/>
            <a:ext cx="24387175" cy="4235"/>
          </a:xfrm>
          <a:prstGeom prst="line">
            <a:avLst/>
          </a:prstGeom>
          <a:ln w="76200" cap="flat" cmpd="sng" algn="ctr">
            <a:solidFill>
              <a:srgbClr val="D237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eft_Formal.eps">
            <a:extLst>
              <a:ext uri="{FF2B5EF4-FFF2-40B4-BE49-F238E27FC236}">
                <a16:creationId xmlns:a16="http://schemas.microsoft.com/office/drawing/2014/main" id="{A45139F4-C3A4-0F47-85A1-0C9190C9718D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280160" y="457200"/>
            <a:ext cx="4882896" cy="10425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1" r:id="rId2"/>
  </p:sldLayoutIdLst>
  <p:txStyles>
    <p:titleStyle>
      <a:lvl1pPr algn="ctr" defTabSz="1219536" rtl="0" eaLnBrk="1" latinLnBrk="0" hangingPunct="1">
        <a:spcBef>
          <a:spcPct val="0"/>
        </a:spcBef>
        <a:buNone/>
        <a:defRPr sz="117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650" indent="-914650" algn="l" defTabSz="1219536" rtl="0" eaLnBrk="1" latinLnBrk="0" hangingPunct="1">
        <a:spcBef>
          <a:spcPct val="20000"/>
        </a:spcBef>
        <a:buFont typeface="Arial"/>
        <a:buChar char="•"/>
        <a:defRPr sz="8534" kern="1200">
          <a:solidFill>
            <a:schemeClr val="tx1"/>
          </a:solidFill>
          <a:latin typeface="+mn-lt"/>
          <a:ea typeface="+mn-ea"/>
          <a:cs typeface="+mn-cs"/>
        </a:defRPr>
      </a:lvl1pPr>
      <a:lvl2pPr marL="1981744" indent="-762213" algn="l" defTabSz="1219536" rtl="0" eaLnBrk="1" latinLnBrk="0" hangingPunct="1">
        <a:spcBef>
          <a:spcPct val="20000"/>
        </a:spcBef>
        <a:buFont typeface="Arial"/>
        <a:buChar char="–"/>
        <a:defRPr sz="7470" kern="1200">
          <a:solidFill>
            <a:schemeClr val="tx1"/>
          </a:solidFill>
          <a:latin typeface="+mn-lt"/>
          <a:ea typeface="+mn-ea"/>
          <a:cs typeface="+mn-cs"/>
        </a:defRPr>
      </a:lvl2pPr>
      <a:lvl3pPr marL="3048837" indent="-609770" algn="l" defTabSz="1219536" rtl="0" eaLnBrk="1" latinLnBrk="0" hangingPunct="1">
        <a:spcBef>
          <a:spcPct val="20000"/>
        </a:spcBef>
        <a:buFont typeface="Arial"/>
        <a:buChar char="•"/>
        <a:defRPr sz="6401" kern="1200">
          <a:solidFill>
            <a:schemeClr val="tx1"/>
          </a:solidFill>
          <a:latin typeface="+mn-lt"/>
          <a:ea typeface="+mn-ea"/>
          <a:cs typeface="+mn-cs"/>
        </a:defRPr>
      </a:lvl3pPr>
      <a:lvl4pPr marL="4268373" indent="-609770" algn="l" defTabSz="1219536" rtl="0" eaLnBrk="1" latinLnBrk="0" hangingPunct="1">
        <a:spcBef>
          <a:spcPct val="20000"/>
        </a:spcBef>
        <a:buFont typeface="Arial"/>
        <a:buChar char="–"/>
        <a:defRPr sz="5334" kern="1200">
          <a:solidFill>
            <a:schemeClr val="tx1"/>
          </a:solidFill>
          <a:latin typeface="+mn-lt"/>
          <a:ea typeface="+mn-ea"/>
          <a:cs typeface="+mn-cs"/>
        </a:defRPr>
      </a:lvl4pPr>
      <a:lvl5pPr marL="5487910" indent="-609770" algn="l" defTabSz="1219536" rtl="0" eaLnBrk="1" latinLnBrk="0" hangingPunct="1">
        <a:spcBef>
          <a:spcPct val="20000"/>
        </a:spcBef>
        <a:buFont typeface="Arial"/>
        <a:buChar char="»"/>
        <a:defRPr sz="5334" kern="1200">
          <a:solidFill>
            <a:schemeClr val="tx1"/>
          </a:solidFill>
          <a:latin typeface="+mn-lt"/>
          <a:ea typeface="+mn-ea"/>
          <a:cs typeface="+mn-cs"/>
        </a:defRPr>
      </a:lvl5pPr>
      <a:lvl6pPr marL="6707444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6980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6517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6053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1pPr>
      <a:lvl2pPr marL="1219536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2pPr>
      <a:lvl3pPr marL="243907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3pPr>
      <a:lvl4pPr marL="365860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4pPr>
      <a:lvl5pPr marL="487814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5pPr>
      <a:lvl6pPr marL="6097679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6pPr>
      <a:lvl7pPr marL="7317211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7pPr>
      <a:lvl8pPr marL="853674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8pPr>
      <a:lvl9pPr marL="975628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Stock-527370201-72dpi.jpg"/>
          <p:cNvPicPr>
            <a:picLocks noChangeAspect="1"/>
          </p:cNvPicPr>
          <p:nvPr userDrawn="1"/>
        </p:nvPicPr>
        <p:blipFill>
          <a:blip r:embed="rId4"/>
          <a:srcRect b="16222"/>
          <a:stretch>
            <a:fillRect/>
          </a:stretch>
        </p:blipFill>
        <p:spPr>
          <a:xfrm>
            <a:off x="0" y="0"/>
            <a:ext cx="24387175" cy="137007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4387175" cy="13728696"/>
          </a:xfrm>
          <a:prstGeom prst="rect">
            <a:avLst/>
          </a:prstGeom>
          <a:solidFill>
            <a:srgbClr val="E84A27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4" dirty="0">
              <a:solidFill>
                <a:srgbClr val="C4362C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3688568"/>
            <a:ext cx="24387175" cy="4235"/>
          </a:xfrm>
          <a:prstGeom prst="line">
            <a:avLst/>
          </a:prstGeom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eft_Formal rev BLUE.png">
            <a:extLst>
              <a:ext uri="{FF2B5EF4-FFF2-40B4-BE49-F238E27FC236}">
                <a16:creationId xmlns:a16="http://schemas.microsoft.com/office/drawing/2014/main" id="{9A5D7E52-B2C6-3E43-87BD-51C6D87EC1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80160" y="457200"/>
            <a:ext cx="4873752" cy="10307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8" r:id="rId2"/>
  </p:sldLayoutIdLst>
  <p:txStyles>
    <p:titleStyle>
      <a:lvl1pPr algn="ctr" defTabSz="1219536" rtl="0" eaLnBrk="1" latinLnBrk="0" hangingPunct="1">
        <a:spcBef>
          <a:spcPct val="0"/>
        </a:spcBef>
        <a:buNone/>
        <a:defRPr sz="117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650" indent="-914650" algn="l" defTabSz="1219536" rtl="0" eaLnBrk="1" latinLnBrk="0" hangingPunct="1">
        <a:spcBef>
          <a:spcPct val="20000"/>
        </a:spcBef>
        <a:buFont typeface="Arial"/>
        <a:buChar char="•"/>
        <a:defRPr sz="8534" kern="1200">
          <a:solidFill>
            <a:schemeClr val="tx1"/>
          </a:solidFill>
          <a:latin typeface="+mn-lt"/>
          <a:ea typeface="+mn-ea"/>
          <a:cs typeface="+mn-cs"/>
        </a:defRPr>
      </a:lvl1pPr>
      <a:lvl2pPr marL="1981744" indent="-762213" algn="l" defTabSz="1219536" rtl="0" eaLnBrk="1" latinLnBrk="0" hangingPunct="1">
        <a:spcBef>
          <a:spcPct val="20000"/>
        </a:spcBef>
        <a:buFont typeface="Arial"/>
        <a:buChar char="–"/>
        <a:defRPr sz="7470" kern="1200">
          <a:solidFill>
            <a:schemeClr val="tx1"/>
          </a:solidFill>
          <a:latin typeface="+mn-lt"/>
          <a:ea typeface="+mn-ea"/>
          <a:cs typeface="+mn-cs"/>
        </a:defRPr>
      </a:lvl2pPr>
      <a:lvl3pPr marL="3048837" indent="-609770" algn="l" defTabSz="1219536" rtl="0" eaLnBrk="1" latinLnBrk="0" hangingPunct="1">
        <a:spcBef>
          <a:spcPct val="20000"/>
        </a:spcBef>
        <a:buFont typeface="Arial"/>
        <a:buChar char="•"/>
        <a:defRPr sz="6401" kern="1200">
          <a:solidFill>
            <a:schemeClr val="tx1"/>
          </a:solidFill>
          <a:latin typeface="+mn-lt"/>
          <a:ea typeface="+mn-ea"/>
          <a:cs typeface="+mn-cs"/>
        </a:defRPr>
      </a:lvl3pPr>
      <a:lvl4pPr marL="4268373" indent="-609770" algn="l" defTabSz="1219536" rtl="0" eaLnBrk="1" latinLnBrk="0" hangingPunct="1">
        <a:spcBef>
          <a:spcPct val="20000"/>
        </a:spcBef>
        <a:buFont typeface="Arial"/>
        <a:buChar char="–"/>
        <a:defRPr sz="5334" kern="1200">
          <a:solidFill>
            <a:schemeClr val="tx1"/>
          </a:solidFill>
          <a:latin typeface="+mn-lt"/>
          <a:ea typeface="+mn-ea"/>
          <a:cs typeface="+mn-cs"/>
        </a:defRPr>
      </a:lvl4pPr>
      <a:lvl5pPr marL="5487910" indent="-609770" algn="l" defTabSz="1219536" rtl="0" eaLnBrk="1" latinLnBrk="0" hangingPunct="1">
        <a:spcBef>
          <a:spcPct val="20000"/>
        </a:spcBef>
        <a:buFont typeface="Arial"/>
        <a:buChar char="»"/>
        <a:defRPr sz="5334" kern="1200">
          <a:solidFill>
            <a:schemeClr val="tx1"/>
          </a:solidFill>
          <a:latin typeface="+mn-lt"/>
          <a:ea typeface="+mn-ea"/>
          <a:cs typeface="+mn-cs"/>
        </a:defRPr>
      </a:lvl5pPr>
      <a:lvl6pPr marL="6707444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6980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6517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6053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1pPr>
      <a:lvl2pPr marL="1219536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2pPr>
      <a:lvl3pPr marL="243907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3pPr>
      <a:lvl4pPr marL="365860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4pPr>
      <a:lvl5pPr marL="487814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5pPr>
      <a:lvl6pPr marL="6097679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6pPr>
      <a:lvl7pPr marL="7317211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7pPr>
      <a:lvl8pPr marL="853674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8pPr>
      <a:lvl9pPr marL="975628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04 tmc.jpg"/>
          <p:cNvPicPr>
            <a:picLocks noChangeAspect="1"/>
          </p:cNvPicPr>
          <p:nvPr userDrawn="1"/>
        </p:nvPicPr>
        <p:blipFill>
          <a:blip r:embed="rId4"/>
          <a:srcRect l="517" t="3221" b="9662"/>
          <a:stretch>
            <a:fillRect/>
          </a:stretch>
        </p:blipFill>
        <p:spPr>
          <a:xfrm>
            <a:off x="0" y="1"/>
            <a:ext cx="24387048" cy="1370536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4387048" cy="13716000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4" dirty="0">
              <a:solidFill>
                <a:srgbClr val="C4362C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528BEC-3A17-1B43-AFDB-DF4BCA82F751}"/>
              </a:ext>
            </a:extLst>
          </p:cNvPr>
          <p:cNvCxnSpPr/>
          <p:nvPr userDrawn="1"/>
        </p:nvCxnSpPr>
        <p:spPr>
          <a:xfrm>
            <a:off x="0" y="13688568"/>
            <a:ext cx="24387175" cy="4235"/>
          </a:xfrm>
          <a:prstGeom prst="line">
            <a:avLst/>
          </a:prstGeom>
          <a:ln w="76200" cap="flat" cmpd="sng" algn="ctr">
            <a:solidFill>
              <a:srgbClr val="D237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eft_Formal.eps">
            <a:extLst>
              <a:ext uri="{FF2B5EF4-FFF2-40B4-BE49-F238E27FC236}">
                <a16:creationId xmlns:a16="http://schemas.microsoft.com/office/drawing/2014/main" id="{A778C6EB-13DC-6548-AD0F-9480198DB8D5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280160" y="457200"/>
            <a:ext cx="4882896" cy="10425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7" r:id="rId2"/>
  </p:sldLayoutIdLst>
  <p:txStyles>
    <p:titleStyle>
      <a:lvl1pPr algn="ctr" defTabSz="1219536" rtl="0" eaLnBrk="1" latinLnBrk="0" hangingPunct="1">
        <a:spcBef>
          <a:spcPct val="0"/>
        </a:spcBef>
        <a:buNone/>
        <a:defRPr sz="117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650" indent="-914650" algn="l" defTabSz="1219536" rtl="0" eaLnBrk="1" latinLnBrk="0" hangingPunct="1">
        <a:spcBef>
          <a:spcPct val="20000"/>
        </a:spcBef>
        <a:buFont typeface="Arial"/>
        <a:buChar char="•"/>
        <a:defRPr sz="8534" kern="1200">
          <a:solidFill>
            <a:schemeClr val="tx1"/>
          </a:solidFill>
          <a:latin typeface="+mn-lt"/>
          <a:ea typeface="+mn-ea"/>
          <a:cs typeface="+mn-cs"/>
        </a:defRPr>
      </a:lvl1pPr>
      <a:lvl2pPr marL="1981744" indent="-762213" algn="l" defTabSz="1219536" rtl="0" eaLnBrk="1" latinLnBrk="0" hangingPunct="1">
        <a:spcBef>
          <a:spcPct val="20000"/>
        </a:spcBef>
        <a:buFont typeface="Arial"/>
        <a:buChar char="–"/>
        <a:defRPr sz="7470" kern="1200">
          <a:solidFill>
            <a:schemeClr val="tx1"/>
          </a:solidFill>
          <a:latin typeface="+mn-lt"/>
          <a:ea typeface="+mn-ea"/>
          <a:cs typeface="+mn-cs"/>
        </a:defRPr>
      </a:lvl2pPr>
      <a:lvl3pPr marL="3048837" indent="-609770" algn="l" defTabSz="1219536" rtl="0" eaLnBrk="1" latinLnBrk="0" hangingPunct="1">
        <a:spcBef>
          <a:spcPct val="20000"/>
        </a:spcBef>
        <a:buFont typeface="Arial"/>
        <a:buChar char="•"/>
        <a:defRPr sz="6401" kern="1200">
          <a:solidFill>
            <a:schemeClr val="tx1"/>
          </a:solidFill>
          <a:latin typeface="+mn-lt"/>
          <a:ea typeface="+mn-ea"/>
          <a:cs typeface="+mn-cs"/>
        </a:defRPr>
      </a:lvl3pPr>
      <a:lvl4pPr marL="4268373" indent="-609770" algn="l" defTabSz="1219536" rtl="0" eaLnBrk="1" latinLnBrk="0" hangingPunct="1">
        <a:spcBef>
          <a:spcPct val="20000"/>
        </a:spcBef>
        <a:buFont typeface="Arial"/>
        <a:buChar char="–"/>
        <a:defRPr sz="5334" kern="1200">
          <a:solidFill>
            <a:schemeClr val="tx1"/>
          </a:solidFill>
          <a:latin typeface="+mn-lt"/>
          <a:ea typeface="+mn-ea"/>
          <a:cs typeface="+mn-cs"/>
        </a:defRPr>
      </a:lvl4pPr>
      <a:lvl5pPr marL="5487910" indent="-609770" algn="l" defTabSz="1219536" rtl="0" eaLnBrk="1" latinLnBrk="0" hangingPunct="1">
        <a:spcBef>
          <a:spcPct val="20000"/>
        </a:spcBef>
        <a:buFont typeface="Arial"/>
        <a:buChar char="»"/>
        <a:defRPr sz="5334" kern="1200">
          <a:solidFill>
            <a:schemeClr val="tx1"/>
          </a:solidFill>
          <a:latin typeface="+mn-lt"/>
          <a:ea typeface="+mn-ea"/>
          <a:cs typeface="+mn-cs"/>
        </a:defRPr>
      </a:lvl5pPr>
      <a:lvl6pPr marL="6707444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6980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6517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6053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1pPr>
      <a:lvl2pPr marL="1219536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2pPr>
      <a:lvl3pPr marL="243907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3pPr>
      <a:lvl4pPr marL="365860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4pPr>
      <a:lvl5pPr marL="487814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5pPr>
      <a:lvl6pPr marL="6097679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6pPr>
      <a:lvl7pPr marL="7317211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7pPr>
      <a:lvl8pPr marL="853674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8pPr>
      <a:lvl9pPr marL="975628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118tmc-72dpi.jpg"/>
          <p:cNvPicPr>
            <a:picLocks noChangeAspect="1"/>
          </p:cNvPicPr>
          <p:nvPr userDrawn="1"/>
        </p:nvPicPr>
        <p:blipFill>
          <a:blip r:embed="rId4"/>
          <a:srcRect l="652" t="8471" b="1059"/>
          <a:stretch>
            <a:fillRect/>
          </a:stretch>
        </p:blipFill>
        <p:spPr>
          <a:xfrm>
            <a:off x="0" y="0"/>
            <a:ext cx="24387048" cy="1369153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24387048" cy="13716000"/>
          </a:xfrm>
          <a:prstGeom prst="rect">
            <a:avLst/>
          </a:prstGeom>
          <a:solidFill>
            <a:srgbClr val="E84A27">
              <a:alpha val="67451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4" dirty="0">
              <a:solidFill>
                <a:srgbClr val="C4362C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FF64AC-F8ED-3140-AF75-9C1132B737EF}"/>
              </a:ext>
            </a:extLst>
          </p:cNvPr>
          <p:cNvCxnSpPr/>
          <p:nvPr userDrawn="1"/>
        </p:nvCxnSpPr>
        <p:spPr>
          <a:xfrm>
            <a:off x="0" y="13688568"/>
            <a:ext cx="24387175" cy="4235"/>
          </a:xfrm>
          <a:prstGeom prst="line">
            <a:avLst/>
          </a:prstGeom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eft_Formal rev BLUE.png">
            <a:extLst>
              <a:ext uri="{FF2B5EF4-FFF2-40B4-BE49-F238E27FC236}">
                <a16:creationId xmlns:a16="http://schemas.microsoft.com/office/drawing/2014/main" id="{018D3BC7-4776-E245-A93E-D115A3A561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80160" y="457200"/>
            <a:ext cx="4873752" cy="10307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4" r:id="rId2"/>
  </p:sldLayoutIdLst>
  <p:txStyles>
    <p:titleStyle>
      <a:lvl1pPr algn="ctr" defTabSz="1219536" rtl="0" eaLnBrk="1" latinLnBrk="0" hangingPunct="1">
        <a:spcBef>
          <a:spcPct val="0"/>
        </a:spcBef>
        <a:buNone/>
        <a:defRPr sz="117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650" indent="-914650" algn="l" defTabSz="1219536" rtl="0" eaLnBrk="1" latinLnBrk="0" hangingPunct="1">
        <a:spcBef>
          <a:spcPct val="20000"/>
        </a:spcBef>
        <a:buFont typeface="Arial"/>
        <a:buChar char="•"/>
        <a:defRPr sz="8534" kern="1200">
          <a:solidFill>
            <a:schemeClr val="tx1"/>
          </a:solidFill>
          <a:latin typeface="+mn-lt"/>
          <a:ea typeface="+mn-ea"/>
          <a:cs typeface="+mn-cs"/>
        </a:defRPr>
      </a:lvl1pPr>
      <a:lvl2pPr marL="1981744" indent="-762213" algn="l" defTabSz="1219536" rtl="0" eaLnBrk="1" latinLnBrk="0" hangingPunct="1">
        <a:spcBef>
          <a:spcPct val="20000"/>
        </a:spcBef>
        <a:buFont typeface="Arial"/>
        <a:buChar char="–"/>
        <a:defRPr sz="7470" kern="1200">
          <a:solidFill>
            <a:schemeClr val="tx1"/>
          </a:solidFill>
          <a:latin typeface="+mn-lt"/>
          <a:ea typeface="+mn-ea"/>
          <a:cs typeface="+mn-cs"/>
        </a:defRPr>
      </a:lvl2pPr>
      <a:lvl3pPr marL="3048837" indent="-609770" algn="l" defTabSz="1219536" rtl="0" eaLnBrk="1" latinLnBrk="0" hangingPunct="1">
        <a:spcBef>
          <a:spcPct val="20000"/>
        </a:spcBef>
        <a:buFont typeface="Arial"/>
        <a:buChar char="•"/>
        <a:defRPr sz="6401" kern="1200">
          <a:solidFill>
            <a:schemeClr val="tx1"/>
          </a:solidFill>
          <a:latin typeface="+mn-lt"/>
          <a:ea typeface="+mn-ea"/>
          <a:cs typeface="+mn-cs"/>
        </a:defRPr>
      </a:lvl3pPr>
      <a:lvl4pPr marL="4268373" indent="-609770" algn="l" defTabSz="1219536" rtl="0" eaLnBrk="1" latinLnBrk="0" hangingPunct="1">
        <a:spcBef>
          <a:spcPct val="20000"/>
        </a:spcBef>
        <a:buFont typeface="Arial"/>
        <a:buChar char="–"/>
        <a:defRPr sz="5334" kern="1200">
          <a:solidFill>
            <a:schemeClr val="tx1"/>
          </a:solidFill>
          <a:latin typeface="+mn-lt"/>
          <a:ea typeface="+mn-ea"/>
          <a:cs typeface="+mn-cs"/>
        </a:defRPr>
      </a:lvl4pPr>
      <a:lvl5pPr marL="5487910" indent="-609770" algn="l" defTabSz="1219536" rtl="0" eaLnBrk="1" latinLnBrk="0" hangingPunct="1">
        <a:spcBef>
          <a:spcPct val="20000"/>
        </a:spcBef>
        <a:buFont typeface="Arial"/>
        <a:buChar char="»"/>
        <a:defRPr sz="5334" kern="1200">
          <a:solidFill>
            <a:schemeClr val="tx1"/>
          </a:solidFill>
          <a:latin typeface="+mn-lt"/>
          <a:ea typeface="+mn-ea"/>
          <a:cs typeface="+mn-cs"/>
        </a:defRPr>
      </a:lvl5pPr>
      <a:lvl6pPr marL="6707444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6980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6517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6053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1pPr>
      <a:lvl2pPr marL="1219536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2pPr>
      <a:lvl3pPr marL="243907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3pPr>
      <a:lvl4pPr marL="365860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4pPr>
      <a:lvl5pPr marL="487814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5pPr>
      <a:lvl6pPr marL="6097679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6pPr>
      <a:lvl7pPr marL="7317211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7pPr>
      <a:lvl8pPr marL="853674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8pPr>
      <a:lvl9pPr marL="975628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f interior.jpg"/>
          <p:cNvPicPr>
            <a:picLocks noChangeAspect="1"/>
          </p:cNvPicPr>
          <p:nvPr userDrawn="1"/>
        </p:nvPicPr>
        <p:blipFill>
          <a:blip r:embed="rId4"/>
          <a:srcRect r="7400" b="6667"/>
          <a:stretch>
            <a:fillRect/>
          </a:stretch>
        </p:blipFill>
        <p:spPr>
          <a:xfrm>
            <a:off x="0" y="0"/>
            <a:ext cx="24387048" cy="1363979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4387048" cy="13716000"/>
          </a:xfrm>
          <a:prstGeom prst="rect">
            <a:avLst/>
          </a:prstGeom>
          <a:solidFill>
            <a:srgbClr val="FFFFFF">
              <a:alpha val="8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4"/>
          </a:p>
        </p:txBody>
      </p:sp>
      <p:pic>
        <p:nvPicPr>
          <p:cNvPr id="6" name="Picture 5" descr="Left_Formal.eps">
            <a:extLst>
              <a:ext uri="{FF2B5EF4-FFF2-40B4-BE49-F238E27FC236}">
                <a16:creationId xmlns:a16="http://schemas.microsoft.com/office/drawing/2014/main" id="{BB340424-5420-3843-AE27-FD7AAC3D79D2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280160" y="457200"/>
            <a:ext cx="4882896" cy="10425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6" r:id="rId2"/>
  </p:sldLayoutIdLst>
  <p:txStyles>
    <p:titleStyle>
      <a:lvl1pPr algn="ctr" defTabSz="1219536" rtl="0" eaLnBrk="1" latinLnBrk="0" hangingPunct="1">
        <a:spcBef>
          <a:spcPct val="0"/>
        </a:spcBef>
        <a:buNone/>
        <a:defRPr sz="117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650" indent="-914650" algn="l" defTabSz="1219536" rtl="0" eaLnBrk="1" latinLnBrk="0" hangingPunct="1">
        <a:spcBef>
          <a:spcPct val="20000"/>
        </a:spcBef>
        <a:buFont typeface="Arial"/>
        <a:buChar char="•"/>
        <a:defRPr sz="8534" kern="1200">
          <a:solidFill>
            <a:schemeClr val="tx1"/>
          </a:solidFill>
          <a:latin typeface="+mn-lt"/>
          <a:ea typeface="+mn-ea"/>
          <a:cs typeface="+mn-cs"/>
        </a:defRPr>
      </a:lvl1pPr>
      <a:lvl2pPr marL="1981744" indent="-762213" algn="l" defTabSz="1219536" rtl="0" eaLnBrk="1" latinLnBrk="0" hangingPunct="1">
        <a:spcBef>
          <a:spcPct val="20000"/>
        </a:spcBef>
        <a:buFont typeface="Arial"/>
        <a:buChar char="–"/>
        <a:defRPr sz="7470" kern="1200">
          <a:solidFill>
            <a:schemeClr val="tx1"/>
          </a:solidFill>
          <a:latin typeface="+mn-lt"/>
          <a:ea typeface="+mn-ea"/>
          <a:cs typeface="+mn-cs"/>
        </a:defRPr>
      </a:lvl2pPr>
      <a:lvl3pPr marL="3048837" indent="-609770" algn="l" defTabSz="1219536" rtl="0" eaLnBrk="1" latinLnBrk="0" hangingPunct="1">
        <a:spcBef>
          <a:spcPct val="20000"/>
        </a:spcBef>
        <a:buFont typeface="Arial"/>
        <a:buChar char="•"/>
        <a:defRPr sz="6401" kern="1200">
          <a:solidFill>
            <a:schemeClr val="tx1"/>
          </a:solidFill>
          <a:latin typeface="+mn-lt"/>
          <a:ea typeface="+mn-ea"/>
          <a:cs typeface="+mn-cs"/>
        </a:defRPr>
      </a:lvl3pPr>
      <a:lvl4pPr marL="4268373" indent="-609770" algn="l" defTabSz="1219536" rtl="0" eaLnBrk="1" latinLnBrk="0" hangingPunct="1">
        <a:spcBef>
          <a:spcPct val="20000"/>
        </a:spcBef>
        <a:buFont typeface="Arial"/>
        <a:buChar char="–"/>
        <a:defRPr sz="5334" kern="1200">
          <a:solidFill>
            <a:schemeClr val="tx1"/>
          </a:solidFill>
          <a:latin typeface="+mn-lt"/>
          <a:ea typeface="+mn-ea"/>
          <a:cs typeface="+mn-cs"/>
        </a:defRPr>
      </a:lvl4pPr>
      <a:lvl5pPr marL="5487910" indent="-609770" algn="l" defTabSz="1219536" rtl="0" eaLnBrk="1" latinLnBrk="0" hangingPunct="1">
        <a:spcBef>
          <a:spcPct val="20000"/>
        </a:spcBef>
        <a:buFont typeface="Arial"/>
        <a:buChar char="»"/>
        <a:defRPr sz="5334" kern="1200">
          <a:solidFill>
            <a:schemeClr val="tx1"/>
          </a:solidFill>
          <a:latin typeface="+mn-lt"/>
          <a:ea typeface="+mn-ea"/>
          <a:cs typeface="+mn-cs"/>
        </a:defRPr>
      </a:lvl5pPr>
      <a:lvl6pPr marL="6707444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6980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6517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6053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1pPr>
      <a:lvl2pPr marL="1219536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2pPr>
      <a:lvl3pPr marL="243907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3pPr>
      <a:lvl4pPr marL="365860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4pPr>
      <a:lvl5pPr marL="487814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5pPr>
      <a:lvl6pPr marL="6097679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6pPr>
      <a:lvl7pPr marL="7317211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7pPr>
      <a:lvl8pPr marL="853674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8pPr>
      <a:lvl9pPr marL="975628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ilding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30" y="0"/>
            <a:ext cx="24387175" cy="13716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030" y="0"/>
            <a:ext cx="24387175" cy="13716000"/>
          </a:xfrm>
          <a:prstGeom prst="rect">
            <a:avLst/>
          </a:prstGeom>
          <a:solidFill>
            <a:schemeClr val="accent3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4" dirty="0">
              <a:solidFill>
                <a:srgbClr val="C4362C"/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0" y="13670280"/>
            <a:ext cx="24390205" cy="4235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_LeftOrngReverse.eps">
            <a:extLst>
              <a:ext uri="{FF2B5EF4-FFF2-40B4-BE49-F238E27FC236}">
                <a16:creationId xmlns:a16="http://schemas.microsoft.com/office/drawing/2014/main" id="{C681C6B6-FD7F-8040-90C2-5880A7E367D4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280160" y="457200"/>
            <a:ext cx="4876800" cy="10414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15" r:id="rId2"/>
    <p:sldLayoutId id="2147483716" r:id="rId3"/>
  </p:sldLayoutIdLst>
  <p:hf hdr="0" dt="0"/>
  <p:txStyles>
    <p:titleStyle>
      <a:lvl1pPr algn="ctr" defTabSz="1219536" rtl="0" eaLnBrk="1" latinLnBrk="0" hangingPunct="1">
        <a:spcBef>
          <a:spcPct val="0"/>
        </a:spcBef>
        <a:buNone/>
        <a:defRPr sz="117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650" indent="-914650" algn="l" defTabSz="1219536" rtl="0" eaLnBrk="1" latinLnBrk="0" hangingPunct="1">
        <a:spcBef>
          <a:spcPct val="20000"/>
        </a:spcBef>
        <a:buFont typeface="Arial"/>
        <a:buChar char="•"/>
        <a:defRPr sz="8534" kern="1200">
          <a:solidFill>
            <a:schemeClr val="tx1"/>
          </a:solidFill>
          <a:latin typeface="+mn-lt"/>
          <a:ea typeface="+mn-ea"/>
          <a:cs typeface="+mn-cs"/>
        </a:defRPr>
      </a:lvl1pPr>
      <a:lvl2pPr marL="1981744" indent="-762213" algn="l" defTabSz="1219536" rtl="0" eaLnBrk="1" latinLnBrk="0" hangingPunct="1">
        <a:spcBef>
          <a:spcPct val="20000"/>
        </a:spcBef>
        <a:buFont typeface="Arial"/>
        <a:buChar char="–"/>
        <a:defRPr sz="7470" kern="1200">
          <a:solidFill>
            <a:schemeClr val="tx1"/>
          </a:solidFill>
          <a:latin typeface="+mn-lt"/>
          <a:ea typeface="+mn-ea"/>
          <a:cs typeface="+mn-cs"/>
        </a:defRPr>
      </a:lvl2pPr>
      <a:lvl3pPr marL="3048837" indent="-609770" algn="l" defTabSz="1219536" rtl="0" eaLnBrk="1" latinLnBrk="0" hangingPunct="1">
        <a:spcBef>
          <a:spcPct val="20000"/>
        </a:spcBef>
        <a:buFont typeface="Arial"/>
        <a:buChar char="•"/>
        <a:defRPr sz="6401" kern="1200">
          <a:solidFill>
            <a:schemeClr val="tx1"/>
          </a:solidFill>
          <a:latin typeface="+mn-lt"/>
          <a:ea typeface="+mn-ea"/>
          <a:cs typeface="+mn-cs"/>
        </a:defRPr>
      </a:lvl3pPr>
      <a:lvl4pPr marL="4268373" indent="-609770" algn="l" defTabSz="1219536" rtl="0" eaLnBrk="1" latinLnBrk="0" hangingPunct="1">
        <a:spcBef>
          <a:spcPct val="20000"/>
        </a:spcBef>
        <a:buFont typeface="Arial"/>
        <a:buChar char="–"/>
        <a:defRPr sz="5334" kern="1200">
          <a:solidFill>
            <a:schemeClr val="tx1"/>
          </a:solidFill>
          <a:latin typeface="+mn-lt"/>
          <a:ea typeface="+mn-ea"/>
          <a:cs typeface="+mn-cs"/>
        </a:defRPr>
      </a:lvl4pPr>
      <a:lvl5pPr marL="5487910" indent="-609770" algn="l" defTabSz="1219536" rtl="0" eaLnBrk="1" latinLnBrk="0" hangingPunct="1">
        <a:spcBef>
          <a:spcPct val="20000"/>
        </a:spcBef>
        <a:buFont typeface="Arial"/>
        <a:buChar char="»"/>
        <a:defRPr sz="5334" kern="1200">
          <a:solidFill>
            <a:schemeClr val="tx1"/>
          </a:solidFill>
          <a:latin typeface="+mn-lt"/>
          <a:ea typeface="+mn-ea"/>
          <a:cs typeface="+mn-cs"/>
        </a:defRPr>
      </a:lvl5pPr>
      <a:lvl6pPr marL="6707444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6980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6517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6053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1pPr>
      <a:lvl2pPr marL="1219536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2pPr>
      <a:lvl3pPr marL="243907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3pPr>
      <a:lvl4pPr marL="365860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4pPr>
      <a:lvl5pPr marL="487814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5pPr>
      <a:lvl6pPr marL="6097679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6pPr>
      <a:lvl7pPr marL="7317211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7pPr>
      <a:lvl8pPr marL="853674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8pPr>
      <a:lvl9pPr marL="975628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617" y="0"/>
            <a:ext cx="24384000" cy="1371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34B79C-0ACD-AF42-BD83-1C30384027E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3192156" y="731501"/>
            <a:ext cx="438912" cy="633983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0" y="13670280"/>
            <a:ext cx="24390205" cy="4235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8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8" r:id="rId2"/>
    <p:sldLayoutId id="2147483733" r:id="rId3"/>
    <p:sldLayoutId id="2147483732" r:id="rId4"/>
    <p:sldLayoutId id="2147483753" r:id="rId5"/>
    <p:sldLayoutId id="2147483734" r:id="rId6"/>
    <p:sldLayoutId id="2147483756" r:id="rId7"/>
  </p:sldLayoutIdLst>
  <p:hf hdr="0" dt="0"/>
  <p:txStyles>
    <p:titleStyle>
      <a:lvl1pPr algn="ctr" defTabSz="1219536" rtl="0" eaLnBrk="1" latinLnBrk="0" hangingPunct="1">
        <a:spcBef>
          <a:spcPct val="0"/>
        </a:spcBef>
        <a:buNone/>
        <a:defRPr sz="117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650" indent="-914650" algn="l" defTabSz="1219536" rtl="0" eaLnBrk="1" latinLnBrk="0" hangingPunct="1">
        <a:spcBef>
          <a:spcPct val="20000"/>
        </a:spcBef>
        <a:buFont typeface="Arial"/>
        <a:buChar char="•"/>
        <a:defRPr sz="8534" kern="1200">
          <a:solidFill>
            <a:schemeClr val="tx1"/>
          </a:solidFill>
          <a:latin typeface="+mn-lt"/>
          <a:ea typeface="+mn-ea"/>
          <a:cs typeface="+mn-cs"/>
        </a:defRPr>
      </a:lvl1pPr>
      <a:lvl2pPr marL="1981744" indent="-762213" algn="l" defTabSz="1219536" rtl="0" eaLnBrk="1" latinLnBrk="0" hangingPunct="1">
        <a:spcBef>
          <a:spcPct val="20000"/>
        </a:spcBef>
        <a:buFont typeface="Arial"/>
        <a:buChar char="–"/>
        <a:defRPr sz="7470" kern="1200">
          <a:solidFill>
            <a:schemeClr val="tx1"/>
          </a:solidFill>
          <a:latin typeface="+mn-lt"/>
          <a:ea typeface="+mn-ea"/>
          <a:cs typeface="+mn-cs"/>
        </a:defRPr>
      </a:lvl2pPr>
      <a:lvl3pPr marL="3048837" indent="-609770" algn="l" defTabSz="1219536" rtl="0" eaLnBrk="1" latinLnBrk="0" hangingPunct="1">
        <a:spcBef>
          <a:spcPct val="20000"/>
        </a:spcBef>
        <a:buFont typeface="Arial"/>
        <a:buChar char="•"/>
        <a:defRPr sz="6401" kern="1200">
          <a:solidFill>
            <a:schemeClr val="tx1"/>
          </a:solidFill>
          <a:latin typeface="+mn-lt"/>
          <a:ea typeface="+mn-ea"/>
          <a:cs typeface="+mn-cs"/>
        </a:defRPr>
      </a:lvl3pPr>
      <a:lvl4pPr marL="4268373" indent="-609770" algn="l" defTabSz="1219536" rtl="0" eaLnBrk="1" latinLnBrk="0" hangingPunct="1">
        <a:spcBef>
          <a:spcPct val="20000"/>
        </a:spcBef>
        <a:buFont typeface="Arial"/>
        <a:buChar char="–"/>
        <a:defRPr sz="5334" kern="1200">
          <a:solidFill>
            <a:schemeClr val="tx1"/>
          </a:solidFill>
          <a:latin typeface="+mn-lt"/>
          <a:ea typeface="+mn-ea"/>
          <a:cs typeface="+mn-cs"/>
        </a:defRPr>
      </a:lvl4pPr>
      <a:lvl5pPr marL="5487910" indent="-609770" algn="l" defTabSz="1219536" rtl="0" eaLnBrk="1" latinLnBrk="0" hangingPunct="1">
        <a:spcBef>
          <a:spcPct val="20000"/>
        </a:spcBef>
        <a:buFont typeface="Arial"/>
        <a:buChar char="»"/>
        <a:defRPr sz="5334" kern="1200">
          <a:solidFill>
            <a:schemeClr val="tx1"/>
          </a:solidFill>
          <a:latin typeface="+mn-lt"/>
          <a:ea typeface="+mn-ea"/>
          <a:cs typeface="+mn-cs"/>
        </a:defRPr>
      </a:lvl5pPr>
      <a:lvl6pPr marL="6707444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6980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6517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6053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1pPr>
      <a:lvl2pPr marL="1219536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2pPr>
      <a:lvl3pPr marL="243907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3pPr>
      <a:lvl4pPr marL="365860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4pPr>
      <a:lvl5pPr marL="487814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5pPr>
      <a:lvl6pPr marL="6097679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6pPr>
      <a:lvl7pPr marL="7317211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7pPr>
      <a:lvl8pPr marL="853674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8pPr>
      <a:lvl9pPr marL="975628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617" y="0"/>
            <a:ext cx="24384000" cy="1371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34B79C-0ACD-AF42-BD83-1C30384027E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3192156" y="731501"/>
            <a:ext cx="438912" cy="633983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0" y="13670280"/>
            <a:ext cx="24390205" cy="4235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5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hf hdr="0" dt="0"/>
  <p:txStyles>
    <p:titleStyle>
      <a:lvl1pPr algn="ctr" defTabSz="1219536" rtl="0" eaLnBrk="1" latinLnBrk="0" hangingPunct="1">
        <a:spcBef>
          <a:spcPct val="0"/>
        </a:spcBef>
        <a:buNone/>
        <a:defRPr sz="117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650" indent="-914650" algn="l" defTabSz="1219536" rtl="0" eaLnBrk="1" latinLnBrk="0" hangingPunct="1">
        <a:spcBef>
          <a:spcPct val="20000"/>
        </a:spcBef>
        <a:buFont typeface="Arial"/>
        <a:buChar char="•"/>
        <a:defRPr sz="8534" kern="1200">
          <a:solidFill>
            <a:schemeClr val="tx1"/>
          </a:solidFill>
          <a:latin typeface="+mn-lt"/>
          <a:ea typeface="+mn-ea"/>
          <a:cs typeface="+mn-cs"/>
        </a:defRPr>
      </a:lvl1pPr>
      <a:lvl2pPr marL="1981744" indent="-762213" algn="l" defTabSz="1219536" rtl="0" eaLnBrk="1" latinLnBrk="0" hangingPunct="1">
        <a:spcBef>
          <a:spcPct val="20000"/>
        </a:spcBef>
        <a:buFont typeface="Arial"/>
        <a:buChar char="–"/>
        <a:defRPr sz="7470" kern="1200">
          <a:solidFill>
            <a:schemeClr val="tx1"/>
          </a:solidFill>
          <a:latin typeface="+mn-lt"/>
          <a:ea typeface="+mn-ea"/>
          <a:cs typeface="+mn-cs"/>
        </a:defRPr>
      </a:lvl2pPr>
      <a:lvl3pPr marL="3048837" indent="-609770" algn="l" defTabSz="1219536" rtl="0" eaLnBrk="1" latinLnBrk="0" hangingPunct="1">
        <a:spcBef>
          <a:spcPct val="20000"/>
        </a:spcBef>
        <a:buFont typeface="Arial"/>
        <a:buChar char="•"/>
        <a:defRPr sz="6401" kern="1200">
          <a:solidFill>
            <a:schemeClr val="tx1"/>
          </a:solidFill>
          <a:latin typeface="+mn-lt"/>
          <a:ea typeface="+mn-ea"/>
          <a:cs typeface="+mn-cs"/>
        </a:defRPr>
      </a:lvl3pPr>
      <a:lvl4pPr marL="4268373" indent="-609770" algn="l" defTabSz="1219536" rtl="0" eaLnBrk="1" latinLnBrk="0" hangingPunct="1">
        <a:spcBef>
          <a:spcPct val="20000"/>
        </a:spcBef>
        <a:buFont typeface="Arial"/>
        <a:buChar char="–"/>
        <a:defRPr sz="5334" kern="1200">
          <a:solidFill>
            <a:schemeClr val="tx1"/>
          </a:solidFill>
          <a:latin typeface="+mn-lt"/>
          <a:ea typeface="+mn-ea"/>
          <a:cs typeface="+mn-cs"/>
        </a:defRPr>
      </a:lvl4pPr>
      <a:lvl5pPr marL="5487910" indent="-609770" algn="l" defTabSz="1219536" rtl="0" eaLnBrk="1" latinLnBrk="0" hangingPunct="1">
        <a:spcBef>
          <a:spcPct val="20000"/>
        </a:spcBef>
        <a:buFont typeface="Arial"/>
        <a:buChar char="»"/>
        <a:defRPr sz="5334" kern="1200">
          <a:solidFill>
            <a:schemeClr val="tx1"/>
          </a:solidFill>
          <a:latin typeface="+mn-lt"/>
          <a:ea typeface="+mn-ea"/>
          <a:cs typeface="+mn-cs"/>
        </a:defRPr>
      </a:lvl5pPr>
      <a:lvl6pPr marL="6707444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6980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6517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6053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1pPr>
      <a:lvl2pPr marL="1219536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2pPr>
      <a:lvl3pPr marL="243907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3pPr>
      <a:lvl4pPr marL="365860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4pPr>
      <a:lvl5pPr marL="487814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5pPr>
      <a:lvl6pPr marL="6097679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6pPr>
      <a:lvl7pPr marL="7317211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7pPr>
      <a:lvl8pPr marL="853674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8pPr>
      <a:lvl9pPr marL="975628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617" y="0"/>
            <a:ext cx="24384000" cy="13716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4E3062-7F0A-184B-9F83-4AB71843D278}"/>
              </a:ext>
            </a:extLst>
          </p:cNvPr>
          <p:cNvCxnSpPr/>
          <p:nvPr userDrawn="1"/>
        </p:nvCxnSpPr>
        <p:spPr>
          <a:xfrm>
            <a:off x="0" y="13688568"/>
            <a:ext cx="24387175" cy="4235"/>
          </a:xfrm>
          <a:prstGeom prst="line">
            <a:avLst/>
          </a:prstGeom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82D9261-2C83-8E49-BEFD-B11FC2B8F14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3196156" y="731501"/>
            <a:ext cx="438912" cy="6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7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9" r:id="rId2"/>
    <p:sldLayoutId id="2147483737" r:id="rId3"/>
    <p:sldLayoutId id="2147483736" r:id="rId4"/>
    <p:sldLayoutId id="2147483751" r:id="rId5"/>
    <p:sldLayoutId id="2147483738" r:id="rId6"/>
    <p:sldLayoutId id="2147483743" r:id="rId7"/>
  </p:sldLayoutIdLst>
  <p:hf hdr="0" dt="0"/>
  <p:txStyles>
    <p:titleStyle>
      <a:lvl1pPr algn="ctr" defTabSz="1219536" rtl="0" eaLnBrk="1" latinLnBrk="0" hangingPunct="1">
        <a:spcBef>
          <a:spcPct val="0"/>
        </a:spcBef>
        <a:buNone/>
        <a:defRPr sz="117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650" indent="-914650" algn="l" defTabSz="1219536" rtl="0" eaLnBrk="1" latinLnBrk="0" hangingPunct="1">
        <a:spcBef>
          <a:spcPct val="20000"/>
        </a:spcBef>
        <a:buFont typeface="Arial"/>
        <a:buChar char="•"/>
        <a:defRPr sz="8534" kern="1200">
          <a:solidFill>
            <a:schemeClr val="tx1"/>
          </a:solidFill>
          <a:latin typeface="+mn-lt"/>
          <a:ea typeface="+mn-ea"/>
          <a:cs typeface="+mn-cs"/>
        </a:defRPr>
      </a:lvl1pPr>
      <a:lvl2pPr marL="1981744" indent="-762213" algn="l" defTabSz="1219536" rtl="0" eaLnBrk="1" latinLnBrk="0" hangingPunct="1">
        <a:spcBef>
          <a:spcPct val="20000"/>
        </a:spcBef>
        <a:buFont typeface="Arial"/>
        <a:buChar char="–"/>
        <a:defRPr sz="7470" kern="1200">
          <a:solidFill>
            <a:schemeClr val="tx1"/>
          </a:solidFill>
          <a:latin typeface="+mn-lt"/>
          <a:ea typeface="+mn-ea"/>
          <a:cs typeface="+mn-cs"/>
        </a:defRPr>
      </a:lvl2pPr>
      <a:lvl3pPr marL="3048837" indent="-609770" algn="l" defTabSz="1219536" rtl="0" eaLnBrk="1" latinLnBrk="0" hangingPunct="1">
        <a:spcBef>
          <a:spcPct val="20000"/>
        </a:spcBef>
        <a:buFont typeface="Arial"/>
        <a:buChar char="•"/>
        <a:defRPr sz="6401" kern="1200">
          <a:solidFill>
            <a:schemeClr val="tx1"/>
          </a:solidFill>
          <a:latin typeface="+mn-lt"/>
          <a:ea typeface="+mn-ea"/>
          <a:cs typeface="+mn-cs"/>
        </a:defRPr>
      </a:lvl3pPr>
      <a:lvl4pPr marL="4268373" indent="-609770" algn="l" defTabSz="1219536" rtl="0" eaLnBrk="1" latinLnBrk="0" hangingPunct="1">
        <a:spcBef>
          <a:spcPct val="20000"/>
        </a:spcBef>
        <a:buFont typeface="Arial"/>
        <a:buChar char="–"/>
        <a:defRPr sz="5334" kern="1200">
          <a:solidFill>
            <a:schemeClr val="tx1"/>
          </a:solidFill>
          <a:latin typeface="+mn-lt"/>
          <a:ea typeface="+mn-ea"/>
          <a:cs typeface="+mn-cs"/>
        </a:defRPr>
      </a:lvl4pPr>
      <a:lvl5pPr marL="5487910" indent="-609770" algn="l" defTabSz="1219536" rtl="0" eaLnBrk="1" latinLnBrk="0" hangingPunct="1">
        <a:spcBef>
          <a:spcPct val="20000"/>
        </a:spcBef>
        <a:buFont typeface="Arial"/>
        <a:buChar char="»"/>
        <a:defRPr sz="5334" kern="1200">
          <a:solidFill>
            <a:schemeClr val="tx1"/>
          </a:solidFill>
          <a:latin typeface="+mn-lt"/>
          <a:ea typeface="+mn-ea"/>
          <a:cs typeface="+mn-cs"/>
        </a:defRPr>
      </a:lvl5pPr>
      <a:lvl6pPr marL="6707444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6980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6517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6053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1pPr>
      <a:lvl2pPr marL="1219536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2pPr>
      <a:lvl3pPr marL="243907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3pPr>
      <a:lvl4pPr marL="365860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4pPr>
      <a:lvl5pPr marL="487814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5pPr>
      <a:lvl6pPr marL="6097679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6pPr>
      <a:lvl7pPr marL="7317211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7pPr>
      <a:lvl8pPr marL="853674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8pPr>
      <a:lvl9pPr marL="975628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-11477"/>
            <a:ext cx="24387175" cy="1371778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3688568"/>
            <a:ext cx="24387175" cy="4235"/>
          </a:xfrm>
          <a:prstGeom prst="line">
            <a:avLst/>
          </a:prstGeom>
          <a:ln w="76200" cap="flat" cmpd="sng" algn="ctr">
            <a:solidFill>
              <a:srgbClr val="D237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llinois-Logo-Full-Color-RGB.png">
            <a:extLst>
              <a:ext uri="{FF2B5EF4-FFF2-40B4-BE49-F238E27FC236}">
                <a16:creationId xmlns:a16="http://schemas.microsoft.com/office/drawing/2014/main" id="{E4B520DD-33FE-4940-A1C1-C7FC5E49032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3190774" y="731501"/>
            <a:ext cx="444294" cy="6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0" r:id="rId2"/>
    <p:sldLayoutId id="2147483752" r:id="rId3"/>
    <p:sldLayoutId id="2147483754" r:id="rId4"/>
    <p:sldLayoutId id="2147483744" r:id="rId5"/>
    <p:sldLayoutId id="2147483757" r:id="rId6"/>
    <p:sldLayoutId id="2147483755" r:id="rId7"/>
  </p:sldLayoutIdLst>
  <p:hf hdr="0" dt="0"/>
  <p:txStyles>
    <p:titleStyle>
      <a:lvl1pPr algn="ctr" defTabSz="1219536" rtl="0" eaLnBrk="1" latinLnBrk="0" hangingPunct="1">
        <a:spcBef>
          <a:spcPct val="0"/>
        </a:spcBef>
        <a:buNone/>
        <a:defRPr sz="117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650" indent="-914650" algn="l" defTabSz="1219536" rtl="0" eaLnBrk="1" latinLnBrk="0" hangingPunct="1">
        <a:spcBef>
          <a:spcPct val="20000"/>
        </a:spcBef>
        <a:buFont typeface="Arial"/>
        <a:buChar char="•"/>
        <a:defRPr sz="8534" kern="1200">
          <a:solidFill>
            <a:schemeClr val="tx1"/>
          </a:solidFill>
          <a:latin typeface="+mn-lt"/>
          <a:ea typeface="+mn-ea"/>
          <a:cs typeface="+mn-cs"/>
        </a:defRPr>
      </a:lvl1pPr>
      <a:lvl2pPr marL="1981744" indent="-762213" algn="l" defTabSz="1219536" rtl="0" eaLnBrk="1" latinLnBrk="0" hangingPunct="1">
        <a:spcBef>
          <a:spcPct val="20000"/>
        </a:spcBef>
        <a:buFont typeface="Arial"/>
        <a:buChar char="–"/>
        <a:defRPr sz="7470" kern="1200">
          <a:solidFill>
            <a:schemeClr val="tx1"/>
          </a:solidFill>
          <a:latin typeface="+mn-lt"/>
          <a:ea typeface="+mn-ea"/>
          <a:cs typeface="+mn-cs"/>
        </a:defRPr>
      </a:lvl2pPr>
      <a:lvl3pPr marL="3048837" indent="-609770" algn="l" defTabSz="1219536" rtl="0" eaLnBrk="1" latinLnBrk="0" hangingPunct="1">
        <a:spcBef>
          <a:spcPct val="20000"/>
        </a:spcBef>
        <a:buFont typeface="Arial"/>
        <a:buChar char="•"/>
        <a:defRPr sz="6401" kern="1200">
          <a:solidFill>
            <a:schemeClr val="tx1"/>
          </a:solidFill>
          <a:latin typeface="+mn-lt"/>
          <a:ea typeface="+mn-ea"/>
          <a:cs typeface="+mn-cs"/>
        </a:defRPr>
      </a:lvl3pPr>
      <a:lvl4pPr marL="4268373" indent="-609770" algn="l" defTabSz="1219536" rtl="0" eaLnBrk="1" latinLnBrk="0" hangingPunct="1">
        <a:spcBef>
          <a:spcPct val="20000"/>
        </a:spcBef>
        <a:buFont typeface="Arial"/>
        <a:buChar char="–"/>
        <a:defRPr sz="5334" kern="1200">
          <a:solidFill>
            <a:schemeClr val="tx1"/>
          </a:solidFill>
          <a:latin typeface="+mn-lt"/>
          <a:ea typeface="+mn-ea"/>
          <a:cs typeface="+mn-cs"/>
        </a:defRPr>
      </a:lvl4pPr>
      <a:lvl5pPr marL="5487910" indent="-609770" algn="l" defTabSz="1219536" rtl="0" eaLnBrk="1" latinLnBrk="0" hangingPunct="1">
        <a:spcBef>
          <a:spcPct val="20000"/>
        </a:spcBef>
        <a:buFont typeface="Arial"/>
        <a:buChar char="»"/>
        <a:defRPr sz="5334" kern="1200">
          <a:solidFill>
            <a:schemeClr val="tx1"/>
          </a:solidFill>
          <a:latin typeface="+mn-lt"/>
          <a:ea typeface="+mn-ea"/>
          <a:cs typeface="+mn-cs"/>
        </a:defRPr>
      </a:lvl5pPr>
      <a:lvl6pPr marL="6707444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6980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6517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6053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1pPr>
      <a:lvl2pPr marL="1219536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2pPr>
      <a:lvl3pPr marL="243907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3pPr>
      <a:lvl4pPr marL="365860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4pPr>
      <a:lvl5pPr marL="487814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5pPr>
      <a:lvl6pPr marL="6097679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6pPr>
      <a:lvl7pPr marL="7317211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7pPr>
      <a:lvl8pPr marL="853674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8pPr>
      <a:lvl9pPr marL="975628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IF interior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30" y="0"/>
            <a:ext cx="24387175" cy="13716000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24387048" cy="13716000"/>
          </a:xfrm>
          <a:prstGeom prst="rect">
            <a:avLst/>
          </a:prstGeom>
          <a:solidFill>
            <a:schemeClr val="accent3">
              <a:alpha val="78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4" dirty="0">
              <a:solidFill>
                <a:srgbClr val="C4362C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3688568"/>
            <a:ext cx="24387175" cy="4235"/>
          </a:xfrm>
          <a:prstGeom prst="line">
            <a:avLst/>
          </a:prstGeom>
          <a:ln w="76200" cap="flat" cmpd="sng" algn="ctr">
            <a:solidFill>
              <a:srgbClr val="E84A2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G_LeftOrngReverse.eps">
            <a:extLst>
              <a:ext uri="{FF2B5EF4-FFF2-40B4-BE49-F238E27FC236}">
                <a16:creationId xmlns:a16="http://schemas.microsoft.com/office/drawing/2014/main" id="{F50C06AB-81F4-134A-9031-6251A51142E2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280160" y="457200"/>
            <a:ext cx="4876800" cy="10414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07" r:id="rId2"/>
    <p:sldLayoutId id="2147483709" r:id="rId3"/>
  </p:sldLayoutIdLst>
  <p:hf hdr="0" dt="0"/>
  <p:txStyles>
    <p:titleStyle>
      <a:lvl1pPr algn="ctr" defTabSz="1219536" rtl="0" eaLnBrk="1" latinLnBrk="0" hangingPunct="1">
        <a:spcBef>
          <a:spcPct val="0"/>
        </a:spcBef>
        <a:buNone/>
        <a:defRPr sz="117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650" indent="-914650" algn="l" defTabSz="1219536" rtl="0" eaLnBrk="1" latinLnBrk="0" hangingPunct="1">
        <a:spcBef>
          <a:spcPct val="20000"/>
        </a:spcBef>
        <a:buFont typeface="Arial"/>
        <a:buChar char="•"/>
        <a:defRPr sz="8534" kern="1200">
          <a:solidFill>
            <a:schemeClr val="tx1"/>
          </a:solidFill>
          <a:latin typeface="+mn-lt"/>
          <a:ea typeface="+mn-ea"/>
          <a:cs typeface="+mn-cs"/>
        </a:defRPr>
      </a:lvl1pPr>
      <a:lvl2pPr marL="1981744" indent="-762213" algn="l" defTabSz="1219536" rtl="0" eaLnBrk="1" latinLnBrk="0" hangingPunct="1">
        <a:spcBef>
          <a:spcPct val="20000"/>
        </a:spcBef>
        <a:buFont typeface="Arial"/>
        <a:buChar char="–"/>
        <a:defRPr sz="7470" kern="1200">
          <a:solidFill>
            <a:schemeClr val="tx1"/>
          </a:solidFill>
          <a:latin typeface="+mn-lt"/>
          <a:ea typeface="+mn-ea"/>
          <a:cs typeface="+mn-cs"/>
        </a:defRPr>
      </a:lvl2pPr>
      <a:lvl3pPr marL="3048837" indent="-609770" algn="l" defTabSz="1219536" rtl="0" eaLnBrk="1" latinLnBrk="0" hangingPunct="1">
        <a:spcBef>
          <a:spcPct val="20000"/>
        </a:spcBef>
        <a:buFont typeface="Arial"/>
        <a:buChar char="•"/>
        <a:defRPr sz="6401" kern="1200">
          <a:solidFill>
            <a:schemeClr val="tx1"/>
          </a:solidFill>
          <a:latin typeface="+mn-lt"/>
          <a:ea typeface="+mn-ea"/>
          <a:cs typeface="+mn-cs"/>
        </a:defRPr>
      </a:lvl3pPr>
      <a:lvl4pPr marL="4268373" indent="-609770" algn="l" defTabSz="1219536" rtl="0" eaLnBrk="1" latinLnBrk="0" hangingPunct="1">
        <a:spcBef>
          <a:spcPct val="20000"/>
        </a:spcBef>
        <a:buFont typeface="Arial"/>
        <a:buChar char="–"/>
        <a:defRPr sz="5334" kern="1200">
          <a:solidFill>
            <a:schemeClr val="tx1"/>
          </a:solidFill>
          <a:latin typeface="+mn-lt"/>
          <a:ea typeface="+mn-ea"/>
          <a:cs typeface="+mn-cs"/>
        </a:defRPr>
      </a:lvl4pPr>
      <a:lvl5pPr marL="5487910" indent="-609770" algn="l" defTabSz="1219536" rtl="0" eaLnBrk="1" latinLnBrk="0" hangingPunct="1">
        <a:spcBef>
          <a:spcPct val="20000"/>
        </a:spcBef>
        <a:buFont typeface="Arial"/>
        <a:buChar char="»"/>
        <a:defRPr sz="5334" kern="1200">
          <a:solidFill>
            <a:schemeClr val="tx1"/>
          </a:solidFill>
          <a:latin typeface="+mn-lt"/>
          <a:ea typeface="+mn-ea"/>
          <a:cs typeface="+mn-cs"/>
        </a:defRPr>
      </a:lvl5pPr>
      <a:lvl6pPr marL="6707444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6980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6517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6053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1pPr>
      <a:lvl2pPr marL="1219536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2pPr>
      <a:lvl3pPr marL="243907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3pPr>
      <a:lvl4pPr marL="365860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4pPr>
      <a:lvl5pPr marL="487814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5pPr>
      <a:lvl6pPr marL="6097679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6pPr>
      <a:lvl7pPr marL="7317211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7pPr>
      <a:lvl8pPr marL="853674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8pPr>
      <a:lvl9pPr marL="975628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72tmc-72dpi.jpg"/>
          <p:cNvPicPr>
            <a:picLocks noChangeAspect="1"/>
          </p:cNvPicPr>
          <p:nvPr userDrawn="1"/>
        </p:nvPicPr>
        <p:blipFill>
          <a:blip r:embed="rId5"/>
          <a:srcRect t="13798"/>
          <a:stretch>
            <a:fillRect/>
          </a:stretch>
        </p:blipFill>
        <p:spPr>
          <a:xfrm>
            <a:off x="0" y="9"/>
            <a:ext cx="24387175" cy="1370949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24387048" cy="13716000"/>
          </a:xfrm>
          <a:prstGeom prst="rect">
            <a:avLst/>
          </a:prstGeom>
          <a:solidFill>
            <a:schemeClr val="accent3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4" dirty="0">
              <a:solidFill>
                <a:srgbClr val="C4362C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13688568"/>
            <a:ext cx="24387175" cy="4235"/>
          </a:xfrm>
          <a:prstGeom prst="line">
            <a:avLst/>
          </a:prstGeom>
          <a:ln w="76200" cap="flat" cmpd="sng" algn="ctr">
            <a:solidFill>
              <a:srgbClr val="E84A2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G_LeftOrngReverse.eps">
            <a:extLst>
              <a:ext uri="{FF2B5EF4-FFF2-40B4-BE49-F238E27FC236}">
                <a16:creationId xmlns:a16="http://schemas.microsoft.com/office/drawing/2014/main" id="{1FD44A26-822E-3D44-A1EF-4256E4F06F12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280160" y="457200"/>
            <a:ext cx="4876800" cy="10414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23" r:id="rId2"/>
    <p:sldLayoutId id="2147483724" r:id="rId3"/>
  </p:sldLayoutIdLst>
  <p:txStyles>
    <p:titleStyle>
      <a:lvl1pPr algn="ctr" defTabSz="1219536" rtl="0" eaLnBrk="1" latinLnBrk="0" hangingPunct="1">
        <a:spcBef>
          <a:spcPct val="0"/>
        </a:spcBef>
        <a:buNone/>
        <a:defRPr sz="117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650" indent="-914650" algn="l" defTabSz="1219536" rtl="0" eaLnBrk="1" latinLnBrk="0" hangingPunct="1">
        <a:spcBef>
          <a:spcPct val="20000"/>
        </a:spcBef>
        <a:buFont typeface="Arial"/>
        <a:buChar char="•"/>
        <a:defRPr sz="8534" kern="1200">
          <a:solidFill>
            <a:schemeClr val="tx1"/>
          </a:solidFill>
          <a:latin typeface="+mn-lt"/>
          <a:ea typeface="+mn-ea"/>
          <a:cs typeface="+mn-cs"/>
        </a:defRPr>
      </a:lvl1pPr>
      <a:lvl2pPr marL="1981744" indent="-762213" algn="l" defTabSz="1219536" rtl="0" eaLnBrk="1" latinLnBrk="0" hangingPunct="1">
        <a:spcBef>
          <a:spcPct val="20000"/>
        </a:spcBef>
        <a:buFont typeface="Arial"/>
        <a:buChar char="–"/>
        <a:defRPr sz="7470" kern="1200">
          <a:solidFill>
            <a:schemeClr val="tx1"/>
          </a:solidFill>
          <a:latin typeface="+mn-lt"/>
          <a:ea typeface="+mn-ea"/>
          <a:cs typeface="+mn-cs"/>
        </a:defRPr>
      </a:lvl2pPr>
      <a:lvl3pPr marL="3048837" indent="-609770" algn="l" defTabSz="1219536" rtl="0" eaLnBrk="1" latinLnBrk="0" hangingPunct="1">
        <a:spcBef>
          <a:spcPct val="20000"/>
        </a:spcBef>
        <a:buFont typeface="Arial"/>
        <a:buChar char="•"/>
        <a:defRPr sz="6401" kern="1200">
          <a:solidFill>
            <a:schemeClr val="tx1"/>
          </a:solidFill>
          <a:latin typeface="+mn-lt"/>
          <a:ea typeface="+mn-ea"/>
          <a:cs typeface="+mn-cs"/>
        </a:defRPr>
      </a:lvl3pPr>
      <a:lvl4pPr marL="4268373" indent="-609770" algn="l" defTabSz="1219536" rtl="0" eaLnBrk="1" latinLnBrk="0" hangingPunct="1">
        <a:spcBef>
          <a:spcPct val="20000"/>
        </a:spcBef>
        <a:buFont typeface="Arial"/>
        <a:buChar char="–"/>
        <a:defRPr sz="5334" kern="1200">
          <a:solidFill>
            <a:schemeClr val="tx1"/>
          </a:solidFill>
          <a:latin typeface="+mn-lt"/>
          <a:ea typeface="+mn-ea"/>
          <a:cs typeface="+mn-cs"/>
        </a:defRPr>
      </a:lvl4pPr>
      <a:lvl5pPr marL="5487910" indent="-609770" algn="l" defTabSz="1219536" rtl="0" eaLnBrk="1" latinLnBrk="0" hangingPunct="1">
        <a:spcBef>
          <a:spcPct val="20000"/>
        </a:spcBef>
        <a:buFont typeface="Arial"/>
        <a:buChar char="»"/>
        <a:defRPr sz="5334" kern="1200">
          <a:solidFill>
            <a:schemeClr val="tx1"/>
          </a:solidFill>
          <a:latin typeface="+mn-lt"/>
          <a:ea typeface="+mn-ea"/>
          <a:cs typeface="+mn-cs"/>
        </a:defRPr>
      </a:lvl5pPr>
      <a:lvl6pPr marL="6707444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6980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6517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6053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1pPr>
      <a:lvl2pPr marL="1219536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2pPr>
      <a:lvl3pPr marL="243907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3pPr>
      <a:lvl4pPr marL="365860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4pPr>
      <a:lvl5pPr marL="487814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5pPr>
      <a:lvl6pPr marL="6097679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6pPr>
      <a:lvl7pPr marL="7317211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7pPr>
      <a:lvl8pPr marL="853674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8pPr>
      <a:lvl9pPr marL="975628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IFlobby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6934"/>
            <a:ext cx="24387175" cy="137286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16932"/>
            <a:ext cx="24387175" cy="13728696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4" dirty="0">
              <a:solidFill>
                <a:srgbClr val="C4362C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3688568"/>
            <a:ext cx="24387175" cy="4235"/>
          </a:xfrm>
          <a:prstGeom prst="line">
            <a:avLst/>
          </a:prstGeom>
          <a:ln w="76200" cap="flat" cmpd="sng" algn="ctr">
            <a:solidFill>
              <a:srgbClr val="D237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eft_Formal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280160" y="457200"/>
            <a:ext cx="4882896" cy="10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8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hf hdr="0" dt="0"/>
  <p:txStyles>
    <p:titleStyle>
      <a:lvl1pPr algn="ctr" defTabSz="1219536" rtl="0" eaLnBrk="1" latinLnBrk="0" hangingPunct="1">
        <a:spcBef>
          <a:spcPct val="0"/>
        </a:spcBef>
        <a:buNone/>
        <a:defRPr sz="117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650" indent="-914650" algn="l" defTabSz="1219536" rtl="0" eaLnBrk="1" latinLnBrk="0" hangingPunct="1">
        <a:spcBef>
          <a:spcPct val="20000"/>
        </a:spcBef>
        <a:buFont typeface="Arial"/>
        <a:buChar char="•"/>
        <a:defRPr sz="8534" kern="1200">
          <a:solidFill>
            <a:schemeClr val="tx1"/>
          </a:solidFill>
          <a:latin typeface="+mn-lt"/>
          <a:ea typeface="+mn-ea"/>
          <a:cs typeface="+mn-cs"/>
        </a:defRPr>
      </a:lvl1pPr>
      <a:lvl2pPr marL="1981744" indent="-762213" algn="l" defTabSz="1219536" rtl="0" eaLnBrk="1" latinLnBrk="0" hangingPunct="1">
        <a:spcBef>
          <a:spcPct val="20000"/>
        </a:spcBef>
        <a:buFont typeface="Arial"/>
        <a:buChar char="–"/>
        <a:defRPr sz="7470" kern="1200">
          <a:solidFill>
            <a:schemeClr val="tx1"/>
          </a:solidFill>
          <a:latin typeface="+mn-lt"/>
          <a:ea typeface="+mn-ea"/>
          <a:cs typeface="+mn-cs"/>
        </a:defRPr>
      </a:lvl2pPr>
      <a:lvl3pPr marL="3048837" indent="-609770" algn="l" defTabSz="1219536" rtl="0" eaLnBrk="1" latinLnBrk="0" hangingPunct="1">
        <a:spcBef>
          <a:spcPct val="20000"/>
        </a:spcBef>
        <a:buFont typeface="Arial"/>
        <a:buChar char="•"/>
        <a:defRPr sz="6401" kern="1200">
          <a:solidFill>
            <a:schemeClr val="tx1"/>
          </a:solidFill>
          <a:latin typeface="+mn-lt"/>
          <a:ea typeface="+mn-ea"/>
          <a:cs typeface="+mn-cs"/>
        </a:defRPr>
      </a:lvl3pPr>
      <a:lvl4pPr marL="4268373" indent="-609770" algn="l" defTabSz="1219536" rtl="0" eaLnBrk="1" latinLnBrk="0" hangingPunct="1">
        <a:spcBef>
          <a:spcPct val="20000"/>
        </a:spcBef>
        <a:buFont typeface="Arial"/>
        <a:buChar char="–"/>
        <a:defRPr sz="5334" kern="1200">
          <a:solidFill>
            <a:schemeClr val="tx1"/>
          </a:solidFill>
          <a:latin typeface="+mn-lt"/>
          <a:ea typeface="+mn-ea"/>
          <a:cs typeface="+mn-cs"/>
        </a:defRPr>
      </a:lvl4pPr>
      <a:lvl5pPr marL="5487910" indent="-609770" algn="l" defTabSz="1219536" rtl="0" eaLnBrk="1" latinLnBrk="0" hangingPunct="1">
        <a:spcBef>
          <a:spcPct val="20000"/>
        </a:spcBef>
        <a:buFont typeface="Arial"/>
        <a:buChar char="»"/>
        <a:defRPr sz="5334" kern="1200">
          <a:solidFill>
            <a:schemeClr val="tx1"/>
          </a:solidFill>
          <a:latin typeface="+mn-lt"/>
          <a:ea typeface="+mn-ea"/>
          <a:cs typeface="+mn-cs"/>
        </a:defRPr>
      </a:lvl5pPr>
      <a:lvl6pPr marL="6707444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6980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6517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6053" indent="-609770" algn="l" defTabSz="1219536" rtl="0" eaLnBrk="1" latinLnBrk="0" hangingPunct="1">
        <a:spcBef>
          <a:spcPct val="20000"/>
        </a:spcBef>
        <a:buFont typeface="Arial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1pPr>
      <a:lvl2pPr marL="1219536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2pPr>
      <a:lvl3pPr marL="2439070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3pPr>
      <a:lvl4pPr marL="365860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4pPr>
      <a:lvl5pPr marL="487814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5pPr>
      <a:lvl6pPr marL="6097679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6pPr>
      <a:lvl7pPr marL="7317211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7pPr>
      <a:lvl8pPr marL="8536747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8pPr>
      <a:lvl9pPr marL="9756283" algn="l" defTabSz="1219536" rtl="0" eaLnBrk="1" latinLnBrk="0" hangingPunct="1">
        <a:defRPr sz="4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transcribe.illinois.edu/" TargetMode="Externa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F2EEAF-3700-4E2F-9BCC-107DACBD9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7" y="1393807"/>
            <a:ext cx="21945600" cy="4097296"/>
          </a:xfrm>
        </p:spPr>
        <p:txBody>
          <a:bodyPr/>
          <a:lstStyle/>
          <a:p>
            <a:r>
              <a:rPr lang="en-US" dirty="0"/>
              <a:t>Universal Design of Lecture Capture Using Illinois ClassTranscribe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1A040-4DF5-4622-94DB-9D3ABB5DE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355" y="5811152"/>
            <a:ext cx="21945600" cy="3000019"/>
          </a:xfrm>
        </p:spPr>
        <p:txBody>
          <a:bodyPr/>
          <a:lstStyle/>
          <a:p>
            <a:r>
              <a:rPr lang="en-US" dirty="0"/>
              <a:t>Accessing Higher Ground Conference 2020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ADB6D4-7238-4991-B123-C289938E5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fontAlgn="base"/>
            <a:r>
              <a:rPr lang="en-US" dirty="0"/>
              <a:t>Jon Gunderson, Coordinator of IT Accessibility</a:t>
            </a:r>
          </a:p>
          <a:p>
            <a:pPr fontAlgn="base"/>
            <a:r>
              <a:rPr lang="en-US" dirty="0"/>
              <a:t>Lawrence Angrave, Teaching Professor Computer Science</a:t>
            </a:r>
          </a:p>
          <a:p>
            <a:pPr fontAlgn="base"/>
            <a:r>
              <a:rPr lang="en-US" dirty="0"/>
              <a:t>John Tubbs, Director of Digital Media</a:t>
            </a:r>
          </a:p>
        </p:txBody>
      </p:sp>
    </p:spTree>
    <p:extLst>
      <p:ext uri="{BB962C8B-B14F-4D97-AF65-F5344CB8AC3E}">
        <p14:creationId xmlns:p14="http://schemas.microsoft.com/office/powerpoint/2010/main" val="289514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A220F-E0CB-49B1-89AA-7B51C1CAF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96" y="2743200"/>
            <a:ext cx="11567631" cy="10058400"/>
          </a:xfrm>
        </p:spPr>
        <p:txBody>
          <a:bodyPr/>
          <a:lstStyle/>
          <a:p>
            <a:r>
              <a:rPr lang="en-US" dirty="0"/>
              <a:t>Statistically significant (p&lt;0.03) outcomes at all performance levels.</a:t>
            </a:r>
          </a:p>
          <a:p>
            <a:r>
              <a:rPr lang="en-US" dirty="0"/>
              <a:t>Enthusiastic responses on scales &amp; free-response.</a:t>
            </a:r>
          </a:p>
          <a:p>
            <a:r>
              <a:rPr lang="en-US" sz="7400" dirty="0">
                <a:latin typeface="Arial"/>
                <a:cs typeface="Arial"/>
              </a:rPr>
              <a:t>Reduce digital distance between instructor &amp; online students.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DFEC59-CB63-4815-9670-455CFCF4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outcomes  (UDL </a:t>
            </a:r>
            <a:r>
              <a:rPr lang="en-US" b="0" dirty="0"/>
              <a:t>✓</a:t>
            </a:r>
            <a:r>
              <a:rPr lang="en-US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5B3B4-D3D7-4C8B-8A11-265FD0E45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367" y="12928600"/>
            <a:ext cx="22566939" cy="823417"/>
          </a:xfrm>
        </p:spPr>
        <p:txBody>
          <a:bodyPr/>
          <a:lstStyle/>
          <a:p>
            <a:r>
              <a:rPr lang="en-US" dirty="0"/>
              <a:t>“Who Benefits? Positive Learner Outcomes from Behavioral Analytics of Online Lecture Video Viewing Using ClassTranscribe” Angrave et al, SIGCSE2020</a:t>
            </a:r>
          </a:p>
        </p:txBody>
      </p:sp>
      <p:pic>
        <p:nvPicPr>
          <p:cNvPr id="5" name="Picture 4" descr="An example of Learning Analytics from SIGCSE2020. Bar chart shows Final Exam Score for ClassTranscribe users for 4 course performance quartiles. Students ho used ClassTranscribe more than their in-quartile peers performed significantly better in the final exam than their peers in each quartile. The greatest improvement was in the lowest quartile.">
            <a:extLst>
              <a:ext uri="{FF2B5EF4-FFF2-40B4-BE49-F238E27FC236}">
                <a16:creationId xmlns:a16="http://schemas.microsoft.com/office/drawing/2014/main" id="{9730B24F-0085-419F-98A8-D0FD9D9F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5232" y="2870200"/>
            <a:ext cx="9371074" cy="952499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0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5A563A-3DBA-4345-B7F2-9AC06587B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it Works:</a:t>
            </a:r>
          </a:p>
          <a:p>
            <a:pPr marL="1143000" indent="-1143000">
              <a:buFont typeface="Wingdings" pitchFamily="2" charset="2"/>
              <a:buChar char="§"/>
            </a:pPr>
            <a:r>
              <a:rPr lang="en-US" dirty="0"/>
              <a:t>Crowd-source editing</a:t>
            </a:r>
          </a:p>
          <a:p>
            <a:pPr marL="1143000" indent="-1143000">
              <a:buFont typeface="Wingdings" pitchFamily="2" charset="2"/>
              <a:buChar char="§"/>
            </a:pPr>
            <a:r>
              <a:rPr lang="en-US" dirty="0"/>
              <a:t>Searching</a:t>
            </a:r>
          </a:p>
          <a:p>
            <a:pPr marL="1143000" indent="-1143000">
              <a:buFont typeface="Wingdings" pitchFamily="2" charset="2"/>
              <a:buChar char="§"/>
            </a:pPr>
            <a:r>
              <a:rPr lang="en-US" dirty="0"/>
              <a:t>Video to EPUB (Structure, Image &amp; Text Content)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C3E36A-7EC7-4C2E-AA2A-9881B483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ClassTranscribe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7E9FB-98F8-4EEB-BB03-79C212D04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1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CECCD8-A051-4943-9840-E618EC50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Transformation &amp; ePub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07033-3992-2A4D-9B6F-66C596603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Rethinking how we can use and </a:t>
            </a:r>
            <a:r>
              <a:rPr lang="en-US" b="1" dirty="0"/>
              <a:t>REUSE</a:t>
            </a:r>
            <a:r>
              <a:rPr lang="en-US" dirty="0"/>
              <a:t> transcription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21EDD6-4C82-5449-9820-E93D76835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7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707465-D4E7-4B1C-8F20-513ACFCB0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/>
              <a:t>data-driven semantic transformation</a:t>
            </a:r>
            <a:br>
              <a:rPr lang="en-US" dirty="0"/>
            </a:br>
            <a:r>
              <a:rPr lang="en-US" dirty="0"/>
              <a:t>within “real” production &amp; educational contexts to develop new models of authoring, learning, engagement, &amp; publishing pipelines.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4205A9-2163-4296-A506-27D152A7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Transformation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6D670-2DBC-42FF-B7AF-9228E9195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05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caption of adatabase response that shows timed per-caption line data is stored inside a database">
            <a:extLst>
              <a:ext uri="{FF2B5EF4-FFF2-40B4-BE49-F238E27FC236}">
                <a16:creationId xmlns:a16="http://schemas.microsoft.com/office/drawing/2014/main" id="{93028C33-77E0-4249-AAA7-606048072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0" y="2893122"/>
            <a:ext cx="24328183" cy="7929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82050-9A2D-417C-A078-DBBE09CF8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F3C463-01CF-4F9C-BCEA-CA3D0EDB0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Caption Data to</a:t>
            </a:r>
            <a:r>
              <a:rPr lang="en-US" dirty="0"/>
              <a:t>:</a:t>
            </a:r>
          </a:p>
          <a:p>
            <a:pPr marL="2076781" lvl="1" indent="-857250">
              <a:buFont typeface="Wingdings" pitchFamily="2" charset="2"/>
              <a:buChar char="§"/>
            </a:pPr>
            <a:r>
              <a:rPr lang="en-US" dirty="0"/>
              <a:t>Editable Closed-Captions &amp; transcriptions</a:t>
            </a:r>
          </a:p>
          <a:p>
            <a:pPr marL="2076781" lvl="1" indent="-857250">
              <a:buFont typeface="Wingdings" pitchFamily="2" charset="2"/>
              <a:buChar char="§"/>
            </a:pPr>
            <a:r>
              <a:rPr lang="en-US" dirty="0"/>
              <a:t>Regenerate open standard caption files (.</a:t>
            </a:r>
            <a:r>
              <a:rPr lang="en-US" dirty="0" err="1"/>
              <a:t>srt</a:t>
            </a:r>
            <a:r>
              <a:rPr lang="en-US" dirty="0"/>
              <a:t> .</a:t>
            </a:r>
            <a:r>
              <a:rPr lang="en-US" dirty="0" err="1"/>
              <a:t>vtt</a:t>
            </a:r>
            <a:r>
              <a:rPr lang="en-US" dirty="0"/>
              <a:t>) </a:t>
            </a:r>
          </a:p>
          <a:p>
            <a:pPr marL="2076781" lvl="1" indent="-857250">
              <a:buFont typeface="Wingdings" pitchFamily="2" charset="2"/>
              <a:buChar char="§"/>
            </a:pPr>
            <a:r>
              <a:rPr lang="en-US" dirty="0"/>
              <a:t>Full text indices, text mining &amp; Computer science/AI</a:t>
            </a:r>
          </a:p>
          <a:p>
            <a:pPr marL="2076781" lvl="1" indent="-857250">
              <a:buFont typeface="Wingdings" pitchFamily="2" charset="2"/>
              <a:buChar char="§"/>
            </a:pPr>
            <a:r>
              <a:rPr lang="en-US" dirty="0"/>
              <a:t>Editable ePub creation: Markdown to ePub, html, pdf.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11D30A-35AA-4CFF-B4B8-0C63E2DC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Live, Transformable, Semantic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A86D8-FB21-0F44-83A5-6D7C780FA3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38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707465-D4E7-4B1C-8F20-513ACFCB0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Extract and Store </a:t>
            </a:r>
            <a:br>
              <a:rPr lang="en-US" dirty="0"/>
            </a:br>
            <a:r>
              <a:rPr lang="en-US" dirty="0"/>
              <a:t>related semantic chunks:</a:t>
            </a:r>
          </a:p>
          <a:p>
            <a:pPr lvl="1"/>
            <a:r>
              <a:rPr lang="en-US" dirty="0"/>
              <a:t>Video, Audio, Images, Captions, Transcripts, Marked-up text, Related files, Tables, Screenshots, Equations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Relations</a:t>
            </a:r>
            <a:r>
              <a:rPr lang="en-US" dirty="0"/>
              <a:t>” based on time (video is the source)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4205A9-2163-4296-A506-27D152A7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Transformation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6D670-2DBC-42FF-B7AF-9228E9195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0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707465-D4E7-4B1C-8F20-513ACFCB0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Reassemble </a:t>
            </a:r>
            <a:br>
              <a:rPr lang="en-US" b="1" dirty="0"/>
            </a:br>
            <a:r>
              <a:rPr lang="en-US" dirty="0"/>
              <a:t>related semantic chunks into new media types:</a:t>
            </a:r>
          </a:p>
          <a:p>
            <a:pPr lvl="1"/>
            <a:r>
              <a:rPr lang="en-US" dirty="0"/>
              <a:t>HTML, </a:t>
            </a:r>
            <a:r>
              <a:rPr lang="en-US" dirty="0" err="1"/>
              <a:t>ePubs</a:t>
            </a:r>
            <a:r>
              <a:rPr lang="en-US" dirty="0"/>
              <a:t>, PDFs, .docx, .pptx,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4205A9-2163-4296-A506-27D152A7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Transformation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6D670-2DBC-42FF-B7AF-9228E9195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0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707465-D4E7-4B1C-8F20-513ACFCB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96" y="2743200"/>
            <a:ext cx="21579840" cy="10058400"/>
          </a:xfrm>
        </p:spPr>
        <p:txBody>
          <a:bodyPr/>
          <a:lstStyle/>
          <a:p>
            <a:r>
              <a:rPr lang="en-US" b="1" dirty="0"/>
              <a:t>Reassembled Forms </a:t>
            </a:r>
          </a:p>
          <a:p>
            <a:pPr lvl="1"/>
            <a:r>
              <a:rPr lang="en-US" dirty="0"/>
              <a:t>Goal: User-driven reassembly based on users’ needs</a:t>
            </a:r>
          </a:p>
          <a:p>
            <a:pPr lvl="2"/>
            <a:r>
              <a:rPr lang="en-US" b="1" dirty="0"/>
              <a:t>Users</a:t>
            </a:r>
            <a:r>
              <a:rPr lang="en-US" dirty="0"/>
              <a:t>: teacher, learner, general reader/viewer</a:t>
            </a:r>
          </a:p>
          <a:p>
            <a:pPr lvl="2"/>
            <a:r>
              <a:rPr lang="en-US" b="1" dirty="0"/>
              <a:t>Needs</a:t>
            </a:r>
            <a:r>
              <a:rPr lang="en-US" dirty="0"/>
              <a:t>: pedagogical, cognitive, physical, technical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4205A9-2163-4296-A506-27D152A7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5" y="1005840"/>
            <a:ext cx="21579840" cy="1737360"/>
          </a:xfrm>
        </p:spPr>
        <p:txBody>
          <a:bodyPr/>
          <a:lstStyle/>
          <a:p>
            <a:r>
              <a:rPr lang="en-US" dirty="0"/>
              <a:t>Semantic Transformation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54962D-EC3C-CC4B-8522-A2175C1C66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6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CECCD8-A051-4943-9840-E618EC50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ClassTranscribe</a:t>
            </a:r>
            <a:r>
              <a:rPr lang="en-US" dirty="0"/>
              <a:t> Future</a:t>
            </a:r>
          </a:p>
        </p:txBody>
      </p:sp>
    </p:spTree>
    <p:extLst>
      <p:ext uri="{BB962C8B-B14F-4D97-AF65-F5344CB8AC3E}">
        <p14:creationId xmlns:p14="http://schemas.microsoft.com/office/powerpoint/2010/main" val="326349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F6AA1A-4E42-3D44-AA8A-A6F6A04C9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7AC498-5B17-4E97-9068-D4DA6C60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student asked, “What if 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17724-78C9-4088-9620-1B57C22F8F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capture of searching and editing transcript of a lecture video">
            <a:extLst>
              <a:ext uri="{FF2B5EF4-FFF2-40B4-BE49-F238E27FC236}">
                <a16:creationId xmlns:a16="http://schemas.microsoft.com/office/drawing/2014/main" id="{33E48499-07D2-48B0-9BC0-575FEA5BF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368" y="3064933"/>
            <a:ext cx="9617965" cy="103678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300000" rev="21300000"/>
            </a:camera>
            <a:lightRig rig="threePt" dir="t"/>
          </a:scene3d>
        </p:spPr>
      </p:pic>
      <p:pic>
        <p:nvPicPr>
          <p:cNvPr id="10" name="Picture 9" descr="Screen capture of editing EPUB interface">
            <a:extLst>
              <a:ext uri="{FF2B5EF4-FFF2-40B4-BE49-F238E27FC236}">
                <a16:creationId xmlns:a16="http://schemas.microsoft.com/office/drawing/2014/main" id="{4017BA13-7B30-43FB-AB9E-9906DF92F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268" y="2129702"/>
            <a:ext cx="12770907" cy="10798899"/>
          </a:xfrm>
          <a:prstGeom prst="rect">
            <a:avLst/>
          </a:prstGeom>
          <a:effectLst>
            <a:outerShdw blurRad="50800" dist="38100" dir="8100000" sx="101000" sy="101000" algn="tr" rotWithShape="0">
              <a:prstClr val="black">
                <a:alpha val="34000"/>
              </a:prstClr>
            </a:outerShdw>
          </a:effectLst>
          <a:scene3d>
            <a:camera prst="orthographicFront">
              <a:rot lat="600000" lon="600000" rev="6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28439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34ECE-564D-4445-8423-B7A1B1ED3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368" y="4064923"/>
            <a:ext cx="21579840" cy="6068291"/>
          </a:xfrm>
        </p:spPr>
        <p:txBody>
          <a:bodyPr numCol="2"/>
          <a:lstStyle/>
          <a:p>
            <a:pPr marL="1143000" indent="-1143000">
              <a:buFont typeface="Wingdings" pitchFamily="2" charset="2"/>
              <a:buChar char="§"/>
            </a:pPr>
            <a:r>
              <a:rPr lang="en-US" dirty="0"/>
              <a:t>Visual data</a:t>
            </a:r>
          </a:p>
          <a:p>
            <a:pPr marL="1143000" indent="-1143000">
              <a:buFont typeface="Wingdings" pitchFamily="2" charset="2"/>
              <a:buChar char="§"/>
            </a:pPr>
            <a:r>
              <a:rPr lang="en-US" dirty="0"/>
              <a:t>Audio data</a:t>
            </a:r>
          </a:p>
          <a:p>
            <a:pPr marL="1143000" indent="-1143000">
              <a:buFont typeface="Wingdings" pitchFamily="2" charset="2"/>
              <a:buChar char="§"/>
            </a:pPr>
            <a:r>
              <a:rPr lang="en-US" dirty="0"/>
              <a:t>Scene detection</a:t>
            </a:r>
          </a:p>
          <a:p>
            <a:pPr marL="1143000" indent="-1143000">
              <a:buFont typeface="Wingdings" pitchFamily="2" charset="2"/>
              <a:buChar char="§"/>
            </a:pPr>
            <a:r>
              <a:rPr lang="en-US" dirty="0"/>
              <a:t>Translation</a:t>
            </a:r>
          </a:p>
          <a:p>
            <a:pPr marL="1143000" indent="-1143000">
              <a:buFont typeface="Wingdings" pitchFamily="2" charset="2"/>
              <a:buChar char="§"/>
            </a:pPr>
            <a:r>
              <a:rPr lang="en-US" dirty="0"/>
              <a:t>Searching &amp; learning</a:t>
            </a:r>
          </a:p>
          <a:p>
            <a:pPr marL="1143000" indent="-1143000">
              <a:buFont typeface="Wingdings" pitchFamily="2" charset="2"/>
              <a:buChar char="§"/>
            </a:pPr>
            <a:r>
              <a:rPr lang="en-US" dirty="0"/>
              <a:t>Active learning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60C7BD-67F7-4CFF-8799-3CFF300E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R&amp;D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25DD1-AA99-4D9A-A953-78D4A20DAD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38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96BD15-A42F-4116-A9F7-2E0A80448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/>
              <a:t>Gies College of Business; Department of Computer Science; Center for Innovation in Teaching &amp; Learning; National Center for Supercomputing Applications &amp; National </a:t>
            </a:r>
            <a:r>
              <a:rPr lang="en-US" sz="5400" dirty="0" err="1"/>
              <a:t>Petascale</a:t>
            </a:r>
            <a:r>
              <a:rPr lang="en-US" sz="5400" dirty="0"/>
              <a:t> Computing Facility; Office of the Provost.</a:t>
            </a:r>
          </a:p>
          <a:p>
            <a:r>
              <a:rPr lang="en-US" sz="5400" dirty="0"/>
              <a:t>Microsoft Inc. (Lighthouse Accessibility Partner Initiative) &amp; Institute of Educational Sciences (R305A180211)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F8B5FF-75C8-45C1-A6B1-98E41E58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83662-397A-4416-B2BE-9EDC0370AC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75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002D34-2C96-4E78-BDC3-0D09C5E18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tubbs@illinois.edu</a:t>
            </a:r>
            <a:r>
              <a:rPr lang="en-US" dirty="0"/>
              <a:t> (ePub)</a:t>
            </a:r>
            <a:br>
              <a:rPr lang="en-US" dirty="0"/>
            </a:br>
            <a:r>
              <a:rPr lang="en-US" dirty="0" err="1"/>
              <a:t>angrave@illinois.edu</a:t>
            </a:r>
            <a:r>
              <a:rPr lang="en-US" dirty="0"/>
              <a:t> (</a:t>
            </a:r>
            <a:r>
              <a:rPr lang="en-US" dirty="0" err="1"/>
              <a:t>ClassTranscribe</a:t>
            </a:r>
            <a:r>
              <a:rPr lang="en-US"/>
              <a:t>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D558CB-191D-4F58-8F30-A175AC0B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us: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06136-6E9B-44BA-9F78-1672320A43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7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6D76C4-828B-4E65-8D99-8E014931D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28C42B-D1DE-488D-90B4-07874A09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ClassTranscribe?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0CA59-6AB1-4CA4-ACEA-EDC9636D2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7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4644D-CEAA-45D3-A281-CFD18F578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Uses low-cost cloud AI to create captions.</a:t>
            </a:r>
          </a:p>
          <a:p>
            <a:pPr fontAlgn="base"/>
            <a:r>
              <a:rPr lang="en-US" dirty="0"/>
              <a:t>Transcriptions include punctuation. </a:t>
            </a:r>
          </a:p>
          <a:p>
            <a:pPr fontAlgn="base"/>
            <a:r>
              <a:rPr lang="en-US" dirty="0"/>
              <a:t>Crowd sourcing to fix errors.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A5DFF5-F983-47B1-87D1-170A4712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ClassTranscribe?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6AECB-7C3B-400E-B5B5-128848741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6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4644D-CEAA-45D3-A281-CFD18F578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Universal Design inspired video player has led to:</a:t>
            </a:r>
          </a:p>
          <a:p>
            <a:pPr marL="1143000" indent="-1143000" fontAlgn="base">
              <a:buFont typeface="Arial" panose="020B0604020202020204" pitchFamily="34" charset="0"/>
              <a:buChar char="•"/>
            </a:pPr>
            <a:r>
              <a:rPr lang="en-US" dirty="0"/>
              <a:t>Improved exam performance </a:t>
            </a:r>
          </a:p>
          <a:p>
            <a:pPr marL="1143000" indent="-1143000" fontAlgn="base">
              <a:buFont typeface="Arial" panose="020B0604020202020204" pitchFamily="34" charset="0"/>
              <a:buChar char="•"/>
            </a:pPr>
            <a:r>
              <a:rPr lang="en-US" dirty="0"/>
              <a:t>Happy students in Illinois classes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A5DFF5-F983-47B1-87D1-170A4712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ClassTranscribe?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6AECB-7C3B-400E-B5B5-128848741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5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4644D-CEAA-45D3-A281-CFD18F578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Authoring of accessible ePub with the captioned videos and associated educational materials.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A5DFF5-F983-47B1-87D1-170A4712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ClassTranscribe?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6AECB-7C3B-400E-B5B5-128848741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8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0B4677-C396-433F-B582-8A2B55923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Accessible &amp; configurable</a:t>
            </a:r>
          </a:p>
          <a:p>
            <a:r>
              <a:rPr lang="en-US" dirty="0"/>
              <a:t>Search both within video &amp; across course</a:t>
            </a:r>
          </a:p>
          <a:p>
            <a:r>
              <a:rPr lang="en-US" dirty="0"/>
              <a:t>Break-and-continue</a:t>
            </a:r>
          </a:p>
          <a:p>
            <a:r>
              <a:rPr lang="en-US" dirty="0"/>
              <a:t>High concentration, low distraction</a:t>
            </a:r>
          </a:p>
          <a:p>
            <a:r>
              <a:rPr lang="en-US" dirty="0"/>
              <a:t>Mobile &amp; tablet friendly</a:t>
            </a:r>
          </a:p>
          <a:p>
            <a:r>
              <a:rPr lang="en-US" dirty="0"/>
              <a:t>Learning analytics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7087A1-CFD9-4492-BA4E-C7E2C7C2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Video Player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D683A-DB4A-4160-9966-E509D8B034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Video icon displays partially completed video viewing as a line bar. Allows students to jump back in to viewing video.">
            <a:extLst>
              <a:ext uri="{FF2B5EF4-FFF2-40B4-BE49-F238E27FC236}">
                <a16:creationId xmlns:a16="http://schemas.microsoft.com/office/drawing/2014/main" id="{9765C4D2-E534-4B17-915B-B07867288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4268" y="2870201"/>
            <a:ext cx="3000934" cy="277260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Large number of accessibility features and options to allow students to configure playback interface">
            <a:extLst>
              <a:ext uri="{FF2B5EF4-FFF2-40B4-BE49-F238E27FC236}">
                <a16:creationId xmlns:a16="http://schemas.microsoft.com/office/drawing/2014/main" id="{2E9077BD-C362-4FD3-91A6-B333D538A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2990" y="5999801"/>
            <a:ext cx="5506218" cy="680179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48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C9CE77-7722-426F-8A70-D35FA54EA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24F216-57EB-4C20-885A-82EB74CC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outcomes  (UDL </a:t>
            </a:r>
            <a:r>
              <a:rPr lang="en-US" b="0" dirty="0"/>
              <a:t>?</a:t>
            </a:r>
            <a:r>
              <a:rPr lang="en-US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5FB58-0C1C-4947-A08A-ABE299963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C9CE77-7722-426F-8A70-D35FA54EA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368" y="2651760"/>
            <a:ext cx="21579840" cy="10058400"/>
          </a:xfrm>
        </p:spPr>
        <p:txBody>
          <a:bodyPr/>
          <a:lstStyle/>
          <a:p>
            <a:r>
              <a:rPr lang="en-US" sz="7400" dirty="0"/>
              <a:t>Supports Researcher &amp; instructor friendly: Per-student detailed interactions &amp; engagement reports</a:t>
            </a:r>
          </a:p>
          <a:p>
            <a:r>
              <a:rPr lang="en-US" sz="7400" dirty="0"/>
              <a:t>American Society of Engineering Education (ASEE) 2019, 2020, 2021.</a:t>
            </a:r>
          </a:p>
          <a:p>
            <a:r>
              <a:rPr lang="en-US" sz="7400" dirty="0"/>
              <a:t>Special Interest Group on Computer Science Education (SIGCSE) 2020.</a:t>
            </a:r>
          </a:p>
          <a:p>
            <a:r>
              <a:rPr lang="en-US" sz="7400" dirty="0"/>
              <a:t>EDUCAUSE Accessibility Workshop 2019.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24F216-57EB-4C20-885A-82EB74CC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outcomes  (UDL </a:t>
            </a:r>
            <a:r>
              <a:rPr lang="en-US" b="0" dirty="0"/>
              <a:t>?</a:t>
            </a:r>
            <a:r>
              <a:rPr lang="en-US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5FB58-0C1C-4947-A08A-ABE299963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14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I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5696"/>
      </a:accent1>
      <a:accent2>
        <a:srgbClr val="D85436"/>
      </a:accent2>
      <a:accent3>
        <a:srgbClr val="17294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l Template-HH" id="{95FEFBE1-EFB0-F74A-8158-9D5F5FDB8AF8}" vid="{1EEFAA6A-DE6F-A843-AA9F-DC9E31998298}"/>
    </a:ext>
  </a:extLst>
</a:theme>
</file>

<file path=ppt/theme/theme10.xml><?xml version="1.0" encoding="utf-8"?>
<a:theme xmlns:a="http://schemas.openxmlformats.org/drawingml/2006/main" name="Student and Date Collage">
  <a:themeElements>
    <a:clrScheme name="GI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5696"/>
      </a:accent1>
      <a:accent2>
        <a:srgbClr val="D85436"/>
      </a:accent2>
      <a:accent3>
        <a:srgbClr val="17294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l Template-HH" id="{95FEFBE1-EFB0-F74A-8158-9D5F5FDB8AF8}" vid="{C2EB9061-7DFA-934D-B350-0DA01A82BD11}"/>
    </a:ext>
  </a:extLst>
</a:theme>
</file>

<file path=ppt/theme/theme11.xml><?xml version="1.0" encoding="utf-8"?>
<a:theme xmlns:a="http://schemas.openxmlformats.org/drawingml/2006/main" name="3 Students Collaborating">
  <a:themeElements>
    <a:clrScheme name="GI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5696"/>
      </a:accent1>
      <a:accent2>
        <a:srgbClr val="D85436"/>
      </a:accent2>
      <a:accent3>
        <a:srgbClr val="17294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l Template-HH" id="{95FEFBE1-EFB0-F74A-8158-9D5F5FDB8AF8}" vid="{2D20550B-5B25-3147-9A5D-3AE42CD1433A}"/>
    </a:ext>
  </a:extLst>
</a:theme>
</file>

<file path=ppt/theme/theme12.xml><?xml version="1.0" encoding="utf-8"?>
<a:theme xmlns:a="http://schemas.openxmlformats.org/drawingml/2006/main" name="Formally Dress Older Student">
  <a:themeElements>
    <a:clrScheme name="GI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5696"/>
      </a:accent1>
      <a:accent2>
        <a:srgbClr val="D85436"/>
      </a:accent2>
      <a:accent3>
        <a:srgbClr val="17294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l Template-HH" id="{95FEFBE1-EFB0-F74A-8158-9D5F5FDB8AF8}" vid="{350C93B2-8682-7D44-8FBD-BA150C8D746B}"/>
    </a:ext>
  </a:extLst>
</a:theme>
</file>

<file path=ppt/theme/theme13.xml><?xml version="1.0" encoding="utf-8"?>
<a:theme xmlns:a="http://schemas.openxmlformats.org/drawingml/2006/main" name="Female Student">
  <a:themeElements>
    <a:clrScheme name="GI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5696"/>
      </a:accent1>
      <a:accent2>
        <a:srgbClr val="D85436"/>
      </a:accent2>
      <a:accent3>
        <a:srgbClr val="17294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l Template-HH" id="{95FEFBE1-EFB0-F74A-8158-9D5F5FDB8AF8}" vid="{63FBB633-0231-B142-A7D0-30661AA29770}"/>
    </a:ext>
  </a:extLst>
</a:theme>
</file>

<file path=ppt/theme/theme14.xml><?xml version="1.0" encoding="utf-8"?>
<a:theme xmlns:a="http://schemas.openxmlformats.org/drawingml/2006/main" name="Informal Smiling Student">
  <a:themeElements>
    <a:clrScheme name="GI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5696"/>
      </a:accent1>
      <a:accent2>
        <a:srgbClr val="D85436"/>
      </a:accent2>
      <a:accent3>
        <a:srgbClr val="17294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l Template-HH" id="{95FEFBE1-EFB0-F74A-8158-9D5F5FDB8AF8}" vid="{B6AEF231-A0C5-DF46-A024-6D3F280A5C3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IF Exterior">
  <a:themeElements>
    <a:clrScheme name="GI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5696"/>
      </a:accent1>
      <a:accent2>
        <a:srgbClr val="D85436"/>
      </a:accent2>
      <a:accent3>
        <a:srgbClr val="17294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l Template-HH" id="{95FEFBE1-EFB0-F74A-8158-9D5F5FDB8AF8}" vid="{9AC9262E-0A57-6545-B674-364246A34219}"/>
    </a:ext>
  </a:extLst>
</a:theme>
</file>

<file path=ppt/theme/theme3.xml><?xml version="1.0" encoding="utf-8"?>
<a:theme xmlns:a="http://schemas.openxmlformats.org/drawingml/2006/main" name="Gies BG Blue Light Grad">
  <a:themeElements>
    <a:clrScheme name="GI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5696"/>
      </a:accent1>
      <a:accent2>
        <a:srgbClr val="D85436"/>
      </a:accent2>
      <a:accent3>
        <a:srgbClr val="17294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l Template-HH" id="{95FEFBE1-EFB0-F74A-8158-9D5F5FDB8AF8}" vid="{607C51A2-1E53-9846-AD0E-4468B9F116C0}"/>
    </a:ext>
  </a:extLst>
</a:theme>
</file>

<file path=ppt/theme/theme4.xml><?xml version="1.0" encoding="utf-8"?>
<a:theme xmlns:a="http://schemas.openxmlformats.org/drawingml/2006/main" name="Gies BG Blue Grad">
  <a:themeElements>
    <a:clrScheme name="GI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5696"/>
      </a:accent1>
      <a:accent2>
        <a:srgbClr val="D85436"/>
      </a:accent2>
      <a:accent3>
        <a:srgbClr val="17294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l Template-HH" id="{95FEFBE1-EFB0-F74A-8158-9D5F5FDB8AF8}" vid="{4F1BFC8C-B770-4746-AF4C-365F3EFC3F0F}"/>
    </a:ext>
  </a:extLst>
</a:theme>
</file>

<file path=ppt/theme/theme5.xml><?xml version="1.0" encoding="utf-8"?>
<a:theme xmlns:a="http://schemas.openxmlformats.org/drawingml/2006/main" name="Gies BG Orange">
  <a:themeElements>
    <a:clrScheme name="GI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5696"/>
      </a:accent1>
      <a:accent2>
        <a:srgbClr val="D85436"/>
      </a:accent2>
      <a:accent3>
        <a:srgbClr val="17294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l Template-HH" id="{95FEFBE1-EFB0-F74A-8158-9D5F5FDB8AF8}" vid="{D47804E6-CDC2-BF45-9785-5BDD75A8F8CD}"/>
    </a:ext>
  </a:extLst>
</a:theme>
</file>

<file path=ppt/theme/theme6.xml><?xml version="1.0" encoding="utf-8"?>
<a:theme xmlns:a="http://schemas.openxmlformats.org/drawingml/2006/main" name="2_Subtitle Slide BG Gray">
  <a:themeElements>
    <a:clrScheme name="GI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5696"/>
      </a:accent1>
      <a:accent2>
        <a:srgbClr val="D85436"/>
      </a:accent2>
      <a:accent3>
        <a:srgbClr val="17294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l Template-HH" id="{95FEFBE1-EFB0-F74A-8158-9D5F5FDB8AF8}" vid="{8E846401-B02D-4949-8A2B-0F51146FA661}"/>
    </a:ext>
  </a:extLst>
</a:theme>
</file>

<file path=ppt/theme/theme7.xml><?xml version="1.0" encoding="utf-8"?>
<a:theme xmlns:a="http://schemas.openxmlformats.org/drawingml/2006/main" name="BIF Interior">
  <a:themeElements>
    <a:clrScheme name="GI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5696"/>
      </a:accent1>
      <a:accent2>
        <a:srgbClr val="D85436"/>
      </a:accent2>
      <a:accent3>
        <a:srgbClr val="17294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l Template-HH" id="{95FEFBE1-EFB0-F74A-8158-9D5F5FDB8AF8}" vid="{5259EE74-3336-4743-9A51-93F55B18CE41}"/>
    </a:ext>
  </a:extLst>
</a:theme>
</file>

<file path=ppt/theme/theme8.xml><?xml version="1.0" encoding="utf-8"?>
<a:theme xmlns:a="http://schemas.openxmlformats.org/drawingml/2006/main" name="Older Student Sidewalk">
  <a:themeElements>
    <a:clrScheme name="GI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5696"/>
      </a:accent1>
      <a:accent2>
        <a:srgbClr val="D85436"/>
      </a:accent2>
      <a:accent3>
        <a:srgbClr val="17294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l Template-HH" id="{95FEFBE1-EFB0-F74A-8158-9D5F5FDB8AF8}" vid="{EE2FDDDB-B70A-764E-B406-F8D9FCFEF27D}"/>
    </a:ext>
  </a:extLst>
</a:theme>
</file>

<file path=ppt/theme/theme9.xml><?xml version="1.0" encoding="utf-8"?>
<a:theme xmlns:a="http://schemas.openxmlformats.org/drawingml/2006/main" name="1_Subtitle Slide Undergrads in Atrium">
  <a:themeElements>
    <a:clrScheme name="GI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5696"/>
      </a:accent1>
      <a:accent2>
        <a:srgbClr val="D85436"/>
      </a:accent2>
      <a:accent3>
        <a:srgbClr val="17294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l Template-HH" id="{95FEFBE1-EFB0-F74A-8158-9D5F5FDB8AF8}" vid="{74FADDD9-4473-7C48-89C8-763372E0E87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C115796975B2408F9404ED0051103A" ma:contentTypeVersion="7" ma:contentTypeDescription="Create a new document." ma:contentTypeScope="" ma:versionID="58f9adddfdec84a2b62c46bd7d3f1a58">
  <xsd:schema xmlns:xsd="http://www.w3.org/2001/XMLSchema" xmlns:xs="http://www.w3.org/2001/XMLSchema" xmlns:p="http://schemas.microsoft.com/office/2006/metadata/properties" xmlns:ns3="99574531-f7d8-43a3-8478-bdce579c7283" xmlns:ns4="4e1050c1-35d3-47ea-85be-5e89688b5e72" targetNamespace="http://schemas.microsoft.com/office/2006/metadata/properties" ma:root="true" ma:fieldsID="9eecb79c2c459468bbc0c498365f92ae" ns3:_="" ns4:_="">
    <xsd:import namespace="99574531-f7d8-43a3-8478-bdce579c7283"/>
    <xsd:import namespace="4e1050c1-35d3-47ea-85be-5e89688b5e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74531-f7d8-43a3-8478-bdce579c72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050c1-35d3-47ea-85be-5e89688b5e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0956EB-8348-449C-B522-5F71398C6F2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9574531-f7d8-43a3-8478-bdce579c7283"/>
    <ds:schemaRef ds:uri="4e1050c1-35d3-47ea-85be-5e89688b5e7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B678D9-79C9-420C-86CC-3E8B8322F4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FAA44A-4E0A-4A69-86C8-2D18D6841808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e1050c1-35d3-47ea-85be-5e89688b5e72"/>
    <ds:schemaRef ds:uri="99574531-f7d8-43a3-8478-bdce579c728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eLearning PPT Template[13715]</Template>
  <TotalTime>257</TotalTime>
  <Words>565</Words>
  <Application>Microsoft Office PowerPoint</Application>
  <PresentationFormat>Custom</PresentationFormat>
  <Paragraphs>77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Office Theme</vt:lpstr>
      <vt:lpstr>BIF Exterior</vt:lpstr>
      <vt:lpstr>Gies BG Blue Light Grad</vt:lpstr>
      <vt:lpstr>Gies BG Blue Grad</vt:lpstr>
      <vt:lpstr>Gies BG Orange</vt:lpstr>
      <vt:lpstr>2_Subtitle Slide BG Gray</vt:lpstr>
      <vt:lpstr>BIF Interior</vt:lpstr>
      <vt:lpstr>Older Student Sidewalk</vt:lpstr>
      <vt:lpstr>1_Subtitle Slide Undergrads in Atrium</vt:lpstr>
      <vt:lpstr>Student and Date Collage</vt:lpstr>
      <vt:lpstr>3 Students Collaborating</vt:lpstr>
      <vt:lpstr>Formally Dress Older Student</vt:lpstr>
      <vt:lpstr>Female Student</vt:lpstr>
      <vt:lpstr>Informal Smiling Student</vt:lpstr>
      <vt:lpstr>Universal Design of Lecture Capture Using Illinois ClassTranscribe</vt:lpstr>
      <vt:lpstr>A student asked, “What if ”</vt:lpstr>
      <vt:lpstr>What is ClassTranscribe?</vt:lpstr>
      <vt:lpstr>What is ClassTranscribe?</vt:lpstr>
      <vt:lpstr>What is ClassTranscribe?</vt:lpstr>
      <vt:lpstr>What is ClassTranscribe?</vt:lpstr>
      <vt:lpstr>A Better Video Player</vt:lpstr>
      <vt:lpstr>Educational outcomes  (UDL ?)</vt:lpstr>
      <vt:lpstr>Educational outcomes  (UDL ?)</vt:lpstr>
      <vt:lpstr>Educational outcomes  (UDL ✓)</vt:lpstr>
      <vt:lpstr>ClassTranscribe</vt:lpstr>
      <vt:lpstr>Semantic Transformation &amp; ePub</vt:lpstr>
      <vt:lpstr>Semantic Transformation</vt:lpstr>
      <vt:lpstr>PowerPoint Presentation</vt:lpstr>
      <vt:lpstr>Live, Transformable, Semantic Data</vt:lpstr>
      <vt:lpstr>Semantic Transformation</vt:lpstr>
      <vt:lpstr>Semantic Transformation</vt:lpstr>
      <vt:lpstr>Semantic Transformation</vt:lpstr>
      <vt:lpstr>ClassTranscribe Future</vt:lpstr>
      <vt:lpstr>Active R&amp;D</vt:lpstr>
      <vt:lpstr>Acknowledgements</vt:lpstr>
      <vt:lpstr>Contact us: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Instructions: PowerPoint Template for Online Teaching</dc:title>
  <dc:subject/>
  <dc:creator>Angrave, Lawrence</dc:creator>
  <cp:keywords/>
  <dc:description/>
  <cp:lastModifiedBy>Tubbs, John</cp:lastModifiedBy>
  <cp:revision>21</cp:revision>
  <dcterms:created xsi:type="dcterms:W3CDTF">2020-11-17T16:04:07Z</dcterms:created>
  <dcterms:modified xsi:type="dcterms:W3CDTF">2020-11-19T15:46:08Z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0x0101002EC115796975B2408F9404ED0051103A</vt:lpwstr>
  </property>
</Properties>
</file>