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329" r:id="rId5"/>
    <p:sldId id="275" r:id="rId6"/>
    <p:sldId id="337" r:id="rId7"/>
    <p:sldId id="338" r:id="rId8"/>
    <p:sldId id="340" r:id="rId9"/>
    <p:sldId id="336" r:id="rId10"/>
    <p:sldId id="302" r:id="rId11"/>
    <p:sldId id="309" r:id="rId12"/>
    <p:sldId id="312" r:id="rId13"/>
    <p:sldId id="310" r:id="rId14"/>
    <p:sldId id="331" r:id="rId15"/>
    <p:sldId id="339" r:id="rId16"/>
    <p:sldId id="33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73A815-3617-489B-AFC4-7B335E305AFA}">
          <p14:sldIdLst>
            <p14:sldId id="329"/>
            <p14:sldId id="275"/>
            <p14:sldId id="337"/>
            <p14:sldId id="338"/>
            <p14:sldId id="340"/>
            <p14:sldId id="336"/>
            <p14:sldId id="302"/>
            <p14:sldId id="309"/>
            <p14:sldId id="312"/>
            <p14:sldId id="310"/>
            <p14:sldId id="331"/>
            <p14:sldId id="339"/>
            <p14:sldId id="3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C2E6"/>
    <a:srgbClr val="4472C4"/>
    <a:srgbClr val="E7E6E6"/>
    <a:srgbClr val="FFF2CC"/>
    <a:srgbClr val="CCCCFF"/>
    <a:srgbClr val="FDF1F5"/>
    <a:srgbClr val="E7E7FF"/>
    <a:srgbClr val="115671"/>
    <a:srgbClr val="B9B9B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melaire, Justin M" userId="1e2c4e72-1d93-464e-b7f3-25ec78b5a8bb" providerId="ADAL" clId="{8B0B73FA-C385-462F-9130-242893F5F734}"/>
    <pc:docChg chg="custSel modSld">
      <pc:chgData name="Tumelaire, Justin M" userId="1e2c4e72-1d93-464e-b7f3-25ec78b5a8bb" providerId="ADAL" clId="{8B0B73FA-C385-462F-9130-242893F5F734}" dt="2019-10-30T14:54:33.776" v="1" actId="27636"/>
      <pc:docMkLst>
        <pc:docMk/>
      </pc:docMkLst>
      <pc:sldChg chg="modSp">
        <pc:chgData name="Tumelaire, Justin M" userId="1e2c4e72-1d93-464e-b7f3-25ec78b5a8bb" providerId="ADAL" clId="{8B0B73FA-C385-462F-9130-242893F5F734}" dt="2019-10-30T14:54:33.776" v="1" actId="27636"/>
        <pc:sldMkLst>
          <pc:docMk/>
          <pc:sldMk cId="4028255716" sldId="338"/>
        </pc:sldMkLst>
        <pc:spChg chg="mod">
          <ac:chgData name="Tumelaire, Justin M" userId="1e2c4e72-1d93-464e-b7f3-25ec78b5a8bb" providerId="ADAL" clId="{8B0B73FA-C385-462F-9130-242893F5F734}" dt="2019-10-30T14:54:33.776" v="1" actId="27636"/>
          <ac:spMkLst>
            <pc:docMk/>
            <pc:sldMk cId="4028255716" sldId="338"/>
            <ac:spMk id="6" creationId="{829DF619-7C5F-45FD-B09E-30F37A31F257}"/>
          </ac:spMkLst>
        </pc:spChg>
      </pc:sldChg>
    </pc:docChg>
  </pc:docChgLst>
  <pc:docChgLst>
    <pc:chgData name="Tumelaire, Justin M" userId="1e2c4e72-1d93-464e-b7f3-25ec78b5a8bb" providerId="ADAL" clId="{E0CB18DD-9C1B-41BE-AF13-3999925CB104}"/>
    <pc:docChg chg="undo custSel addSld delSld modSld modMainMaster modSection">
      <pc:chgData name="Tumelaire, Justin M" userId="1e2c4e72-1d93-464e-b7f3-25ec78b5a8bb" providerId="ADAL" clId="{E0CB18DD-9C1B-41BE-AF13-3999925CB104}" dt="2019-10-07T15:35:48.050" v="326" actId="1076"/>
      <pc:docMkLst>
        <pc:docMk/>
      </pc:docMkLst>
      <pc:sldChg chg="modAnim">
        <pc:chgData name="Tumelaire, Justin M" userId="1e2c4e72-1d93-464e-b7f3-25ec78b5a8bb" providerId="ADAL" clId="{E0CB18DD-9C1B-41BE-AF13-3999925CB104}" dt="2019-10-07T14:29:16.224" v="235"/>
        <pc:sldMkLst>
          <pc:docMk/>
          <pc:sldMk cId="2067954866" sldId="275"/>
        </pc:sldMkLst>
      </pc:sldChg>
      <pc:sldChg chg="delSp modSp modAnim">
        <pc:chgData name="Tumelaire, Justin M" userId="1e2c4e72-1d93-464e-b7f3-25ec78b5a8bb" providerId="ADAL" clId="{E0CB18DD-9C1B-41BE-AF13-3999925CB104}" dt="2019-10-07T14:32:29.106" v="278" actId="179"/>
        <pc:sldMkLst>
          <pc:docMk/>
          <pc:sldMk cId="3863767370" sldId="302"/>
        </pc:sldMkLst>
        <pc:spChg chg="del mod">
          <ac:chgData name="Tumelaire, Justin M" userId="1e2c4e72-1d93-464e-b7f3-25ec78b5a8bb" providerId="ADAL" clId="{E0CB18DD-9C1B-41BE-AF13-3999925CB104}" dt="2019-10-07T14:32:08.297" v="263" actId="478"/>
          <ac:spMkLst>
            <pc:docMk/>
            <pc:sldMk cId="3863767370" sldId="302"/>
            <ac:spMk id="4" creationId="{52E9102B-4045-4148-8693-558FDE9346B3}"/>
          </ac:spMkLst>
        </pc:spChg>
        <pc:spChg chg="mod">
          <ac:chgData name="Tumelaire, Justin M" userId="1e2c4e72-1d93-464e-b7f3-25ec78b5a8bb" providerId="ADAL" clId="{E0CB18DD-9C1B-41BE-AF13-3999925CB104}" dt="2019-10-07T14:31:55.901" v="261" actId="13244"/>
          <ac:spMkLst>
            <pc:docMk/>
            <pc:sldMk cId="3863767370" sldId="302"/>
            <ac:spMk id="5" creationId="{60F8DACA-EDD5-4B79-A512-2EC2EDC48003}"/>
          </ac:spMkLst>
        </pc:spChg>
        <pc:spChg chg="mod">
          <ac:chgData name="Tumelaire, Justin M" userId="1e2c4e72-1d93-464e-b7f3-25ec78b5a8bb" providerId="ADAL" clId="{E0CB18DD-9C1B-41BE-AF13-3999925CB104}" dt="2019-10-07T14:32:29.106" v="278" actId="179"/>
          <ac:spMkLst>
            <pc:docMk/>
            <pc:sldMk cId="3863767370" sldId="302"/>
            <ac:spMk id="6" creationId="{714A3529-16CF-4102-9029-A11A22065BE6}"/>
          </ac:spMkLst>
        </pc:spChg>
      </pc:sldChg>
      <pc:sldChg chg="modAnim">
        <pc:chgData name="Tumelaire, Justin M" userId="1e2c4e72-1d93-464e-b7f3-25ec78b5a8bb" providerId="ADAL" clId="{E0CB18DD-9C1B-41BE-AF13-3999925CB104}" dt="2019-10-07T14:29:04.732" v="233"/>
        <pc:sldMkLst>
          <pc:docMk/>
          <pc:sldMk cId="1439101589" sldId="309"/>
        </pc:sldMkLst>
      </pc:sldChg>
      <pc:sldChg chg="modAnim">
        <pc:chgData name="Tumelaire, Justin M" userId="1e2c4e72-1d93-464e-b7f3-25ec78b5a8bb" providerId="ADAL" clId="{E0CB18DD-9C1B-41BE-AF13-3999925CB104}" dt="2019-10-07T14:29:09.368" v="234"/>
        <pc:sldMkLst>
          <pc:docMk/>
          <pc:sldMk cId="4179867240" sldId="310"/>
        </pc:sldMkLst>
      </pc:sldChg>
      <pc:sldChg chg="modSp">
        <pc:chgData name="Tumelaire, Justin M" userId="1e2c4e72-1d93-464e-b7f3-25ec78b5a8bb" providerId="ADAL" clId="{E0CB18DD-9C1B-41BE-AF13-3999925CB104}" dt="2019-10-07T14:45:37.482" v="294" actId="20577"/>
        <pc:sldMkLst>
          <pc:docMk/>
          <pc:sldMk cId="1213697112" sldId="312"/>
        </pc:sldMkLst>
        <pc:spChg chg="mod">
          <ac:chgData name="Tumelaire, Justin M" userId="1e2c4e72-1d93-464e-b7f3-25ec78b5a8bb" providerId="ADAL" clId="{E0CB18DD-9C1B-41BE-AF13-3999925CB104}" dt="2019-10-07T14:45:37.482" v="294" actId="20577"/>
          <ac:spMkLst>
            <pc:docMk/>
            <pc:sldMk cId="1213697112" sldId="312"/>
            <ac:spMk id="14" creationId="{33D41ED7-EA06-4972-8D51-AD6ECFA1FDE7}"/>
          </ac:spMkLst>
        </pc:spChg>
      </pc:sldChg>
      <pc:sldChg chg="modSp">
        <pc:chgData name="Tumelaire, Justin M" userId="1e2c4e72-1d93-464e-b7f3-25ec78b5a8bb" providerId="ADAL" clId="{E0CB18DD-9C1B-41BE-AF13-3999925CB104}" dt="2019-10-07T14:27:08.656" v="222" actId="20577"/>
        <pc:sldMkLst>
          <pc:docMk/>
          <pc:sldMk cId="2917560443" sldId="329"/>
        </pc:sldMkLst>
        <pc:spChg chg="mod">
          <ac:chgData name="Tumelaire, Justin M" userId="1e2c4e72-1d93-464e-b7f3-25ec78b5a8bb" providerId="ADAL" clId="{E0CB18DD-9C1B-41BE-AF13-3999925CB104}" dt="2019-10-07T14:27:08.656" v="222" actId="20577"/>
          <ac:spMkLst>
            <pc:docMk/>
            <pc:sldMk cId="2917560443" sldId="329"/>
            <ac:spMk id="4" creationId="{529F3371-A3F8-495F-9F8F-A3BB7353BBE9}"/>
          </ac:spMkLst>
        </pc:spChg>
      </pc:sldChg>
      <pc:sldChg chg="addSp delSp modSp">
        <pc:chgData name="Tumelaire, Justin M" userId="1e2c4e72-1d93-464e-b7f3-25ec78b5a8bb" providerId="ADAL" clId="{E0CB18DD-9C1B-41BE-AF13-3999925CB104}" dt="2019-10-07T15:35:48.050" v="326" actId="1076"/>
        <pc:sldMkLst>
          <pc:docMk/>
          <pc:sldMk cId="397764791" sldId="331"/>
        </pc:sldMkLst>
        <pc:spChg chg="add del mod">
          <ac:chgData name="Tumelaire, Justin M" userId="1e2c4e72-1d93-464e-b7f3-25ec78b5a8bb" providerId="ADAL" clId="{E0CB18DD-9C1B-41BE-AF13-3999925CB104}" dt="2019-10-07T15:35:18.682" v="321" actId="478"/>
          <ac:spMkLst>
            <pc:docMk/>
            <pc:sldMk cId="397764791" sldId="331"/>
            <ac:spMk id="2" creationId="{B64C5CAE-4E64-40CB-A6F1-AEEFC28E7EE3}"/>
          </ac:spMkLst>
        </pc:spChg>
        <pc:spChg chg="add del mod">
          <ac:chgData name="Tumelaire, Justin M" userId="1e2c4e72-1d93-464e-b7f3-25ec78b5a8bb" providerId="ADAL" clId="{E0CB18DD-9C1B-41BE-AF13-3999925CB104}" dt="2019-10-07T15:02:38.188" v="316" actId="478"/>
          <ac:spMkLst>
            <pc:docMk/>
            <pc:sldMk cId="397764791" sldId="331"/>
            <ac:spMk id="2" creationId="{B6AD5204-3945-40B3-B6D2-95B8A047880C}"/>
          </ac:spMkLst>
        </pc:spChg>
        <pc:spChg chg="add del mod">
          <ac:chgData name="Tumelaire, Justin M" userId="1e2c4e72-1d93-464e-b7f3-25ec78b5a8bb" providerId="ADAL" clId="{E0CB18DD-9C1B-41BE-AF13-3999925CB104}" dt="2019-10-07T15:35:26.859" v="322"/>
          <ac:spMkLst>
            <pc:docMk/>
            <pc:sldMk cId="397764791" sldId="331"/>
            <ac:spMk id="4" creationId="{C8709F59-6AAD-48F0-8034-90D6B9D7A720}"/>
          </ac:spMkLst>
        </pc:spChg>
        <pc:spChg chg="mod">
          <ac:chgData name="Tumelaire, Justin M" userId="1e2c4e72-1d93-464e-b7f3-25ec78b5a8bb" providerId="ADAL" clId="{E0CB18DD-9C1B-41BE-AF13-3999925CB104}" dt="2019-10-07T14:45:53.388" v="306" actId="20577"/>
          <ac:spMkLst>
            <pc:docMk/>
            <pc:sldMk cId="397764791" sldId="331"/>
            <ac:spMk id="11" creationId="{249DAE0B-C74E-4B0E-863E-015D2FB7EA3F}"/>
          </ac:spMkLst>
        </pc:spChg>
        <pc:picChg chg="del mod">
          <ac:chgData name="Tumelaire, Justin M" userId="1e2c4e72-1d93-464e-b7f3-25ec78b5a8bb" providerId="ADAL" clId="{E0CB18DD-9C1B-41BE-AF13-3999925CB104}" dt="2019-10-07T15:35:16.053" v="320" actId="478"/>
          <ac:picMkLst>
            <pc:docMk/>
            <pc:sldMk cId="397764791" sldId="331"/>
            <ac:picMk id="5" creationId="{B2DC62D2-C999-45D9-8E6A-72B03773A87D}"/>
          </ac:picMkLst>
        </pc:picChg>
        <pc:picChg chg="add mod">
          <ac:chgData name="Tumelaire, Justin M" userId="1e2c4e72-1d93-464e-b7f3-25ec78b5a8bb" providerId="ADAL" clId="{E0CB18DD-9C1B-41BE-AF13-3999925CB104}" dt="2019-10-07T15:35:48.050" v="326" actId="1076"/>
          <ac:picMkLst>
            <pc:docMk/>
            <pc:sldMk cId="397764791" sldId="331"/>
            <ac:picMk id="7" creationId="{B3B55334-8A73-4016-A49E-147BF83C2C75}"/>
          </ac:picMkLst>
        </pc:picChg>
      </pc:sldChg>
      <pc:sldChg chg="modSp">
        <pc:chgData name="Tumelaire, Justin M" userId="1e2c4e72-1d93-464e-b7f3-25ec78b5a8bb" providerId="ADAL" clId="{E0CB18DD-9C1B-41BE-AF13-3999925CB104}" dt="2019-10-07T14:28:09.283" v="229" actId="113"/>
        <pc:sldMkLst>
          <pc:docMk/>
          <pc:sldMk cId="3061700339" sldId="336"/>
        </pc:sldMkLst>
        <pc:graphicFrameChg chg="modGraphic">
          <ac:chgData name="Tumelaire, Justin M" userId="1e2c4e72-1d93-464e-b7f3-25ec78b5a8bb" providerId="ADAL" clId="{E0CB18DD-9C1B-41BE-AF13-3999925CB104}" dt="2019-10-07T14:28:09.283" v="229" actId="113"/>
          <ac:graphicFrameMkLst>
            <pc:docMk/>
            <pc:sldMk cId="3061700339" sldId="336"/>
            <ac:graphicFrameMk id="15" creationId="{1CD300F7-1D95-47B9-A07E-1632FE79EE58}"/>
          </ac:graphicFrameMkLst>
        </pc:graphicFrameChg>
      </pc:sldChg>
      <pc:sldChg chg="addSp delSp modSp add">
        <pc:chgData name="Tumelaire, Justin M" userId="1e2c4e72-1d93-464e-b7f3-25ec78b5a8bb" providerId="ADAL" clId="{E0CB18DD-9C1B-41BE-AF13-3999925CB104}" dt="2019-10-07T14:20:28.519" v="31" actId="404"/>
        <pc:sldMkLst>
          <pc:docMk/>
          <pc:sldMk cId="1776431143" sldId="337"/>
        </pc:sldMkLst>
        <pc:spChg chg="del">
          <ac:chgData name="Tumelaire, Justin M" userId="1e2c4e72-1d93-464e-b7f3-25ec78b5a8bb" providerId="ADAL" clId="{E0CB18DD-9C1B-41BE-AF13-3999925CB104}" dt="2019-10-07T14:19:22.327" v="12"/>
          <ac:spMkLst>
            <pc:docMk/>
            <pc:sldMk cId="1776431143" sldId="337"/>
            <ac:spMk id="2" creationId="{53CFCD1F-C967-4E6A-B84F-DE21C3E888CE}"/>
          </ac:spMkLst>
        </pc:spChg>
        <pc:spChg chg="del">
          <ac:chgData name="Tumelaire, Justin M" userId="1e2c4e72-1d93-464e-b7f3-25ec78b5a8bb" providerId="ADAL" clId="{E0CB18DD-9C1B-41BE-AF13-3999925CB104}" dt="2019-10-07T14:19:22.327" v="12"/>
          <ac:spMkLst>
            <pc:docMk/>
            <pc:sldMk cId="1776431143" sldId="337"/>
            <ac:spMk id="3" creationId="{BF1F127A-670C-4325-9016-BFAF34D101CB}"/>
          </ac:spMkLst>
        </pc:spChg>
        <pc:spChg chg="del">
          <ac:chgData name="Tumelaire, Justin M" userId="1e2c4e72-1d93-464e-b7f3-25ec78b5a8bb" providerId="ADAL" clId="{E0CB18DD-9C1B-41BE-AF13-3999925CB104}" dt="2019-10-07T14:19:22.327" v="12"/>
          <ac:spMkLst>
            <pc:docMk/>
            <pc:sldMk cId="1776431143" sldId="337"/>
            <ac:spMk id="4" creationId="{F314884F-630C-4262-BE3B-7BCF66F070D6}"/>
          </ac:spMkLst>
        </pc:spChg>
        <pc:spChg chg="add mod">
          <ac:chgData name="Tumelaire, Justin M" userId="1e2c4e72-1d93-464e-b7f3-25ec78b5a8bb" providerId="ADAL" clId="{E0CB18DD-9C1B-41BE-AF13-3999925CB104}" dt="2019-10-07T14:20:28.519" v="31" actId="404"/>
          <ac:spMkLst>
            <pc:docMk/>
            <pc:sldMk cId="1776431143" sldId="337"/>
            <ac:spMk id="5" creationId="{6AD28026-2351-4E9B-9945-507195A64E32}"/>
          </ac:spMkLst>
        </pc:spChg>
        <pc:spChg chg="add del mod">
          <ac:chgData name="Tumelaire, Justin M" userId="1e2c4e72-1d93-464e-b7f3-25ec78b5a8bb" providerId="ADAL" clId="{E0CB18DD-9C1B-41BE-AF13-3999925CB104}" dt="2019-10-07T14:20:11.963" v="14" actId="478"/>
          <ac:spMkLst>
            <pc:docMk/>
            <pc:sldMk cId="1776431143" sldId="337"/>
            <ac:spMk id="6" creationId="{4136D390-0D77-45D1-8264-4C4BB94F6EF4}"/>
          </ac:spMkLst>
        </pc:spChg>
        <pc:spChg chg="add mod">
          <ac:chgData name="Tumelaire, Justin M" userId="1e2c4e72-1d93-464e-b7f3-25ec78b5a8bb" providerId="ADAL" clId="{E0CB18DD-9C1B-41BE-AF13-3999925CB104}" dt="2019-10-07T14:20:17.839" v="25"/>
          <ac:spMkLst>
            <pc:docMk/>
            <pc:sldMk cId="1776431143" sldId="337"/>
            <ac:spMk id="7" creationId="{05CB3318-391E-49D0-AF1D-2C069FF90EC1}"/>
          </ac:spMkLst>
        </pc:spChg>
      </pc:sldChg>
      <pc:sldChg chg="addSp delSp modSp add">
        <pc:chgData name="Tumelaire, Justin M" userId="1e2c4e72-1d93-464e-b7f3-25ec78b5a8bb" providerId="ADAL" clId="{E0CB18DD-9C1B-41BE-AF13-3999925CB104}" dt="2019-10-07T14:35:16.639" v="281" actId="27636"/>
        <pc:sldMkLst>
          <pc:docMk/>
          <pc:sldMk cId="4028255716" sldId="338"/>
        </pc:sldMkLst>
        <pc:spChg chg="del">
          <ac:chgData name="Tumelaire, Justin M" userId="1e2c4e72-1d93-464e-b7f3-25ec78b5a8bb" providerId="ADAL" clId="{E0CB18DD-9C1B-41BE-AF13-3999925CB104}" dt="2019-10-07T14:21:43.499" v="43"/>
          <ac:spMkLst>
            <pc:docMk/>
            <pc:sldMk cId="4028255716" sldId="338"/>
            <ac:spMk id="2" creationId="{BD79895F-FBC7-4A2C-894D-12B5881BC32C}"/>
          </ac:spMkLst>
        </pc:spChg>
        <pc:spChg chg="del">
          <ac:chgData name="Tumelaire, Justin M" userId="1e2c4e72-1d93-464e-b7f3-25ec78b5a8bb" providerId="ADAL" clId="{E0CB18DD-9C1B-41BE-AF13-3999925CB104}" dt="2019-10-07T14:21:43.499" v="43"/>
          <ac:spMkLst>
            <pc:docMk/>
            <pc:sldMk cId="4028255716" sldId="338"/>
            <ac:spMk id="3" creationId="{36459FBC-1A5D-4A21-82C1-A88392281FBC}"/>
          </ac:spMkLst>
        </pc:spChg>
        <pc:spChg chg="del">
          <ac:chgData name="Tumelaire, Justin M" userId="1e2c4e72-1d93-464e-b7f3-25ec78b5a8bb" providerId="ADAL" clId="{E0CB18DD-9C1B-41BE-AF13-3999925CB104}" dt="2019-10-07T14:21:43.499" v="43"/>
          <ac:spMkLst>
            <pc:docMk/>
            <pc:sldMk cId="4028255716" sldId="338"/>
            <ac:spMk id="4" creationId="{5C41289E-7ACD-44D3-A024-BB8A4B35D046}"/>
          </ac:spMkLst>
        </pc:spChg>
        <pc:spChg chg="add mod">
          <ac:chgData name="Tumelaire, Justin M" userId="1e2c4e72-1d93-464e-b7f3-25ec78b5a8bb" providerId="ADAL" clId="{E0CB18DD-9C1B-41BE-AF13-3999925CB104}" dt="2019-10-07T14:22:01.549" v="81" actId="403"/>
          <ac:spMkLst>
            <pc:docMk/>
            <pc:sldMk cId="4028255716" sldId="338"/>
            <ac:spMk id="5" creationId="{47FB2645-6878-42C6-B47C-6086C19E7388}"/>
          </ac:spMkLst>
        </pc:spChg>
        <pc:spChg chg="add mod">
          <ac:chgData name="Tumelaire, Justin M" userId="1e2c4e72-1d93-464e-b7f3-25ec78b5a8bb" providerId="ADAL" clId="{E0CB18DD-9C1B-41BE-AF13-3999925CB104}" dt="2019-10-07T14:35:16.639" v="281" actId="27636"/>
          <ac:spMkLst>
            <pc:docMk/>
            <pc:sldMk cId="4028255716" sldId="338"/>
            <ac:spMk id="6" creationId="{829DF619-7C5F-45FD-B09E-30F37A31F257}"/>
          </ac:spMkLst>
        </pc:spChg>
      </pc:sldChg>
      <pc:sldChg chg="addSp delSp modSp add">
        <pc:chgData name="Tumelaire, Justin M" userId="1e2c4e72-1d93-464e-b7f3-25ec78b5a8bb" providerId="ADAL" clId="{E0CB18DD-9C1B-41BE-AF13-3999925CB104}" dt="2019-10-07T14:31:36.343" v="260" actId="403"/>
        <pc:sldMkLst>
          <pc:docMk/>
          <pc:sldMk cId="2188705065" sldId="339"/>
        </pc:sldMkLst>
        <pc:spChg chg="del">
          <ac:chgData name="Tumelaire, Justin M" userId="1e2c4e72-1d93-464e-b7f3-25ec78b5a8bb" providerId="ADAL" clId="{E0CB18DD-9C1B-41BE-AF13-3999925CB104}" dt="2019-10-07T14:22:59.947" v="86"/>
          <ac:spMkLst>
            <pc:docMk/>
            <pc:sldMk cId="2188705065" sldId="339"/>
            <ac:spMk id="2" creationId="{0CCF76DB-E9D5-49A6-A850-09ED72812EBF}"/>
          </ac:spMkLst>
        </pc:spChg>
        <pc:spChg chg="del">
          <ac:chgData name="Tumelaire, Justin M" userId="1e2c4e72-1d93-464e-b7f3-25ec78b5a8bb" providerId="ADAL" clId="{E0CB18DD-9C1B-41BE-AF13-3999925CB104}" dt="2019-10-07T14:22:59.947" v="86"/>
          <ac:spMkLst>
            <pc:docMk/>
            <pc:sldMk cId="2188705065" sldId="339"/>
            <ac:spMk id="3" creationId="{85734F77-2E36-493E-B124-0B3070471B47}"/>
          </ac:spMkLst>
        </pc:spChg>
        <pc:spChg chg="del">
          <ac:chgData name="Tumelaire, Justin M" userId="1e2c4e72-1d93-464e-b7f3-25ec78b5a8bb" providerId="ADAL" clId="{E0CB18DD-9C1B-41BE-AF13-3999925CB104}" dt="2019-10-07T14:22:59.947" v="86"/>
          <ac:spMkLst>
            <pc:docMk/>
            <pc:sldMk cId="2188705065" sldId="339"/>
            <ac:spMk id="4" creationId="{7DD75640-F989-4E5F-AC6E-3D2ED6BBC9E3}"/>
          </ac:spMkLst>
        </pc:spChg>
        <pc:spChg chg="add del mod">
          <ac:chgData name="Tumelaire, Justin M" userId="1e2c4e72-1d93-464e-b7f3-25ec78b5a8bb" providerId="ADAL" clId="{E0CB18DD-9C1B-41BE-AF13-3999925CB104}" dt="2019-10-07T14:31:25.265" v="238" actId="478"/>
          <ac:spMkLst>
            <pc:docMk/>
            <pc:sldMk cId="2188705065" sldId="339"/>
            <ac:spMk id="5" creationId="{72186641-B076-4C5A-8F49-52A90CA2B63A}"/>
          </ac:spMkLst>
        </pc:spChg>
        <pc:spChg chg="add mod">
          <ac:chgData name="Tumelaire, Justin M" userId="1e2c4e72-1d93-464e-b7f3-25ec78b5a8bb" providerId="ADAL" clId="{E0CB18DD-9C1B-41BE-AF13-3999925CB104}" dt="2019-10-07T14:23:16.973" v="106" actId="5793"/>
          <ac:spMkLst>
            <pc:docMk/>
            <pc:sldMk cId="2188705065" sldId="339"/>
            <ac:spMk id="6" creationId="{632B71BA-2A7C-4EF3-8E6E-F91652744740}"/>
          </ac:spMkLst>
        </pc:spChg>
        <pc:spChg chg="add mod">
          <ac:chgData name="Tumelaire, Justin M" userId="1e2c4e72-1d93-464e-b7f3-25ec78b5a8bb" providerId="ADAL" clId="{E0CB18DD-9C1B-41BE-AF13-3999925CB104}" dt="2019-10-07T14:31:36.343" v="260" actId="403"/>
          <ac:spMkLst>
            <pc:docMk/>
            <pc:sldMk cId="2188705065" sldId="339"/>
            <ac:spMk id="7" creationId="{1760CE9F-D7FD-44ED-9332-4749DF4634F0}"/>
          </ac:spMkLst>
        </pc:spChg>
      </pc:sldChg>
      <pc:sldChg chg="delSp modSp add">
        <pc:chgData name="Tumelaire, Justin M" userId="1e2c4e72-1d93-464e-b7f3-25ec78b5a8bb" providerId="ADAL" clId="{E0CB18DD-9C1B-41BE-AF13-3999925CB104}" dt="2019-10-07T14:26:06.624" v="139" actId="20577"/>
        <pc:sldMkLst>
          <pc:docMk/>
          <pc:sldMk cId="940387892" sldId="340"/>
        </pc:sldMkLst>
        <pc:spChg chg="del">
          <ac:chgData name="Tumelaire, Justin M" userId="1e2c4e72-1d93-464e-b7f3-25ec78b5a8bb" providerId="ADAL" clId="{E0CB18DD-9C1B-41BE-AF13-3999925CB104}" dt="2019-10-07T14:25:34.146" v="123" actId="478"/>
          <ac:spMkLst>
            <pc:docMk/>
            <pc:sldMk cId="940387892" sldId="340"/>
            <ac:spMk id="2" creationId="{048EA7A5-99A5-4A79-8CD5-0715E3723F27}"/>
          </ac:spMkLst>
        </pc:spChg>
        <pc:spChg chg="mod">
          <ac:chgData name="Tumelaire, Justin M" userId="1e2c4e72-1d93-464e-b7f3-25ec78b5a8bb" providerId="ADAL" clId="{E0CB18DD-9C1B-41BE-AF13-3999925CB104}" dt="2019-10-07T14:26:06.624" v="139" actId="20577"/>
          <ac:spMkLst>
            <pc:docMk/>
            <pc:sldMk cId="940387892" sldId="340"/>
            <ac:spMk id="3" creationId="{F96D9F01-7B54-4425-8BD2-A2725ED1CD87}"/>
          </ac:spMkLst>
        </pc:spChg>
        <pc:spChg chg="mod">
          <ac:chgData name="Tumelaire, Justin M" userId="1e2c4e72-1d93-464e-b7f3-25ec78b5a8bb" providerId="ADAL" clId="{E0CB18DD-9C1B-41BE-AF13-3999925CB104}" dt="2019-10-07T14:25:53.265" v="135" actId="403"/>
          <ac:spMkLst>
            <pc:docMk/>
            <pc:sldMk cId="940387892" sldId="340"/>
            <ac:spMk id="4" creationId="{937708B5-FE63-4A4F-9174-6AFC5FBB601A}"/>
          </ac:spMkLst>
        </pc:spChg>
      </pc:sldChg>
      <pc:sldMasterChg chg="modSldLayout">
        <pc:chgData name="Tumelaire, Justin M" userId="1e2c4e72-1d93-464e-b7f3-25ec78b5a8bb" providerId="ADAL" clId="{E0CB18DD-9C1B-41BE-AF13-3999925CB104}" dt="2019-10-07T14:25:15.195" v="119" actId="1076"/>
        <pc:sldMasterMkLst>
          <pc:docMk/>
          <pc:sldMasterMk cId="903494921" sldId="2147483660"/>
        </pc:sldMasterMkLst>
        <pc:sldLayoutChg chg="addSp delSp modSp">
          <pc:chgData name="Tumelaire, Justin M" userId="1e2c4e72-1d93-464e-b7f3-25ec78b5a8bb" providerId="ADAL" clId="{E0CB18DD-9C1B-41BE-AF13-3999925CB104}" dt="2019-10-07T14:25:15.195" v="119" actId="1076"/>
          <pc:sldLayoutMkLst>
            <pc:docMk/>
            <pc:sldMasterMk cId="903494921" sldId="2147483660"/>
            <pc:sldLayoutMk cId="2411110028" sldId="2147483696"/>
          </pc:sldLayoutMkLst>
          <pc:spChg chg="del">
            <ac:chgData name="Tumelaire, Justin M" userId="1e2c4e72-1d93-464e-b7f3-25ec78b5a8bb" providerId="ADAL" clId="{E0CB18DD-9C1B-41BE-AF13-3999925CB104}" dt="2019-10-07T14:19:55.323" v="13" actId="478"/>
            <ac:spMkLst>
              <pc:docMk/>
              <pc:sldMasterMk cId="903494921" sldId="2147483660"/>
              <pc:sldLayoutMk cId="2411110028" sldId="2147483696"/>
              <ac:spMk id="2" creationId="{400F8AA1-56D0-475F-BDD0-4F009B666B4B}"/>
            </ac:spMkLst>
          </pc:spChg>
          <pc:spChg chg="del mod">
            <ac:chgData name="Tumelaire, Justin M" userId="1e2c4e72-1d93-464e-b7f3-25ec78b5a8bb" providerId="ADAL" clId="{E0CB18DD-9C1B-41BE-AF13-3999925CB104}" dt="2019-10-07T14:25:09.371" v="117" actId="478"/>
            <ac:spMkLst>
              <pc:docMk/>
              <pc:sldMasterMk cId="903494921" sldId="2147483660"/>
              <pc:sldLayoutMk cId="2411110028" sldId="2147483696"/>
              <ac:spMk id="6" creationId="{00000000-0000-0000-0000-000000000000}"/>
            </ac:spMkLst>
          </pc:spChg>
          <pc:spChg chg="add mod">
            <ac:chgData name="Tumelaire, Justin M" userId="1e2c4e72-1d93-464e-b7f3-25ec78b5a8bb" providerId="ADAL" clId="{E0CB18DD-9C1B-41BE-AF13-3999925CB104}" dt="2019-10-07T14:25:15.195" v="119" actId="1076"/>
            <ac:spMkLst>
              <pc:docMk/>
              <pc:sldMasterMk cId="903494921" sldId="2147483660"/>
              <pc:sldLayoutMk cId="2411110028" sldId="2147483696"/>
              <ac:spMk id="9" creationId="{0A19D6D0-4586-4D75-9637-AA96A2370541}"/>
            </ac:spMkLst>
          </pc:spChg>
          <pc:spChg chg="mod">
            <ac:chgData name="Tumelaire, Justin M" userId="1e2c4e72-1d93-464e-b7f3-25ec78b5a8bb" providerId="ADAL" clId="{E0CB18DD-9C1B-41BE-AF13-3999925CB104}" dt="2019-10-07T14:18:37.446" v="1" actId="14100"/>
            <ac:spMkLst>
              <pc:docMk/>
              <pc:sldMasterMk cId="903494921" sldId="2147483660"/>
              <pc:sldLayoutMk cId="2411110028" sldId="2147483696"/>
              <ac:spMk id="12" creationId="{00000000-0000-0000-0000-000000000000}"/>
            </ac:spMkLst>
          </pc:spChg>
          <pc:picChg chg="add mod">
            <ac:chgData name="Tumelaire, Justin M" userId="1e2c4e72-1d93-464e-b7f3-25ec78b5a8bb" providerId="ADAL" clId="{E0CB18DD-9C1B-41BE-AF13-3999925CB104}" dt="2019-10-07T14:18:44.338" v="4" actId="962"/>
            <ac:picMkLst>
              <pc:docMk/>
              <pc:sldMasterMk cId="903494921" sldId="2147483660"/>
              <pc:sldLayoutMk cId="2411110028" sldId="2147483696"/>
              <ac:picMk id="8" creationId="{77004AEC-75B4-488C-9C61-9EC1EE666718}"/>
            </ac:picMkLst>
          </pc:picChg>
        </pc:sldLayoutChg>
        <pc:sldLayoutChg chg="addSp delSp modSp">
          <pc:chgData name="Tumelaire, Justin M" userId="1e2c4e72-1d93-464e-b7f3-25ec78b5a8bb" providerId="ADAL" clId="{E0CB18DD-9C1B-41BE-AF13-3999925CB104}" dt="2019-10-07T14:21:28.663" v="41" actId="962"/>
          <pc:sldLayoutMkLst>
            <pc:docMk/>
            <pc:sldMasterMk cId="903494921" sldId="2147483660"/>
            <pc:sldLayoutMk cId="3895212766" sldId="2147483697"/>
          </pc:sldLayoutMkLst>
          <pc:spChg chg="mod">
            <ac:chgData name="Tumelaire, Justin M" userId="1e2c4e72-1d93-464e-b7f3-25ec78b5a8bb" providerId="ADAL" clId="{E0CB18DD-9C1B-41BE-AF13-3999925CB104}" dt="2019-10-07T14:21:15.082" v="35" actId="1076"/>
            <ac:spMkLst>
              <pc:docMk/>
              <pc:sldMasterMk cId="903494921" sldId="2147483660"/>
              <pc:sldLayoutMk cId="3895212766" sldId="2147483697"/>
              <ac:spMk id="2" creationId="{400F8AA1-56D0-475F-BDD0-4F009B666B4B}"/>
            </ac:spMkLst>
          </pc:spChg>
          <pc:spChg chg="del">
            <ac:chgData name="Tumelaire, Justin M" userId="1e2c4e72-1d93-464e-b7f3-25ec78b5a8bb" providerId="ADAL" clId="{E0CB18DD-9C1B-41BE-AF13-3999925CB104}" dt="2019-10-07T14:21:17.206" v="36" actId="478"/>
            <ac:spMkLst>
              <pc:docMk/>
              <pc:sldMasterMk cId="903494921" sldId="2147483660"/>
              <pc:sldLayoutMk cId="3895212766" sldId="2147483697"/>
              <ac:spMk id="6" creationId="{00000000-0000-0000-0000-000000000000}"/>
            </ac:spMkLst>
          </pc:spChg>
          <pc:spChg chg="mod">
            <ac:chgData name="Tumelaire, Justin M" userId="1e2c4e72-1d93-464e-b7f3-25ec78b5a8bb" providerId="ADAL" clId="{E0CB18DD-9C1B-41BE-AF13-3999925CB104}" dt="2019-10-07T14:21:20.722" v="37" actId="14100"/>
            <ac:spMkLst>
              <pc:docMk/>
              <pc:sldMasterMk cId="903494921" sldId="2147483660"/>
              <pc:sldLayoutMk cId="3895212766" sldId="2147483697"/>
              <ac:spMk id="12" creationId="{00000000-0000-0000-0000-000000000000}"/>
            </ac:spMkLst>
          </pc:spChg>
          <pc:picChg chg="add mod">
            <ac:chgData name="Tumelaire, Justin M" userId="1e2c4e72-1d93-464e-b7f3-25ec78b5a8bb" providerId="ADAL" clId="{E0CB18DD-9C1B-41BE-AF13-3999925CB104}" dt="2019-10-07T14:21:28.663" v="41" actId="962"/>
            <ac:picMkLst>
              <pc:docMk/>
              <pc:sldMasterMk cId="903494921" sldId="2147483660"/>
              <pc:sldLayoutMk cId="3895212766" sldId="2147483697"/>
              <ac:picMk id="8" creationId="{C469CEB3-A86D-4C96-A3C6-6611A0F4CAED}"/>
            </ac:picMkLst>
          </pc:picChg>
        </pc:sldLayoutChg>
        <pc:sldLayoutChg chg="addSp delSp modSp">
          <pc:chgData name="Tumelaire, Justin M" userId="1e2c4e72-1d93-464e-b7f3-25ec78b5a8bb" providerId="ADAL" clId="{E0CB18DD-9C1B-41BE-AF13-3999925CB104}" dt="2019-10-07T14:24:55.454" v="115" actId="962"/>
          <pc:sldLayoutMkLst>
            <pc:docMk/>
            <pc:sldMasterMk cId="903494921" sldId="2147483660"/>
            <pc:sldLayoutMk cId="3959674573" sldId="2147483698"/>
          </pc:sldLayoutMkLst>
          <pc:spChg chg="mod">
            <ac:chgData name="Tumelaire, Justin M" userId="1e2c4e72-1d93-464e-b7f3-25ec78b5a8bb" providerId="ADAL" clId="{E0CB18DD-9C1B-41BE-AF13-3999925CB104}" dt="2019-10-07T14:24:47.004" v="112" actId="1076"/>
            <ac:spMkLst>
              <pc:docMk/>
              <pc:sldMasterMk cId="903494921" sldId="2147483660"/>
              <pc:sldLayoutMk cId="3959674573" sldId="2147483698"/>
              <ac:spMk id="2" creationId="{400F8AA1-56D0-475F-BDD0-4F009B666B4B}"/>
            </ac:spMkLst>
          </pc:spChg>
          <pc:spChg chg="del">
            <ac:chgData name="Tumelaire, Justin M" userId="1e2c4e72-1d93-464e-b7f3-25ec78b5a8bb" providerId="ADAL" clId="{E0CB18DD-9C1B-41BE-AF13-3999925CB104}" dt="2019-10-07T14:24:43.949" v="111" actId="478"/>
            <ac:spMkLst>
              <pc:docMk/>
              <pc:sldMasterMk cId="903494921" sldId="2147483660"/>
              <pc:sldLayoutMk cId="3959674573" sldId="2147483698"/>
              <ac:spMk id="6" creationId="{00000000-0000-0000-0000-000000000000}"/>
            </ac:spMkLst>
          </pc:spChg>
          <pc:spChg chg="mod">
            <ac:chgData name="Tumelaire, Justin M" userId="1e2c4e72-1d93-464e-b7f3-25ec78b5a8bb" providerId="ADAL" clId="{E0CB18DD-9C1B-41BE-AF13-3999925CB104}" dt="2019-10-07T14:24:35.603" v="108" actId="14100"/>
            <ac:spMkLst>
              <pc:docMk/>
              <pc:sldMasterMk cId="903494921" sldId="2147483660"/>
              <pc:sldLayoutMk cId="3959674573" sldId="2147483698"/>
              <ac:spMk id="12" creationId="{00000000-0000-0000-0000-000000000000}"/>
            </ac:spMkLst>
          </pc:spChg>
          <pc:picChg chg="add mod">
            <ac:chgData name="Tumelaire, Justin M" userId="1e2c4e72-1d93-464e-b7f3-25ec78b5a8bb" providerId="ADAL" clId="{E0CB18DD-9C1B-41BE-AF13-3999925CB104}" dt="2019-10-07T14:24:55.454" v="115" actId="962"/>
            <ac:picMkLst>
              <pc:docMk/>
              <pc:sldMasterMk cId="903494921" sldId="2147483660"/>
              <pc:sldLayoutMk cId="3959674573" sldId="2147483698"/>
              <ac:picMk id="8" creationId="{EE8C96BB-C859-4944-86C1-00493341BA19}"/>
            </ac:picMkLst>
          </pc:picChg>
        </pc:sldLayoutChg>
      </pc:sldMasterChg>
    </pc:docChg>
  </pc:docChgLst>
  <pc:docChgLst>
    <pc:chgData name="Tumelaire, Justin M" userId="1e2c4e72-1d93-464e-b7f3-25ec78b5a8bb" providerId="ADAL" clId="{9989873E-E547-4A88-9AF0-8C395466AC6E}"/>
    <pc:docChg chg="undo custSel addSld modSld modMainMaster">
      <pc:chgData name="Tumelaire, Justin M" userId="1e2c4e72-1d93-464e-b7f3-25ec78b5a8bb" providerId="ADAL" clId="{9989873E-E547-4A88-9AF0-8C395466AC6E}" dt="2019-09-12T13:45:45.169" v="651" actId="255"/>
      <pc:docMkLst>
        <pc:docMk/>
      </pc:docMkLst>
      <pc:sldChg chg="addSp delSp modSp add">
        <pc:chgData name="Tumelaire, Justin M" userId="1e2c4e72-1d93-464e-b7f3-25ec78b5a8bb" providerId="ADAL" clId="{9989873E-E547-4A88-9AF0-8C395466AC6E}" dt="2019-09-12T13:45:45.169" v="651" actId="255"/>
        <pc:sldMkLst>
          <pc:docMk/>
          <pc:sldMk cId="3061700339" sldId="336"/>
        </pc:sldMkLst>
        <pc:spChg chg="del">
          <ac:chgData name="Tumelaire, Justin M" userId="1e2c4e72-1d93-464e-b7f3-25ec78b5a8bb" providerId="ADAL" clId="{9989873E-E547-4A88-9AF0-8C395466AC6E}" dt="2019-09-12T13:39:30.681" v="506"/>
          <ac:spMkLst>
            <pc:docMk/>
            <pc:sldMk cId="3061700339" sldId="336"/>
            <ac:spMk id="2" creationId="{03DD4230-F593-4E30-AE2C-27EE8C50FDCD}"/>
          </ac:spMkLst>
        </pc:spChg>
        <pc:spChg chg="del">
          <ac:chgData name="Tumelaire, Justin M" userId="1e2c4e72-1d93-464e-b7f3-25ec78b5a8bb" providerId="ADAL" clId="{9989873E-E547-4A88-9AF0-8C395466AC6E}" dt="2019-09-12T13:39:30.681" v="506"/>
          <ac:spMkLst>
            <pc:docMk/>
            <pc:sldMk cId="3061700339" sldId="336"/>
            <ac:spMk id="3" creationId="{780A6713-BBE9-4188-A40B-37AA72D5C155}"/>
          </ac:spMkLst>
        </pc:spChg>
        <pc:spChg chg="del">
          <ac:chgData name="Tumelaire, Justin M" userId="1e2c4e72-1d93-464e-b7f3-25ec78b5a8bb" providerId="ADAL" clId="{9989873E-E547-4A88-9AF0-8C395466AC6E}" dt="2019-09-12T13:39:30.681" v="506"/>
          <ac:spMkLst>
            <pc:docMk/>
            <pc:sldMk cId="3061700339" sldId="336"/>
            <ac:spMk id="4" creationId="{5EA2A46D-4D7A-4F16-A460-65F3555DFA6A}"/>
          </ac:spMkLst>
        </pc:spChg>
        <pc:spChg chg="del">
          <ac:chgData name="Tumelaire, Justin M" userId="1e2c4e72-1d93-464e-b7f3-25ec78b5a8bb" providerId="ADAL" clId="{9989873E-E547-4A88-9AF0-8C395466AC6E}" dt="2019-09-12T13:39:30.681" v="506"/>
          <ac:spMkLst>
            <pc:docMk/>
            <pc:sldMk cId="3061700339" sldId="336"/>
            <ac:spMk id="5" creationId="{30E3C60D-A52D-4BEC-A028-641B78473271}"/>
          </ac:spMkLst>
        </pc:spChg>
        <pc:spChg chg="del">
          <ac:chgData name="Tumelaire, Justin M" userId="1e2c4e72-1d93-464e-b7f3-25ec78b5a8bb" providerId="ADAL" clId="{9989873E-E547-4A88-9AF0-8C395466AC6E}" dt="2019-09-12T13:39:30.681" v="506"/>
          <ac:spMkLst>
            <pc:docMk/>
            <pc:sldMk cId="3061700339" sldId="336"/>
            <ac:spMk id="6" creationId="{78019075-494C-459A-88D4-97AEAFBE5D9B}"/>
          </ac:spMkLst>
        </pc:spChg>
        <pc:spChg chg="del">
          <ac:chgData name="Tumelaire, Justin M" userId="1e2c4e72-1d93-464e-b7f3-25ec78b5a8bb" providerId="ADAL" clId="{9989873E-E547-4A88-9AF0-8C395466AC6E}" dt="2019-09-12T13:39:30.681" v="506"/>
          <ac:spMkLst>
            <pc:docMk/>
            <pc:sldMk cId="3061700339" sldId="336"/>
            <ac:spMk id="7" creationId="{23B429FD-E8D8-4DA2-9294-6CDE9315B97B}"/>
          </ac:spMkLst>
        </pc:spChg>
        <pc:spChg chg="del">
          <ac:chgData name="Tumelaire, Justin M" userId="1e2c4e72-1d93-464e-b7f3-25ec78b5a8bb" providerId="ADAL" clId="{9989873E-E547-4A88-9AF0-8C395466AC6E}" dt="2019-09-12T13:39:30.681" v="506"/>
          <ac:spMkLst>
            <pc:docMk/>
            <pc:sldMk cId="3061700339" sldId="336"/>
            <ac:spMk id="8" creationId="{2FACCEC0-6DE9-47D9-BBEF-C857BBA9A752}"/>
          </ac:spMkLst>
        </pc:spChg>
        <pc:spChg chg="del">
          <ac:chgData name="Tumelaire, Justin M" userId="1e2c4e72-1d93-464e-b7f3-25ec78b5a8bb" providerId="ADAL" clId="{9989873E-E547-4A88-9AF0-8C395466AC6E}" dt="2019-09-12T13:39:30.681" v="506"/>
          <ac:spMkLst>
            <pc:docMk/>
            <pc:sldMk cId="3061700339" sldId="336"/>
            <ac:spMk id="9" creationId="{AFA30ACA-FE18-4C1C-9A2D-1346462D58E3}"/>
          </ac:spMkLst>
        </pc:spChg>
        <pc:spChg chg="del">
          <ac:chgData name="Tumelaire, Justin M" userId="1e2c4e72-1d93-464e-b7f3-25ec78b5a8bb" providerId="ADAL" clId="{9989873E-E547-4A88-9AF0-8C395466AC6E}" dt="2019-09-12T13:39:30.681" v="506"/>
          <ac:spMkLst>
            <pc:docMk/>
            <pc:sldMk cId="3061700339" sldId="336"/>
            <ac:spMk id="10" creationId="{3B767E3B-1DAF-4AFD-9581-FB97BCAC4848}"/>
          </ac:spMkLst>
        </pc:spChg>
        <pc:spChg chg="del">
          <ac:chgData name="Tumelaire, Justin M" userId="1e2c4e72-1d93-464e-b7f3-25ec78b5a8bb" providerId="ADAL" clId="{9989873E-E547-4A88-9AF0-8C395466AC6E}" dt="2019-09-12T13:39:30.681" v="506"/>
          <ac:spMkLst>
            <pc:docMk/>
            <pc:sldMk cId="3061700339" sldId="336"/>
            <ac:spMk id="11" creationId="{1AE175E8-9EBC-49C8-B76A-AA6BF974A843}"/>
          </ac:spMkLst>
        </pc:spChg>
        <pc:spChg chg="del">
          <ac:chgData name="Tumelaire, Justin M" userId="1e2c4e72-1d93-464e-b7f3-25ec78b5a8bb" providerId="ADAL" clId="{9989873E-E547-4A88-9AF0-8C395466AC6E}" dt="2019-09-12T13:39:30.681" v="506"/>
          <ac:spMkLst>
            <pc:docMk/>
            <pc:sldMk cId="3061700339" sldId="336"/>
            <ac:spMk id="12" creationId="{FCAD3D65-113B-43EB-AA9D-452F3C1940B0}"/>
          </ac:spMkLst>
        </pc:spChg>
        <pc:spChg chg="add mod">
          <ac:chgData name="Tumelaire, Justin M" userId="1e2c4e72-1d93-464e-b7f3-25ec78b5a8bb" providerId="ADAL" clId="{9989873E-E547-4A88-9AF0-8C395466AC6E}" dt="2019-09-12T13:45:45.169" v="651" actId="255"/>
          <ac:spMkLst>
            <pc:docMk/>
            <pc:sldMk cId="3061700339" sldId="336"/>
            <ac:spMk id="13" creationId="{E767A46D-9702-4D3C-979D-E255648C4546}"/>
          </ac:spMkLst>
        </pc:spChg>
        <pc:spChg chg="add mod">
          <ac:chgData name="Tumelaire, Justin M" userId="1e2c4e72-1d93-464e-b7f3-25ec78b5a8bb" providerId="ADAL" clId="{9989873E-E547-4A88-9AF0-8C395466AC6E}" dt="2019-09-12T13:39:30.681" v="506"/>
          <ac:spMkLst>
            <pc:docMk/>
            <pc:sldMk cId="3061700339" sldId="336"/>
            <ac:spMk id="14" creationId="{1FCFC6CF-2613-4D2C-9DCE-F52443A84F0F}"/>
          </ac:spMkLst>
        </pc:spChg>
        <pc:graphicFrameChg chg="mod modGraphic">
          <ac:chgData name="Tumelaire, Justin M" userId="1e2c4e72-1d93-464e-b7f3-25ec78b5a8bb" providerId="ADAL" clId="{9989873E-E547-4A88-9AF0-8C395466AC6E}" dt="2019-09-12T13:45:18.034" v="647" actId="1035"/>
          <ac:graphicFrameMkLst>
            <pc:docMk/>
            <pc:sldMk cId="3061700339" sldId="336"/>
            <ac:graphicFrameMk id="15" creationId="{1CD300F7-1D95-47B9-A07E-1632FE79EE58}"/>
          </ac:graphicFrameMkLst>
        </pc:graphicFrameChg>
      </pc:sldChg>
      <pc:sldMasterChg chg="modSldLayout">
        <pc:chgData name="Tumelaire, Justin M" userId="1e2c4e72-1d93-464e-b7f3-25ec78b5a8bb" providerId="ADAL" clId="{9989873E-E547-4A88-9AF0-8C395466AC6E}" dt="2019-09-12T13:22:47.928" v="66" actId="14100"/>
        <pc:sldMasterMkLst>
          <pc:docMk/>
          <pc:sldMasterMk cId="903494921" sldId="2147483660"/>
        </pc:sldMasterMkLst>
        <pc:sldLayoutChg chg="addSp modSp">
          <pc:chgData name="Tumelaire, Justin M" userId="1e2c4e72-1d93-464e-b7f3-25ec78b5a8bb" providerId="ADAL" clId="{9989873E-E547-4A88-9AF0-8C395466AC6E}" dt="2019-09-12T13:22:47.928" v="66" actId="14100"/>
          <pc:sldLayoutMkLst>
            <pc:docMk/>
            <pc:sldMasterMk cId="903494921" sldId="2147483660"/>
            <pc:sldLayoutMk cId="3570096029" sldId="2147483695"/>
          </pc:sldLayoutMkLst>
          <pc:spChg chg="mod">
            <ac:chgData name="Tumelaire, Justin M" userId="1e2c4e72-1d93-464e-b7f3-25ec78b5a8bb" providerId="ADAL" clId="{9989873E-E547-4A88-9AF0-8C395466AC6E}" dt="2019-09-12T13:22:32.614" v="62" actId="1038"/>
            <ac:spMkLst>
              <pc:docMk/>
              <pc:sldMasterMk cId="903494921" sldId="2147483660"/>
              <pc:sldLayoutMk cId="3570096029" sldId="2147483695"/>
              <ac:spMk id="8" creationId="{00000000-0000-0000-0000-000000000000}"/>
            </ac:spMkLst>
          </pc:spChg>
          <pc:spChg chg="mod">
            <ac:chgData name="Tumelaire, Justin M" userId="1e2c4e72-1d93-464e-b7f3-25ec78b5a8bb" providerId="ADAL" clId="{9989873E-E547-4A88-9AF0-8C395466AC6E}" dt="2019-09-12T13:22:32.614" v="62" actId="1038"/>
            <ac:spMkLst>
              <pc:docMk/>
              <pc:sldMasterMk cId="903494921" sldId="2147483660"/>
              <pc:sldLayoutMk cId="3570096029" sldId="2147483695"/>
              <ac:spMk id="9" creationId="{00000000-0000-0000-0000-000000000000}"/>
            </ac:spMkLst>
          </pc:spChg>
          <pc:spChg chg="mod">
            <ac:chgData name="Tumelaire, Justin M" userId="1e2c4e72-1d93-464e-b7f3-25ec78b5a8bb" providerId="ADAL" clId="{9989873E-E547-4A88-9AF0-8C395466AC6E}" dt="2019-09-12T13:22:32.614" v="62" actId="1038"/>
            <ac:spMkLst>
              <pc:docMk/>
              <pc:sldMasterMk cId="903494921" sldId="2147483660"/>
              <pc:sldLayoutMk cId="3570096029" sldId="2147483695"/>
              <ac:spMk id="10" creationId="{00000000-0000-0000-0000-000000000000}"/>
            </ac:spMkLst>
          </pc:spChg>
          <pc:spChg chg="mod">
            <ac:chgData name="Tumelaire, Justin M" userId="1e2c4e72-1d93-464e-b7f3-25ec78b5a8bb" providerId="ADAL" clId="{9989873E-E547-4A88-9AF0-8C395466AC6E}" dt="2019-09-12T13:22:32.614" v="62" actId="1038"/>
            <ac:spMkLst>
              <pc:docMk/>
              <pc:sldMasterMk cId="903494921" sldId="2147483660"/>
              <pc:sldLayoutMk cId="3570096029" sldId="2147483695"/>
              <ac:spMk id="12" creationId="{00000000-0000-0000-0000-000000000000}"/>
            </ac:spMkLst>
          </pc:spChg>
          <pc:spChg chg="mod">
            <ac:chgData name="Tumelaire, Justin M" userId="1e2c4e72-1d93-464e-b7f3-25ec78b5a8bb" providerId="ADAL" clId="{9989873E-E547-4A88-9AF0-8C395466AC6E}" dt="2019-09-12T13:22:40.552" v="63" actId="14100"/>
            <ac:spMkLst>
              <pc:docMk/>
              <pc:sldMasterMk cId="903494921" sldId="2147483660"/>
              <pc:sldLayoutMk cId="3570096029" sldId="2147483695"/>
              <ac:spMk id="13" creationId="{00000000-0000-0000-0000-000000000000}"/>
            </ac:spMkLst>
          </pc:spChg>
          <pc:spChg chg="mod">
            <ac:chgData name="Tumelaire, Justin M" userId="1e2c4e72-1d93-464e-b7f3-25ec78b5a8bb" providerId="ADAL" clId="{9989873E-E547-4A88-9AF0-8C395466AC6E}" dt="2019-09-12T13:22:43.159" v="64" actId="14100"/>
            <ac:spMkLst>
              <pc:docMk/>
              <pc:sldMasterMk cId="903494921" sldId="2147483660"/>
              <pc:sldLayoutMk cId="3570096029" sldId="2147483695"/>
              <ac:spMk id="14" creationId="{00000000-0000-0000-0000-000000000000}"/>
            </ac:spMkLst>
          </pc:spChg>
          <pc:spChg chg="add mod">
            <ac:chgData name="Tumelaire, Justin M" userId="1e2c4e72-1d93-464e-b7f3-25ec78b5a8bb" providerId="ADAL" clId="{9989873E-E547-4A88-9AF0-8C395466AC6E}" dt="2019-09-12T13:22:32.614" v="62" actId="1038"/>
            <ac:spMkLst>
              <pc:docMk/>
              <pc:sldMasterMk cId="903494921" sldId="2147483660"/>
              <pc:sldLayoutMk cId="3570096029" sldId="2147483695"/>
              <ac:spMk id="15" creationId="{E45F2778-C2C4-4EB8-98EB-CAC2CB06317D}"/>
            </ac:spMkLst>
          </pc:spChg>
          <pc:spChg chg="add mod">
            <ac:chgData name="Tumelaire, Justin M" userId="1e2c4e72-1d93-464e-b7f3-25ec78b5a8bb" providerId="ADAL" clId="{9989873E-E547-4A88-9AF0-8C395466AC6E}" dt="2019-09-12T13:22:32.614" v="62" actId="1038"/>
            <ac:spMkLst>
              <pc:docMk/>
              <pc:sldMasterMk cId="903494921" sldId="2147483660"/>
              <pc:sldLayoutMk cId="3570096029" sldId="2147483695"/>
              <ac:spMk id="16" creationId="{CB930797-CA2F-45F2-86B8-1743152F3356}"/>
            </ac:spMkLst>
          </pc:spChg>
          <pc:spChg chg="add mod">
            <ac:chgData name="Tumelaire, Justin M" userId="1e2c4e72-1d93-464e-b7f3-25ec78b5a8bb" providerId="ADAL" clId="{9989873E-E547-4A88-9AF0-8C395466AC6E}" dt="2019-09-12T13:22:45.563" v="65" actId="14100"/>
            <ac:spMkLst>
              <pc:docMk/>
              <pc:sldMasterMk cId="903494921" sldId="2147483660"/>
              <pc:sldLayoutMk cId="3570096029" sldId="2147483695"/>
              <ac:spMk id="17" creationId="{59B7143A-FCC3-4F3E-9D57-6755FA72A1B6}"/>
            </ac:spMkLst>
          </pc:spChg>
          <pc:spChg chg="add mod">
            <ac:chgData name="Tumelaire, Justin M" userId="1e2c4e72-1d93-464e-b7f3-25ec78b5a8bb" providerId="ADAL" clId="{9989873E-E547-4A88-9AF0-8C395466AC6E}" dt="2019-09-12T13:22:47.928" v="66" actId="14100"/>
            <ac:spMkLst>
              <pc:docMk/>
              <pc:sldMasterMk cId="903494921" sldId="2147483660"/>
              <pc:sldLayoutMk cId="3570096029" sldId="2147483695"/>
              <ac:spMk id="19" creationId="{BF9E9CA9-B6B0-403C-B4CB-4C14A0193138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DA305-0F62-4345-BDF4-8DCAFF2190A7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80D19-6688-41AB-89CC-8EB5C620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9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Introduce ourselves here as non-ADA experts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80D19-6688-41AB-89CC-8EB5C62070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0D19-6688-41AB-89CC-8EB5C62070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91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21B82-3E6D-410F-BF0F-50EAB9BC7B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16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0D19-6688-41AB-89CC-8EB5C62070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17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0D19-6688-41AB-89CC-8EB5C62070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73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0D19-6688-41AB-89CC-8EB5C62070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37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80D19-6688-41AB-89CC-8EB5C62070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2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/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867275" y="3713586"/>
            <a:ext cx="2457450" cy="657225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66937" y="2671835"/>
            <a:ext cx="7858125" cy="1549400"/>
          </a:xfrm>
        </p:spPr>
        <p:txBody>
          <a:bodyPr>
            <a:normAutofit/>
          </a:bodyPr>
          <a:lstStyle>
            <a:lvl1pPr marL="0" indent="0" algn="ctr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/>
              <a:t>CLICK HERE TO EDIT HEADLINE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10" y="307394"/>
            <a:ext cx="2122979" cy="48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7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ght Orange_Title and Content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849" y="2468778"/>
            <a:ext cx="7180001" cy="914400"/>
          </a:xfr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 Goes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3849" y="3309396"/>
            <a:ext cx="7180001" cy="91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Body Copy is edited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9" y="761892"/>
            <a:ext cx="7180001" cy="1549400"/>
          </a:xfrm>
        </p:spPr>
        <p:txBody>
          <a:bodyPr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/>
              <a:t>CLICK HERE TO EDIT HEADLINE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6841"/>
            <a:ext cx="1579939" cy="3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85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Orang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849" y="2468778"/>
            <a:ext cx="10737589" cy="914400"/>
          </a:xfr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 Goes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3849" y="3483876"/>
            <a:ext cx="10737589" cy="91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Body Copy is edited here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9" y="761892"/>
            <a:ext cx="10737589" cy="1549400"/>
          </a:xfrm>
        </p:spPr>
        <p:txBody>
          <a:bodyPr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/>
              <a:t>CLICK HERE TO EDIT HEADLINE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6841"/>
            <a:ext cx="1579939" cy="3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79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ark Orange_Title and Content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849" y="2468778"/>
            <a:ext cx="7180001" cy="914400"/>
          </a:xfr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 Goes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3849" y="3309396"/>
            <a:ext cx="7180001" cy="91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Body Copy is edited here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9" y="761892"/>
            <a:ext cx="7180001" cy="1549400"/>
          </a:xfrm>
        </p:spPr>
        <p:txBody>
          <a:bodyPr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/>
              <a:t>CLICK HERE TO EDIT HEADLINE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6841"/>
            <a:ext cx="1579939" cy="3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78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y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849" y="2468778"/>
            <a:ext cx="10737589" cy="914400"/>
          </a:xfr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 Goes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3849" y="3483876"/>
            <a:ext cx="10737589" cy="91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Body Copy is edited here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9" y="761892"/>
            <a:ext cx="10737589" cy="1549400"/>
          </a:xfrm>
        </p:spPr>
        <p:txBody>
          <a:bodyPr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/>
              <a:t>CLICK HERE TO EDIT HEADLINE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6841"/>
            <a:ext cx="1579939" cy="3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00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y_Title and Content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849" y="2468778"/>
            <a:ext cx="7180001" cy="914400"/>
          </a:xfr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 Goes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3849" y="3309396"/>
            <a:ext cx="7180001" cy="91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Body Copy is edited here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9" y="761892"/>
            <a:ext cx="7180001" cy="1549400"/>
          </a:xfrm>
        </p:spPr>
        <p:txBody>
          <a:bodyPr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/>
              <a:t>CLICK HERE TO EDIT HEADLINE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6841"/>
            <a:ext cx="1579939" cy="3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59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849" y="2468778"/>
            <a:ext cx="10737589" cy="914400"/>
          </a:xfr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 Goes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3849" y="3483876"/>
            <a:ext cx="10737589" cy="91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Body Copy is edited here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9" y="761892"/>
            <a:ext cx="10737589" cy="1549400"/>
          </a:xfrm>
        </p:spPr>
        <p:txBody>
          <a:bodyPr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/>
              <a:t>CLICK HERE TO EDIT HEADLINE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6841"/>
            <a:ext cx="1579939" cy="3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69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ue5_Title and Content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849" y="2468778"/>
            <a:ext cx="7180001" cy="914400"/>
          </a:xfr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 Goes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3849" y="3309396"/>
            <a:ext cx="7180001" cy="91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Body Copy is edited here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9" y="761892"/>
            <a:ext cx="7180001" cy="1549400"/>
          </a:xfrm>
        </p:spPr>
        <p:txBody>
          <a:bodyPr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/>
              <a:t>CLICK HERE TO EDIT HEADLINE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6841"/>
            <a:ext cx="1579939" cy="3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95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849" y="2468778"/>
            <a:ext cx="10737589" cy="914400"/>
          </a:xfr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 Goes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3849" y="3483876"/>
            <a:ext cx="10737589" cy="91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Body Copy is edited here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9" y="761892"/>
            <a:ext cx="10737589" cy="1549400"/>
          </a:xfrm>
        </p:spPr>
        <p:txBody>
          <a:bodyPr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/>
              <a:t>CLICK HERE TO EDIT HEADLINE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6841"/>
            <a:ext cx="1579939" cy="3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7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ue4_Title and Content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849" y="2468778"/>
            <a:ext cx="7180001" cy="914400"/>
          </a:xfr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 Goes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3849" y="3309396"/>
            <a:ext cx="7180001" cy="91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Body Copy is edited here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9" y="761892"/>
            <a:ext cx="7180001" cy="1549400"/>
          </a:xfrm>
        </p:spPr>
        <p:txBody>
          <a:bodyPr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/>
              <a:t>CLICK HERE TO EDIT HEADLINE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6841"/>
            <a:ext cx="1579939" cy="3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849" y="2468778"/>
            <a:ext cx="10737589" cy="914400"/>
          </a:xfr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 Goes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3849" y="3483876"/>
            <a:ext cx="10737589" cy="91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Body Copy is edited here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9" y="761892"/>
            <a:ext cx="10737589" cy="1549400"/>
          </a:xfrm>
        </p:spPr>
        <p:txBody>
          <a:bodyPr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/>
              <a:t>CLICK HERE TO EDIT HEADLINE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6841"/>
            <a:ext cx="1579939" cy="3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39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/Divider Option 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72049" y="3976210"/>
            <a:ext cx="6837738" cy="65722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972049" y="2155375"/>
            <a:ext cx="6837739" cy="15494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/>
              <a:t>CLICK HERE TO EDIT HEADLINE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10" y="307394"/>
            <a:ext cx="2122979" cy="48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45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ue2_Title and Content: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849" y="2468778"/>
            <a:ext cx="7180001" cy="914400"/>
          </a:xfr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 Goes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3849" y="3309396"/>
            <a:ext cx="7180001" cy="91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Body Copy is edited here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9" y="761892"/>
            <a:ext cx="7180001" cy="1549400"/>
          </a:xfrm>
        </p:spPr>
        <p:txBody>
          <a:bodyPr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/>
              <a:t>CLICK HERE TO EDIT HEADLINE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6841"/>
            <a:ext cx="1579939" cy="3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64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849" y="2468778"/>
            <a:ext cx="10737589" cy="914400"/>
          </a:xfr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 Goes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3849" y="3483876"/>
            <a:ext cx="10737589" cy="91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Body Copy is edited here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9" y="761892"/>
            <a:ext cx="10737589" cy="1549400"/>
          </a:xfrm>
        </p:spPr>
        <p:txBody>
          <a:bodyPr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/>
              <a:t>CLICK HERE TO EDIT HEADLINE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6841"/>
            <a:ext cx="1579939" cy="3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31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ue1_Title and Content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849" y="2468778"/>
            <a:ext cx="7180001" cy="914400"/>
          </a:xfr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 Goes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3849" y="3309396"/>
            <a:ext cx="7180001" cy="91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Body Copy is edited here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9" y="761892"/>
            <a:ext cx="7180001" cy="1549400"/>
          </a:xfrm>
        </p:spPr>
        <p:txBody>
          <a:bodyPr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/>
              <a:t>CLICK HERE TO EDIT HEADLINE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6841"/>
            <a:ext cx="1579939" cy="3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56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63849" y="761893"/>
            <a:ext cx="10651864" cy="1080018"/>
          </a:xfrm>
        </p:spPr>
        <p:txBody>
          <a:bodyPr>
            <a:noAutofit/>
          </a:bodyPr>
          <a:lstStyle>
            <a:lvl1pPr marL="0" indent="0">
              <a:buNone/>
              <a:defRPr sz="6600" baseline="0">
                <a:solidFill>
                  <a:srgbClr val="006298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/>
              <a:t>CLICK TO EDIT TITLE HERE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763588" y="2100263"/>
            <a:ext cx="10652125" cy="41005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/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8630"/>
            <a:ext cx="1579939" cy="3539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0F8AA1-56D0-475F-BDD0-4F009B66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464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763588" y="2100263"/>
            <a:ext cx="5716725" cy="41005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/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8630"/>
            <a:ext cx="1579939" cy="3539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0F8AA1-56D0-475F-BDD0-4F009B666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88" y="53297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8C96BB-C859-4944-86C1-00493341B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76" y="2100263"/>
            <a:ext cx="3285969" cy="2633792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59674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763589" y="2100263"/>
            <a:ext cx="5617334" cy="41005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/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8630"/>
            <a:ext cx="1579939" cy="3539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0F8AA1-56D0-475F-BDD0-4F009B666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163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9CEB3-A86D-4C96-A3C6-6611A0F4C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3" y="2118184"/>
            <a:ext cx="2962716" cy="14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12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763588" y="2100263"/>
            <a:ext cx="4762569" cy="41005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/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8630"/>
            <a:ext cx="1579939" cy="353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004AEC-75B4-488C-9C61-9EC1EE666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95" y="2111830"/>
            <a:ext cx="5615625" cy="27067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A19D6D0-4586-4D75-9637-AA96A2370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88" y="59104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1110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005" y="225745"/>
            <a:ext cx="1398555" cy="31651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/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185988"/>
            <a:ext cx="5062538" cy="41417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84472" y="2185988"/>
            <a:ext cx="5062538" cy="41417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61893"/>
            <a:ext cx="10508811" cy="1080018"/>
          </a:xfrm>
        </p:spPr>
        <p:txBody>
          <a:bodyPr>
            <a:noAutofit/>
          </a:bodyPr>
          <a:lstStyle>
            <a:lvl1pPr marL="0" indent="0">
              <a:buNone/>
              <a:defRPr sz="6600" baseline="0">
                <a:solidFill>
                  <a:srgbClr val="006298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/>
              <a:t>CLICK TO EDIT TITLE HERE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8630"/>
            <a:ext cx="1579939" cy="3539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22A16-A928-4E9F-8669-41B16D7B8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83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63849" y="761893"/>
            <a:ext cx="10558996" cy="1080018"/>
          </a:xfrm>
        </p:spPr>
        <p:txBody>
          <a:bodyPr>
            <a:noAutofit/>
          </a:bodyPr>
          <a:lstStyle>
            <a:lvl1pPr marL="0" indent="0">
              <a:buNone/>
              <a:defRPr sz="6600" baseline="0">
                <a:solidFill>
                  <a:srgbClr val="006298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/>
              <a:t>CLICK TO EDIT TITLE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588" y="2771779"/>
            <a:ext cx="2879725" cy="585788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Section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99782" y="2771779"/>
            <a:ext cx="2879725" cy="585788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Section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8435976" y="2771779"/>
            <a:ext cx="2879725" cy="585788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Section 3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763588" y="3500441"/>
            <a:ext cx="2879725" cy="27003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4599782" y="3571878"/>
            <a:ext cx="2879725" cy="262889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8443120" y="3614741"/>
            <a:ext cx="2879725" cy="25860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/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8630"/>
            <a:ext cx="1579939" cy="3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92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63849" y="761893"/>
            <a:ext cx="10558996" cy="1080018"/>
          </a:xfrm>
        </p:spPr>
        <p:txBody>
          <a:bodyPr>
            <a:noAutofit/>
          </a:bodyPr>
          <a:lstStyle>
            <a:lvl1pPr marL="0" indent="0">
              <a:buNone/>
              <a:defRPr sz="6600" baseline="0">
                <a:solidFill>
                  <a:srgbClr val="006298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/>
              <a:t>CLICK TO EDIT TITLE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6136" y="2420545"/>
            <a:ext cx="2122832" cy="585788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Section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752373" y="2423424"/>
            <a:ext cx="2122832" cy="585788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Section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038610" y="2420545"/>
            <a:ext cx="2122832" cy="585788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Section 3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66136" y="3094801"/>
            <a:ext cx="2122832" cy="27003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2752374" y="3075782"/>
            <a:ext cx="2122832" cy="271935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038611" y="3076653"/>
            <a:ext cx="2122832" cy="271848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/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8630"/>
            <a:ext cx="1579939" cy="353986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45F2778-C2C4-4EB8-98EB-CAC2CB0631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4847" y="2420545"/>
            <a:ext cx="2122832" cy="585788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Section 4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B930797-CA2F-45F2-86B8-1743152F33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56584" y="2420545"/>
            <a:ext cx="2122832" cy="585788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Section 5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9B7143A-FCC3-4F3E-9D57-6755FA72A1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4847" y="3075781"/>
            <a:ext cx="2122832" cy="271848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F9E9CA9-B6B0-403C-B4CB-4C14A019313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56584" y="3094800"/>
            <a:ext cx="2122832" cy="269946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009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/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7" y="-16626"/>
            <a:ext cx="12208975" cy="687462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867275" y="3713586"/>
            <a:ext cx="2457450" cy="657225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66937" y="2671835"/>
            <a:ext cx="7858125" cy="1549400"/>
          </a:xfrm>
        </p:spPr>
        <p:txBody>
          <a:bodyPr>
            <a:normAutofit/>
          </a:bodyPr>
          <a:lstStyle>
            <a:lvl1pPr marL="0" indent="0" algn="ctr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/>
              <a:t>CLICK HERE TO EDIT HEADLINE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10" y="307394"/>
            <a:ext cx="2122979" cy="48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557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63849" y="761893"/>
            <a:ext cx="10558996" cy="1080018"/>
          </a:xfrm>
        </p:spPr>
        <p:txBody>
          <a:bodyPr>
            <a:noAutofit/>
          </a:bodyPr>
          <a:lstStyle>
            <a:lvl1pPr marL="0" indent="0">
              <a:buNone/>
              <a:defRPr sz="6600" baseline="0">
                <a:solidFill>
                  <a:srgbClr val="006298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/>
              <a:t>CLICK TO EDIT TITLE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77876" y="2493173"/>
            <a:ext cx="2879725" cy="585788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Section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63588" y="3798681"/>
            <a:ext cx="2879725" cy="585788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Section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63588" y="5245882"/>
            <a:ext cx="2879725" cy="585788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b="1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Section 3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460401" y="5245882"/>
            <a:ext cx="6862444" cy="1026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4460401" y="2493173"/>
            <a:ext cx="6862444" cy="985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4460401" y="3798681"/>
            <a:ext cx="6862444" cy="100608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/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8630"/>
            <a:ext cx="1579939" cy="3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90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86088" y="1728788"/>
            <a:ext cx="6429375" cy="3028950"/>
          </a:xfrm>
        </p:spPr>
        <p:txBody>
          <a:bodyPr>
            <a:normAutofit/>
          </a:bodyPr>
          <a:lstStyle>
            <a:lvl1pPr>
              <a:defRPr sz="2400" b="0" i="1" baseline="0">
                <a:latin typeface="Open Sans Light" charset="0"/>
                <a:ea typeface="Open Sans Light" charset="0"/>
                <a:cs typeface="Open Sans Light" charset="0"/>
              </a:defRPr>
            </a:lvl1pPr>
            <a:lvl2pPr>
              <a:defRPr sz="24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>
              <a:defRPr sz="24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>
              <a:defRPr sz="24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>
              <a:defRPr sz="24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Click to edit quote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807325" y="4900616"/>
            <a:ext cx="2879725" cy="1228722"/>
          </a:xfr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author of quote here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/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8630"/>
            <a:ext cx="1579939" cy="3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4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/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63849" y="761892"/>
            <a:ext cx="5136415" cy="1595437"/>
          </a:xfrm>
        </p:spPr>
        <p:txBody>
          <a:bodyPr>
            <a:noAutofit/>
          </a:bodyPr>
          <a:lstStyle>
            <a:lvl1pPr marL="0" indent="0">
              <a:buNone/>
              <a:defRPr sz="6600" baseline="0">
                <a:solidFill>
                  <a:srgbClr val="006298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/>
              <a:t>CLICK TO EDIT TITLE HERE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729558" y="4853986"/>
            <a:ext cx="4121633" cy="712896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2400" b="1" i="0" baseline="0">
                <a:solidFill>
                  <a:srgbClr val="004A7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Big stat with 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huge impact.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193413" y="4853986"/>
            <a:ext cx="4121633" cy="712896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2400" b="1" i="0" baseline="0">
                <a:solidFill>
                  <a:srgbClr val="0098D4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Big stat with 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huge impact.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947287" y="2357329"/>
            <a:ext cx="1843087" cy="3114675"/>
          </a:xfrm>
        </p:spPr>
        <p:txBody>
          <a:bodyPr>
            <a:normAutofit/>
          </a:bodyPr>
          <a:lstStyle>
            <a:lvl1pPr marL="0" indent="0" algn="ctr">
              <a:buNone/>
              <a:defRPr sz="20000" b="1" i="0">
                <a:solidFill>
                  <a:srgbClr val="004A78"/>
                </a:solidFill>
                <a:latin typeface="Summer Font" charset="0"/>
                <a:ea typeface="Summer Font" charset="0"/>
                <a:cs typeface="Summer Font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458066" y="2357329"/>
            <a:ext cx="1843087" cy="3114675"/>
          </a:xfrm>
        </p:spPr>
        <p:txBody>
          <a:bodyPr>
            <a:normAutofit/>
          </a:bodyPr>
          <a:lstStyle>
            <a:lvl1pPr marL="0" indent="0" algn="ctr">
              <a:buNone/>
              <a:defRPr sz="20000" b="1" i="0">
                <a:solidFill>
                  <a:srgbClr val="0098D4"/>
                </a:solidFill>
                <a:latin typeface="Summer Font" charset="0"/>
                <a:ea typeface="Summer Font" charset="0"/>
                <a:cs typeface="Summer Font" charset="0"/>
              </a:defRPr>
            </a:lvl1pPr>
          </a:lstStyle>
          <a:p>
            <a:pPr lvl="0"/>
            <a:r>
              <a:rPr lang="en-US"/>
              <a:t>17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8630"/>
            <a:ext cx="1579939" cy="3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70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52" y="225745"/>
            <a:ext cx="336367" cy="33636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524000" y="2537643"/>
            <a:ext cx="9144000" cy="1532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Date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/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8630"/>
            <a:ext cx="1579939" cy="3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59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EBFCC-A1CC-42C3-A6CD-036D9104E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9D79C-3D38-43E4-A415-2BBF30838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C2C7E-1B31-4CA8-9EF3-B61CDF813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617F-A8F4-4610-8EBD-976F2EE4721A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DD612-D741-4E73-AF63-7DC8689CF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74A15-8658-4DAD-B39B-D44221BA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42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0CECE-7486-486B-9D6A-6E3CC7DC7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D070E-85F8-4CA5-8DE6-5E92412EB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D9A48-D32C-4440-AF3B-2C99353DA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617F-A8F4-4610-8EBD-976F2EE4721A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883EB-EF48-4D24-9FDB-D6DDBF25A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B5993-5C8D-49D9-BD95-542CBA3F7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96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4B8DB-164D-41C1-A484-80E253B3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02F59B-240E-4AD7-AB3E-A7E6D514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617F-A8F4-4610-8EBD-976F2EE4721A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66D32-6507-414C-A5F2-103677858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0DC42E-B252-4D5B-BB16-5CFE10CD5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24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695606-9AE8-427C-8362-591C55EDB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617F-A8F4-4610-8EBD-976F2EE4721A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B40FBD-C000-4456-ADCD-41D287942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9B1E8-7F20-4396-A1C7-9C444169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7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/Divider Option 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7" y="-16626"/>
            <a:ext cx="12208975" cy="687462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72049" y="3976210"/>
            <a:ext cx="6837738" cy="65722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972049" y="2155375"/>
            <a:ext cx="6837739" cy="15494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/>
              <a:t>CLICK HERE TO EDIT HEADLINE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10" y="307394"/>
            <a:ext cx="2122979" cy="48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9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/Divi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7" y="-16626"/>
            <a:ext cx="12208975" cy="6874626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66937" y="2618790"/>
            <a:ext cx="7858125" cy="1549400"/>
          </a:xfrm>
        </p:spPr>
        <p:txBody>
          <a:bodyPr>
            <a:normAutofit/>
          </a:bodyPr>
          <a:lstStyle>
            <a:lvl1pPr marL="0" indent="0" algn="ctr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/>
              <a:t>CLICK HERE TO EDIT HEADLINE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10" y="307394"/>
            <a:ext cx="2122979" cy="48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2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/Divider Option 3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6" y="-16626"/>
            <a:ext cx="12297552" cy="6924502"/>
          </a:xfrm>
          <a:prstGeom prst="rect">
            <a:avLst/>
          </a:prstGeom>
        </p:spPr>
      </p:pic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972049" y="1900238"/>
            <a:ext cx="6837739" cy="29718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/>
              <a:t>CLICK HERE TO EDIT HEADLINE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10" y="307394"/>
            <a:ext cx="2122979" cy="48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2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/Divid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66937" y="2618790"/>
            <a:ext cx="7858125" cy="1549400"/>
          </a:xfrm>
        </p:spPr>
        <p:txBody>
          <a:bodyPr>
            <a:normAutofit/>
          </a:bodyPr>
          <a:lstStyle>
            <a:lvl1pPr marL="0" indent="0" algn="ctr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/>
              <a:t>CLICK HERE TO EDIT HEADLINE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10" y="307394"/>
            <a:ext cx="2122979" cy="48046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081C86-3917-4332-BA51-AF24B8AE1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322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/Divider Option 4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972049" y="1900238"/>
            <a:ext cx="6837739" cy="29718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/>
              <a:t>CLICK HERE TO EDIT HEADLINE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10" y="307394"/>
            <a:ext cx="2122979" cy="48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Orang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68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3849" y="2468778"/>
            <a:ext cx="10737589" cy="914400"/>
          </a:xfrm>
        </p:spPr>
        <p:txBody>
          <a:bodyPr/>
          <a:lstStyle>
            <a:lvl1pPr>
              <a:defRPr sz="24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 Goes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63849" y="3483876"/>
            <a:ext cx="10737589" cy="91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Body Copy is edited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3849" y="761892"/>
            <a:ext cx="10737589" cy="1549400"/>
          </a:xfrm>
        </p:spPr>
        <p:txBody>
          <a:bodyPr>
            <a:norm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/>
              <a:t>CLICK HERE TO EDIT HEADLINE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6" y="246841"/>
            <a:ext cx="1579939" cy="3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28">
          <p15:clr>
            <a:srgbClr val="FBAE40"/>
          </p15:clr>
        </p15:guide>
        <p15:guide id="3" orient="horz" pos="312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 Regular" charset="0"/>
              </a:defRPr>
            </a:lvl1pPr>
          </a:lstStyle>
          <a:p>
            <a:fld id="{CFAD617F-A8F4-4610-8EBD-976F2EE4721A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Open Sans Regular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 Regular" charset="0"/>
              </a:defRPr>
            </a:lvl1pPr>
          </a:lstStyle>
          <a:p>
            <a:fld id="{7547D4BC-3F1C-45F9-9558-8DB6E1AD9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98" r:id="rId24"/>
    <p:sldLayoutId id="2147483697" r:id="rId25"/>
    <p:sldLayoutId id="2147483696" r:id="rId26"/>
    <p:sldLayoutId id="2147483684" r:id="rId27"/>
    <p:sldLayoutId id="2147483685" r:id="rId28"/>
    <p:sldLayoutId id="2147483695" r:id="rId29"/>
    <p:sldLayoutId id="2147483686" r:id="rId30"/>
    <p:sldLayoutId id="2147483687" r:id="rId31"/>
    <p:sldLayoutId id="2147483688" r:id="rId32"/>
    <p:sldLayoutId id="2147483689" r:id="rId33"/>
    <p:sldLayoutId id="2147483690" r:id="rId34"/>
    <p:sldLayoutId id="2147483691" r:id="rId35"/>
    <p:sldLayoutId id="2147483693" r:id="rId36"/>
    <p:sldLayoutId id="2147483694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ummer Font Regular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Open Sans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Open Sans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Open Sans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Open Sans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Open Sans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9F3371-A3F8-495F-9F8F-A3BB7353B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57"/>
            <a:ext cx="10515600" cy="367748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ummer Font" charset="0"/>
                <a:cs typeface="Summer Font" charset="0"/>
              </a:rPr>
              <a:t>An ID’s Approach to Accessibility – Lessons Learned</a:t>
            </a:r>
            <a:br>
              <a:rPr lang="en-US" dirty="0"/>
            </a:br>
            <a:r>
              <a:rPr lang="en-US" sz="6600" dirty="0"/>
              <a:t>An Instructional Design Approach to Accessibility – Lessons Learned</a:t>
            </a:r>
            <a:br>
              <a:rPr lang="en-US" dirty="0"/>
            </a:br>
            <a:r>
              <a:rPr lang="en-US" dirty="0"/>
              <a:t>Justin Tumelaire</a:t>
            </a:r>
          </a:p>
        </p:txBody>
      </p:sp>
    </p:spTree>
    <p:extLst>
      <p:ext uri="{BB962C8B-B14F-4D97-AF65-F5344CB8AC3E}">
        <p14:creationId xmlns:p14="http://schemas.microsoft.com/office/powerpoint/2010/main" val="2917560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D0909-5CE2-4318-A867-648474A7F5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Pre-launch: Full Gap Analysis</a:t>
            </a:r>
          </a:p>
          <a:p>
            <a:pPr lvl="1"/>
            <a:r>
              <a:rPr lang="en-US" dirty="0"/>
              <a:t>All courses are considered</a:t>
            </a:r>
          </a:p>
          <a:p>
            <a:pPr lvl="1"/>
            <a:r>
              <a:rPr lang="en-US" dirty="0"/>
              <a:t>Confirm there are no major deviations from scoping</a:t>
            </a:r>
          </a:p>
          <a:p>
            <a:r>
              <a:rPr lang="en-US" dirty="0"/>
              <a:t>Prototyping and Development:</a:t>
            </a:r>
          </a:p>
          <a:p>
            <a:pPr lvl="1"/>
            <a:r>
              <a:rPr lang="en-US" dirty="0"/>
              <a:t>Full Gap Analysis informs design – make sure that design reflects the accessibility decisions</a:t>
            </a:r>
          </a:p>
          <a:p>
            <a:pPr lvl="1"/>
            <a:r>
              <a:rPr lang="en-US" dirty="0"/>
              <a:t>Log newly uncovered accessibility issues to the Full Gap Analysis as they are uncovered</a:t>
            </a:r>
          </a:p>
          <a:p>
            <a:r>
              <a:rPr lang="en-US" dirty="0"/>
              <a:t>Project Close:</a:t>
            </a:r>
          </a:p>
          <a:p>
            <a:pPr lvl="1"/>
            <a:r>
              <a:rPr lang="en-US" dirty="0"/>
              <a:t>Send updated files to Product 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601D657-E6EB-4F02-9217-E1CF67C9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88" y="325932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>
                <a:latin typeface="Summer Font" panose="020B0606030504020204" pitchFamily="34" charset="0"/>
                <a:cs typeface="Summer Font" panose="020B0606030504020204" pitchFamily="34" charset="0"/>
              </a:rPr>
              <a:t>Full Gap Analysis</a:t>
            </a:r>
          </a:p>
        </p:txBody>
      </p:sp>
    </p:spTree>
    <p:extLst>
      <p:ext uri="{BB962C8B-B14F-4D97-AF65-F5344CB8AC3E}">
        <p14:creationId xmlns:p14="http://schemas.microsoft.com/office/powerpoint/2010/main" val="417986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49DAE0B-C74E-4B0E-863E-015D2FB7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Summer Font" panose="020B0606030504020204" pitchFamily="34" charset="0"/>
                <a:cs typeface="Summer Font" panose="020B0606030504020204" pitchFamily="34" charset="0"/>
              </a:rPr>
              <a:t>Full Gap Analysis (Example Spreadsheet)</a:t>
            </a:r>
          </a:p>
        </p:txBody>
      </p:sp>
      <p:pic>
        <p:nvPicPr>
          <p:cNvPr id="7" name="Content Placeholder 6" descr="Example of a full gap analysis spreadsheet containing all content evaluated as inaccessible and the effort and cost required to make it accessible. ">
            <a:extLst>
              <a:ext uri="{FF2B5EF4-FFF2-40B4-BE49-F238E27FC236}">
                <a16:creationId xmlns:a16="http://schemas.microsoft.com/office/drawing/2014/main" id="{B3B55334-8A73-4016-A49E-147BF83C2C7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0600" y="1234045"/>
            <a:ext cx="8952470" cy="53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4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2B71BA-2A7C-4EF3-8E6E-F916527447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What have you learned in this presentation that you can implement at your institution?</a:t>
            </a:r>
          </a:p>
          <a:p>
            <a:r>
              <a:rPr lang="en-US" dirty="0"/>
              <a:t>What suggestions do you have for improving our process?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760CE9F-D7FD-44ED-9332-4749DF463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Discussion, Part 2</a:t>
            </a:r>
          </a:p>
        </p:txBody>
      </p:sp>
    </p:spTree>
    <p:extLst>
      <p:ext uri="{BB962C8B-B14F-4D97-AF65-F5344CB8AC3E}">
        <p14:creationId xmlns:p14="http://schemas.microsoft.com/office/powerpoint/2010/main" val="2188705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9F3371-A3F8-495F-9F8F-A3BB7353B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6531"/>
            <a:ext cx="10515600" cy="1273259"/>
          </a:xfrm>
        </p:spPr>
        <p:txBody>
          <a:bodyPr>
            <a:normAutofit/>
          </a:bodyPr>
          <a:lstStyle/>
          <a:p>
            <a:pPr algn="ctr"/>
            <a:r>
              <a:rPr lang="en-US" err="1">
                <a:solidFill>
                  <a:schemeClr val="bg1"/>
                </a:solidFill>
                <a:latin typeface="Summer Font" charset="0"/>
              </a:rPr>
              <a:t>l</a:t>
            </a:r>
            <a:r>
              <a:rPr lang="en-US" sz="6600" err="1">
                <a:latin typeface="Summer Font Regular"/>
              </a:rPr>
              <a:t>Questions</a:t>
            </a:r>
            <a:r>
              <a:rPr lang="en-US" sz="6600"/>
              <a:t>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4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C0515-C4AD-4BA6-AED1-663B3FE85F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i="1" dirty="0"/>
              <a:t>accessibility</a:t>
            </a:r>
            <a:r>
              <a:rPr lang="en-US" dirty="0"/>
              <a:t> and its relationship to your institution</a:t>
            </a:r>
          </a:p>
          <a:p>
            <a:r>
              <a:rPr lang="en-US" dirty="0"/>
              <a:t>Instructional Design and Delivery (IDD) in context</a:t>
            </a:r>
          </a:p>
          <a:p>
            <a:r>
              <a:rPr lang="en-US" dirty="0"/>
              <a:t>how accessibility fits into the IDD development process</a:t>
            </a:r>
          </a:p>
          <a:p>
            <a:r>
              <a:rPr lang="en-US" dirty="0"/>
              <a:t>how ensuring accessibility affects cost and schedule</a:t>
            </a:r>
          </a:p>
          <a:p>
            <a:r>
              <a:rPr lang="en-US" dirty="0"/>
              <a:t>addressing challenges associated with non-compliant learning content</a:t>
            </a:r>
          </a:p>
          <a:p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5B1E256-4031-4F6A-9093-BC26A4A4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>
                <a:solidFill>
                  <a:srgbClr val="006298"/>
                </a:solidFill>
                <a:latin typeface="Summer Font" charset="0"/>
                <a:cs typeface="Summer Font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67954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CB3318-391E-49D0-AF1D-2C069FF90E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What are some of the things that your institution currently does to support the delivery of accessible content?</a:t>
            </a:r>
          </a:p>
          <a:p>
            <a:r>
              <a:rPr lang="en-US" dirty="0"/>
              <a:t>What are some of the challenges that your institution has encountered when trying to deliver accessible content? 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D28026-2351-4E9B-9945-507195A64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6600" dirty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3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9DF619-7C5F-45FD-B09E-30F37A31F2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3589" y="2100263"/>
            <a:ext cx="6455918" cy="4100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Instructional Design and Delivery (IDD) delivers unique end-to-end outcome-based academic services that integrates technology, content, and design to support institutions’ goals.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IDD partners with:</a:t>
            </a:r>
          </a:p>
          <a:p>
            <a:pPr marL="682625" lvl="1" indent="-342900"/>
            <a:r>
              <a:rPr lang="en-US" dirty="0"/>
              <a:t>For-profit, private career, trades, etc.</a:t>
            </a:r>
          </a:p>
          <a:p>
            <a:pPr marL="682625" lvl="1" indent="-342900"/>
            <a:r>
              <a:rPr lang="en-US" dirty="0"/>
              <a:t>Not-for-profit, traditional colleges and universities</a:t>
            </a:r>
          </a:p>
          <a:p>
            <a:pPr marL="682625" lvl="1" indent="-342900"/>
            <a:r>
              <a:rPr lang="en-US" dirty="0"/>
              <a:t>Community colleges and online college systems</a:t>
            </a:r>
          </a:p>
          <a:p>
            <a:pPr marL="682625" lvl="1" indent="-342900"/>
            <a:r>
              <a:rPr lang="en-US" dirty="0"/>
              <a:t>Cengage product teams</a:t>
            </a:r>
          </a:p>
          <a:p>
            <a:pPr marL="33972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FB2645-6878-42C6-B47C-6086C19E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What is Cengage’s IDD Team?</a:t>
            </a:r>
          </a:p>
        </p:txBody>
      </p:sp>
    </p:spTree>
    <p:extLst>
      <p:ext uri="{BB962C8B-B14F-4D97-AF65-F5344CB8AC3E}">
        <p14:creationId xmlns:p14="http://schemas.microsoft.com/office/powerpoint/2010/main" val="402825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D9F01-7B54-4425-8BD2-A2725ED1CD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Project Teams</a:t>
            </a:r>
          </a:p>
          <a:p>
            <a:pPr lvl="1"/>
            <a:r>
              <a:rPr lang="en-US" dirty="0"/>
              <a:t>Project Manager</a:t>
            </a:r>
          </a:p>
          <a:p>
            <a:pPr lvl="1"/>
            <a:r>
              <a:rPr lang="en-US" dirty="0"/>
              <a:t>Lead ID</a:t>
            </a:r>
          </a:p>
          <a:p>
            <a:pPr lvl="1"/>
            <a:r>
              <a:rPr lang="en-US" dirty="0"/>
              <a:t>Educational Technologist</a:t>
            </a:r>
          </a:p>
          <a:p>
            <a:pPr lvl="1"/>
            <a:r>
              <a:rPr lang="en-US" dirty="0"/>
              <a:t>Copyeditor</a:t>
            </a:r>
          </a:p>
          <a:p>
            <a:r>
              <a:rPr lang="en-US" dirty="0"/>
              <a:t>Accessibility ID</a:t>
            </a:r>
          </a:p>
          <a:p>
            <a:r>
              <a:rPr lang="en-US" dirty="0"/>
              <a:t>Learning Center of Excellence</a:t>
            </a:r>
          </a:p>
          <a:p>
            <a:pPr lvl="1"/>
            <a:r>
              <a:rPr lang="en-US" dirty="0"/>
              <a:t>Director of UDL and Accessible Technology</a:t>
            </a:r>
          </a:p>
          <a:p>
            <a:pPr lvl="1"/>
            <a:r>
              <a:rPr lang="en-US" dirty="0"/>
              <a:t>Accessibility/UDL Specialist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7708B5-FE63-4A4F-9174-6AFC5FBB6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Roles</a:t>
            </a:r>
          </a:p>
        </p:txBody>
      </p:sp>
    </p:spTree>
    <p:extLst>
      <p:ext uri="{BB962C8B-B14F-4D97-AF65-F5344CB8AC3E}">
        <p14:creationId xmlns:p14="http://schemas.microsoft.com/office/powerpoint/2010/main" val="940387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767A46D-9702-4D3C-979D-E255648C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850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Phases of a Project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1CD300F7-1D95-47B9-A07E-1632FE79EE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236290"/>
              </p:ext>
            </p:extLst>
          </p:nvPr>
        </p:nvGraphicFramePr>
        <p:xfrm>
          <a:off x="180109" y="1728994"/>
          <a:ext cx="11887200" cy="5083023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3299074127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4163745894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62973932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918150597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4239763049"/>
                    </a:ext>
                  </a:extLst>
                </a:gridCol>
              </a:tblGrid>
              <a:tr h="77195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Scoping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Pre-Launch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Development and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 Close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210553"/>
                  </a:ext>
                </a:extLst>
              </a:tr>
              <a:tr h="4260063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Work with sales to identify the scope of work for the project.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Accessibility IDs </a:t>
                      </a:r>
                      <a:r>
                        <a:rPr lang="en-US" dirty="0"/>
                        <a:t>(designated IDs) support scoping—fill out Scoping Gap Analysis and handoff docs for accessibility.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Create design prototype 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Run design summit, get customer feedback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Update docs &amp; plan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Accessibility IDs </a:t>
                      </a:r>
                      <a:r>
                        <a:rPr lang="en-US" dirty="0"/>
                        <a:t>evaluate all content and</a:t>
                      </a:r>
                      <a:r>
                        <a:rPr lang="en-US" b="1" dirty="0"/>
                        <a:t> </a:t>
                      </a:r>
                      <a:r>
                        <a:rPr lang="en-US" dirty="0"/>
                        <a:t>fill out the Full Gap Analysis for accessibility, answer questions about design.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Confirm and go over detailed schedule and design prototype with stakeholders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ID </a:t>
                      </a:r>
                      <a:r>
                        <a:rPr lang="en-US" dirty="0"/>
                        <a:t>shows design prototype to the customer and talks about how accessibility will be addressed in the solution.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Create deliverables using decisions from design prototype</a:t>
                      </a:r>
                    </a:p>
                    <a:p>
                      <a:pPr marL="285750" indent="-285750">
                        <a:lnSpc>
                          <a:spcPct val="11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IDs </a:t>
                      </a:r>
                      <a:r>
                        <a:rPr lang="en-US" sz="1800" dirty="0"/>
                        <a:t>design deliverables to meet accessibility requirements.</a:t>
                      </a:r>
                    </a:p>
                    <a:p>
                      <a:pPr marL="285750" indent="-285750">
                        <a:lnSpc>
                          <a:spcPct val="11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Accessibility IDs </a:t>
                      </a:r>
                      <a:r>
                        <a:rPr lang="en-US" sz="1800" dirty="0"/>
                        <a:t>answer questions.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Discuss lessons learned 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Send any updated materials to the Product Team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IDs discuss</a:t>
                      </a:r>
                      <a:r>
                        <a:rPr lang="en-US" dirty="0"/>
                        <a:t> lessons learned and content updated for accessibility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340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70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8DACA-EDD5-4B79-A512-2EC2EDC48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88" y="309632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Our Sphere of Influence: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4A3529-16CF-4102-9029-A11A22065B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3588" y="2100263"/>
            <a:ext cx="10652125" cy="45734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Student-facing Office docs or PDFs we include or content we write has:</a:t>
            </a:r>
          </a:p>
          <a:p>
            <a:pPr lvl="1"/>
            <a:r>
              <a:rPr lang="en-US" dirty="0"/>
              <a:t>Screen-readability</a:t>
            </a:r>
          </a:p>
          <a:p>
            <a:pPr lvl="1"/>
            <a:r>
              <a:rPr lang="en-US" dirty="0"/>
              <a:t>Appropriate color contrast</a:t>
            </a:r>
          </a:p>
          <a:p>
            <a:pPr lvl="1"/>
            <a:r>
              <a:rPr lang="en-US" dirty="0"/>
              <a:t>Appropriate reading order</a:t>
            </a:r>
          </a:p>
          <a:p>
            <a:pPr lvl="1"/>
            <a:r>
              <a:rPr lang="en-US" dirty="0"/>
              <a:t>Descriptive links</a:t>
            </a:r>
          </a:p>
          <a:p>
            <a:pPr lvl="1"/>
            <a:r>
              <a:rPr lang="en-US" dirty="0"/>
              <a:t>Accessible form functions</a:t>
            </a:r>
          </a:p>
          <a:p>
            <a:r>
              <a:rPr lang="en-US" dirty="0"/>
              <a:t>Images in editable files (test bank questions, PPTs, lectures) have:</a:t>
            </a:r>
          </a:p>
          <a:p>
            <a:pPr lvl="1"/>
            <a:r>
              <a:rPr lang="en-US" dirty="0"/>
              <a:t>Appropriate alt text</a:t>
            </a:r>
          </a:p>
          <a:p>
            <a:pPr lvl="1"/>
            <a:r>
              <a:rPr lang="en-US" dirty="0"/>
              <a:t>No text in the images</a:t>
            </a:r>
          </a:p>
          <a:p>
            <a:r>
              <a:rPr lang="en-US" dirty="0"/>
              <a:t>Videos, including those in a platform, have:</a:t>
            </a:r>
          </a:p>
          <a:p>
            <a:pPr lvl="1"/>
            <a:r>
              <a:rPr lang="en-US" dirty="0"/>
              <a:t>Closed captioning</a:t>
            </a:r>
          </a:p>
          <a:p>
            <a:pPr lvl="1"/>
            <a:r>
              <a:rPr lang="en-US" dirty="0"/>
              <a:t>Transcripts</a:t>
            </a:r>
          </a:p>
          <a:p>
            <a:pPr marL="45720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* We will </a:t>
            </a:r>
            <a:r>
              <a:rPr lang="en-US" b="1" dirty="0"/>
              <a:t>check</a:t>
            </a:r>
            <a:r>
              <a:rPr lang="en-US" dirty="0"/>
              <a:t> much more than this in scoping, to ensure that the customer knows, and we design for, what we cannot change (by including alternate activities etc.)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6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257C8-73E1-4C64-94DD-6DA87A76D7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Expanded Gap Analysis to include both content and accessibility</a:t>
            </a:r>
          </a:p>
          <a:p>
            <a:r>
              <a:rPr lang="en-US" dirty="0">
                <a:cs typeface="Calibri"/>
              </a:rPr>
              <a:t>Review a </a:t>
            </a:r>
            <a:r>
              <a:rPr lang="en-US" b="1" dirty="0">
                <a:cs typeface="Calibri"/>
              </a:rPr>
              <a:t>sample </a:t>
            </a:r>
            <a:r>
              <a:rPr lang="en-US" dirty="0">
                <a:cs typeface="Calibri"/>
              </a:rPr>
              <a:t>of the content for the project (based on project size)</a:t>
            </a:r>
            <a:endParaRPr lang="en-US" dirty="0"/>
          </a:p>
          <a:p>
            <a:r>
              <a:rPr lang="en-US" dirty="0">
                <a:cs typeface="Calibri"/>
              </a:rPr>
              <a:t>Determine where content lacks accessibility</a:t>
            </a:r>
          </a:p>
          <a:p>
            <a:pPr lvl="1"/>
            <a:r>
              <a:rPr lang="en-US" dirty="0">
                <a:cs typeface="Calibri"/>
              </a:rPr>
              <a:t>Effort</a:t>
            </a:r>
          </a:p>
          <a:p>
            <a:pPr lvl="1"/>
            <a:r>
              <a:rPr lang="en-US" dirty="0">
                <a:cs typeface="Calibri"/>
              </a:rPr>
              <a:t>Cost</a:t>
            </a:r>
          </a:p>
          <a:p>
            <a:pPr lvl="1"/>
            <a:r>
              <a:rPr lang="en-US" dirty="0">
                <a:cs typeface="Calibri"/>
              </a:rPr>
              <a:t>Schedule</a:t>
            </a:r>
          </a:p>
          <a:p>
            <a:r>
              <a:rPr lang="en-US" dirty="0">
                <a:cs typeface="Calibri"/>
              </a:rPr>
              <a:t>Focus on the content that aligns to learning objectives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E3FCF9-8A2B-49C0-9FDF-0B7B58AA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16348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6600">
                <a:solidFill>
                  <a:srgbClr val="006298"/>
                </a:solidFill>
                <a:latin typeface="Summer Font" charset="0"/>
                <a:cs typeface="Calibri Light"/>
              </a:rPr>
              <a:t>Scoping Gap Analysis </a:t>
            </a:r>
          </a:p>
        </p:txBody>
      </p:sp>
    </p:spTree>
    <p:extLst>
      <p:ext uri="{BB962C8B-B14F-4D97-AF65-F5344CB8AC3E}">
        <p14:creationId xmlns:p14="http://schemas.microsoft.com/office/powerpoint/2010/main" val="143910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Example of a scoping gap analysis spreadsheet containing a sample of content evaluated as inaccessible and the effort and cost required to make it accessible. ">
            <a:extLst>
              <a:ext uri="{FF2B5EF4-FFF2-40B4-BE49-F238E27FC236}">
                <a16:creationId xmlns:a16="http://schemas.microsoft.com/office/drawing/2014/main" id="{E35126E7-2AA2-475A-809A-799E7EEFE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63" y="1132563"/>
            <a:ext cx="8226273" cy="5685172"/>
          </a:xfr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33D41ED7-EA06-4972-8D51-AD6ECFA1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33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Scoping Gap Analysis (Example Spreadsheet)</a:t>
            </a:r>
          </a:p>
        </p:txBody>
      </p:sp>
    </p:spTree>
    <p:extLst>
      <p:ext uri="{BB962C8B-B14F-4D97-AF65-F5344CB8AC3E}">
        <p14:creationId xmlns:p14="http://schemas.microsoft.com/office/powerpoint/2010/main" val="1213697112"/>
      </p:ext>
    </p:extLst>
  </p:cSld>
  <p:clrMapOvr>
    <a:masterClrMapping/>
  </p:clrMapOvr>
</p:sld>
</file>

<file path=ppt/theme/theme1.xml><?xml version="1.0" encoding="utf-8"?>
<a:theme xmlns:a="http://schemas.openxmlformats.org/drawingml/2006/main" name="Brand_PPT_Template_HD">
  <a:themeElements>
    <a:clrScheme name="Cengage Colors">
      <a:dk1>
        <a:srgbClr val="004978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0808_Cengage PP Brand Update" id="{61CF522C-3938-544D-B6D2-01C3CB24134A}" vid="{85A4C21B-B5BA-1B4B-9AA0-C3802FB375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erBy xmlns="35b5e595-59a5-4bf6-a0c4-7283978bbebb">Folder1</FilterBy>
    <SharedWithUsers xmlns="1d8776d6-e915-44f7-9dbf-143c0f1b5bba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C3F910A09A1A48825D0AF6747F20CE" ma:contentTypeVersion="15" ma:contentTypeDescription="Create a new document." ma:contentTypeScope="" ma:versionID="98d7f90f8ff345c9902936f696fd72ec">
  <xsd:schema xmlns:xsd="http://www.w3.org/2001/XMLSchema" xmlns:xs="http://www.w3.org/2001/XMLSchema" xmlns:p="http://schemas.microsoft.com/office/2006/metadata/properties" xmlns:ns2="35b5e595-59a5-4bf6-a0c4-7283978bbebb" xmlns:ns3="1d8776d6-e915-44f7-9dbf-143c0f1b5bba" targetNamespace="http://schemas.microsoft.com/office/2006/metadata/properties" ma:root="true" ma:fieldsID="8d817389f6b551712ab33f59388a6e34" ns2:_="" ns3:_="">
    <xsd:import namespace="35b5e595-59a5-4bf6-a0c4-7283978bbebb"/>
    <xsd:import namespace="1d8776d6-e915-44f7-9dbf-143c0f1b5b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FilterBy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5e595-59a5-4bf6-a0c4-7283978bbe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FilterBy" ma:index="12" nillable="true" ma:displayName="FilterBy" ma:default="Folder1" ma:internalName="FilterBy">
      <xsd:simpleType>
        <xsd:restriction base="dms:Text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776d6-e915-44f7-9dbf-143c0f1b5b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419DFA-A636-483B-8D02-EC14A379FD44}">
  <ds:schemaRefs>
    <ds:schemaRef ds:uri="1d8776d6-e915-44f7-9dbf-143c0f1b5bb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35b5e595-59a5-4bf6-a0c4-7283978bbebb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B55BA3F-0A77-4DEE-9234-EA081FC0BC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b5e595-59a5-4bf6-a0c4-7283978bbebb"/>
    <ds:schemaRef ds:uri="1d8776d6-e915-44f7-9dbf-143c0f1b5b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66890F-41E5-4574-8163-BE23ED2CDC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Brand_PPT_Template_HD</Template>
  <TotalTime>100</TotalTime>
  <Words>531</Words>
  <Application>Microsoft Office PowerPoint</Application>
  <PresentationFormat>Widescreen</PresentationFormat>
  <Paragraphs>94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Open Sans</vt:lpstr>
      <vt:lpstr>Open Sans Light</vt:lpstr>
      <vt:lpstr>Open Sans Regular</vt:lpstr>
      <vt:lpstr>Summer Font</vt:lpstr>
      <vt:lpstr>Summer Font Regular</vt:lpstr>
      <vt:lpstr>Brand_PPT_Template_HD</vt:lpstr>
      <vt:lpstr>An ID’s Approach to Accessibility – Lessons Learned An Instructional Design Approach to Accessibility – Lessons Learned Justin Tumelaire</vt:lpstr>
      <vt:lpstr>Agenda</vt:lpstr>
      <vt:lpstr>Discussion</vt:lpstr>
      <vt:lpstr>What is Cengage’s IDD Team?</vt:lpstr>
      <vt:lpstr>Roles</vt:lpstr>
      <vt:lpstr>Phases of a Project</vt:lpstr>
      <vt:lpstr>Our Sphere of Influence:</vt:lpstr>
      <vt:lpstr>Scoping Gap Analysis </vt:lpstr>
      <vt:lpstr>Scoping Gap Analysis (Example Spreadsheet)</vt:lpstr>
      <vt:lpstr>Full Gap Analysis</vt:lpstr>
      <vt:lpstr>Full Gap Analysis (Example Spreadsheet)</vt:lpstr>
      <vt:lpstr>Discussion, Part 2</vt:lpstr>
      <vt:lpstr>lQuestions?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ID’s Approach to Accessibility – Lessons Learned An Instructional Design Approach to Accessibility – Lessons Learned Justin Tumelaire</dc:title>
  <dc:creator>Doppke, Erin</dc:creator>
  <cp:lastModifiedBy>Tumelaire, Justin M</cp:lastModifiedBy>
  <cp:revision>9</cp:revision>
  <dcterms:created xsi:type="dcterms:W3CDTF">2018-10-07T18:00:38Z</dcterms:created>
  <dcterms:modified xsi:type="dcterms:W3CDTF">2019-10-30T14:54:38Z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0x0101008CC3F910A09A1A48825D0AF6747F20CE</vt:lpwstr>
  </property>
  <property fmtid="{D5CDD505-2E9C-101B-9397-08002B2CF9AE}" pid="3" name="IsMyDocuments">
    <vt:bool>true</vt:bool>
  </property>
  <property fmtid="{D5CDD505-2E9C-101B-9397-08002B2CF9AE}" pid="4" name="ComplianceAssetId">
    <vt:lpwstr/>
  </property>
</Properties>
</file>