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f6b162db0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f6b162db0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I use ViewPlus embossers.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f6b162db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f6b162db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f6b162db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f6b162db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f6b162db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f6b162db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f6b162db0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f6b162db0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07d9f96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07d9f96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07d9f96e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07d9f96e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f6b162db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f6b162db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6b162db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6b162db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f6b162db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f6b162db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f6b162db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f6b162db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f6b162db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f6b162db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f6b162db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f6b162db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f6b162db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f6b162db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Lines were adjusted to allow for minimal distance between elements, per BANA tactile graphics guidelines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f6b162db0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f6b162db0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2.jpg"/><Relationship Id="rId5" Type="http://schemas.openxmlformats.org/officeDocument/2006/relationships/image" Target="../media/image1.png"/><Relationship Id="rId6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5" Type="http://schemas.openxmlformats.org/officeDocument/2006/relationships/image" Target="../media/image21.jpg"/><Relationship Id="rId6" Type="http://schemas.openxmlformats.org/officeDocument/2006/relationships/image" Target="../media/image23.jpg"/><Relationship Id="rId7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inkscape.org/" TargetMode="External"/><Relationship Id="rId4" Type="http://schemas.openxmlformats.org/officeDocument/2006/relationships/hyperlink" Target="https://picsvg.com/" TargetMode="External"/><Relationship Id="rId5" Type="http://schemas.openxmlformats.org/officeDocument/2006/relationships/hyperlink" Target="https://www.tinkercad.com/" TargetMode="External"/><Relationship Id="rId6" Type="http://schemas.openxmlformats.org/officeDocument/2006/relationships/hyperlink" Target="https://www.autodesk.com/products/fusion-360/overview#banner" TargetMode="External"/><Relationship Id="rId7" Type="http://schemas.openxmlformats.org/officeDocument/2006/relationships/hyperlink" Target="https://ultimaker.com/software/ultimaker-cura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michael.cantino@pcc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4.jpg"/><Relationship Id="rId5" Type="http://schemas.openxmlformats.org/officeDocument/2006/relationships/image" Target="../media/image7.jpg"/><Relationship Id="rId6" Type="http://schemas.openxmlformats.org/officeDocument/2006/relationships/image" Target="../media/image16.jpg"/><Relationship Id="rId7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3212400"/>
            <a:ext cx="9144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the PSU Tactile Map from One SVG File</a:t>
            </a:r>
            <a:endParaRPr/>
          </a:p>
        </p:txBody>
      </p:sp>
      <p:pic>
        <p:nvPicPr>
          <p:cNvPr descr="Large tactile map of the Portland State University campus"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650" y="108225"/>
            <a:ext cx="6930696" cy="3369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Braille Embossers</a:t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easily emboss your SVG files. Some embossers will even allow you to include ink with your embossed images.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Simply choose your embosser from the list of printers to emboss your graphic.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Some embossers allow you to adjust the height of the raised lines by using different colors. Lighter colors are embossed lower than darker colors.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Vinyl Cutters</a:t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Vinyl cutters, like the Silhouette or Cricut, are very easy to use.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vinyl cutter will cut along the vector lines in your SVG file.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Some vinyl cutters will automatically detect the edges of your image, making it even easier to use.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Cutters</a:t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cutters are very precise and allow you to use a wide variety of materials.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Laser cutters perform two basic functions: cutting and etching.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Vector lines are cut, and shaded fill areas are etched.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Many laser cutters require specific conventions for color and line weight.</a:t>
            </a:r>
            <a:endParaRPr/>
          </a:p>
        </p:txBody>
      </p:sp>
      <p:pic>
        <p:nvPicPr>
          <p:cNvPr descr="Full campus laser cut base layer"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175" y="0"/>
            <a:ext cx="3258224" cy="2237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ser cut base layer pieces for PSU map" id="135" name="Google Shape;135;p24"/>
          <p:cNvPicPr preferRelativeResize="0"/>
          <p:nvPr/>
        </p:nvPicPr>
        <p:blipFill rotWithShape="1">
          <a:blip r:embed="rId4">
            <a:alphaModFix/>
          </a:blip>
          <a:srcRect b="7000" l="5757" r="8317" t="26575"/>
          <a:stretch/>
        </p:blipFill>
        <p:spPr>
          <a:xfrm>
            <a:off x="6051446" y="1201698"/>
            <a:ext cx="3092553" cy="179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ildings prepped for laser cutting" id="136" name="Google Shape;1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4175" y="2865175"/>
            <a:ext cx="2657624" cy="2055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lection of laser cut building pieces" id="137" name="Google Shape;137;p24"/>
          <p:cNvPicPr preferRelativeResize="0"/>
          <p:nvPr/>
        </p:nvPicPr>
        <p:blipFill rotWithShape="1">
          <a:blip r:embed="rId6">
            <a:alphaModFix/>
          </a:blip>
          <a:srcRect b="2553" l="13038" r="13421" t="0"/>
          <a:stretch/>
        </p:blipFill>
        <p:spPr>
          <a:xfrm rot="-5400000">
            <a:off x="6806601" y="2806102"/>
            <a:ext cx="1689597" cy="298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Cutter Specifics</a:t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laser cutter only recognizes a predefined set of colors. The colors in the file must match the predefined colors exactly, or the laser will ignore those areas.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Cut lines needed a line weight of .01pts.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Any shaded area is etched.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Adjust the speed and power to control the depth of your cuts and etches.</a:t>
            </a:r>
            <a:endParaRPr/>
          </a:p>
        </p:txBody>
      </p:sp>
      <p:pic>
        <p:nvPicPr>
          <p:cNvPr descr="Portion of map design loaded into laser cutter software" id="144" name="Google Shape;144;p25"/>
          <p:cNvPicPr preferRelativeResize="0"/>
          <p:nvPr/>
        </p:nvPicPr>
        <p:blipFill rotWithShape="1">
          <a:blip r:embed="rId3">
            <a:alphaModFix/>
          </a:blip>
          <a:srcRect b="41308" l="5117" r="13529" t="26047"/>
          <a:stretch/>
        </p:blipFill>
        <p:spPr>
          <a:xfrm>
            <a:off x="5027325" y="624581"/>
            <a:ext cx="4114050" cy="1696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rol panel in laser cutter software. Laser settings adjusted for each color." id="145" name="Google Shape;145;p25"/>
          <p:cNvPicPr preferRelativeResize="0"/>
          <p:nvPr/>
        </p:nvPicPr>
        <p:blipFill rotWithShape="1">
          <a:blip r:embed="rId4">
            <a:alphaModFix/>
          </a:blip>
          <a:srcRect b="43565" l="0" r="0" t="6786"/>
          <a:stretch/>
        </p:blipFill>
        <p:spPr>
          <a:xfrm>
            <a:off x="4960725" y="2457675"/>
            <a:ext cx="4577700" cy="22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Printers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 with SVG files will allow you to easily create 2.5D models.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Some modeling programs, like Tinkercad, will automatically convert your SVGs into 3D printable files.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Other modeling programs require processing to create models, but they offer greater control and customization. </a:t>
            </a:r>
            <a:endParaRPr/>
          </a:p>
        </p:txBody>
      </p:sp>
      <p:pic>
        <p:nvPicPr>
          <p:cNvPr descr="3D printed high contrast map of Millar Library" id="152" name="Google Shape;152;p26"/>
          <p:cNvPicPr preferRelativeResize="0"/>
          <p:nvPr/>
        </p:nvPicPr>
        <p:blipFill rotWithShape="1">
          <a:blip r:embed="rId3">
            <a:alphaModFix/>
          </a:blip>
          <a:srcRect b="10545" l="0" r="50322" t="6679"/>
          <a:stretch/>
        </p:blipFill>
        <p:spPr>
          <a:xfrm>
            <a:off x="4743850" y="3147825"/>
            <a:ext cx="2089996" cy="1672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ngle color mobility map showing path of travel. Downtown Portland." id="153" name="Google Shape;153;p26"/>
          <p:cNvPicPr preferRelativeResize="0"/>
          <p:nvPr/>
        </p:nvPicPr>
        <p:blipFill rotWithShape="1">
          <a:blip r:embed="rId4">
            <a:alphaModFix/>
          </a:blip>
          <a:srcRect b="8784" l="7457" r="5932" t="7951"/>
          <a:stretch/>
        </p:blipFill>
        <p:spPr>
          <a:xfrm>
            <a:off x="6499725" y="313950"/>
            <a:ext cx="2491876" cy="1796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printed Millar Library Building cap; white building shape with green text" id="154" name="Google Shape;154;p26"/>
          <p:cNvPicPr preferRelativeResize="0"/>
          <p:nvPr/>
        </p:nvPicPr>
        <p:blipFill rotWithShape="1">
          <a:blip r:embed="rId5">
            <a:alphaModFix/>
          </a:blip>
          <a:srcRect b="8071" l="8079" r="9972" t="30314"/>
          <a:stretch/>
        </p:blipFill>
        <p:spPr>
          <a:xfrm>
            <a:off x="4707556" y="313949"/>
            <a:ext cx="1792169" cy="1796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 of Millar Library cap being 3D printer" id="155" name="Google Shape;15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3458" y="2170175"/>
            <a:ext cx="2027642" cy="270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printed lettering on glass print surface" id="156" name="Google Shape;156;p26"/>
          <p:cNvPicPr preferRelativeResize="0"/>
          <p:nvPr/>
        </p:nvPicPr>
        <p:blipFill rotWithShape="1">
          <a:blip r:embed="rId7">
            <a:alphaModFix/>
          </a:blip>
          <a:srcRect b="43373" l="24589" r="25703" t="40664"/>
          <a:stretch/>
        </p:blipFill>
        <p:spPr>
          <a:xfrm>
            <a:off x="4743250" y="2186825"/>
            <a:ext cx="2089998" cy="8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Resources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Inkscape</a:t>
            </a:r>
            <a:r>
              <a:rPr lang="en"/>
              <a:t>: Excellent vector graphics software. Comparable to Adobe Illustrator.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PicSVG</a:t>
            </a:r>
            <a:r>
              <a:rPr lang="en"/>
              <a:t>: Automatically convert images into SVG files. Very easy to use.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TinkerCAD</a:t>
            </a:r>
            <a:r>
              <a:rPr lang="en"/>
              <a:t>: Simple, browser based 3D modeling tool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Fusion 360</a:t>
            </a:r>
            <a:r>
              <a:rPr lang="en"/>
              <a:t>: More complex 3D modeling tool. Free for educators.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Cura</a:t>
            </a:r>
            <a:r>
              <a:rPr lang="en"/>
              <a:t>: Excellent free slicing software for 3D printing.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questions or looking for additional resources? Please feel free to contact me.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Michael Cantino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Accessibility Specialist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Portland Community College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(971)722-4350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michael.cantino@pcc.edu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54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Cantino, Accessibility Specialist</a:t>
            </a:r>
            <a:r>
              <a:rPr lang="en"/>
              <a:t>, </a:t>
            </a:r>
            <a:r>
              <a:rPr lang="en"/>
              <a:t>Portland Community College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Library of Congress certified Braille Transcriber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Assistant at Portland State University, studying interactive 3D printed models for BVI students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Portland Community College Disability Services logo"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525" y="950188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PSU Tactile Map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389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Portland State University Tactile Map is approximately 3 feet by 4 feet. Key features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Relative height of buildings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contrast print and braille labels for streets and buildings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Transit stops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 areas, pedestrian areas, city streets, and freeways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print and braille map key with QR code</a:t>
            </a:r>
            <a:endParaRPr/>
          </a:p>
        </p:txBody>
      </p:sp>
      <p:pic>
        <p:nvPicPr>
          <p:cNvPr descr="PSU full campus tactile map. 3 feet by 4 feet. High contrast print layer. Multi-story buildings, sky bridges, braille labels, and key. QR code for more information."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000" y="1073775"/>
            <a:ext cx="4941002" cy="370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Origins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508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2017: 3D printed map of Portland Community College Sylvania campus</a:t>
            </a:r>
            <a:endParaRPr/>
          </a:p>
          <a:p>
            <a:pPr indent="-228600" lvl="0" marL="228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Spring 2018: 3D printed map of Portland State University created for NSF project</a:t>
            </a:r>
            <a:endParaRPr/>
          </a:p>
          <a:p>
            <a:pPr indent="-228600" lvl="0" marL="228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Summer - Fall 2018: Large scale tactile map proposed and intergovernmental agreement established</a:t>
            </a:r>
            <a:endParaRPr/>
          </a:p>
          <a:p>
            <a:pPr indent="-228600" lvl="0" marL="228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November 2018: Work on map begins</a:t>
            </a:r>
            <a:endParaRPr/>
          </a:p>
        </p:txBody>
      </p:sp>
      <p:pic>
        <p:nvPicPr>
          <p:cNvPr descr="3D printed folding PCC Sylvania map (blue and gold)" id="76" name="Google Shape;76;p16"/>
          <p:cNvPicPr preferRelativeResize="0"/>
          <p:nvPr/>
        </p:nvPicPr>
        <p:blipFill rotWithShape="1">
          <a:blip r:embed="rId3">
            <a:alphaModFix/>
          </a:blip>
          <a:srcRect b="10159" l="2334" r="3147" t="18294"/>
          <a:stretch/>
        </p:blipFill>
        <p:spPr>
          <a:xfrm>
            <a:off x="5396700" y="694875"/>
            <a:ext cx="3721650" cy="2112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printed high contrast tactile map of portion of Portland State University campus" id="77" name="Google Shape;77;p16"/>
          <p:cNvPicPr preferRelativeResize="0"/>
          <p:nvPr/>
        </p:nvPicPr>
        <p:blipFill rotWithShape="1">
          <a:blip r:embed="rId4">
            <a:alphaModFix/>
          </a:blip>
          <a:srcRect b="0" l="19857" r="11527" t="0"/>
          <a:stretch/>
        </p:blipFill>
        <p:spPr>
          <a:xfrm rot="-5400000">
            <a:off x="6296662" y="1969340"/>
            <a:ext cx="1921723" cy="3734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Exploring New Approaches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556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November 2018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PCC creates 3D printed map of Rock Creek campus.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PCC creates laser cut </a:t>
            </a:r>
            <a:r>
              <a:rPr lang="en"/>
              <a:t>tactile </a:t>
            </a:r>
            <a:r>
              <a:rPr lang="en"/>
              <a:t>maps of the Southeast and Cascade campuses using SVG files.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Limits to previous 3D design process prompt exploration of designing with SVG.</a:t>
            </a:r>
            <a:endParaRPr/>
          </a:p>
        </p:txBody>
      </p:sp>
      <p:pic>
        <p:nvPicPr>
          <p:cNvPr descr="Laser cut, high contrast tactile map of Portland Community College Southeast campus" id="84" name="Google Shape;84;p17"/>
          <p:cNvPicPr preferRelativeResize="0"/>
          <p:nvPr/>
        </p:nvPicPr>
        <p:blipFill rotWithShape="1">
          <a:blip r:embed="rId3">
            <a:alphaModFix/>
          </a:blip>
          <a:srcRect b="12636" l="8816" r="10153" t="15648"/>
          <a:stretch/>
        </p:blipFill>
        <p:spPr>
          <a:xfrm rot="5400000">
            <a:off x="6241413" y="2240910"/>
            <a:ext cx="2662873" cy="3142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printed PCC Rock Creek campus map. QR code on back links to accessible online maps with narrative directions." id="85" name="Google Shape;85;p17"/>
          <p:cNvPicPr preferRelativeResize="0"/>
          <p:nvPr/>
        </p:nvPicPr>
        <p:blipFill rotWithShape="1">
          <a:blip r:embed="rId4">
            <a:alphaModFix/>
          </a:blip>
          <a:srcRect b="3742" l="12103" r="6990" t="10036"/>
          <a:stretch/>
        </p:blipFill>
        <p:spPr>
          <a:xfrm>
            <a:off x="6020140" y="0"/>
            <a:ext cx="3103611" cy="24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End Users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456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PCC and PSU were committed to making a map that worked well for their community.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Several end-user feedback sessions were held with PSU students.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Feedback from these sessions was incorporated into map prototypes that were brought back to the users for critique.</a:t>
            </a:r>
            <a:endParaRPr/>
          </a:p>
        </p:txBody>
      </p:sp>
      <p:pic>
        <p:nvPicPr>
          <p:cNvPr descr="Draft of PSU tactile map. Single story buildings. Laser cut with high contrast print layer." id="92" name="Google Shape;92;p18"/>
          <p:cNvPicPr preferRelativeResize="0"/>
          <p:nvPr/>
        </p:nvPicPr>
        <p:blipFill rotWithShape="1">
          <a:blip r:embed="rId3">
            <a:alphaModFix/>
          </a:blip>
          <a:srcRect b="6160" l="2171" r="0" t="14863"/>
          <a:stretch/>
        </p:blipFill>
        <p:spPr>
          <a:xfrm>
            <a:off x="5130535" y="0"/>
            <a:ext cx="2394007" cy="1449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SU map prototype with multi-story bulidings, sky bridges, street labels, textured areas." id="93" name="Google Shape;93;p18"/>
          <p:cNvPicPr preferRelativeResize="0"/>
          <p:nvPr/>
        </p:nvPicPr>
        <p:blipFill rotWithShape="1">
          <a:blip r:embed="rId4">
            <a:alphaModFix/>
          </a:blip>
          <a:srcRect b="2405" l="11847" r="10866" t="5766"/>
          <a:stretch/>
        </p:blipFill>
        <p:spPr>
          <a:xfrm rot="-5400000">
            <a:off x="6983500" y="962085"/>
            <a:ext cx="1675228" cy="2653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aft of PSU map. Laser cut, multi-stories. Street texture and new grass texture added." id="94" name="Google Shape;94;p18"/>
          <p:cNvPicPr preferRelativeResize="0"/>
          <p:nvPr/>
        </p:nvPicPr>
        <p:blipFill rotWithShape="1">
          <a:blip r:embed="rId5">
            <a:alphaModFix/>
          </a:blip>
          <a:srcRect b="12244" l="0" r="0" t="20406"/>
          <a:stretch/>
        </p:blipFill>
        <p:spPr>
          <a:xfrm>
            <a:off x="5068625" y="3151125"/>
            <a:ext cx="3944485" cy="199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SU Draft. Small intersection with transit lines and stops. Laser cut with 3d printed symbols and chain." id="95" name="Google Shape;95;p18"/>
          <p:cNvPicPr preferRelativeResize="0"/>
          <p:nvPr/>
        </p:nvPicPr>
        <p:blipFill rotWithShape="1">
          <a:blip r:embed="rId6">
            <a:alphaModFix/>
          </a:blip>
          <a:srcRect b="5128" l="23666" r="23671" t="19785"/>
          <a:stretch/>
        </p:blipFill>
        <p:spPr>
          <a:xfrm>
            <a:off x="4923855" y="1449413"/>
            <a:ext cx="1570326" cy="167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watch of PSU map. Laser cut and high contrast. Introduction of dashed street lines." id="96" name="Google Shape;96;p18"/>
          <p:cNvPicPr preferRelativeResize="0"/>
          <p:nvPr/>
        </p:nvPicPr>
        <p:blipFill rotWithShape="1">
          <a:blip r:embed="rId7">
            <a:alphaModFix/>
          </a:blip>
          <a:srcRect b="28206" l="19457" r="10850" t="17748"/>
          <a:stretch/>
        </p:blipFill>
        <p:spPr>
          <a:xfrm>
            <a:off x="7532955" y="0"/>
            <a:ext cx="1401833" cy="144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File to Rule Them All</a:t>
            </a:r>
            <a:endParaRPr/>
          </a:p>
        </p:txBody>
      </p:sp>
      <p:pic>
        <p:nvPicPr>
          <p:cNvPr descr="Original PSU map PDF"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700" y="1069000"/>
            <a:ext cx="4966299" cy="38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3866100" cy="37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PSU provided PCC with a PDF of their campus map.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knew that a variety of elements needed to be included, and we anticipated using a variety of production techniques.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It was decided that one master file would be created to retain consistency across all map elements.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Master File</a:t>
            </a:r>
            <a:endParaRPr/>
          </a:p>
        </p:txBody>
      </p:sp>
      <p:pic>
        <p:nvPicPr>
          <p:cNvPr descr="PSU map high contrast print layer. Master file for map production."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339" y="1017725"/>
            <a:ext cx="6542487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SVG Files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419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SVG (Scalable Vector Graphic) files are easy to create, and they can be used for a variety of production methods. Use your SVGs with: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Microcapsule (swell touch) paper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Braille embossers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Vinyl cutters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Laser cutters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3D printers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more!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