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43" r:id="rId3"/>
  </p:sldMasterIdLst>
  <p:notesMasterIdLst>
    <p:notesMasterId r:id="rId58"/>
  </p:notesMasterIdLst>
  <p:handoutMasterIdLst>
    <p:handoutMasterId r:id="rId59"/>
  </p:handoutMasterIdLst>
  <p:sldIdLst>
    <p:sldId id="824" r:id="rId4"/>
    <p:sldId id="834" r:id="rId5"/>
    <p:sldId id="901" r:id="rId6"/>
    <p:sldId id="931" r:id="rId7"/>
    <p:sldId id="933" r:id="rId8"/>
    <p:sldId id="896" r:id="rId9"/>
    <p:sldId id="905" r:id="rId10"/>
    <p:sldId id="885" r:id="rId11"/>
    <p:sldId id="902" r:id="rId12"/>
    <p:sldId id="908" r:id="rId13"/>
    <p:sldId id="354" r:id="rId14"/>
    <p:sldId id="344" r:id="rId15"/>
    <p:sldId id="345" r:id="rId16"/>
    <p:sldId id="355" r:id="rId17"/>
    <p:sldId id="907" r:id="rId18"/>
    <p:sldId id="331" r:id="rId19"/>
    <p:sldId id="348" r:id="rId20"/>
    <p:sldId id="906" r:id="rId21"/>
    <p:sldId id="328" r:id="rId22"/>
    <p:sldId id="909" r:id="rId23"/>
    <p:sldId id="914" r:id="rId24"/>
    <p:sldId id="915" r:id="rId25"/>
    <p:sldId id="884" r:id="rId26"/>
    <p:sldId id="859" r:id="rId27"/>
    <p:sldId id="893" r:id="rId28"/>
    <p:sldId id="928" r:id="rId29"/>
    <p:sldId id="921" r:id="rId30"/>
    <p:sldId id="922" r:id="rId31"/>
    <p:sldId id="888" r:id="rId32"/>
    <p:sldId id="322" r:id="rId33"/>
    <p:sldId id="889" r:id="rId34"/>
    <p:sldId id="890" r:id="rId35"/>
    <p:sldId id="891" r:id="rId36"/>
    <p:sldId id="898" r:id="rId37"/>
    <p:sldId id="923" r:id="rId38"/>
    <p:sldId id="937" r:id="rId39"/>
    <p:sldId id="936" r:id="rId40"/>
    <p:sldId id="913" r:id="rId41"/>
    <p:sldId id="874" r:id="rId42"/>
    <p:sldId id="881" r:id="rId43"/>
    <p:sldId id="875" r:id="rId44"/>
    <p:sldId id="879" r:id="rId45"/>
    <p:sldId id="880" r:id="rId46"/>
    <p:sldId id="878" r:id="rId47"/>
    <p:sldId id="924" r:id="rId48"/>
    <p:sldId id="912" r:id="rId49"/>
    <p:sldId id="910" r:id="rId50"/>
    <p:sldId id="911" r:id="rId51"/>
    <p:sldId id="900" r:id="rId52"/>
    <p:sldId id="925" r:id="rId53"/>
    <p:sldId id="883" r:id="rId54"/>
    <p:sldId id="919" r:id="rId55"/>
    <p:sldId id="934" r:id="rId56"/>
    <p:sldId id="935" r:id="rId57"/>
  </p:sldIdLst>
  <p:sldSz cx="9144000" cy="5143500" type="screen16x9"/>
  <p:notesSz cx="7315200" cy="96012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ett Stettler" initials="GS"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F71"/>
    <a:srgbClr val="FFFFFF"/>
    <a:srgbClr val="59263C"/>
    <a:srgbClr val="FAC013"/>
    <a:srgbClr val="005B6A"/>
    <a:srgbClr val="263576"/>
    <a:srgbClr val="E1E2E9"/>
    <a:srgbClr val="ADAEB6"/>
    <a:srgbClr val="00329E"/>
    <a:srgbClr val="86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7" autoAdjust="0"/>
    <p:restoredTop sz="78794" autoAdjust="0"/>
  </p:normalViewPr>
  <p:slideViewPr>
    <p:cSldViewPr snapToGrid="0">
      <p:cViewPr varScale="1">
        <p:scale>
          <a:sx n="184" d="100"/>
          <a:sy n="184" d="100"/>
        </p:scale>
        <p:origin x="95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440" y="1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3EFF3-314F-1644-B605-9297C427505C}" type="doc">
      <dgm:prSet loTypeId="urn:microsoft.com/office/officeart/2005/8/layout/chart3" loCatId="" qsTypeId="urn:microsoft.com/office/officeart/2005/8/quickstyle/simple1" qsCatId="simple" csTypeId="urn:microsoft.com/office/officeart/2005/8/colors/accent1_2" csCatId="accent1" phldr="1"/>
      <dgm:spPr/>
      <dgm:t>
        <a:bodyPr/>
        <a:lstStyle/>
        <a:p>
          <a:endParaRPr lang="en-US"/>
        </a:p>
      </dgm:t>
    </dgm:pt>
    <dgm:pt modelId="{80BDEEDD-60A0-574E-A53B-4A77784F8769}">
      <dgm:prSet phldrT="[Text]" custT="1"/>
      <dgm:spPr/>
      <dgm:t>
        <a:bodyPr/>
        <a:lstStyle/>
        <a:p>
          <a:r>
            <a:rPr lang="en-US" sz="1200" dirty="0"/>
            <a:t>   Stakeholders</a:t>
          </a:r>
        </a:p>
      </dgm:t>
    </dgm:pt>
    <dgm:pt modelId="{BDFB8F26-2512-664D-88D5-7DC9B244F57E}" type="parTrans" cxnId="{85D0807A-F2A5-674F-9EAF-8926C3AD9A60}">
      <dgm:prSet/>
      <dgm:spPr/>
      <dgm:t>
        <a:bodyPr/>
        <a:lstStyle/>
        <a:p>
          <a:endParaRPr lang="en-US"/>
        </a:p>
      </dgm:t>
    </dgm:pt>
    <dgm:pt modelId="{0ADE7399-A50F-1E43-8286-601FDDD97CE1}" type="sibTrans" cxnId="{85D0807A-F2A5-674F-9EAF-8926C3AD9A60}">
      <dgm:prSet/>
      <dgm:spPr/>
      <dgm:t>
        <a:bodyPr/>
        <a:lstStyle/>
        <a:p>
          <a:endParaRPr lang="en-US"/>
        </a:p>
      </dgm:t>
    </dgm:pt>
    <dgm:pt modelId="{515CF72E-470C-8949-A5D1-26304BA40B1B}">
      <dgm:prSet phldrT="[Text]" custT="1"/>
      <dgm:spPr/>
      <dgm:t>
        <a:bodyPr/>
        <a:lstStyle/>
        <a:p>
          <a:r>
            <a:rPr lang="en-US" sz="1200" dirty="0"/>
            <a:t>Time</a:t>
          </a:r>
        </a:p>
      </dgm:t>
    </dgm:pt>
    <dgm:pt modelId="{18476777-0612-FD46-8EBE-BAE43BDEB27F}" type="parTrans" cxnId="{7C13B9C8-B6D3-9849-A0EE-5ADB1CE82B69}">
      <dgm:prSet/>
      <dgm:spPr/>
      <dgm:t>
        <a:bodyPr/>
        <a:lstStyle/>
        <a:p>
          <a:endParaRPr lang="en-US"/>
        </a:p>
      </dgm:t>
    </dgm:pt>
    <dgm:pt modelId="{FA1C9FC4-3070-4A49-B656-D4D4879A6F4B}" type="sibTrans" cxnId="{7C13B9C8-B6D3-9849-A0EE-5ADB1CE82B69}">
      <dgm:prSet/>
      <dgm:spPr/>
      <dgm:t>
        <a:bodyPr/>
        <a:lstStyle/>
        <a:p>
          <a:endParaRPr lang="en-US"/>
        </a:p>
      </dgm:t>
    </dgm:pt>
    <dgm:pt modelId="{E18FE2C9-2213-1341-A773-54301656065D}">
      <dgm:prSet phldrT="[Text]" custT="1"/>
      <dgm:spPr/>
      <dgm:t>
        <a:bodyPr/>
        <a:lstStyle/>
        <a:p>
          <a:r>
            <a:rPr lang="en-US" sz="1200" dirty="0"/>
            <a:t>Process</a:t>
          </a:r>
        </a:p>
      </dgm:t>
    </dgm:pt>
    <dgm:pt modelId="{BD5E2F43-D041-5643-8D12-8415A3CBC77B}" type="parTrans" cxnId="{90813531-8E98-214A-9397-0E6BD7DD1FC3}">
      <dgm:prSet/>
      <dgm:spPr/>
      <dgm:t>
        <a:bodyPr/>
        <a:lstStyle/>
        <a:p>
          <a:endParaRPr lang="en-US"/>
        </a:p>
      </dgm:t>
    </dgm:pt>
    <dgm:pt modelId="{A1DC5CD0-D5F7-E445-9FF9-0A06A07137D8}" type="sibTrans" cxnId="{90813531-8E98-214A-9397-0E6BD7DD1FC3}">
      <dgm:prSet/>
      <dgm:spPr/>
      <dgm:t>
        <a:bodyPr/>
        <a:lstStyle/>
        <a:p>
          <a:endParaRPr lang="en-US"/>
        </a:p>
      </dgm:t>
    </dgm:pt>
    <dgm:pt modelId="{789BFE19-C323-4B41-9A1C-FC8276CC9E51}">
      <dgm:prSet phldrT="[Text]" custT="1"/>
      <dgm:spPr/>
      <dgm:t>
        <a:bodyPr/>
        <a:lstStyle/>
        <a:p>
          <a:r>
            <a:rPr lang="en-US" sz="1200" dirty="0"/>
            <a:t>Resources</a:t>
          </a:r>
        </a:p>
      </dgm:t>
    </dgm:pt>
    <dgm:pt modelId="{063B649D-9B95-DA4F-B6A4-5EA3BC9966DC}" type="parTrans" cxnId="{142C51FF-0CFF-EB45-9803-3A376D1CE88D}">
      <dgm:prSet/>
      <dgm:spPr/>
      <dgm:t>
        <a:bodyPr/>
        <a:lstStyle/>
        <a:p>
          <a:endParaRPr lang="en-US"/>
        </a:p>
      </dgm:t>
    </dgm:pt>
    <dgm:pt modelId="{05645618-CCC7-E94C-B93A-DACE94FEA4A7}" type="sibTrans" cxnId="{142C51FF-0CFF-EB45-9803-3A376D1CE88D}">
      <dgm:prSet/>
      <dgm:spPr/>
      <dgm:t>
        <a:bodyPr/>
        <a:lstStyle/>
        <a:p>
          <a:endParaRPr lang="en-US"/>
        </a:p>
      </dgm:t>
    </dgm:pt>
    <dgm:pt modelId="{E56E643C-8762-1647-8254-2F9ACC943A97}">
      <dgm:prSet phldrT="[Text]" custT="1"/>
      <dgm:spPr/>
      <dgm:t>
        <a:bodyPr/>
        <a:lstStyle/>
        <a:p>
          <a:r>
            <a:rPr lang="en-US" sz="1200" dirty="0"/>
            <a:t>Skills</a:t>
          </a:r>
        </a:p>
      </dgm:t>
    </dgm:pt>
    <dgm:pt modelId="{94EBE07F-2334-0C4F-AA40-C79D16029722}" type="parTrans" cxnId="{927C3CC6-0E09-4F4C-A23B-93CAD3E363C5}">
      <dgm:prSet/>
      <dgm:spPr/>
      <dgm:t>
        <a:bodyPr/>
        <a:lstStyle/>
        <a:p>
          <a:endParaRPr lang="en-US"/>
        </a:p>
      </dgm:t>
    </dgm:pt>
    <dgm:pt modelId="{1D38BA57-F419-494F-B0D7-2E6DDE159FC4}" type="sibTrans" cxnId="{927C3CC6-0E09-4F4C-A23B-93CAD3E363C5}">
      <dgm:prSet/>
      <dgm:spPr/>
      <dgm:t>
        <a:bodyPr/>
        <a:lstStyle/>
        <a:p>
          <a:endParaRPr lang="en-US"/>
        </a:p>
      </dgm:t>
    </dgm:pt>
    <dgm:pt modelId="{3F0002B7-A81C-7147-96DC-DA66712CFA38}">
      <dgm:prSet phldrT="[Text]" custT="1"/>
      <dgm:spPr>
        <a:solidFill>
          <a:schemeClr val="accent1"/>
        </a:solidFill>
      </dgm:spPr>
      <dgm:t>
        <a:bodyPr/>
        <a:lstStyle/>
        <a:p>
          <a:r>
            <a:rPr lang="en-US" sz="1200" dirty="0"/>
            <a:t>Leadership</a:t>
          </a:r>
        </a:p>
      </dgm:t>
    </dgm:pt>
    <dgm:pt modelId="{882F2C01-072C-CF41-9FCA-67BCC26A59A1}" type="parTrans" cxnId="{4A56D09A-2BEF-AB47-8842-9C40C7C6E1DF}">
      <dgm:prSet/>
      <dgm:spPr/>
      <dgm:t>
        <a:bodyPr/>
        <a:lstStyle/>
        <a:p>
          <a:endParaRPr lang="en-US"/>
        </a:p>
      </dgm:t>
    </dgm:pt>
    <dgm:pt modelId="{936ED62A-3170-074E-BB59-D4352252DF22}" type="sibTrans" cxnId="{4A56D09A-2BEF-AB47-8842-9C40C7C6E1DF}">
      <dgm:prSet/>
      <dgm:spPr/>
      <dgm:t>
        <a:bodyPr/>
        <a:lstStyle/>
        <a:p>
          <a:endParaRPr lang="en-US"/>
        </a:p>
      </dgm:t>
    </dgm:pt>
    <dgm:pt modelId="{092D4740-ACE0-7446-9D0F-471855D02320}" type="pres">
      <dgm:prSet presAssocID="{48A3EFF3-314F-1644-B605-9297C427505C}" presName="compositeShape" presStyleCnt="0">
        <dgm:presLayoutVars>
          <dgm:chMax val="7"/>
          <dgm:dir/>
          <dgm:resizeHandles val="exact"/>
        </dgm:presLayoutVars>
      </dgm:prSet>
      <dgm:spPr/>
    </dgm:pt>
    <dgm:pt modelId="{47B46155-482F-0A4A-9F8F-FEB51888110A}" type="pres">
      <dgm:prSet presAssocID="{48A3EFF3-314F-1644-B605-9297C427505C}" presName="wedge1" presStyleLbl="node1" presStyleIdx="0" presStyleCnt="6" custLinFactNeighborX="-2886" custLinFactNeighborY="5108"/>
      <dgm:spPr/>
    </dgm:pt>
    <dgm:pt modelId="{B38D705A-D267-974E-AA37-2F8696EB4F9F}" type="pres">
      <dgm:prSet presAssocID="{48A3EFF3-314F-1644-B605-9297C427505C}" presName="wedge1Tx" presStyleLbl="node1" presStyleIdx="0" presStyleCnt="6">
        <dgm:presLayoutVars>
          <dgm:chMax val="0"/>
          <dgm:chPref val="0"/>
          <dgm:bulletEnabled val="1"/>
        </dgm:presLayoutVars>
      </dgm:prSet>
      <dgm:spPr/>
    </dgm:pt>
    <dgm:pt modelId="{EBE964C9-1D37-FB40-9F9D-AE445A6ABEF9}" type="pres">
      <dgm:prSet presAssocID="{48A3EFF3-314F-1644-B605-9297C427505C}" presName="wedge2" presStyleLbl="node1" presStyleIdx="1" presStyleCnt="6"/>
      <dgm:spPr/>
    </dgm:pt>
    <dgm:pt modelId="{789F7328-B1A6-0141-8580-4A6ABEB84880}" type="pres">
      <dgm:prSet presAssocID="{48A3EFF3-314F-1644-B605-9297C427505C}" presName="wedge2Tx" presStyleLbl="node1" presStyleIdx="1" presStyleCnt="6">
        <dgm:presLayoutVars>
          <dgm:chMax val="0"/>
          <dgm:chPref val="0"/>
          <dgm:bulletEnabled val="1"/>
        </dgm:presLayoutVars>
      </dgm:prSet>
      <dgm:spPr/>
    </dgm:pt>
    <dgm:pt modelId="{E3181D8F-1CC2-0346-B573-A1B773EC2860}" type="pres">
      <dgm:prSet presAssocID="{48A3EFF3-314F-1644-B605-9297C427505C}" presName="wedge3" presStyleLbl="node1" presStyleIdx="2" presStyleCnt="6"/>
      <dgm:spPr/>
    </dgm:pt>
    <dgm:pt modelId="{F6AB593F-7AC1-2246-9E0A-1E65B63B76F6}" type="pres">
      <dgm:prSet presAssocID="{48A3EFF3-314F-1644-B605-9297C427505C}" presName="wedge3Tx" presStyleLbl="node1" presStyleIdx="2" presStyleCnt="6">
        <dgm:presLayoutVars>
          <dgm:chMax val="0"/>
          <dgm:chPref val="0"/>
          <dgm:bulletEnabled val="1"/>
        </dgm:presLayoutVars>
      </dgm:prSet>
      <dgm:spPr/>
    </dgm:pt>
    <dgm:pt modelId="{F4224706-0AA7-F845-8866-D878806F9C20}" type="pres">
      <dgm:prSet presAssocID="{48A3EFF3-314F-1644-B605-9297C427505C}" presName="wedge4" presStyleLbl="node1" presStyleIdx="3" presStyleCnt="6"/>
      <dgm:spPr/>
    </dgm:pt>
    <dgm:pt modelId="{DDB0699D-4C69-7147-937C-718B2222360B}" type="pres">
      <dgm:prSet presAssocID="{48A3EFF3-314F-1644-B605-9297C427505C}" presName="wedge4Tx" presStyleLbl="node1" presStyleIdx="3" presStyleCnt="6">
        <dgm:presLayoutVars>
          <dgm:chMax val="0"/>
          <dgm:chPref val="0"/>
          <dgm:bulletEnabled val="1"/>
        </dgm:presLayoutVars>
      </dgm:prSet>
      <dgm:spPr/>
    </dgm:pt>
    <dgm:pt modelId="{2D183DFC-D3D9-704D-BECA-CB39D327EE7B}" type="pres">
      <dgm:prSet presAssocID="{48A3EFF3-314F-1644-B605-9297C427505C}" presName="wedge5" presStyleLbl="node1" presStyleIdx="4" presStyleCnt="6"/>
      <dgm:spPr/>
    </dgm:pt>
    <dgm:pt modelId="{B259FD4D-E902-AD45-8E4D-BCC3CBD6E953}" type="pres">
      <dgm:prSet presAssocID="{48A3EFF3-314F-1644-B605-9297C427505C}" presName="wedge5Tx" presStyleLbl="node1" presStyleIdx="4" presStyleCnt="6">
        <dgm:presLayoutVars>
          <dgm:chMax val="0"/>
          <dgm:chPref val="0"/>
          <dgm:bulletEnabled val="1"/>
        </dgm:presLayoutVars>
      </dgm:prSet>
      <dgm:spPr/>
    </dgm:pt>
    <dgm:pt modelId="{C3787CA9-0A76-0F47-933E-612E869D33C4}" type="pres">
      <dgm:prSet presAssocID="{48A3EFF3-314F-1644-B605-9297C427505C}" presName="wedge6" presStyleLbl="node1" presStyleIdx="5" presStyleCnt="6"/>
      <dgm:spPr/>
    </dgm:pt>
    <dgm:pt modelId="{CD67C39D-9B79-D543-BBB3-8CCFFC18A21A}" type="pres">
      <dgm:prSet presAssocID="{48A3EFF3-314F-1644-B605-9297C427505C}" presName="wedge6Tx" presStyleLbl="node1" presStyleIdx="5" presStyleCnt="6">
        <dgm:presLayoutVars>
          <dgm:chMax val="0"/>
          <dgm:chPref val="0"/>
          <dgm:bulletEnabled val="1"/>
        </dgm:presLayoutVars>
      </dgm:prSet>
      <dgm:spPr/>
    </dgm:pt>
  </dgm:ptLst>
  <dgm:cxnLst>
    <dgm:cxn modelId="{CE197B0A-04FA-754F-8754-31DFD1AE4571}" type="presOf" srcId="{E56E643C-8762-1647-8254-2F9ACC943A97}" destId="{B259FD4D-E902-AD45-8E4D-BCC3CBD6E953}" srcOrd="1" destOrd="0" presId="urn:microsoft.com/office/officeart/2005/8/layout/chart3"/>
    <dgm:cxn modelId="{90813531-8E98-214A-9397-0E6BD7DD1FC3}" srcId="{48A3EFF3-314F-1644-B605-9297C427505C}" destId="{E18FE2C9-2213-1341-A773-54301656065D}" srcOrd="2" destOrd="0" parTransId="{BD5E2F43-D041-5643-8D12-8415A3CBC77B}" sibTransId="{A1DC5CD0-D5F7-E445-9FF9-0A06A07137D8}"/>
    <dgm:cxn modelId="{96DCB94F-7533-0943-857B-FF4B1CDBB5ED}" type="presOf" srcId="{E18FE2C9-2213-1341-A773-54301656065D}" destId="{F6AB593F-7AC1-2246-9E0A-1E65B63B76F6}" srcOrd="1" destOrd="0" presId="urn:microsoft.com/office/officeart/2005/8/layout/chart3"/>
    <dgm:cxn modelId="{7A7C2859-EA58-5546-BC1B-C4518AD11054}" type="presOf" srcId="{515CF72E-470C-8949-A5D1-26304BA40B1B}" destId="{789F7328-B1A6-0141-8580-4A6ABEB84880}" srcOrd="1" destOrd="0" presId="urn:microsoft.com/office/officeart/2005/8/layout/chart3"/>
    <dgm:cxn modelId="{CEDC0962-5F46-1B41-918B-590D253495E0}" type="presOf" srcId="{789BFE19-C323-4B41-9A1C-FC8276CC9E51}" destId="{F4224706-0AA7-F845-8866-D878806F9C20}" srcOrd="0" destOrd="0" presId="urn:microsoft.com/office/officeart/2005/8/layout/chart3"/>
    <dgm:cxn modelId="{15032E6D-3738-CA4A-8682-6747E79AAE7A}" type="presOf" srcId="{E56E643C-8762-1647-8254-2F9ACC943A97}" destId="{2D183DFC-D3D9-704D-BECA-CB39D327EE7B}" srcOrd="0" destOrd="0" presId="urn:microsoft.com/office/officeart/2005/8/layout/chart3"/>
    <dgm:cxn modelId="{85D0807A-F2A5-674F-9EAF-8926C3AD9A60}" srcId="{48A3EFF3-314F-1644-B605-9297C427505C}" destId="{80BDEEDD-60A0-574E-A53B-4A77784F8769}" srcOrd="0" destOrd="0" parTransId="{BDFB8F26-2512-664D-88D5-7DC9B244F57E}" sibTransId="{0ADE7399-A50F-1E43-8286-601FDDD97CE1}"/>
    <dgm:cxn modelId="{9FB28A7B-5730-B440-9BD5-4B9999ABE983}" type="presOf" srcId="{3F0002B7-A81C-7147-96DC-DA66712CFA38}" destId="{CD67C39D-9B79-D543-BBB3-8CCFFC18A21A}" srcOrd="1" destOrd="0" presId="urn:microsoft.com/office/officeart/2005/8/layout/chart3"/>
    <dgm:cxn modelId="{3C6BEA84-BE4E-E14B-9658-9C80584AAF0C}" type="presOf" srcId="{80BDEEDD-60A0-574E-A53B-4A77784F8769}" destId="{47B46155-482F-0A4A-9F8F-FEB51888110A}" srcOrd="0" destOrd="0" presId="urn:microsoft.com/office/officeart/2005/8/layout/chart3"/>
    <dgm:cxn modelId="{B468DB90-5E7B-E54C-A9A5-76C6216D2AE6}" type="presOf" srcId="{789BFE19-C323-4B41-9A1C-FC8276CC9E51}" destId="{DDB0699D-4C69-7147-937C-718B2222360B}" srcOrd="1" destOrd="0" presId="urn:microsoft.com/office/officeart/2005/8/layout/chart3"/>
    <dgm:cxn modelId="{4A56D09A-2BEF-AB47-8842-9C40C7C6E1DF}" srcId="{48A3EFF3-314F-1644-B605-9297C427505C}" destId="{3F0002B7-A81C-7147-96DC-DA66712CFA38}" srcOrd="5" destOrd="0" parTransId="{882F2C01-072C-CF41-9FCA-67BCC26A59A1}" sibTransId="{936ED62A-3170-074E-BB59-D4352252DF22}"/>
    <dgm:cxn modelId="{539BE99C-FEF1-8943-AB52-FC69E7565D8D}" type="presOf" srcId="{E18FE2C9-2213-1341-A773-54301656065D}" destId="{E3181D8F-1CC2-0346-B573-A1B773EC2860}" srcOrd="0" destOrd="0" presId="urn:microsoft.com/office/officeart/2005/8/layout/chart3"/>
    <dgm:cxn modelId="{68C05D9E-7EA2-D340-93AC-6F2FA155242C}" type="presOf" srcId="{3F0002B7-A81C-7147-96DC-DA66712CFA38}" destId="{C3787CA9-0A76-0F47-933E-612E869D33C4}" srcOrd="0" destOrd="0" presId="urn:microsoft.com/office/officeart/2005/8/layout/chart3"/>
    <dgm:cxn modelId="{AB1E57A7-7164-5148-99E4-3CED83C616BF}" type="presOf" srcId="{515CF72E-470C-8949-A5D1-26304BA40B1B}" destId="{EBE964C9-1D37-FB40-9F9D-AE445A6ABEF9}" srcOrd="0" destOrd="0" presId="urn:microsoft.com/office/officeart/2005/8/layout/chart3"/>
    <dgm:cxn modelId="{927C3CC6-0E09-4F4C-A23B-93CAD3E363C5}" srcId="{48A3EFF3-314F-1644-B605-9297C427505C}" destId="{E56E643C-8762-1647-8254-2F9ACC943A97}" srcOrd="4" destOrd="0" parTransId="{94EBE07F-2334-0C4F-AA40-C79D16029722}" sibTransId="{1D38BA57-F419-494F-B0D7-2E6DDE159FC4}"/>
    <dgm:cxn modelId="{3501C0C6-00ED-044F-A11E-156C9AC21B4F}" type="presOf" srcId="{48A3EFF3-314F-1644-B605-9297C427505C}" destId="{092D4740-ACE0-7446-9D0F-471855D02320}" srcOrd="0" destOrd="0" presId="urn:microsoft.com/office/officeart/2005/8/layout/chart3"/>
    <dgm:cxn modelId="{7C13B9C8-B6D3-9849-A0EE-5ADB1CE82B69}" srcId="{48A3EFF3-314F-1644-B605-9297C427505C}" destId="{515CF72E-470C-8949-A5D1-26304BA40B1B}" srcOrd="1" destOrd="0" parTransId="{18476777-0612-FD46-8EBE-BAE43BDEB27F}" sibTransId="{FA1C9FC4-3070-4A49-B656-D4D4879A6F4B}"/>
    <dgm:cxn modelId="{64142CDE-6334-6F42-A6ED-2B9E1C898ABE}" type="presOf" srcId="{80BDEEDD-60A0-574E-A53B-4A77784F8769}" destId="{B38D705A-D267-974E-AA37-2F8696EB4F9F}" srcOrd="1" destOrd="0" presId="urn:microsoft.com/office/officeart/2005/8/layout/chart3"/>
    <dgm:cxn modelId="{142C51FF-0CFF-EB45-9803-3A376D1CE88D}" srcId="{48A3EFF3-314F-1644-B605-9297C427505C}" destId="{789BFE19-C323-4B41-9A1C-FC8276CC9E51}" srcOrd="3" destOrd="0" parTransId="{063B649D-9B95-DA4F-B6A4-5EA3BC9966DC}" sibTransId="{05645618-CCC7-E94C-B93A-DACE94FEA4A7}"/>
    <dgm:cxn modelId="{469C01D0-B946-EB4A-B155-E503A52C23FB}" type="presParOf" srcId="{092D4740-ACE0-7446-9D0F-471855D02320}" destId="{47B46155-482F-0A4A-9F8F-FEB51888110A}" srcOrd="0" destOrd="0" presId="urn:microsoft.com/office/officeart/2005/8/layout/chart3"/>
    <dgm:cxn modelId="{8F1573E3-05A5-974A-A10A-7A4B257D2C93}" type="presParOf" srcId="{092D4740-ACE0-7446-9D0F-471855D02320}" destId="{B38D705A-D267-974E-AA37-2F8696EB4F9F}" srcOrd="1" destOrd="0" presId="urn:microsoft.com/office/officeart/2005/8/layout/chart3"/>
    <dgm:cxn modelId="{ED22F041-7CB8-0C41-A88B-5665E7660483}" type="presParOf" srcId="{092D4740-ACE0-7446-9D0F-471855D02320}" destId="{EBE964C9-1D37-FB40-9F9D-AE445A6ABEF9}" srcOrd="2" destOrd="0" presId="urn:microsoft.com/office/officeart/2005/8/layout/chart3"/>
    <dgm:cxn modelId="{1146D8E5-E505-B547-B32E-FA0994028A00}" type="presParOf" srcId="{092D4740-ACE0-7446-9D0F-471855D02320}" destId="{789F7328-B1A6-0141-8580-4A6ABEB84880}" srcOrd="3" destOrd="0" presId="urn:microsoft.com/office/officeart/2005/8/layout/chart3"/>
    <dgm:cxn modelId="{276DB7FD-8DC5-C645-B65A-191CFF360590}" type="presParOf" srcId="{092D4740-ACE0-7446-9D0F-471855D02320}" destId="{E3181D8F-1CC2-0346-B573-A1B773EC2860}" srcOrd="4" destOrd="0" presId="urn:microsoft.com/office/officeart/2005/8/layout/chart3"/>
    <dgm:cxn modelId="{956F3112-FE22-A94B-8E84-7C2538081127}" type="presParOf" srcId="{092D4740-ACE0-7446-9D0F-471855D02320}" destId="{F6AB593F-7AC1-2246-9E0A-1E65B63B76F6}" srcOrd="5" destOrd="0" presId="urn:microsoft.com/office/officeart/2005/8/layout/chart3"/>
    <dgm:cxn modelId="{B52518CC-6F5F-2840-B97D-F52556F057EA}" type="presParOf" srcId="{092D4740-ACE0-7446-9D0F-471855D02320}" destId="{F4224706-0AA7-F845-8866-D878806F9C20}" srcOrd="6" destOrd="0" presId="urn:microsoft.com/office/officeart/2005/8/layout/chart3"/>
    <dgm:cxn modelId="{A3E415CC-C3DD-184C-B269-CE71A4F32FF1}" type="presParOf" srcId="{092D4740-ACE0-7446-9D0F-471855D02320}" destId="{DDB0699D-4C69-7147-937C-718B2222360B}" srcOrd="7" destOrd="0" presId="urn:microsoft.com/office/officeart/2005/8/layout/chart3"/>
    <dgm:cxn modelId="{04BB3B87-117E-2848-9AAC-ADAD279C1A89}" type="presParOf" srcId="{092D4740-ACE0-7446-9D0F-471855D02320}" destId="{2D183DFC-D3D9-704D-BECA-CB39D327EE7B}" srcOrd="8" destOrd="0" presId="urn:microsoft.com/office/officeart/2005/8/layout/chart3"/>
    <dgm:cxn modelId="{4228BEF0-D12D-F540-B865-6EDA75A69C10}" type="presParOf" srcId="{092D4740-ACE0-7446-9D0F-471855D02320}" destId="{B259FD4D-E902-AD45-8E4D-BCC3CBD6E953}" srcOrd="9" destOrd="0" presId="urn:microsoft.com/office/officeart/2005/8/layout/chart3"/>
    <dgm:cxn modelId="{3229B93F-A5A2-364F-BA5A-7CDB96FF4FDC}" type="presParOf" srcId="{092D4740-ACE0-7446-9D0F-471855D02320}" destId="{C3787CA9-0A76-0F47-933E-612E869D33C4}" srcOrd="10" destOrd="0" presId="urn:microsoft.com/office/officeart/2005/8/layout/chart3"/>
    <dgm:cxn modelId="{0DF7C232-4E85-CA4A-A657-1FE2D023431C}" type="presParOf" srcId="{092D4740-ACE0-7446-9D0F-471855D02320}" destId="{CD67C39D-9B79-D543-BBB3-8CCFFC18A21A}"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A3EFF3-314F-1644-B605-9297C427505C}" type="doc">
      <dgm:prSet loTypeId="urn:microsoft.com/office/officeart/2005/8/layout/chart3" loCatId="" qsTypeId="urn:microsoft.com/office/officeart/2005/8/quickstyle/simple1" qsCatId="simple" csTypeId="urn:microsoft.com/office/officeart/2005/8/colors/accent1_2" csCatId="accent1" phldr="1"/>
      <dgm:spPr/>
      <dgm:t>
        <a:bodyPr/>
        <a:lstStyle/>
        <a:p>
          <a:endParaRPr lang="en-US"/>
        </a:p>
      </dgm:t>
    </dgm:pt>
    <dgm:pt modelId="{80BDEEDD-60A0-574E-A53B-4A77784F8769}">
      <dgm:prSet phldrT="[Text]" custT="1"/>
      <dgm:spPr>
        <a:solidFill>
          <a:schemeClr val="accent1"/>
        </a:solidFill>
      </dgm:spPr>
      <dgm:t>
        <a:bodyPr/>
        <a:lstStyle/>
        <a:p>
          <a:r>
            <a:rPr lang="en-US" sz="1200" dirty="0"/>
            <a:t>   Stakeholders</a:t>
          </a:r>
        </a:p>
      </dgm:t>
    </dgm:pt>
    <dgm:pt modelId="{BDFB8F26-2512-664D-88D5-7DC9B244F57E}" type="parTrans" cxnId="{85D0807A-F2A5-674F-9EAF-8926C3AD9A60}">
      <dgm:prSet/>
      <dgm:spPr/>
      <dgm:t>
        <a:bodyPr/>
        <a:lstStyle/>
        <a:p>
          <a:endParaRPr lang="en-US"/>
        </a:p>
      </dgm:t>
    </dgm:pt>
    <dgm:pt modelId="{0ADE7399-A50F-1E43-8286-601FDDD97CE1}" type="sibTrans" cxnId="{85D0807A-F2A5-674F-9EAF-8926C3AD9A60}">
      <dgm:prSet/>
      <dgm:spPr/>
      <dgm:t>
        <a:bodyPr/>
        <a:lstStyle/>
        <a:p>
          <a:endParaRPr lang="en-US"/>
        </a:p>
      </dgm:t>
    </dgm:pt>
    <dgm:pt modelId="{515CF72E-470C-8949-A5D1-26304BA40B1B}">
      <dgm:prSet phldrT="[Text]" custT="1"/>
      <dgm:spPr/>
      <dgm:t>
        <a:bodyPr/>
        <a:lstStyle/>
        <a:p>
          <a:r>
            <a:rPr lang="en-US" sz="1200" dirty="0"/>
            <a:t>Time</a:t>
          </a:r>
        </a:p>
      </dgm:t>
    </dgm:pt>
    <dgm:pt modelId="{18476777-0612-FD46-8EBE-BAE43BDEB27F}" type="parTrans" cxnId="{7C13B9C8-B6D3-9849-A0EE-5ADB1CE82B69}">
      <dgm:prSet/>
      <dgm:spPr/>
      <dgm:t>
        <a:bodyPr/>
        <a:lstStyle/>
        <a:p>
          <a:endParaRPr lang="en-US"/>
        </a:p>
      </dgm:t>
    </dgm:pt>
    <dgm:pt modelId="{FA1C9FC4-3070-4A49-B656-D4D4879A6F4B}" type="sibTrans" cxnId="{7C13B9C8-B6D3-9849-A0EE-5ADB1CE82B69}">
      <dgm:prSet/>
      <dgm:spPr/>
      <dgm:t>
        <a:bodyPr/>
        <a:lstStyle/>
        <a:p>
          <a:endParaRPr lang="en-US"/>
        </a:p>
      </dgm:t>
    </dgm:pt>
    <dgm:pt modelId="{E18FE2C9-2213-1341-A773-54301656065D}">
      <dgm:prSet phldrT="[Text]" custT="1"/>
      <dgm:spPr/>
      <dgm:t>
        <a:bodyPr/>
        <a:lstStyle/>
        <a:p>
          <a:r>
            <a:rPr lang="en-US" sz="1200" dirty="0"/>
            <a:t>Process</a:t>
          </a:r>
        </a:p>
      </dgm:t>
    </dgm:pt>
    <dgm:pt modelId="{BD5E2F43-D041-5643-8D12-8415A3CBC77B}" type="parTrans" cxnId="{90813531-8E98-214A-9397-0E6BD7DD1FC3}">
      <dgm:prSet/>
      <dgm:spPr/>
      <dgm:t>
        <a:bodyPr/>
        <a:lstStyle/>
        <a:p>
          <a:endParaRPr lang="en-US"/>
        </a:p>
      </dgm:t>
    </dgm:pt>
    <dgm:pt modelId="{A1DC5CD0-D5F7-E445-9FF9-0A06A07137D8}" type="sibTrans" cxnId="{90813531-8E98-214A-9397-0E6BD7DD1FC3}">
      <dgm:prSet/>
      <dgm:spPr/>
      <dgm:t>
        <a:bodyPr/>
        <a:lstStyle/>
        <a:p>
          <a:endParaRPr lang="en-US"/>
        </a:p>
      </dgm:t>
    </dgm:pt>
    <dgm:pt modelId="{789BFE19-C323-4B41-9A1C-FC8276CC9E51}">
      <dgm:prSet phldrT="[Text]" custT="1"/>
      <dgm:spPr/>
      <dgm:t>
        <a:bodyPr/>
        <a:lstStyle/>
        <a:p>
          <a:r>
            <a:rPr lang="en-US" sz="1200" dirty="0"/>
            <a:t>Resources</a:t>
          </a:r>
        </a:p>
      </dgm:t>
    </dgm:pt>
    <dgm:pt modelId="{063B649D-9B95-DA4F-B6A4-5EA3BC9966DC}" type="parTrans" cxnId="{142C51FF-0CFF-EB45-9803-3A376D1CE88D}">
      <dgm:prSet/>
      <dgm:spPr/>
      <dgm:t>
        <a:bodyPr/>
        <a:lstStyle/>
        <a:p>
          <a:endParaRPr lang="en-US"/>
        </a:p>
      </dgm:t>
    </dgm:pt>
    <dgm:pt modelId="{05645618-CCC7-E94C-B93A-DACE94FEA4A7}" type="sibTrans" cxnId="{142C51FF-0CFF-EB45-9803-3A376D1CE88D}">
      <dgm:prSet/>
      <dgm:spPr/>
      <dgm:t>
        <a:bodyPr/>
        <a:lstStyle/>
        <a:p>
          <a:endParaRPr lang="en-US"/>
        </a:p>
      </dgm:t>
    </dgm:pt>
    <dgm:pt modelId="{E56E643C-8762-1647-8254-2F9ACC943A97}">
      <dgm:prSet phldrT="[Text]" custT="1"/>
      <dgm:spPr/>
      <dgm:t>
        <a:bodyPr/>
        <a:lstStyle/>
        <a:p>
          <a:r>
            <a:rPr lang="en-US" sz="1200" dirty="0"/>
            <a:t>Skills</a:t>
          </a:r>
        </a:p>
      </dgm:t>
    </dgm:pt>
    <dgm:pt modelId="{94EBE07F-2334-0C4F-AA40-C79D16029722}" type="parTrans" cxnId="{927C3CC6-0E09-4F4C-A23B-93CAD3E363C5}">
      <dgm:prSet/>
      <dgm:spPr/>
      <dgm:t>
        <a:bodyPr/>
        <a:lstStyle/>
        <a:p>
          <a:endParaRPr lang="en-US"/>
        </a:p>
      </dgm:t>
    </dgm:pt>
    <dgm:pt modelId="{1D38BA57-F419-494F-B0D7-2E6DDE159FC4}" type="sibTrans" cxnId="{927C3CC6-0E09-4F4C-A23B-93CAD3E363C5}">
      <dgm:prSet/>
      <dgm:spPr/>
      <dgm:t>
        <a:bodyPr/>
        <a:lstStyle/>
        <a:p>
          <a:endParaRPr lang="en-US"/>
        </a:p>
      </dgm:t>
    </dgm:pt>
    <dgm:pt modelId="{3F0002B7-A81C-7147-96DC-DA66712CFA38}">
      <dgm:prSet phldrT="[Text]" custT="1"/>
      <dgm:spPr>
        <a:solidFill>
          <a:schemeClr val="accent1"/>
        </a:solidFill>
      </dgm:spPr>
      <dgm:t>
        <a:bodyPr/>
        <a:lstStyle/>
        <a:p>
          <a:r>
            <a:rPr lang="en-US" sz="1200" dirty="0"/>
            <a:t>Leadership</a:t>
          </a:r>
        </a:p>
      </dgm:t>
    </dgm:pt>
    <dgm:pt modelId="{882F2C01-072C-CF41-9FCA-67BCC26A59A1}" type="parTrans" cxnId="{4A56D09A-2BEF-AB47-8842-9C40C7C6E1DF}">
      <dgm:prSet/>
      <dgm:spPr/>
      <dgm:t>
        <a:bodyPr/>
        <a:lstStyle/>
        <a:p>
          <a:endParaRPr lang="en-US"/>
        </a:p>
      </dgm:t>
    </dgm:pt>
    <dgm:pt modelId="{936ED62A-3170-074E-BB59-D4352252DF22}" type="sibTrans" cxnId="{4A56D09A-2BEF-AB47-8842-9C40C7C6E1DF}">
      <dgm:prSet/>
      <dgm:spPr/>
      <dgm:t>
        <a:bodyPr/>
        <a:lstStyle/>
        <a:p>
          <a:endParaRPr lang="en-US"/>
        </a:p>
      </dgm:t>
    </dgm:pt>
    <dgm:pt modelId="{092D4740-ACE0-7446-9D0F-471855D02320}" type="pres">
      <dgm:prSet presAssocID="{48A3EFF3-314F-1644-B605-9297C427505C}" presName="compositeShape" presStyleCnt="0">
        <dgm:presLayoutVars>
          <dgm:chMax val="7"/>
          <dgm:dir/>
          <dgm:resizeHandles val="exact"/>
        </dgm:presLayoutVars>
      </dgm:prSet>
      <dgm:spPr/>
    </dgm:pt>
    <dgm:pt modelId="{47B46155-482F-0A4A-9F8F-FEB51888110A}" type="pres">
      <dgm:prSet presAssocID="{48A3EFF3-314F-1644-B605-9297C427505C}" presName="wedge1" presStyleLbl="node1" presStyleIdx="0" presStyleCnt="6" custLinFactNeighborX="-2886" custLinFactNeighborY="5108"/>
      <dgm:spPr/>
    </dgm:pt>
    <dgm:pt modelId="{B38D705A-D267-974E-AA37-2F8696EB4F9F}" type="pres">
      <dgm:prSet presAssocID="{48A3EFF3-314F-1644-B605-9297C427505C}" presName="wedge1Tx" presStyleLbl="node1" presStyleIdx="0" presStyleCnt="6">
        <dgm:presLayoutVars>
          <dgm:chMax val="0"/>
          <dgm:chPref val="0"/>
          <dgm:bulletEnabled val="1"/>
        </dgm:presLayoutVars>
      </dgm:prSet>
      <dgm:spPr/>
    </dgm:pt>
    <dgm:pt modelId="{EBE964C9-1D37-FB40-9F9D-AE445A6ABEF9}" type="pres">
      <dgm:prSet presAssocID="{48A3EFF3-314F-1644-B605-9297C427505C}" presName="wedge2" presStyleLbl="node1" presStyleIdx="1" presStyleCnt="6"/>
      <dgm:spPr/>
    </dgm:pt>
    <dgm:pt modelId="{789F7328-B1A6-0141-8580-4A6ABEB84880}" type="pres">
      <dgm:prSet presAssocID="{48A3EFF3-314F-1644-B605-9297C427505C}" presName="wedge2Tx" presStyleLbl="node1" presStyleIdx="1" presStyleCnt="6">
        <dgm:presLayoutVars>
          <dgm:chMax val="0"/>
          <dgm:chPref val="0"/>
          <dgm:bulletEnabled val="1"/>
        </dgm:presLayoutVars>
      </dgm:prSet>
      <dgm:spPr/>
    </dgm:pt>
    <dgm:pt modelId="{E3181D8F-1CC2-0346-B573-A1B773EC2860}" type="pres">
      <dgm:prSet presAssocID="{48A3EFF3-314F-1644-B605-9297C427505C}" presName="wedge3" presStyleLbl="node1" presStyleIdx="2" presStyleCnt="6"/>
      <dgm:spPr/>
    </dgm:pt>
    <dgm:pt modelId="{F6AB593F-7AC1-2246-9E0A-1E65B63B76F6}" type="pres">
      <dgm:prSet presAssocID="{48A3EFF3-314F-1644-B605-9297C427505C}" presName="wedge3Tx" presStyleLbl="node1" presStyleIdx="2" presStyleCnt="6">
        <dgm:presLayoutVars>
          <dgm:chMax val="0"/>
          <dgm:chPref val="0"/>
          <dgm:bulletEnabled val="1"/>
        </dgm:presLayoutVars>
      </dgm:prSet>
      <dgm:spPr/>
    </dgm:pt>
    <dgm:pt modelId="{F4224706-0AA7-F845-8866-D878806F9C20}" type="pres">
      <dgm:prSet presAssocID="{48A3EFF3-314F-1644-B605-9297C427505C}" presName="wedge4" presStyleLbl="node1" presStyleIdx="3" presStyleCnt="6"/>
      <dgm:spPr/>
    </dgm:pt>
    <dgm:pt modelId="{DDB0699D-4C69-7147-937C-718B2222360B}" type="pres">
      <dgm:prSet presAssocID="{48A3EFF3-314F-1644-B605-9297C427505C}" presName="wedge4Tx" presStyleLbl="node1" presStyleIdx="3" presStyleCnt="6">
        <dgm:presLayoutVars>
          <dgm:chMax val="0"/>
          <dgm:chPref val="0"/>
          <dgm:bulletEnabled val="1"/>
        </dgm:presLayoutVars>
      </dgm:prSet>
      <dgm:spPr/>
    </dgm:pt>
    <dgm:pt modelId="{2D183DFC-D3D9-704D-BECA-CB39D327EE7B}" type="pres">
      <dgm:prSet presAssocID="{48A3EFF3-314F-1644-B605-9297C427505C}" presName="wedge5" presStyleLbl="node1" presStyleIdx="4" presStyleCnt="6"/>
      <dgm:spPr/>
    </dgm:pt>
    <dgm:pt modelId="{B259FD4D-E902-AD45-8E4D-BCC3CBD6E953}" type="pres">
      <dgm:prSet presAssocID="{48A3EFF3-314F-1644-B605-9297C427505C}" presName="wedge5Tx" presStyleLbl="node1" presStyleIdx="4" presStyleCnt="6">
        <dgm:presLayoutVars>
          <dgm:chMax val="0"/>
          <dgm:chPref val="0"/>
          <dgm:bulletEnabled val="1"/>
        </dgm:presLayoutVars>
      </dgm:prSet>
      <dgm:spPr/>
    </dgm:pt>
    <dgm:pt modelId="{C3787CA9-0A76-0F47-933E-612E869D33C4}" type="pres">
      <dgm:prSet presAssocID="{48A3EFF3-314F-1644-B605-9297C427505C}" presName="wedge6" presStyleLbl="node1" presStyleIdx="5" presStyleCnt="6"/>
      <dgm:spPr/>
    </dgm:pt>
    <dgm:pt modelId="{CD67C39D-9B79-D543-BBB3-8CCFFC18A21A}" type="pres">
      <dgm:prSet presAssocID="{48A3EFF3-314F-1644-B605-9297C427505C}" presName="wedge6Tx" presStyleLbl="node1" presStyleIdx="5" presStyleCnt="6">
        <dgm:presLayoutVars>
          <dgm:chMax val="0"/>
          <dgm:chPref val="0"/>
          <dgm:bulletEnabled val="1"/>
        </dgm:presLayoutVars>
      </dgm:prSet>
      <dgm:spPr/>
    </dgm:pt>
  </dgm:ptLst>
  <dgm:cxnLst>
    <dgm:cxn modelId="{CE197B0A-04FA-754F-8754-31DFD1AE4571}" type="presOf" srcId="{E56E643C-8762-1647-8254-2F9ACC943A97}" destId="{B259FD4D-E902-AD45-8E4D-BCC3CBD6E953}" srcOrd="1" destOrd="0" presId="urn:microsoft.com/office/officeart/2005/8/layout/chart3"/>
    <dgm:cxn modelId="{90813531-8E98-214A-9397-0E6BD7DD1FC3}" srcId="{48A3EFF3-314F-1644-B605-9297C427505C}" destId="{E18FE2C9-2213-1341-A773-54301656065D}" srcOrd="2" destOrd="0" parTransId="{BD5E2F43-D041-5643-8D12-8415A3CBC77B}" sibTransId="{A1DC5CD0-D5F7-E445-9FF9-0A06A07137D8}"/>
    <dgm:cxn modelId="{96DCB94F-7533-0943-857B-FF4B1CDBB5ED}" type="presOf" srcId="{E18FE2C9-2213-1341-A773-54301656065D}" destId="{F6AB593F-7AC1-2246-9E0A-1E65B63B76F6}" srcOrd="1" destOrd="0" presId="urn:microsoft.com/office/officeart/2005/8/layout/chart3"/>
    <dgm:cxn modelId="{7A7C2859-EA58-5546-BC1B-C4518AD11054}" type="presOf" srcId="{515CF72E-470C-8949-A5D1-26304BA40B1B}" destId="{789F7328-B1A6-0141-8580-4A6ABEB84880}" srcOrd="1" destOrd="0" presId="urn:microsoft.com/office/officeart/2005/8/layout/chart3"/>
    <dgm:cxn modelId="{CEDC0962-5F46-1B41-918B-590D253495E0}" type="presOf" srcId="{789BFE19-C323-4B41-9A1C-FC8276CC9E51}" destId="{F4224706-0AA7-F845-8866-D878806F9C20}" srcOrd="0" destOrd="0" presId="urn:microsoft.com/office/officeart/2005/8/layout/chart3"/>
    <dgm:cxn modelId="{15032E6D-3738-CA4A-8682-6747E79AAE7A}" type="presOf" srcId="{E56E643C-8762-1647-8254-2F9ACC943A97}" destId="{2D183DFC-D3D9-704D-BECA-CB39D327EE7B}" srcOrd="0" destOrd="0" presId="urn:microsoft.com/office/officeart/2005/8/layout/chart3"/>
    <dgm:cxn modelId="{85D0807A-F2A5-674F-9EAF-8926C3AD9A60}" srcId="{48A3EFF3-314F-1644-B605-9297C427505C}" destId="{80BDEEDD-60A0-574E-A53B-4A77784F8769}" srcOrd="0" destOrd="0" parTransId="{BDFB8F26-2512-664D-88D5-7DC9B244F57E}" sibTransId="{0ADE7399-A50F-1E43-8286-601FDDD97CE1}"/>
    <dgm:cxn modelId="{9FB28A7B-5730-B440-9BD5-4B9999ABE983}" type="presOf" srcId="{3F0002B7-A81C-7147-96DC-DA66712CFA38}" destId="{CD67C39D-9B79-D543-BBB3-8CCFFC18A21A}" srcOrd="1" destOrd="0" presId="urn:microsoft.com/office/officeart/2005/8/layout/chart3"/>
    <dgm:cxn modelId="{3C6BEA84-BE4E-E14B-9658-9C80584AAF0C}" type="presOf" srcId="{80BDEEDD-60A0-574E-A53B-4A77784F8769}" destId="{47B46155-482F-0A4A-9F8F-FEB51888110A}" srcOrd="0" destOrd="0" presId="urn:microsoft.com/office/officeart/2005/8/layout/chart3"/>
    <dgm:cxn modelId="{B468DB90-5E7B-E54C-A9A5-76C6216D2AE6}" type="presOf" srcId="{789BFE19-C323-4B41-9A1C-FC8276CC9E51}" destId="{DDB0699D-4C69-7147-937C-718B2222360B}" srcOrd="1" destOrd="0" presId="urn:microsoft.com/office/officeart/2005/8/layout/chart3"/>
    <dgm:cxn modelId="{4A56D09A-2BEF-AB47-8842-9C40C7C6E1DF}" srcId="{48A3EFF3-314F-1644-B605-9297C427505C}" destId="{3F0002B7-A81C-7147-96DC-DA66712CFA38}" srcOrd="5" destOrd="0" parTransId="{882F2C01-072C-CF41-9FCA-67BCC26A59A1}" sibTransId="{936ED62A-3170-074E-BB59-D4352252DF22}"/>
    <dgm:cxn modelId="{539BE99C-FEF1-8943-AB52-FC69E7565D8D}" type="presOf" srcId="{E18FE2C9-2213-1341-A773-54301656065D}" destId="{E3181D8F-1CC2-0346-B573-A1B773EC2860}" srcOrd="0" destOrd="0" presId="urn:microsoft.com/office/officeart/2005/8/layout/chart3"/>
    <dgm:cxn modelId="{68C05D9E-7EA2-D340-93AC-6F2FA155242C}" type="presOf" srcId="{3F0002B7-A81C-7147-96DC-DA66712CFA38}" destId="{C3787CA9-0A76-0F47-933E-612E869D33C4}" srcOrd="0" destOrd="0" presId="urn:microsoft.com/office/officeart/2005/8/layout/chart3"/>
    <dgm:cxn modelId="{AB1E57A7-7164-5148-99E4-3CED83C616BF}" type="presOf" srcId="{515CF72E-470C-8949-A5D1-26304BA40B1B}" destId="{EBE964C9-1D37-FB40-9F9D-AE445A6ABEF9}" srcOrd="0" destOrd="0" presId="urn:microsoft.com/office/officeart/2005/8/layout/chart3"/>
    <dgm:cxn modelId="{927C3CC6-0E09-4F4C-A23B-93CAD3E363C5}" srcId="{48A3EFF3-314F-1644-B605-9297C427505C}" destId="{E56E643C-8762-1647-8254-2F9ACC943A97}" srcOrd="4" destOrd="0" parTransId="{94EBE07F-2334-0C4F-AA40-C79D16029722}" sibTransId="{1D38BA57-F419-494F-B0D7-2E6DDE159FC4}"/>
    <dgm:cxn modelId="{3501C0C6-00ED-044F-A11E-156C9AC21B4F}" type="presOf" srcId="{48A3EFF3-314F-1644-B605-9297C427505C}" destId="{092D4740-ACE0-7446-9D0F-471855D02320}" srcOrd="0" destOrd="0" presId="urn:microsoft.com/office/officeart/2005/8/layout/chart3"/>
    <dgm:cxn modelId="{7C13B9C8-B6D3-9849-A0EE-5ADB1CE82B69}" srcId="{48A3EFF3-314F-1644-B605-9297C427505C}" destId="{515CF72E-470C-8949-A5D1-26304BA40B1B}" srcOrd="1" destOrd="0" parTransId="{18476777-0612-FD46-8EBE-BAE43BDEB27F}" sibTransId="{FA1C9FC4-3070-4A49-B656-D4D4879A6F4B}"/>
    <dgm:cxn modelId="{64142CDE-6334-6F42-A6ED-2B9E1C898ABE}" type="presOf" srcId="{80BDEEDD-60A0-574E-A53B-4A77784F8769}" destId="{B38D705A-D267-974E-AA37-2F8696EB4F9F}" srcOrd="1" destOrd="0" presId="urn:microsoft.com/office/officeart/2005/8/layout/chart3"/>
    <dgm:cxn modelId="{142C51FF-0CFF-EB45-9803-3A376D1CE88D}" srcId="{48A3EFF3-314F-1644-B605-9297C427505C}" destId="{789BFE19-C323-4B41-9A1C-FC8276CC9E51}" srcOrd="3" destOrd="0" parTransId="{063B649D-9B95-DA4F-B6A4-5EA3BC9966DC}" sibTransId="{05645618-CCC7-E94C-B93A-DACE94FEA4A7}"/>
    <dgm:cxn modelId="{469C01D0-B946-EB4A-B155-E503A52C23FB}" type="presParOf" srcId="{092D4740-ACE0-7446-9D0F-471855D02320}" destId="{47B46155-482F-0A4A-9F8F-FEB51888110A}" srcOrd="0" destOrd="0" presId="urn:microsoft.com/office/officeart/2005/8/layout/chart3"/>
    <dgm:cxn modelId="{8F1573E3-05A5-974A-A10A-7A4B257D2C93}" type="presParOf" srcId="{092D4740-ACE0-7446-9D0F-471855D02320}" destId="{B38D705A-D267-974E-AA37-2F8696EB4F9F}" srcOrd="1" destOrd="0" presId="urn:microsoft.com/office/officeart/2005/8/layout/chart3"/>
    <dgm:cxn modelId="{ED22F041-7CB8-0C41-A88B-5665E7660483}" type="presParOf" srcId="{092D4740-ACE0-7446-9D0F-471855D02320}" destId="{EBE964C9-1D37-FB40-9F9D-AE445A6ABEF9}" srcOrd="2" destOrd="0" presId="urn:microsoft.com/office/officeart/2005/8/layout/chart3"/>
    <dgm:cxn modelId="{1146D8E5-E505-B547-B32E-FA0994028A00}" type="presParOf" srcId="{092D4740-ACE0-7446-9D0F-471855D02320}" destId="{789F7328-B1A6-0141-8580-4A6ABEB84880}" srcOrd="3" destOrd="0" presId="urn:microsoft.com/office/officeart/2005/8/layout/chart3"/>
    <dgm:cxn modelId="{276DB7FD-8DC5-C645-B65A-191CFF360590}" type="presParOf" srcId="{092D4740-ACE0-7446-9D0F-471855D02320}" destId="{E3181D8F-1CC2-0346-B573-A1B773EC2860}" srcOrd="4" destOrd="0" presId="urn:microsoft.com/office/officeart/2005/8/layout/chart3"/>
    <dgm:cxn modelId="{956F3112-FE22-A94B-8E84-7C2538081127}" type="presParOf" srcId="{092D4740-ACE0-7446-9D0F-471855D02320}" destId="{F6AB593F-7AC1-2246-9E0A-1E65B63B76F6}" srcOrd="5" destOrd="0" presId="urn:microsoft.com/office/officeart/2005/8/layout/chart3"/>
    <dgm:cxn modelId="{B52518CC-6F5F-2840-B97D-F52556F057EA}" type="presParOf" srcId="{092D4740-ACE0-7446-9D0F-471855D02320}" destId="{F4224706-0AA7-F845-8866-D878806F9C20}" srcOrd="6" destOrd="0" presId="urn:microsoft.com/office/officeart/2005/8/layout/chart3"/>
    <dgm:cxn modelId="{A3E415CC-C3DD-184C-B269-CE71A4F32FF1}" type="presParOf" srcId="{092D4740-ACE0-7446-9D0F-471855D02320}" destId="{DDB0699D-4C69-7147-937C-718B2222360B}" srcOrd="7" destOrd="0" presId="urn:microsoft.com/office/officeart/2005/8/layout/chart3"/>
    <dgm:cxn modelId="{04BB3B87-117E-2848-9AAC-ADAD279C1A89}" type="presParOf" srcId="{092D4740-ACE0-7446-9D0F-471855D02320}" destId="{2D183DFC-D3D9-704D-BECA-CB39D327EE7B}" srcOrd="8" destOrd="0" presId="urn:microsoft.com/office/officeart/2005/8/layout/chart3"/>
    <dgm:cxn modelId="{4228BEF0-D12D-F540-B865-6EDA75A69C10}" type="presParOf" srcId="{092D4740-ACE0-7446-9D0F-471855D02320}" destId="{B259FD4D-E902-AD45-8E4D-BCC3CBD6E953}" srcOrd="9" destOrd="0" presId="urn:microsoft.com/office/officeart/2005/8/layout/chart3"/>
    <dgm:cxn modelId="{3229B93F-A5A2-364F-BA5A-7CDB96FF4FDC}" type="presParOf" srcId="{092D4740-ACE0-7446-9D0F-471855D02320}" destId="{C3787CA9-0A76-0F47-933E-612E869D33C4}" srcOrd="10" destOrd="0" presId="urn:microsoft.com/office/officeart/2005/8/layout/chart3"/>
    <dgm:cxn modelId="{0DF7C232-4E85-CA4A-A657-1FE2D023431C}" type="presParOf" srcId="{092D4740-ACE0-7446-9D0F-471855D02320}" destId="{CD67C39D-9B79-D543-BBB3-8CCFFC18A21A}"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3EFF3-314F-1644-B605-9297C427505C}" type="doc">
      <dgm:prSet loTypeId="urn:microsoft.com/office/officeart/2005/8/layout/chart3" loCatId="" qsTypeId="urn:microsoft.com/office/officeart/2005/8/quickstyle/simple1" qsCatId="simple" csTypeId="urn:microsoft.com/office/officeart/2005/8/colors/accent1_2" csCatId="accent1" phldr="1"/>
      <dgm:spPr/>
      <dgm:t>
        <a:bodyPr/>
        <a:lstStyle/>
        <a:p>
          <a:endParaRPr lang="en-US"/>
        </a:p>
      </dgm:t>
    </dgm:pt>
    <dgm:pt modelId="{80BDEEDD-60A0-574E-A53B-4A77784F8769}">
      <dgm:prSet phldrT="[Text]" custT="1"/>
      <dgm:spPr/>
      <dgm:t>
        <a:bodyPr/>
        <a:lstStyle/>
        <a:p>
          <a:r>
            <a:rPr lang="en-US" sz="1200" dirty="0"/>
            <a:t>   Stakeholders</a:t>
          </a:r>
        </a:p>
      </dgm:t>
    </dgm:pt>
    <dgm:pt modelId="{BDFB8F26-2512-664D-88D5-7DC9B244F57E}" type="parTrans" cxnId="{85D0807A-F2A5-674F-9EAF-8926C3AD9A60}">
      <dgm:prSet/>
      <dgm:spPr/>
      <dgm:t>
        <a:bodyPr/>
        <a:lstStyle/>
        <a:p>
          <a:endParaRPr lang="en-US"/>
        </a:p>
      </dgm:t>
    </dgm:pt>
    <dgm:pt modelId="{0ADE7399-A50F-1E43-8286-601FDDD97CE1}" type="sibTrans" cxnId="{85D0807A-F2A5-674F-9EAF-8926C3AD9A60}">
      <dgm:prSet/>
      <dgm:spPr/>
      <dgm:t>
        <a:bodyPr/>
        <a:lstStyle/>
        <a:p>
          <a:endParaRPr lang="en-US"/>
        </a:p>
      </dgm:t>
    </dgm:pt>
    <dgm:pt modelId="{515CF72E-470C-8949-A5D1-26304BA40B1B}">
      <dgm:prSet phldrT="[Text]" custT="1"/>
      <dgm:spPr/>
      <dgm:t>
        <a:bodyPr/>
        <a:lstStyle/>
        <a:p>
          <a:r>
            <a:rPr lang="en-US" sz="1200" dirty="0"/>
            <a:t>Time</a:t>
          </a:r>
        </a:p>
      </dgm:t>
    </dgm:pt>
    <dgm:pt modelId="{18476777-0612-FD46-8EBE-BAE43BDEB27F}" type="parTrans" cxnId="{7C13B9C8-B6D3-9849-A0EE-5ADB1CE82B69}">
      <dgm:prSet/>
      <dgm:spPr/>
      <dgm:t>
        <a:bodyPr/>
        <a:lstStyle/>
        <a:p>
          <a:endParaRPr lang="en-US"/>
        </a:p>
      </dgm:t>
    </dgm:pt>
    <dgm:pt modelId="{FA1C9FC4-3070-4A49-B656-D4D4879A6F4B}" type="sibTrans" cxnId="{7C13B9C8-B6D3-9849-A0EE-5ADB1CE82B69}">
      <dgm:prSet/>
      <dgm:spPr/>
      <dgm:t>
        <a:bodyPr/>
        <a:lstStyle/>
        <a:p>
          <a:endParaRPr lang="en-US"/>
        </a:p>
      </dgm:t>
    </dgm:pt>
    <dgm:pt modelId="{E18FE2C9-2213-1341-A773-54301656065D}">
      <dgm:prSet phldrT="[Text]" custT="1"/>
      <dgm:spPr/>
      <dgm:t>
        <a:bodyPr/>
        <a:lstStyle/>
        <a:p>
          <a:r>
            <a:rPr lang="en-US" sz="1200" dirty="0"/>
            <a:t>Process</a:t>
          </a:r>
        </a:p>
      </dgm:t>
    </dgm:pt>
    <dgm:pt modelId="{BD5E2F43-D041-5643-8D12-8415A3CBC77B}" type="parTrans" cxnId="{90813531-8E98-214A-9397-0E6BD7DD1FC3}">
      <dgm:prSet/>
      <dgm:spPr/>
      <dgm:t>
        <a:bodyPr/>
        <a:lstStyle/>
        <a:p>
          <a:endParaRPr lang="en-US"/>
        </a:p>
      </dgm:t>
    </dgm:pt>
    <dgm:pt modelId="{A1DC5CD0-D5F7-E445-9FF9-0A06A07137D8}" type="sibTrans" cxnId="{90813531-8E98-214A-9397-0E6BD7DD1FC3}">
      <dgm:prSet/>
      <dgm:spPr/>
      <dgm:t>
        <a:bodyPr/>
        <a:lstStyle/>
        <a:p>
          <a:endParaRPr lang="en-US"/>
        </a:p>
      </dgm:t>
    </dgm:pt>
    <dgm:pt modelId="{789BFE19-C323-4B41-9A1C-FC8276CC9E51}">
      <dgm:prSet phldrT="[Text]" custT="1"/>
      <dgm:spPr/>
      <dgm:t>
        <a:bodyPr/>
        <a:lstStyle/>
        <a:p>
          <a:r>
            <a:rPr lang="en-US" sz="1200" dirty="0"/>
            <a:t>Resources</a:t>
          </a:r>
        </a:p>
      </dgm:t>
    </dgm:pt>
    <dgm:pt modelId="{063B649D-9B95-DA4F-B6A4-5EA3BC9966DC}" type="parTrans" cxnId="{142C51FF-0CFF-EB45-9803-3A376D1CE88D}">
      <dgm:prSet/>
      <dgm:spPr/>
      <dgm:t>
        <a:bodyPr/>
        <a:lstStyle/>
        <a:p>
          <a:endParaRPr lang="en-US"/>
        </a:p>
      </dgm:t>
    </dgm:pt>
    <dgm:pt modelId="{05645618-CCC7-E94C-B93A-DACE94FEA4A7}" type="sibTrans" cxnId="{142C51FF-0CFF-EB45-9803-3A376D1CE88D}">
      <dgm:prSet/>
      <dgm:spPr/>
      <dgm:t>
        <a:bodyPr/>
        <a:lstStyle/>
        <a:p>
          <a:endParaRPr lang="en-US"/>
        </a:p>
      </dgm:t>
    </dgm:pt>
    <dgm:pt modelId="{E56E643C-8762-1647-8254-2F9ACC943A97}">
      <dgm:prSet phldrT="[Text]" custT="1"/>
      <dgm:spPr/>
      <dgm:t>
        <a:bodyPr/>
        <a:lstStyle/>
        <a:p>
          <a:r>
            <a:rPr lang="en-US" sz="1200" dirty="0"/>
            <a:t>Skills</a:t>
          </a:r>
        </a:p>
      </dgm:t>
    </dgm:pt>
    <dgm:pt modelId="{94EBE07F-2334-0C4F-AA40-C79D16029722}" type="parTrans" cxnId="{927C3CC6-0E09-4F4C-A23B-93CAD3E363C5}">
      <dgm:prSet/>
      <dgm:spPr/>
      <dgm:t>
        <a:bodyPr/>
        <a:lstStyle/>
        <a:p>
          <a:endParaRPr lang="en-US"/>
        </a:p>
      </dgm:t>
    </dgm:pt>
    <dgm:pt modelId="{1D38BA57-F419-494F-B0D7-2E6DDE159FC4}" type="sibTrans" cxnId="{927C3CC6-0E09-4F4C-A23B-93CAD3E363C5}">
      <dgm:prSet/>
      <dgm:spPr/>
      <dgm:t>
        <a:bodyPr/>
        <a:lstStyle/>
        <a:p>
          <a:endParaRPr lang="en-US"/>
        </a:p>
      </dgm:t>
    </dgm:pt>
    <dgm:pt modelId="{3F0002B7-A81C-7147-96DC-DA66712CFA38}">
      <dgm:prSet phldrT="[Text]" custT="1"/>
      <dgm:spPr>
        <a:solidFill>
          <a:schemeClr val="bg2"/>
        </a:solidFill>
      </dgm:spPr>
      <dgm:t>
        <a:bodyPr/>
        <a:lstStyle/>
        <a:p>
          <a:r>
            <a:rPr lang="en-US" sz="1200" dirty="0"/>
            <a:t>Leadership</a:t>
          </a:r>
        </a:p>
      </dgm:t>
    </dgm:pt>
    <dgm:pt modelId="{882F2C01-072C-CF41-9FCA-67BCC26A59A1}" type="parTrans" cxnId="{4A56D09A-2BEF-AB47-8842-9C40C7C6E1DF}">
      <dgm:prSet/>
      <dgm:spPr/>
      <dgm:t>
        <a:bodyPr/>
        <a:lstStyle/>
        <a:p>
          <a:endParaRPr lang="en-US"/>
        </a:p>
      </dgm:t>
    </dgm:pt>
    <dgm:pt modelId="{936ED62A-3170-074E-BB59-D4352252DF22}" type="sibTrans" cxnId="{4A56D09A-2BEF-AB47-8842-9C40C7C6E1DF}">
      <dgm:prSet/>
      <dgm:spPr/>
      <dgm:t>
        <a:bodyPr/>
        <a:lstStyle/>
        <a:p>
          <a:endParaRPr lang="en-US"/>
        </a:p>
      </dgm:t>
    </dgm:pt>
    <dgm:pt modelId="{092D4740-ACE0-7446-9D0F-471855D02320}" type="pres">
      <dgm:prSet presAssocID="{48A3EFF3-314F-1644-B605-9297C427505C}" presName="compositeShape" presStyleCnt="0">
        <dgm:presLayoutVars>
          <dgm:chMax val="7"/>
          <dgm:dir/>
          <dgm:resizeHandles val="exact"/>
        </dgm:presLayoutVars>
      </dgm:prSet>
      <dgm:spPr/>
    </dgm:pt>
    <dgm:pt modelId="{47B46155-482F-0A4A-9F8F-FEB51888110A}" type="pres">
      <dgm:prSet presAssocID="{48A3EFF3-314F-1644-B605-9297C427505C}" presName="wedge1" presStyleLbl="node1" presStyleIdx="0" presStyleCnt="6" custLinFactNeighborX="-2886" custLinFactNeighborY="5108"/>
      <dgm:spPr/>
    </dgm:pt>
    <dgm:pt modelId="{B38D705A-D267-974E-AA37-2F8696EB4F9F}" type="pres">
      <dgm:prSet presAssocID="{48A3EFF3-314F-1644-B605-9297C427505C}" presName="wedge1Tx" presStyleLbl="node1" presStyleIdx="0" presStyleCnt="6">
        <dgm:presLayoutVars>
          <dgm:chMax val="0"/>
          <dgm:chPref val="0"/>
          <dgm:bulletEnabled val="1"/>
        </dgm:presLayoutVars>
      </dgm:prSet>
      <dgm:spPr/>
    </dgm:pt>
    <dgm:pt modelId="{EBE964C9-1D37-FB40-9F9D-AE445A6ABEF9}" type="pres">
      <dgm:prSet presAssocID="{48A3EFF3-314F-1644-B605-9297C427505C}" presName="wedge2" presStyleLbl="node1" presStyleIdx="1" presStyleCnt="6"/>
      <dgm:spPr/>
    </dgm:pt>
    <dgm:pt modelId="{789F7328-B1A6-0141-8580-4A6ABEB84880}" type="pres">
      <dgm:prSet presAssocID="{48A3EFF3-314F-1644-B605-9297C427505C}" presName="wedge2Tx" presStyleLbl="node1" presStyleIdx="1" presStyleCnt="6">
        <dgm:presLayoutVars>
          <dgm:chMax val="0"/>
          <dgm:chPref val="0"/>
          <dgm:bulletEnabled val="1"/>
        </dgm:presLayoutVars>
      </dgm:prSet>
      <dgm:spPr/>
    </dgm:pt>
    <dgm:pt modelId="{E3181D8F-1CC2-0346-B573-A1B773EC2860}" type="pres">
      <dgm:prSet presAssocID="{48A3EFF3-314F-1644-B605-9297C427505C}" presName="wedge3" presStyleLbl="node1" presStyleIdx="2" presStyleCnt="6"/>
      <dgm:spPr/>
    </dgm:pt>
    <dgm:pt modelId="{F6AB593F-7AC1-2246-9E0A-1E65B63B76F6}" type="pres">
      <dgm:prSet presAssocID="{48A3EFF3-314F-1644-B605-9297C427505C}" presName="wedge3Tx" presStyleLbl="node1" presStyleIdx="2" presStyleCnt="6">
        <dgm:presLayoutVars>
          <dgm:chMax val="0"/>
          <dgm:chPref val="0"/>
          <dgm:bulletEnabled val="1"/>
        </dgm:presLayoutVars>
      </dgm:prSet>
      <dgm:spPr/>
    </dgm:pt>
    <dgm:pt modelId="{F4224706-0AA7-F845-8866-D878806F9C20}" type="pres">
      <dgm:prSet presAssocID="{48A3EFF3-314F-1644-B605-9297C427505C}" presName="wedge4" presStyleLbl="node1" presStyleIdx="3" presStyleCnt="6"/>
      <dgm:spPr/>
    </dgm:pt>
    <dgm:pt modelId="{DDB0699D-4C69-7147-937C-718B2222360B}" type="pres">
      <dgm:prSet presAssocID="{48A3EFF3-314F-1644-B605-9297C427505C}" presName="wedge4Tx" presStyleLbl="node1" presStyleIdx="3" presStyleCnt="6">
        <dgm:presLayoutVars>
          <dgm:chMax val="0"/>
          <dgm:chPref val="0"/>
          <dgm:bulletEnabled val="1"/>
        </dgm:presLayoutVars>
      </dgm:prSet>
      <dgm:spPr/>
    </dgm:pt>
    <dgm:pt modelId="{2D183DFC-D3D9-704D-BECA-CB39D327EE7B}" type="pres">
      <dgm:prSet presAssocID="{48A3EFF3-314F-1644-B605-9297C427505C}" presName="wedge5" presStyleLbl="node1" presStyleIdx="4" presStyleCnt="6"/>
      <dgm:spPr/>
    </dgm:pt>
    <dgm:pt modelId="{B259FD4D-E902-AD45-8E4D-BCC3CBD6E953}" type="pres">
      <dgm:prSet presAssocID="{48A3EFF3-314F-1644-B605-9297C427505C}" presName="wedge5Tx" presStyleLbl="node1" presStyleIdx="4" presStyleCnt="6">
        <dgm:presLayoutVars>
          <dgm:chMax val="0"/>
          <dgm:chPref val="0"/>
          <dgm:bulletEnabled val="1"/>
        </dgm:presLayoutVars>
      </dgm:prSet>
      <dgm:spPr/>
    </dgm:pt>
    <dgm:pt modelId="{C3787CA9-0A76-0F47-933E-612E869D33C4}" type="pres">
      <dgm:prSet presAssocID="{48A3EFF3-314F-1644-B605-9297C427505C}" presName="wedge6" presStyleLbl="node1" presStyleIdx="5" presStyleCnt="6"/>
      <dgm:spPr/>
    </dgm:pt>
    <dgm:pt modelId="{CD67C39D-9B79-D543-BBB3-8CCFFC18A21A}" type="pres">
      <dgm:prSet presAssocID="{48A3EFF3-314F-1644-B605-9297C427505C}" presName="wedge6Tx" presStyleLbl="node1" presStyleIdx="5" presStyleCnt="6">
        <dgm:presLayoutVars>
          <dgm:chMax val="0"/>
          <dgm:chPref val="0"/>
          <dgm:bulletEnabled val="1"/>
        </dgm:presLayoutVars>
      </dgm:prSet>
      <dgm:spPr/>
    </dgm:pt>
  </dgm:ptLst>
  <dgm:cxnLst>
    <dgm:cxn modelId="{CE197B0A-04FA-754F-8754-31DFD1AE4571}" type="presOf" srcId="{E56E643C-8762-1647-8254-2F9ACC943A97}" destId="{B259FD4D-E902-AD45-8E4D-BCC3CBD6E953}" srcOrd="1" destOrd="0" presId="urn:microsoft.com/office/officeart/2005/8/layout/chart3"/>
    <dgm:cxn modelId="{90813531-8E98-214A-9397-0E6BD7DD1FC3}" srcId="{48A3EFF3-314F-1644-B605-9297C427505C}" destId="{E18FE2C9-2213-1341-A773-54301656065D}" srcOrd="2" destOrd="0" parTransId="{BD5E2F43-D041-5643-8D12-8415A3CBC77B}" sibTransId="{A1DC5CD0-D5F7-E445-9FF9-0A06A07137D8}"/>
    <dgm:cxn modelId="{96DCB94F-7533-0943-857B-FF4B1CDBB5ED}" type="presOf" srcId="{E18FE2C9-2213-1341-A773-54301656065D}" destId="{F6AB593F-7AC1-2246-9E0A-1E65B63B76F6}" srcOrd="1" destOrd="0" presId="urn:microsoft.com/office/officeart/2005/8/layout/chart3"/>
    <dgm:cxn modelId="{7A7C2859-EA58-5546-BC1B-C4518AD11054}" type="presOf" srcId="{515CF72E-470C-8949-A5D1-26304BA40B1B}" destId="{789F7328-B1A6-0141-8580-4A6ABEB84880}" srcOrd="1" destOrd="0" presId="urn:microsoft.com/office/officeart/2005/8/layout/chart3"/>
    <dgm:cxn modelId="{CEDC0962-5F46-1B41-918B-590D253495E0}" type="presOf" srcId="{789BFE19-C323-4B41-9A1C-FC8276CC9E51}" destId="{F4224706-0AA7-F845-8866-D878806F9C20}" srcOrd="0" destOrd="0" presId="urn:microsoft.com/office/officeart/2005/8/layout/chart3"/>
    <dgm:cxn modelId="{15032E6D-3738-CA4A-8682-6747E79AAE7A}" type="presOf" srcId="{E56E643C-8762-1647-8254-2F9ACC943A97}" destId="{2D183DFC-D3D9-704D-BECA-CB39D327EE7B}" srcOrd="0" destOrd="0" presId="urn:microsoft.com/office/officeart/2005/8/layout/chart3"/>
    <dgm:cxn modelId="{85D0807A-F2A5-674F-9EAF-8926C3AD9A60}" srcId="{48A3EFF3-314F-1644-B605-9297C427505C}" destId="{80BDEEDD-60A0-574E-A53B-4A77784F8769}" srcOrd="0" destOrd="0" parTransId="{BDFB8F26-2512-664D-88D5-7DC9B244F57E}" sibTransId="{0ADE7399-A50F-1E43-8286-601FDDD97CE1}"/>
    <dgm:cxn modelId="{9FB28A7B-5730-B440-9BD5-4B9999ABE983}" type="presOf" srcId="{3F0002B7-A81C-7147-96DC-DA66712CFA38}" destId="{CD67C39D-9B79-D543-BBB3-8CCFFC18A21A}" srcOrd="1" destOrd="0" presId="urn:microsoft.com/office/officeart/2005/8/layout/chart3"/>
    <dgm:cxn modelId="{3C6BEA84-BE4E-E14B-9658-9C80584AAF0C}" type="presOf" srcId="{80BDEEDD-60A0-574E-A53B-4A77784F8769}" destId="{47B46155-482F-0A4A-9F8F-FEB51888110A}" srcOrd="0" destOrd="0" presId="urn:microsoft.com/office/officeart/2005/8/layout/chart3"/>
    <dgm:cxn modelId="{B468DB90-5E7B-E54C-A9A5-76C6216D2AE6}" type="presOf" srcId="{789BFE19-C323-4B41-9A1C-FC8276CC9E51}" destId="{DDB0699D-4C69-7147-937C-718B2222360B}" srcOrd="1" destOrd="0" presId="urn:microsoft.com/office/officeart/2005/8/layout/chart3"/>
    <dgm:cxn modelId="{4A56D09A-2BEF-AB47-8842-9C40C7C6E1DF}" srcId="{48A3EFF3-314F-1644-B605-9297C427505C}" destId="{3F0002B7-A81C-7147-96DC-DA66712CFA38}" srcOrd="5" destOrd="0" parTransId="{882F2C01-072C-CF41-9FCA-67BCC26A59A1}" sibTransId="{936ED62A-3170-074E-BB59-D4352252DF22}"/>
    <dgm:cxn modelId="{539BE99C-FEF1-8943-AB52-FC69E7565D8D}" type="presOf" srcId="{E18FE2C9-2213-1341-A773-54301656065D}" destId="{E3181D8F-1CC2-0346-B573-A1B773EC2860}" srcOrd="0" destOrd="0" presId="urn:microsoft.com/office/officeart/2005/8/layout/chart3"/>
    <dgm:cxn modelId="{68C05D9E-7EA2-D340-93AC-6F2FA155242C}" type="presOf" srcId="{3F0002B7-A81C-7147-96DC-DA66712CFA38}" destId="{C3787CA9-0A76-0F47-933E-612E869D33C4}" srcOrd="0" destOrd="0" presId="urn:microsoft.com/office/officeart/2005/8/layout/chart3"/>
    <dgm:cxn modelId="{AB1E57A7-7164-5148-99E4-3CED83C616BF}" type="presOf" srcId="{515CF72E-470C-8949-A5D1-26304BA40B1B}" destId="{EBE964C9-1D37-FB40-9F9D-AE445A6ABEF9}" srcOrd="0" destOrd="0" presId="urn:microsoft.com/office/officeart/2005/8/layout/chart3"/>
    <dgm:cxn modelId="{927C3CC6-0E09-4F4C-A23B-93CAD3E363C5}" srcId="{48A3EFF3-314F-1644-B605-9297C427505C}" destId="{E56E643C-8762-1647-8254-2F9ACC943A97}" srcOrd="4" destOrd="0" parTransId="{94EBE07F-2334-0C4F-AA40-C79D16029722}" sibTransId="{1D38BA57-F419-494F-B0D7-2E6DDE159FC4}"/>
    <dgm:cxn modelId="{3501C0C6-00ED-044F-A11E-156C9AC21B4F}" type="presOf" srcId="{48A3EFF3-314F-1644-B605-9297C427505C}" destId="{092D4740-ACE0-7446-9D0F-471855D02320}" srcOrd="0" destOrd="0" presId="urn:microsoft.com/office/officeart/2005/8/layout/chart3"/>
    <dgm:cxn modelId="{7C13B9C8-B6D3-9849-A0EE-5ADB1CE82B69}" srcId="{48A3EFF3-314F-1644-B605-9297C427505C}" destId="{515CF72E-470C-8949-A5D1-26304BA40B1B}" srcOrd="1" destOrd="0" parTransId="{18476777-0612-FD46-8EBE-BAE43BDEB27F}" sibTransId="{FA1C9FC4-3070-4A49-B656-D4D4879A6F4B}"/>
    <dgm:cxn modelId="{64142CDE-6334-6F42-A6ED-2B9E1C898ABE}" type="presOf" srcId="{80BDEEDD-60A0-574E-A53B-4A77784F8769}" destId="{B38D705A-D267-974E-AA37-2F8696EB4F9F}" srcOrd="1" destOrd="0" presId="urn:microsoft.com/office/officeart/2005/8/layout/chart3"/>
    <dgm:cxn modelId="{142C51FF-0CFF-EB45-9803-3A376D1CE88D}" srcId="{48A3EFF3-314F-1644-B605-9297C427505C}" destId="{789BFE19-C323-4B41-9A1C-FC8276CC9E51}" srcOrd="3" destOrd="0" parTransId="{063B649D-9B95-DA4F-B6A4-5EA3BC9966DC}" sibTransId="{05645618-CCC7-E94C-B93A-DACE94FEA4A7}"/>
    <dgm:cxn modelId="{469C01D0-B946-EB4A-B155-E503A52C23FB}" type="presParOf" srcId="{092D4740-ACE0-7446-9D0F-471855D02320}" destId="{47B46155-482F-0A4A-9F8F-FEB51888110A}" srcOrd="0" destOrd="0" presId="urn:microsoft.com/office/officeart/2005/8/layout/chart3"/>
    <dgm:cxn modelId="{8F1573E3-05A5-974A-A10A-7A4B257D2C93}" type="presParOf" srcId="{092D4740-ACE0-7446-9D0F-471855D02320}" destId="{B38D705A-D267-974E-AA37-2F8696EB4F9F}" srcOrd="1" destOrd="0" presId="urn:microsoft.com/office/officeart/2005/8/layout/chart3"/>
    <dgm:cxn modelId="{ED22F041-7CB8-0C41-A88B-5665E7660483}" type="presParOf" srcId="{092D4740-ACE0-7446-9D0F-471855D02320}" destId="{EBE964C9-1D37-FB40-9F9D-AE445A6ABEF9}" srcOrd="2" destOrd="0" presId="urn:microsoft.com/office/officeart/2005/8/layout/chart3"/>
    <dgm:cxn modelId="{1146D8E5-E505-B547-B32E-FA0994028A00}" type="presParOf" srcId="{092D4740-ACE0-7446-9D0F-471855D02320}" destId="{789F7328-B1A6-0141-8580-4A6ABEB84880}" srcOrd="3" destOrd="0" presId="urn:microsoft.com/office/officeart/2005/8/layout/chart3"/>
    <dgm:cxn modelId="{276DB7FD-8DC5-C645-B65A-191CFF360590}" type="presParOf" srcId="{092D4740-ACE0-7446-9D0F-471855D02320}" destId="{E3181D8F-1CC2-0346-B573-A1B773EC2860}" srcOrd="4" destOrd="0" presId="urn:microsoft.com/office/officeart/2005/8/layout/chart3"/>
    <dgm:cxn modelId="{956F3112-FE22-A94B-8E84-7C2538081127}" type="presParOf" srcId="{092D4740-ACE0-7446-9D0F-471855D02320}" destId="{F6AB593F-7AC1-2246-9E0A-1E65B63B76F6}" srcOrd="5" destOrd="0" presId="urn:microsoft.com/office/officeart/2005/8/layout/chart3"/>
    <dgm:cxn modelId="{B52518CC-6F5F-2840-B97D-F52556F057EA}" type="presParOf" srcId="{092D4740-ACE0-7446-9D0F-471855D02320}" destId="{F4224706-0AA7-F845-8866-D878806F9C20}" srcOrd="6" destOrd="0" presId="urn:microsoft.com/office/officeart/2005/8/layout/chart3"/>
    <dgm:cxn modelId="{A3E415CC-C3DD-184C-B269-CE71A4F32FF1}" type="presParOf" srcId="{092D4740-ACE0-7446-9D0F-471855D02320}" destId="{DDB0699D-4C69-7147-937C-718B2222360B}" srcOrd="7" destOrd="0" presId="urn:microsoft.com/office/officeart/2005/8/layout/chart3"/>
    <dgm:cxn modelId="{04BB3B87-117E-2848-9AAC-ADAD279C1A89}" type="presParOf" srcId="{092D4740-ACE0-7446-9D0F-471855D02320}" destId="{2D183DFC-D3D9-704D-BECA-CB39D327EE7B}" srcOrd="8" destOrd="0" presId="urn:microsoft.com/office/officeart/2005/8/layout/chart3"/>
    <dgm:cxn modelId="{4228BEF0-D12D-F540-B865-6EDA75A69C10}" type="presParOf" srcId="{092D4740-ACE0-7446-9D0F-471855D02320}" destId="{B259FD4D-E902-AD45-8E4D-BCC3CBD6E953}" srcOrd="9" destOrd="0" presId="urn:microsoft.com/office/officeart/2005/8/layout/chart3"/>
    <dgm:cxn modelId="{3229B93F-A5A2-364F-BA5A-7CDB96FF4FDC}" type="presParOf" srcId="{092D4740-ACE0-7446-9D0F-471855D02320}" destId="{C3787CA9-0A76-0F47-933E-612E869D33C4}" srcOrd="10" destOrd="0" presId="urn:microsoft.com/office/officeart/2005/8/layout/chart3"/>
    <dgm:cxn modelId="{0DF7C232-4E85-CA4A-A657-1FE2D023431C}" type="presParOf" srcId="{092D4740-ACE0-7446-9D0F-471855D02320}" destId="{CD67C39D-9B79-D543-BBB3-8CCFFC18A21A}"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A3EFF3-314F-1644-B605-9297C427505C}" type="doc">
      <dgm:prSet loTypeId="urn:microsoft.com/office/officeart/2005/8/layout/chart3" loCatId="" qsTypeId="urn:microsoft.com/office/officeart/2005/8/quickstyle/simple1" qsCatId="simple" csTypeId="urn:microsoft.com/office/officeart/2005/8/colors/accent1_2" csCatId="accent1" phldr="1"/>
      <dgm:spPr/>
      <dgm:t>
        <a:bodyPr/>
        <a:lstStyle/>
        <a:p>
          <a:endParaRPr lang="en-US"/>
        </a:p>
      </dgm:t>
    </dgm:pt>
    <dgm:pt modelId="{80BDEEDD-60A0-574E-A53B-4A77784F8769}">
      <dgm:prSet phldrT="[Text]" custT="1"/>
      <dgm:spPr/>
      <dgm:t>
        <a:bodyPr/>
        <a:lstStyle/>
        <a:p>
          <a:r>
            <a:rPr lang="en-US" sz="1200" dirty="0"/>
            <a:t>   Stakeholders</a:t>
          </a:r>
        </a:p>
      </dgm:t>
    </dgm:pt>
    <dgm:pt modelId="{BDFB8F26-2512-664D-88D5-7DC9B244F57E}" type="parTrans" cxnId="{85D0807A-F2A5-674F-9EAF-8926C3AD9A60}">
      <dgm:prSet/>
      <dgm:spPr/>
      <dgm:t>
        <a:bodyPr/>
        <a:lstStyle/>
        <a:p>
          <a:endParaRPr lang="en-US"/>
        </a:p>
      </dgm:t>
    </dgm:pt>
    <dgm:pt modelId="{0ADE7399-A50F-1E43-8286-601FDDD97CE1}" type="sibTrans" cxnId="{85D0807A-F2A5-674F-9EAF-8926C3AD9A60}">
      <dgm:prSet/>
      <dgm:spPr/>
      <dgm:t>
        <a:bodyPr/>
        <a:lstStyle/>
        <a:p>
          <a:endParaRPr lang="en-US"/>
        </a:p>
      </dgm:t>
    </dgm:pt>
    <dgm:pt modelId="{515CF72E-470C-8949-A5D1-26304BA40B1B}">
      <dgm:prSet phldrT="[Text]" custT="1"/>
      <dgm:spPr/>
      <dgm:t>
        <a:bodyPr/>
        <a:lstStyle/>
        <a:p>
          <a:r>
            <a:rPr lang="en-US" sz="1200" dirty="0"/>
            <a:t>Time</a:t>
          </a:r>
        </a:p>
      </dgm:t>
    </dgm:pt>
    <dgm:pt modelId="{18476777-0612-FD46-8EBE-BAE43BDEB27F}" type="parTrans" cxnId="{7C13B9C8-B6D3-9849-A0EE-5ADB1CE82B69}">
      <dgm:prSet/>
      <dgm:spPr/>
      <dgm:t>
        <a:bodyPr/>
        <a:lstStyle/>
        <a:p>
          <a:endParaRPr lang="en-US"/>
        </a:p>
      </dgm:t>
    </dgm:pt>
    <dgm:pt modelId="{FA1C9FC4-3070-4A49-B656-D4D4879A6F4B}" type="sibTrans" cxnId="{7C13B9C8-B6D3-9849-A0EE-5ADB1CE82B69}">
      <dgm:prSet/>
      <dgm:spPr/>
      <dgm:t>
        <a:bodyPr/>
        <a:lstStyle/>
        <a:p>
          <a:endParaRPr lang="en-US"/>
        </a:p>
      </dgm:t>
    </dgm:pt>
    <dgm:pt modelId="{E18FE2C9-2213-1341-A773-54301656065D}">
      <dgm:prSet phldrT="[Text]" custT="1"/>
      <dgm:spPr/>
      <dgm:t>
        <a:bodyPr/>
        <a:lstStyle/>
        <a:p>
          <a:r>
            <a:rPr lang="en-US" sz="1200" dirty="0"/>
            <a:t>Process</a:t>
          </a:r>
        </a:p>
      </dgm:t>
    </dgm:pt>
    <dgm:pt modelId="{BD5E2F43-D041-5643-8D12-8415A3CBC77B}" type="parTrans" cxnId="{90813531-8E98-214A-9397-0E6BD7DD1FC3}">
      <dgm:prSet/>
      <dgm:spPr/>
      <dgm:t>
        <a:bodyPr/>
        <a:lstStyle/>
        <a:p>
          <a:endParaRPr lang="en-US"/>
        </a:p>
      </dgm:t>
    </dgm:pt>
    <dgm:pt modelId="{A1DC5CD0-D5F7-E445-9FF9-0A06A07137D8}" type="sibTrans" cxnId="{90813531-8E98-214A-9397-0E6BD7DD1FC3}">
      <dgm:prSet/>
      <dgm:spPr/>
      <dgm:t>
        <a:bodyPr/>
        <a:lstStyle/>
        <a:p>
          <a:endParaRPr lang="en-US"/>
        </a:p>
      </dgm:t>
    </dgm:pt>
    <dgm:pt modelId="{789BFE19-C323-4B41-9A1C-FC8276CC9E51}">
      <dgm:prSet phldrT="[Text]" custT="1"/>
      <dgm:spPr>
        <a:solidFill>
          <a:schemeClr val="bg2"/>
        </a:solidFill>
      </dgm:spPr>
      <dgm:t>
        <a:bodyPr/>
        <a:lstStyle/>
        <a:p>
          <a:r>
            <a:rPr lang="en-US" sz="1200" dirty="0"/>
            <a:t>Resources</a:t>
          </a:r>
        </a:p>
      </dgm:t>
    </dgm:pt>
    <dgm:pt modelId="{063B649D-9B95-DA4F-B6A4-5EA3BC9966DC}" type="parTrans" cxnId="{142C51FF-0CFF-EB45-9803-3A376D1CE88D}">
      <dgm:prSet/>
      <dgm:spPr/>
      <dgm:t>
        <a:bodyPr/>
        <a:lstStyle/>
        <a:p>
          <a:endParaRPr lang="en-US"/>
        </a:p>
      </dgm:t>
    </dgm:pt>
    <dgm:pt modelId="{05645618-CCC7-E94C-B93A-DACE94FEA4A7}" type="sibTrans" cxnId="{142C51FF-0CFF-EB45-9803-3A376D1CE88D}">
      <dgm:prSet/>
      <dgm:spPr/>
      <dgm:t>
        <a:bodyPr/>
        <a:lstStyle/>
        <a:p>
          <a:endParaRPr lang="en-US"/>
        </a:p>
      </dgm:t>
    </dgm:pt>
    <dgm:pt modelId="{E56E643C-8762-1647-8254-2F9ACC943A97}">
      <dgm:prSet phldrT="[Text]" custT="1"/>
      <dgm:spPr>
        <a:solidFill>
          <a:schemeClr val="bg2"/>
        </a:solidFill>
      </dgm:spPr>
      <dgm:t>
        <a:bodyPr/>
        <a:lstStyle/>
        <a:p>
          <a:r>
            <a:rPr lang="en-US" sz="1200" dirty="0"/>
            <a:t>Skills</a:t>
          </a:r>
        </a:p>
      </dgm:t>
    </dgm:pt>
    <dgm:pt modelId="{94EBE07F-2334-0C4F-AA40-C79D16029722}" type="parTrans" cxnId="{927C3CC6-0E09-4F4C-A23B-93CAD3E363C5}">
      <dgm:prSet/>
      <dgm:spPr/>
      <dgm:t>
        <a:bodyPr/>
        <a:lstStyle/>
        <a:p>
          <a:endParaRPr lang="en-US"/>
        </a:p>
      </dgm:t>
    </dgm:pt>
    <dgm:pt modelId="{1D38BA57-F419-494F-B0D7-2E6DDE159FC4}" type="sibTrans" cxnId="{927C3CC6-0E09-4F4C-A23B-93CAD3E363C5}">
      <dgm:prSet/>
      <dgm:spPr/>
      <dgm:t>
        <a:bodyPr/>
        <a:lstStyle/>
        <a:p>
          <a:endParaRPr lang="en-US"/>
        </a:p>
      </dgm:t>
    </dgm:pt>
    <dgm:pt modelId="{3F0002B7-A81C-7147-96DC-DA66712CFA38}">
      <dgm:prSet phldrT="[Text]" custT="1"/>
      <dgm:spPr>
        <a:solidFill>
          <a:schemeClr val="accent1"/>
        </a:solidFill>
      </dgm:spPr>
      <dgm:t>
        <a:bodyPr/>
        <a:lstStyle/>
        <a:p>
          <a:r>
            <a:rPr lang="en-US" sz="1200" dirty="0"/>
            <a:t>Leadership</a:t>
          </a:r>
        </a:p>
      </dgm:t>
    </dgm:pt>
    <dgm:pt modelId="{882F2C01-072C-CF41-9FCA-67BCC26A59A1}" type="parTrans" cxnId="{4A56D09A-2BEF-AB47-8842-9C40C7C6E1DF}">
      <dgm:prSet/>
      <dgm:spPr/>
      <dgm:t>
        <a:bodyPr/>
        <a:lstStyle/>
        <a:p>
          <a:endParaRPr lang="en-US"/>
        </a:p>
      </dgm:t>
    </dgm:pt>
    <dgm:pt modelId="{936ED62A-3170-074E-BB59-D4352252DF22}" type="sibTrans" cxnId="{4A56D09A-2BEF-AB47-8842-9C40C7C6E1DF}">
      <dgm:prSet/>
      <dgm:spPr/>
      <dgm:t>
        <a:bodyPr/>
        <a:lstStyle/>
        <a:p>
          <a:endParaRPr lang="en-US"/>
        </a:p>
      </dgm:t>
    </dgm:pt>
    <dgm:pt modelId="{092D4740-ACE0-7446-9D0F-471855D02320}" type="pres">
      <dgm:prSet presAssocID="{48A3EFF3-314F-1644-B605-9297C427505C}" presName="compositeShape" presStyleCnt="0">
        <dgm:presLayoutVars>
          <dgm:chMax val="7"/>
          <dgm:dir/>
          <dgm:resizeHandles val="exact"/>
        </dgm:presLayoutVars>
      </dgm:prSet>
      <dgm:spPr/>
    </dgm:pt>
    <dgm:pt modelId="{47B46155-482F-0A4A-9F8F-FEB51888110A}" type="pres">
      <dgm:prSet presAssocID="{48A3EFF3-314F-1644-B605-9297C427505C}" presName="wedge1" presStyleLbl="node1" presStyleIdx="0" presStyleCnt="6" custLinFactNeighborX="-2886" custLinFactNeighborY="5108"/>
      <dgm:spPr/>
    </dgm:pt>
    <dgm:pt modelId="{B38D705A-D267-974E-AA37-2F8696EB4F9F}" type="pres">
      <dgm:prSet presAssocID="{48A3EFF3-314F-1644-B605-9297C427505C}" presName="wedge1Tx" presStyleLbl="node1" presStyleIdx="0" presStyleCnt="6">
        <dgm:presLayoutVars>
          <dgm:chMax val="0"/>
          <dgm:chPref val="0"/>
          <dgm:bulletEnabled val="1"/>
        </dgm:presLayoutVars>
      </dgm:prSet>
      <dgm:spPr/>
    </dgm:pt>
    <dgm:pt modelId="{EBE964C9-1D37-FB40-9F9D-AE445A6ABEF9}" type="pres">
      <dgm:prSet presAssocID="{48A3EFF3-314F-1644-B605-9297C427505C}" presName="wedge2" presStyleLbl="node1" presStyleIdx="1" presStyleCnt="6"/>
      <dgm:spPr/>
    </dgm:pt>
    <dgm:pt modelId="{789F7328-B1A6-0141-8580-4A6ABEB84880}" type="pres">
      <dgm:prSet presAssocID="{48A3EFF3-314F-1644-B605-9297C427505C}" presName="wedge2Tx" presStyleLbl="node1" presStyleIdx="1" presStyleCnt="6">
        <dgm:presLayoutVars>
          <dgm:chMax val="0"/>
          <dgm:chPref val="0"/>
          <dgm:bulletEnabled val="1"/>
        </dgm:presLayoutVars>
      </dgm:prSet>
      <dgm:spPr/>
    </dgm:pt>
    <dgm:pt modelId="{E3181D8F-1CC2-0346-B573-A1B773EC2860}" type="pres">
      <dgm:prSet presAssocID="{48A3EFF3-314F-1644-B605-9297C427505C}" presName="wedge3" presStyleLbl="node1" presStyleIdx="2" presStyleCnt="6"/>
      <dgm:spPr/>
    </dgm:pt>
    <dgm:pt modelId="{F6AB593F-7AC1-2246-9E0A-1E65B63B76F6}" type="pres">
      <dgm:prSet presAssocID="{48A3EFF3-314F-1644-B605-9297C427505C}" presName="wedge3Tx" presStyleLbl="node1" presStyleIdx="2" presStyleCnt="6">
        <dgm:presLayoutVars>
          <dgm:chMax val="0"/>
          <dgm:chPref val="0"/>
          <dgm:bulletEnabled val="1"/>
        </dgm:presLayoutVars>
      </dgm:prSet>
      <dgm:spPr/>
    </dgm:pt>
    <dgm:pt modelId="{F4224706-0AA7-F845-8866-D878806F9C20}" type="pres">
      <dgm:prSet presAssocID="{48A3EFF3-314F-1644-B605-9297C427505C}" presName="wedge4" presStyleLbl="node1" presStyleIdx="3" presStyleCnt="6"/>
      <dgm:spPr/>
    </dgm:pt>
    <dgm:pt modelId="{DDB0699D-4C69-7147-937C-718B2222360B}" type="pres">
      <dgm:prSet presAssocID="{48A3EFF3-314F-1644-B605-9297C427505C}" presName="wedge4Tx" presStyleLbl="node1" presStyleIdx="3" presStyleCnt="6">
        <dgm:presLayoutVars>
          <dgm:chMax val="0"/>
          <dgm:chPref val="0"/>
          <dgm:bulletEnabled val="1"/>
        </dgm:presLayoutVars>
      </dgm:prSet>
      <dgm:spPr/>
    </dgm:pt>
    <dgm:pt modelId="{2D183DFC-D3D9-704D-BECA-CB39D327EE7B}" type="pres">
      <dgm:prSet presAssocID="{48A3EFF3-314F-1644-B605-9297C427505C}" presName="wedge5" presStyleLbl="node1" presStyleIdx="4" presStyleCnt="6"/>
      <dgm:spPr/>
    </dgm:pt>
    <dgm:pt modelId="{B259FD4D-E902-AD45-8E4D-BCC3CBD6E953}" type="pres">
      <dgm:prSet presAssocID="{48A3EFF3-314F-1644-B605-9297C427505C}" presName="wedge5Tx" presStyleLbl="node1" presStyleIdx="4" presStyleCnt="6">
        <dgm:presLayoutVars>
          <dgm:chMax val="0"/>
          <dgm:chPref val="0"/>
          <dgm:bulletEnabled val="1"/>
        </dgm:presLayoutVars>
      </dgm:prSet>
      <dgm:spPr/>
    </dgm:pt>
    <dgm:pt modelId="{C3787CA9-0A76-0F47-933E-612E869D33C4}" type="pres">
      <dgm:prSet presAssocID="{48A3EFF3-314F-1644-B605-9297C427505C}" presName="wedge6" presStyleLbl="node1" presStyleIdx="5" presStyleCnt="6"/>
      <dgm:spPr/>
    </dgm:pt>
    <dgm:pt modelId="{CD67C39D-9B79-D543-BBB3-8CCFFC18A21A}" type="pres">
      <dgm:prSet presAssocID="{48A3EFF3-314F-1644-B605-9297C427505C}" presName="wedge6Tx" presStyleLbl="node1" presStyleIdx="5" presStyleCnt="6">
        <dgm:presLayoutVars>
          <dgm:chMax val="0"/>
          <dgm:chPref val="0"/>
          <dgm:bulletEnabled val="1"/>
        </dgm:presLayoutVars>
      </dgm:prSet>
      <dgm:spPr/>
    </dgm:pt>
  </dgm:ptLst>
  <dgm:cxnLst>
    <dgm:cxn modelId="{CE197B0A-04FA-754F-8754-31DFD1AE4571}" type="presOf" srcId="{E56E643C-8762-1647-8254-2F9ACC943A97}" destId="{B259FD4D-E902-AD45-8E4D-BCC3CBD6E953}" srcOrd="1" destOrd="0" presId="urn:microsoft.com/office/officeart/2005/8/layout/chart3"/>
    <dgm:cxn modelId="{90813531-8E98-214A-9397-0E6BD7DD1FC3}" srcId="{48A3EFF3-314F-1644-B605-9297C427505C}" destId="{E18FE2C9-2213-1341-A773-54301656065D}" srcOrd="2" destOrd="0" parTransId="{BD5E2F43-D041-5643-8D12-8415A3CBC77B}" sibTransId="{A1DC5CD0-D5F7-E445-9FF9-0A06A07137D8}"/>
    <dgm:cxn modelId="{96DCB94F-7533-0943-857B-FF4B1CDBB5ED}" type="presOf" srcId="{E18FE2C9-2213-1341-A773-54301656065D}" destId="{F6AB593F-7AC1-2246-9E0A-1E65B63B76F6}" srcOrd="1" destOrd="0" presId="urn:microsoft.com/office/officeart/2005/8/layout/chart3"/>
    <dgm:cxn modelId="{7A7C2859-EA58-5546-BC1B-C4518AD11054}" type="presOf" srcId="{515CF72E-470C-8949-A5D1-26304BA40B1B}" destId="{789F7328-B1A6-0141-8580-4A6ABEB84880}" srcOrd="1" destOrd="0" presId="urn:microsoft.com/office/officeart/2005/8/layout/chart3"/>
    <dgm:cxn modelId="{CEDC0962-5F46-1B41-918B-590D253495E0}" type="presOf" srcId="{789BFE19-C323-4B41-9A1C-FC8276CC9E51}" destId="{F4224706-0AA7-F845-8866-D878806F9C20}" srcOrd="0" destOrd="0" presId="urn:microsoft.com/office/officeart/2005/8/layout/chart3"/>
    <dgm:cxn modelId="{15032E6D-3738-CA4A-8682-6747E79AAE7A}" type="presOf" srcId="{E56E643C-8762-1647-8254-2F9ACC943A97}" destId="{2D183DFC-D3D9-704D-BECA-CB39D327EE7B}" srcOrd="0" destOrd="0" presId="urn:microsoft.com/office/officeart/2005/8/layout/chart3"/>
    <dgm:cxn modelId="{85D0807A-F2A5-674F-9EAF-8926C3AD9A60}" srcId="{48A3EFF3-314F-1644-B605-9297C427505C}" destId="{80BDEEDD-60A0-574E-A53B-4A77784F8769}" srcOrd="0" destOrd="0" parTransId="{BDFB8F26-2512-664D-88D5-7DC9B244F57E}" sibTransId="{0ADE7399-A50F-1E43-8286-601FDDD97CE1}"/>
    <dgm:cxn modelId="{9FB28A7B-5730-B440-9BD5-4B9999ABE983}" type="presOf" srcId="{3F0002B7-A81C-7147-96DC-DA66712CFA38}" destId="{CD67C39D-9B79-D543-BBB3-8CCFFC18A21A}" srcOrd="1" destOrd="0" presId="urn:microsoft.com/office/officeart/2005/8/layout/chart3"/>
    <dgm:cxn modelId="{3C6BEA84-BE4E-E14B-9658-9C80584AAF0C}" type="presOf" srcId="{80BDEEDD-60A0-574E-A53B-4A77784F8769}" destId="{47B46155-482F-0A4A-9F8F-FEB51888110A}" srcOrd="0" destOrd="0" presId="urn:microsoft.com/office/officeart/2005/8/layout/chart3"/>
    <dgm:cxn modelId="{B468DB90-5E7B-E54C-A9A5-76C6216D2AE6}" type="presOf" srcId="{789BFE19-C323-4B41-9A1C-FC8276CC9E51}" destId="{DDB0699D-4C69-7147-937C-718B2222360B}" srcOrd="1" destOrd="0" presId="urn:microsoft.com/office/officeart/2005/8/layout/chart3"/>
    <dgm:cxn modelId="{4A56D09A-2BEF-AB47-8842-9C40C7C6E1DF}" srcId="{48A3EFF3-314F-1644-B605-9297C427505C}" destId="{3F0002B7-A81C-7147-96DC-DA66712CFA38}" srcOrd="5" destOrd="0" parTransId="{882F2C01-072C-CF41-9FCA-67BCC26A59A1}" sibTransId="{936ED62A-3170-074E-BB59-D4352252DF22}"/>
    <dgm:cxn modelId="{539BE99C-FEF1-8943-AB52-FC69E7565D8D}" type="presOf" srcId="{E18FE2C9-2213-1341-A773-54301656065D}" destId="{E3181D8F-1CC2-0346-B573-A1B773EC2860}" srcOrd="0" destOrd="0" presId="urn:microsoft.com/office/officeart/2005/8/layout/chart3"/>
    <dgm:cxn modelId="{68C05D9E-7EA2-D340-93AC-6F2FA155242C}" type="presOf" srcId="{3F0002B7-A81C-7147-96DC-DA66712CFA38}" destId="{C3787CA9-0A76-0F47-933E-612E869D33C4}" srcOrd="0" destOrd="0" presId="urn:microsoft.com/office/officeart/2005/8/layout/chart3"/>
    <dgm:cxn modelId="{AB1E57A7-7164-5148-99E4-3CED83C616BF}" type="presOf" srcId="{515CF72E-470C-8949-A5D1-26304BA40B1B}" destId="{EBE964C9-1D37-FB40-9F9D-AE445A6ABEF9}" srcOrd="0" destOrd="0" presId="urn:microsoft.com/office/officeart/2005/8/layout/chart3"/>
    <dgm:cxn modelId="{927C3CC6-0E09-4F4C-A23B-93CAD3E363C5}" srcId="{48A3EFF3-314F-1644-B605-9297C427505C}" destId="{E56E643C-8762-1647-8254-2F9ACC943A97}" srcOrd="4" destOrd="0" parTransId="{94EBE07F-2334-0C4F-AA40-C79D16029722}" sibTransId="{1D38BA57-F419-494F-B0D7-2E6DDE159FC4}"/>
    <dgm:cxn modelId="{3501C0C6-00ED-044F-A11E-156C9AC21B4F}" type="presOf" srcId="{48A3EFF3-314F-1644-B605-9297C427505C}" destId="{092D4740-ACE0-7446-9D0F-471855D02320}" srcOrd="0" destOrd="0" presId="urn:microsoft.com/office/officeart/2005/8/layout/chart3"/>
    <dgm:cxn modelId="{7C13B9C8-B6D3-9849-A0EE-5ADB1CE82B69}" srcId="{48A3EFF3-314F-1644-B605-9297C427505C}" destId="{515CF72E-470C-8949-A5D1-26304BA40B1B}" srcOrd="1" destOrd="0" parTransId="{18476777-0612-FD46-8EBE-BAE43BDEB27F}" sibTransId="{FA1C9FC4-3070-4A49-B656-D4D4879A6F4B}"/>
    <dgm:cxn modelId="{64142CDE-6334-6F42-A6ED-2B9E1C898ABE}" type="presOf" srcId="{80BDEEDD-60A0-574E-A53B-4A77784F8769}" destId="{B38D705A-D267-974E-AA37-2F8696EB4F9F}" srcOrd="1" destOrd="0" presId="urn:microsoft.com/office/officeart/2005/8/layout/chart3"/>
    <dgm:cxn modelId="{142C51FF-0CFF-EB45-9803-3A376D1CE88D}" srcId="{48A3EFF3-314F-1644-B605-9297C427505C}" destId="{789BFE19-C323-4B41-9A1C-FC8276CC9E51}" srcOrd="3" destOrd="0" parTransId="{063B649D-9B95-DA4F-B6A4-5EA3BC9966DC}" sibTransId="{05645618-CCC7-E94C-B93A-DACE94FEA4A7}"/>
    <dgm:cxn modelId="{469C01D0-B946-EB4A-B155-E503A52C23FB}" type="presParOf" srcId="{092D4740-ACE0-7446-9D0F-471855D02320}" destId="{47B46155-482F-0A4A-9F8F-FEB51888110A}" srcOrd="0" destOrd="0" presId="urn:microsoft.com/office/officeart/2005/8/layout/chart3"/>
    <dgm:cxn modelId="{8F1573E3-05A5-974A-A10A-7A4B257D2C93}" type="presParOf" srcId="{092D4740-ACE0-7446-9D0F-471855D02320}" destId="{B38D705A-D267-974E-AA37-2F8696EB4F9F}" srcOrd="1" destOrd="0" presId="urn:microsoft.com/office/officeart/2005/8/layout/chart3"/>
    <dgm:cxn modelId="{ED22F041-7CB8-0C41-A88B-5665E7660483}" type="presParOf" srcId="{092D4740-ACE0-7446-9D0F-471855D02320}" destId="{EBE964C9-1D37-FB40-9F9D-AE445A6ABEF9}" srcOrd="2" destOrd="0" presId="urn:microsoft.com/office/officeart/2005/8/layout/chart3"/>
    <dgm:cxn modelId="{1146D8E5-E505-B547-B32E-FA0994028A00}" type="presParOf" srcId="{092D4740-ACE0-7446-9D0F-471855D02320}" destId="{789F7328-B1A6-0141-8580-4A6ABEB84880}" srcOrd="3" destOrd="0" presId="urn:microsoft.com/office/officeart/2005/8/layout/chart3"/>
    <dgm:cxn modelId="{276DB7FD-8DC5-C645-B65A-191CFF360590}" type="presParOf" srcId="{092D4740-ACE0-7446-9D0F-471855D02320}" destId="{E3181D8F-1CC2-0346-B573-A1B773EC2860}" srcOrd="4" destOrd="0" presId="urn:microsoft.com/office/officeart/2005/8/layout/chart3"/>
    <dgm:cxn modelId="{956F3112-FE22-A94B-8E84-7C2538081127}" type="presParOf" srcId="{092D4740-ACE0-7446-9D0F-471855D02320}" destId="{F6AB593F-7AC1-2246-9E0A-1E65B63B76F6}" srcOrd="5" destOrd="0" presId="urn:microsoft.com/office/officeart/2005/8/layout/chart3"/>
    <dgm:cxn modelId="{B52518CC-6F5F-2840-B97D-F52556F057EA}" type="presParOf" srcId="{092D4740-ACE0-7446-9D0F-471855D02320}" destId="{F4224706-0AA7-F845-8866-D878806F9C20}" srcOrd="6" destOrd="0" presId="urn:microsoft.com/office/officeart/2005/8/layout/chart3"/>
    <dgm:cxn modelId="{A3E415CC-C3DD-184C-B269-CE71A4F32FF1}" type="presParOf" srcId="{092D4740-ACE0-7446-9D0F-471855D02320}" destId="{DDB0699D-4C69-7147-937C-718B2222360B}" srcOrd="7" destOrd="0" presId="urn:microsoft.com/office/officeart/2005/8/layout/chart3"/>
    <dgm:cxn modelId="{04BB3B87-117E-2848-9AAC-ADAD279C1A89}" type="presParOf" srcId="{092D4740-ACE0-7446-9D0F-471855D02320}" destId="{2D183DFC-D3D9-704D-BECA-CB39D327EE7B}" srcOrd="8" destOrd="0" presId="urn:microsoft.com/office/officeart/2005/8/layout/chart3"/>
    <dgm:cxn modelId="{4228BEF0-D12D-F540-B865-6EDA75A69C10}" type="presParOf" srcId="{092D4740-ACE0-7446-9D0F-471855D02320}" destId="{B259FD4D-E902-AD45-8E4D-BCC3CBD6E953}" srcOrd="9" destOrd="0" presId="urn:microsoft.com/office/officeart/2005/8/layout/chart3"/>
    <dgm:cxn modelId="{3229B93F-A5A2-364F-BA5A-7CDB96FF4FDC}" type="presParOf" srcId="{092D4740-ACE0-7446-9D0F-471855D02320}" destId="{C3787CA9-0A76-0F47-933E-612E869D33C4}" srcOrd="10" destOrd="0" presId="urn:microsoft.com/office/officeart/2005/8/layout/chart3"/>
    <dgm:cxn modelId="{0DF7C232-4E85-CA4A-A657-1FE2D023431C}" type="presParOf" srcId="{092D4740-ACE0-7446-9D0F-471855D02320}" destId="{CD67C39D-9B79-D543-BBB3-8CCFFC18A21A}"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A3EFF3-314F-1644-B605-9297C427505C}" type="doc">
      <dgm:prSet loTypeId="urn:microsoft.com/office/officeart/2005/8/layout/chart3" loCatId="" qsTypeId="urn:microsoft.com/office/officeart/2005/8/quickstyle/simple1" qsCatId="simple" csTypeId="urn:microsoft.com/office/officeart/2005/8/colors/accent1_2" csCatId="accent1" phldr="1"/>
      <dgm:spPr/>
      <dgm:t>
        <a:bodyPr/>
        <a:lstStyle/>
        <a:p>
          <a:endParaRPr lang="en-US"/>
        </a:p>
      </dgm:t>
    </dgm:pt>
    <dgm:pt modelId="{80BDEEDD-60A0-574E-A53B-4A77784F8769}">
      <dgm:prSet phldrT="[Text]" custT="1"/>
      <dgm:spPr>
        <a:solidFill>
          <a:schemeClr val="accent1"/>
        </a:solidFill>
      </dgm:spPr>
      <dgm:t>
        <a:bodyPr/>
        <a:lstStyle/>
        <a:p>
          <a:r>
            <a:rPr lang="en-US" sz="1200" dirty="0"/>
            <a:t>   Stakeholders</a:t>
          </a:r>
        </a:p>
      </dgm:t>
    </dgm:pt>
    <dgm:pt modelId="{BDFB8F26-2512-664D-88D5-7DC9B244F57E}" type="parTrans" cxnId="{85D0807A-F2A5-674F-9EAF-8926C3AD9A60}">
      <dgm:prSet/>
      <dgm:spPr/>
      <dgm:t>
        <a:bodyPr/>
        <a:lstStyle/>
        <a:p>
          <a:endParaRPr lang="en-US"/>
        </a:p>
      </dgm:t>
    </dgm:pt>
    <dgm:pt modelId="{0ADE7399-A50F-1E43-8286-601FDDD97CE1}" type="sibTrans" cxnId="{85D0807A-F2A5-674F-9EAF-8926C3AD9A60}">
      <dgm:prSet/>
      <dgm:spPr/>
      <dgm:t>
        <a:bodyPr/>
        <a:lstStyle/>
        <a:p>
          <a:endParaRPr lang="en-US"/>
        </a:p>
      </dgm:t>
    </dgm:pt>
    <dgm:pt modelId="{515CF72E-470C-8949-A5D1-26304BA40B1B}">
      <dgm:prSet phldrT="[Text]" custT="1"/>
      <dgm:spPr/>
      <dgm:t>
        <a:bodyPr/>
        <a:lstStyle/>
        <a:p>
          <a:r>
            <a:rPr lang="en-US" sz="1200" dirty="0"/>
            <a:t>Time</a:t>
          </a:r>
        </a:p>
      </dgm:t>
    </dgm:pt>
    <dgm:pt modelId="{18476777-0612-FD46-8EBE-BAE43BDEB27F}" type="parTrans" cxnId="{7C13B9C8-B6D3-9849-A0EE-5ADB1CE82B69}">
      <dgm:prSet/>
      <dgm:spPr/>
      <dgm:t>
        <a:bodyPr/>
        <a:lstStyle/>
        <a:p>
          <a:endParaRPr lang="en-US"/>
        </a:p>
      </dgm:t>
    </dgm:pt>
    <dgm:pt modelId="{FA1C9FC4-3070-4A49-B656-D4D4879A6F4B}" type="sibTrans" cxnId="{7C13B9C8-B6D3-9849-A0EE-5ADB1CE82B69}">
      <dgm:prSet/>
      <dgm:spPr/>
      <dgm:t>
        <a:bodyPr/>
        <a:lstStyle/>
        <a:p>
          <a:endParaRPr lang="en-US"/>
        </a:p>
      </dgm:t>
    </dgm:pt>
    <dgm:pt modelId="{E18FE2C9-2213-1341-A773-54301656065D}">
      <dgm:prSet phldrT="[Text]" custT="1"/>
      <dgm:spPr>
        <a:solidFill>
          <a:schemeClr val="bg2"/>
        </a:solidFill>
      </dgm:spPr>
      <dgm:t>
        <a:bodyPr/>
        <a:lstStyle/>
        <a:p>
          <a:r>
            <a:rPr lang="en-US" sz="1200" dirty="0"/>
            <a:t>Process</a:t>
          </a:r>
        </a:p>
      </dgm:t>
    </dgm:pt>
    <dgm:pt modelId="{BD5E2F43-D041-5643-8D12-8415A3CBC77B}" type="parTrans" cxnId="{90813531-8E98-214A-9397-0E6BD7DD1FC3}">
      <dgm:prSet/>
      <dgm:spPr/>
      <dgm:t>
        <a:bodyPr/>
        <a:lstStyle/>
        <a:p>
          <a:endParaRPr lang="en-US"/>
        </a:p>
      </dgm:t>
    </dgm:pt>
    <dgm:pt modelId="{A1DC5CD0-D5F7-E445-9FF9-0A06A07137D8}" type="sibTrans" cxnId="{90813531-8E98-214A-9397-0E6BD7DD1FC3}">
      <dgm:prSet/>
      <dgm:spPr/>
      <dgm:t>
        <a:bodyPr/>
        <a:lstStyle/>
        <a:p>
          <a:endParaRPr lang="en-US"/>
        </a:p>
      </dgm:t>
    </dgm:pt>
    <dgm:pt modelId="{789BFE19-C323-4B41-9A1C-FC8276CC9E51}">
      <dgm:prSet phldrT="[Text]" custT="1"/>
      <dgm:spPr/>
      <dgm:t>
        <a:bodyPr/>
        <a:lstStyle/>
        <a:p>
          <a:r>
            <a:rPr lang="en-US" sz="1200" dirty="0"/>
            <a:t>Resources</a:t>
          </a:r>
        </a:p>
      </dgm:t>
    </dgm:pt>
    <dgm:pt modelId="{063B649D-9B95-DA4F-B6A4-5EA3BC9966DC}" type="parTrans" cxnId="{142C51FF-0CFF-EB45-9803-3A376D1CE88D}">
      <dgm:prSet/>
      <dgm:spPr/>
      <dgm:t>
        <a:bodyPr/>
        <a:lstStyle/>
        <a:p>
          <a:endParaRPr lang="en-US"/>
        </a:p>
      </dgm:t>
    </dgm:pt>
    <dgm:pt modelId="{05645618-CCC7-E94C-B93A-DACE94FEA4A7}" type="sibTrans" cxnId="{142C51FF-0CFF-EB45-9803-3A376D1CE88D}">
      <dgm:prSet/>
      <dgm:spPr/>
      <dgm:t>
        <a:bodyPr/>
        <a:lstStyle/>
        <a:p>
          <a:endParaRPr lang="en-US"/>
        </a:p>
      </dgm:t>
    </dgm:pt>
    <dgm:pt modelId="{E56E643C-8762-1647-8254-2F9ACC943A97}">
      <dgm:prSet phldrT="[Text]" custT="1"/>
      <dgm:spPr/>
      <dgm:t>
        <a:bodyPr/>
        <a:lstStyle/>
        <a:p>
          <a:r>
            <a:rPr lang="en-US" sz="1200" dirty="0"/>
            <a:t>Skills</a:t>
          </a:r>
        </a:p>
      </dgm:t>
    </dgm:pt>
    <dgm:pt modelId="{94EBE07F-2334-0C4F-AA40-C79D16029722}" type="parTrans" cxnId="{927C3CC6-0E09-4F4C-A23B-93CAD3E363C5}">
      <dgm:prSet/>
      <dgm:spPr/>
      <dgm:t>
        <a:bodyPr/>
        <a:lstStyle/>
        <a:p>
          <a:endParaRPr lang="en-US"/>
        </a:p>
      </dgm:t>
    </dgm:pt>
    <dgm:pt modelId="{1D38BA57-F419-494F-B0D7-2E6DDE159FC4}" type="sibTrans" cxnId="{927C3CC6-0E09-4F4C-A23B-93CAD3E363C5}">
      <dgm:prSet/>
      <dgm:spPr/>
      <dgm:t>
        <a:bodyPr/>
        <a:lstStyle/>
        <a:p>
          <a:endParaRPr lang="en-US"/>
        </a:p>
      </dgm:t>
    </dgm:pt>
    <dgm:pt modelId="{3F0002B7-A81C-7147-96DC-DA66712CFA38}">
      <dgm:prSet phldrT="[Text]" custT="1"/>
      <dgm:spPr>
        <a:solidFill>
          <a:schemeClr val="accent1"/>
        </a:solidFill>
      </dgm:spPr>
      <dgm:t>
        <a:bodyPr/>
        <a:lstStyle/>
        <a:p>
          <a:r>
            <a:rPr lang="en-US" sz="1200" dirty="0"/>
            <a:t>Leadership</a:t>
          </a:r>
        </a:p>
      </dgm:t>
    </dgm:pt>
    <dgm:pt modelId="{882F2C01-072C-CF41-9FCA-67BCC26A59A1}" type="parTrans" cxnId="{4A56D09A-2BEF-AB47-8842-9C40C7C6E1DF}">
      <dgm:prSet/>
      <dgm:spPr/>
      <dgm:t>
        <a:bodyPr/>
        <a:lstStyle/>
        <a:p>
          <a:endParaRPr lang="en-US"/>
        </a:p>
      </dgm:t>
    </dgm:pt>
    <dgm:pt modelId="{936ED62A-3170-074E-BB59-D4352252DF22}" type="sibTrans" cxnId="{4A56D09A-2BEF-AB47-8842-9C40C7C6E1DF}">
      <dgm:prSet/>
      <dgm:spPr/>
      <dgm:t>
        <a:bodyPr/>
        <a:lstStyle/>
        <a:p>
          <a:endParaRPr lang="en-US"/>
        </a:p>
      </dgm:t>
    </dgm:pt>
    <dgm:pt modelId="{092D4740-ACE0-7446-9D0F-471855D02320}" type="pres">
      <dgm:prSet presAssocID="{48A3EFF3-314F-1644-B605-9297C427505C}" presName="compositeShape" presStyleCnt="0">
        <dgm:presLayoutVars>
          <dgm:chMax val="7"/>
          <dgm:dir/>
          <dgm:resizeHandles val="exact"/>
        </dgm:presLayoutVars>
      </dgm:prSet>
      <dgm:spPr/>
    </dgm:pt>
    <dgm:pt modelId="{47B46155-482F-0A4A-9F8F-FEB51888110A}" type="pres">
      <dgm:prSet presAssocID="{48A3EFF3-314F-1644-B605-9297C427505C}" presName="wedge1" presStyleLbl="node1" presStyleIdx="0" presStyleCnt="6" custLinFactNeighborX="-2886" custLinFactNeighborY="5108"/>
      <dgm:spPr/>
    </dgm:pt>
    <dgm:pt modelId="{B38D705A-D267-974E-AA37-2F8696EB4F9F}" type="pres">
      <dgm:prSet presAssocID="{48A3EFF3-314F-1644-B605-9297C427505C}" presName="wedge1Tx" presStyleLbl="node1" presStyleIdx="0" presStyleCnt="6">
        <dgm:presLayoutVars>
          <dgm:chMax val="0"/>
          <dgm:chPref val="0"/>
          <dgm:bulletEnabled val="1"/>
        </dgm:presLayoutVars>
      </dgm:prSet>
      <dgm:spPr/>
    </dgm:pt>
    <dgm:pt modelId="{EBE964C9-1D37-FB40-9F9D-AE445A6ABEF9}" type="pres">
      <dgm:prSet presAssocID="{48A3EFF3-314F-1644-B605-9297C427505C}" presName="wedge2" presStyleLbl="node1" presStyleIdx="1" presStyleCnt="6"/>
      <dgm:spPr/>
    </dgm:pt>
    <dgm:pt modelId="{789F7328-B1A6-0141-8580-4A6ABEB84880}" type="pres">
      <dgm:prSet presAssocID="{48A3EFF3-314F-1644-B605-9297C427505C}" presName="wedge2Tx" presStyleLbl="node1" presStyleIdx="1" presStyleCnt="6">
        <dgm:presLayoutVars>
          <dgm:chMax val="0"/>
          <dgm:chPref val="0"/>
          <dgm:bulletEnabled val="1"/>
        </dgm:presLayoutVars>
      </dgm:prSet>
      <dgm:spPr/>
    </dgm:pt>
    <dgm:pt modelId="{E3181D8F-1CC2-0346-B573-A1B773EC2860}" type="pres">
      <dgm:prSet presAssocID="{48A3EFF3-314F-1644-B605-9297C427505C}" presName="wedge3" presStyleLbl="node1" presStyleIdx="2" presStyleCnt="6"/>
      <dgm:spPr/>
    </dgm:pt>
    <dgm:pt modelId="{F6AB593F-7AC1-2246-9E0A-1E65B63B76F6}" type="pres">
      <dgm:prSet presAssocID="{48A3EFF3-314F-1644-B605-9297C427505C}" presName="wedge3Tx" presStyleLbl="node1" presStyleIdx="2" presStyleCnt="6">
        <dgm:presLayoutVars>
          <dgm:chMax val="0"/>
          <dgm:chPref val="0"/>
          <dgm:bulletEnabled val="1"/>
        </dgm:presLayoutVars>
      </dgm:prSet>
      <dgm:spPr/>
    </dgm:pt>
    <dgm:pt modelId="{F4224706-0AA7-F845-8866-D878806F9C20}" type="pres">
      <dgm:prSet presAssocID="{48A3EFF3-314F-1644-B605-9297C427505C}" presName="wedge4" presStyleLbl="node1" presStyleIdx="3" presStyleCnt="6"/>
      <dgm:spPr/>
    </dgm:pt>
    <dgm:pt modelId="{DDB0699D-4C69-7147-937C-718B2222360B}" type="pres">
      <dgm:prSet presAssocID="{48A3EFF3-314F-1644-B605-9297C427505C}" presName="wedge4Tx" presStyleLbl="node1" presStyleIdx="3" presStyleCnt="6">
        <dgm:presLayoutVars>
          <dgm:chMax val="0"/>
          <dgm:chPref val="0"/>
          <dgm:bulletEnabled val="1"/>
        </dgm:presLayoutVars>
      </dgm:prSet>
      <dgm:spPr/>
    </dgm:pt>
    <dgm:pt modelId="{2D183DFC-D3D9-704D-BECA-CB39D327EE7B}" type="pres">
      <dgm:prSet presAssocID="{48A3EFF3-314F-1644-B605-9297C427505C}" presName="wedge5" presStyleLbl="node1" presStyleIdx="4" presStyleCnt="6"/>
      <dgm:spPr/>
    </dgm:pt>
    <dgm:pt modelId="{B259FD4D-E902-AD45-8E4D-BCC3CBD6E953}" type="pres">
      <dgm:prSet presAssocID="{48A3EFF3-314F-1644-B605-9297C427505C}" presName="wedge5Tx" presStyleLbl="node1" presStyleIdx="4" presStyleCnt="6">
        <dgm:presLayoutVars>
          <dgm:chMax val="0"/>
          <dgm:chPref val="0"/>
          <dgm:bulletEnabled val="1"/>
        </dgm:presLayoutVars>
      </dgm:prSet>
      <dgm:spPr/>
    </dgm:pt>
    <dgm:pt modelId="{C3787CA9-0A76-0F47-933E-612E869D33C4}" type="pres">
      <dgm:prSet presAssocID="{48A3EFF3-314F-1644-B605-9297C427505C}" presName="wedge6" presStyleLbl="node1" presStyleIdx="5" presStyleCnt="6"/>
      <dgm:spPr/>
    </dgm:pt>
    <dgm:pt modelId="{CD67C39D-9B79-D543-BBB3-8CCFFC18A21A}" type="pres">
      <dgm:prSet presAssocID="{48A3EFF3-314F-1644-B605-9297C427505C}" presName="wedge6Tx" presStyleLbl="node1" presStyleIdx="5" presStyleCnt="6">
        <dgm:presLayoutVars>
          <dgm:chMax val="0"/>
          <dgm:chPref val="0"/>
          <dgm:bulletEnabled val="1"/>
        </dgm:presLayoutVars>
      </dgm:prSet>
      <dgm:spPr/>
    </dgm:pt>
  </dgm:ptLst>
  <dgm:cxnLst>
    <dgm:cxn modelId="{CE197B0A-04FA-754F-8754-31DFD1AE4571}" type="presOf" srcId="{E56E643C-8762-1647-8254-2F9ACC943A97}" destId="{B259FD4D-E902-AD45-8E4D-BCC3CBD6E953}" srcOrd="1" destOrd="0" presId="urn:microsoft.com/office/officeart/2005/8/layout/chart3"/>
    <dgm:cxn modelId="{90813531-8E98-214A-9397-0E6BD7DD1FC3}" srcId="{48A3EFF3-314F-1644-B605-9297C427505C}" destId="{E18FE2C9-2213-1341-A773-54301656065D}" srcOrd="2" destOrd="0" parTransId="{BD5E2F43-D041-5643-8D12-8415A3CBC77B}" sibTransId="{A1DC5CD0-D5F7-E445-9FF9-0A06A07137D8}"/>
    <dgm:cxn modelId="{96DCB94F-7533-0943-857B-FF4B1CDBB5ED}" type="presOf" srcId="{E18FE2C9-2213-1341-A773-54301656065D}" destId="{F6AB593F-7AC1-2246-9E0A-1E65B63B76F6}" srcOrd="1" destOrd="0" presId="urn:microsoft.com/office/officeart/2005/8/layout/chart3"/>
    <dgm:cxn modelId="{7A7C2859-EA58-5546-BC1B-C4518AD11054}" type="presOf" srcId="{515CF72E-470C-8949-A5D1-26304BA40B1B}" destId="{789F7328-B1A6-0141-8580-4A6ABEB84880}" srcOrd="1" destOrd="0" presId="urn:microsoft.com/office/officeart/2005/8/layout/chart3"/>
    <dgm:cxn modelId="{CEDC0962-5F46-1B41-918B-590D253495E0}" type="presOf" srcId="{789BFE19-C323-4B41-9A1C-FC8276CC9E51}" destId="{F4224706-0AA7-F845-8866-D878806F9C20}" srcOrd="0" destOrd="0" presId="urn:microsoft.com/office/officeart/2005/8/layout/chart3"/>
    <dgm:cxn modelId="{15032E6D-3738-CA4A-8682-6747E79AAE7A}" type="presOf" srcId="{E56E643C-8762-1647-8254-2F9ACC943A97}" destId="{2D183DFC-D3D9-704D-BECA-CB39D327EE7B}" srcOrd="0" destOrd="0" presId="urn:microsoft.com/office/officeart/2005/8/layout/chart3"/>
    <dgm:cxn modelId="{85D0807A-F2A5-674F-9EAF-8926C3AD9A60}" srcId="{48A3EFF3-314F-1644-B605-9297C427505C}" destId="{80BDEEDD-60A0-574E-A53B-4A77784F8769}" srcOrd="0" destOrd="0" parTransId="{BDFB8F26-2512-664D-88D5-7DC9B244F57E}" sibTransId="{0ADE7399-A50F-1E43-8286-601FDDD97CE1}"/>
    <dgm:cxn modelId="{9FB28A7B-5730-B440-9BD5-4B9999ABE983}" type="presOf" srcId="{3F0002B7-A81C-7147-96DC-DA66712CFA38}" destId="{CD67C39D-9B79-D543-BBB3-8CCFFC18A21A}" srcOrd="1" destOrd="0" presId="urn:microsoft.com/office/officeart/2005/8/layout/chart3"/>
    <dgm:cxn modelId="{3C6BEA84-BE4E-E14B-9658-9C80584AAF0C}" type="presOf" srcId="{80BDEEDD-60A0-574E-A53B-4A77784F8769}" destId="{47B46155-482F-0A4A-9F8F-FEB51888110A}" srcOrd="0" destOrd="0" presId="urn:microsoft.com/office/officeart/2005/8/layout/chart3"/>
    <dgm:cxn modelId="{B468DB90-5E7B-E54C-A9A5-76C6216D2AE6}" type="presOf" srcId="{789BFE19-C323-4B41-9A1C-FC8276CC9E51}" destId="{DDB0699D-4C69-7147-937C-718B2222360B}" srcOrd="1" destOrd="0" presId="urn:microsoft.com/office/officeart/2005/8/layout/chart3"/>
    <dgm:cxn modelId="{4A56D09A-2BEF-AB47-8842-9C40C7C6E1DF}" srcId="{48A3EFF3-314F-1644-B605-9297C427505C}" destId="{3F0002B7-A81C-7147-96DC-DA66712CFA38}" srcOrd="5" destOrd="0" parTransId="{882F2C01-072C-CF41-9FCA-67BCC26A59A1}" sibTransId="{936ED62A-3170-074E-BB59-D4352252DF22}"/>
    <dgm:cxn modelId="{539BE99C-FEF1-8943-AB52-FC69E7565D8D}" type="presOf" srcId="{E18FE2C9-2213-1341-A773-54301656065D}" destId="{E3181D8F-1CC2-0346-B573-A1B773EC2860}" srcOrd="0" destOrd="0" presId="urn:microsoft.com/office/officeart/2005/8/layout/chart3"/>
    <dgm:cxn modelId="{68C05D9E-7EA2-D340-93AC-6F2FA155242C}" type="presOf" srcId="{3F0002B7-A81C-7147-96DC-DA66712CFA38}" destId="{C3787CA9-0A76-0F47-933E-612E869D33C4}" srcOrd="0" destOrd="0" presId="urn:microsoft.com/office/officeart/2005/8/layout/chart3"/>
    <dgm:cxn modelId="{AB1E57A7-7164-5148-99E4-3CED83C616BF}" type="presOf" srcId="{515CF72E-470C-8949-A5D1-26304BA40B1B}" destId="{EBE964C9-1D37-FB40-9F9D-AE445A6ABEF9}" srcOrd="0" destOrd="0" presId="urn:microsoft.com/office/officeart/2005/8/layout/chart3"/>
    <dgm:cxn modelId="{927C3CC6-0E09-4F4C-A23B-93CAD3E363C5}" srcId="{48A3EFF3-314F-1644-B605-9297C427505C}" destId="{E56E643C-8762-1647-8254-2F9ACC943A97}" srcOrd="4" destOrd="0" parTransId="{94EBE07F-2334-0C4F-AA40-C79D16029722}" sibTransId="{1D38BA57-F419-494F-B0D7-2E6DDE159FC4}"/>
    <dgm:cxn modelId="{3501C0C6-00ED-044F-A11E-156C9AC21B4F}" type="presOf" srcId="{48A3EFF3-314F-1644-B605-9297C427505C}" destId="{092D4740-ACE0-7446-9D0F-471855D02320}" srcOrd="0" destOrd="0" presId="urn:microsoft.com/office/officeart/2005/8/layout/chart3"/>
    <dgm:cxn modelId="{7C13B9C8-B6D3-9849-A0EE-5ADB1CE82B69}" srcId="{48A3EFF3-314F-1644-B605-9297C427505C}" destId="{515CF72E-470C-8949-A5D1-26304BA40B1B}" srcOrd="1" destOrd="0" parTransId="{18476777-0612-FD46-8EBE-BAE43BDEB27F}" sibTransId="{FA1C9FC4-3070-4A49-B656-D4D4879A6F4B}"/>
    <dgm:cxn modelId="{64142CDE-6334-6F42-A6ED-2B9E1C898ABE}" type="presOf" srcId="{80BDEEDD-60A0-574E-A53B-4A77784F8769}" destId="{B38D705A-D267-974E-AA37-2F8696EB4F9F}" srcOrd="1" destOrd="0" presId="urn:microsoft.com/office/officeart/2005/8/layout/chart3"/>
    <dgm:cxn modelId="{142C51FF-0CFF-EB45-9803-3A376D1CE88D}" srcId="{48A3EFF3-314F-1644-B605-9297C427505C}" destId="{789BFE19-C323-4B41-9A1C-FC8276CC9E51}" srcOrd="3" destOrd="0" parTransId="{063B649D-9B95-DA4F-B6A4-5EA3BC9966DC}" sibTransId="{05645618-CCC7-E94C-B93A-DACE94FEA4A7}"/>
    <dgm:cxn modelId="{469C01D0-B946-EB4A-B155-E503A52C23FB}" type="presParOf" srcId="{092D4740-ACE0-7446-9D0F-471855D02320}" destId="{47B46155-482F-0A4A-9F8F-FEB51888110A}" srcOrd="0" destOrd="0" presId="urn:microsoft.com/office/officeart/2005/8/layout/chart3"/>
    <dgm:cxn modelId="{8F1573E3-05A5-974A-A10A-7A4B257D2C93}" type="presParOf" srcId="{092D4740-ACE0-7446-9D0F-471855D02320}" destId="{B38D705A-D267-974E-AA37-2F8696EB4F9F}" srcOrd="1" destOrd="0" presId="urn:microsoft.com/office/officeart/2005/8/layout/chart3"/>
    <dgm:cxn modelId="{ED22F041-7CB8-0C41-A88B-5665E7660483}" type="presParOf" srcId="{092D4740-ACE0-7446-9D0F-471855D02320}" destId="{EBE964C9-1D37-FB40-9F9D-AE445A6ABEF9}" srcOrd="2" destOrd="0" presId="urn:microsoft.com/office/officeart/2005/8/layout/chart3"/>
    <dgm:cxn modelId="{1146D8E5-E505-B547-B32E-FA0994028A00}" type="presParOf" srcId="{092D4740-ACE0-7446-9D0F-471855D02320}" destId="{789F7328-B1A6-0141-8580-4A6ABEB84880}" srcOrd="3" destOrd="0" presId="urn:microsoft.com/office/officeart/2005/8/layout/chart3"/>
    <dgm:cxn modelId="{276DB7FD-8DC5-C645-B65A-191CFF360590}" type="presParOf" srcId="{092D4740-ACE0-7446-9D0F-471855D02320}" destId="{E3181D8F-1CC2-0346-B573-A1B773EC2860}" srcOrd="4" destOrd="0" presId="urn:microsoft.com/office/officeart/2005/8/layout/chart3"/>
    <dgm:cxn modelId="{956F3112-FE22-A94B-8E84-7C2538081127}" type="presParOf" srcId="{092D4740-ACE0-7446-9D0F-471855D02320}" destId="{F6AB593F-7AC1-2246-9E0A-1E65B63B76F6}" srcOrd="5" destOrd="0" presId="urn:microsoft.com/office/officeart/2005/8/layout/chart3"/>
    <dgm:cxn modelId="{B52518CC-6F5F-2840-B97D-F52556F057EA}" type="presParOf" srcId="{092D4740-ACE0-7446-9D0F-471855D02320}" destId="{F4224706-0AA7-F845-8866-D878806F9C20}" srcOrd="6" destOrd="0" presId="urn:microsoft.com/office/officeart/2005/8/layout/chart3"/>
    <dgm:cxn modelId="{A3E415CC-C3DD-184C-B269-CE71A4F32FF1}" type="presParOf" srcId="{092D4740-ACE0-7446-9D0F-471855D02320}" destId="{DDB0699D-4C69-7147-937C-718B2222360B}" srcOrd="7" destOrd="0" presId="urn:microsoft.com/office/officeart/2005/8/layout/chart3"/>
    <dgm:cxn modelId="{04BB3B87-117E-2848-9AAC-ADAD279C1A89}" type="presParOf" srcId="{092D4740-ACE0-7446-9D0F-471855D02320}" destId="{2D183DFC-D3D9-704D-BECA-CB39D327EE7B}" srcOrd="8" destOrd="0" presId="urn:microsoft.com/office/officeart/2005/8/layout/chart3"/>
    <dgm:cxn modelId="{4228BEF0-D12D-F540-B865-6EDA75A69C10}" type="presParOf" srcId="{092D4740-ACE0-7446-9D0F-471855D02320}" destId="{B259FD4D-E902-AD45-8E4D-BCC3CBD6E953}" srcOrd="9" destOrd="0" presId="urn:microsoft.com/office/officeart/2005/8/layout/chart3"/>
    <dgm:cxn modelId="{3229B93F-A5A2-364F-BA5A-7CDB96FF4FDC}" type="presParOf" srcId="{092D4740-ACE0-7446-9D0F-471855D02320}" destId="{C3787CA9-0A76-0F47-933E-612E869D33C4}" srcOrd="10" destOrd="0" presId="urn:microsoft.com/office/officeart/2005/8/layout/chart3"/>
    <dgm:cxn modelId="{0DF7C232-4E85-CA4A-A657-1FE2D023431C}" type="presParOf" srcId="{092D4740-ACE0-7446-9D0F-471855D02320}" destId="{CD67C39D-9B79-D543-BBB3-8CCFFC18A21A}"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A3EFF3-314F-1644-B605-9297C427505C}" type="doc">
      <dgm:prSet loTypeId="urn:microsoft.com/office/officeart/2005/8/layout/chart3" loCatId="" qsTypeId="urn:microsoft.com/office/officeart/2005/8/quickstyle/simple1" qsCatId="simple" csTypeId="urn:microsoft.com/office/officeart/2005/8/colors/accent1_2" csCatId="accent1" phldr="1"/>
      <dgm:spPr/>
      <dgm:t>
        <a:bodyPr/>
        <a:lstStyle/>
        <a:p>
          <a:endParaRPr lang="en-US"/>
        </a:p>
      </dgm:t>
    </dgm:pt>
    <dgm:pt modelId="{80BDEEDD-60A0-574E-A53B-4A77784F8769}">
      <dgm:prSet phldrT="[Text]" custT="1"/>
      <dgm:spPr>
        <a:solidFill>
          <a:schemeClr val="bg2"/>
        </a:solidFill>
      </dgm:spPr>
      <dgm:t>
        <a:bodyPr/>
        <a:lstStyle/>
        <a:p>
          <a:r>
            <a:rPr lang="en-US" sz="1200" dirty="0"/>
            <a:t>   Stakeholders</a:t>
          </a:r>
        </a:p>
      </dgm:t>
    </dgm:pt>
    <dgm:pt modelId="{BDFB8F26-2512-664D-88D5-7DC9B244F57E}" type="parTrans" cxnId="{85D0807A-F2A5-674F-9EAF-8926C3AD9A60}">
      <dgm:prSet/>
      <dgm:spPr/>
      <dgm:t>
        <a:bodyPr/>
        <a:lstStyle/>
        <a:p>
          <a:endParaRPr lang="en-US"/>
        </a:p>
      </dgm:t>
    </dgm:pt>
    <dgm:pt modelId="{0ADE7399-A50F-1E43-8286-601FDDD97CE1}" type="sibTrans" cxnId="{85D0807A-F2A5-674F-9EAF-8926C3AD9A60}">
      <dgm:prSet/>
      <dgm:spPr/>
      <dgm:t>
        <a:bodyPr/>
        <a:lstStyle/>
        <a:p>
          <a:endParaRPr lang="en-US"/>
        </a:p>
      </dgm:t>
    </dgm:pt>
    <dgm:pt modelId="{515CF72E-470C-8949-A5D1-26304BA40B1B}">
      <dgm:prSet phldrT="[Text]" custT="1"/>
      <dgm:spPr>
        <a:solidFill>
          <a:schemeClr val="bg2"/>
        </a:solidFill>
      </dgm:spPr>
      <dgm:t>
        <a:bodyPr/>
        <a:lstStyle/>
        <a:p>
          <a:r>
            <a:rPr lang="en-US" sz="1200" dirty="0"/>
            <a:t>Time</a:t>
          </a:r>
        </a:p>
      </dgm:t>
    </dgm:pt>
    <dgm:pt modelId="{18476777-0612-FD46-8EBE-BAE43BDEB27F}" type="parTrans" cxnId="{7C13B9C8-B6D3-9849-A0EE-5ADB1CE82B69}">
      <dgm:prSet/>
      <dgm:spPr/>
      <dgm:t>
        <a:bodyPr/>
        <a:lstStyle/>
        <a:p>
          <a:endParaRPr lang="en-US"/>
        </a:p>
      </dgm:t>
    </dgm:pt>
    <dgm:pt modelId="{FA1C9FC4-3070-4A49-B656-D4D4879A6F4B}" type="sibTrans" cxnId="{7C13B9C8-B6D3-9849-A0EE-5ADB1CE82B69}">
      <dgm:prSet/>
      <dgm:spPr/>
      <dgm:t>
        <a:bodyPr/>
        <a:lstStyle/>
        <a:p>
          <a:endParaRPr lang="en-US"/>
        </a:p>
      </dgm:t>
    </dgm:pt>
    <dgm:pt modelId="{E18FE2C9-2213-1341-A773-54301656065D}">
      <dgm:prSet phldrT="[Text]" custT="1"/>
      <dgm:spPr/>
      <dgm:t>
        <a:bodyPr/>
        <a:lstStyle/>
        <a:p>
          <a:r>
            <a:rPr lang="en-US" sz="1200" dirty="0"/>
            <a:t>Process</a:t>
          </a:r>
        </a:p>
      </dgm:t>
    </dgm:pt>
    <dgm:pt modelId="{BD5E2F43-D041-5643-8D12-8415A3CBC77B}" type="parTrans" cxnId="{90813531-8E98-214A-9397-0E6BD7DD1FC3}">
      <dgm:prSet/>
      <dgm:spPr/>
      <dgm:t>
        <a:bodyPr/>
        <a:lstStyle/>
        <a:p>
          <a:endParaRPr lang="en-US"/>
        </a:p>
      </dgm:t>
    </dgm:pt>
    <dgm:pt modelId="{A1DC5CD0-D5F7-E445-9FF9-0A06A07137D8}" type="sibTrans" cxnId="{90813531-8E98-214A-9397-0E6BD7DD1FC3}">
      <dgm:prSet/>
      <dgm:spPr/>
      <dgm:t>
        <a:bodyPr/>
        <a:lstStyle/>
        <a:p>
          <a:endParaRPr lang="en-US"/>
        </a:p>
      </dgm:t>
    </dgm:pt>
    <dgm:pt modelId="{789BFE19-C323-4B41-9A1C-FC8276CC9E51}">
      <dgm:prSet phldrT="[Text]" custT="1"/>
      <dgm:spPr/>
      <dgm:t>
        <a:bodyPr/>
        <a:lstStyle/>
        <a:p>
          <a:r>
            <a:rPr lang="en-US" sz="1200" dirty="0"/>
            <a:t>Resources</a:t>
          </a:r>
        </a:p>
      </dgm:t>
    </dgm:pt>
    <dgm:pt modelId="{063B649D-9B95-DA4F-B6A4-5EA3BC9966DC}" type="parTrans" cxnId="{142C51FF-0CFF-EB45-9803-3A376D1CE88D}">
      <dgm:prSet/>
      <dgm:spPr/>
      <dgm:t>
        <a:bodyPr/>
        <a:lstStyle/>
        <a:p>
          <a:endParaRPr lang="en-US"/>
        </a:p>
      </dgm:t>
    </dgm:pt>
    <dgm:pt modelId="{05645618-CCC7-E94C-B93A-DACE94FEA4A7}" type="sibTrans" cxnId="{142C51FF-0CFF-EB45-9803-3A376D1CE88D}">
      <dgm:prSet/>
      <dgm:spPr/>
      <dgm:t>
        <a:bodyPr/>
        <a:lstStyle/>
        <a:p>
          <a:endParaRPr lang="en-US"/>
        </a:p>
      </dgm:t>
    </dgm:pt>
    <dgm:pt modelId="{E56E643C-8762-1647-8254-2F9ACC943A97}">
      <dgm:prSet phldrT="[Text]" custT="1"/>
      <dgm:spPr/>
      <dgm:t>
        <a:bodyPr/>
        <a:lstStyle/>
        <a:p>
          <a:r>
            <a:rPr lang="en-US" sz="1200" dirty="0"/>
            <a:t>Skills</a:t>
          </a:r>
        </a:p>
      </dgm:t>
    </dgm:pt>
    <dgm:pt modelId="{94EBE07F-2334-0C4F-AA40-C79D16029722}" type="parTrans" cxnId="{927C3CC6-0E09-4F4C-A23B-93CAD3E363C5}">
      <dgm:prSet/>
      <dgm:spPr/>
      <dgm:t>
        <a:bodyPr/>
        <a:lstStyle/>
        <a:p>
          <a:endParaRPr lang="en-US"/>
        </a:p>
      </dgm:t>
    </dgm:pt>
    <dgm:pt modelId="{1D38BA57-F419-494F-B0D7-2E6DDE159FC4}" type="sibTrans" cxnId="{927C3CC6-0E09-4F4C-A23B-93CAD3E363C5}">
      <dgm:prSet/>
      <dgm:spPr/>
      <dgm:t>
        <a:bodyPr/>
        <a:lstStyle/>
        <a:p>
          <a:endParaRPr lang="en-US"/>
        </a:p>
      </dgm:t>
    </dgm:pt>
    <dgm:pt modelId="{3F0002B7-A81C-7147-96DC-DA66712CFA38}">
      <dgm:prSet phldrT="[Text]" custT="1"/>
      <dgm:spPr>
        <a:solidFill>
          <a:schemeClr val="accent1"/>
        </a:solidFill>
      </dgm:spPr>
      <dgm:t>
        <a:bodyPr/>
        <a:lstStyle/>
        <a:p>
          <a:r>
            <a:rPr lang="en-US" sz="1200" dirty="0"/>
            <a:t>Leadership</a:t>
          </a:r>
        </a:p>
      </dgm:t>
    </dgm:pt>
    <dgm:pt modelId="{882F2C01-072C-CF41-9FCA-67BCC26A59A1}" type="parTrans" cxnId="{4A56D09A-2BEF-AB47-8842-9C40C7C6E1DF}">
      <dgm:prSet/>
      <dgm:spPr/>
      <dgm:t>
        <a:bodyPr/>
        <a:lstStyle/>
        <a:p>
          <a:endParaRPr lang="en-US"/>
        </a:p>
      </dgm:t>
    </dgm:pt>
    <dgm:pt modelId="{936ED62A-3170-074E-BB59-D4352252DF22}" type="sibTrans" cxnId="{4A56D09A-2BEF-AB47-8842-9C40C7C6E1DF}">
      <dgm:prSet/>
      <dgm:spPr/>
      <dgm:t>
        <a:bodyPr/>
        <a:lstStyle/>
        <a:p>
          <a:endParaRPr lang="en-US"/>
        </a:p>
      </dgm:t>
    </dgm:pt>
    <dgm:pt modelId="{092D4740-ACE0-7446-9D0F-471855D02320}" type="pres">
      <dgm:prSet presAssocID="{48A3EFF3-314F-1644-B605-9297C427505C}" presName="compositeShape" presStyleCnt="0">
        <dgm:presLayoutVars>
          <dgm:chMax val="7"/>
          <dgm:dir/>
          <dgm:resizeHandles val="exact"/>
        </dgm:presLayoutVars>
      </dgm:prSet>
      <dgm:spPr/>
    </dgm:pt>
    <dgm:pt modelId="{47B46155-482F-0A4A-9F8F-FEB51888110A}" type="pres">
      <dgm:prSet presAssocID="{48A3EFF3-314F-1644-B605-9297C427505C}" presName="wedge1" presStyleLbl="node1" presStyleIdx="0" presStyleCnt="6" custLinFactNeighborX="-2886" custLinFactNeighborY="5108"/>
      <dgm:spPr/>
    </dgm:pt>
    <dgm:pt modelId="{B38D705A-D267-974E-AA37-2F8696EB4F9F}" type="pres">
      <dgm:prSet presAssocID="{48A3EFF3-314F-1644-B605-9297C427505C}" presName="wedge1Tx" presStyleLbl="node1" presStyleIdx="0" presStyleCnt="6">
        <dgm:presLayoutVars>
          <dgm:chMax val="0"/>
          <dgm:chPref val="0"/>
          <dgm:bulletEnabled val="1"/>
        </dgm:presLayoutVars>
      </dgm:prSet>
      <dgm:spPr/>
    </dgm:pt>
    <dgm:pt modelId="{EBE964C9-1D37-FB40-9F9D-AE445A6ABEF9}" type="pres">
      <dgm:prSet presAssocID="{48A3EFF3-314F-1644-B605-9297C427505C}" presName="wedge2" presStyleLbl="node1" presStyleIdx="1" presStyleCnt="6"/>
      <dgm:spPr/>
    </dgm:pt>
    <dgm:pt modelId="{789F7328-B1A6-0141-8580-4A6ABEB84880}" type="pres">
      <dgm:prSet presAssocID="{48A3EFF3-314F-1644-B605-9297C427505C}" presName="wedge2Tx" presStyleLbl="node1" presStyleIdx="1" presStyleCnt="6">
        <dgm:presLayoutVars>
          <dgm:chMax val="0"/>
          <dgm:chPref val="0"/>
          <dgm:bulletEnabled val="1"/>
        </dgm:presLayoutVars>
      </dgm:prSet>
      <dgm:spPr/>
    </dgm:pt>
    <dgm:pt modelId="{E3181D8F-1CC2-0346-B573-A1B773EC2860}" type="pres">
      <dgm:prSet presAssocID="{48A3EFF3-314F-1644-B605-9297C427505C}" presName="wedge3" presStyleLbl="node1" presStyleIdx="2" presStyleCnt="6"/>
      <dgm:spPr/>
    </dgm:pt>
    <dgm:pt modelId="{F6AB593F-7AC1-2246-9E0A-1E65B63B76F6}" type="pres">
      <dgm:prSet presAssocID="{48A3EFF3-314F-1644-B605-9297C427505C}" presName="wedge3Tx" presStyleLbl="node1" presStyleIdx="2" presStyleCnt="6">
        <dgm:presLayoutVars>
          <dgm:chMax val="0"/>
          <dgm:chPref val="0"/>
          <dgm:bulletEnabled val="1"/>
        </dgm:presLayoutVars>
      </dgm:prSet>
      <dgm:spPr/>
    </dgm:pt>
    <dgm:pt modelId="{F4224706-0AA7-F845-8866-D878806F9C20}" type="pres">
      <dgm:prSet presAssocID="{48A3EFF3-314F-1644-B605-9297C427505C}" presName="wedge4" presStyleLbl="node1" presStyleIdx="3" presStyleCnt="6"/>
      <dgm:spPr/>
    </dgm:pt>
    <dgm:pt modelId="{DDB0699D-4C69-7147-937C-718B2222360B}" type="pres">
      <dgm:prSet presAssocID="{48A3EFF3-314F-1644-B605-9297C427505C}" presName="wedge4Tx" presStyleLbl="node1" presStyleIdx="3" presStyleCnt="6">
        <dgm:presLayoutVars>
          <dgm:chMax val="0"/>
          <dgm:chPref val="0"/>
          <dgm:bulletEnabled val="1"/>
        </dgm:presLayoutVars>
      </dgm:prSet>
      <dgm:spPr/>
    </dgm:pt>
    <dgm:pt modelId="{2D183DFC-D3D9-704D-BECA-CB39D327EE7B}" type="pres">
      <dgm:prSet presAssocID="{48A3EFF3-314F-1644-B605-9297C427505C}" presName="wedge5" presStyleLbl="node1" presStyleIdx="4" presStyleCnt="6"/>
      <dgm:spPr/>
    </dgm:pt>
    <dgm:pt modelId="{B259FD4D-E902-AD45-8E4D-BCC3CBD6E953}" type="pres">
      <dgm:prSet presAssocID="{48A3EFF3-314F-1644-B605-9297C427505C}" presName="wedge5Tx" presStyleLbl="node1" presStyleIdx="4" presStyleCnt="6">
        <dgm:presLayoutVars>
          <dgm:chMax val="0"/>
          <dgm:chPref val="0"/>
          <dgm:bulletEnabled val="1"/>
        </dgm:presLayoutVars>
      </dgm:prSet>
      <dgm:spPr/>
    </dgm:pt>
    <dgm:pt modelId="{C3787CA9-0A76-0F47-933E-612E869D33C4}" type="pres">
      <dgm:prSet presAssocID="{48A3EFF3-314F-1644-B605-9297C427505C}" presName="wedge6" presStyleLbl="node1" presStyleIdx="5" presStyleCnt="6"/>
      <dgm:spPr/>
    </dgm:pt>
    <dgm:pt modelId="{CD67C39D-9B79-D543-BBB3-8CCFFC18A21A}" type="pres">
      <dgm:prSet presAssocID="{48A3EFF3-314F-1644-B605-9297C427505C}" presName="wedge6Tx" presStyleLbl="node1" presStyleIdx="5" presStyleCnt="6">
        <dgm:presLayoutVars>
          <dgm:chMax val="0"/>
          <dgm:chPref val="0"/>
          <dgm:bulletEnabled val="1"/>
        </dgm:presLayoutVars>
      </dgm:prSet>
      <dgm:spPr/>
    </dgm:pt>
  </dgm:ptLst>
  <dgm:cxnLst>
    <dgm:cxn modelId="{CE197B0A-04FA-754F-8754-31DFD1AE4571}" type="presOf" srcId="{E56E643C-8762-1647-8254-2F9ACC943A97}" destId="{B259FD4D-E902-AD45-8E4D-BCC3CBD6E953}" srcOrd="1" destOrd="0" presId="urn:microsoft.com/office/officeart/2005/8/layout/chart3"/>
    <dgm:cxn modelId="{90813531-8E98-214A-9397-0E6BD7DD1FC3}" srcId="{48A3EFF3-314F-1644-B605-9297C427505C}" destId="{E18FE2C9-2213-1341-A773-54301656065D}" srcOrd="2" destOrd="0" parTransId="{BD5E2F43-D041-5643-8D12-8415A3CBC77B}" sibTransId="{A1DC5CD0-D5F7-E445-9FF9-0A06A07137D8}"/>
    <dgm:cxn modelId="{96DCB94F-7533-0943-857B-FF4B1CDBB5ED}" type="presOf" srcId="{E18FE2C9-2213-1341-A773-54301656065D}" destId="{F6AB593F-7AC1-2246-9E0A-1E65B63B76F6}" srcOrd="1" destOrd="0" presId="urn:microsoft.com/office/officeart/2005/8/layout/chart3"/>
    <dgm:cxn modelId="{7A7C2859-EA58-5546-BC1B-C4518AD11054}" type="presOf" srcId="{515CF72E-470C-8949-A5D1-26304BA40B1B}" destId="{789F7328-B1A6-0141-8580-4A6ABEB84880}" srcOrd="1" destOrd="0" presId="urn:microsoft.com/office/officeart/2005/8/layout/chart3"/>
    <dgm:cxn modelId="{CEDC0962-5F46-1B41-918B-590D253495E0}" type="presOf" srcId="{789BFE19-C323-4B41-9A1C-FC8276CC9E51}" destId="{F4224706-0AA7-F845-8866-D878806F9C20}" srcOrd="0" destOrd="0" presId="urn:microsoft.com/office/officeart/2005/8/layout/chart3"/>
    <dgm:cxn modelId="{15032E6D-3738-CA4A-8682-6747E79AAE7A}" type="presOf" srcId="{E56E643C-8762-1647-8254-2F9ACC943A97}" destId="{2D183DFC-D3D9-704D-BECA-CB39D327EE7B}" srcOrd="0" destOrd="0" presId="urn:microsoft.com/office/officeart/2005/8/layout/chart3"/>
    <dgm:cxn modelId="{85D0807A-F2A5-674F-9EAF-8926C3AD9A60}" srcId="{48A3EFF3-314F-1644-B605-9297C427505C}" destId="{80BDEEDD-60A0-574E-A53B-4A77784F8769}" srcOrd="0" destOrd="0" parTransId="{BDFB8F26-2512-664D-88D5-7DC9B244F57E}" sibTransId="{0ADE7399-A50F-1E43-8286-601FDDD97CE1}"/>
    <dgm:cxn modelId="{9FB28A7B-5730-B440-9BD5-4B9999ABE983}" type="presOf" srcId="{3F0002B7-A81C-7147-96DC-DA66712CFA38}" destId="{CD67C39D-9B79-D543-BBB3-8CCFFC18A21A}" srcOrd="1" destOrd="0" presId="urn:microsoft.com/office/officeart/2005/8/layout/chart3"/>
    <dgm:cxn modelId="{3C6BEA84-BE4E-E14B-9658-9C80584AAF0C}" type="presOf" srcId="{80BDEEDD-60A0-574E-A53B-4A77784F8769}" destId="{47B46155-482F-0A4A-9F8F-FEB51888110A}" srcOrd="0" destOrd="0" presId="urn:microsoft.com/office/officeart/2005/8/layout/chart3"/>
    <dgm:cxn modelId="{B468DB90-5E7B-E54C-A9A5-76C6216D2AE6}" type="presOf" srcId="{789BFE19-C323-4B41-9A1C-FC8276CC9E51}" destId="{DDB0699D-4C69-7147-937C-718B2222360B}" srcOrd="1" destOrd="0" presId="urn:microsoft.com/office/officeart/2005/8/layout/chart3"/>
    <dgm:cxn modelId="{4A56D09A-2BEF-AB47-8842-9C40C7C6E1DF}" srcId="{48A3EFF3-314F-1644-B605-9297C427505C}" destId="{3F0002B7-A81C-7147-96DC-DA66712CFA38}" srcOrd="5" destOrd="0" parTransId="{882F2C01-072C-CF41-9FCA-67BCC26A59A1}" sibTransId="{936ED62A-3170-074E-BB59-D4352252DF22}"/>
    <dgm:cxn modelId="{539BE99C-FEF1-8943-AB52-FC69E7565D8D}" type="presOf" srcId="{E18FE2C9-2213-1341-A773-54301656065D}" destId="{E3181D8F-1CC2-0346-B573-A1B773EC2860}" srcOrd="0" destOrd="0" presId="urn:microsoft.com/office/officeart/2005/8/layout/chart3"/>
    <dgm:cxn modelId="{68C05D9E-7EA2-D340-93AC-6F2FA155242C}" type="presOf" srcId="{3F0002B7-A81C-7147-96DC-DA66712CFA38}" destId="{C3787CA9-0A76-0F47-933E-612E869D33C4}" srcOrd="0" destOrd="0" presId="urn:microsoft.com/office/officeart/2005/8/layout/chart3"/>
    <dgm:cxn modelId="{AB1E57A7-7164-5148-99E4-3CED83C616BF}" type="presOf" srcId="{515CF72E-470C-8949-A5D1-26304BA40B1B}" destId="{EBE964C9-1D37-FB40-9F9D-AE445A6ABEF9}" srcOrd="0" destOrd="0" presId="urn:microsoft.com/office/officeart/2005/8/layout/chart3"/>
    <dgm:cxn modelId="{927C3CC6-0E09-4F4C-A23B-93CAD3E363C5}" srcId="{48A3EFF3-314F-1644-B605-9297C427505C}" destId="{E56E643C-8762-1647-8254-2F9ACC943A97}" srcOrd="4" destOrd="0" parTransId="{94EBE07F-2334-0C4F-AA40-C79D16029722}" sibTransId="{1D38BA57-F419-494F-B0D7-2E6DDE159FC4}"/>
    <dgm:cxn modelId="{3501C0C6-00ED-044F-A11E-156C9AC21B4F}" type="presOf" srcId="{48A3EFF3-314F-1644-B605-9297C427505C}" destId="{092D4740-ACE0-7446-9D0F-471855D02320}" srcOrd="0" destOrd="0" presId="urn:microsoft.com/office/officeart/2005/8/layout/chart3"/>
    <dgm:cxn modelId="{7C13B9C8-B6D3-9849-A0EE-5ADB1CE82B69}" srcId="{48A3EFF3-314F-1644-B605-9297C427505C}" destId="{515CF72E-470C-8949-A5D1-26304BA40B1B}" srcOrd="1" destOrd="0" parTransId="{18476777-0612-FD46-8EBE-BAE43BDEB27F}" sibTransId="{FA1C9FC4-3070-4A49-B656-D4D4879A6F4B}"/>
    <dgm:cxn modelId="{64142CDE-6334-6F42-A6ED-2B9E1C898ABE}" type="presOf" srcId="{80BDEEDD-60A0-574E-A53B-4A77784F8769}" destId="{B38D705A-D267-974E-AA37-2F8696EB4F9F}" srcOrd="1" destOrd="0" presId="urn:microsoft.com/office/officeart/2005/8/layout/chart3"/>
    <dgm:cxn modelId="{142C51FF-0CFF-EB45-9803-3A376D1CE88D}" srcId="{48A3EFF3-314F-1644-B605-9297C427505C}" destId="{789BFE19-C323-4B41-9A1C-FC8276CC9E51}" srcOrd="3" destOrd="0" parTransId="{063B649D-9B95-DA4F-B6A4-5EA3BC9966DC}" sibTransId="{05645618-CCC7-E94C-B93A-DACE94FEA4A7}"/>
    <dgm:cxn modelId="{469C01D0-B946-EB4A-B155-E503A52C23FB}" type="presParOf" srcId="{092D4740-ACE0-7446-9D0F-471855D02320}" destId="{47B46155-482F-0A4A-9F8F-FEB51888110A}" srcOrd="0" destOrd="0" presId="urn:microsoft.com/office/officeart/2005/8/layout/chart3"/>
    <dgm:cxn modelId="{8F1573E3-05A5-974A-A10A-7A4B257D2C93}" type="presParOf" srcId="{092D4740-ACE0-7446-9D0F-471855D02320}" destId="{B38D705A-D267-974E-AA37-2F8696EB4F9F}" srcOrd="1" destOrd="0" presId="urn:microsoft.com/office/officeart/2005/8/layout/chart3"/>
    <dgm:cxn modelId="{ED22F041-7CB8-0C41-A88B-5665E7660483}" type="presParOf" srcId="{092D4740-ACE0-7446-9D0F-471855D02320}" destId="{EBE964C9-1D37-FB40-9F9D-AE445A6ABEF9}" srcOrd="2" destOrd="0" presId="urn:microsoft.com/office/officeart/2005/8/layout/chart3"/>
    <dgm:cxn modelId="{1146D8E5-E505-B547-B32E-FA0994028A00}" type="presParOf" srcId="{092D4740-ACE0-7446-9D0F-471855D02320}" destId="{789F7328-B1A6-0141-8580-4A6ABEB84880}" srcOrd="3" destOrd="0" presId="urn:microsoft.com/office/officeart/2005/8/layout/chart3"/>
    <dgm:cxn modelId="{276DB7FD-8DC5-C645-B65A-191CFF360590}" type="presParOf" srcId="{092D4740-ACE0-7446-9D0F-471855D02320}" destId="{E3181D8F-1CC2-0346-B573-A1B773EC2860}" srcOrd="4" destOrd="0" presId="urn:microsoft.com/office/officeart/2005/8/layout/chart3"/>
    <dgm:cxn modelId="{956F3112-FE22-A94B-8E84-7C2538081127}" type="presParOf" srcId="{092D4740-ACE0-7446-9D0F-471855D02320}" destId="{F6AB593F-7AC1-2246-9E0A-1E65B63B76F6}" srcOrd="5" destOrd="0" presId="urn:microsoft.com/office/officeart/2005/8/layout/chart3"/>
    <dgm:cxn modelId="{B52518CC-6F5F-2840-B97D-F52556F057EA}" type="presParOf" srcId="{092D4740-ACE0-7446-9D0F-471855D02320}" destId="{F4224706-0AA7-F845-8866-D878806F9C20}" srcOrd="6" destOrd="0" presId="urn:microsoft.com/office/officeart/2005/8/layout/chart3"/>
    <dgm:cxn modelId="{A3E415CC-C3DD-184C-B269-CE71A4F32FF1}" type="presParOf" srcId="{092D4740-ACE0-7446-9D0F-471855D02320}" destId="{DDB0699D-4C69-7147-937C-718B2222360B}" srcOrd="7" destOrd="0" presId="urn:microsoft.com/office/officeart/2005/8/layout/chart3"/>
    <dgm:cxn modelId="{04BB3B87-117E-2848-9AAC-ADAD279C1A89}" type="presParOf" srcId="{092D4740-ACE0-7446-9D0F-471855D02320}" destId="{2D183DFC-D3D9-704D-BECA-CB39D327EE7B}" srcOrd="8" destOrd="0" presId="urn:microsoft.com/office/officeart/2005/8/layout/chart3"/>
    <dgm:cxn modelId="{4228BEF0-D12D-F540-B865-6EDA75A69C10}" type="presParOf" srcId="{092D4740-ACE0-7446-9D0F-471855D02320}" destId="{B259FD4D-E902-AD45-8E4D-BCC3CBD6E953}" srcOrd="9" destOrd="0" presId="urn:microsoft.com/office/officeart/2005/8/layout/chart3"/>
    <dgm:cxn modelId="{3229B93F-A5A2-364F-BA5A-7CDB96FF4FDC}" type="presParOf" srcId="{092D4740-ACE0-7446-9D0F-471855D02320}" destId="{C3787CA9-0A76-0F47-933E-612E869D33C4}" srcOrd="10" destOrd="0" presId="urn:microsoft.com/office/officeart/2005/8/layout/chart3"/>
    <dgm:cxn modelId="{0DF7C232-4E85-CA4A-A657-1FE2D023431C}" type="presParOf" srcId="{092D4740-ACE0-7446-9D0F-471855D02320}" destId="{CD67C39D-9B79-D543-BBB3-8CCFFC18A21A}"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155-482F-0A4A-9F8F-FEB51888110A}">
      <dsp:nvSpPr>
        <dsp:cNvPr id="0" name=""/>
        <dsp:cNvSpPr/>
      </dsp:nvSpPr>
      <dsp:spPr>
        <a:xfrm>
          <a:off x="268234" y="465043"/>
          <a:ext cx="3300984" cy="3300984"/>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Stakeholders</a:t>
          </a:r>
        </a:p>
      </dsp:txBody>
      <dsp:txXfrm>
        <a:off x="1954094" y="818720"/>
        <a:ext cx="962787" cy="707353"/>
      </dsp:txXfrm>
    </dsp:sp>
    <dsp:sp modelId="{EBE964C9-1D37-FB40-9F9D-AE445A6ABEF9}">
      <dsp:nvSpPr>
        <dsp:cNvPr id="0" name=""/>
        <dsp:cNvSpPr/>
      </dsp:nvSpPr>
      <dsp:spPr>
        <a:xfrm>
          <a:off x="265257" y="466586"/>
          <a:ext cx="3300984" cy="3300984"/>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Time</a:t>
          </a:r>
        </a:p>
      </dsp:txBody>
      <dsp:txXfrm>
        <a:off x="2524859" y="1783050"/>
        <a:ext cx="998154" cy="668056"/>
      </dsp:txXfrm>
    </dsp:sp>
    <dsp:sp modelId="{E3181D8F-1CC2-0346-B573-A1B773EC2860}">
      <dsp:nvSpPr>
        <dsp:cNvPr id="0" name=""/>
        <dsp:cNvSpPr/>
      </dsp:nvSpPr>
      <dsp:spPr>
        <a:xfrm>
          <a:off x="265257" y="466586"/>
          <a:ext cx="3300984" cy="3300984"/>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Process</a:t>
          </a:r>
        </a:p>
      </dsp:txBody>
      <dsp:txXfrm>
        <a:off x="1951117" y="2706540"/>
        <a:ext cx="962787" cy="707353"/>
      </dsp:txXfrm>
    </dsp:sp>
    <dsp:sp modelId="{F4224706-0AA7-F845-8866-D878806F9C20}">
      <dsp:nvSpPr>
        <dsp:cNvPr id="0" name=""/>
        <dsp:cNvSpPr/>
      </dsp:nvSpPr>
      <dsp:spPr>
        <a:xfrm>
          <a:off x="265257" y="466586"/>
          <a:ext cx="3300984" cy="3300984"/>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Resources</a:t>
          </a:r>
        </a:p>
      </dsp:txBody>
      <dsp:txXfrm>
        <a:off x="917594" y="2706540"/>
        <a:ext cx="962787" cy="707353"/>
      </dsp:txXfrm>
    </dsp:sp>
    <dsp:sp modelId="{2D183DFC-D3D9-704D-BECA-CB39D327EE7B}">
      <dsp:nvSpPr>
        <dsp:cNvPr id="0" name=""/>
        <dsp:cNvSpPr/>
      </dsp:nvSpPr>
      <dsp:spPr>
        <a:xfrm>
          <a:off x="265257" y="466586"/>
          <a:ext cx="3300984" cy="3300984"/>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Skills</a:t>
          </a:r>
        </a:p>
      </dsp:txBody>
      <dsp:txXfrm>
        <a:off x="316344" y="1783050"/>
        <a:ext cx="998154" cy="668056"/>
      </dsp:txXfrm>
    </dsp:sp>
    <dsp:sp modelId="{C3787CA9-0A76-0F47-933E-612E869D33C4}">
      <dsp:nvSpPr>
        <dsp:cNvPr id="0" name=""/>
        <dsp:cNvSpPr/>
      </dsp:nvSpPr>
      <dsp:spPr>
        <a:xfrm>
          <a:off x="265257" y="466586"/>
          <a:ext cx="3300984" cy="3300984"/>
        </a:xfrm>
        <a:prstGeom prst="pie">
          <a:avLst>
            <a:gd name="adj1" fmla="val 126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Leadership</a:t>
          </a:r>
        </a:p>
      </dsp:txBody>
      <dsp:txXfrm>
        <a:off x="917594" y="820263"/>
        <a:ext cx="962787" cy="707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155-482F-0A4A-9F8F-FEB51888110A}">
      <dsp:nvSpPr>
        <dsp:cNvPr id="0" name=""/>
        <dsp:cNvSpPr/>
      </dsp:nvSpPr>
      <dsp:spPr>
        <a:xfrm>
          <a:off x="268234" y="465043"/>
          <a:ext cx="3300984" cy="3300984"/>
        </a:xfrm>
        <a:prstGeom prst="pie">
          <a:avLst>
            <a:gd name="adj1" fmla="val 16200000"/>
            <a:gd name="adj2" fmla="val 198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Stakeholders</a:t>
          </a:r>
        </a:p>
      </dsp:txBody>
      <dsp:txXfrm>
        <a:off x="1954094" y="818720"/>
        <a:ext cx="962787" cy="707353"/>
      </dsp:txXfrm>
    </dsp:sp>
    <dsp:sp modelId="{EBE964C9-1D37-FB40-9F9D-AE445A6ABEF9}">
      <dsp:nvSpPr>
        <dsp:cNvPr id="0" name=""/>
        <dsp:cNvSpPr/>
      </dsp:nvSpPr>
      <dsp:spPr>
        <a:xfrm>
          <a:off x="265257" y="466586"/>
          <a:ext cx="3300984" cy="3300984"/>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Time</a:t>
          </a:r>
        </a:p>
      </dsp:txBody>
      <dsp:txXfrm>
        <a:off x="2524859" y="1783050"/>
        <a:ext cx="998154" cy="668056"/>
      </dsp:txXfrm>
    </dsp:sp>
    <dsp:sp modelId="{E3181D8F-1CC2-0346-B573-A1B773EC2860}">
      <dsp:nvSpPr>
        <dsp:cNvPr id="0" name=""/>
        <dsp:cNvSpPr/>
      </dsp:nvSpPr>
      <dsp:spPr>
        <a:xfrm>
          <a:off x="265257" y="466586"/>
          <a:ext cx="3300984" cy="3300984"/>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Process</a:t>
          </a:r>
        </a:p>
      </dsp:txBody>
      <dsp:txXfrm>
        <a:off x="1951117" y="2706540"/>
        <a:ext cx="962787" cy="707353"/>
      </dsp:txXfrm>
    </dsp:sp>
    <dsp:sp modelId="{F4224706-0AA7-F845-8866-D878806F9C20}">
      <dsp:nvSpPr>
        <dsp:cNvPr id="0" name=""/>
        <dsp:cNvSpPr/>
      </dsp:nvSpPr>
      <dsp:spPr>
        <a:xfrm>
          <a:off x="265257" y="466586"/>
          <a:ext cx="3300984" cy="3300984"/>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Resources</a:t>
          </a:r>
        </a:p>
      </dsp:txBody>
      <dsp:txXfrm>
        <a:off x="917594" y="2706540"/>
        <a:ext cx="962787" cy="707353"/>
      </dsp:txXfrm>
    </dsp:sp>
    <dsp:sp modelId="{2D183DFC-D3D9-704D-BECA-CB39D327EE7B}">
      <dsp:nvSpPr>
        <dsp:cNvPr id="0" name=""/>
        <dsp:cNvSpPr/>
      </dsp:nvSpPr>
      <dsp:spPr>
        <a:xfrm>
          <a:off x="265257" y="466586"/>
          <a:ext cx="3300984" cy="3300984"/>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Skills</a:t>
          </a:r>
        </a:p>
      </dsp:txBody>
      <dsp:txXfrm>
        <a:off x="316344" y="1783050"/>
        <a:ext cx="998154" cy="668056"/>
      </dsp:txXfrm>
    </dsp:sp>
    <dsp:sp modelId="{C3787CA9-0A76-0F47-933E-612E869D33C4}">
      <dsp:nvSpPr>
        <dsp:cNvPr id="0" name=""/>
        <dsp:cNvSpPr/>
      </dsp:nvSpPr>
      <dsp:spPr>
        <a:xfrm>
          <a:off x="265257" y="466586"/>
          <a:ext cx="3300984" cy="3300984"/>
        </a:xfrm>
        <a:prstGeom prst="pie">
          <a:avLst>
            <a:gd name="adj1" fmla="val 126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Leadership</a:t>
          </a:r>
        </a:p>
      </dsp:txBody>
      <dsp:txXfrm>
        <a:off x="917594" y="820263"/>
        <a:ext cx="962787" cy="707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155-482F-0A4A-9F8F-FEB51888110A}">
      <dsp:nvSpPr>
        <dsp:cNvPr id="0" name=""/>
        <dsp:cNvSpPr/>
      </dsp:nvSpPr>
      <dsp:spPr>
        <a:xfrm>
          <a:off x="268234" y="465043"/>
          <a:ext cx="3300984" cy="3300984"/>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Stakeholders</a:t>
          </a:r>
        </a:p>
      </dsp:txBody>
      <dsp:txXfrm>
        <a:off x="1954094" y="818720"/>
        <a:ext cx="962787" cy="707353"/>
      </dsp:txXfrm>
    </dsp:sp>
    <dsp:sp modelId="{EBE964C9-1D37-FB40-9F9D-AE445A6ABEF9}">
      <dsp:nvSpPr>
        <dsp:cNvPr id="0" name=""/>
        <dsp:cNvSpPr/>
      </dsp:nvSpPr>
      <dsp:spPr>
        <a:xfrm>
          <a:off x="265257" y="466586"/>
          <a:ext cx="3300984" cy="3300984"/>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Time</a:t>
          </a:r>
        </a:p>
      </dsp:txBody>
      <dsp:txXfrm>
        <a:off x="2524859" y="1783050"/>
        <a:ext cx="998154" cy="668056"/>
      </dsp:txXfrm>
    </dsp:sp>
    <dsp:sp modelId="{E3181D8F-1CC2-0346-B573-A1B773EC2860}">
      <dsp:nvSpPr>
        <dsp:cNvPr id="0" name=""/>
        <dsp:cNvSpPr/>
      </dsp:nvSpPr>
      <dsp:spPr>
        <a:xfrm>
          <a:off x="265257" y="466586"/>
          <a:ext cx="3300984" cy="3300984"/>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Process</a:t>
          </a:r>
        </a:p>
      </dsp:txBody>
      <dsp:txXfrm>
        <a:off x="1951117" y="2706540"/>
        <a:ext cx="962787" cy="707353"/>
      </dsp:txXfrm>
    </dsp:sp>
    <dsp:sp modelId="{F4224706-0AA7-F845-8866-D878806F9C20}">
      <dsp:nvSpPr>
        <dsp:cNvPr id="0" name=""/>
        <dsp:cNvSpPr/>
      </dsp:nvSpPr>
      <dsp:spPr>
        <a:xfrm>
          <a:off x="265257" y="466586"/>
          <a:ext cx="3300984" cy="3300984"/>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Resources</a:t>
          </a:r>
        </a:p>
      </dsp:txBody>
      <dsp:txXfrm>
        <a:off x="917594" y="2706540"/>
        <a:ext cx="962787" cy="707353"/>
      </dsp:txXfrm>
    </dsp:sp>
    <dsp:sp modelId="{2D183DFC-D3D9-704D-BECA-CB39D327EE7B}">
      <dsp:nvSpPr>
        <dsp:cNvPr id="0" name=""/>
        <dsp:cNvSpPr/>
      </dsp:nvSpPr>
      <dsp:spPr>
        <a:xfrm>
          <a:off x="265257" y="466586"/>
          <a:ext cx="3300984" cy="3300984"/>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Skills</a:t>
          </a:r>
        </a:p>
      </dsp:txBody>
      <dsp:txXfrm>
        <a:off x="316344" y="1783050"/>
        <a:ext cx="998154" cy="668056"/>
      </dsp:txXfrm>
    </dsp:sp>
    <dsp:sp modelId="{C3787CA9-0A76-0F47-933E-612E869D33C4}">
      <dsp:nvSpPr>
        <dsp:cNvPr id="0" name=""/>
        <dsp:cNvSpPr/>
      </dsp:nvSpPr>
      <dsp:spPr>
        <a:xfrm>
          <a:off x="265257" y="466586"/>
          <a:ext cx="3300984" cy="3300984"/>
        </a:xfrm>
        <a:prstGeom prst="pie">
          <a:avLst>
            <a:gd name="adj1" fmla="val 12600000"/>
            <a:gd name="adj2" fmla="val 162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Leadership</a:t>
          </a:r>
        </a:p>
      </dsp:txBody>
      <dsp:txXfrm>
        <a:off x="917594" y="820263"/>
        <a:ext cx="962787" cy="707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155-482F-0A4A-9F8F-FEB51888110A}">
      <dsp:nvSpPr>
        <dsp:cNvPr id="0" name=""/>
        <dsp:cNvSpPr/>
      </dsp:nvSpPr>
      <dsp:spPr>
        <a:xfrm>
          <a:off x="268234" y="465043"/>
          <a:ext cx="3300984" cy="3300984"/>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Stakeholders</a:t>
          </a:r>
        </a:p>
      </dsp:txBody>
      <dsp:txXfrm>
        <a:off x="1954094" y="818720"/>
        <a:ext cx="962787" cy="707353"/>
      </dsp:txXfrm>
    </dsp:sp>
    <dsp:sp modelId="{EBE964C9-1D37-FB40-9F9D-AE445A6ABEF9}">
      <dsp:nvSpPr>
        <dsp:cNvPr id="0" name=""/>
        <dsp:cNvSpPr/>
      </dsp:nvSpPr>
      <dsp:spPr>
        <a:xfrm>
          <a:off x="265257" y="466586"/>
          <a:ext cx="3300984" cy="3300984"/>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Time</a:t>
          </a:r>
        </a:p>
      </dsp:txBody>
      <dsp:txXfrm>
        <a:off x="2524859" y="1783050"/>
        <a:ext cx="998154" cy="668056"/>
      </dsp:txXfrm>
    </dsp:sp>
    <dsp:sp modelId="{E3181D8F-1CC2-0346-B573-A1B773EC2860}">
      <dsp:nvSpPr>
        <dsp:cNvPr id="0" name=""/>
        <dsp:cNvSpPr/>
      </dsp:nvSpPr>
      <dsp:spPr>
        <a:xfrm>
          <a:off x="265257" y="466586"/>
          <a:ext cx="3300984" cy="3300984"/>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Process</a:t>
          </a:r>
        </a:p>
      </dsp:txBody>
      <dsp:txXfrm>
        <a:off x="1951117" y="2706540"/>
        <a:ext cx="962787" cy="707353"/>
      </dsp:txXfrm>
    </dsp:sp>
    <dsp:sp modelId="{F4224706-0AA7-F845-8866-D878806F9C20}">
      <dsp:nvSpPr>
        <dsp:cNvPr id="0" name=""/>
        <dsp:cNvSpPr/>
      </dsp:nvSpPr>
      <dsp:spPr>
        <a:xfrm>
          <a:off x="265257" y="466586"/>
          <a:ext cx="3300984" cy="3300984"/>
        </a:xfrm>
        <a:prstGeom prst="pie">
          <a:avLst>
            <a:gd name="adj1" fmla="val 5400000"/>
            <a:gd name="adj2" fmla="val 90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Resources</a:t>
          </a:r>
        </a:p>
      </dsp:txBody>
      <dsp:txXfrm>
        <a:off x="917594" y="2706540"/>
        <a:ext cx="962787" cy="707353"/>
      </dsp:txXfrm>
    </dsp:sp>
    <dsp:sp modelId="{2D183DFC-D3D9-704D-BECA-CB39D327EE7B}">
      <dsp:nvSpPr>
        <dsp:cNvPr id="0" name=""/>
        <dsp:cNvSpPr/>
      </dsp:nvSpPr>
      <dsp:spPr>
        <a:xfrm>
          <a:off x="265257" y="466586"/>
          <a:ext cx="3300984" cy="3300984"/>
        </a:xfrm>
        <a:prstGeom prst="pie">
          <a:avLst>
            <a:gd name="adj1" fmla="val 9000000"/>
            <a:gd name="adj2" fmla="val 126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Skills</a:t>
          </a:r>
        </a:p>
      </dsp:txBody>
      <dsp:txXfrm>
        <a:off x="316344" y="1783050"/>
        <a:ext cx="998154" cy="668056"/>
      </dsp:txXfrm>
    </dsp:sp>
    <dsp:sp modelId="{C3787CA9-0A76-0F47-933E-612E869D33C4}">
      <dsp:nvSpPr>
        <dsp:cNvPr id="0" name=""/>
        <dsp:cNvSpPr/>
      </dsp:nvSpPr>
      <dsp:spPr>
        <a:xfrm>
          <a:off x="265257" y="466586"/>
          <a:ext cx="3300984" cy="3300984"/>
        </a:xfrm>
        <a:prstGeom prst="pie">
          <a:avLst>
            <a:gd name="adj1" fmla="val 126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Leadership</a:t>
          </a:r>
        </a:p>
      </dsp:txBody>
      <dsp:txXfrm>
        <a:off x="917594" y="820263"/>
        <a:ext cx="962787" cy="707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155-482F-0A4A-9F8F-FEB51888110A}">
      <dsp:nvSpPr>
        <dsp:cNvPr id="0" name=""/>
        <dsp:cNvSpPr/>
      </dsp:nvSpPr>
      <dsp:spPr>
        <a:xfrm>
          <a:off x="268234" y="465043"/>
          <a:ext cx="3300984" cy="3300984"/>
        </a:xfrm>
        <a:prstGeom prst="pie">
          <a:avLst>
            <a:gd name="adj1" fmla="val 16200000"/>
            <a:gd name="adj2" fmla="val 198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Stakeholders</a:t>
          </a:r>
        </a:p>
      </dsp:txBody>
      <dsp:txXfrm>
        <a:off x="1954094" y="818720"/>
        <a:ext cx="962787" cy="707353"/>
      </dsp:txXfrm>
    </dsp:sp>
    <dsp:sp modelId="{EBE964C9-1D37-FB40-9F9D-AE445A6ABEF9}">
      <dsp:nvSpPr>
        <dsp:cNvPr id="0" name=""/>
        <dsp:cNvSpPr/>
      </dsp:nvSpPr>
      <dsp:spPr>
        <a:xfrm>
          <a:off x="265257" y="466586"/>
          <a:ext cx="3300984" cy="3300984"/>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Time</a:t>
          </a:r>
        </a:p>
      </dsp:txBody>
      <dsp:txXfrm>
        <a:off x="2524859" y="1783050"/>
        <a:ext cx="998154" cy="668056"/>
      </dsp:txXfrm>
    </dsp:sp>
    <dsp:sp modelId="{E3181D8F-1CC2-0346-B573-A1B773EC2860}">
      <dsp:nvSpPr>
        <dsp:cNvPr id="0" name=""/>
        <dsp:cNvSpPr/>
      </dsp:nvSpPr>
      <dsp:spPr>
        <a:xfrm>
          <a:off x="265257" y="466586"/>
          <a:ext cx="3300984" cy="3300984"/>
        </a:xfrm>
        <a:prstGeom prst="pie">
          <a:avLst>
            <a:gd name="adj1" fmla="val 1800000"/>
            <a:gd name="adj2" fmla="val 54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Process</a:t>
          </a:r>
        </a:p>
      </dsp:txBody>
      <dsp:txXfrm>
        <a:off x="1951117" y="2706540"/>
        <a:ext cx="962787" cy="707353"/>
      </dsp:txXfrm>
    </dsp:sp>
    <dsp:sp modelId="{F4224706-0AA7-F845-8866-D878806F9C20}">
      <dsp:nvSpPr>
        <dsp:cNvPr id="0" name=""/>
        <dsp:cNvSpPr/>
      </dsp:nvSpPr>
      <dsp:spPr>
        <a:xfrm>
          <a:off x="265257" y="466586"/>
          <a:ext cx="3300984" cy="3300984"/>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Resources</a:t>
          </a:r>
        </a:p>
      </dsp:txBody>
      <dsp:txXfrm>
        <a:off x="917594" y="2706540"/>
        <a:ext cx="962787" cy="707353"/>
      </dsp:txXfrm>
    </dsp:sp>
    <dsp:sp modelId="{2D183DFC-D3D9-704D-BECA-CB39D327EE7B}">
      <dsp:nvSpPr>
        <dsp:cNvPr id="0" name=""/>
        <dsp:cNvSpPr/>
      </dsp:nvSpPr>
      <dsp:spPr>
        <a:xfrm>
          <a:off x="265257" y="466586"/>
          <a:ext cx="3300984" cy="3300984"/>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Skills</a:t>
          </a:r>
        </a:p>
      </dsp:txBody>
      <dsp:txXfrm>
        <a:off x="316344" y="1783050"/>
        <a:ext cx="998154" cy="668056"/>
      </dsp:txXfrm>
    </dsp:sp>
    <dsp:sp modelId="{C3787CA9-0A76-0F47-933E-612E869D33C4}">
      <dsp:nvSpPr>
        <dsp:cNvPr id="0" name=""/>
        <dsp:cNvSpPr/>
      </dsp:nvSpPr>
      <dsp:spPr>
        <a:xfrm>
          <a:off x="265257" y="466586"/>
          <a:ext cx="3300984" cy="3300984"/>
        </a:xfrm>
        <a:prstGeom prst="pie">
          <a:avLst>
            <a:gd name="adj1" fmla="val 126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Leadership</a:t>
          </a:r>
        </a:p>
      </dsp:txBody>
      <dsp:txXfrm>
        <a:off x="917594" y="820263"/>
        <a:ext cx="962787" cy="707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6155-482F-0A4A-9F8F-FEB51888110A}">
      <dsp:nvSpPr>
        <dsp:cNvPr id="0" name=""/>
        <dsp:cNvSpPr/>
      </dsp:nvSpPr>
      <dsp:spPr>
        <a:xfrm>
          <a:off x="268234" y="465043"/>
          <a:ext cx="3300984" cy="3300984"/>
        </a:xfrm>
        <a:prstGeom prst="pie">
          <a:avLst>
            <a:gd name="adj1" fmla="val 16200000"/>
            <a:gd name="adj2" fmla="val 198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Stakeholders</a:t>
          </a:r>
        </a:p>
      </dsp:txBody>
      <dsp:txXfrm>
        <a:off x="1954094" y="818720"/>
        <a:ext cx="962787" cy="707353"/>
      </dsp:txXfrm>
    </dsp:sp>
    <dsp:sp modelId="{EBE964C9-1D37-FB40-9F9D-AE445A6ABEF9}">
      <dsp:nvSpPr>
        <dsp:cNvPr id="0" name=""/>
        <dsp:cNvSpPr/>
      </dsp:nvSpPr>
      <dsp:spPr>
        <a:xfrm>
          <a:off x="265257" y="466586"/>
          <a:ext cx="3300984" cy="3300984"/>
        </a:xfrm>
        <a:prstGeom prst="pie">
          <a:avLst>
            <a:gd name="adj1" fmla="val 19800000"/>
            <a:gd name="adj2" fmla="val 180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Time</a:t>
          </a:r>
        </a:p>
      </dsp:txBody>
      <dsp:txXfrm>
        <a:off x="2524859" y="1783050"/>
        <a:ext cx="998154" cy="668056"/>
      </dsp:txXfrm>
    </dsp:sp>
    <dsp:sp modelId="{E3181D8F-1CC2-0346-B573-A1B773EC2860}">
      <dsp:nvSpPr>
        <dsp:cNvPr id="0" name=""/>
        <dsp:cNvSpPr/>
      </dsp:nvSpPr>
      <dsp:spPr>
        <a:xfrm>
          <a:off x="265257" y="466586"/>
          <a:ext cx="3300984" cy="3300984"/>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Process</a:t>
          </a:r>
        </a:p>
      </dsp:txBody>
      <dsp:txXfrm>
        <a:off x="1951117" y="2706540"/>
        <a:ext cx="962787" cy="707353"/>
      </dsp:txXfrm>
    </dsp:sp>
    <dsp:sp modelId="{F4224706-0AA7-F845-8866-D878806F9C20}">
      <dsp:nvSpPr>
        <dsp:cNvPr id="0" name=""/>
        <dsp:cNvSpPr/>
      </dsp:nvSpPr>
      <dsp:spPr>
        <a:xfrm>
          <a:off x="265257" y="466586"/>
          <a:ext cx="3300984" cy="3300984"/>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Resources</a:t>
          </a:r>
        </a:p>
      </dsp:txBody>
      <dsp:txXfrm>
        <a:off x="917594" y="2706540"/>
        <a:ext cx="962787" cy="707353"/>
      </dsp:txXfrm>
    </dsp:sp>
    <dsp:sp modelId="{2D183DFC-D3D9-704D-BECA-CB39D327EE7B}">
      <dsp:nvSpPr>
        <dsp:cNvPr id="0" name=""/>
        <dsp:cNvSpPr/>
      </dsp:nvSpPr>
      <dsp:spPr>
        <a:xfrm>
          <a:off x="265257" y="466586"/>
          <a:ext cx="3300984" cy="3300984"/>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Skills</a:t>
          </a:r>
        </a:p>
      </dsp:txBody>
      <dsp:txXfrm>
        <a:off x="316344" y="1783050"/>
        <a:ext cx="998154" cy="668056"/>
      </dsp:txXfrm>
    </dsp:sp>
    <dsp:sp modelId="{C3787CA9-0A76-0F47-933E-612E869D33C4}">
      <dsp:nvSpPr>
        <dsp:cNvPr id="0" name=""/>
        <dsp:cNvSpPr/>
      </dsp:nvSpPr>
      <dsp:spPr>
        <a:xfrm>
          <a:off x="265257" y="466586"/>
          <a:ext cx="3300984" cy="3300984"/>
        </a:xfrm>
        <a:prstGeom prst="pie">
          <a:avLst>
            <a:gd name="adj1" fmla="val 126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Leadership</a:t>
          </a:r>
        </a:p>
      </dsp:txBody>
      <dsp:txXfrm>
        <a:off x="917594" y="820263"/>
        <a:ext cx="962787" cy="70735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281159"/>
            <a:ext cx="3169920" cy="318374"/>
          </a:xfrm>
          <a:prstGeom prst="rect">
            <a:avLst/>
          </a:prstGeom>
        </p:spPr>
        <p:txBody>
          <a:bodyPr vert="horz" lIns="96661" tIns="48331" rIns="96661" bIns="48331" rtlCol="0" anchor="b"/>
          <a:lstStyle>
            <a:lvl1pPr algn="l">
              <a:defRPr sz="1300"/>
            </a:lvl1pPr>
          </a:lstStyle>
          <a:p>
            <a:r>
              <a:rPr lang="en-US" sz="1100" dirty="0">
                <a:solidFill>
                  <a:schemeClr val="bg2"/>
                </a:solidFill>
              </a:rPr>
              <a:t>Visa Presentation</a:t>
            </a:r>
          </a:p>
        </p:txBody>
      </p:sp>
      <p:sp>
        <p:nvSpPr>
          <p:cNvPr id="5" name="Slide Number Placeholder 4"/>
          <p:cNvSpPr>
            <a:spLocks noGrp="1"/>
          </p:cNvSpPr>
          <p:nvPr>
            <p:ph type="sldNum" sz="quarter" idx="3"/>
          </p:nvPr>
        </p:nvSpPr>
        <p:spPr>
          <a:xfrm>
            <a:off x="4143587" y="9281159"/>
            <a:ext cx="3169920" cy="318374"/>
          </a:xfrm>
          <a:prstGeom prst="rect">
            <a:avLst/>
          </a:prstGeom>
        </p:spPr>
        <p:txBody>
          <a:bodyPr vert="horz" lIns="96661" tIns="48331" rIns="96661" bIns="48331" rtlCol="0" anchor="b"/>
          <a:lstStyle>
            <a:lvl1pPr algn="r">
              <a:defRPr sz="1300"/>
            </a:lvl1pPr>
          </a:lstStyle>
          <a:p>
            <a:fld id="{B89F5EB1-BEB6-4A55-9B47-1146BA9AE85E}" type="slidenum">
              <a:rPr lang="en-US" sz="1100">
                <a:solidFill>
                  <a:schemeClr val="bg2"/>
                </a:solidFill>
              </a:rPr>
              <a:t>‹#›</a:t>
            </a:fld>
            <a:endParaRPr lang="en-US" sz="1100" dirty="0">
              <a:solidFill>
                <a:schemeClr val="bg2"/>
              </a:solidFill>
            </a:endParaRPr>
          </a:p>
        </p:txBody>
      </p:sp>
    </p:spTree>
    <p:extLst>
      <p:ext uri="{BB962C8B-B14F-4D97-AF65-F5344CB8AC3E}">
        <p14:creationId xmlns:p14="http://schemas.microsoft.com/office/powerpoint/2010/main" val="9021188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71450" y="420688"/>
            <a:ext cx="6972300" cy="3922712"/>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304800" y="4560570"/>
            <a:ext cx="6693408" cy="4632579"/>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p:nvSpPr>
        <p:spPr>
          <a:xfrm>
            <a:off x="312615" y="9339628"/>
            <a:ext cx="3657600" cy="251494"/>
          </a:xfrm>
          <a:prstGeom prst="rect">
            <a:avLst/>
          </a:prstGeom>
          <a:noFill/>
        </p:spPr>
        <p:txBody>
          <a:bodyPr wrap="square" lIns="0" tIns="48331" rIns="0" bIns="48331" rtlCol="0">
            <a:spAutoFit/>
          </a:bodyPr>
          <a:lstStyle/>
          <a:p>
            <a:r>
              <a:rPr lang="en-US" sz="1000" dirty="0">
                <a:solidFill>
                  <a:schemeClr val="bg2"/>
                </a:solidFill>
              </a:rPr>
              <a:t>Visa</a:t>
            </a:r>
            <a:r>
              <a:rPr lang="en-US" sz="1000" baseline="0" dirty="0">
                <a:solidFill>
                  <a:schemeClr val="bg2"/>
                </a:solidFill>
              </a:rPr>
              <a:t> Presentation</a:t>
            </a:r>
            <a:endParaRPr lang="en-US" sz="1000" dirty="0">
              <a:solidFill>
                <a:schemeClr val="bg2"/>
              </a:solidFill>
            </a:endParaRPr>
          </a:p>
        </p:txBody>
      </p:sp>
      <p:sp>
        <p:nvSpPr>
          <p:cNvPr id="7" name="TextBox 6"/>
          <p:cNvSpPr txBox="1"/>
          <p:nvPr/>
        </p:nvSpPr>
        <p:spPr>
          <a:xfrm>
            <a:off x="5727114" y="9339628"/>
            <a:ext cx="1300480" cy="251494"/>
          </a:xfrm>
          <a:prstGeom prst="rect">
            <a:avLst/>
          </a:prstGeom>
          <a:noFill/>
        </p:spPr>
        <p:txBody>
          <a:bodyPr wrap="square" lIns="0" tIns="48331" rIns="0" bIns="48331" rtlCol="0">
            <a:spAutoFit/>
          </a:bodyPr>
          <a:lstStyle/>
          <a:p>
            <a:pPr algn="r"/>
            <a:fld id="{4A5474BB-BE7B-4305-B14F-62CC7BA0769D}" type="slidenum">
              <a:rPr lang="en-US" sz="1000" smtClean="0">
                <a:solidFill>
                  <a:schemeClr val="bg2"/>
                </a:solidFill>
              </a:rPr>
              <a:pPr algn="r"/>
              <a:t>‹#›</a:t>
            </a:fld>
            <a:endParaRPr lang="en-US" sz="1000" dirty="0">
              <a:solidFill>
                <a:schemeClr val="bg2"/>
              </a:solidFill>
            </a:endParaRPr>
          </a:p>
        </p:txBody>
      </p:sp>
    </p:spTree>
    <p:extLst>
      <p:ext uri="{BB962C8B-B14F-4D97-AF65-F5344CB8AC3E}">
        <p14:creationId xmlns:p14="http://schemas.microsoft.com/office/powerpoint/2010/main" val="3743640879"/>
      </p:ext>
    </p:extLst>
  </p:cSld>
  <p:clrMap bg1="lt1" tx1="dk1" bg2="lt2" tx2="dk2" accent1="accent1" accent2="accent2" accent3="accent3" accent4="accent4" accent5="accent5" accent6="accent6" hlink="hlink" folHlink="folHlink"/>
  <p:hf hdr="0" dt="0"/>
  <p:notesStyle>
    <a:lvl1pPr marL="0" algn="l" defTabSz="914296" rtl="0" eaLnBrk="1" latinLnBrk="0" hangingPunct="1">
      <a:defRPr sz="1000" kern="1200">
        <a:solidFill>
          <a:schemeClr val="tx1"/>
        </a:solidFill>
        <a:latin typeface="+mn-lt"/>
        <a:ea typeface="+mn-ea"/>
        <a:cs typeface="+mn-cs"/>
      </a:defRPr>
    </a:lvl1pPr>
    <a:lvl2pPr marL="400005" indent="-171431" algn="l" defTabSz="914296" rtl="0" eaLnBrk="1" latinLnBrk="0" hangingPunct="1">
      <a:buFont typeface="Arial" panose="020B0604020202020204" pitchFamily="34" charset="0"/>
      <a:buChar char="•"/>
      <a:defRPr sz="1000" kern="1200">
        <a:solidFill>
          <a:schemeClr val="tx1"/>
        </a:solidFill>
        <a:latin typeface="+mn-lt"/>
        <a:ea typeface="+mn-ea"/>
        <a:cs typeface="+mn-cs"/>
      </a:defRPr>
    </a:lvl2pPr>
    <a:lvl3pPr marL="628579" indent="-171431" algn="l" defTabSz="914296" rtl="0" eaLnBrk="1" latinLnBrk="0" hangingPunct="1">
      <a:buFont typeface="Arial" panose="020B0604020202020204" pitchFamily="34" charset="0"/>
      <a:buChar char="•"/>
      <a:defRPr sz="1000" kern="1200">
        <a:solidFill>
          <a:schemeClr val="tx1"/>
        </a:solidFill>
        <a:latin typeface="+mn-lt"/>
        <a:ea typeface="+mn-ea"/>
        <a:cs typeface="+mn-cs"/>
      </a:defRPr>
    </a:lvl3pPr>
    <a:lvl4pPr marL="857153" indent="-171431" algn="l" defTabSz="914296" rtl="0" eaLnBrk="1" latinLnBrk="0" hangingPunct="1">
      <a:buFont typeface="Arial" panose="020B0604020202020204" pitchFamily="34" charset="0"/>
      <a:buChar char="•"/>
      <a:defRPr sz="1000" kern="1200">
        <a:solidFill>
          <a:schemeClr val="tx1"/>
        </a:solidFill>
        <a:latin typeface="+mn-lt"/>
        <a:ea typeface="+mn-ea"/>
        <a:cs typeface="+mn-cs"/>
      </a:defRPr>
    </a:lvl4pPr>
    <a:lvl5pPr marL="1085726" indent="-171431" algn="l" defTabSz="914296" rtl="0" eaLnBrk="1" latinLnBrk="0" hangingPunct="1">
      <a:buFont typeface="Arial" panose="020B0604020202020204" pitchFamily="34" charset="0"/>
      <a:buChar char="•"/>
      <a:defRPr sz="10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7" algn="l" defTabSz="914296" rtl="0" eaLnBrk="1" latinLnBrk="0" hangingPunct="1">
      <a:defRPr sz="1200" kern="1200">
        <a:solidFill>
          <a:schemeClr val="tx1"/>
        </a:solidFill>
        <a:latin typeface="+mn-lt"/>
        <a:ea typeface="+mn-ea"/>
        <a:cs typeface="+mn-cs"/>
      </a:defRPr>
    </a:lvl8pPr>
    <a:lvl9pPr marL="3657185"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74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413128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318193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332328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Convention on the Rights of Persons with Disabilities</a:t>
            </a:r>
          </a:p>
          <a:p>
            <a:r>
              <a:rPr lang="en-US" dirty="0"/>
              <a:t>UN General Assembly 2006</a:t>
            </a:r>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7047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25670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369991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48109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511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63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59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181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646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370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158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Demo: http://accessibility/#/</a:t>
            </a:r>
          </a:p>
        </p:txBody>
      </p:sp>
      <p:sp>
        <p:nvSpPr>
          <p:cNvPr id="4" name="Slide Number Placeholder 3"/>
          <p:cNvSpPr>
            <a:spLocks noGrp="1"/>
          </p:cNvSpPr>
          <p:nvPr>
            <p:ph type="sldNum" sz="quarter" idx="10"/>
          </p:nvPr>
        </p:nvSpPr>
        <p:spPr/>
        <p:txBody>
          <a:bodyPr/>
          <a:lstStyle/>
          <a:p>
            <a:fld id="{6753247F-A630-441B-B542-D4D3E6FAE136}" type="slidenum">
              <a:rPr lang="en-US" smtClean="0"/>
              <a:pPr/>
              <a:t>30</a:t>
            </a:fld>
            <a:endParaRPr lang="en-US" dirty="0"/>
          </a:p>
        </p:txBody>
      </p:sp>
    </p:spTree>
    <p:extLst>
      <p:ext uri="{BB962C8B-B14F-4D97-AF65-F5344CB8AC3E}">
        <p14:creationId xmlns:p14="http://schemas.microsoft.com/office/powerpoint/2010/main" val="890185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528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25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544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2DAB6CF-24C7-424C-96D7-FEA3325E11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4799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262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13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DA802E-0E35-5A43-8F4C-277EBBC682B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7989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lumMod val="75000"/>
                    <a:lumOff val="25000"/>
                  </a:schemeClr>
                </a:solidFill>
                <a:cs typeface="Segoe UI Semibold" panose="020B0702040204020203" pitchFamily="34" charset="0"/>
              </a:rPr>
              <a:t>What does your organization produce?</a:t>
            </a:r>
          </a:p>
          <a:p>
            <a:pPr marL="285750" indent="-285750">
              <a:lnSpc>
                <a:spcPct val="90000"/>
              </a:lnSpc>
              <a:spcBef>
                <a:spcPts val="1000"/>
              </a:spcBef>
              <a:buFont typeface="Arial" panose="020B0604020202020204" pitchFamily="34" charset="0"/>
              <a:buChar char="•"/>
            </a:pPr>
            <a:r>
              <a:rPr lang="en-US" sz="1000" dirty="0">
                <a:solidFill>
                  <a:schemeClr val="tx1">
                    <a:lumMod val="75000"/>
                    <a:lumOff val="25000"/>
                  </a:schemeClr>
                </a:solidFill>
                <a:ea typeface="Myriad Pro Light"/>
                <a:cs typeface="Segoe UI Semibold" panose="020B0702040204020203" pitchFamily="34" charset="0"/>
              </a:rPr>
              <a:t>Web applications</a:t>
            </a:r>
          </a:p>
          <a:p>
            <a:pPr marL="285750" indent="-285750">
              <a:lnSpc>
                <a:spcPct val="90000"/>
              </a:lnSpc>
              <a:spcBef>
                <a:spcPts val="1000"/>
              </a:spcBef>
              <a:buFont typeface="Arial" panose="020B0604020202020204" pitchFamily="34" charset="0"/>
              <a:buChar char="•"/>
            </a:pPr>
            <a:r>
              <a:rPr lang="en-US" sz="1000" dirty="0">
                <a:solidFill>
                  <a:schemeClr val="tx1">
                    <a:lumMod val="75000"/>
                    <a:lumOff val="25000"/>
                  </a:schemeClr>
                </a:solidFill>
                <a:ea typeface="Myriad Pro Light"/>
                <a:cs typeface="Segoe UI Semibold" panose="020B0702040204020203" pitchFamily="34" charset="0"/>
              </a:rPr>
              <a:t>Mobile applications</a:t>
            </a:r>
          </a:p>
          <a:p>
            <a:pPr marL="285750" indent="-285750">
              <a:lnSpc>
                <a:spcPct val="90000"/>
              </a:lnSpc>
              <a:spcBef>
                <a:spcPts val="1000"/>
              </a:spcBef>
              <a:buFont typeface="Arial" panose="020B0604020202020204" pitchFamily="34" charset="0"/>
              <a:buChar char="•"/>
            </a:pPr>
            <a:r>
              <a:rPr lang="en-US" sz="1000" dirty="0">
                <a:solidFill>
                  <a:schemeClr val="tx1">
                    <a:lumMod val="75000"/>
                    <a:lumOff val="25000"/>
                  </a:schemeClr>
                </a:solidFill>
                <a:ea typeface="Myriad Pro Light"/>
                <a:cs typeface="Segoe UI Semibold" panose="020B0702040204020203" pitchFamily="34" charset="0"/>
              </a:rPr>
              <a:t>Printed materials</a:t>
            </a:r>
          </a:p>
          <a:p>
            <a:pPr marL="285750" indent="-285750">
              <a:lnSpc>
                <a:spcPct val="90000"/>
              </a:lnSpc>
              <a:spcBef>
                <a:spcPts val="1000"/>
              </a:spcBef>
              <a:buFont typeface="Arial" panose="020B0604020202020204" pitchFamily="34" charset="0"/>
              <a:buChar char="•"/>
            </a:pPr>
            <a:r>
              <a:rPr lang="en-US" sz="1000" dirty="0">
                <a:solidFill>
                  <a:schemeClr val="tx1">
                    <a:lumMod val="75000"/>
                    <a:lumOff val="25000"/>
                  </a:schemeClr>
                </a:solidFill>
                <a:ea typeface="Myriad Pro Light"/>
                <a:cs typeface="Segoe UI Semibold" panose="020B0702040204020203" pitchFamily="34" charset="0"/>
              </a:rPr>
              <a:t>Email and advertising communications</a:t>
            </a:r>
          </a:p>
          <a:p>
            <a:pPr marL="285750" indent="-285750">
              <a:lnSpc>
                <a:spcPct val="90000"/>
              </a:lnSpc>
              <a:spcBef>
                <a:spcPts val="1000"/>
              </a:spcBef>
              <a:buFont typeface="Arial" panose="020B0604020202020204" pitchFamily="34" charset="0"/>
              <a:buChar char="•"/>
            </a:pPr>
            <a:r>
              <a:rPr lang="en-US" sz="1000" dirty="0">
                <a:solidFill>
                  <a:schemeClr val="tx1">
                    <a:lumMod val="75000"/>
                    <a:lumOff val="25000"/>
                  </a:schemeClr>
                </a:solidFill>
                <a:ea typeface="Myriad Pro Light"/>
                <a:cs typeface="Segoe UI Semibold" panose="020B0702040204020203" pitchFamily="34" charset="0"/>
              </a:rPr>
              <a:t>Audio/visual media</a:t>
            </a:r>
          </a:p>
          <a:p>
            <a:pPr marL="285750" indent="-285750">
              <a:lnSpc>
                <a:spcPct val="90000"/>
              </a:lnSpc>
              <a:spcBef>
                <a:spcPts val="1000"/>
              </a:spcBef>
              <a:buFont typeface="Arial" panose="020B0604020202020204" pitchFamily="34" charset="0"/>
              <a:buChar char="•"/>
            </a:pPr>
            <a:r>
              <a:rPr lang="en-US" sz="1000" dirty="0">
                <a:solidFill>
                  <a:schemeClr val="tx1">
                    <a:lumMod val="75000"/>
                    <a:lumOff val="25000"/>
                  </a:schemeClr>
                </a:solidFill>
                <a:ea typeface="Myriad Pro Light"/>
                <a:cs typeface="Segoe UI Semibold" panose="020B0702040204020203" pitchFamily="34" charset="0"/>
              </a:rPr>
              <a:t>Hardware</a:t>
            </a:r>
          </a:p>
          <a:p>
            <a:pPr marL="285750" indent="-285750">
              <a:lnSpc>
                <a:spcPct val="90000"/>
              </a:lnSpc>
              <a:spcBef>
                <a:spcPts val="1000"/>
              </a:spcBef>
              <a:buFont typeface="Arial" panose="020B0604020202020204" pitchFamily="34" charset="0"/>
              <a:buChar char="•"/>
            </a:pPr>
            <a:r>
              <a:rPr lang="en-US" sz="1000" dirty="0">
                <a:solidFill>
                  <a:schemeClr val="tx1">
                    <a:lumMod val="75000"/>
                    <a:lumOff val="25000"/>
                  </a:schemeClr>
                </a:solidFill>
                <a:ea typeface="Myriad Pro Light"/>
                <a:cs typeface="Segoe UI Semibold" panose="020B0702040204020203" pitchFamily="34" charset="0"/>
              </a:rPr>
              <a:t>Software</a:t>
            </a:r>
          </a:p>
          <a:p>
            <a:endParaRPr lang="en-US" dirty="0"/>
          </a:p>
        </p:txBody>
      </p:sp>
    </p:spTree>
    <p:extLst>
      <p:ext uri="{BB962C8B-B14F-4D97-AF65-F5344CB8AC3E}">
        <p14:creationId xmlns:p14="http://schemas.microsoft.com/office/powerpoint/2010/main" val="4216586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1887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chemeClr val="tx1">
                    <a:lumMod val="75000"/>
                    <a:lumOff val="25000"/>
                  </a:schemeClr>
                </a:solidFill>
                <a:cs typeface="Segoe UI Semibold" panose="020B0702040204020203" pitchFamily="34" charset="0"/>
              </a:rPr>
              <a:t>Next, who is responsible for making it happen?</a:t>
            </a:r>
          </a:p>
          <a:p>
            <a:r>
              <a:rPr lang="en-US" sz="1000" dirty="0">
                <a:solidFill>
                  <a:schemeClr val="tx1">
                    <a:lumMod val="75000"/>
                    <a:lumOff val="25000"/>
                  </a:schemeClr>
                </a:solidFill>
                <a:cs typeface="Segoe UI Semibold" panose="020B0702040204020203" pitchFamily="34" charset="0"/>
              </a:rPr>
              <a:t>Product management team</a:t>
            </a:r>
          </a:p>
          <a:p>
            <a:r>
              <a:rPr lang="en-US" sz="1000" dirty="0">
                <a:solidFill>
                  <a:schemeClr val="tx1">
                    <a:lumMod val="75000"/>
                    <a:lumOff val="25000"/>
                  </a:schemeClr>
                </a:solidFill>
                <a:cs typeface="Segoe UI Semibold" panose="020B0702040204020203" pitchFamily="34" charset="0"/>
              </a:rPr>
              <a:t>Technology group</a:t>
            </a:r>
          </a:p>
          <a:p>
            <a:r>
              <a:rPr lang="en-US" sz="1000" dirty="0">
                <a:solidFill>
                  <a:schemeClr val="tx1">
                    <a:lumMod val="75000"/>
                    <a:lumOff val="25000"/>
                  </a:schemeClr>
                </a:solidFill>
                <a:cs typeface="Segoe UI Semibold" panose="020B0702040204020203" pitchFamily="34" charset="0"/>
              </a:rPr>
              <a:t>Design or UX </a:t>
            </a:r>
          </a:p>
          <a:p>
            <a:r>
              <a:rPr lang="en-US" sz="1000" dirty="0">
                <a:solidFill>
                  <a:schemeClr val="tx1">
                    <a:lumMod val="75000"/>
                    <a:lumOff val="25000"/>
                  </a:schemeClr>
                </a:solidFill>
                <a:cs typeface="Segoe UI Semibold" panose="020B0702040204020203" pitchFamily="34" charset="0"/>
              </a:rPr>
              <a:t>Legal or Compliance</a:t>
            </a:r>
          </a:p>
          <a:p>
            <a:r>
              <a:rPr lang="en-US" sz="1000" dirty="0">
                <a:solidFill>
                  <a:schemeClr val="tx1">
                    <a:lumMod val="75000"/>
                    <a:lumOff val="25000"/>
                  </a:schemeClr>
                </a:solidFill>
                <a:cs typeface="Segoe UI Semibold" panose="020B0702040204020203" pitchFamily="34" charset="0"/>
              </a:rPr>
              <a:t>Undecided</a:t>
            </a:r>
          </a:p>
          <a:p>
            <a:endParaRPr lang="en-US" sz="1000" dirty="0">
              <a:solidFill>
                <a:schemeClr val="tx1">
                  <a:lumMod val="75000"/>
                  <a:lumOff val="25000"/>
                </a:schemeClr>
              </a:solidFill>
              <a:cs typeface="Segoe UI Semibold" panose="020B0702040204020203" pitchFamily="34" charset="0"/>
            </a:endParaRPr>
          </a:p>
          <a:p>
            <a:pPr marL="0" indent="0">
              <a:buNone/>
            </a:pPr>
            <a:r>
              <a:rPr lang="en-US" b="1" dirty="0">
                <a:solidFill>
                  <a:schemeClr val="tx1">
                    <a:lumMod val="75000"/>
                    <a:lumOff val="25000"/>
                  </a:schemeClr>
                </a:solidFill>
              </a:rPr>
              <a:t>Who does the testing?</a:t>
            </a:r>
          </a:p>
          <a:p>
            <a:r>
              <a:rPr lang="en-US" sz="1000" dirty="0">
                <a:solidFill>
                  <a:schemeClr val="tx1">
                    <a:lumMod val="75000"/>
                    <a:lumOff val="25000"/>
                  </a:schemeClr>
                </a:solidFill>
              </a:rPr>
              <a:t>Does your organization have a QA team?</a:t>
            </a:r>
          </a:p>
          <a:p>
            <a:r>
              <a:rPr lang="en-US" sz="1000" dirty="0">
                <a:solidFill>
                  <a:schemeClr val="tx1">
                    <a:lumMod val="75000"/>
                    <a:lumOff val="25000"/>
                  </a:schemeClr>
                </a:solidFill>
              </a:rPr>
              <a:t>Can you hire test resources?</a:t>
            </a:r>
          </a:p>
          <a:p>
            <a:r>
              <a:rPr lang="en-US" sz="1000" dirty="0">
                <a:solidFill>
                  <a:schemeClr val="tx1">
                    <a:lumMod val="75000"/>
                    <a:lumOff val="25000"/>
                  </a:schemeClr>
                </a:solidFill>
              </a:rPr>
              <a:t>Do you need to engage an agency?</a:t>
            </a:r>
          </a:p>
          <a:p>
            <a:r>
              <a:rPr lang="en-US" sz="1000" dirty="0">
                <a:solidFill>
                  <a:schemeClr val="tx1">
                    <a:lumMod val="75000"/>
                    <a:lumOff val="25000"/>
                  </a:schemeClr>
                </a:solidFill>
              </a:rPr>
              <a:t>Can your developers test?</a:t>
            </a:r>
          </a:p>
          <a:p>
            <a:r>
              <a:rPr lang="en-US" sz="1000" dirty="0">
                <a:solidFill>
                  <a:schemeClr val="tx1">
                    <a:lumMod val="75000"/>
                    <a:lumOff val="25000"/>
                  </a:schemeClr>
                </a:solidFill>
              </a:rPr>
              <a:t>Do you have people you can train to test?</a:t>
            </a:r>
            <a:endParaRPr lang="en-US" sz="1000" dirty="0">
              <a:solidFill>
                <a:schemeClr val="tx1">
                  <a:lumMod val="75000"/>
                  <a:lumOff val="25000"/>
                </a:schemeClr>
              </a:solidFill>
              <a:cs typeface="Segoe UI Semibold" panose="020B0702040204020203" pitchFamily="34" charset="0"/>
            </a:endParaRPr>
          </a:p>
          <a:p>
            <a:pPr marL="0" indent="0">
              <a:buNone/>
            </a:pPr>
            <a:endParaRPr lang="en-US" sz="1000" dirty="0">
              <a:solidFill>
                <a:schemeClr val="tx1">
                  <a:lumMod val="75000"/>
                  <a:lumOff val="25000"/>
                </a:schemeClr>
              </a:solidFill>
            </a:endParaRPr>
          </a:p>
          <a:p>
            <a:pPr marL="0" indent="0">
              <a:buNone/>
            </a:pPr>
            <a:r>
              <a:rPr lang="en-US" b="1" dirty="0">
                <a:solidFill>
                  <a:schemeClr val="tx1">
                    <a:lumMod val="75000"/>
                    <a:lumOff val="25000"/>
                  </a:schemeClr>
                </a:solidFill>
              </a:rPr>
              <a:t>Who fixes the issues?</a:t>
            </a:r>
          </a:p>
          <a:p>
            <a:r>
              <a:rPr lang="en-US" sz="1000" dirty="0">
                <a:solidFill>
                  <a:schemeClr val="tx1">
                    <a:lumMod val="75000"/>
                    <a:lumOff val="25000"/>
                  </a:schemeClr>
                </a:solidFill>
              </a:rPr>
              <a:t>Do you have internal development teams?</a:t>
            </a:r>
          </a:p>
          <a:p>
            <a:r>
              <a:rPr lang="en-US" sz="1000" dirty="0">
                <a:solidFill>
                  <a:schemeClr val="tx1">
                    <a:lumMod val="75000"/>
                    <a:lumOff val="25000"/>
                  </a:schemeClr>
                </a:solidFill>
              </a:rPr>
              <a:t>Do you need to engage an agency?</a:t>
            </a:r>
          </a:p>
          <a:p>
            <a:r>
              <a:rPr lang="en-US" sz="1000" dirty="0">
                <a:solidFill>
                  <a:schemeClr val="tx1">
                    <a:lumMod val="75000"/>
                    <a:lumOff val="25000"/>
                  </a:schemeClr>
                </a:solidFill>
              </a:rPr>
              <a:t>Can you hire accessibility engineers?</a:t>
            </a:r>
          </a:p>
          <a:p>
            <a:r>
              <a:rPr lang="en-US" sz="1000" dirty="0">
                <a:solidFill>
                  <a:schemeClr val="tx1">
                    <a:lumMod val="75000"/>
                    <a:lumOff val="25000"/>
                  </a:schemeClr>
                </a:solidFill>
              </a:rPr>
              <a:t>How do you train your developers?</a:t>
            </a:r>
          </a:p>
          <a:p>
            <a:pPr marL="0" indent="0">
              <a:buNone/>
            </a:pPr>
            <a:endParaRPr lang="en-US" sz="10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2648165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1326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trainer example</a:t>
            </a:r>
          </a:p>
        </p:txBody>
      </p:sp>
    </p:spTree>
    <p:extLst>
      <p:ext uri="{BB962C8B-B14F-4D97-AF65-F5344CB8AC3E}">
        <p14:creationId xmlns:p14="http://schemas.microsoft.com/office/powerpoint/2010/main" val="396588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87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7968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7368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555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11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514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88925" indent="-288925">
              <a:buFont typeface="Wingdings" pitchFamily="2" charset="2"/>
              <a:buChar char="ü"/>
            </a:pPr>
            <a:endParaRPr lang="en-US" sz="1000" dirty="0">
              <a:solidFill>
                <a:srgbClr val="000000">
                  <a:lumMod val="75000"/>
                  <a:lumOff val="25000"/>
                </a:srgbClr>
              </a:solidFill>
              <a:latin typeface="+mn-lt"/>
            </a:endParaRPr>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386089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88925" indent="-288925">
              <a:buFont typeface="Wingdings" pitchFamily="2" charset="2"/>
              <a:buChar char="ü"/>
            </a:pPr>
            <a:r>
              <a:rPr lang="en-US" sz="1000" dirty="0">
                <a:solidFill>
                  <a:srgbClr val="000000">
                    <a:lumMod val="75000"/>
                    <a:lumOff val="25000"/>
                  </a:srgbClr>
                </a:solidFill>
                <a:latin typeface="+mn-lt"/>
              </a:rPr>
              <a:t>Usability is the science and art of reducing visual, mental, motor, and memory load on users.</a:t>
            </a:r>
          </a:p>
          <a:p>
            <a:pPr marL="288925" indent="-288925">
              <a:buFont typeface="Wingdings" pitchFamily="2" charset="2"/>
              <a:buChar char="ü"/>
            </a:pPr>
            <a:r>
              <a:rPr lang="en-US" sz="1000" dirty="0">
                <a:solidFill>
                  <a:srgbClr val="000000">
                    <a:lumMod val="75000"/>
                    <a:lumOff val="25000"/>
                  </a:srgbClr>
                </a:solidFill>
                <a:latin typeface="+mn-lt"/>
              </a:rPr>
              <a:t>Accessibility is Usability, with a focus on users with disabilities.</a:t>
            </a:r>
          </a:p>
          <a:p>
            <a:pPr marL="288925" indent="-288925">
              <a:buFont typeface="Wingdings" pitchFamily="2" charset="2"/>
              <a:buChar char="ü"/>
            </a:pPr>
            <a:r>
              <a:rPr lang="en-US" sz="1000" dirty="0">
                <a:solidFill>
                  <a:srgbClr val="000000">
                    <a:lumMod val="75000"/>
                    <a:lumOff val="25000"/>
                  </a:srgbClr>
                </a:solidFill>
                <a:latin typeface="+mn-lt"/>
              </a:rPr>
              <a:t>Accessibility (abbreviated a11y) simply adds Personas to our list.  </a:t>
            </a:r>
          </a:p>
          <a:p>
            <a:pPr marL="288925" indent="-288925">
              <a:buFont typeface="Wingdings" pitchFamily="2" charset="2"/>
              <a:buChar char="ü"/>
            </a:pPr>
            <a:r>
              <a:rPr lang="en-US" sz="1000" dirty="0">
                <a:solidFill>
                  <a:srgbClr val="000000">
                    <a:lumMod val="75000"/>
                    <a:lumOff val="25000"/>
                  </a:srgbClr>
                </a:solidFill>
                <a:latin typeface="+mn-lt"/>
              </a:rPr>
              <a:t>The implementation is sometimes different, but the idea is the same:  Understand your users, and design for them.</a:t>
            </a:r>
          </a:p>
          <a:p>
            <a:pPr marL="288925" indent="-288925">
              <a:buFont typeface="Wingdings" pitchFamily="2" charset="2"/>
              <a:buChar char="ü"/>
            </a:pPr>
            <a:r>
              <a:rPr lang="en-US" sz="1000" dirty="0">
                <a:solidFill>
                  <a:srgbClr val="000000">
                    <a:lumMod val="75000"/>
                    <a:lumOff val="25000"/>
                  </a:srgbClr>
                </a:solidFill>
                <a:latin typeface="+mn-lt"/>
              </a:rPr>
              <a:t>While Usability is often focused on making things easier, Accessibility is often focused on making things possible.</a:t>
            </a:r>
          </a:p>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233065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9" name="Slide Image Placeholder 8"/>
          <p:cNvSpPr>
            <a:spLocks noGrp="1" noRot="1" noChangeAspect="1"/>
          </p:cNvSpPr>
          <p:nvPr>
            <p:ph type="sldImg"/>
          </p:nvPr>
        </p:nvSpPr>
        <p:spPr>
          <a:xfrm>
            <a:off x="107950" y="400050"/>
            <a:ext cx="6642100" cy="3736975"/>
          </a:xfrm>
        </p:spPr>
      </p:sp>
    </p:spTree>
    <p:extLst>
      <p:ext uri="{BB962C8B-B14F-4D97-AF65-F5344CB8AC3E}">
        <p14:creationId xmlns:p14="http://schemas.microsoft.com/office/powerpoint/2010/main" val="511972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38125" y="2475454"/>
            <a:ext cx="3810000" cy="377026"/>
          </a:xfrm>
        </p:spPr>
        <p:txBody>
          <a:bodyPr wrap="square" anchor="b">
            <a:spAutoFit/>
          </a:bodyPr>
          <a:lstStyle>
            <a:lvl1pPr>
              <a:defRPr/>
            </a:lvl1pPr>
          </a:lstStyle>
          <a:p>
            <a:r>
              <a:rPr lang="en-US" dirty="0"/>
              <a:t>Click to edit title</a:t>
            </a:r>
          </a:p>
        </p:txBody>
      </p:sp>
      <p:sp>
        <p:nvSpPr>
          <p:cNvPr id="4" name="Text Placeholder 3"/>
          <p:cNvSpPr>
            <a:spLocks noGrp="1"/>
          </p:cNvSpPr>
          <p:nvPr>
            <p:ph type="body" sz="quarter" idx="12" hasCustomPrompt="1"/>
          </p:nvPr>
        </p:nvSpPr>
        <p:spPr bwMode="gray">
          <a:xfrm>
            <a:off x="247269" y="3014663"/>
            <a:ext cx="3800857" cy="253916"/>
          </a:xfrm>
        </p:spPr>
        <p:txBody>
          <a:bodyPr/>
          <a:lstStyle>
            <a:lvl1pPr marL="0" indent="0">
              <a:buNone/>
              <a:defRPr sz="1800"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21" name="Rectangle 6"/>
          <p:cNvSpPr>
            <a:spLocks noChangeArrowheads="1"/>
          </p:cNvSpPr>
          <p:nvPr userDrawn="1"/>
        </p:nvSpPr>
        <p:spPr bwMode="black">
          <a:xfrm>
            <a:off x="4238579" y="4962527"/>
            <a:ext cx="666849"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bg2"/>
                </a:solidFill>
                <a:latin typeface="+mn-lt"/>
              </a:rPr>
              <a:t>Visa Confidential</a:t>
            </a:r>
          </a:p>
        </p:txBody>
      </p:sp>
      <p:grpSp>
        <p:nvGrpSpPr>
          <p:cNvPr id="22" name="Group 21"/>
          <p:cNvGrpSpPr/>
          <p:nvPr userDrawn="1"/>
        </p:nvGrpSpPr>
        <p:grpSpPr bwMode="gray">
          <a:xfrm>
            <a:off x="4544006" y="1213112"/>
            <a:ext cx="4599994" cy="2265027"/>
            <a:chOff x="4544006" y="1617482"/>
            <a:chExt cx="4599994" cy="3020036"/>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44006" y="3187829"/>
              <a:ext cx="1752600" cy="759460"/>
            </a:xfrm>
            <a:prstGeom prst="rect">
              <a:avLst/>
            </a:prstGeom>
          </p:spPr>
        </p:pic>
        <p:grpSp>
          <p:nvGrpSpPr>
            <p:cNvPr id="24" name="Group 23"/>
            <p:cNvGrpSpPr/>
            <p:nvPr userDrawn="1"/>
          </p:nvGrpSpPr>
          <p:grpSpPr bwMode="gray">
            <a:xfrm>
              <a:off x="6884010" y="2674775"/>
              <a:ext cx="2259987" cy="454637"/>
              <a:chOff x="9687151" y="3306297"/>
              <a:chExt cx="1711639" cy="454637"/>
            </a:xfrm>
          </p:grpSpPr>
          <p:sp>
            <p:nvSpPr>
              <p:cNvPr id="32" name="Rectangle 21"/>
              <p:cNvSpPr>
                <a:spLocks noChangeArrowheads="1"/>
              </p:cNvSpPr>
              <p:nvPr/>
            </p:nvSpPr>
            <p:spPr bwMode="gray">
              <a:xfrm>
                <a:off x="10325876" y="3462208"/>
                <a:ext cx="1072914" cy="29872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33" name="Rectangle 21"/>
              <p:cNvSpPr>
                <a:spLocks noChangeArrowheads="1"/>
              </p:cNvSpPr>
              <p:nvPr/>
            </p:nvSpPr>
            <p:spPr bwMode="gray">
              <a:xfrm>
                <a:off x="9687151" y="3306297"/>
                <a:ext cx="1034868" cy="300628"/>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lvl="0"/>
                <a:endParaRPr lang="en-US" dirty="0">
                  <a:solidFill>
                    <a:srgbClr val="5C5C5C"/>
                  </a:solidFill>
                  <a:latin typeface="Segoe UI"/>
                </a:endParaRPr>
              </a:p>
            </p:txBody>
          </p:sp>
          <p:sp>
            <p:nvSpPr>
              <p:cNvPr id="34" name="Rectangle 33"/>
              <p:cNvSpPr>
                <a:spLocks noChangeArrowheads="1"/>
              </p:cNvSpPr>
              <p:nvPr/>
            </p:nvSpPr>
            <p:spPr bwMode="gray">
              <a:xfrm>
                <a:off x="10325876" y="3459434"/>
                <a:ext cx="396143" cy="147489"/>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grpSp>
        <p:grpSp>
          <p:nvGrpSpPr>
            <p:cNvPr id="25" name="Group 24"/>
            <p:cNvGrpSpPr/>
            <p:nvPr userDrawn="1"/>
          </p:nvGrpSpPr>
          <p:grpSpPr bwMode="gray">
            <a:xfrm>
              <a:off x="5584850" y="1617482"/>
              <a:ext cx="2550327" cy="451865"/>
              <a:chOff x="7916736" y="-1399562"/>
              <a:chExt cx="2550327" cy="451865"/>
            </a:xfrm>
          </p:grpSpPr>
          <p:sp>
            <p:nvSpPr>
              <p:cNvPr id="29" name="Rectangle 21"/>
              <p:cNvSpPr>
                <a:spLocks noChangeArrowheads="1"/>
              </p:cNvSpPr>
              <p:nvPr/>
            </p:nvSpPr>
            <p:spPr bwMode="gray">
              <a:xfrm>
                <a:off x="8562063" y="-1246423"/>
                <a:ext cx="1905000" cy="29872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30" name="Rectangle 29"/>
              <p:cNvSpPr>
                <a:spLocks noChangeArrowheads="1"/>
              </p:cNvSpPr>
              <p:nvPr/>
            </p:nvSpPr>
            <p:spPr bwMode="gray">
              <a:xfrm>
                <a:off x="7916736" y="-1399562"/>
                <a:ext cx="1764690" cy="300628"/>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31" name="Rectangle 21"/>
              <p:cNvSpPr>
                <a:spLocks noChangeArrowheads="1"/>
              </p:cNvSpPr>
              <p:nvPr/>
            </p:nvSpPr>
            <p:spPr bwMode="gray">
              <a:xfrm>
                <a:off x="8562063" y="-1246423"/>
                <a:ext cx="1119363" cy="147489"/>
              </a:xfrm>
              <a:prstGeom prst="rect">
                <a:avLst/>
              </a:prstGeom>
              <a:gradFill flip="none" rotWithShape="1">
                <a:gsLst>
                  <a:gs pos="0">
                    <a:srgbClr val="FFCB00"/>
                  </a:gs>
                  <a:gs pos="100000">
                    <a:srgbClr val="FBE1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grpSp>
        <p:sp>
          <p:nvSpPr>
            <p:cNvPr id="26" name="Rectangle 21"/>
            <p:cNvSpPr>
              <a:spLocks noChangeArrowheads="1"/>
            </p:cNvSpPr>
            <p:nvPr userDrawn="1"/>
          </p:nvSpPr>
          <p:spPr bwMode="gray">
            <a:xfrm>
              <a:off x="5113112" y="4336890"/>
              <a:ext cx="1770898" cy="300628"/>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27" name="Rectangle 21"/>
            <p:cNvSpPr>
              <a:spLocks noChangeArrowheads="1"/>
            </p:cNvSpPr>
            <p:nvPr userDrawn="1"/>
          </p:nvSpPr>
          <p:spPr bwMode="gray">
            <a:xfrm>
              <a:off x="7349540" y="3431471"/>
              <a:ext cx="1475584" cy="300628"/>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latin typeface="Segoe UI"/>
              </a:endParaRPr>
            </a:p>
          </p:txBody>
        </p:sp>
        <p:sp>
          <p:nvSpPr>
            <p:cNvPr id="28" name="Rectangle 21"/>
            <p:cNvSpPr>
              <a:spLocks noChangeArrowheads="1"/>
            </p:cNvSpPr>
            <p:nvPr userDrawn="1"/>
          </p:nvSpPr>
          <p:spPr bwMode="gray">
            <a:xfrm>
              <a:off x="8250415" y="4034176"/>
              <a:ext cx="893585" cy="300628"/>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lvl="0"/>
              <a:endParaRPr lang="en-US" dirty="0">
                <a:solidFill>
                  <a:srgbClr val="5C5C5C"/>
                </a:solidFill>
                <a:latin typeface="Segoe UI"/>
              </a:endParaRPr>
            </a:p>
          </p:txBody>
        </p:sp>
      </p:grpSp>
      <p:sp>
        <p:nvSpPr>
          <p:cNvPr id="40" name="Content Placeholder 4"/>
          <p:cNvSpPr>
            <a:spLocks noGrp="1"/>
          </p:cNvSpPr>
          <p:nvPr>
            <p:ph sz="quarter" idx="10" hasCustomPrompt="1"/>
          </p:nvPr>
        </p:nvSpPr>
        <p:spPr bwMode="gray">
          <a:xfrm>
            <a:off x="237745" y="3224910"/>
            <a:ext cx="3800856" cy="253916"/>
          </a:xfrm>
        </p:spPr>
        <p:txBody>
          <a:bodyPr>
            <a:spAutoFit/>
          </a:bodyPr>
          <a:lstStyle>
            <a:lvl1pPr marL="0" indent="0">
              <a:spcBef>
                <a:spcPts val="0"/>
              </a:spcBef>
              <a:buNone/>
              <a:defRPr sz="1800">
                <a:solidFill>
                  <a:schemeClr val="bg2"/>
                </a:solidFill>
              </a:defRPr>
            </a:lvl1pPr>
            <a:lvl2pPr marL="226986" indent="0">
              <a:buNone/>
              <a:defRPr>
                <a:solidFill>
                  <a:schemeClr val="bg1"/>
                </a:solidFill>
              </a:defRPr>
            </a:lvl2pPr>
            <a:lvl3pPr marL="460322" indent="0">
              <a:buNone/>
              <a:defRPr>
                <a:solidFill>
                  <a:schemeClr val="bg1"/>
                </a:solidFill>
              </a:defRPr>
            </a:lvl3pPr>
            <a:lvl4pPr marL="1122350" indent="0">
              <a:buNone/>
              <a:defRPr>
                <a:solidFill>
                  <a:schemeClr val="bg1"/>
                </a:solidFill>
              </a:defRPr>
            </a:lvl4pPr>
            <a:lvl5pPr marL="1428445" indent="0">
              <a:buNone/>
              <a:defRPr>
                <a:solidFill>
                  <a:schemeClr val="bg1"/>
                </a:solidFill>
              </a:defRPr>
            </a:lvl5pPr>
          </a:lstStyle>
          <a:p>
            <a:pPr lvl="0"/>
            <a:r>
              <a:rPr lang="en-US" dirty="0"/>
              <a:t>Click to edit text</a:t>
            </a:r>
          </a:p>
        </p:txBody>
      </p:sp>
    </p:spTree>
    <p:extLst>
      <p:ext uri="{BB962C8B-B14F-4D97-AF65-F5344CB8AC3E}">
        <p14:creationId xmlns:p14="http://schemas.microsoft.com/office/powerpoint/2010/main" val="143583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and Bullets">
    <p:spTree>
      <p:nvGrpSpPr>
        <p:cNvPr id="1" name=""/>
        <p:cNvGrpSpPr/>
        <p:nvPr/>
      </p:nvGrpSpPr>
      <p:grpSpPr>
        <a:xfrm>
          <a:off x="0" y="0"/>
          <a:ext cx="0" cy="0"/>
          <a:chOff x="0" y="0"/>
          <a:chExt cx="0" cy="0"/>
        </a:xfrm>
      </p:grpSpPr>
      <p:sp>
        <p:nvSpPr>
          <p:cNvPr id="13" name="Content Placeholder 12"/>
          <p:cNvSpPr>
            <a:spLocks noGrp="1"/>
          </p:cNvSpPr>
          <p:nvPr>
            <p:ph sz="quarter" idx="14" hasCustomPrompt="1"/>
          </p:nvPr>
        </p:nvSpPr>
        <p:spPr bwMode="gray">
          <a:xfrm>
            <a:off x="241571" y="891541"/>
            <a:ext cx="8686800" cy="854593"/>
          </a:xfrm>
        </p:spPr>
        <p:txBody>
          <a:bodyPr/>
          <a:lstStyle>
            <a:lvl2pPr>
              <a:defRPr/>
            </a:lvl2pPr>
          </a:lstStyle>
          <a:p>
            <a:pPr lvl="0"/>
            <a:r>
              <a:rPr lang="en-US" dirty="0"/>
              <a:t>Click to edit text</a:t>
            </a:r>
          </a:p>
          <a:p>
            <a:pPr lvl="1"/>
            <a:r>
              <a:rPr lang="en-US" dirty="0"/>
              <a:t>Second level</a:t>
            </a:r>
          </a:p>
          <a:p>
            <a:pPr lvl="2"/>
            <a:r>
              <a:rPr lang="en-US" dirty="0"/>
              <a:t>Third level</a:t>
            </a:r>
          </a:p>
        </p:txBody>
      </p:sp>
      <p:sp>
        <p:nvSpPr>
          <p:cNvPr id="2" name="Title 1"/>
          <p:cNvSpPr>
            <a:spLocks noGrp="1"/>
          </p:cNvSpPr>
          <p:nvPr>
            <p:ph type="title" hasCustomPrompt="1"/>
          </p:nvPr>
        </p:nvSpPr>
        <p:spPr bwMode="gray">
          <a:xfrm>
            <a:off x="237745" y="182880"/>
            <a:ext cx="8686800" cy="377026"/>
          </a:xfrm>
        </p:spPr>
        <p:txBody>
          <a:bodyPr/>
          <a:lstStyle>
            <a:lvl1pPr>
              <a:defRPr/>
            </a:lvl1pPr>
          </a:lstStyle>
          <a:p>
            <a:r>
              <a:rPr lang="en-US" dirty="0"/>
              <a:t>Click to edit title</a:t>
            </a:r>
          </a:p>
        </p:txBody>
      </p:sp>
      <p:sp>
        <p:nvSpPr>
          <p:cNvPr id="4" name="Text Placeholder 3"/>
          <p:cNvSpPr>
            <a:spLocks noGrp="1"/>
          </p:cNvSpPr>
          <p:nvPr>
            <p:ph type="body" sz="quarter" idx="15" hasCustomPrompt="1"/>
          </p:nvPr>
        </p:nvSpPr>
        <p:spPr bwMode="gray">
          <a:xfrm>
            <a:off x="237745" y="510614"/>
            <a:ext cx="8686800" cy="282129"/>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Tree>
    <p:extLst>
      <p:ext uri="{BB962C8B-B14F-4D97-AF65-F5344CB8AC3E}">
        <p14:creationId xmlns:p14="http://schemas.microsoft.com/office/powerpoint/2010/main" val="336354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ine Title, Subhead and Bulle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title</a:t>
            </a:r>
          </a:p>
        </p:txBody>
      </p:sp>
      <p:sp>
        <p:nvSpPr>
          <p:cNvPr id="8" name="Content Placeholder 7"/>
          <p:cNvSpPr>
            <a:spLocks noGrp="1"/>
          </p:cNvSpPr>
          <p:nvPr>
            <p:ph sz="quarter" idx="12" hasCustomPrompt="1"/>
          </p:nvPr>
        </p:nvSpPr>
        <p:spPr bwMode="gray">
          <a:xfrm>
            <a:off x="237745" y="1145287"/>
            <a:ext cx="8686800" cy="854593"/>
          </a:xfrm>
        </p:spPr>
        <p:txBody>
          <a:bodyPr/>
          <a:lstStyle>
            <a:lvl1pPr>
              <a:defRPr/>
            </a:lvl1pPr>
            <a:lvl3pPr>
              <a:defRPr/>
            </a:lvl3pPr>
          </a:lstStyle>
          <a:p>
            <a:pPr lvl="0"/>
            <a:r>
              <a:rPr lang="en-US" dirty="0"/>
              <a:t>Click to edit text </a:t>
            </a:r>
          </a:p>
          <a:p>
            <a:pPr lvl="1"/>
            <a:r>
              <a:rPr lang="en-US" dirty="0"/>
              <a:t>Second level</a:t>
            </a:r>
          </a:p>
          <a:p>
            <a:pPr lvl="2"/>
            <a:r>
              <a:rPr lang="en-US" dirty="0"/>
              <a:t>Third level</a:t>
            </a:r>
          </a:p>
        </p:txBody>
      </p:sp>
      <p:sp>
        <p:nvSpPr>
          <p:cNvPr id="5" name="Text Placeholder 3"/>
          <p:cNvSpPr>
            <a:spLocks noGrp="1"/>
          </p:cNvSpPr>
          <p:nvPr>
            <p:ph type="body" sz="quarter" idx="15" hasCustomPrompt="1"/>
          </p:nvPr>
        </p:nvSpPr>
        <p:spPr bwMode="gray">
          <a:xfrm>
            <a:off x="237745" y="781814"/>
            <a:ext cx="8686800" cy="282129"/>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Tree>
    <p:extLst>
      <p:ext uri="{BB962C8B-B14F-4D97-AF65-F5344CB8AC3E}">
        <p14:creationId xmlns:p14="http://schemas.microsoft.com/office/powerpoint/2010/main" val="4221580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Bullets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95981" y="182880"/>
            <a:ext cx="5983224" cy="377026"/>
          </a:xfrm>
        </p:spPr>
        <p:txBody>
          <a:bodyPr/>
          <a:lstStyle/>
          <a:p>
            <a:r>
              <a:rPr lang="en-US" dirty="0"/>
              <a:t>Click to edit title</a:t>
            </a:r>
          </a:p>
        </p:txBody>
      </p:sp>
      <p:sp>
        <p:nvSpPr>
          <p:cNvPr id="10" name="Rectangle 9"/>
          <p:cNvSpPr>
            <a:spLocks noChangeArrowheads="1"/>
          </p:cNvSpPr>
          <p:nvPr userDrawn="1"/>
        </p:nvSpPr>
        <p:spPr bwMode="black">
          <a:xfrm>
            <a:off x="3036417" y="4962527"/>
            <a:ext cx="1487587" cy="107722"/>
          </a:xfrm>
          <a:prstGeom prst="rect">
            <a:avLst/>
          </a:prstGeom>
          <a:noFill/>
          <a:ln w="12700">
            <a:noFill/>
            <a:miter lim="800000"/>
            <a:headEnd/>
            <a:tailEnd/>
          </a:ln>
          <a:effectLst/>
        </p:spPr>
        <p:txBody>
          <a:bodyPr wrap="none" lIns="0" tIns="0" rIns="0" bIns="0">
            <a:spAutoFit/>
          </a:bodyPr>
          <a:lstStyle/>
          <a:p>
            <a:r>
              <a:rPr lang="en-US" sz="700" dirty="0">
                <a:solidFill>
                  <a:srgbClr val="5C5C5C"/>
                </a:solidFill>
              </a:rPr>
              <a:t>|  Presentation Title  |  Month XX, Year</a:t>
            </a:r>
          </a:p>
        </p:txBody>
      </p:sp>
      <p:sp>
        <p:nvSpPr>
          <p:cNvPr id="11" name="TextBox 10"/>
          <p:cNvSpPr txBox="1"/>
          <p:nvPr userDrawn="1"/>
        </p:nvSpPr>
        <p:spPr>
          <a:xfrm>
            <a:off x="2883066" y="4962527"/>
            <a:ext cx="109756" cy="107722"/>
          </a:xfrm>
          <a:prstGeom prst="rect">
            <a:avLst/>
          </a:prstGeom>
          <a:noFill/>
        </p:spPr>
        <p:txBody>
          <a:bodyPr wrap="none" lIns="0" tIns="0" rIns="0" bIns="0" rtlCol="0" anchor="ctr">
            <a:spAutoFit/>
          </a:bodyPr>
          <a:lstStyle/>
          <a:p>
            <a:fld id="{8E9DF562-4D88-4A5A-AAF6-44DA0968931F}" type="slidenum">
              <a:rPr lang="en-US" sz="700" smtClean="0">
                <a:solidFill>
                  <a:srgbClr val="5C5C5C"/>
                </a:solidFill>
              </a:rPr>
              <a:pPr/>
              <a:t>‹#›</a:t>
            </a:fld>
            <a:endParaRPr lang="en-US" sz="700" dirty="0">
              <a:solidFill>
                <a:srgbClr val="5C5C5C"/>
              </a:solidFill>
            </a:endParaRPr>
          </a:p>
        </p:txBody>
      </p:sp>
      <p:sp>
        <p:nvSpPr>
          <p:cNvPr id="13" name="Content Placeholder 7"/>
          <p:cNvSpPr>
            <a:spLocks noGrp="1"/>
          </p:cNvSpPr>
          <p:nvPr>
            <p:ph sz="quarter" idx="12" hasCustomPrompt="1"/>
          </p:nvPr>
        </p:nvSpPr>
        <p:spPr bwMode="gray">
          <a:xfrm>
            <a:off x="2905125" y="1145287"/>
            <a:ext cx="5980176" cy="854593"/>
          </a:xfrm>
        </p:spPr>
        <p:txBody>
          <a:bodyPr/>
          <a:lstStyle>
            <a:lvl3pPr>
              <a:defRPr/>
            </a:lvl3pPr>
          </a:lstStyle>
          <a:p>
            <a:pPr lvl="0"/>
            <a:r>
              <a:rPr lang="en-US" dirty="0"/>
              <a:t>Click to edit text</a:t>
            </a:r>
          </a:p>
          <a:p>
            <a:pPr lvl="1"/>
            <a:r>
              <a:rPr lang="en-US" dirty="0"/>
              <a:t>Second level</a:t>
            </a:r>
          </a:p>
          <a:p>
            <a:pPr lvl="2"/>
            <a:r>
              <a:rPr lang="en-US" dirty="0"/>
              <a:t>Third level</a:t>
            </a:r>
          </a:p>
        </p:txBody>
      </p:sp>
      <p:sp>
        <p:nvSpPr>
          <p:cNvPr id="14" name="Rectangle 6"/>
          <p:cNvSpPr>
            <a:spLocks noChangeArrowheads="1"/>
          </p:cNvSpPr>
          <p:nvPr userDrawn="1"/>
        </p:nvSpPr>
        <p:spPr bwMode="gray">
          <a:xfrm>
            <a:off x="7162800" y="4962527"/>
            <a:ext cx="914400" cy="107722"/>
          </a:xfrm>
          <a:prstGeom prst="rect">
            <a:avLst/>
          </a:prstGeom>
          <a:noFill/>
          <a:ln w="12700">
            <a:noFill/>
            <a:miter lim="800000"/>
            <a:headEnd/>
            <a:tailEnd/>
          </a:ln>
          <a:effectLst/>
        </p:spPr>
        <p:txBody>
          <a:bodyPr wrap="square" lIns="0" tIns="0" rIns="0" bIns="0">
            <a:spAutoFit/>
          </a:bodyPr>
          <a:lstStyle/>
          <a:p>
            <a:pPr algn="r"/>
            <a:r>
              <a:rPr lang="en-US" sz="700" dirty="0">
                <a:solidFill>
                  <a:srgbClr val="5C5C5C"/>
                </a:solidFill>
              </a:rPr>
              <a:t>Visa Confidential</a:t>
            </a:r>
          </a:p>
        </p:txBody>
      </p:sp>
      <p:sp>
        <p:nvSpPr>
          <p:cNvPr id="9" name="Text Placeholder 3"/>
          <p:cNvSpPr>
            <a:spLocks noGrp="1"/>
          </p:cNvSpPr>
          <p:nvPr>
            <p:ph type="body" sz="quarter" idx="15"/>
          </p:nvPr>
        </p:nvSpPr>
        <p:spPr bwMode="gray">
          <a:xfrm>
            <a:off x="2905506" y="781814"/>
            <a:ext cx="5980176" cy="282129"/>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Master text styles</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4208" y="4891483"/>
            <a:ext cx="508162" cy="165230"/>
          </a:xfrm>
          <a:prstGeom prst="rect">
            <a:avLst/>
          </a:prstGeom>
        </p:spPr>
      </p:pic>
    </p:spTree>
    <p:extLst>
      <p:ext uri="{BB962C8B-B14F-4D97-AF65-F5344CB8AC3E}">
        <p14:creationId xmlns:p14="http://schemas.microsoft.com/office/powerpoint/2010/main" val="1499253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0" i="0">
                <a:latin typeface="Seravek" panose="020B0503040000020004" pitchFamily="34" charset="0"/>
              </a:defRPr>
            </a:lvl1pPr>
          </a:lstStyle>
          <a:p>
            <a:r>
              <a:rPr lang="en-US" dirty="0"/>
              <a:t>Click to edit title</a:t>
            </a:r>
          </a:p>
        </p:txBody>
      </p:sp>
      <p:sp>
        <p:nvSpPr>
          <p:cNvPr id="13" name="Content Placeholder 7"/>
          <p:cNvSpPr>
            <a:spLocks noGrp="1"/>
          </p:cNvSpPr>
          <p:nvPr>
            <p:ph sz="quarter" idx="12" hasCustomPrompt="1"/>
          </p:nvPr>
        </p:nvSpPr>
        <p:spPr bwMode="gray">
          <a:xfrm>
            <a:off x="237744" y="1145287"/>
            <a:ext cx="4105656" cy="854593"/>
          </a:xfrm>
        </p:spPr>
        <p:txBody>
          <a:bodyPr/>
          <a:lstStyle>
            <a:lvl3pPr>
              <a:defRPr/>
            </a:lvl3pPr>
          </a:lstStyle>
          <a:p>
            <a:pPr lvl="0"/>
            <a:r>
              <a:rPr lang="en-US" dirty="0"/>
              <a:t>Click to edit text</a:t>
            </a:r>
          </a:p>
          <a:p>
            <a:pPr lvl="1"/>
            <a:r>
              <a:rPr lang="en-US" dirty="0"/>
              <a:t>Second level</a:t>
            </a:r>
          </a:p>
          <a:p>
            <a:pPr lvl="2"/>
            <a:r>
              <a:rPr lang="en-US" dirty="0"/>
              <a:t>Third level</a:t>
            </a:r>
          </a:p>
        </p:txBody>
      </p:sp>
      <p:sp>
        <p:nvSpPr>
          <p:cNvPr id="14" name="Content Placeholder 7"/>
          <p:cNvSpPr>
            <a:spLocks noGrp="1"/>
          </p:cNvSpPr>
          <p:nvPr>
            <p:ph sz="quarter" idx="14" hasCustomPrompt="1"/>
          </p:nvPr>
        </p:nvSpPr>
        <p:spPr bwMode="gray">
          <a:xfrm>
            <a:off x="4781169" y="1145287"/>
            <a:ext cx="4105656" cy="854593"/>
          </a:xfrm>
        </p:spPr>
        <p:txBody>
          <a:bodyPr/>
          <a:lstStyle>
            <a:lvl3pPr>
              <a:defRPr/>
            </a:lvl3pPr>
          </a:lstStyle>
          <a:p>
            <a:pPr lvl="0"/>
            <a:r>
              <a:rPr lang="en-US" dirty="0"/>
              <a:t>Click to edit text</a:t>
            </a:r>
          </a:p>
          <a:p>
            <a:pPr lvl="1"/>
            <a:r>
              <a:rPr lang="en-US" dirty="0"/>
              <a:t>Second level</a:t>
            </a:r>
          </a:p>
          <a:p>
            <a:pPr lvl="2"/>
            <a:r>
              <a:rPr lang="en-US" dirty="0"/>
              <a:t>Third level</a:t>
            </a:r>
          </a:p>
        </p:txBody>
      </p:sp>
      <p:sp>
        <p:nvSpPr>
          <p:cNvPr id="8" name="Text Placeholder 3"/>
          <p:cNvSpPr>
            <a:spLocks noGrp="1"/>
          </p:cNvSpPr>
          <p:nvPr>
            <p:ph type="body" sz="quarter" idx="15"/>
          </p:nvPr>
        </p:nvSpPr>
        <p:spPr bwMode="gray">
          <a:xfrm>
            <a:off x="237744" y="781814"/>
            <a:ext cx="4105656" cy="282129"/>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Master text styles</a:t>
            </a:r>
          </a:p>
        </p:txBody>
      </p:sp>
      <p:sp>
        <p:nvSpPr>
          <p:cNvPr id="9" name="Text Placeholder 3"/>
          <p:cNvSpPr>
            <a:spLocks noGrp="1"/>
          </p:cNvSpPr>
          <p:nvPr>
            <p:ph type="body" sz="quarter" idx="16"/>
          </p:nvPr>
        </p:nvSpPr>
        <p:spPr bwMode="gray">
          <a:xfrm>
            <a:off x="4781169" y="781814"/>
            <a:ext cx="4105656" cy="282129"/>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Master text styles</a:t>
            </a:r>
          </a:p>
        </p:txBody>
      </p:sp>
    </p:spTree>
    <p:extLst>
      <p:ext uri="{BB962C8B-B14F-4D97-AF65-F5344CB8AC3E}">
        <p14:creationId xmlns:p14="http://schemas.microsoft.com/office/powerpoint/2010/main" val="131093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title</a:t>
            </a:r>
          </a:p>
        </p:txBody>
      </p:sp>
      <p:sp>
        <p:nvSpPr>
          <p:cNvPr id="9" name="Content Placeholder 7"/>
          <p:cNvSpPr>
            <a:spLocks noGrp="1"/>
          </p:cNvSpPr>
          <p:nvPr>
            <p:ph sz="quarter" idx="13" hasCustomPrompt="1"/>
          </p:nvPr>
        </p:nvSpPr>
        <p:spPr bwMode="gray">
          <a:xfrm>
            <a:off x="237744" y="891541"/>
            <a:ext cx="4105656" cy="854593"/>
          </a:xfrm>
        </p:spPr>
        <p:txBody>
          <a:bodyPr/>
          <a:lstStyle>
            <a:lvl3pPr>
              <a:defRPr/>
            </a:lvl3pPr>
          </a:lstStyle>
          <a:p>
            <a:pPr lvl="0"/>
            <a:r>
              <a:rPr lang="en-US" dirty="0"/>
              <a:t>Click to edit text</a:t>
            </a:r>
          </a:p>
          <a:p>
            <a:pPr lvl="1"/>
            <a:r>
              <a:rPr lang="en-US" dirty="0"/>
              <a:t>Second level</a:t>
            </a:r>
          </a:p>
          <a:p>
            <a:pPr lvl="2"/>
            <a:r>
              <a:rPr lang="en-US" dirty="0"/>
              <a:t>Third level</a:t>
            </a:r>
          </a:p>
        </p:txBody>
      </p:sp>
      <p:sp>
        <p:nvSpPr>
          <p:cNvPr id="10" name="Content Placeholder 7"/>
          <p:cNvSpPr>
            <a:spLocks noGrp="1"/>
          </p:cNvSpPr>
          <p:nvPr>
            <p:ph sz="quarter" idx="14" hasCustomPrompt="1"/>
          </p:nvPr>
        </p:nvSpPr>
        <p:spPr bwMode="gray">
          <a:xfrm>
            <a:off x="4752594" y="891541"/>
            <a:ext cx="4105656" cy="854593"/>
          </a:xfrm>
        </p:spPr>
        <p:txBody>
          <a:bodyPr/>
          <a:lstStyle>
            <a:lvl3pPr>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0818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705351" y="2358595"/>
            <a:ext cx="4276724" cy="430887"/>
          </a:xfrm>
        </p:spPr>
        <p:txBody>
          <a:bodyPr anchor="ctr"/>
          <a:lstStyle>
            <a:lvl1pPr algn="l">
              <a:spcBef>
                <a:spcPts val="1000"/>
              </a:spcBef>
              <a:defRPr sz="3200">
                <a:solidFill>
                  <a:schemeClr val="bg2"/>
                </a:solidFill>
              </a:defRPr>
            </a:lvl1pPr>
          </a:lstStyle>
          <a:p>
            <a:r>
              <a:rPr lang="en-US" dirty="0"/>
              <a:t>Click to edit title</a:t>
            </a:r>
          </a:p>
        </p:txBody>
      </p:sp>
      <p:sp>
        <p:nvSpPr>
          <p:cNvPr id="10" name="Rectangle 9"/>
          <p:cNvSpPr>
            <a:spLocks noChangeArrowheads="1"/>
          </p:cNvSpPr>
          <p:nvPr userDrawn="1"/>
        </p:nvSpPr>
        <p:spPr bwMode="gray">
          <a:xfrm>
            <a:off x="4835680" y="4962527"/>
            <a:ext cx="2511326" cy="107722"/>
          </a:xfrm>
          <a:prstGeom prst="rect">
            <a:avLst/>
          </a:prstGeom>
          <a:noFill/>
          <a:ln w="12700">
            <a:noFill/>
            <a:miter lim="800000"/>
            <a:headEnd/>
            <a:tailEnd/>
          </a:ln>
          <a:effectLst/>
        </p:spPr>
        <p:txBody>
          <a:bodyPr wrap="square" lIns="0" tIns="0" rIns="0" bIns="0">
            <a:spAutoFit/>
          </a:bodyPr>
          <a:lstStyle/>
          <a:p>
            <a:pPr eaLnBrk="1" hangingPunct="1"/>
            <a:r>
              <a:rPr lang="en-US" sz="700" dirty="0">
                <a:solidFill>
                  <a:schemeClr val="bg2"/>
                </a:solidFill>
                <a:latin typeface="+mn-lt"/>
              </a:rPr>
              <a:t>|  Presentation Title  |  Month XX,</a:t>
            </a:r>
            <a:r>
              <a:rPr lang="en-US" sz="700" baseline="0" dirty="0">
                <a:solidFill>
                  <a:schemeClr val="bg2"/>
                </a:solidFill>
                <a:latin typeface="+mn-lt"/>
              </a:rPr>
              <a:t> Year</a:t>
            </a:r>
            <a:endParaRPr lang="en-US" sz="700" dirty="0">
              <a:solidFill>
                <a:schemeClr val="bg2"/>
              </a:solidFill>
              <a:latin typeface="+mn-lt"/>
            </a:endParaRPr>
          </a:p>
        </p:txBody>
      </p:sp>
      <p:sp>
        <p:nvSpPr>
          <p:cNvPr id="11" name="TextBox 10"/>
          <p:cNvSpPr txBox="1"/>
          <p:nvPr userDrawn="1"/>
        </p:nvSpPr>
        <p:spPr bwMode="gray">
          <a:xfrm>
            <a:off x="4367620" y="4949062"/>
            <a:ext cx="399143" cy="107722"/>
          </a:xfrm>
          <a:prstGeom prst="rect">
            <a:avLst/>
          </a:prstGeom>
          <a:noFill/>
        </p:spPr>
        <p:txBody>
          <a:bodyPr wrap="square" lIns="0" tIns="0" rIns="0" bIns="0" rtlCol="0" anchor="ctr">
            <a:spAutoFit/>
          </a:bodyPr>
          <a:lstStyle/>
          <a:p>
            <a:pPr algn="r"/>
            <a:fld id="{8E9DF562-4D88-4A5A-AAF6-44DA0968931F}" type="slidenum">
              <a:rPr lang="en-US" sz="700" smtClean="0">
                <a:solidFill>
                  <a:schemeClr val="bg2"/>
                </a:solidFill>
                <a:latin typeface="+mn-lt"/>
              </a:rPr>
              <a:pPr algn="r"/>
              <a:t>‹#›</a:t>
            </a:fld>
            <a:endParaRPr lang="en-US" sz="700" dirty="0">
              <a:solidFill>
                <a:schemeClr val="bg2"/>
              </a:solidFill>
              <a:latin typeface="+mn-lt"/>
            </a:endParaRPr>
          </a:p>
        </p:txBody>
      </p:sp>
      <p:sp>
        <p:nvSpPr>
          <p:cNvPr id="12" name="Rectangle 6"/>
          <p:cNvSpPr>
            <a:spLocks noChangeArrowheads="1"/>
          </p:cNvSpPr>
          <p:nvPr userDrawn="1"/>
        </p:nvSpPr>
        <p:spPr bwMode="gray">
          <a:xfrm>
            <a:off x="7162800" y="4962527"/>
            <a:ext cx="914400" cy="107722"/>
          </a:xfrm>
          <a:prstGeom prst="rect">
            <a:avLst/>
          </a:prstGeom>
          <a:noFill/>
          <a:ln w="12700">
            <a:noFill/>
            <a:miter lim="800000"/>
            <a:headEnd/>
            <a:tailEnd/>
          </a:ln>
          <a:effectLst/>
        </p:spPr>
        <p:txBody>
          <a:bodyPr wrap="square" lIns="0" tIns="0" rIns="0" bIns="0">
            <a:spAutoFit/>
          </a:bodyPr>
          <a:lstStyle/>
          <a:p>
            <a:pPr algn="r" eaLnBrk="1" hangingPunct="1"/>
            <a:r>
              <a:rPr lang="en-US" sz="700" dirty="0">
                <a:solidFill>
                  <a:schemeClr val="bg2"/>
                </a:solidFill>
                <a:latin typeface="+mn-lt"/>
              </a:rPr>
              <a:t>Visa Confidential</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4208" y="4891484"/>
            <a:ext cx="676656" cy="164935"/>
          </a:xfrm>
          <a:prstGeom prst="rect">
            <a:avLst/>
          </a:prstGeom>
        </p:spPr>
      </p:pic>
    </p:spTree>
    <p:extLst>
      <p:ext uri="{BB962C8B-B14F-4D97-AF65-F5344CB8AC3E}">
        <p14:creationId xmlns:p14="http://schemas.microsoft.com/office/powerpoint/2010/main" val="3083662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Quot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37745" y="2238050"/>
            <a:ext cx="8686800" cy="538609"/>
          </a:xfrm>
        </p:spPr>
        <p:txBody>
          <a:bodyPr anchor="ctr"/>
          <a:lstStyle>
            <a:lvl1pPr algn="l">
              <a:spcBef>
                <a:spcPts val="1000"/>
              </a:spcBef>
              <a:defRPr sz="4000">
                <a:solidFill>
                  <a:schemeClr val="tx2"/>
                </a:solidFill>
              </a:defRPr>
            </a:lvl1pPr>
          </a:lstStyle>
          <a:p>
            <a:r>
              <a:rPr lang="en-US" dirty="0"/>
              <a:t>Click to edit title</a:t>
            </a:r>
          </a:p>
        </p:txBody>
      </p:sp>
    </p:spTree>
    <p:extLst>
      <p:ext uri="{BB962C8B-B14F-4D97-AF65-F5344CB8AC3E}">
        <p14:creationId xmlns:p14="http://schemas.microsoft.com/office/powerpoint/2010/main" val="4159745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old Quot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7745" y="2238050"/>
            <a:ext cx="8686800" cy="538609"/>
          </a:xfrm>
        </p:spPr>
        <p:txBody>
          <a:bodyPr anchor="ctr"/>
          <a:lstStyle>
            <a:lvl1pPr algn="l">
              <a:spcBef>
                <a:spcPts val="1000"/>
              </a:spcBef>
              <a:defRPr sz="4000">
                <a:solidFill>
                  <a:schemeClr val="accent5"/>
                </a:solidFill>
              </a:defRPr>
            </a:lvl1pPr>
          </a:lstStyle>
          <a:p>
            <a:r>
              <a:rPr lang="en-US" dirty="0"/>
              <a:t>Click to edit title</a:t>
            </a:r>
          </a:p>
        </p:txBody>
      </p:sp>
    </p:spTree>
    <p:extLst>
      <p:ext uri="{BB962C8B-B14F-4D97-AF65-F5344CB8AC3E}">
        <p14:creationId xmlns:p14="http://schemas.microsoft.com/office/powerpoint/2010/main" val="3765728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Gradient Quote Slide">
    <p:spTree>
      <p:nvGrpSpPr>
        <p:cNvPr id="1" name=""/>
        <p:cNvGrpSpPr/>
        <p:nvPr/>
      </p:nvGrpSpPr>
      <p:grpSpPr>
        <a:xfrm>
          <a:off x="0" y="0"/>
          <a:ext cx="0" cy="0"/>
          <a:chOff x="0" y="0"/>
          <a:chExt cx="0" cy="0"/>
        </a:xfrm>
      </p:grpSpPr>
      <p:sp>
        <p:nvSpPr>
          <p:cNvPr id="5" name="Rectangle 4"/>
          <p:cNvSpPr/>
          <p:nvPr userDrawn="1"/>
        </p:nvSpPr>
        <p:spPr bwMode="white">
          <a:xfrm>
            <a:off x="8001000" y="4552950"/>
            <a:ext cx="11430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solidFill>
                <a:srgbClr val="FFFFFF"/>
              </a:solidFill>
            </a:endParaRPr>
          </a:p>
        </p:txBody>
      </p:sp>
      <p:sp>
        <p:nvSpPr>
          <p:cNvPr id="3" name="Rectangle 2"/>
          <p:cNvSpPr/>
          <p:nvPr userDrawn="1"/>
        </p:nvSpPr>
        <p:spPr bwMode="ltGray">
          <a:xfrm>
            <a:off x="0" y="-1"/>
            <a:ext cx="9144000" cy="3543301"/>
          </a:xfrm>
          <a:prstGeom prst="rect">
            <a:avLst/>
          </a:prstGeom>
          <a:gradFill>
            <a:gsLst>
              <a:gs pos="0">
                <a:srgbClr val="1A1E5A"/>
              </a:gs>
              <a:gs pos="99000">
                <a:srgbClr val="122D98"/>
              </a:gs>
            </a:gsLst>
            <a:lin ang="0" scaled="0"/>
          </a:gradFill>
          <a:ln w="9525">
            <a:noFill/>
            <a:miter lim="800000"/>
            <a:headEnd/>
            <a:tailEnd/>
          </a:ln>
        </p:spPr>
        <p:txBody>
          <a:bodyPr lIns="91430" tIns="45715" rIns="91430" bIns="45715" anchor="ctr" anchorCtr="0">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37745" y="1517959"/>
            <a:ext cx="8686800" cy="538609"/>
          </a:xfrm>
        </p:spPr>
        <p:txBody>
          <a:bodyPr anchor="ctr"/>
          <a:lstStyle>
            <a:lvl1pPr algn="l">
              <a:spcBef>
                <a:spcPts val="1000"/>
              </a:spcBef>
              <a:defRPr sz="4000">
                <a:solidFill>
                  <a:schemeClr val="bg1"/>
                </a:solidFill>
              </a:defRPr>
            </a:lvl1pPr>
          </a:lstStyle>
          <a:p>
            <a:r>
              <a:rPr lang="en-US" dirty="0"/>
              <a:t>Click to edit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34200" y="4328723"/>
            <a:ext cx="1752600" cy="569595"/>
          </a:xfrm>
          <a:prstGeom prst="rect">
            <a:avLst/>
          </a:prstGeom>
        </p:spPr>
      </p:pic>
    </p:spTree>
    <p:extLst>
      <p:ext uri="{BB962C8B-B14F-4D97-AF65-F5344CB8AC3E}">
        <p14:creationId xmlns:p14="http://schemas.microsoft.com/office/powerpoint/2010/main" val="335315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old Gradient Quote Slide">
    <p:spTree>
      <p:nvGrpSpPr>
        <p:cNvPr id="1" name=""/>
        <p:cNvGrpSpPr/>
        <p:nvPr/>
      </p:nvGrpSpPr>
      <p:grpSpPr>
        <a:xfrm>
          <a:off x="0" y="0"/>
          <a:ext cx="0" cy="0"/>
          <a:chOff x="0" y="0"/>
          <a:chExt cx="0" cy="0"/>
        </a:xfrm>
      </p:grpSpPr>
      <p:sp>
        <p:nvSpPr>
          <p:cNvPr id="6" name="Rectangle 5"/>
          <p:cNvSpPr/>
          <p:nvPr userDrawn="1"/>
        </p:nvSpPr>
        <p:spPr bwMode="gray">
          <a:xfrm>
            <a:off x="0" y="-1"/>
            <a:ext cx="9144000" cy="3543301"/>
          </a:xfrm>
          <a:prstGeom prst="rect">
            <a:avLst/>
          </a:prstGeom>
          <a:gradFill flip="none" rotWithShape="1">
            <a:gsLst>
              <a:gs pos="0">
                <a:srgbClr val="FA9B00"/>
              </a:gs>
              <a:gs pos="100000">
                <a:srgbClr val="F4CA12"/>
              </a:gs>
            </a:gsLst>
            <a:lin ang="0" scaled="1"/>
            <a:tileRect/>
          </a:gradFill>
          <a:ln w="9525">
            <a:noFill/>
            <a:miter lim="800000"/>
            <a:headEnd/>
            <a:tailEnd/>
          </a:ln>
        </p:spPr>
        <p:txBody>
          <a:bodyPr lIns="91430" tIns="45715" rIns="91430" bIns="45715">
            <a:noAutofit/>
          </a:bodyPr>
          <a:lstStyle/>
          <a:p>
            <a:endParaRPr lang="en-US" dirty="0">
              <a:solidFill>
                <a:srgbClr val="5C5C5C"/>
              </a:solidFill>
            </a:endParaRPr>
          </a:p>
        </p:txBody>
      </p:sp>
      <p:sp>
        <p:nvSpPr>
          <p:cNvPr id="5" name="Rectangle 4"/>
          <p:cNvSpPr/>
          <p:nvPr userDrawn="1"/>
        </p:nvSpPr>
        <p:spPr bwMode="white">
          <a:xfrm>
            <a:off x="8001000" y="4552950"/>
            <a:ext cx="11430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a:solidFill>
                <a:srgbClr val="FFFFFF"/>
              </a:solidFill>
            </a:endParaRPr>
          </a:p>
        </p:txBody>
      </p:sp>
      <p:sp>
        <p:nvSpPr>
          <p:cNvPr id="2" name="Title 1"/>
          <p:cNvSpPr>
            <a:spLocks noGrp="1"/>
          </p:cNvSpPr>
          <p:nvPr>
            <p:ph type="ctrTitle" hasCustomPrompt="1"/>
          </p:nvPr>
        </p:nvSpPr>
        <p:spPr bwMode="black">
          <a:xfrm>
            <a:off x="237745" y="1517959"/>
            <a:ext cx="8686800" cy="538609"/>
          </a:xfrm>
        </p:spPr>
        <p:txBody>
          <a:bodyPr anchor="ctr"/>
          <a:lstStyle>
            <a:lvl1pPr algn="l">
              <a:spcBef>
                <a:spcPts val="1000"/>
              </a:spcBef>
              <a:defRPr sz="4000">
                <a:solidFill>
                  <a:schemeClr val="tx2"/>
                </a:solidFill>
              </a:defRPr>
            </a:lvl1pPr>
          </a:lstStyle>
          <a:p>
            <a:r>
              <a:rPr lang="en-US" dirty="0"/>
              <a:t>Click to edit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34200" y="4328723"/>
            <a:ext cx="1752600" cy="569595"/>
          </a:xfrm>
          <a:prstGeom prst="rect">
            <a:avLst/>
          </a:prstGeom>
        </p:spPr>
      </p:pic>
    </p:spTree>
    <p:extLst>
      <p:ext uri="{BB962C8B-B14F-4D97-AF65-F5344CB8AC3E}">
        <p14:creationId xmlns:p14="http://schemas.microsoft.com/office/powerpoint/2010/main" val="287621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154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ue Quote Full Slide">
    <p:spTree>
      <p:nvGrpSpPr>
        <p:cNvPr id="1" name=""/>
        <p:cNvGrpSpPr/>
        <p:nvPr/>
      </p:nvGrpSpPr>
      <p:grpSpPr>
        <a:xfrm>
          <a:off x="0" y="0"/>
          <a:ext cx="0" cy="0"/>
          <a:chOff x="0" y="0"/>
          <a:chExt cx="0" cy="0"/>
        </a:xfrm>
      </p:grpSpPr>
      <p:sp>
        <p:nvSpPr>
          <p:cNvPr id="8" name="Rectangle 7"/>
          <p:cNvSpPr/>
          <p:nvPr userDrawn="1"/>
        </p:nvSpPr>
        <p:spPr bwMode="white">
          <a:xfrm>
            <a:off x="0" y="0"/>
            <a:ext cx="9147290" cy="5143500"/>
          </a:xfrm>
          <a:prstGeom prst="rect">
            <a:avLst/>
          </a:prstGeom>
          <a:gradFill>
            <a:gsLst>
              <a:gs pos="0">
                <a:srgbClr val="1A1E5A"/>
              </a:gs>
              <a:gs pos="99000">
                <a:srgbClr val="122D98"/>
              </a:gs>
            </a:gsLst>
            <a:lin ang="0" scaled="0"/>
          </a:gradFill>
          <a:ln w="9525">
            <a:noFill/>
            <a:miter lim="800000"/>
            <a:headEnd/>
            <a:tailEnd/>
          </a:ln>
        </p:spPr>
        <p:txBody>
          <a:bodyPr lIns="91430" tIns="45715" rIns="91430" bIns="45715" anchor="ctr" anchorCtr="0">
            <a:noAutofit/>
          </a:bodyPr>
          <a:lstStyle/>
          <a:p>
            <a:pPr lvl="0"/>
            <a:endParaRPr lang="en-US" dirty="0">
              <a:solidFill>
                <a:srgbClr val="5C5C5C"/>
              </a:solidFill>
              <a:latin typeface="Segoe UI"/>
            </a:endParaRPr>
          </a:p>
        </p:txBody>
      </p:sp>
      <p:sp>
        <p:nvSpPr>
          <p:cNvPr id="14" name="Rectangle 6"/>
          <p:cNvSpPr>
            <a:spLocks noChangeArrowheads="1"/>
          </p:cNvSpPr>
          <p:nvPr userDrawn="1"/>
        </p:nvSpPr>
        <p:spPr bwMode="black">
          <a:xfrm>
            <a:off x="4238579" y="4962527"/>
            <a:ext cx="666849"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accent2"/>
                </a:solidFill>
                <a:latin typeface="+mn-lt"/>
              </a:rPr>
              <a:t>Visa Confidential</a:t>
            </a:r>
          </a:p>
        </p:txBody>
      </p:sp>
      <p:sp>
        <p:nvSpPr>
          <p:cNvPr id="16" name="Content Placeholder 3"/>
          <p:cNvSpPr>
            <a:spLocks noGrp="1"/>
          </p:cNvSpPr>
          <p:nvPr>
            <p:ph sz="half" idx="2"/>
          </p:nvPr>
        </p:nvSpPr>
        <p:spPr bwMode="black">
          <a:xfrm>
            <a:off x="237745" y="2261409"/>
            <a:ext cx="8686800" cy="620683"/>
          </a:xfrm>
        </p:spPr>
        <p:txBody>
          <a:bodyPr anchor="ctr" anchorCtr="0"/>
          <a:lstStyle>
            <a:lvl1pPr marL="0" indent="0" algn="l">
              <a:spcBef>
                <a:spcPts val="500"/>
              </a:spcBef>
              <a:buClr>
                <a:schemeClr val="bg1"/>
              </a:buClr>
              <a:buFontTx/>
              <a:buNone/>
              <a:defRPr sz="4400">
                <a:solidFill>
                  <a:schemeClr val="bg1"/>
                </a:solidFill>
                <a:latin typeface="+mj-lt"/>
              </a:defRPr>
            </a:lvl1pPr>
            <a:lvl2pPr algn="ctr">
              <a:buClr>
                <a:schemeClr val="bg1"/>
              </a:buClr>
              <a:defRPr sz="2200">
                <a:solidFill>
                  <a:schemeClr val="bg1"/>
                </a:solidFill>
              </a:defRPr>
            </a:lvl2pPr>
            <a:lvl3pPr>
              <a:defRPr sz="1600">
                <a:solidFill>
                  <a:schemeClr val="bg2"/>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9" name="Rectangle 8"/>
          <p:cNvSpPr>
            <a:spLocks noChangeArrowheads="1"/>
          </p:cNvSpPr>
          <p:nvPr userDrawn="1"/>
        </p:nvSpPr>
        <p:spPr bwMode="black">
          <a:xfrm>
            <a:off x="414200" y="4962527"/>
            <a:ext cx="1487587" cy="107722"/>
          </a:xfrm>
          <a:prstGeom prst="rect">
            <a:avLst/>
          </a:prstGeom>
          <a:noFill/>
          <a:ln w="12700">
            <a:noFill/>
            <a:miter lim="800000"/>
            <a:headEnd/>
            <a:tailEnd/>
          </a:ln>
          <a:effectLst/>
        </p:spPr>
        <p:txBody>
          <a:bodyPr wrap="none" lIns="0" tIns="0" rIns="0" bIns="0">
            <a:spAutoFit/>
          </a:bodyPr>
          <a:lstStyle/>
          <a:p>
            <a:pPr eaLnBrk="1" hangingPunct="1"/>
            <a:r>
              <a:rPr lang="en-US" sz="700" dirty="0">
                <a:solidFill>
                  <a:schemeClr val="accent2"/>
                </a:solidFill>
                <a:latin typeface="+mn-lt"/>
              </a:rPr>
              <a:t>|  Presentation Title  |  Month XX,</a:t>
            </a:r>
            <a:r>
              <a:rPr lang="en-US" sz="700" baseline="0" dirty="0">
                <a:solidFill>
                  <a:schemeClr val="accent2"/>
                </a:solidFill>
                <a:latin typeface="+mn-lt"/>
              </a:rPr>
              <a:t> Year</a:t>
            </a:r>
            <a:endParaRPr lang="en-US" sz="700" dirty="0">
              <a:solidFill>
                <a:schemeClr val="accent2"/>
              </a:solidFill>
              <a:latin typeface="+mn-lt"/>
            </a:endParaRPr>
          </a:p>
        </p:txBody>
      </p:sp>
      <p:sp>
        <p:nvSpPr>
          <p:cNvPr id="10" name="TextBox 9"/>
          <p:cNvSpPr txBox="1"/>
          <p:nvPr userDrawn="1"/>
        </p:nvSpPr>
        <p:spPr>
          <a:xfrm>
            <a:off x="260850" y="4949062"/>
            <a:ext cx="109756" cy="107722"/>
          </a:xfrm>
          <a:prstGeom prst="rect">
            <a:avLst/>
          </a:prstGeom>
          <a:noFill/>
        </p:spPr>
        <p:txBody>
          <a:bodyPr wrap="none" lIns="0" tIns="0" rIns="0" bIns="0" rtlCol="0" anchor="ctr">
            <a:spAutoFit/>
          </a:bodyPr>
          <a:lstStyle/>
          <a:p>
            <a:pPr algn="l"/>
            <a:fld id="{8E9DF562-4D88-4A5A-AAF6-44DA0968931F}" type="slidenum">
              <a:rPr lang="en-US" sz="700" smtClean="0">
                <a:solidFill>
                  <a:schemeClr val="accent2"/>
                </a:solidFill>
                <a:latin typeface="+mn-lt"/>
              </a:rPr>
              <a:pPr algn="l"/>
              <a:t>‹#›</a:t>
            </a:fld>
            <a:endParaRPr lang="en-US" sz="700" dirty="0">
              <a:solidFill>
                <a:schemeClr val="accent2"/>
              </a:solidFill>
              <a:latin typeface="+mn-lt"/>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1548"/>
          <a:stretch/>
        </p:blipFill>
        <p:spPr>
          <a:xfrm>
            <a:off x="8300994" y="187892"/>
            <a:ext cx="730712" cy="174681"/>
          </a:xfrm>
          <a:prstGeom prst="rect">
            <a:avLst/>
          </a:prstGeom>
        </p:spPr>
      </p:pic>
    </p:spTree>
    <p:extLst>
      <p:ext uri="{BB962C8B-B14F-4D97-AF65-F5344CB8AC3E}">
        <p14:creationId xmlns:p14="http://schemas.microsoft.com/office/powerpoint/2010/main" val="373877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old Quote Full Slide">
    <p:spTree>
      <p:nvGrpSpPr>
        <p:cNvPr id="1" name=""/>
        <p:cNvGrpSpPr/>
        <p:nvPr/>
      </p:nvGrpSpPr>
      <p:grpSpPr>
        <a:xfrm>
          <a:off x="0" y="0"/>
          <a:ext cx="0" cy="0"/>
          <a:chOff x="0" y="0"/>
          <a:chExt cx="0" cy="0"/>
        </a:xfrm>
      </p:grpSpPr>
      <p:sp>
        <p:nvSpPr>
          <p:cNvPr id="10" name="Rectangle 9"/>
          <p:cNvSpPr/>
          <p:nvPr userDrawn="1"/>
        </p:nvSpPr>
        <p:spPr bwMode="white">
          <a:xfrm flipV="1">
            <a:off x="0" y="0"/>
            <a:ext cx="9144000" cy="5143500"/>
          </a:xfrm>
          <a:prstGeom prst="rect">
            <a:avLst/>
          </a:prstGeom>
          <a:gradFill flip="none" rotWithShape="1">
            <a:gsLst>
              <a:gs pos="0">
                <a:srgbClr val="FA9B00"/>
              </a:gs>
              <a:gs pos="100000">
                <a:srgbClr val="F4CA12"/>
              </a:gs>
            </a:gsLst>
            <a:lin ang="0" scaled="1"/>
            <a:tileRect/>
          </a:gradFill>
          <a:ln w="9525">
            <a:noFill/>
            <a:miter lim="800000"/>
            <a:headEnd/>
            <a:tailEnd/>
          </a:ln>
        </p:spPr>
        <p:txBody>
          <a:bodyPr lIns="91430" tIns="45715" rIns="91430" bIns="45715">
            <a:noAutofit/>
          </a:bodyPr>
          <a:lstStyle/>
          <a:p>
            <a:pPr lvl="0"/>
            <a:endParaRPr lang="en-US" dirty="0">
              <a:solidFill>
                <a:srgbClr val="5C5C5C"/>
              </a:solidFill>
              <a:latin typeface="Segoe UI"/>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0996" y="187891"/>
            <a:ext cx="542039" cy="176246"/>
          </a:xfrm>
          <a:prstGeom prst="rect">
            <a:avLst/>
          </a:prstGeom>
        </p:spPr>
      </p:pic>
      <p:sp>
        <p:nvSpPr>
          <p:cNvPr id="14" name="Rectangle 6"/>
          <p:cNvSpPr>
            <a:spLocks noChangeArrowheads="1"/>
          </p:cNvSpPr>
          <p:nvPr userDrawn="1"/>
        </p:nvSpPr>
        <p:spPr bwMode="black">
          <a:xfrm>
            <a:off x="4238579" y="4962527"/>
            <a:ext cx="666849"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accent3">
                    <a:lumMod val="20000"/>
                    <a:lumOff val="80000"/>
                  </a:schemeClr>
                </a:solidFill>
                <a:latin typeface="+mn-lt"/>
              </a:rPr>
              <a:t>Visa Confidential</a:t>
            </a:r>
          </a:p>
        </p:txBody>
      </p:sp>
      <p:sp>
        <p:nvSpPr>
          <p:cNvPr id="16" name="Content Placeholder 3"/>
          <p:cNvSpPr>
            <a:spLocks noGrp="1"/>
          </p:cNvSpPr>
          <p:nvPr>
            <p:ph sz="half" idx="2"/>
          </p:nvPr>
        </p:nvSpPr>
        <p:spPr bwMode="black">
          <a:xfrm>
            <a:off x="237744" y="2261409"/>
            <a:ext cx="8705088" cy="620683"/>
          </a:xfrm>
        </p:spPr>
        <p:txBody>
          <a:bodyPr anchor="ctr" anchorCtr="0"/>
          <a:lstStyle>
            <a:lvl1pPr marL="0" indent="0" algn="l">
              <a:spcBef>
                <a:spcPts val="500"/>
              </a:spcBef>
              <a:buClr>
                <a:schemeClr val="bg1"/>
              </a:buClr>
              <a:buFontTx/>
              <a:buNone/>
              <a:defRPr sz="4400">
                <a:solidFill>
                  <a:schemeClr val="tx2"/>
                </a:solidFill>
                <a:latin typeface="+mj-lt"/>
              </a:defRPr>
            </a:lvl1pPr>
            <a:lvl2pPr algn="ctr">
              <a:buClr>
                <a:schemeClr val="bg1"/>
              </a:buClr>
              <a:defRPr sz="2200">
                <a:solidFill>
                  <a:schemeClr val="bg1"/>
                </a:solidFill>
              </a:defRPr>
            </a:lvl2pPr>
            <a:lvl3pPr>
              <a:defRPr sz="1600">
                <a:solidFill>
                  <a:schemeClr val="bg2"/>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Rectangle 7"/>
          <p:cNvSpPr>
            <a:spLocks noChangeArrowheads="1"/>
          </p:cNvSpPr>
          <p:nvPr userDrawn="1"/>
        </p:nvSpPr>
        <p:spPr bwMode="black">
          <a:xfrm>
            <a:off x="414200" y="4962527"/>
            <a:ext cx="1487587" cy="107722"/>
          </a:xfrm>
          <a:prstGeom prst="rect">
            <a:avLst/>
          </a:prstGeom>
          <a:noFill/>
          <a:ln w="12700">
            <a:noFill/>
            <a:miter lim="800000"/>
            <a:headEnd/>
            <a:tailEnd/>
          </a:ln>
          <a:effectLst/>
        </p:spPr>
        <p:txBody>
          <a:bodyPr wrap="none" lIns="0" tIns="0" rIns="0" bIns="0">
            <a:spAutoFit/>
          </a:bodyPr>
          <a:lstStyle/>
          <a:p>
            <a:pPr eaLnBrk="1" hangingPunct="1"/>
            <a:r>
              <a:rPr lang="en-US" sz="700" dirty="0">
                <a:solidFill>
                  <a:schemeClr val="accent3">
                    <a:lumMod val="20000"/>
                    <a:lumOff val="80000"/>
                  </a:schemeClr>
                </a:solidFill>
                <a:latin typeface="+mn-lt"/>
              </a:rPr>
              <a:t>|  Presentation Title  |  Month XX,</a:t>
            </a:r>
            <a:r>
              <a:rPr lang="en-US" sz="700" baseline="0" dirty="0">
                <a:solidFill>
                  <a:schemeClr val="accent3">
                    <a:lumMod val="20000"/>
                    <a:lumOff val="80000"/>
                  </a:schemeClr>
                </a:solidFill>
                <a:latin typeface="+mn-lt"/>
              </a:rPr>
              <a:t> Year</a:t>
            </a:r>
            <a:endParaRPr lang="en-US" sz="700" dirty="0">
              <a:solidFill>
                <a:schemeClr val="accent3">
                  <a:lumMod val="20000"/>
                  <a:lumOff val="80000"/>
                </a:schemeClr>
              </a:solidFill>
              <a:latin typeface="+mn-lt"/>
            </a:endParaRPr>
          </a:p>
        </p:txBody>
      </p:sp>
      <p:sp>
        <p:nvSpPr>
          <p:cNvPr id="9" name="TextBox 8"/>
          <p:cNvSpPr txBox="1"/>
          <p:nvPr userDrawn="1"/>
        </p:nvSpPr>
        <p:spPr>
          <a:xfrm>
            <a:off x="260850" y="4949062"/>
            <a:ext cx="109756" cy="107722"/>
          </a:xfrm>
          <a:prstGeom prst="rect">
            <a:avLst/>
          </a:prstGeom>
          <a:noFill/>
        </p:spPr>
        <p:txBody>
          <a:bodyPr wrap="none" lIns="0" tIns="0" rIns="0" bIns="0" rtlCol="0" anchor="ctr">
            <a:spAutoFit/>
          </a:bodyPr>
          <a:lstStyle/>
          <a:p>
            <a:pPr algn="l"/>
            <a:fld id="{8E9DF562-4D88-4A5A-AAF6-44DA0968931F}" type="slidenum">
              <a:rPr lang="en-US" sz="700" smtClean="0">
                <a:solidFill>
                  <a:schemeClr val="accent3">
                    <a:lumMod val="20000"/>
                    <a:lumOff val="80000"/>
                  </a:schemeClr>
                </a:solidFill>
                <a:latin typeface="+mn-lt"/>
              </a:rPr>
              <a:pPr algn="l"/>
              <a:t>‹#›</a:t>
            </a:fld>
            <a:endParaRPr lang="en-US" sz="700" dirty="0">
              <a:solidFill>
                <a:schemeClr val="accent3">
                  <a:lumMod val="20000"/>
                  <a:lumOff val="80000"/>
                </a:schemeClr>
              </a:solidFill>
              <a:latin typeface="+mn-lt"/>
            </a:endParaRPr>
          </a:p>
        </p:txBody>
      </p:sp>
    </p:spTree>
    <p:extLst>
      <p:ext uri="{BB962C8B-B14F-4D97-AF65-F5344CB8AC3E}">
        <p14:creationId xmlns:p14="http://schemas.microsoft.com/office/powerpoint/2010/main" val="345000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or 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Rectangle 6"/>
          <p:cNvSpPr>
            <a:spLocks noChangeArrowheads="1"/>
          </p:cNvSpPr>
          <p:nvPr userDrawn="1"/>
        </p:nvSpPr>
        <p:spPr bwMode="gray">
          <a:xfrm>
            <a:off x="4238579" y="4962527"/>
            <a:ext cx="666849" cy="107722"/>
          </a:xfrm>
          <a:prstGeom prst="rect">
            <a:avLst/>
          </a:prstGeom>
          <a:noFill/>
          <a:ln w="12700">
            <a:noFill/>
            <a:miter lim="800000"/>
            <a:headEnd/>
            <a:tailEnd/>
          </a:ln>
          <a:effectLst/>
        </p:spPr>
        <p:txBody>
          <a:bodyPr wrap="none" lIns="0" tIns="0" rIns="0" bIns="0">
            <a:spAutoFit/>
          </a:bodyPr>
          <a:lstStyle/>
          <a:p>
            <a:pPr algn="ctr"/>
            <a:r>
              <a:rPr lang="en-US" sz="700" dirty="0">
                <a:solidFill>
                  <a:srgbClr val="5C5C5C"/>
                </a:solidFill>
              </a:rPr>
              <a:t>Visa Confidential</a:t>
            </a:r>
          </a:p>
        </p:txBody>
      </p:sp>
      <p:sp>
        <p:nvSpPr>
          <p:cNvPr id="5122" name="Rectangle 2"/>
          <p:cNvSpPr>
            <a:spLocks noGrp="1" noChangeArrowheads="1"/>
          </p:cNvSpPr>
          <p:nvPr>
            <p:ph type="ctrTitle" sz="quarter" hasCustomPrompt="1"/>
          </p:nvPr>
        </p:nvSpPr>
        <p:spPr bwMode="gray">
          <a:xfrm>
            <a:off x="241192" y="2476273"/>
            <a:ext cx="3798758" cy="377026"/>
          </a:xfrm>
          <a:effectLst/>
        </p:spPr>
        <p:txBody>
          <a:bodyPr wrap="square" anchor="b">
            <a:spAutoFit/>
          </a:bodyPr>
          <a:lstStyle>
            <a:lvl1pPr>
              <a:lnSpc>
                <a:spcPct val="85000"/>
              </a:lnSpc>
              <a:spcBef>
                <a:spcPts val="1000"/>
              </a:spcBef>
              <a:defRPr sz="2800" b="0">
                <a:solidFill>
                  <a:schemeClr val="tx2"/>
                </a:solidFill>
              </a:defRPr>
            </a:lvl1pPr>
          </a:lstStyle>
          <a:p>
            <a:r>
              <a:rPr lang="en-US" dirty="0"/>
              <a:t>Click to edit title</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006" y="2390872"/>
            <a:ext cx="1752600" cy="569595"/>
          </a:xfrm>
          <a:prstGeom prst="rect">
            <a:avLst/>
          </a:prstGeom>
        </p:spPr>
      </p:pic>
      <p:grpSp>
        <p:nvGrpSpPr>
          <p:cNvPr id="18" name="Group 17"/>
          <p:cNvGrpSpPr/>
          <p:nvPr userDrawn="1"/>
        </p:nvGrpSpPr>
        <p:grpSpPr>
          <a:xfrm>
            <a:off x="6884012" y="2006082"/>
            <a:ext cx="2259987" cy="340978"/>
            <a:chOff x="9687151" y="3306297"/>
            <a:chExt cx="1711639" cy="454637"/>
          </a:xfrm>
        </p:grpSpPr>
        <p:sp>
          <p:nvSpPr>
            <p:cNvPr id="20" name="Rectangle 21"/>
            <p:cNvSpPr>
              <a:spLocks noChangeArrowheads="1"/>
            </p:cNvSpPr>
            <p:nvPr/>
          </p:nvSpPr>
          <p:spPr bwMode="gray">
            <a:xfrm>
              <a:off x="10325876" y="3462208"/>
              <a:ext cx="1072914" cy="29872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21" name="Rectangle 21"/>
            <p:cNvSpPr>
              <a:spLocks noChangeArrowheads="1"/>
            </p:cNvSpPr>
            <p:nvPr/>
          </p:nvSpPr>
          <p:spPr bwMode="gray">
            <a:xfrm>
              <a:off x="9687151" y="3306297"/>
              <a:ext cx="1034868" cy="300628"/>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lvl="0"/>
              <a:endParaRPr lang="en-US" dirty="0">
                <a:solidFill>
                  <a:srgbClr val="5C5C5C"/>
                </a:solidFill>
                <a:latin typeface="Segoe UI"/>
              </a:endParaRPr>
            </a:p>
          </p:txBody>
        </p:sp>
        <p:sp>
          <p:nvSpPr>
            <p:cNvPr id="23" name="Rectangle 22"/>
            <p:cNvSpPr>
              <a:spLocks noChangeArrowheads="1"/>
            </p:cNvSpPr>
            <p:nvPr/>
          </p:nvSpPr>
          <p:spPr bwMode="gray">
            <a:xfrm>
              <a:off x="10325876" y="3459434"/>
              <a:ext cx="396143" cy="147489"/>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grpSp>
      <p:grpSp>
        <p:nvGrpSpPr>
          <p:cNvPr id="24" name="Group 23"/>
          <p:cNvGrpSpPr/>
          <p:nvPr userDrawn="1"/>
        </p:nvGrpSpPr>
        <p:grpSpPr>
          <a:xfrm>
            <a:off x="5584852" y="1213113"/>
            <a:ext cx="2550327" cy="338899"/>
            <a:chOff x="7916736" y="-1399562"/>
            <a:chExt cx="2550327" cy="451865"/>
          </a:xfrm>
        </p:grpSpPr>
        <p:sp>
          <p:nvSpPr>
            <p:cNvPr id="25" name="Rectangle 21"/>
            <p:cNvSpPr>
              <a:spLocks noChangeArrowheads="1"/>
            </p:cNvSpPr>
            <p:nvPr/>
          </p:nvSpPr>
          <p:spPr bwMode="gray">
            <a:xfrm>
              <a:off x="8562063" y="-1246423"/>
              <a:ext cx="1905000" cy="29872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26" name="Rectangle 25"/>
            <p:cNvSpPr>
              <a:spLocks noChangeArrowheads="1"/>
            </p:cNvSpPr>
            <p:nvPr/>
          </p:nvSpPr>
          <p:spPr bwMode="gray">
            <a:xfrm>
              <a:off x="7916736" y="-1399562"/>
              <a:ext cx="1764690" cy="300628"/>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27" name="Rectangle 21"/>
            <p:cNvSpPr>
              <a:spLocks noChangeArrowheads="1"/>
            </p:cNvSpPr>
            <p:nvPr/>
          </p:nvSpPr>
          <p:spPr bwMode="gray">
            <a:xfrm>
              <a:off x="8562063" y="-1246423"/>
              <a:ext cx="1119363" cy="147489"/>
            </a:xfrm>
            <a:prstGeom prst="rect">
              <a:avLst/>
            </a:prstGeom>
            <a:gradFill flip="none" rotWithShape="1">
              <a:gsLst>
                <a:gs pos="0">
                  <a:srgbClr val="FFCB00"/>
                </a:gs>
                <a:gs pos="100000">
                  <a:srgbClr val="FBE1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grpSp>
      <p:sp>
        <p:nvSpPr>
          <p:cNvPr id="28" name="Rectangle 21"/>
          <p:cNvSpPr>
            <a:spLocks noChangeArrowheads="1"/>
          </p:cNvSpPr>
          <p:nvPr userDrawn="1"/>
        </p:nvSpPr>
        <p:spPr bwMode="gray">
          <a:xfrm>
            <a:off x="5113112" y="3252668"/>
            <a:ext cx="1770898" cy="225471"/>
          </a:xfrm>
          <a:prstGeom prst="rect">
            <a:avLst/>
          </a:prstGeom>
          <a:gradFill flip="none" rotWithShape="1">
            <a:gsLst>
              <a:gs pos="0">
                <a:srgbClr val="FA9B00"/>
              </a:gs>
              <a:gs pos="100000">
                <a:srgbClr val="F4CA12"/>
              </a:gs>
            </a:gsLst>
            <a:lin ang="0" scaled="1"/>
            <a:tileRect/>
          </a:gradFill>
          <a:ln w="9525">
            <a:noFill/>
            <a:miter lim="800000"/>
            <a:headEnd/>
            <a:tailEnd/>
          </a:ln>
        </p:spPr>
        <p:txBody>
          <a:bodyPr lIns="91430" tIns="45715" rIns="91430" bIns="45715">
            <a:noAutofit/>
          </a:bodyPr>
          <a:lstStyle/>
          <a:p>
            <a:pPr lvl="0"/>
            <a:endParaRPr lang="en-US" dirty="0">
              <a:solidFill>
                <a:srgbClr val="5C5C5C"/>
              </a:solidFill>
              <a:latin typeface="Segoe UI"/>
            </a:endParaRPr>
          </a:p>
        </p:txBody>
      </p:sp>
      <p:sp>
        <p:nvSpPr>
          <p:cNvPr id="29" name="Rectangle 21"/>
          <p:cNvSpPr>
            <a:spLocks noChangeArrowheads="1"/>
          </p:cNvSpPr>
          <p:nvPr userDrawn="1"/>
        </p:nvSpPr>
        <p:spPr bwMode="gray">
          <a:xfrm>
            <a:off x="7349540" y="2573603"/>
            <a:ext cx="1475584" cy="225471"/>
          </a:xfrm>
          <a:prstGeom prst="rect">
            <a:avLst/>
          </a:prstGeom>
          <a:gradFill flip="none" rotWithShape="1">
            <a:gsLst>
              <a:gs pos="0">
                <a:srgbClr val="FA9B00"/>
              </a:gs>
              <a:gs pos="100000">
                <a:srgbClr val="F4CA12"/>
              </a:gs>
            </a:gsLst>
            <a:lin ang="0" scaled="1"/>
            <a:tileRect/>
          </a:gradFill>
          <a:ln w="9525">
            <a:noFill/>
            <a:miter lim="800000"/>
            <a:headEnd/>
            <a:tailEnd/>
          </a:ln>
        </p:spPr>
        <p:txBody>
          <a:bodyPr lIns="91430" tIns="45715" rIns="91430" bIns="45715">
            <a:noAutofit/>
          </a:bodyPr>
          <a:lstStyle/>
          <a:p>
            <a:endParaRPr lang="en-US" dirty="0">
              <a:solidFill>
                <a:srgbClr val="5C5C5C"/>
              </a:solidFill>
              <a:latin typeface="Segoe UI"/>
            </a:endParaRPr>
          </a:p>
        </p:txBody>
      </p:sp>
      <p:sp>
        <p:nvSpPr>
          <p:cNvPr id="30" name="Rectangle 21"/>
          <p:cNvSpPr>
            <a:spLocks noChangeArrowheads="1"/>
          </p:cNvSpPr>
          <p:nvPr userDrawn="1"/>
        </p:nvSpPr>
        <p:spPr bwMode="gray">
          <a:xfrm>
            <a:off x="8250416" y="3025632"/>
            <a:ext cx="893585" cy="225471"/>
          </a:xfrm>
          <a:prstGeom prst="rect">
            <a:avLst/>
          </a:prstGeom>
          <a:gradFill>
            <a:gsLst>
              <a:gs pos="0">
                <a:srgbClr val="1A1E5A"/>
              </a:gs>
              <a:gs pos="99000">
                <a:srgbClr val="122D98"/>
              </a:gs>
            </a:gsLst>
            <a:lin ang="0" scaled="0"/>
          </a:gradFill>
          <a:ln w="9525">
            <a:noFill/>
            <a:miter lim="800000"/>
            <a:headEnd/>
            <a:tailEnd/>
          </a:ln>
        </p:spPr>
        <p:txBody>
          <a:bodyPr lIns="91430" tIns="45715" rIns="91430" bIns="45715" anchor="ctr" anchorCtr="0">
            <a:noAutofit/>
          </a:bodyPr>
          <a:lstStyle/>
          <a:p>
            <a:pPr lvl="0"/>
            <a:endParaRPr lang="en-US" dirty="0">
              <a:solidFill>
                <a:srgbClr val="5C5C5C"/>
              </a:solidFill>
              <a:latin typeface="Segoe UI"/>
            </a:endParaRPr>
          </a:p>
        </p:txBody>
      </p:sp>
    </p:spTree>
    <p:extLst>
      <p:ext uri="{BB962C8B-B14F-4D97-AF65-F5344CB8AC3E}">
        <p14:creationId xmlns:p14="http://schemas.microsoft.com/office/powerpoint/2010/main" val="4290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520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Slide - No Background Elemen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20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48E2E-9B87-3B4F-97E6-6CCB7F631608}" type="datetimeFigureOut">
              <a:rPr lang="en-US" smtClean="0">
                <a:solidFill>
                  <a:prstClr val="black">
                    <a:tint val="75000"/>
                  </a:prstClr>
                </a:solidFill>
              </a:rPr>
              <a:pPr/>
              <a:t>11/19/19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2CC31A-51A4-5245-BACC-5927227777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95354"/>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3586865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3929182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1423314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165786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37744" y="182880"/>
            <a:ext cx="4029456" cy="377026"/>
          </a:xfrm>
        </p:spPr>
        <p:txBody>
          <a:bodyPr anchor="t"/>
          <a:lstStyle>
            <a:lvl1pPr>
              <a:defRPr/>
            </a:lvl1pPr>
          </a:lstStyle>
          <a:p>
            <a:r>
              <a:rPr lang="en-US" dirty="0"/>
              <a:t>Click to edit title</a:t>
            </a:r>
          </a:p>
        </p:txBody>
      </p:sp>
      <p:sp>
        <p:nvSpPr>
          <p:cNvPr id="3" name="Content Placeholder 2"/>
          <p:cNvSpPr>
            <a:spLocks noGrp="1"/>
          </p:cNvSpPr>
          <p:nvPr>
            <p:ph idx="1" hasCustomPrompt="1"/>
          </p:nvPr>
        </p:nvSpPr>
        <p:spPr bwMode="gray">
          <a:xfrm>
            <a:off x="237744" y="891541"/>
            <a:ext cx="4029456" cy="85459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lang="en-US" dirty="0" smtClean="0"/>
            </a:lvl1pPr>
            <a:lvl2pPr>
              <a:defRPr lang="en-US" dirty="0" smtClean="0"/>
            </a:lvl2pPr>
            <a:lvl3pPr>
              <a:defRPr lang="en-US" dirty="0" smtClean="0"/>
            </a:lvl3pPr>
          </a:lstStyle>
          <a:p>
            <a:pPr marL="204064" lvl="0" indent="-204064" fontAlgn="base">
              <a:lnSpc>
                <a:spcPct val="90000"/>
              </a:lnSpc>
              <a:spcBef>
                <a:spcPts val="1000"/>
              </a:spcBef>
              <a:spcAft>
                <a:spcPts val="0"/>
              </a:spcAft>
              <a:buClr>
                <a:schemeClr val="bg2"/>
              </a:buClr>
              <a:buSzPct val="100000"/>
              <a:buFont typeface="Arial" charset="0"/>
            </a:pPr>
            <a:r>
              <a:rPr lang="en-US" dirty="0"/>
              <a:t>Click to edit text</a:t>
            </a:r>
          </a:p>
          <a:p>
            <a:pPr marL="460322" lvl="1" indent="-233337" fontAlgn="base">
              <a:lnSpc>
                <a:spcPct val="90000"/>
              </a:lnSpc>
              <a:spcBef>
                <a:spcPts val="400"/>
              </a:spcBef>
              <a:spcAft>
                <a:spcPts val="0"/>
              </a:spcAft>
              <a:buClr>
                <a:schemeClr val="bg2"/>
              </a:buClr>
              <a:buFont typeface="Arial" charset="0"/>
            </a:pPr>
            <a:r>
              <a:rPr lang="en-US" dirty="0"/>
              <a:t>Second level</a:t>
            </a:r>
          </a:p>
          <a:p>
            <a:pPr marL="658294" lvl="2" indent="-171431" fontAlgn="base">
              <a:lnSpc>
                <a:spcPct val="90000"/>
              </a:lnSpc>
              <a:spcBef>
                <a:spcPts val="400"/>
              </a:spcBef>
              <a:spcAft>
                <a:spcPts val="0"/>
              </a:spcAft>
              <a:buClr>
                <a:schemeClr val="bg2"/>
              </a:buClr>
              <a:buFont typeface="Arial" charset="0"/>
            </a:pPr>
            <a:r>
              <a:rPr lang="en-US" dirty="0"/>
              <a:t>Third level </a:t>
            </a:r>
          </a:p>
        </p:txBody>
      </p:sp>
      <p:grpSp>
        <p:nvGrpSpPr>
          <p:cNvPr id="14" name="Group 13"/>
          <p:cNvGrpSpPr/>
          <p:nvPr userDrawn="1"/>
        </p:nvGrpSpPr>
        <p:grpSpPr>
          <a:xfrm>
            <a:off x="4419600" y="1579430"/>
            <a:ext cx="4729886" cy="1998029"/>
            <a:chOff x="4419600" y="2105904"/>
            <a:chExt cx="4729886" cy="2664039"/>
          </a:xfrm>
        </p:grpSpPr>
        <p:sp>
          <p:nvSpPr>
            <p:cNvPr id="15" name="Rectangle 21"/>
            <p:cNvSpPr>
              <a:spLocks noChangeArrowheads="1"/>
            </p:cNvSpPr>
            <p:nvPr userDrawn="1"/>
          </p:nvSpPr>
          <p:spPr bwMode="auto">
            <a:xfrm>
              <a:off x="4419600" y="3219928"/>
              <a:ext cx="2094330" cy="44213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lvl="0"/>
              <a:endParaRPr lang="en-US" dirty="0">
                <a:solidFill>
                  <a:srgbClr val="5C5C5C"/>
                </a:solidFill>
                <a:latin typeface="Segoe UI"/>
              </a:endParaRPr>
            </a:p>
          </p:txBody>
        </p:sp>
        <p:sp>
          <p:nvSpPr>
            <p:cNvPr id="16" name="Rectangle 21"/>
            <p:cNvSpPr>
              <a:spLocks noChangeArrowheads="1"/>
            </p:cNvSpPr>
            <p:nvPr userDrawn="1"/>
          </p:nvSpPr>
          <p:spPr bwMode="auto">
            <a:xfrm>
              <a:off x="6172200" y="2105904"/>
              <a:ext cx="2547518" cy="44213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lvl="0"/>
              <a:endParaRPr lang="en-US" dirty="0">
                <a:solidFill>
                  <a:srgbClr val="5C5C5C"/>
                </a:solidFill>
                <a:latin typeface="Segoe UI"/>
              </a:endParaRPr>
            </a:p>
          </p:txBody>
        </p:sp>
        <p:sp>
          <p:nvSpPr>
            <p:cNvPr id="17" name="Rectangle 16"/>
            <p:cNvSpPr/>
            <p:nvPr userDrawn="1"/>
          </p:nvSpPr>
          <p:spPr bwMode="gray">
            <a:xfrm>
              <a:off x="7871155" y="2333678"/>
              <a:ext cx="1278331" cy="442130"/>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18" name="Rectangle 21"/>
            <p:cNvSpPr>
              <a:spLocks noChangeArrowheads="1"/>
            </p:cNvSpPr>
            <p:nvPr userDrawn="1"/>
          </p:nvSpPr>
          <p:spPr bwMode="auto">
            <a:xfrm>
              <a:off x="7871155" y="2333679"/>
              <a:ext cx="848563" cy="214356"/>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19" name="Rectangle 18"/>
            <p:cNvSpPr>
              <a:spLocks noChangeArrowheads="1"/>
            </p:cNvSpPr>
            <p:nvPr userDrawn="1"/>
          </p:nvSpPr>
          <p:spPr bwMode="auto">
            <a:xfrm>
              <a:off x="5326076" y="4327813"/>
              <a:ext cx="2547518" cy="442130"/>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sp>
          <p:nvSpPr>
            <p:cNvPr id="20" name="Rectangle 19"/>
            <p:cNvSpPr/>
            <p:nvPr userDrawn="1"/>
          </p:nvSpPr>
          <p:spPr bwMode="gray">
            <a:xfrm>
              <a:off x="6882385" y="4106747"/>
              <a:ext cx="1837333" cy="44213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lvl="0"/>
              <a:endParaRPr lang="en-US" dirty="0">
                <a:solidFill>
                  <a:srgbClr val="5C5C5C"/>
                </a:solidFill>
                <a:latin typeface="Segoe UI"/>
              </a:endParaRPr>
            </a:p>
          </p:txBody>
        </p:sp>
        <p:sp>
          <p:nvSpPr>
            <p:cNvPr id="21" name="Rectangle 21"/>
            <p:cNvSpPr>
              <a:spLocks noChangeArrowheads="1"/>
            </p:cNvSpPr>
            <p:nvPr userDrawn="1"/>
          </p:nvSpPr>
          <p:spPr bwMode="auto">
            <a:xfrm>
              <a:off x="6882385" y="4334522"/>
              <a:ext cx="991209" cy="214356"/>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lvl="0"/>
              <a:endParaRPr lang="en-US" dirty="0">
                <a:solidFill>
                  <a:srgbClr val="5C5C5C"/>
                </a:solidFill>
                <a:latin typeface="Segoe UI"/>
              </a:endParaRPr>
            </a:p>
          </p:txBody>
        </p:sp>
      </p:grpSp>
    </p:spTree>
    <p:extLst>
      <p:ext uri="{BB962C8B-B14F-4D97-AF65-F5344CB8AC3E}">
        <p14:creationId xmlns:p14="http://schemas.microsoft.com/office/powerpoint/2010/main" val="557722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323867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1861269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4070612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8654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2236430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8306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E91C3-3904-4A0B-B206-176054393BD1}" type="datetimeFigureOut">
              <a:rPr lang="en-US" smtClean="0"/>
              <a:t>11/19/19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30197F-37A2-4FE3-8F20-8F300284B114}" type="slidenum">
              <a:rPr lang="en-US" smtClean="0"/>
              <a:t>‹#›</a:t>
            </a:fld>
            <a:endParaRPr lang="en-US" dirty="0"/>
          </a:p>
        </p:txBody>
      </p:sp>
    </p:spTree>
    <p:extLst>
      <p:ext uri="{BB962C8B-B14F-4D97-AF65-F5344CB8AC3E}">
        <p14:creationId xmlns:p14="http://schemas.microsoft.com/office/powerpoint/2010/main" val="3948786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4238579" y="4962527"/>
            <a:ext cx="666849" cy="107722"/>
          </a:xfrm>
          <a:prstGeom prst="rect">
            <a:avLst/>
          </a:prstGeom>
          <a:noFill/>
          <a:ln w="12700">
            <a:noFill/>
            <a:miter lim="800000"/>
            <a:headEnd/>
            <a:tailEnd/>
          </a:ln>
          <a:effectLst/>
        </p:spPr>
        <p:txBody>
          <a:bodyPr wrap="none" lIns="0" tIns="0" rIns="0" bIns="0">
            <a:spAutoFit/>
          </a:bodyPr>
          <a:lstStyle/>
          <a:p>
            <a:pPr algn="ctr"/>
            <a:r>
              <a:rPr lang="en-US" sz="700" dirty="0">
                <a:solidFill>
                  <a:srgbClr val="5C5C5C"/>
                </a:solidFill>
              </a:rPr>
              <a:t>Visa Confidential</a:t>
            </a:r>
          </a:p>
        </p:txBody>
      </p:sp>
      <p:sp>
        <p:nvSpPr>
          <p:cNvPr id="23" name="Content Placeholder 4"/>
          <p:cNvSpPr>
            <a:spLocks noGrp="1"/>
          </p:cNvSpPr>
          <p:nvPr>
            <p:ph sz="quarter" idx="10" hasCustomPrompt="1"/>
          </p:nvPr>
        </p:nvSpPr>
        <p:spPr bwMode="gray">
          <a:xfrm>
            <a:off x="237742" y="3255265"/>
            <a:ext cx="4937760" cy="225703"/>
          </a:xfrm>
          <a:prstGeom prst="rect">
            <a:avLst/>
          </a:prstGeom>
        </p:spPr>
        <p:txBody>
          <a:bodyPr/>
          <a:lstStyle>
            <a:lvl1pPr marL="0" indent="0">
              <a:lnSpc>
                <a:spcPct val="90000"/>
              </a:lnSpc>
              <a:spcBef>
                <a:spcPts val="600"/>
              </a:spcBef>
              <a:buNone/>
              <a:defRPr sz="1600">
                <a:solidFill>
                  <a:schemeClr val="bg2"/>
                </a:solidFill>
              </a:defRPr>
            </a:lvl1pPr>
            <a:lvl2pPr marL="226986" indent="0">
              <a:buNone/>
              <a:defRPr>
                <a:solidFill>
                  <a:schemeClr val="bg1"/>
                </a:solidFill>
              </a:defRPr>
            </a:lvl2pPr>
            <a:lvl3pPr marL="460322" indent="0">
              <a:buNone/>
              <a:defRPr>
                <a:solidFill>
                  <a:schemeClr val="bg1"/>
                </a:solidFill>
              </a:defRPr>
            </a:lvl3pPr>
            <a:lvl4pPr marL="1122350" indent="0">
              <a:buNone/>
              <a:defRPr>
                <a:solidFill>
                  <a:schemeClr val="bg1"/>
                </a:solidFill>
              </a:defRPr>
            </a:lvl4pPr>
            <a:lvl5pPr marL="1428445" indent="0">
              <a:buNone/>
              <a:defRPr>
                <a:solidFill>
                  <a:schemeClr val="bg1"/>
                </a:solidFill>
              </a:defRPr>
            </a:lvl5pPr>
          </a:lstStyle>
          <a:p>
            <a:pPr lvl="0"/>
            <a:r>
              <a:rPr lang="en-US" dirty="0"/>
              <a:t>Click to edit text</a:t>
            </a:r>
          </a:p>
        </p:txBody>
      </p:sp>
      <p:sp>
        <p:nvSpPr>
          <p:cNvPr id="2" name="Title 1"/>
          <p:cNvSpPr>
            <a:spLocks noGrp="1"/>
          </p:cNvSpPr>
          <p:nvPr>
            <p:ph type="ctrTitle" hasCustomPrompt="1"/>
          </p:nvPr>
        </p:nvSpPr>
        <p:spPr bwMode="gray">
          <a:xfrm>
            <a:off x="237742" y="2576811"/>
            <a:ext cx="4937760" cy="296235"/>
          </a:xfrm>
        </p:spPr>
        <p:txBody>
          <a:bodyPr anchor="b"/>
          <a:lstStyle>
            <a:lvl1pPr>
              <a:defRPr sz="2200"/>
            </a:lvl1pPr>
          </a:lstStyle>
          <a:p>
            <a:r>
              <a:rPr lang="en-US" dirty="0"/>
              <a:t>Click to edit title</a:t>
            </a:r>
          </a:p>
        </p:txBody>
      </p:sp>
      <p:sp>
        <p:nvSpPr>
          <p:cNvPr id="26" name="Content Placeholder 4"/>
          <p:cNvSpPr>
            <a:spLocks noGrp="1"/>
          </p:cNvSpPr>
          <p:nvPr>
            <p:ph sz="quarter" idx="11" hasCustomPrompt="1"/>
          </p:nvPr>
        </p:nvSpPr>
        <p:spPr bwMode="gray">
          <a:xfrm>
            <a:off x="237742" y="2840104"/>
            <a:ext cx="4937760" cy="225703"/>
          </a:xfrm>
          <a:prstGeom prst="rect">
            <a:avLst/>
          </a:prstGeom>
        </p:spPr>
        <p:txBody>
          <a:bodyPr anchor="b"/>
          <a:lstStyle>
            <a:lvl1pPr marL="0" indent="0">
              <a:lnSpc>
                <a:spcPct val="90000"/>
              </a:lnSpc>
              <a:spcBef>
                <a:spcPts val="600"/>
              </a:spcBef>
              <a:buNone/>
              <a:defRPr sz="1600" b="1">
                <a:solidFill>
                  <a:schemeClr val="accent5"/>
                </a:solidFill>
              </a:defRPr>
            </a:lvl1pPr>
            <a:lvl2pPr marL="226986" indent="0">
              <a:buNone/>
              <a:defRPr>
                <a:solidFill>
                  <a:schemeClr val="bg1"/>
                </a:solidFill>
              </a:defRPr>
            </a:lvl2pPr>
            <a:lvl3pPr marL="460322" indent="0">
              <a:buNone/>
              <a:defRPr>
                <a:solidFill>
                  <a:schemeClr val="bg1"/>
                </a:solidFill>
              </a:defRPr>
            </a:lvl3pPr>
            <a:lvl4pPr marL="1122350" indent="0">
              <a:buNone/>
              <a:defRPr>
                <a:solidFill>
                  <a:schemeClr val="bg1"/>
                </a:solidFill>
              </a:defRPr>
            </a:lvl4pPr>
            <a:lvl5pPr marL="1428445" indent="0">
              <a:buNone/>
              <a:defRPr>
                <a:solidFill>
                  <a:schemeClr val="bg1"/>
                </a:solidFill>
              </a:defRPr>
            </a:lvl5pPr>
          </a:lstStyle>
          <a:p>
            <a:pPr lvl="0"/>
            <a:r>
              <a:rPr lang="en-US" dirty="0"/>
              <a:t>Click to edit text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1790" y="2415131"/>
            <a:ext cx="1789530" cy="436199"/>
          </a:xfrm>
          <a:prstGeom prst="rect">
            <a:avLst/>
          </a:prstGeom>
        </p:spPr>
      </p:pic>
    </p:spTree>
    <p:extLst>
      <p:ext uri="{BB962C8B-B14F-4D97-AF65-F5344CB8AC3E}">
        <p14:creationId xmlns:p14="http://schemas.microsoft.com/office/powerpoint/2010/main" val="3820599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4238579" y="4962527"/>
            <a:ext cx="666849" cy="107722"/>
          </a:xfrm>
          <a:prstGeom prst="rect">
            <a:avLst/>
          </a:prstGeom>
          <a:noFill/>
          <a:ln w="12700">
            <a:noFill/>
            <a:miter lim="800000"/>
            <a:headEnd/>
            <a:tailEnd/>
          </a:ln>
          <a:effectLst/>
        </p:spPr>
        <p:txBody>
          <a:bodyPr wrap="none" lIns="0" tIns="0" rIns="0" bIns="0">
            <a:spAutoFit/>
          </a:bodyPr>
          <a:lstStyle/>
          <a:p>
            <a:pPr algn="ctr"/>
            <a:r>
              <a:rPr lang="en-US" sz="700" dirty="0">
                <a:solidFill>
                  <a:srgbClr val="5C5C5C"/>
                </a:solidFill>
              </a:rPr>
              <a:t>Visa Confidential</a:t>
            </a:r>
          </a:p>
        </p:txBody>
      </p:sp>
      <p:sp>
        <p:nvSpPr>
          <p:cNvPr id="2" name="Title 1"/>
          <p:cNvSpPr>
            <a:spLocks noGrp="1"/>
          </p:cNvSpPr>
          <p:nvPr>
            <p:ph type="ctrTitle" hasCustomPrompt="1"/>
          </p:nvPr>
        </p:nvSpPr>
        <p:spPr bwMode="gray">
          <a:xfrm>
            <a:off x="237742" y="2596431"/>
            <a:ext cx="4937760" cy="296235"/>
          </a:xfrm>
        </p:spPr>
        <p:txBody>
          <a:bodyPr anchor="b"/>
          <a:lstStyle>
            <a:lvl1pPr>
              <a:defRPr sz="2200"/>
            </a:lvl1pPr>
          </a:lstStyle>
          <a:p>
            <a:r>
              <a:rPr lang="en-US" dirty="0"/>
              <a:t>Click to edit title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1790" y="2415131"/>
            <a:ext cx="1789530" cy="436199"/>
          </a:xfrm>
          <a:prstGeom prst="rect">
            <a:avLst/>
          </a:prstGeom>
        </p:spPr>
      </p:pic>
    </p:spTree>
    <p:extLst>
      <p:ext uri="{BB962C8B-B14F-4D97-AF65-F5344CB8AC3E}">
        <p14:creationId xmlns:p14="http://schemas.microsoft.com/office/powerpoint/2010/main" val="615661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title</a:t>
            </a:r>
          </a:p>
        </p:txBody>
      </p:sp>
    </p:spTree>
    <p:extLst>
      <p:ext uri="{BB962C8B-B14F-4D97-AF65-F5344CB8AC3E}">
        <p14:creationId xmlns:p14="http://schemas.microsoft.com/office/powerpoint/2010/main" val="252778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nd Photo">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4238579" y="4962527"/>
            <a:ext cx="666849" cy="107722"/>
          </a:xfrm>
          <a:prstGeom prst="rect">
            <a:avLst/>
          </a:prstGeom>
          <a:noFill/>
          <a:ln w="12700">
            <a:noFill/>
            <a:miter lim="800000"/>
            <a:headEnd/>
            <a:tailEnd/>
          </a:ln>
          <a:effectLst/>
        </p:spPr>
        <p:txBody>
          <a:bodyPr wrap="none" lIns="0" tIns="0" rIns="0" bIns="0">
            <a:spAutoFit/>
          </a:bodyPr>
          <a:lstStyle/>
          <a:p>
            <a:pPr algn="ctr"/>
            <a:r>
              <a:rPr lang="en-US" sz="700" dirty="0">
                <a:solidFill>
                  <a:srgbClr val="5C5C5C"/>
                </a:solidFill>
              </a:rPr>
              <a:t>Visa Confidential</a:t>
            </a:r>
          </a:p>
        </p:txBody>
      </p:sp>
      <p:sp>
        <p:nvSpPr>
          <p:cNvPr id="2" name="Title 1"/>
          <p:cNvSpPr>
            <a:spLocks noGrp="1"/>
          </p:cNvSpPr>
          <p:nvPr>
            <p:ph type="ctrTitle" hasCustomPrompt="1"/>
          </p:nvPr>
        </p:nvSpPr>
        <p:spPr bwMode="gray">
          <a:xfrm>
            <a:off x="304803" y="665504"/>
            <a:ext cx="6219825" cy="377026"/>
          </a:xfrm>
        </p:spPr>
        <p:txBody>
          <a:bodyPr anchor="b">
            <a:spAutoFit/>
          </a:bodyPr>
          <a:lstStyle>
            <a:lvl1pPr algn="r">
              <a:defRPr/>
            </a:lvl1pPr>
          </a:lstStyle>
          <a:p>
            <a:r>
              <a:rPr lang="en-US" dirty="0"/>
              <a:t>Click to edit title</a:t>
            </a:r>
          </a:p>
        </p:txBody>
      </p:sp>
      <p:sp>
        <p:nvSpPr>
          <p:cNvPr id="24" name="Rectangle 3"/>
          <p:cNvSpPr>
            <a:spLocks noGrp="1" noChangeArrowheads="1"/>
          </p:cNvSpPr>
          <p:nvPr>
            <p:ph type="subTitle" sz="quarter" idx="1" hasCustomPrompt="1"/>
          </p:nvPr>
        </p:nvSpPr>
        <p:spPr bwMode="gray">
          <a:xfrm>
            <a:off x="307011" y="1179452"/>
            <a:ext cx="6217920" cy="253916"/>
          </a:xfrm>
          <a:prstGeom prst="rect">
            <a:avLst/>
          </a:prstGeom>
          <a:effectLst/>
        </p:spPr>
        <p:txBody>
          <a:bodyPr wrap="square">
            <a:spAutoFit/>
          </a:bodyPr>
          <a:lstStyle>
            <a:lvl1pPr marL="0" indent="0" algn="r">
              <a:lnSpc>
                <a:spcPct val="90000"/>
              </a:lnSpc>
              <a:spcBef>
                <a:spcPts val="1300"/>
              </a:spcBef>
              <a:spcAft>
                <a:spcPts val="0"/>
              </a:spcAft>
              <a:buFont typeface="Arial" charset="0"/>
              <a:buNone/>
              <a:defRPr sz="1800" b="1">
                <a:solidFill>
                  <a:schemeClr val="accent5"/>
                </a:solidFill>
              </a:defRPr>
            </a:lvl1pPr>
          </a:lstStyle>
          <a:p>
            <a:r>
              <a:rPr lang="en-US" dirty="0"/>
              <a:t>Click to edit subtitle</a:t>
            </a:r>
          </a:p>
        </p:txBody>
      </p:sp>
      <p:sp>
        <p:nvSpPr>
          <p:cNvPr id="25" name="Content Placeholder 4"/>
          <p:cNvSpPr>
            <a:spLocks noGrp="1"/>
          </p:cNvSpPr>
          <p:nvPr>
            <p:ph sz="quarter" idx="12" hasCustomPrompt="1"/>
          </p:nvPr>
        </p:nvSpPr>
        <p:spPr bwMode="gray">
          <a:xfrm>
            <a:off x="307011" y="1392132"/>
            <a:ext cx="6217920" cy="253916"/>
          </a:xfrm>
          <a:prstGeom prst="rect">
            <a:avLst/>
          </a:prstGeom>
        </p:spPr>
        <p:txBody>
          <a:bodyPr>
            <a:spAutoFit/>
          </a:bodyPr>
          <a:lstStyle>
            <a:lvl1pPr marL="0" indent="0" algn="r">
              <a:lnSpc>
                <a:spcPct val="90000"/>
              </a:lnSpc>
              <a:spcBef>
                <a:spcPts val="0"/>
              </a:spcBef>
              <a:buNone/>
              <a:defRPr sz="1800">
                <a:solidFill>
                  <a:schemeClr val="bg2"/>
                </a:solidFill>
              </a:defRPr>
            </a:lvl1pPr>
            <a:lvl2pPr marL="226986" indent="0">
              <a:buNone/>
              <a:defRPr>
                <a:solidFill>
                  <a:schemeClr val="bg1"/>
                </a:solidFill>
              </a:defRPr>
            </a:lvl2pPr>
            <a:lvl3pPr marL="460322" indent="0">
              <a:buNone/>
              <a:defRPr>
                <a:solidFill>
                  <a:schemeClr val="bg1"/>
                </a:solidFill>
              </a:defRPr>
            </a:lvl3pPr>
            <a:lvl4pPr marL="1122350" indent="0">
              <a:buNone/>
              <a:defRPr>
                <a:solidFill>
                  <a:schemeClr val="bg1"/>
                </a:solidFill>
              </a:defRPr>
            </a:lvl4pPr>
            <a:lvl5pPr marL="1428445" indent="0">
              <a:buNone/>
              <a:defRPr>
                <a:solidFill>
                  <a:schemeClr val="bg1"/>
                </a:solidFill>
              </a:defRPr>
            </a:lvl5pPr>
          </a:lstStyle>
          <a:p>
            <a:pPr lvl="0"/>
            <a:r>
              <a:rPr lang="en-US" dirty="0"/>
              <a:t>Click to edit text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34200" y="2350848"/>
            <a:ext cx="1752600" cy="569595"/>
          </a:xfrm>
          <a:prstGeom prst="rect">
            <a:avLst/>
          </a:prstGeom>
        </p:spPr>
      </p:pic>
    </p:spTree>
    <p:extLst>
      <p:ext uri="{BB962C8B-B14F-4D97-AF65-F5344CB8AC3E}">
        <p14:creationId xmlns:p14="http://schemas.microsoft.com/office/powerpoint/2010/main" val="123827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title</a:t>
            </a:r>
          </a:p>
        </p:txBody>
      </p:sp>
      <p:sp>
        <p:nvSpPr>
          <p:cNvPr id="4" name="Text Placeholder 3"/>
          <p:cNvSpPr>
            <a:spLocks noGrp="1"/>
          </p:cNvSpPr>
          <p:nvPr>
            <p:ph type="body" sz="quarter" idx="15" hasCustomPrompt="1"/>
          </p:nvPr>
        </p:nvSpPr>
        <p:spPr bwMode="gray">
          <a:xfrm>
            <a:off x="237745" y="418340"/>
            <a:ext cx="8686800" cy="225703"/>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Tree>
    <p:extLst>
      <p:ext uri="{BB962C8B-B14F-4D97-AF65-F5344CB8AC3E}">
        <p14:creationId xmlns:p14="http://schemas.microsoft.com/office/powerpoint/2010/main" val="2426392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bwMode="gray">
          <a:xfrm>
            <a:off x="237745" y="699516"/>
            <a:ext cx="8686800" cy="1071062"/>
          </a:xfrm>
        </p:spPr>
        <p:txBody>
          <a:bodyPr/>
          <a:lstStyle>
            <a:lvl2pPr>
              <a:defRPr/>
            </a:lvl2pPr>
            <a:lvl3pPr marL="359559" indent="0">
              <a:buNone/>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p:txBody>
          <a:bodyPr/>
          <a:lstStyle/>
          <a:p>
            <a:r>
              <a:rPr lang="en-US" dirty="0"/>
              <a:t>Click to edit title</a:t>
            </a:r>
          </a:p>
        </p:txBody>
      </p:sp>
    </p:spTree>
    <p:extLst>
      <p:ext uri="{BB962C8B-B14F-4D97-AF65-F5344CB8AC3E}">
        <p14:creationId xmlns:p14="http://schemas.microsoft.com/office/powerpoint/2010/main" val="1333601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title</a:t>
            </a:r>
          </a:p>
        </p:txBody>
      </p:sp>
      <p:sp>
        <p:nvSpPr>
          <p:cNvPr id="6" name="Content Placeholder 7"/>
          <p:cNvSpPr>
            <a:spLocks noGrp="1"/>
          </p:cNvSpPr>
          <p:nvPr>
            <p:ph sz="quarter" idx="11" hasCustomPrompt="1"/>
          </p:nvPr>
        </p:nvSpPr>
        <p:spPr bwMode="gray">
          <a:xfrm>
            <a:off x="237745" y="699516"/>
            <a:ext cx="8686800" cy="1071062"/>
          </a:xfrm>
        </p:spPr>
        <p:txBody>
          <a:bodyPr/>
          <a:lstStyle>
            <a:lvl2pPr>
              <a:defRPr/>
            </a:lvl2pPr>
            <a:lvl3pPr>
              <a:defRPr/>
            </a:lvl3pPr>
            <a:lvl4pPr>
              <a:defRPr/>
            </a:lvl4pPr>
            <a:lvl5pP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5" hasCustomPrompt="1"/>
          </p:nvPr>
        </p:nvSpPr>
        <p:spPr bwMode="gray">
          <a:xfrm>
            <a:off x="237745" y="418340"/>
            <a:ext cx="8686800" cy="225703"/>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Tree>
    <p:extLst>
      <p:ext uri="{BB962C8B-B14F-4D97-AF65-F5344CB8AC3E}">
        <p14:creationId xmlns:p14="http://schemas.microsoft.com/office/powerpoint/2010/main" val="3191820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6" name="Content Placeholder 7"/>
          <p:cNvSpPr>
            <a:spLocks noGrp="1"/>
          </p:cNvSpPr>
          <p:nvPr>
            <p:ph sz="quarter" idx="11" hasCustomPrompt="1"/>
          </p:nvPr>
        </p:nvSpPr>
        <p:spPr bwMode="gray">
          <a:xfrm>
            <a:off x="237746" y="699516"/>
            <a:ext cx="4191381" cy="1071062"/>
          </a:xfrm>
        </p:spPr>
        <p:txBody>
          <a:bodyPr/>
          <a:lstStyle>
            <a:lvl2pPr>
              <a:defRPr/>
            </a:lvl2pPr>
            <a:lvl3pPr>
              <a:defRPr/>
            </a:lvl3pPr>
            <a:lvl4pPr>
              <a:defRPr/>
            </a:lvl4pPr>
            <a:lvl5pP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hasCustomPrompt="1"/>
          </p:nvPr>
        </p:nvSpPr>
        <p:spPr bwMode="gray">
          <a:xfrm>
            <a:off x="4733165" y="699516"/>
            <a:ext cx="4191381" cy="1071062"/>
          </a:xfrm>
        </p:spPr>
        <p:txBody>
          <a:bodyPr/>
          <a:lstStyle>
            <a:lvl2pPr>
              <a:defRPr/>
            </a:lvl2pPr>
            <a:lvl3pPr>
              <a:defRPr/>
            </a:lvl3pPr>
            <a:lvl4pPr>
              <a:defRPr/>
            </a:lvl4pPr>
            <a:lvl5pP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bwMode="gray">
          <a:xfrm>
            <a:off x="237745" y="182881"/>
            <a:ext cx="8686800" cy="269304"/>
          </a:xfrm>
        </p:spPr>
        <p:txBody>
          <a:bodyPr/>
          <a:lstStyle/>
          <a:p>
            <a:r>
              <a:rPr lang="en-US" dirty="0"/>
              <a:t>Click to edit title</a:t>
            </a:r>
          </a:p>
        </p:txBody>
      </p:sp>
    </p:spTree>
    <p:extLst>
      <p:ext uri="{BB962C8B-B14F-4D97-AF65-F5344CB8AC3E}">
        <p14:creationId xmlns:p14="http://schemas.microsoft.com/office/powerpoint/2010/main" val="87810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head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37745" y="182881"/>
            <a:ext cx="8686800" cy="269304"/>
          </a:xfrm>
        </p:spPr>
        <p:txBody>
          <a:bodyPr/>
          <a:lstStyle/>
          <a:p>
            <a:r>
              <a:rPr lang="en-US" dirty="0"/>
              <a:t>Click to edit title</a:t>
            </a:r>
          </a:p>
        </p:txBody>
      </p:sp>
      <p:sp>
        <p:nvSpPr>
          <p:cNvPr id="8" name="Content Placeholder 7"/>
          <p:cNvSpPr>
            <a:spLocks noGrp="1"/>
          </p:cNvSpPr>
          <p:nvPr>
            <p:ph sz="quarter" idx="12" hasCustomPrompt="1"/>
          </p:nvPr>
        </p:nvSpPr>
        <p:spPr bwMode="gray">
          <a:xfrm>
            <a:off x="237744" y="699516"/>
            <a:ext cx="4187952" cy="1071062"/>
          </a:xfrm>
        </p:spPr>
        <p:txBody>
          <a:bodyPr/>
          <a:lstStyle>
            <a:lvl3pPr>
              <a:defRPr/>
            </a:lvl3pPr>
            <a:lvl4pPr>
              <a:defRPr/>
            </a:lvl4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3" hasCustomPrompt="1"/>
          </p:nvPr>
        </p:nvSpPr>
        <p:spPr bwMode="gray">
          <a:xfrm>
            <a:off x="4736593" y="699516"/>
            <a:ext cx="4187952" cy="1071062"/>
          </a:xfrm>
        </p:spPr>
        <p:txBody>
          <a:bodyPr/>
          <a:lstStyle>
            <a:lvl3pPr marL="359559" indent="0">
              <a:buNone/>
              <a:defRPr/>
            </a:lvl3pPr>
            <a:lvl4pPr>
              <a:defRPr/>
            </a:lvl4pPr>
            <a:lvl5pP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quarter" idx="16" hasCustomPrompt="1"/>
          </p:nvPr>
        </p:nvSpPr>
        <p:spPr bwMode="gray">
          <a:xfrm>
            <a:off x="237744" y="418340"/>
            <a:ext cx="4181856" cy="225703"/>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
        <p:nvSpPr>
          <p:cNvPr id="12" name="Text Placeholder 3"/>
          <p:cNvSpPr>
            <a:spLocks noGrp="1"/>
          </p:cNvSpPr>
          <p:nvPr>
            <p:ph type="body" sz="quarter" idx="17" hasCustomPrompt="1"/>
          </p:nvPr>
        </p:nvSpPr>
        <p:spPr bwMode="gray">
          <a:xfrm>
            <a:off x="4736592" y="418340"/>
            <a:ext cx="4181856" cy="225703"/>
          </a:xfrm>
        </p:spPr>
        <p:txBody>
          <a:bodyPr/>
          <a:lstStyle>
            <a:lvl1pPr marL="0" indent="0">
              <a:buNone/>
              <a:defRPr b="1">
                <a:solidFill>
                  <a:schemeClr val="accent5"/>
                </a:solidFill>
              </a:defRPr>
            </a:lvl1pPr>
            <a:lvl2pPr marL="0" indent="0">
              <a:buNone/>
              <a:defRPr b="1">
                <a:solidFill>
                  <a:schemeClr val="accent5"/>
                </a:solidFill>
              </a:defRPr>
            </a:lvl2pPr>
            <a:lvl3pPr marL="0" indent="0">
              <a:buNone/>
              <a:defRPr b="1">
                <a:solidFill>
                  <a:schemeClr val="accent5"/>
                </a:solidFill>
              </a:defRPr>
            </a:lvl3pPr>
            <a:lvl4pPr marL="0" indent="0">
              <a:buNone/>
              <a:defRPr b="1">
                <a:solidFill>
                  <a:schemeClr val="accent5"/>
                </a:solidFill>
              </a:defRPr>
            </a:lvl4pPr>
            <a:lvl5pPr marL="0" indent="0">
              <a:buNone/>
              <a:defRPr b="1">
                <a:solidFill>
                  <a:schemeClr val="accent5"/>
                </a:solidFill>
              </a:defRPr>
            </a:lvl5pPr>
          </a:lstStyle>
          <a:p>
            <a:pPr lvl="0"/>
            <a:r>
              <a:rPr lang="en-US" dirty="0"/>
              <a:t>Click to edit text</a:t>
            </a:r>
          </a:p>
        </p:txBody>
      </p:sp>
    </p:spTree>
    <p:extLst>
      <p:ext uri="{BB962C8B-B14F-4D97-AF65-F5344CB8AC3E}">
        <p14:creationId xmlns:p14="http://schemas.microsoft.com/office/powerpoint/2010/main" val="4080437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59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Slide - No Background Elemen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622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Two Column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2"/>
          </p:nvPr>
        </p:nvSpPr>
        <p:spPr>
          <a:xfrm>
            <a:off x="237746" y="699516"/>
            <a:ext cx="4168793" cy="107106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4"/>
          </p:nvPr>
        </p:nvSpPr>
        <p:spPr>
          <a:xfrm>
            <a:off x="4741583" y="699516"/>
            <a:ext cx="4168793" cy="107106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110151"/>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ubhead and Two Column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1" hasCustomPrompt="1"/>
          </p:nvPr>
        </p:nvSpPr>
        <p:spPr bwMode="gray">
          <a:xfrm>
            <a:off x="233099" y="418340"/>
            <a:ext cx="4173438" cy="225703"/>
          </a:xfrm>
        </p:spPr>
        <p:txBody>
          <a:bodyPr/>
          <a:lstStyle>
            <a:lvl1pPr marL="0" indent="0">
              <a:buNone/>
              <a:defRPr sz="1600" b="1">
                <a:solidFill>
                  <a:schemeClr val="accent5"/>
                </a:solidFill>
              </a:defRPr>
            </a:lvl1pPr>
          </a:lstStyle>
          <a:p>
            <a:pPr lvl="0"/>
            <a:r>
              <a:rPr lang="en-US" dirty="0"/>
              <a:t>Click to add subhead</a:t>
            </a:r>
          </a:p>
        </p:txBody>
      </p:sp>
      <p:sp>
        <p:nvSpPr>
          <p:cNvPr id="5" name="Content Placeholder 4"/>
          <p:cNvSpPr>
            <a:spLocks noGrp="1"/>
          </p:cNvSpPr>
          <p:nvPr>
            <p:ph sz="quarter" idx="12"/>
          </p:nvPr>
        </p:nvSpPr>
        <p:spPr>
          <a:xfrm>
            <a:off x="237746" y="699516"/>
            <a:ext cx="4168793" cy="107106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4"/>
          </p:nvPr>
        </p:nvSpPr>
        <p:spPr>
          <a:xfrm>
            <a:off x="4746463" y="699516"/>
            <a:ext cx="4168793" cy="1071062"/>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hasCustomPrompt="1"/>
          </p:nvPr>
        </p:nvSpPr>
        <p:spPr bwMode="gray">
          <a:xfrm>
            <a:off x="4746461" y="418340"/>
            <a:ext cx="4173438" cy="225703"/>
          </a:xfrm>
        </p:spPr>
        <p:txBody>
          <a:bodyPr/>
          <a:lstStyle>
            <a:lvl1pPr marL="0" indent="0">
              <a:buNone/>
              <a:defRPr sz="1600" b="1">
                <a:solidFill>
                  <a:schemeClr val="accent5"/>
                </a:solidFill>
              </a:defRPr>
            </a:lvl1pPr>
          </a:lstStyle>
          <a:p>
            <a:pPr lvl="0"/>
            <a:r>
              <a:rPr lang="en-US" dirty="0"/>
              <a:t>Click to add subhead</a:t>
            </a:r>
          </a:p>
        </p:txBody>
      </p:sp>
    </p:spTree>
    <p:extLst>
      <p:ext uri="{BB962C8B-B14F-4D97-AF65-F5344CB8AC3E}">
        <p14:creationId xmlns:p14="http://schemas.microsoft.com/office/powerpoint/2010/main" val="59848138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1" hasCustomPrompt="1"/>
          </p:nvPr>
        </p:nvSpPr>
        <p:spPr bwMode="gray">
          <a:xfrm>
            <a:off x="233099" y="418340"/>
            <a:ext cx="8686800" cy="225703"/>
          </a:xfrm>
        </p:spPr>
        <p:txBody>
          <a:bodyPr/>
          <a:lstStyle>
            <a:lvl1pPr marL="0" indent="0">
              <a:buNone/>
              <a:defRPr sz="1600" b="1">
                <a:solidFill>
                  <a:schemeClr val="accent5"/>
                </a:solidFill>
              </a:defRPr>
            </a:lvl1pPr>
          </a:lstStyle>
          <a:p>
            <a:pPr lvl="0"/>
            <a:r>
              <a:rPr lang="en-US" dirty="0"/>
              <a:t>Click to add subhead</a:t>
            </a:r>
          </a:p>
        </p:txBody>
      </p:sp>
    </p:spTree>
    <p:extLst>
      <p:ext uri="{BB962C8B-B14F-4D97-AF65-F5344CB8AC3E}">
        <p14:creationId xmlns:p14="http://schemas.microsoft.com/office/powerpoint/2010/main" val="46305921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nd Large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01363" y="3978847"/>
            <a:ext cx="6217920" cy="269304"/>
          </a:xfrm>
        </p:spPr>
        <p:txBody>
          <a:bodyPr anchor="b"/>
          <a:lstStyle>
            <a:lvl1pPr algn="l">
              <a:spcBef>
                <a:spcPts val="1200"/>
              </a:spcBef>
              <a:defRPr sz="2000"/>
            </a:lvl1pPr>
          </a:lstStyle>
          <a:p>
            <a:r>
              <a:rPr lang="en-US" dirty="0"/>
              <a:t>Click to edit title</a:t>
            </a:r>
          </a:p>
        </p:txBody>
      </p:sp>
      <p:sp>
        <p:nvSpPr>
          <p:cNvPr id="24" name="Rectangle 3"/>
          <p:cNvSpPr>
            <a:spLocks noGrp="1" noChangeArrowheads="1"/>
          </p:cNvSpPr>
          <p:nvPr>
            <p:ph type="subTitle" sz="quarter" idx="1" hasCustomPrompt="1"/>
          </p:nvPr>
        </p:nvSpPr>
        <p:spPr bwMode="gray">
          <a:xfrm>
            <a:off x="301363" y="4352926"/>
            <a:ext cx="6217920" cy="197490"/>
          </a:xfrm>
          <a:prstGeom prst="rect">
            <a:avLst/>
          </a:prstGeom>
          <a:effectLst/>
        </p:spPr>
        <p:txBody>
          <a:bodyPr wrap="square">
            <a:spAutoFit/>
          </a:bodyPr>
          <a:lstStyle>
            <a:lvl1pPr marL="0" indent="0" algn="l">
              <a:lnSpc>
                <a:spcPct val="90000"/>
              </a:lnSpc>
              <a:spcBef>
                <a:spcPts val="0"/>
              </a:spcBef>
              <a:spcAft>
                <a:spcPts val="0"/>
              </a:spcAft>
              <a:buFont typeface="Arial" charset="0"/>
              <a:buNone/>
              <a:defRPr sz="1400" b="1">
                <a:solidFill>
                  <a:schemeClr val="accent5"/>
                </a:solidFill>
              </a:defRPr>
            </a:lvl1pPr>
          </a:lstStyle>
          <a:p>
            <a:r>
              <a:rPr lang="en-US" dirty="0"/>
              <a:t>Click to edit subtitle</a:t>
            </a:r>
          </a:p>
        </p:txBody>
      </p:sp>
      <p:sp>
        <p:nvSpPr>
          <p:cNvPr id="9" name="Rectangle 8"/>
          <p:cNvSpPr>
            <a:spLocks noChangeArrowheads="1"/>
          </p:cNvSpPr>
          <p:nvPr userDrawn="1"/>
        </p:nvSpPr>
        <p:spPr bwMode="gray">
          <a:xfrm>
            <a:off x="4238579" y="4962527"/>
            <a:ext cx="666849" cy="107722"/>
          </a:xfrm>
          <a:prstGeom prst="rect">
            <a:avLst/>
          </a:prstGeom>
          <a:noFill/>
          <a:ln w="12700">
            <a:noFill/>
            <a:miter lim="800000"/>
            <a:headEnd/>
            <a:tailEnd/>
          </a:ln>
          <a:effectLst/>
        </p:spPr>
        <p:txBody>
          <a:bodyPr wrap="none" lIns="0" tIns="0" rIns="0" bIns="0">
            <a:spAutoFit/>
          </a:bodyPr>
          <a:lstStyle/>
          <a:p>
            <a:pPr algn="ctr"/>
            <a:r>
              <a:rPr lang="en-US" sz="700" dirty="0">
                <a:solidFill>
                  <a:srgbClr val="5C5C5C"/>
                </a:solidFill>
              </a:rPr>
              <a:t>Visa Confidential</a:t>
            </a:r>
          </a:p>
        </p:txBody>
      </p:sp>
      <p:sp>
        <p:nvSpPr>
          <p:cNvPr id="13" name="Content Placeholder 4"/>
          <p:cNvSpPr>
            <a:spLocks noGrp="1"/>
          </p:cNvSpPr>
          <p:nvPr>
            <p:ph sz="quarter" idx="10"/>
          </p:nvPr>
        </p:nvSpPr>
        <p:spPr bwMode="black">
          <a:xfrm>
            <a:off x="301363" y="4512518"/>
            <a:ext cx="6217920" cy="197490"/>
          </a:xfrm>
        </p:spPr>
        <p:txBody>
          <a:bodyPr/>
          <a:lstStyle>
            <a:lvl1pPr marL="0" indent="0" algn="l">
              <a:spcBef>
                <a:spcPts val="1200"/>
              </a:spcBef>
              <a:buNone/>
              <a:defRPr sz="1400">
                <a:solidFill>
                  <a:schemeClr val="bg2"/>
                </a:solidFill>
              </a:defRPr>
            </a:lvl1pPr>
            <a:lvl2pPr marL="226986" indent="0">
              <a:buNone/>
              <a:defRPr>
                <a:solidFill>
                  <a:schemeClr val="bg1"/>
                </a:solidFill>
              </a:defRPr>
            </a:lvl2pPr>
            <a:lvl3pPr marL="460322" indent="0">
              <a:buNone/>
              <a:defRPr>
                <a:solidFill>
                  <a:schemeClr val="bg1"/>
                </a:solidFill>
              </a:defRPr>
            </a:lvl3pPr>
            <a:lvl4pPr marL="1122350" indent="0">
              <a:buNone/>
              <a:defRPr>
                <a:solidFill>
                  <a:schemeClr val="bg1"/>
                </a:solidFill>
              </a:defRPr>
            </a:lvl4pPr>
            <a:lvl5pPr marL="1428445"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2431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and Specia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0032" y="2460820"/>
            <a:ext cx="5827395" cy="430887"/>
          </a:xfrm>
        </p:spPr>
        <p:txBody>
          <a:bodyPr anchor="ctr"/>
          <a:lstStyle>
            <a:lvl1pPr algn="l">
              <a:spcBef>
                <a:spcPts val="1200"/>
              </a:spcBef>
              <a:defRPr sz="3200">
                <a:solidFill>
                  <a:schemeClr val="bg1"/>
                </a:solidFill>
              </a:defRPr>
            </a:lvl1pPr>
          </a:lstStyle>
          <a:p>
            <a:r>
              <a:rPr lang="en-US" dirty="0"/>
              <a:t>Click to edit 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34200" y="4328723"/>
            <a:ext cx="1752600" cy="569595"/>
          </a:xfrm>
          <a:prstGeom prst="rect">
            <a:avLst/>
          </a:prstGeom>
        </p:spPr>
      </p:pic>
    </p:spTree>
    <p:extLst>
      <p:ext uri="{BB962C8B-B14F-4D97-AF65-F5344CB8AC3E}">
        <p14:creationId xmlns:p14="http://schemas.microsoft.com/office/powerpoint/2010/main" val="269678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title</a:t>
            </a:r>
          </a:p>
        </p:txBody>
      </p:sp>
    </p:spTree>
    <p:extLst>
      <p:ext uri="{BB962C8B-B14F-4D97-AF65-F5344CB8AC3E}">
        <p14:creationId xmlns:p14="http://schemas.microsoft.com/office/powerpoint/2010/main" val="286142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atin typeface="+mj-lt"/>
              </a:defRPr>
            </a:lvl1pPr>
          </a:lstStyle>
          <a:p>
            <a:r>
              <a:rPr lang="en-US" dirty="0"/>
              <a:t>Click to edit title</a:t>
            </a:r>
          </a:p>
        </p:txBody>
      </p:sp>
      <p:sp>
        <p:nvSpPr>
          <p:cNvPr id="3" name="Content Placeholder 2"/>
          <p:cNvSpPr>
            <a:spLocks noGrp="1"/>
          </p:cNvSpPr>
          <p:nvPr>
            <p:ph idx="10" hasCustomPrompt="1"/>
          </p:nvPr>
        </p:nvSpPr>
        <p:spPr bwMode="gray">
          <a:xfrm>
            <a:off x="241192" y="514351"/>
            <a:ext cx="8686800" cy="166199"/>
          </a:xfrm>
          <a:prstGeom prst="rect">
            <a:avLst/>
          </a:prstGeom>
        </p:spPr>
        <p:txBody>
          <a:bodyPr/>
          <a:lstStyle>
            <a:lvl1pPr marL="0" indent="0">
              <a:lnSpc>
                <a:spcPct val="90000"/>
              </a:lnSpc>
              <a:spcBef>
                <a:spcPts val="0"/>
              </a:spcBef>
              <a:buNone/>
              <a:defRPr sz="1200" b="1">
                <a:solidFill>
                  <a:schemeClr val="accent6"/>
                </a:solidFill>
                <a:latin typeface="+mn-lt"/>
              </a:defRPr>
            </a:lvl1pPr>
          </a:lstStyle>
          <a:p>
            <a:pPr lvl="0"/>
            <a:r>
              <a:rPr lang="en-US" dirty="0"/>
              <a:t>Click to add subhead</a:t>
            </a:r>
          </a:p>
        </p:txBody>
      </p:sp>
    </p:spTree>
    <p:extLst>
      <p:ext uri="{BB962C8B-B14F-4D97-AF65-F5344CB8AC3E}">
        <p14:creationId xmlns:p14="http://schemas.microsoft.com/office/powerpoint/2010/main" val="183856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a:t>Click to edit title</a:t>
            </a:r>
          </a:p>
        </p:txBody>
      </p:sp>
      <p:sp>
        <p:nvSpPr>
          <p:cNvPr id="8" name="Content Placeholder 7"/>
          <p:cNvSpPr>
            <a:spLocks noGrp="1"/>
          </p:cNvSpPr>
          <p:nvPr>
            <p:ph sz="quarter" idx="10" hasCustomPrompt="1"/>
          </p:nvPr>
        </p:nvSpPr>
        <p:spPr bwMode="gray">
          <a:xfrm>
            <a:off x="237745" y="891541"/>
            <a:ext cx="8686800" cy="854593"/>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81413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5" y="182880"/>
            <a:ext cx="8686800" cy="377026"/>
          </a:xfrm>
          <a:prstGeom prst="rect">
            <a:avLst/>
          </a:prstGeom>
        </p:spPr>
        <p:txBody>
          <a:bodyPr vert="horz" lIns="0" tIns="0" rIns="0" bIns="0" rtlCol="0" anchor="t">
            <a:spAutoFit/>
          </a:bodyPr>
          <a:lstStyle/>
          <a:p>
            <a:r>
              <a:rPr lang="en-US" dirty="0"/>
              <a:t>Click to edit title</a:t>
            </a:r>
          </a:p>
        </p:txBody>
      </p:sp>
      <p:sp>
        <p:nvSpPr>
          <p:cNvPr id="3" name="Text Placeholder 2"/>
          <p:cNvSpPr>
            <a:spLocks noGrp="1"/>
          </p:cNvSpPr>
          <p:nvPr>
            <p:ph type="body" idx="1"/>
          </p:nvPr>
        </p:nvSpPr>
        <p:spPr>
          <a:xfrm>
            <a:off x="237745" y="777918"/>
            <a:ext cx="8686800" cy="1400383"/>
          </a:xfrm>
          <a:prstGeom prst="rect">
            <a:avLst/>
          </a:prstGeom>
        </p:spPr>
        <p:txBody>
          <a:bodyPr vert="horz" lIns="0" tIns="0" rIns="0" bIns="0" rtlCol="0">
            <a:sp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a:spLocks noChangeArrowheads="1"/>
          </p:cNvSpPr>
          <p:nvPr userDrawn="1"/>
        </p:nvSpPr>
        <p:spPr bwMode="black">
          <a:xfrm>
            <a:off x="302973" y="4906884"/>
            <a:ext cx="3232022" cy="123111"/>
          </a:xfrm>
          <a:prstGeom prst="rect">
            <a:avLst/>
          </a:prstGeom>
          <a:noFill/>
          <a:ln w="12700">
            <a:noFill/>
            <a:miter lim="800000"/>
            <a:headEnd/>
            <a:tailEnd/>
          </a:ln>
          <a:effectLst/>
        </p:spPr>
        <p:txBody>
          <a:bodyPr wrap="square" lIns="0" tIns="0" rIns="0" bIns="0">
            <a:spAutoFit/>
          </a:bodyPr>
          <a:lstStyle/>
          <a:p>
            <a:r>
              <a:rPr lang="en-US" sz="800" b="0" dirty="0">
                <a:solidFill>
                  <a:schemeClr val="bg2"/>
                </a:solidFill>
                <a:latin typeface="Segoe UI Light" panose="020B0502040204020203" pitchFamily="34" charset="0"/>
                <a:cs typeface="Segoe UI Light" panose="020B0502040204020203" pitchFamily="34" charset="0"/>
              </a:rPr>
              <a:t>Add Accessibility to Your Process the Easy-</a:t>
            </a:r>
            <a:r>
              <a:rPr lang="en-US" sz="800" b="0" dirty="0" err="1">
                <a:solidFill>
                  <a:schemeClr val="bg2"/>
                </a:solidFill>
                <a:latin typeface="Segoe UI Light" panose="020B0502040204020203" pitchFamily="34" charset="0"/>
                <a:cs typeface="Segoe UI Light" panose="020B0502040204020203" pitchFamily="34" charset="0"/>
              </a:rPr>
              <a:t>ish</a:t>
            </a:r>
            <a:r>
              <a:rPr lang="en-US" sz="800" b="0" dirty="0">
                <a:solidFill>
                  <a:schemeClr val="bg2"/>
                </a:solidFill>
                <a:latin typeface="Segoe UI Light" panose="020B0502040204020203" pitchFamily="34" charset="0"/>
                <a:cs typeface="Segoe UI Light" panose="020B0502040204020203" pitchFamily="34" charset="0"/>
              </a:rPr>
              <a:t> Way</a:t>
            </a:r>
          </a:p>
        </p:txBody>
      </p:sp>
      <p:sp>
        <p:nvSpPr>
          <p:cNvPr id="12" name="TextBox 11"/>
          <p:cNvSpPr txBox="1"/>
          <p:nvPr userDrawn="1"/>
        </p:nvSpPr>
        <p:spPr>
          <a:xfrm>
            <a:off x="112163" y="4914578"/>
            <a:ext cx="109756" cy="107722"/>
          </a:xfrm>
          <a:prstGeom prst="rect">
            <a:avLst/>
          </a:prstGeom>
          <a:noFill/>
        </p:spPr>
        <p:txBody>
          <a:bodyPr wrap="none" lIns="0" tIns="0" rIns="0" bIns="0" rtlCol="0" anchor="ctr">
            <a:spAutoFit/>
          </a:bodyPr>
          <a:lstStyle/>
          <a:p>
            <a:pPr algn="l"/>
            <a:fld id="{8E9DF562-4D88-4A5A-AAF6-44DA0968931F}" type="slidenum">
              <a:rPr lang="en-US" sz="700" smtClean="0">
                <a:solidFill>
                  <a:schemeClr val="bg2"/>
                </a:solidFill>
                <a:latin typeface="+mn-lt"/>
              </a:rPr>
              <a:pPr algn="l"/>
              <a:t>‹#›</a:t>
            </a:fld>
            <a:endParaRPr lang="en-US" sz="700" dirty="0">
              <a:solidFill>
                <a:schemeClr val="bg2"/>
              </a:solidFill>
              <a:latin typeface="+mn-lt"/>
            </a:endParaRPr>
          </a:p>
        </p:txBody>
      </p:sp>
      <p:pic>
        <p:nvPicPr>
          <p:cNvPr id="8" name="Picture 7" title="Visa Logo">
            <a:extLst>
              <a:ext uri="{FF2B5EF4-FFF2-40B4-BE49-F238E27FC236}">
                <a16:creationId xmlns:a16="http://schemas.microsoft.com/office/drawing/2014/main" id="{6380E5C2-81CD-D34B-901C-11196B738B42}"/>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421880" y="4871671"/>
            <a:ext cx="601184" cy="193534"/>
          </a:xfrm>
          <a:prstGeom prst="rect">
            <a:avLst/>
          </a:prstGeom>
        </p:spPr>
      </p:pic>
    </p:spTree>
    <p:extLst>
      <p:ext uri="{BB962C8B-B14F-4D97-AF65-F5344CB8AC3E}">
        <p14:creationId xmlns:p14="http://schemas.microsoft.com/office/powerpoint/2010/main" val="3234923257"/>
      </p:ext>
    </p:extLst>
  </p:cSld>
  <p:clrMap bg1="lt1" tx1="dk1" bg2="lt2" tx2="dk2" accent1="accent1" accent2="accent2" accent3="accent3" accent4="accent4" accent5="accent5" accent6="accent6" hlink="hlink" folHlink="folHlink"/>
  <p:sldLayoutIdLst>
    <p:sldLayoutId id="2147483707" r:id="rId1"/>
    <p:sldLayoutId id="2147483760"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9" r:id="rId12"/>
    <p:sldLayoutId id="2147483717" r:id="rId13"/>
    <p:sldLayoutId id="2147483718" r:id="rId14"/>
    <p:sldLayoutId id="2147483720" r:id="rId15"/>
    <p:sldLayoutId id="2147483721" r:id="rId16"/>
    <p:sldLayoutId id="2147483722" r:id="rId17"/>
    <p:sldLayoutId id="2147483723" r:id="rId18"/>
    <p:sldLayoutId id="2147483724" r:id="rId19"/>
    <p:sldLayoutId id="2147483755" r:id="rId20"/>
    <p:sldLayoutId id="2147483756" r:id="rId21"/>
    <p:sldLayoutId id="2147483725" r:id="rId22"/>
    <p:sldLayoutId id="2147483726" r:id="rId23"/>
    <p:sldLayoutId id="2147483727" r:id="rId24"/>
    <p:sldLayoutId id="2147483777" r:id="rId25"/>
  </p:sldLayoutIdLst>
  <p:hf hdr="0" dt="0"/>
  <p:txStyles>
    <p:titleStyle>
      <a:lvl1pPr algn="l" defTabSz="914296" rtl="0" eaLnBrk="1" latinLnBrk="0" hangingPunct="1">
        <a:lnSpc>
          <a:spcPct val="85000"/>
        </a:lnSpc>
        <a:spcBef>
          <a:spcPct val="0"/>
        </a:spcBef>
        <a:buNone/>
        <a:defRPr sz="2800" b="0" i="0" kern="1200">
          <a:solidFill>
            <a:schemeClr val="tx2"/>
          </a:solidFill>
          <a:latin typeface="Seravek Light" panose="020B0503040000020004" pitchFamily="34" charset="0"/>
          <a:ea typeface="Seravek Light" panose="020B0503040000020004" pitchFamily="34" charset="0"/>
          <a:cs typeface="Seravek Light" panose="020B0503040000020004" pitchFamily="34" charset="0"/>
        </a:defRPr>
      </a:lvl1pPr>
    </p:titleStyle>
    <p:body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E9E91C3-3904-4A0B-B206-176054393BD1}" type="datetimeFigureOut">
              <a:rPr lang="en-US" smtClean="0"/>
              <a:t>11/19/19</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230197F-37A2-4FE3-8F20-8F300284B114}" type="slidenum">
              <a:rPr lang="en-US" smtClean="0"/>
              <a:t>‹#›</a:t>
            </a:fld>
            <a:endParaRPr lang="en-US" dirty="0"/>
          </a:p>
        </p:txBody>
      </p:sp>
    </p:spTree>
    <p:extLst>
      <p:ext uri="{BB962C8B-B14F-4D97-AF65-F5344CB8AC3E}">
        <p14:creationId xmlns:p14="http://schemas.microsoft.com/office/powerpoint/2010/main" val="24622135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37745" y="182881"/>
            <a:ext cx="8686800" cy="269304"/>
          </a:xfrm>
          <a:prstGeom prst="rect">
            <a:avLst/>
          </a:prstGeom>
        </p:spPr>
        <p:txBody>
          <a:bodyPr vert="horz" lIns="0" tIns="0" rIns="0" bIns="0" rtlCol="0" anchor="t">
            <a:spAutoFit/>
          </a:bodyPr>
          <a:lstStyle/>
          <a:p>
            <a:r>
              <a:rPr lang="en-US" dirty="0"/>
              <a:t>Click to edit title</a:t>
            </a:r>
          </a:p>
        </p:txBody>
      </p:sp>
      <p:sp>
        <p:nvSpPr>
          <p:cNvPr id="3" name="Text Placeholder 2"/>
          <p:cNvSpPr>
            <a:spLocks noGrp="1"/>
          </p:cNvSpPr>
          <p:nvPr>
            <p:ph type="body" idx="1"/>
          </p:nvPr>
        </p:nvSpPr>
        <p:spPr bwMode="gray">
          <a:xfrm>
            <a:off x="238125" y="699516"/>
            <a:ext cx="8686800" cy="1071062"/>
          </a:xfrm>
          <a:prstGeom prst="rect">
            <a:avLst/>
          </a:prstGeom>
        </p:spPr>
        <p:txBody>
          <a:bodyPr vert="horz" lIns="0" tIns="0" rIns="0" bIns="0" rtlCol="0">
            <a:sp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6"/>
          <p:cNvSpPr>
            <a:spLocks noChangeArrowheads="1"/>
          </p:cNvSpPr>
          <p:nvPr userDrawn="1"/>
        </p:nvSpPr>
        <p:spPr bwMode="black">
          <a:xfrm>
            <a:off x="4238579" y="4962527"/>
            <a:ext cx="666849" cy="107722"/>
          </a:xfrm>
          <a:prstGeom prst="rect">
            <a:avLst/>
          </a:prstGeom>
          <a:noFill/>
          <a:ln w="12700">
            <a:noFill/>
            <a:miter lim="800000"/>
            <a:headEnd/>
            <a:tailEnd/>
          </a:ln>
          <a:effectLst/>
        </p:spPr>
        <p:txBody>
          <a:bodyPr wrap="none" lIns="0" tIns="0" rIns="0" bIns="0">
            <a:spAutoFit/>
          </a:bodyPr>
          <a:lstStyle/>
          <a:p>
            <a:pPr algn="ctr" eaLnBrk="1" hangingPunct="1"/>
            <a:r>
              <a:rPr lang="en-US" sz="700" dirty="0">
                <a:solidFill>
                  <a:schemeClr val="bg2"/>
                </a:solidFill>
                <a:latin typeface="+mn-lt"/>
              </a:rPr>
              <a:t>Visa Confidential</a:t>
            </a:r>
          </a:p>
        </p:txBody>
      </p:sp>
      <p:sp>
        <p:nvSpPr>
          <p:cNvPr id="12" name="Rectangle 11"/>
          <p:cNvSpPr>
            <a:spLocks noChangeArrowheads="1"/>
          </p:cNvSpPr>
          <p:nvPr userDrawn="1"/>
        </p:nvSpPr>
        <p:spPr bwMode="black">
          <a:xfrm>
            <a:off x="414200" y="4962527"/>
            <a:ext cx="1487587" cy="107722"/>
          </a:xfrm>
          <a:prstGeom prst="rect">
            <a:avLst/>
          </a:prstGeom>
          <a:noFill/>
          <a:ln w="12700">
            <a:noFill/>
            <a:miter lim="800000"/>
            <a:headEnd/>
            <a:tailEnd/>
          </a:ln>
          <a:effectLst/>
        </p:spPr>
        <p:txBody>
          <a:bodyPr wrap="none" lIns="0" tIns="0" rIns="0" bIns="0">
            <a:spAutoFit/>
          </a:bodyPr>
          <a:lstStyle/>
          <a:p>
            <a:pPr eaLnBrk="1" hangingPunct="1"/>
            <a:r>
              <a:rPr lang="en-US" sz="700" dirty="0">
                <a:solidFill>
                  <a:schemeClr val="bg2"/>
                </a:solidFill>
                <a:latin typeface="+mn-lt"/>
              </a:rPr>
              <a:t>|  Presentation Title  |  Month XX,</a:t>
            </a:r>
            <a:r>
              <a:rPr lang="en-US" sz="700" baseline="0" dirty="0">
                <a:solidFill>
                  <a:schemeClr val="bg2"/>
                </a:solidFill>
                <a:latin typeface="+mn-lt"/>
              </a:rPr>
              <a:t> Year</a:t>
            </a:r>
            <a:endParaRPr lang="en-US" sz="700" dirty="0">
              <a:solidFill>
                <a:schemeClr val="bg2"/>
              </a:solidFill>
              <a:latin typeface="+mn-lt"/>
            </a:endParaRPr>
          </a:p>
        </p:txBody>
      </p:sp>
      <p:sp>
        <p:nvSpPr>
          <p:cNvPr id="13" name="TextBox 12"/>
          <p:cNvSpPr txBox="1"/>
          <p:nvPr userDrawn="1"/>
        </p:nvSpPr>
        <p:spPr>
          <a:xfrm>
            <a:off x="260850" y="4949062"/>
            <a:ext cx="109756" cy="107722"/>
          </a:xfrm>
          <a:prstGeom prst="rect">
            <a:avLst/>
          </a:prstGeom>
          <a:noFill/>
        </p:spPr>
        <p:txBody>
          <a:bodyPr wrap="none" lIns="0" tIns="0" rIns="0" bIns="0" rtlCol="0" anchor="ctr">
            <a:spAutoFit/>
          </a:bodyPr>
          <a:lstStyle/>
          <a:p>
            <a:pPr algn="l"/>
            <a:fld id="{8E9DF562-4D88-4A5A-AAF6-44DA0968931F}" type="slidenum">
              <a:rPr lang="en-US" sz="700" smtClean="0">
                <a:solidFill>
                  <a:schemeClr val="bg2"/>
                </a:solidFill>
                <a:latin typeface="+mn-lt"/>
              </a:rPr>
              <a:pPr algn="l"/>
              <a:t>‹#›</a:t>
            </a:fld>
            <a:endParaRPr lang="en-US" sz="700" dirty="0">
              <a:solidFill>
                <a:schemeClr val="bg2"/>
              </a:solidFill>
              <a:latin typeface="+mn-lt"/>
            </a:endParaRPr>
          </a:p>
        </p:txBody>
      </p:sp>
      <p:pic>
        <p:nvPicPr>
          <p:cNvPr id="14" name="Picture 1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324208" y="4891484"/>
            <a:ext cx="676656" cy="164935"/>
          </a:xfrm>
          <a:prstGeom prst="rect">
            <a:avLst/>
          </a:prstGeom>
        </p:spPr>
      </p:pic>
    </p:spTree>
    <p:extLst>
      <p:ext uri="{BB962C8B-B14F-4D97-AF65-F5344CB8AC3E}">
        <p14:creationId xmlns:p14="http://schemas.microsoft.com/office/powerpoint/2010/main" val="39567353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61" r:id="rId11"/>
    <p:sldLayoutId id="2147483762" r:id="rId12"/>
    <p:sldLayoutId id="2147483763" r:id="rId13"/>
  </p:sldLayoutIdLst>
  <p:hf hdr="0" dt="0"/>
  <p:txStyles>
    <p:titleStyle>
      <a:lvl1pPr algn="l" defTabSz="914296" rtl="0" eaLnBrk="1" latinLnBrk="0" hangingPunct="1">
        <a:lnSpc>
          <a:spcPct val="85000"/>
        </a:lnSpc>
        <a:spcBef>
          <a:spcPct val="0"/>
        </a:spcBef>
        <a:buNone/>
        <a:defRPr sz="2000" kern="1200">
          <a:solidFill>
            <a:schemeClr val="tx2"/>
          </a:solidFill>
          <a:latin typeface="+mj-lt"/>
          <a:ea typeface="+mj-ea"/>
          <a:cs typeface="+mj-cs"/>
        </a:defRPr>
      </a:lvl1pPr>
    </p:titleStyle>
    <p:bodyStyle>
      <a:lvl1pPr marL="117461" indent="-117461" algn="l" defTabSz="914296" rtl="0" eaLnBrk="1" latinLnBrk="0" hangingPunct="1">
        <a:lnSpc>
          <a:spcPct val="90000"/>
        </a:lnSpc>
        <a:spcBef>
          <a:spcPts val="1000"/>
        </a:spcBef>
        <a:buFont typeface="Arial" panose="020B0604020202020204" pitchFamily="34" charset="0"/>
        <a:buChar char="•"/>
        <a:defRPr sz="1600" kern="1200">
          <a:solidFill>
            <a:schemeClr val="bg2"/>
          </a:solidFill>
          <a:latin typeface="+mn-lt"/>
          <a:ea typeface="+mn-ea"/>
          <a:cs typeface="+mn-cs"/>
        </a:defRPr>
      </a:lvl1pPr>
      <a:lvl2pPr marL="329147" indent="-176193" algn="l" defTabSz="914296" rtl="0" eaLnBrk="1" latinLnBrk="0" hangingPunct="1">
        <a:lnSpc>
          <a:spcPct val="90000"/>
        </a:lnSpc>
        <a:spcBef>
          <a:spcPts val="300"/>
        </a:spcBef>
        <a:buFont typeface="Arial" panose="020B0604020202020204" pitchFamily="34" charset="0"/>
        <a:buChar char="–"/>
        <a:defRPr sz="1400" kern="1200">
          <a:solidFill>
            <a:schemeClr val="bg2"/>
          </a:solidFill>
          <a:latin typeface="+mn-lt"/>
          <a:ea typeface="+mn-ea"/>
          <a:cs typeface="+mn-cs"/>
        </a:defRPr>
      </a:lvl2pPr>
      <a:lvl3pPr marL="475434" indent="-115875" algn="l" defTabSz="914296" rtl="0" eaLnBrk="1" latinLnBrk="0" hangingPunct="1">
        <a:lnSpc>
          <a:spcPct val="90000"/>
        </a:lnSpc>
        <a:spcBef>
          <a:spcPts val="300"/>
        </a:spcBef>
        <a:buFont typeface="Arial" panose="020B0604020202020204" pitchFamily="34" charset="0"/>
        <a:buChar char="•"/>
        <a:defRPr sz="1200" kern="1200">
          <a:solidFill>
            <a:schemeClr val="bg2"/>
          </a:solidFill>
          <a:latin typeface="+mn-lt"/>
          <a:ea typeface="+mn-ea"/>
          <a:cs typeface="+mn-cs"/>
        </a:defRPr>
      </a:lvl3pPr>
      <a:lvl4pPr marL="628579" indent="-133335" algn="l" defTabSz="914296" rtl="0" eaLnBrk="1" latinLnBrk="0" hangingPunct="1">
        <a:lnSpc>
          <a:spcPct val="90000"/>
        </a:lnSpc>
        <a:spcBef>
          <a:spcPts val="300"/>
        </a:spcBef>
        <a:buFont typeface="Arial" panose="020B0604020202020204" pitchFamily="34" charset="0"/>
        <a:buChar char="–"/>
        <a:defRPr sz="1200" kern="1200">
          <a:solidFill>
            <a:schemeClr val="bg2"/>
          </a:solidFill>
          <a:latin typeface="+mn-lt"/>
          <a:ea typeface="+mn-ea"/>
          <a:cs typeface="+mn-cs"/>
        </a:defRPr>
      </a:lvl4pPr>
      <a:lvl5pPr marL="768009" indent="-114287" algn="l" defTabSz="914296" rtl="0" eaLnBrk="1" latinLnBrk="0" hangingPunct="1">
        <a:lnSpc>
          <a:spcPct val="90000"/>
        </a:lnSpc>
        <a:spcBef>
          <a:spcPts val="300"/>
        </a:spcBef>
        <a:buFont typeface="Arial" panose="020B0604020202020204" pitchFamily="34" charset="0"/>
        <a:buChar char="•"/>
        <a:tabLst>
          <a:tab pos="796835" algn="l"/>
          <a:tab pos="914296" algn="l"/>
        </a:tabLst>
        <a:defRPr sz="1200" kern="1200">
          <a:solidFill>
            <a:schemeClr val="bg2"/>
          </a:solidFill>
          <a:latin typeface="+mn-lt"/>
          <a:ea typeface="+mn-ea"/>
          <a:cs typeface="+mn-cs"/>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6.jpg"/><Relationship Id="rId11" Type="http://schemas.openxmlformats.org/officeDocument/2006/relationships/image" Target="../media/image30.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tiff"/><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accessi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4.(nul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w3.org/WAI/perspective-videos/keyboard/"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70D236-87CD-4349-9863-AA31D08D5C00}"/>
              </a:ext>
              <a:ext uri="{C183D7F6-B498-43B3-948B-1728B52AA6E4}">
                <adec:decorative xmlns:adec="http://schemas.microsoft.com/office/drawing/2017/decorative" val="1"/>
              </a:ext>
            </a:extLst>
          </p:cNvPr>
          <p:cNvSpPr/>
          <p:nvPr/>
        </p:nvSpPr>
        <p:spPr bwMode="auto">
          <a:xfrm>
            <a:off x="0" y="4394605"/>
            <a:ext cx="9144000" cy="742879"/>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5" name="Rectangle 4">
            <a:extLst>
              <a:ext uri="{C183D7F6-B498-43B3-948B-1728B52AA6E4}">
                <adec:decorative xmlns:adec="http://schemas.microsoft.com/office/drawing/2017/decorative" val="1"/>
              </a:ext>
            </a:extLst>
          </p:cNvPr>
          <p:cNvSpPr/>
          <p:nvPr/>
        </p:nvSpPr>
        <p:spPr bwMode="auto">
          <a:xfrm>
            <a:off x="0" y="6016"/>
            <a:ext cx="9144000" cy="438858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sp>
        <p:nvSpPr>
          <p:cNvPr id="10" name="Subtitle 5">
            <a:extLst>
              <a:ext uri="{FF2B5EF4-FFF2-40B4-BE49-F238E27FC236}">
                <a16:creationId xmlns:a16="http://schemas.microsoft.com/office/drawing/2014/main" id="{149D157C-DFDC-AF42-A111-BC3141CB6D2D}"/>
              </a:ext>
            </a:extLst>
          </p:cNvPr>
          <p:cNvSpPr txBox="1">
            <a:spLocks/>
          </p:cNvSpPr>
          <p:nvPr/>
        </p:nvSpPr>
        <p:spPr bwMode="gray">
          <a:xfrm>
            <a:off x="1783542" y="4820185"/>
            <a:ext cx="1674730" cy="182358"/>
          </a:xfrm>
          <a:prstGeom prst="rect">
            <a:avLst/>
          </a:prstGeom>
          <a:effectLst/>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charset="0"/>
              <a:buNone/>
              <a:defRPr sz="1400" b="1" kern="1200">
                <a:solidFill>
                  <a:schemeClr val="accent5"/>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sz="1800" kern="120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700" b="0" dirty="0">
                <a:solidFill>
                  <a:schemeClr val="tx2"/>
                </a:solidFill>
                <a:latin typeface="Myriad Pro"/>
                <a:cs typeface="Myriad Pro"/>
              </a:rPr>
              <a:t>SXSW 2019</a:t>
            </a:r>
          </a:p>
          <a:p>
            <a:r>
              <a:rPr lang="en-US" sz="600" b="0" dirty="0">
                <a:solidFill>
                  <a:schemeClr val="tx1">
                    <a:lumMod val="75000"/>
                    <a:lumOff val="25000"/>
                  </a:schemeClr>
                </a:solidFill>
                <a:latin typeface="Myriad Pro"/>
                <a:cs typeface="Myriad Pro"/>
              </a:rPr>
              <a:t>March 13, 2019  </a:t>
            </a:r>
            <a:r>
              <a:rPr lang="en-US" sz="600" b="0" dirty="0">
                <a:solidFill>
                  <a:schemeClr val="tx2"/>
                </a:solidFill>
                <a:latin typeface="Myriad Pro"/>
                <a:cs typeface="Myriad Pro"/>
              </a:rPr>
              <a:t>|</a:t>
            </a:r>
            <a:r>
              <a:rPr lang="en-US" sz="600" b="0" dirty="0">
                <a:solidFill>
                  <a:schemeClr val="tx1">
                    <a:lumMod val="75000"/>
                    <a:lumOff val="25000"/>
                  </a:schemeClr>
                </a:solidFill>
                <a:latin typeface="Myriad Pro"/>
                <a:cs typeface="Myriad Pro"/>
              </a:rPr>
              <a:t>  Austin, TX</a:t>
            </a:r>
          </a:p>
        </p:txBody>
      </p:sp>
      <p:sp>
        <p:nvSpPr>
          <p:cNvPr id="20" name="Subtitle 5"/>
          <p:cNvSpPr txBox="1">
            <a:spLocks/>
          </p:cNvSpPr>
          <p:nvPr/>
        </p:nvSpPr>
        <p:spPr bwMode="gray">
          <a:xfrm>
            <a:off x="1783542" y="4544473"/>
            <a:ext cx="1674730" cy="196208"/>
          </a:xfrm>
          <a:prstGeom prst="rect">
            <a:avLst/>
          </a:prstGeom>
          <a:effectLst/>
        </p:spPr>
        <p:txBody>
          <a:bodyPr vert="horz" wrap="square" lIns="0" tIns="0" rIns="0" bIns="0" rtlCol="0">
            <a:spAutoFit/>
          </a:bodyPr>
          <a:lstStyle>
            <a:lvl1pPr marL="0" indent="0" algn="l" defTabSz="914400" rtl="0" eaLnBrk="1" latinLnBrk="0" hangingPunct="1">
              <a:lnSpc>
                <a:spcPct val="90000"/>
              </a:lnSpc>
              <a:spcBef>
                <a:spcPts val="0"/>
              </a:spcBef>
              <a:spcAft>
                <a:spcPts val="0"/>
              </a:spcAft>
              <a:buFont typeface="Arial" charset="0"/>
              <a:buNone/>
              <a:defRPr sz="1400" b="1" kern="1200">
                <a:solidFill>
                  <a:schemeClr val="accent5"/>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sz="1800" kern="120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800" b="0" dirty="0">
                <a:solidFill>
                  <a:schemeClr val="tx2"/>
                </a:solidFill>
                <a:latin typeface="Myriad Pro"/>
                <a:cs typeface="Myriad Pro"/>
              </a:rPr>
              <a:t>James Green</a:t>
            </a:r>
          </a:p>
          <a:p>
            <a:r>
              <a:rPr lang="en-US" sz="600" b="0" dirty="0">
                <a:solidFill>
                  <a:schemeClr val="tx1">
                    <a:lumMod val="75000"/>
                    <a:lumOff val="25000"/>
                  </a:schemeClr>
                </a:solidFill>
                <a:latin typeface="Myriad Pro"/>
                <a:cs typeface="Myriad Pro"/>
              </a:rPr>
              <a:t>Sr. Director, Visa Accessibility &amp; UX Research</a:t>
            </a:r>
          </a:p>
        </p:txBody>
      </p:sp>
      <p:pic>
        <p:nvPicPr>
          <p:cNvPr id="9" name="Picture 8" title="Visa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899" y="4544473"/>
            <a:ext cx="1369541" cy="444220"/>
          </a:xfrm>
          <a:prstGeom prst="rect">
            <a:avLst/>
          </a:prstGeom>
        </p:spPr>
      </p:pic>
      <p:sp>
        <p:nvSpPr>
          <p:cNvPr id="2" name="Title 1">
            <a:extLst>
              <a:ext uri="{FF2B5EF4-FFF2-40B4-BE49-F238E27FC236}">
                <a16:creationId xmlns:a16="http://schemas.microsoft.com/office/drawing/2014/main" id="{85A19062-0386-D34C-99CD-B1DF868AD330}"/>
              </a:ext>
            </a:extLst>
          </p:cNvPr>
          <p:cNvSpPr>
            <a:spLocks noGrp="1"/>
          </p:cNvSpPr>
          <p:nvPr>
            <p:ph type="ctrTitle"/>
          </p:nvPr>
        </p:nvSpPr>
        <p:spPr>
          <a:xfrm>
            <a:off x="228600" y="2200310"/>
            <a:ext cx="8686800" cy="400110"/>
          </a:xfrm>
        </p:spPr>
        <p:txBody>
          <a:bodyPr/>
          <a:lstStyle/>
          <a:p>
            <a:r>
              <a:rPr lang="en-US" sz="3000" dirty="0">
                <a:solidFill>
                  <a:srgbClr val="FFFFFF"/>
                </a:solidFill>
                <a:cs typeface="Segoe UI Light" panose="020B0502040204020203" pitchFamily="34" charset="0"/>
              </a:rPr>
              <a:t>Add Accessibility to Your Process the Easy-</a:t>
            </a:r>
            <a:r>
              <a:rPr lang="en-US" sz="3000" dirty="0" err="1">
                <a:solidFill>
                  <a:srgbClr val="FFFFFF"/>
                </a:solidFill>
                <a:cs typeface="Segoe UI Light" panose="020B0502040204020203" pitchFamily="34" charset="0"/>
              </a:rPr>
              <a:t>ish</a:t>
            </a:r>
            <a:r>
              <a:rPr lang="en-US" sz="3000" dirty="0">
                <a:solidFill>
                  <a:srgbClr val="FFFFFF"/>
                </a:solidFill>
                <a:cs typeface="Segoe UI Light" panose="020B0502040204020203" pitchFamily="34" charset="0"/>
              </a:rPr>
              <a:t> Way</a:t>
            </a:r>
            <a:endParaRPr lang="en-US" sz="3000" dirty="0"/>
          </a:p>
        </p:txBody>
      </p:sp>
    </p:spTree>
    <p:extLst>
      <p:ext uri="{BB962C8B-B14F-4D97-AF65-F5344CB8AC3E}">
        <p14:creationId xmlns:p14="http://schemas.microsoft.com/office/powerpoint/2010/main" val="609519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6" name="Title 4">
            <a:extLst>
              <a:ext uri="{FF2B5EF4-FFF2-40B4-BE49-F238E27FC236}">
                <a16:creationId xmlns:a16="http://schemas.microsoft.com/office/drawing/2014/main" id="{7ABF21EC-92E1-5241-BBD0-2BFA91B7DA9F}"/>
              </a:ext>
            </a:extLst>
          </p:cNvPr>
          <p:cNvSpPr txBox="1">
            <a:spLocks/>
          </p:cNvSpPr>
          <p:nvPr/>
        </p:nvSpPr>
        <p:spPr>
          <a:xfrm>
            <a:off x="310431" y="2761130"/>
            <a:ext cx="7570540" cy="447363"/>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00000"/>
              </a:lnSpc>
              <a:spcBef>
                <a:spcPts val="0"/>
              </a:spcBef>
              <a:spcAft>
                <a:spcPts val="0"/>
              </a:spcAft>
              <a:defRPr/>
            </a:pPr>
            <a:r>
              <a:rPr lang="en-US" sz="2000" dirty="0">
                <a:solidFill>
                  <a:prstClr val="white"/>
                </a:solidFill>
                <a:latin typeface="Segoe UI Light" panose="020B0502040204020203" pitchFamily="34" charset="0"/>
                <a:cs typeface="Segoe UI Light" panose="020B0502040204020203" pitchFamily="34" charset="0"/>
              </a:rPr>
              <a:t>And how does it work?</a:t>
            </a:r>
          </a:p>
        </p:txBody>
      </p:sp>
      <p:sp>
        <p:nvSpPr>
          <p:cNvPr id="2" name="Title 1">
            <a:extLst>
              <a:ext uri="{FF2B5EF4-FFF2-40B4-BE49-F238E27FC236}">
                <a16:creationId xmlns:a16="http://schemas.microsoft.com/office/drawing/2014/main" id="{74F5C294-61AE-2F42-A3ED-93F778CDDA08}"/>
              </a:ext>
            </a:extLst>
          </p:cNvPr>
          <p:cNvSpPr>
            <a:spLocks noGrp="1"/>
          </p:cNvSpPr>
          <p:nvPr>
            <p:ph type="ctrTitle"/>
          </p:nvPr>
        </p:nvSpPr>
        <p:spPr>
          <a:xfrm>
            <a:off x="310431" y="2301968"/>
            <a:ext cx="8686800" cy="478977"/>
          </a:xfrm>
        </p:spPr>
        <p:txBody>
          <a:bodyPr/>
          <a:lstStyle/>
          <a:p>
            <a:r>
              <a:rPr lang="en-US" sz="3600" dirty="0">
                <a:solidFill>
                  <a:srgbClr val="FFFFFF"/>
                </a:solidFill>
                <a:latin typeface="Segoe UI Light" panose="020B0502040204020203" pitchFamily="34" charset="0"/>
                <a:cs typeface="Segoe UI Light" panose="020B0502040204020203" pitchFamily="34" charset="0"/>
              </a:rPr>
              <a:t>Who does accessibility help?</a:t>
            </a:r>
            <a:endParaRPr lang="en-US" sz="3600" dirty="0"/>
          </a:p>
        </p:txBody>
      </p:sp>
    </p:spTree>
    <p:extLst>
      <p:ext uri="{BB962C8B-B14F-4D97-AF65-F5344CB8AC3E}">
        <p14:creationId xmlns:p14="http://schemas.microsoft.com/office/powerpoint/2010/main" val="305470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552791-A0F2-6C4D-8D7C-248626C81525}"/>
              </a:ext>
            </a:extLst>
          </p:cNvPr>
          <p:cNvSpPr/>
          <p:nvPr/>
        </p:nvSpPr>
        <p:spPr>
          <a:xfrm>
            <a:off x="5648091" y="1562854"/>
            <a:ext cx="3199992" cy="2246769"/>
          </a:xfrm>
          <a:prstGeom prst="rect">
            <a:avLst/>
          </a:prstGeom>
        </p:spPr>
        <p:txBody>
          <a:bodyPr wrap="square">
            <a:spAutoFit/>
          </a:bodyPr>
          <a:lstStyle/>
          <a:p>
            <a:pPr algn="ctr"/>
            <a:r>
              <a:rPr lang="en-US" sz="2800" dirty="0">
                <a:solidFill>
                  <a:srgbClr val="1A1F71"/>
                </a:solidFill>
                <a:latin typeface="Seravek Light" panose="020B0503040000020004" pitchFamily="34" charset="0"/>
              </a:rPr>
              <a:t>When we design accessible products we improve the experience for everyone.</a:t>
            </a:r>
          </a:p>
        </p:txBody>
      </p:sp>
      <p:sp>
        <p:nvSpPr>
          <p:cNvPr id="8" name="Rectangle 7">
            <a:extLst>
              <a:ext uri="{FF2B5EF4-FFF2-40B4-BE49-F238E27FC236}">
                <a16:creationId xmlns:a16="http://schemas.microsoft.com/office/drawing/2014/main" id="{FC4B41A5-2AA1-F94E-ACF9-050232260973}"/>
              </a:ext>
            </a:extLst>
          </p:cNvPr>
          <p:cNvSpPr/>
          <p:nvPr/>
        </p:nvSpPr>
        <p:spPr>
          <a:xfrm>
            <a:off x="2848230" y="2849951"/>
            <a:ext cx="2314264" cy="1569660"/>
          </a:xfrm>
          <a:prstGeom prst="rect">
            <a:avLst/>
          </a:prstGeom>
        </p:spPr>
        <p:txBody>
          <a:bodyPr wrap="square">
            <a:spAutoFit/>
          </a:bodyPr>
          <a:lstStyle/>
          <a:p>
            <a:pPr fontAlgn="t"/>
            <a:r>
              <a:rPr lang="en-US" sz="1600" b="1" dirty="0">
                <a:solidFill>
                  <a:schemeClr val="bg2">
                    <a:lumMod val="75000"/>
                  </a:schemeClr>
                </a:solidFill>
                <a:latin typeface="Seravek Light" panose="020B0503040000020004" pitchFamily="34" charset="0"/>
              </a:rPr>
              <a:t>Hearing</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Deafness</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Hearing Loss</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Noisy Environments</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Audio Muted Situations</a:t>
            </a:r>
          </a:p>
        </p:txBody>
      </p:sp>
      <p:sp>
        <p:nvSpPr>
          <p:cNvPr id="9" name="Rectangle 8">
            <a:extLst>
              <a:ext uri="{FF2B5EF4-FFF2-40B4-BE49-F238E27FC236}">
                <a16:creationId xmlns:a16="http://schemas.microsoft.com/office/drawing/2014/main" id="{835034EF-9943-204D-980E-C4EDF5FB6E2C}"/>
              </a:ext>
            </a:extLst>
          </p:cNvPr>
          <p:cNvSpPr/>
          <p:nvPr/>
        </p:nvSpPr>
        <p:spPr>
          <a:xfrm>
            <a:off x="2802113" y="770606"/>
            <a:ext cx="2845978" cy="2062103"/>
          </a:xfrm>
          <a:prstGeom prst="rect">
            <a:avLst/>
          </a:prstGeom>
        </p:spPr>
        <p:txBody>
          <a:bodyPr wrap="square">
            <a:spAutoFit/>
          </a:bodyPr>
          <a:lstStyle/>
          <a:p>
            <a:pPr fontAlgn="t"/>
            <a:r>
              <a:rPr lang="en-US" sz="1600" b="1" dirty="0">
                <a:solidFill>
                  <a:schemeClr val="bg2">
                    <a:lumMod val="75000"/>
                  </a:schemeClr>
                </a:solidFill>
                <a:latin typeface="Seravek Light" panose="020B0503040000020004" pitchFamily="34" charset="0"/>
              </a:rPr>
              <a:t>Cognitive / Neurological</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Limited Attention</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Memory Loss</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Comprehension / Language</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Epilepsy</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Cognitive Overload</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Distracting Environment</a:t>
            </a:r>
          </a:p>
          <a:p>
            <a:pPr fontAlgn="ctr"/>
            <a:endParaRPr lang="en-US" sz="1600" dirty="0">
              <a:solidFill>
                <a:schemeClr val="bg2">
                  <a:lumMod val="75000"/>
                </a:schemeClr>
              </a:solidFill>
              <a:latin typeface="Seravek Light" panose="020B0503040000020004" pitchFamily="34" charset="0"/>
            </a:endParaRPr>
          </a:p>
        </p:txBody>
      </p:sp>
      <p:sp>
        <p:nvSpPr>
          <p:cNvPr id="10" name="Rectangle 9">
            <a:extLst>
              <a:ext uri="{FF2B5EF4-FFF2-40B4-BE49-F238E27FC236}">
                <a16:creationId xmlns:a16="http://schemas.microsoft.com/office/drawing/2014/main" id="{F7BC41ED-0C44-4643-AFC6-A02B7651D62E}"/>
              </a:ext>
            </a:extLst>
          </p:cNvPr>
          <p:cNvSpPr/>
          <p:nvPr/>
        </p:nvSpPr>
        <p:spPr>
          <a:xfrm>
            <a:off x="433057" y="2586487"/>
            <a:ext cx="2415173" cy="1815882"/>
          </a:xfrm>
          <a:prstGeom prst="rect">
            <a:avLst/>
          </a:prstGeom>
        </p:spPr>
        <p:txBody>
          <a:bodyPr wrap="square">
            <a:spAutoFit/>
          </a:bodyPr>
          <a:lstStyle/>
          <a:p>
            <a:pPr fontAlgn="t"/>
            <a:r>
              <a:rPr lang="en-US" sz="1600" b="1" dirty="0">
                <a:solidFill>
                  <a:schemeClr val="bg2">
                    <a:lumMod val="75000"/>
                  </a:schemeClr>
                </a:solidFill>
                <a:latin typeface="Seravek Light" panose="020B0503040000020004" pitchFamily="34" charset="0"/>
              </a:rPr>
              <a:t>Physical</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Limited Mobility</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Slow Movement</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Limited Dexterity</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No mouse </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One Handed Mobile Use</a:t>
            </a:r>
          </a:p>
          <a:p>
            <a:pPr marL="115888" indent="-115888" fontAlgn="t">
              <a:buFont typeface="Arial" panose="020B0604020202020204" pitchFamily="34" charset="0"/>
              <a:buChar char="•"/>
            </a:pPr>
            <a:r>
              <a:rPr lang="en-US" sz="1600" dirty="0">
                <a:solidFill>
                  <a:schemeClr val="bg2">
                    <a:lumMod val="75000"/>
                  </a:schemeClr>
                </a:solidFill>
                <a:latin typeface="Seravek Light" panose="020B0503040000020004" pitchFamily="34" charset="0"/>
              </a:rPr>
              <a:t>Wearing Gloves</a:t>
            </a:r>
          </a:p>
        </p:txBody>
      </p:sp>
      <p:sp>
        <p:nvSpPr>
          <p:cNvPr id="2" name="Rectangle 1">
            <a:extLst>
              <a:ext uri="{FF2B5EF4-FFF2-40B4-BE49-F238E27FC236}">
                <a16:creationId xmlns:a16="http://schemas.microsoft.com/office/drawing/2014/main" id="{031D2276-D63B-DF41-A2F8-F67DF936724F}"/>
              </a:ext>
            </a:extLst>
          </p:cNvPr>
          <p:cNvSpPr/>
          <p:nvPr/>
        </p:nvSpPr>
        <p:spPr>
          <a:xfrm>
            <a:off x="433057" y="770606"/>
            <a:ext cx="2369056" cy="1569660"/>
          </a:xfrm>
          <a:prstGeom prst="rect">
            <a:avLst/>
          </a:prstGeom>
        </p:spPr>
        <p:txBody>
          <a:bodyPr wrap="square">
            <a:spAutoFit/>
          </a:bodyPr>
          <a:lstStyle/>
          <a:p>
            <a:pPr fontAlgn="t"/>
            <a:r>
              <a:rPr lang="en-US" sz="1600" b="1" dirty="0">
                <a:solidFill>
                  <a:schemeClr val="bg2">
                    <a:lumMod val="75000"/>
                  </a:schemeClr>
                </a:solidFill>
                <a:latin typeface="Seravek Light" panose="020B0503040000020004" pitchFamily="34" charset="0"/>
              </a:rPr>
              <a:t>Vision</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Blindness</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Color Blindness</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Low Vision</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Screen glare / sunlight</a:t>
            </a:r>
          </a:p>
          <a:p>
            <a:pPr marL="115888" indent="-115888" fontAlgn="ctr">
              <a:buFont typeface="Arial" panose="020B0604020202020204" pitchFamily="34" charset="0"/>
              <a:buChar char="•"/>
            </a:pPr>
            <a:r>
              <a:rPr lang="en-US" sz="1600" dirty="0">
                <a:solidFill>
                  <a:schemeClr val="bg2">
                    <a:lumMod val="75000"/>
                  </a:schemeClr>
                </a:solidFill>
                <a:latin typeface="Seravek Light" panose="020B0503040000020004" pitchFamily="34" charset="0"/>
              </a:rPr>
              <a:t>Shattered Screen</a:t>
            </a:r>
          </a:p>
        </p:txBody>
      </p:sp>
      <p:sp>
        <p:nvSpPr>
          <p:cNvPr id="4" name="Title 3">
            <a:extLst>
              <a:ext uri="{FF2B5EF4-FFF2-40B4-BE49-F238E27FC236}">
                <a16:creationId xmlns:a16="http://schemas.microsoft.com/office/drawing/2014/main" id="{972C63B4-E942-F146-BC7C-6C77C120DC91}"/>
              </a:ext>
            </a:extLst>
          </p:cNvPr>
          <p:cNvSpPr>
            <a:spLocks noGrp="1"/>
          </p:cNvSpPr>
          <p:nvPr>
            <p:ph type="title"/>
          </p:nvPr>
        </p:nvSpPr>
        <p:spPr/>
        <p:txBody>
          <a:bodyPr/>
          <a:lstStyle/>
          <a:p>
            <a:r>
              <a:rPr lang="en-US" dirty="0">
                <a:solidFill>
                  <a:srgbClr val="1A1F71"/>
                </a:solidFill>
              </a:rPr>
              <a:t>Accessibility</a:t>
            </a:r>
            <a:r>
              <a:rPr lang="en-US" dirty="0"/>
              <a:t> helps with many user challenges.</a:t>
            </a:r>
          </a:p>
        </p:txBody>
      </p:sp>
    </p:spTree>
    <p:extLst>
      <p:ext uri="{BB962C8B-B14F-4D97-AF65-F5344CB8AC3E}">
        <p14:creationId xmlns:p14="http://schemas.microsoft.com/office/powerpoint/2010/main" val="21021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sa website as seen with a detached retina.  Black splotches or dots all over, blocking content, and the upper right corner is covered as with a black shade.  Content that is visible seems blurry, like being viewed through water.">
            <a:extLst>
              <a:ext uri="{FF2B5EF4-FFF2-40B4-BE49-F238E27FC236}">
                <a16:creationId xmlns:a16="http://schemas.microsoft.com/office/drawing/2014/main" id="{75438069-73C0-F140-80C8-BBD9AB5FA2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0706" y="1027278"/>
            <a:ext cx="4049111" cy="3493402"/>
          </a:xfrm>
          <a:prstGeom prst="rect">
            <a:avLst/>
          </a:prstGeom>
        </p:spPr>
      </p:pic>
      <p:sp>
        <p:nvSpPr>
          <p:cNvPr id="17" name="Content Placeholder 7"/>
          <p:cNvSpPr txBox="1">
            <a:spLocks/>
          </p:cNvSpPr>
          <p:nvPr/>
        </p:nvSpPr>
        <p:spPr bwMode="gray">
          <a:xfrm>
            <a:off x="4620705" y="714998"/>
            <a:ext cx="4029325" cy="312280"/>
          </a:xfrm>
          <a:prstGeom prst="rect">
            <a:avLst/>
          </a:prstGeom>
        </p:spPr>
        <p:txBody>
          <a:bodyPr vert="horz" lIns="91440" tIns="45720" rIns="91440" bIns="45720" rtlCol="0">
            <a:noAutofit/>
          </a:bodyPr>
          <a:lstStyle>
            <a:lvl1pPr marL="204064" marR="0" indent="-204064" algn="l" defTabSz="914296" rtl="0" eaLnBrk="1" fontAlgn="base" latinLnBrk="0" hangingPunct="1">
              <a:lnSpc>
                <a:spcPct val="90000"/>
              </a:lnSpc>
              <a:spcBef>
                <a:spcPts val="1000"/>
              </a:spcBef>
              <a:spcAft>
                <a:spcPts val="0"/>
              </a:spcAft>
              <a:buClr>
                <a:srgbClr val="5C5C5C"/>
              </a:buClr>
              <a:buSzPct val="100000"/>
              <a:buFont typeface="Arial" charset="0"/>
              <a:buChar char="•"/>
              <a:tabLst/>
              <a:defRPr sz="1800" kern="1200">
                <a:solidFill>
                  <a:schemeClr val="bg2"/>
                </a:solidFill>
                <a:latin typeface="+mn-lt"/>
                <a:ea typeface="+mn-ea"/>
                <a:cs typeface="+mn-cs"/>
              </a:defRPr>
            </a:lvl1pPr>
            <a:lvl2pPr marL="460322" marR="0" indent="-233337" algn="l" defTabSz="914296" rtl="0" eaLnBrk="1" fontAlgn="base" latinLnBrk="0" hangingPunct="1">
              <a:lnSpc>
                <a:spcPct val="90000"/>
              </a:lnSpc>
              <a:spcBef>
                <a:spcPts val="400"/>
              </a:spcBef>
              <a:spcAft>
                <a:spcPts val="0"/>
              </a:spcAft>
              <a:buClr>
                <a:srgbClr val="5C5C5C"/>
              </a:buClr>
              <a:buSzTx/>
              <a:buFont typeface="Arial" charset="0"/>
              <a:buChar char="–"/>
              <a:tabLst/>
              <a:defRPr sz="1600" kern="1200">
                <a:solidFill>
                  <a:schemeClr val="bg2"/>
                </a:solidFill>
                <a:latin typeface="+mn-lt"/>
                <a:ea typeface="+mn-ea"/>
                <a:cs typeface="+mn-cs"/>
              </a:defRPr>
            </a:lvl2pPr>
            <a:lvl3pPr marL="658294" marR="0" indent="-171431" algn="l" defTabSz="914296" rtl="0" eaLnBrk="1" fontAlgn="base" latinLnBrk="0" hangingPunct="1">
              <a:lnSpc>
                <a:spcPct val="90000"/>
              </a:lnSpc>
              <a:spcBef>
                <a:spcPts val="400"/>
              </a:spcBef>
              <a:spcAft>
                <a:spcPts val="0"/>
              </a:spcAft>
              <a:buClr>
                <a:srgbClr val="5C5C5C"/>
              </a:buClr>
              <a:buSzTx/>
              <a:buFont typeface="Arial" charset="0"/>
              <a:buChar char="•"/>
              <a:tabLst/>
              <a:defRPr sz="1400" kern="1200">
                <a:solidFill>
                  <a:schemeClr val="bg2"/>
                </a:solidFill>
                <a:latin typeface="+mn-lt"/>
                <a:ea typeface="+mn-ea"/>
                <a:cs typeface="+mn-cs"/>
              </a:defRPr>
            </a:lvl3pPr>
            <a:lvl4pPr marL="877724" marR="0" indent="-203177" algn="l" defTabSz="914296" rtl="0" eaLnBrk="1" fontAlgn="base" latinLnBrk="0" hangingPunct="1">
              <a:lnSpc>
                <a:spcPct val="90000"/>
              </a:lnSpc>
              <a:spcBef>
                <a:spcPts val="400"/>
              </a:spcBef>
              <a:spcAft>
                <a:spcPts val="0"/>
              </a:spcAft>
              <a:buClr>
                <a:srgbClr val="5C5C5C"/>
              </a:buClr>
              <a:buSzPct val="100000"/>
              <a:buFont typeface="Segoe UI" panose="020B0502040204020203" pitchFamily="34" charset="0"/>
              <a:buChar char="–"/>
              <a:tabLst/>
              <a:defRPr sz="1350" kern="1200">
                <a:solidFill>
                  <a:schemeClr val="tx1"/>
                </a:solidFill>
                <a:latin typeface="+mn-lt"/>
                <a:ea typeface="+mn-ea"/>
                <a:cs typeface="+mn-cs"/>
              </a:defRPr>
            </a:lvl4pPr>
            <a:lvl5pPr marL="1028583" marR="0" indent="-142859" algn="l" defTabSz="914296" rtl="0" eaLnBrk="1" fontAlgn="base" latinLnBrk="0" hangingPunct="1">
              <a:lnSpc>
                <a:spcPct val="90000"/>
              </a:lnSpc>
              <a:spcBef>
                <a:spcPts val="400"/>
              </a:spcBef>
              <a:spcAft>
                <a:spcPts val="0"/>
              </a:spcAft>
              <a:buClr>
                <a:srgbClr val="5C5C5C"/>
              </a:buClr>
              <a:buSzPct val="90000"/>
              <a:buFont typeface="Arial" panose="020B0604020202020204" pitchFamily="34" charset="0"/>
              <a:buChar char="•"/>
              <a:tabLst>
                <a:tab pos="1142870" algn="l"/>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charset="0"/>
              <a:buNone/>
            </a:pPr>
            <a:r>
              <a:rPr lang="en-US" dirty="0">
                <a:solidFill>
                  <a:schemeClr val="tx1">
                    <a:lumMod val="75000"/>
                    <a:lumOff val="25000"/>
                  </a:schemeClr>
                </a:solidFill>
                <a:latin typeface="Seravek Light" panose="020B0503040000020004" pitchFamily="34" charset="0"/>
              </a:rPr>
              <a:t>Detached Retina</a:t>
            </a:r>
          </a:p>
          <a:p>
            <a:pPr marL="0" indent="0" algn="ctr">
              <a:buFont typeface="Arial" charset="0"/>
              <a:buNone/>
            </a:pPr>
            <a:endParaRPr lang="en-US" dirty="0">
              <a:solidFill>
                <a:schemeClr val="tx1">
                  <a:lumMod val="75000"/>
                  <a:lumOff val="25000"/>
                </a:schemeClr>
              </a:solidFill>
              <a:latin typeface="Seravek Light" panose="020B0503040000020004" pitchFamily="34" charset="0"/>
            </a:endParaRPr>
          </a:p>
        </p:txBody>
      </p:sp>
      <p:pic>
        <p:nvPicPr>
          <p:cNvPr id="7" name="Picture 6" descr="Visa website as seen with clear vision.">
            <a:extLst>
              <a:ext uri="{FF2B5EF4-FFF2-40B4-BE49-F238E27FC236}">
                <a16:creationId xmlns:a16="http://schemas.microsoft.com/office/drawing/2014/main" id="{A8DC9AC1-9FC3-9A47-A7A7-5F86E92F63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502" y="1027277"/>
            <a:ext cx="4039483" cy="3493403"/>
          </a:xfrm>
          <a:prstGeom prst="rect">
            <a:avLst/>
          </a:prstGeom>
        </p:spPr>
      </p:pic>
      <p:sp>
        <p:nvSpPr>
          <p:cNvPr id="16" name="Content Placeholder 7"/>
          <p:cNvSpPr txBox="1">
            <a:spLocks/>
          </p:cNvSpPr>
          <p:nvPr/>
        </p:nvSpPr>
        <p:spPr bwMode="gray">
          <a:xfrm>
            <a:off x="402502" y="714997"/>
            <a:ext cx="4039483" cy="312280"/>
          </a:xfrm>
          <a:prstGeom prst="rect">
            <a:avLst/>
          </a:prstGeom>
        </p:spPr>
        <p:txBody>
          <a:bodyPr vert="horz" lIns="91440" tIns="45720" rIns="91440" bIns="45720" rtlCol="0">
            <a:noAutofit/>
          </a:bodyPr>
          <a:lstStyle>
            <a:lvl1pPr marL="204064" marR="0" indent="-204064" algn="l" defTabSz="914296" rtl="0" eaLnBrk="1" fontAlgn="base" latinLnBrk="0" hangingPunct="1">
              <a:lnSpc>
                <a:spcPct val="90000"/>
              </a:lnSpc>
              <a:spcBef>
                <a:spcPts val="1000"/>
              </a:spcBef>
              <a:spcAft>
                <a:spcPts val="0"/>
              </a:spcAft>
              <a:buClr>
                <a:srgbClr val="5C5C5C"/>
              </a:buClr>
              <a:buSzPct val="100000"/>
              <a:buFont typeface="Arial" charset="0"/>
              <a:buChar char="•"/>
              <a:tabLst/>
              <a:defRPr sz="1800" kern="1200">
                <a:solidFill>
                  <a:schemeClr val="bg2"/>
                </a:solidFill>
                <a:latin typeface="+mn-lt"/>
                <a:ea typeface="+mn-ea"/>
                <a:cs typeface="+mn-cs"/>
              </a:defRPr>
            </a:lvl1pPr>
            <a:lvl2pPr marL="460322" marR="0" indent="-233337" algn="l" defTabSz="914296" rtl="0" eaLnBrk="1" fontAlgn="base" latinLnBrk="0" hangingPunct="1">
              <a:lnSpc>
                <a:spcPct val="90000"/>
              </a:lnSpc>
              <a:spcBef>
                <a:spcPts val="400"/>
              </a:spcBef>
              <a:spcAft>
                <a:spcPts val="0"/>
              </a:spcAft>
              <a:buClr>
                <a:srgbClr val="5C5C5C"/>
              </a:buClr>
              <a:buSzTx/>
              <a:buFont typeface="Arial" charset="0"/>
              <a:buChar char="–"/>
              <a:tabLst/>
              <a:defRPr sz="1600" kern="1200">
                <a:solidFill>
                  <a:schemeClr val="bg2"/>
                </a:solidFill>
                <a:latin typeface="+mn-lt"/>
                <a:ea typeface="+mn-ea"/>
                <a:cs typeface="+mn-cs"/>
              </a:defRPr>
            </a:lvl2pPr>
            <a:lvl3pPr marL="658294" marR="0" indent="-171431" algn="l" defTabSz="914296" rtl="0" eaLnBrk="1" fontAlgn="base" latinLnBrk="0" hangingPunct="1">
              <a:lnSpc>
                <a:spcPct val="90000"/>
              </a:lnSpc>
              <a:spcBef>
                <a:spcPts val="400"/>
              </a:spcBef>
              <a:spcAft>
                <a:spcPts val="0"/>
              </a:spcAft>
              <a:buClr>
                <a:srgbClr val="5C5C5C"/>
              </a:buClr>
              <a:buSzTx/>
              <a:buFont typeface="Arial" charset="0"/>
              <a:buChar char="•"/>
              <a:tabLst/>
              <a:defRPr sz="1400" kern="1200">
                <a:solidFill>
                  <a:schemeClr val="bg2"/>
                </a:solidFill>
                <a:latin typeface="+mn-lt"/>
                <a:ea typeface="+mn-ea"/>
                <a:cs typeface="+mn-cs"/>
              </a:defRPr>
            </a:lvl3pPr>
            <a:lvl4pPr marL="877724" marR="0" indent="-203177" algn="l" defTabSz="914296" rtl="0" eaLnBrk="1" fontAlgn="base" latinLnBrk="0" hangingPunct="1">
              <a:lnSpc>
                <a:spcPct val="90000"/>
              </a:lnSpc>
              <a:spcBef>
                <a:spcPts val="400"/>
              </a:spcBef>
              <a:spcAft>
                <a:spcPts val="0"/>
              </a:spcAft>
              <a:buClr>
                <a:srgbClr val="5C5C5C"/>
              </a:buClr>
              <a:buSzPct val="100000"/>
              <a:buFont typeface="Segoe UI" panose="020B0502040204020203" pitchFamily="34" charset="0"/>
              <a:buChar char="–"/>
              <a:tabLst/>
              <a:defRPr sz="1350" kern="1200">
                <a:solidFill>
                  <a:schemeClr val="tx1"/>
                </a:solidFill>
                <a:latin typeface="+mn-lt"/>
                <a:ea typeface="+mn-ea"/>
                <a:cs typeface="+mn-cs"/>
              </a:defRPr>
            </a:lvl4pPr>
            <a:lvl5pPr marL="1028583" marR="0" indent="-142859" algn="l" defTabSz="914296" rtl="0" eaLnBrk="1" fontAlgn="base" latinLnBrk="0" hangingPunct="1">
              <a:lnSpc>
                <a:spcPct val="90000"/>
              </a:lnSpc>
              <a:spcBef>
                <a:spcPts val="400"/>
              </a:spcBef>
              <a:spcAft>
                <a:spcPts val="0"/>
              </a:spcAft>
              <a:buClr>
                <a:srgbClr val="5C5C5C"/>
              </a:buClr>
              <a:buSzPct val="90000"/>
              <a:buFont typeface="Arial" panose="020B0604020202020204" pitchFamily="34" charset="0"/>
              <a:buChar char="•"/>
              <a:tabLst>
                <a:tab pos="1142870" algn="l"/>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charset="0"/>
              <a:buNone/>
            </a:pPr>
            <a:r>
              <a:rPr lang="en-US" dirty="0">
                <a:solidFill>
                  <a:schemeClr val="tx1">
                    <a:lumMod val="75000"/>
                    <a:lumOff val="25000"/>
                  </a:schemeClr>
                </a:solidFill>
                <a:latin typeface="Seravek Light" panose="020B0503040000020004" pitchFamily="34" charset="0"/>
              </a:rPr>
              <a:t>Clear Vision</a:t>
            </a:r>
          </a:p>
          <a:p>
            <a:pPr marL="0" indent="0" algn="ctr">
              <a:buFont typeface="Arial" charset="0"/>
              <a:buNone/>
            </a:pPr>
            <a:endParaRPr lang="en-US" dirty="0">
              <a:solidFill>
                <a:schemeClr val="tx1">
                  <a:lumMod val="75000"/>
                  <a:lumOff val="25000"/>
                </a:schemeClr>
              </a:solidFill>
              <a:latin typeface="Seravek Light" panose="020B0503040000020004" pitchFamily="34" charset="0"/>
            </a:endParaRPr>
          </a:p>
        </p:txBody>
      </p:sp>
      <p:sp>
        <p:nvSpPr>
          <p:cNvPr id="2" name="Title 1">
            <a:extLst>
              <a:ext uri="{FF2B5EF4-FFF2-40B4-BE49-F238E27FC236}">
                <a16:creationId xmlns:a16="http://schemas.microsoft.com/office/drawing/2014/main" id="{BA8C0CBF-41E5-D743-8364-36BEC2AA7B09}"/>
              </a:ext>
            </a:extLst>
          </p:cNvPr>
          <p:cNvSpPr>
            <a:spLocks noGrp="1"/>
          </p:cNvSpPr>
          <p:nvPr>
            <p:ph type="title"/>
          </p:nvPr>
        </p:nvSpPr>
        <p:spPr>
          <a:xfrm>
            <a:off x="237745" y="182880"/>
            <a:ext cx="8686800" cy="377026"/>
          </a:xfrm>
        </p:spPr>
        <p:txBody>
          <a:bodyPr/>
          <a:lstStyle/>
          <a:p>
            <a:r>
              <a:rPr lang="en-US" dirty="0">
                <a:solidFill>
                  <a:srgbClr val="122D98"/>
                </a:solidFill>
              </a:rPr>
              <a:t>Temporary disabilities can occur at any time.</a:t>
            </a:r>
            <a:endParaRPr lang="en-US" dirty="0"/>
          </a:p>
        </p:txBody>
      </p:sp>
    </p:spTree>
    <p:extLst>
      <p:ext uri="{BB962C8B-B14F-4D97-AF65-F5344CB8AC3E}">
        <p14:creationId xmlns:p14="http://schemas.microsoft.com/office/powerpoint/2010/main" val="30563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DF88DD-AD64-9F40-9F26-C4A078EEE96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7085" y="463501"/>
            <a:ext cx="7009598" cy="4673065"/>
          </a:xfrm>
          <a:prstGeom prst="rect">
            <a:avLst/>
          </a:prstGeom>
        </p:spPr>
      </p:pic>
      <p:sp>
        <p:nvSpPr>
          <p:cNvPr id="10" name="Rectangle 9">
            <a:extLst>
              <a:ext uri="{FF2B5EF4-FFF2-40B4-BE49-F238E27FC236}">
                <a16:creationId xmlns:a16="http://schemas.microsoft.com/office/drawing/2014/main" id="{EF4269F0-FB81-F143-9527-049F8596522C}"/>
              </a:ext>
              <a:ext uri="{C183D7F6-B498-43B3-948B-1728B52AA6E4}">
                <adec:decorative xmlns:adec="http://schemas.microsoft.com/office/drawing/2017/decorative" val="1"/>
              </a:ext>
            </a:extLst>
          </p:cNvPr>
          <p:cNvSpPr/>
          <p:nvPr/>
        </p:nvSpPr>
        <p:spPr bwMode="auto">
          <a:xfrm rot="5400000">
            <a:off x="4266669" y="-4266670"/>
            <a:ext cx="1183344" cy="9716684"/>
          </a:xfrm>
          <a:prstGeom prst="rect">
            <a:avLst/>
          </a:prstGeom>
          <a:gradFill flip="none" rotWithShape="1">
            <a:gsLst>
              <a:gs pos="78000">
                <a:srgbClr val="FFFFFF">
                  <a:alpha val="50196"/>
                </a:srgbClr>
              </a:gs>
              <a:gs pos="57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12" name="Rectangle 11">
            <a:extLst>
              <a:ext uri="{FF2B5EF4-FFF2-40B4-BE49-F238E27FC236}">
                <a16:creationId xmlns:a16="http://schemas.microsoft.com/office/drawing/2014/main" id="{8360E43D-72DC-DD49-9EC5-66BA84FC8164}"/>
              </a:ext>
              <a:ext uri="{C183D7F6-B498-43B3-948B-1728B52AA6E4}">
                <adec:decorative xmlns:adec="http://schemas.microsoft.com/office/drawing/2017/decorative" val="1"/>
              </a:ext>
            </a:extLst>
          </p:cNvPr>
          <p:cNvSpPr/>
          <p:nvPr/>
        </p:nvSpPr>
        <p:spPr bwMode="auto">
          <a:xfrm>
            <a:off x="-268970" y="0"/>
            <a:ext cx="5269792" cy="5139382"/>
          </a:xfrm>
          <a:prstGeom prst="rect">
            <a:avLst/>
          </a:prstGeom>
          <a:gradFill flip="none" rotWithShape="1">
            <a:gsLst>
              <a:gs pos="88000">
                <a:srgbClr val="FFFFFF">
                  <a:alpha val="50196"/>
                </a:srgbClr>
              </a:gs>
              <a:gs pos="56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3" name="Rectangle 2">
            <a:extLst>
              <a:ext uri="{FF2B5EF4-FFF2-40B4-BE49-F238E27FC236}">
                <a16:creationId xmlns:a16="http://schemas.microsoft.com/office/drawing/2014/main" id="{A2821362-592E-B44B-B109-FB0E10D0DC77}"/>
              </a:ext>
            </a:extLst>
          </p:cNvPr>
          <p:cNvSpPr/>
          <p:nvPr/>
        </p:nvSpPr>
        <p:spPr>
          <a:xfrm>
            <a:off x="69366" y="4416723"/>
            <a:ext cx="3235085" cy="400110"/>
          </a:xfrm>
          <a:prstGeom prst="rect">
            <a:avLst/>
          </a:prstGeom>
        </p:spPr>
        <p:txBody>
          <a:bodyPr wrap="square">
            <a:spAutoFit/>
          </a:bodyPr>
          <a:lstStyle/>
          <a:p>
            <a:r>
              <a:rPr lang="en-US" sz="1000" dirty="0">
                <a:latin typeface="Seravek Light" panose="020B0503040000020004" pitchFamily="34" charset="0"/>
              </a:rPr>
              <a:t>Source: https://www.census.gov/content/dam/Census/ library/publications/2015/demo/p25-1143.pdf</a:t>
            </a:r>
          </a:p>
        </p:txBody>
      </p:sp>
      <p:sp>
        <p:nvSpPr>
          <p:cNvPr id="19" name="Content Placeholder 7"/>
          <p:cNvSpPr>
            <a:spLocks noGrp="1"/>
          </p:cNvSpPr>
          <p:nvPr>
            <p:ph sz="quarter" idx="10"/>
          </p:nvPr>
        </p:nvSpPr>
        <p:spPr>
          <a:xfrm>
            <a:off x="237745" y="891541"/>
            <a:ext cx="3127862" cy="3353162"/>
          </a:xfrm>
          <a:prstGeom prst="rect">
            <a:avLst/>
          </a:prstGeom>
        </p:spPr>
        <p:txBody>
          <a:bodyPr vert="horz" wrap="square" lIns="0" tIns="0" rIns="0" bIns="0" rtlCol="0">
            <a:spAutoFit/>
          </a:bodyPr>
          <a:lstStyle/>
          <a:p>
            <a:pPr>
              <a:spcBef>
                <a:spcPts val="0"/>
              </a:spcBef>
            </a:pPr>
            <a:r>
              <a:rPr lang="en-US" sz="2200" dirty="0">
                <a:solidFill>
                  <a:schemeClr val="tx1">
                    <a:lumMod val="85000"/>
                    <a:lumOff val="15000"/>
                  </a:schemeClr>
                </a:solidFill>
                <a:latin typeface="Seravek ExtraLight" panose="020B0503040000020004" pitchFamily="34" charset="0"/>
              </a:rPr>
              <a:t>Vision loss</a:t>
            </a:r>
          </a:p>
          <a:p>
            <a:pPr>
              <a:spcBef>
                <a:spcPts val="0"/>
              </a:spcBef>
            </a:pPr>
            <a:r>
              <a:rPr lang="en-US" sz="2200" dirty="0">
                <a:solidFill>
                  <a:schemeClr val="tx1">
                    <a:lumMod val="85000"/>
                    <a:lumOff val="15000"/>
                  </a:schemeClr>
                </a:solidFill>
                <a:latin typeface="Seravek ExtraLight" panose="020B0503040000020004" pitchFamily="34" charset="0"/>
              </a:rPr>
              <a:t>Hearing loss</a:t>
            </a:r>
          </a:p>
          <a:p>
            <a:pPr>
              <a:spcBef>
                <a:spcPts val="0"/>
              </a:spcBef>
            </a:pPr>
            <a:r>
              <a:rPr lang="en-US" sz="2200" dirty="0">
                <a:solidFill>
                  <a:schemeClr val="tx1">
                    <a:lumMod val="85000"/>
                    <a:lumOff val="15000"/>
                  </a:schemeClr>
                </a:solidFill>
                <a:latin typeface="Seravek ExtraLight" panose="020B0503040000020004" pitchFamily="34" charset="0"/>
              </a:rPr>
              <a:t>Decreased mobility</a:t>
            </a:r>
          </a:p>
          <a:p>
            <a:pPr>
              <a:spcBef>
                <a:spcPts val="0"/>
              </a:spcBef>
            </a:pPr>
            <a:r>
              <a:rPr lang="en-US" sz="2200" dirty="0">
                <a:solidFill>
                  <a:schemeClr val="tx1">
                    <a:lumMod val="85000"/>
                    <a:lumOff val="15000"/>
                  </a:schemeClr>
                </a:solidFill>
                <a:latin typeface="Seravek ExtraLight" panose="020B0503040000020004" pitchFamily="34" charset="0"/>
              </a:rPr>
              <a:t>Cognitive changes</a:t>
            </a:r>
          </a:p>
          <a:p>
            <a:pPr>
              <a:spcBef>
                <a:spcPts val="0"/>
              </a:spcBef>
            </a:pPr>
            <a:endParaRPr lang="en-US" sz="2200" dirty="0">
              <a:solidFill>
                <a:schemeClr val="tx1">
                  <a:lumMod val="85000"/>
                  <a:lumOff val="15000"/>
                </a:schemeClr>
              </a:solidFill>
              <a:latin typeface="Seravek ExtraLight" panose="020B0503040000020004" pitchFamily="34" charset="0"/>
            </a:endParaRPr>
          </a:p>
          <a:p>
            <a:pPr>
              <a:spcBef>
                <a:spcPts val="0"/>
              </a:spcBef>
            </a:pPr>
            <a:r>
              <a:rPr lang="en-US" sz="2200" dirty="0">
                <a:solidFill>
                  <a:schemeClr val="tx1">
                    <a:lumMod val="85000"/>
                    <a:lumOff val="15000"/>
                  </a:schemeClr>
                </a:solidFill>
                <a:latin typeface="Seravek ExtraLight" panose="020B0503040000020004" pitchFamily="34" charset="0"/>
              </a:rPr>
              <a:t>The 65-and-older age group will more than double over the next 40 years, rising from 15% of the US population today to nearly 24%.</a:t>
            </a:r>
          </a:p>
        </p:txBody>
      </p:sp>
      <p:sp>
        <p:nvSpPr>
          <p:cNvPr id="2" name="Title 1">
            <a:extLst>
              <a:ext uri="{FF2B5EF4-FFF2-40B4-BE49-F238E27FC236}">
                <a16:creationId xmlns:a16="http://schemas.microsoft.com/office/drawing/2014/main" id="{25FFB632-0C4C-4344-9B25-545CF040D7E2}"/>
              </a:ext>
            </a:extLst>
          </p:cNvPr>
          <p:cNvSpPr>
            <a:spLocks noGrp="1"/>
          </p:cNvSpPr>
          <p:nvPr>
            <p:ph type="title"/>
          </p:nvPr>
        </p:nvSpPr>
        <p:spPr/>
        <p:txBody>
          <a:bodyPr/>
          <a:lstStyle/>
          <a:p>
            <a:r>
              <a:rPr lang="en-US" dirty="0">
                <a:solidFill>
                  <a:srgbClr val="122D98"/>
                </a:solidFill>
              </a:rPr>
              <a:t>An aging population means more changes in ability.</a:t>
            </a:r>
            <a:endParaRPr lang="en-US" dirty="0"/>
          </a:p>
        </p:txBody>
      </p:sp>
    </p:spTree>
    <p:extLst>
      <p:ext uri="{BB962C8B-B14F-4D97-AF65-F5344CB8AC3E}">
        <p14:creationId xmlns:p14="http://schemas.microsoft.com/office/powerpoint/2010/main" val="22224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CCD2D81-C5EC-0443-915D-008FE9E920E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442" y="3131332"/>
            <a:ext cx="480241" cy="368606"/>
          </a:xfrm>
          <a:prstGeom prst="rect">
            <a:avLst/>
          </a:prstGeom>
        </p:spPr>
      </p:pic>
      <p:pic>
        <p:nvPicPr>
          <p:cNvPr id="4" name="Picture 3">
            <a:extLst>
              <a:ext uri="{FF2B5EF4-FFF2-40B4-BE49-F238E27FC236}">
                <a16:creationId xmlns:a16="http://schemas.microsoft.com/office/drawing/2014/main" id="{528878F1-02F4-8648-9B6C-42F73882103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0283" y="2808198"/>
            <a:ext cx="429726" cy="323134"/>
          </a:xfrm>
          <a:prstGeom prst="rect">
            <a:avLst/>
          </a:prstGeom>
        </p:spPr>
      </p:pic>
      <p:pic>
        <p:nvPicPr>
          <p:cNvPr id="9" name="Picture 8" descr="blind man listening to an iphone.">
            <a:extLst>
              <a:ext uri="{FF2B5EF4-FFF2-40B4-BE49-F238E27FC236}">
                <a16:creationId xmlns:a16="http://schemas.microsoft.com/office/drawing/2014/main" id="{ECF9DBA4-FFC3-4E44-BF63-C7312E9742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23858" y="670551"/>
            <a:ext cx="3105203" cy="1885473"/>
          </a:xfrm>
          <a:prstGeom prst="rect">
            <a:avLst/>
          </a:prstGeom>
        </p:spPr>
      </p:pic>
      <p:pic>
        <p:nvPicPr>
          <p:cNvPr id="7" name="Picture 6" descr="refreshable braille display">
            <a:extLst>
              <a:ext uri="{FF2B5EF4-FFF2-40B4-BE49-F238E27FC236}">
                <a16:creationId xmlns:a16="http://schemas.microsoft.com/office/drawing/2014/main" id="{41FCAB01-38C5-4146-AF22-124748D58B6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28762" y="2544858"/>
            <a:ext cx="3198478" cy="2105665"/>
          </a:xfrm>
          <a:prstGeom prst="rect">
            <a:avLst/>
          </a:prstGeom>
        </p:spPr>
      </p:pic>
      <p:pic>
        <p:nvPicPr>
          <p:cNvPr id="12" name="Picture 11" descr="woman talking to an apple watch">
            <a:extLst>
              <a:ext uri="{FF2B5EF4-FFF2-40B4-BE49-F238E27FC236}">
                <a16:creationId xmlns:a16="http://schemas.microsoft.com/office/drawing/2014/main" id="{4A0EE2D7-A23E-594C-B180-DFC304B9C1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07605" y="669351"/>
            <a:ext cx="1524000" cy="1016000"/>
          </a:xfrm>
          <a:prstGeom prst="rect">
            <a:avLst/>
          </a:prstGeom>
        </p:spPr>
      </p:pic>
      <p:pic>
        <p:nvPicPr>
          <p:cNvPr id="21" name="Picture 20" descr="screenshot of apple's screen magnifier application in action.">
            <a:extLst>
              <a:ext uri="{FF2B5EF4-FFF2-40B4-BE49-F238E27FC236}">
                <a16:creationId xmlns:a16="http://schemas.microsoft.com/office/drawing/2014/main" id="{31519C4D-AACD-ED43-842B-A18587A2EAE2}"/>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p:blipFill>
        <p:spPr>
          <a:xfrm>
            <a:off x="5242229" y="1837053"/>
            <a:ext cx="2406443" cy="1384927"/>
          </a:xfrm>
          <a:prstGeom prst="rect">
            <a:avLst/>
          </a:prstGeom>
        </p:spPr>
      </p:pic>
      <p:pic>
        <p:nvPicPr>
          <p:cNvPr id="16" name="Picture 15" descr="man talking to hic computer with a headset">
            <a:extLst>
              <a:ext uri="{FF2B5EF4-FFF2-40B4-BE49-F238E27FC236}">
                <a16:creationId xmlns:a16="http://schemas.microsoft.com/office/drawing/2014/main" id="{14C88C7F-5E71-3844-A775-DAA59AE9282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936820" y="1688808"/>
            <a:ext cx="1694785" cy="1533172"/>
          </a:xfrm>
          <a:prstGeom prst="rect">
            <a:avLst/>
          </a:prstGeom>
        </p:spPr>
      </p:pic>
      <p:pic>
        <p:nvPicPr>
          <p:cNvPr id="26" name="Picture 25" descr="woman talking to smart home device">
            <a:extLst>
              <a:ext uri="{FF2B5EF4-FFF2-40B4-BE49-F238E27FC236}">
                <a16:creationId xmlns:a16="http://schemas.microsoft.com/office/drawing/2014/main" id="{EBAE6ADC-3717-C247-8D20-25F4BA4E2FB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42229" y="680966"/>
            <a:ext cx="1865376" cy="1183314"/>
          </a:xfrm>
          <a:prstGeom prst="rect">
            <a:avLst/>
          </a:prstGeom>
        </p:spPr>
      </p:pic>
      <p:pic>
        <p:nvPicPr>
          <p:cNvPr id="5" name="Picture 4" descr="child pressing switch controls with feet">
            <a:extLst>
              <a:ext uri="{FF2B5EF4-FFF2-40B4-BE49-F238E27FC236}">
                <a16:creationId xmlns:a16="http://schemas.microsoft.com/office/drawing/2014/main" id="{CD6E70D4-9D69-8C4C-AF5D-F2E6DFFF8AA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29062" y="3214062"/>
            <a:ext cx="2702544" cy="1430468"/>
          </a:xfrm>
          <a:prstGeom prst="rect">
            <a:avLst/>
          </a:prstGeom>
        </p:spPr>
      </p:pic>
      <p:sp>
        <p:nvSpPr>
          <p:cNvPr id="19" name="Content Placeholder 7"/>
          <p:cNvSpPr>
            <a:spLocks noGrp="1"/>
          </p:cNvSpPr>
          <p:nvPr>
            <p:ph sz="quarter" idx="10"/>
          </p:nvPr>
        </p:nvSpPr>
        <p:spPr>
          <a:xfrm>
            <a:off x="232510" y="680966"/>
            <a:ext cx="2528507" cy="3788035"/>
          </a:xfrm>
          <a:prstGeom prst="rect">
            <a:avLst/>
          </a:prstGeom>
        </p:spPr>
        <p:txBody>
          <a:bodyPr>
            <a:noAutofit/>
          </a:bodyPr>
          <a:lstStyle/>
          <a:p>
            <a:pPr marL="0" indent="0">
              <a:buNone/>
            </a:pPr>
            <a:r>
              <a:rPr lang="en-US" sz="1600" dirty="0">
                <a:solidFill>
                  <a:schemeClr val="tx1">
                    <a:lumMod val="75000"/>
                    <a:lumOff val="25000"/>
                  </a:schemeClr>
                </a:solidFill>
                <a:latin typeface="Seravek ExtraLight" panose="020B0503040000020004" pitchFamily="34" charset="0"/>
              </a:rPr>
              <a:t>There is a wide variety of assistive technology supporting many use cases.</a:t>
            </a:r>
          </a:p>
          <a:p>
            <a:r>
              <a:rPr lang="en-US" sz="1600" dirty="0">
                <a:solidFill>
                  <a:schemeClr val="tx1">
                    <a:lumMod val="75000"/>
                    <a:lumOff val="25000"/>
                  </a:schemeClr>
                </a:solidFill>
                <a:latin typeface="Seravek ExtraLight" panose="020B0503040000020004" pitchFamily="34" charset="0"/>
              </a:rPr>
              <a:t>Screen Readers</a:t>
            </a:r>
          </a:p>
          <a:p>
            <a:r>
              <a:rPr lang="en-US" sz="1600" dirty="0">
                <a:solidFill>
                  <a:schemeClr val="tx1">
                    <a:lumMod val="75000"/>
                    <a:lumOff val="25000"/>
                  </a:schemeClr>
                </a:solidFill>
                <a:latin typeface="Seravek ExtraLight" panose="020B0503040000020004" pitchFamily="34" charset="0"/>
              </a:rPr>
              <a:t>Screen Magnification</a:t>
            </a:r>
          </a:p>
          <a:p>
            <a:r>
              <a:rPr lang="en-US" sz="1600" dirty="0">
                <a:solidFill>
                  <a:schemeClr val="tx1">
                    <a:lumMod val="75000"/>
                    <a:lumOff val="25000"/>
                  </a:schemeClr>
                </a:solidFill>
                <a:latin typeface="Seravek ExtraLight" panose="020B0503040000020004" pitchFamily="34" charset="0"/>
              </a:rPr>
              <a:t>Voice Dictation / Control</a:t>
            </a:r>
          </a:p>
          <a:p>
            <a:r>
              <a:rPr lang="en-US" sz="1600" dirty="0">
                <a:solidFill>
                  <a:schemeClr val="tx1">
                    <a:lumMod val="75000"/>
                    <a:lumOff val="25000"/>
                  </a:schemeClr>
                </a:solidFill>
                <a:latin typeface="Seravek ExtraLight" panose="020B0503040000020004" pitchFamily="34" charset="0"/>
              </a:rPr>
              <a:t>Refreshable Braille Displays</a:t>
            </a:r>
          </a:p>
          <a:p>
            <a:r>
              <a:rPr lang="en-US" sz="1600" dirty="0">
                <a:solidFill>
                  <a:schemeClr val="tx1">
                    <a:lumMod val="75000"/>
                    <a:lumOff val="25000"/>
                  </a:schemeClr>
                </a:solidFill>
                <a:latin typeface="Seravek ExtraLight" panose="020B0503040000020004" pitchFamily="34" charset="0"/>
              </a:rPr>
              <a:t>Closed Captioning</a:t>
            </a:r>
          </a:p>
          <a:p>
            <a:r>
              <a:rPr lang="en-US" sz="1600" dirty="0">
                <a:solidFill>
                  <a:schemeClr val="tx1">
                    <a:lumMod val="75000"/>
                    <a:lumOff val="25000"/>
                  </a:schemeClr>
                </a:solidFill>
                <a:latin typeface="Seravek ExtraLight" panose="020B0503040000020004" pitchFamily="34" charset="0"/>
              </a:rPr>
              <a:t>Audio Description</a:t>
            </a:r>
          </a:p>
          <a:p>
            <a:r>
              <a:rPr lang="en-US" sz="1600" dirty="0">
                <a:solidFill>
                  <a:schemeClr val="tx1">
                    <a:lumMod val="75000"/>
                    <a:lumOff val="25000"/>
                  </a:schemeClr>
                </a:solidFill>
                <a:latin typeface="Seravek ExtraLight" panose="020B0503040000020004" pitchFamily="34" charset="0"/>
              </a:rPr>
              <a:t>Keyboard Only</a:t>
            </a:r>
          </a:p>
          <a:p>
            <a:r>
              <a:rPr lang="en-US" sz="1600" dirty="0">
                <a:solidFill>
                  <a:schemeClr val="tx1">
                    <a:lumMod val="75000"/>
                    <a:lumOff val="25000"/>
                  </a:schemeClr>
                </a:solidFill>
                <a:latin typeface="Seravek ExtraLight" panose="020B0503040000020004" pitchFamily="34" charset="0"/>
              </a:rPr>
              <a:t>Input Devices &amp; Switches</a:t>
            </a:r>
          </a:p>
          <a:p>
            <a:endParaRPr lang="en-US" sz="1600" dirty="0">
              <a:solidFill>
                <a:schemeClr val="tx1">
                  <a:lumMod val="75000"/>
                  <a:lumOff val="25000"/>
                </a:schemeClr>
              </a:solidFill>
              <a:latin typeface="Seravek ExtraLight" panose="020B0503040000020004" pitchFamily="34" charset="0"/>
            </a:endParaRPr>
          </a:p>
          <a:p>
            <a:pPr marL="0" indent="0">
              <a:buNone/>
            </a:pPr>
            <a:endParaRPr lang="en-US" sz="1600" dirty="0">
              <a:solidFill>
                <a:schemeClr val="tx1">
                  <a:lumMod val="75000"/>
                  <a:lumOff val="25000"/>
                </a:schemeClr>
              </a:solidFill>
              <a:latin typeface="Seravek ExtraLight" panose="020B0503040000020004" pitchFamily="34" charset="0"/>
            </a:endParaRPr>
          </a:p>
        </p:txBody>
      </p:sp>
      <p:sp>
        <p:nvSpPr>
          <p:cNvPr id="2" name="Title 1">
            <a:extLst>
              <a:ext uri="{FF2B5EF4-FFF2-40B4-BE49-F238E27FC236}">
                <a16:creationId xmlns:a16="http://schemas.microsoft.com/office/drawing/2014/main" id="{FC0CCB53-4CD4-474B-BB05-8399DB5672EE}"/>
              </a:ext>
            </a:extLst>
          </p:cNvPr>
          <p:cNvSpPr>
            <a:spLocks noGrp="1"/>
          </p:cNvSpPr>
          <p:nvPr>
            <p:ph type="title"/>
          </p:nvPr>
        </p:nvSpPr>
        <p:spPr>
          <a:xfrm>
            <a:off x="237744" y="215832"/>
            <a:ext cx="8782687" cy="346762"/>
          </a:xfrm>
        </p:spPr>
        <p:txBody>
          <a:bodyPr/>
          <a:lstStyle/>
          <a:p>
            <a:r>
              <a:rPr lang="en-US" sz="2600" dirty="0"/>
              <a:t>Assistive technology helps users interact w/ digital interfaces.</a:t>
            </a:r>
          </a:p>
        </p:txBody>
      </p:sp>
    </p:spTree>
    <p:extLst>
      <p:ext uri="{BB962C8B-B14F-4D97-AF65-F5344CB8AC3E}">
        <p14:creationId xmlns:p14="http://schemas.microsoft.com/office/powerpoint/2010/main" val="35590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4" name="Title 4"/>
          <p:cNvSpPr txBox="1">
            <a:spLocks/>
          </p:cNvSpPr>
          <p:nvPr/>
        </p:nvSpPr>
        <p:spPr>
          <a:xfrm>
            <a:off x="344508" y="2780945"/>
            <a:ext cx="7570540" cy="447363"/>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00000"/>
              </a:lnSpc>
              <a:spcBef>
                <a:spcPts val="0"/>
              </a:spcBef>
              <a:spcAft>
                <a:spcPts val="0"/>
              </a:spcAft>
              <a:defRPr/>
            </a:pPr>
            <a:r>
              <a:rPr lang="en-US" sz="2000" dirty="0">
                <a:solidFill>
                  <a:prstClr val="white"/>
                </a:solidFill>
                <a:latin typeface="Segoe UI Light" panose="020B0502040204020203" pitchFamily="34" charset="0"/>
                <a:cs typeface="Segoe UI Light" panose="020B0502040204020203" pitchFamily="34" charset="0"/>
              </a:rPr>
              <a:t>Here are four really good reasons, in my order of preference.</a:t>
            </a:r>
          </a:p>
        </p:txBody>
      </p:sp>
      <p:sp>
        <p:nvSpPr>
          <p:cNvPr id="2" name="Title 1">
            <a:extLst>
              <a:ext uri="{FF2B5EF4-FFF2-40B4-BE49-F238E27FC236}">
                <a16:creationId xmlns:a16="http://schemas.microsoft.com/office/drawing/2014/main" id="{7A828578-73B1-224D-B3F3-78D93F231953}"/>
              </a:ext>
            </a:extLst>
          </p:cNvPr>
          <p:cNvSpPr>
            <a:spLocks noGrp="1"/>
          </p:cNvSpPr>
          <p:nvPr>
            <p:ph type="ctrTitle"/>
          </p:nvPr>
        </p:nvSpPr>
        <p:spPr>
          <a:xfrm>
            <a:off x="400854" y="2301968"/>
            <a:ext cx="8686800" cy="478977"/>
          </a:xfrm>
        </p:spPr>
        <p:txBody>
          <a:bodyPr/>
          <a:lstStyle/>
          <a:p>
            <a:r>
              <a:rPr lang="en-US" sz="3600" dirty="0">
                <a:solidFill>
                  <a:srgbClr val="FFFFFF"/>
                </a:solidFill>
                <a:latin typeface="Segoe UI Light" panose="020B0502040204020203" pitchFamily="34" charset="0"/>
                <a:cs typeface="Segoe UI Light" panose="020B0502040204020203" pitchFamily="34" charset="0"/>
              </a:rPr>
              <a:t>Why do Accessibility?</a:t>
            </a:r>
            <a:endParaRPr lang="en-US" sz="3600" dirty="0"/>
          </a:p>
        </p:txBody>
      </p:sp>
    </p:spTree>
    <p:extLst>
      <p:ext uri="{BB962C8B-B14F-4D97-AF65-F5344CB8AC3E}">
        <p14:creationId xmlns:p14="http://schemas.microsoft.com/office/powerpoint/2010/main" val="164016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38D92D-87F3-EB45-9BE3-748956FA6E4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3231" y="599937"/>
            <a:ext cx="6811761" cy="4539445"/>
          </a:xfrm>
          <a:prstGeom prst="rect">
            <a:avLst/>
          </a:prstGeom>
        </p:spPr>
      </p:pic>
      <p:sp>
        <p:nvSpPr>
          <p:cNvPr id="22" name="Rectangle 21">
            <a:extLst>
              <a:ext uri="{FF2B5EF4-FFF2-40B4-BE49-F238E27FC236}">
                <a16:creationId xmlns:a16="http://schemas.microsoft.com/office/drawing/2014/main" id="{D467C834-72AC-664B-B1FA-AFDD6688E846}"/>
              </a:ext>
              <a:ext uri="{C183D7F6-B498-43B3-948B-1728B52AA6E4}">
                <adec:decorative xmlns:adec="http://schemas.microsoft.com/office/drawing/2017/decorative" val="1"/>
              </a:ext>
            </a:extLst>
          </p:cNvPr>
          <p:cNvSpPr/>
          <p:nvPr/>
        </p:nvSpPr>
        <p:spPr bwMode="auto">
          <a:xfrm rot="5400000">
            <a:off x="4327000" y="-4327002"/>
            <a:ext cx="1062681" cy="9716684"/>
          </a:xfrm>
          <a:prstGeom prst="rect">
            <a:avLst/>
          </a:prstGeom>
          <a:gradFill flip="none" rotWithShape="1">
            <a:gsLst>
              <a:gs pos="78000">
                <a:srgbClr val="FFFFFF">
                  <a:alpha val="50196"/>
                </a:srgbClr>
              </a:gs>
              <a:gs pos="57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6BDE4816-7446-C045-AFE7-242AB387027D}"/>
              </a:ext>
              <a:ext uri="{C183D7F6-B498-43B3-948B-1728B52AA6E4}">
                <adec:decorative xmlns:adec="http://schemas.microsoft.com/office/drawing/2017/decorative" val="1"/>
              </a:ext>
            </a:extLst>
          </p:cNvPr>
          <p:cNvSpPr/>
          <p:nvPr/>
        </p:nvSpPr>
        <p:spPr bwMode="auto">
          <a:xfrm>
            <a:off x="-2" y="0"/>
            <a:ext cx="6256423" cy="5139382"/>
          </a:xfrm>
          <a:prstGeom prst="rect">
            <a:avLst/>
          </a:prstGeom>
          <a:gradFill flip="none" rotWithShape="1">
            <a:gsLst>
              <a:gs pos="88000">
                <a:srgbClr val="FFFFFF">
                  <a:alpha val="50196"/>
                </a:srgbClr>
              </a:gs>
              <a:gs pos="56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16" name="Content Placeholder 7">
            <a:extLst>
              <a:ext uri="{FF2B5EF4-FFF2-40B4-BE49-F238E27FC236}">
                <a16:creationId xmlns:a16="http://schemas.microsoft.com/office/drawing/2014/main" id="{272D3A4B-AFAB-624B-B7A9-97AA333AFAA9}"/>
              </a:ext>
            </a:extLst>
          </p:cNvPr>
          <p:cNvSpPr txBox="1">
            <a:spLocks/>
          </p:cNvSpPr>
          <p:nvPr/>
        </p:nvSpPr>
        <p:spPr bwMode="gray">
          <a:xfrm>
            <a:off x="381980" y="694536"/>
            <a:ext cx="3705925" cy="4272880"/>
          </a:xfrm>
          <a:prstGeom prst="rect">
            <a:avLst/>
          </a:prstGeom>
        </p:spPr>
        <p:txBody>
          <a:bodyPr vert="horz" lIns="0" tIns="0" rIns="0" bIns="0" rtlCol="0">
            <a:no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yriad Pro" charset="0"/>
                <a:ea typeface="Myriad Pro" charset="0"/>
                <a:cs typeface="Myriad Pro" charset="0"/>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yriad Pro" charset="0"/>
                <a:ea typeface="Myriad Pro" charset="0"/>
                <a:cs typeface="Myriad Pro" charset="0"/>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yriad Pro" charset="0"/>
                <a:ea typeface="Myriad Pro" charset="0"/>
                <a:cs typeface="Myriad Pro" charset="0"/>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1">
                    <a:lumMod val="75000"/>
                    <a:lumOff val="25000"/>
                  </a:schemeClr>
                </a:solidFill>
                <a:latin typeface="Seravek ExtraLight" panose="020B0503040000020004" pitchFamily="34" charset="0"/>
              </a:rPr>
              <a:t>Corporate responsibility.</a:t>
            </a:r>
          </a:p>
          <a:p>
            <a:r>
              <a:rPr lang="en-US" sz="2400" dirty="0">
                <a:solidFill>
                  <a:schemeClr val="tx1">
                    <a:lumMod val="75000"/>
                    <a:lumOff val="25000"/>
                  </a:schemeClr>
                </a:solidFill>
                <a:latin typeface="Seravek ExtraLight" panose="020B0503040000020004" pitchFamily="34" charset="0"/>
              </a:rPr>
              <a:t>It’s a </a:t>
            </a:r>
            <a:r>
              <a:rPr lang="en-US" sz="2400" b="1" dirty="0">
                <a:solidFill>
                  <a:schemeClr val="tx1">
                    <a:lumMod val="75000"/>
                    <a:lumOff val="25000"/>
                  </a:schemeClr>
                </a:solidFill>
                <a:latin typeface="Seravek ExtraLight" panose="020B0503040000020004" pitchFamily="34" charset="0"/>
              </a:rPr>
              <a:t>human right </a:t>
            </a:r>
            <a:r>
              <a:rPr lang="en-US" sz="2400" dirty="0">
                <a:solidFill>
                  <a:schemeClr val="tx1">
                    <a:lumMod val="75000"/>
                    <a:lumOff val="25000"/>
                  </a:schemeClr>
                </a:solidFill>
                <a:latin typeface="Seravek ExtraLight" panose="020B0503040000020004" pitchFamily="34" charset="0"/>
              </a:rPr>
              <a:t>according to the United Nations.</a:t>
            </a:r>
          </a:p>
          <a:p>
            <a:r>
              <a:rPr lang="en-US" sz="2400" dirty="0">
                <a:solidFill>
                  <a:schemeClr val="tx1">
                    <a:lumMod val="75000"/>
                    <a:lumOff val="25000"/>
                  </a:schemeClr>
                </a:solidFill>
                <a:latin typeface="Seravek ExtraLight" panose="020B0503040000020004" pitchFamily="34" charset="0"/>
              </a:rPr>
              <a:t>Accessible products are better products.</a:t>
            </a:r>
          </a:p>
          <a:p>
            <a:r>
              <a:rPr lang="en-US" sz="2400" dirty="0">
                <a:solidFill>
                  <a:schemeClr val="tx1">
                    <a:lumMod val="75000"/>
                    <a:lumOff val="25000"/>
                  </a:schemeClr>
                </a:solidFill>
                <a:latin typeface="Seravek ExtraLight" panose="020B0503040000020004" pitchFamily="34" charset="0"/>
              </a:rPr>
              <a:t>Inclusive design and accessibility ensure you’re not </a:t>
            </a:r>
            <a:r>
              <a:rPr lang="en-US" sz="2400" b="1" dirty="0">
                <a:solidFill>
                  <a:schemeClr val="tx1">
                    <a:lumMod val="75000"/>
                    <a:lumOff val="25000"/>
                  </a:schemeClr>
                </a:solidFill>
                <a:latin typeface="Seravek ExtraLight" panose="020B0503040000020004" pitchFamily="34" charset="0"/>
              </a:rPr>
              <a:t>blocking</a:t>
            </a:r>
            <a:r>
              <a:rPr lang="en-US" sz="2400" dirty="0">
                <a:solidFill>
                  <a:schemeClr val="tx1">
                    <a:lumMod val="75000"/>
                    <a:lumOff val="25000"/>
                  </a:schemeClr>
                </a:solidFill>
                <a:latin typeface="Seravek ExtraLight" panose="020B0503040000020004" pitchFamily="34" charset="0"/>
              </a:rPr>
              <a:t> some people from using your product and fully participating in society.</a:t>
            </a:r>
          </a:p>
          <a:p>
            <a:endParaRPr lang="en-US" sz="2400" dirty="0">
              <a:solidFill>
                <a:schemeClr val="tx1">
                  <a:lumMod val="75000"/>
                  <a:lumOff val="25000"/>
                </a:schemeClr>
              </a:solidFill>
              <a:latin typeface="Seravek ExtraLight" panose="020B0503040000020004" pitchFamily="34" charset="0"/>
            </a:endParaRPr>
          </a:p>
          <a:p>
            <a:endParaRPr lang="en-US" sz="1600" dirty="0">
              <a:solidFill>
                <a:schemeClr val="tx1">
                  <a:lumMod val="75000"/>
                  <a:lumOff val="25000"/>
                </a:schemeClr>
              </a:solidFill>
              <a:latin typeface="Myriad Pro Light" panose="020B0403030403020204" pitchFamily="34" charset="0"/>
            </a:endParaRPr>
          </a:p>
        </p:txBody>
      </p:sp>
      <p:sp>
        <p:nvSpPr>
          <p:cNvPr id="3" name="Title 2">
            <a:extLst>
              <a:ext uri="{FF2B5EF4-FFF2-40B4-BE49-F238E27FC236}">
                <a16:creationId xmlns:a16="http://schemas.microsoft.com/office/drawing/2014/main" id="{AFD8297A-6C8E-C845-B081-D9660E432BF8}"/>
              </a:ext>
            </a:extLst>
          </p:cNvPr>
          <p:cNvSpPr>
            <a:spLocks noGrp="1"/>
          </p:cNvSpPr>
          <p:nvPr>
            <p:ph type="title"/>
          </p:nvPr>
        </p:nvSpPr>
        <p:spPr>
          <a:xfrm>
            <a:off x="237745" y="182880"/>
            <a:ext cx="8686800" cy="380232"/>
          </a:xfrm>
        </p:spPr>
        <p:txBody>
          <a:bodyPr/>
          <a:lstStyle/>
          <a:p>
            <a:r>
              <a:rPr lang="en-US" dirty="0">
                <a:solidFill>
                  <a:srgbClr val="122D98"/>
                </a:solidFill>
                <a:ea typeface="Myriad Pro" charset="0"/>
                <a:cs typeface="Myriad Pro" charset="0"/>
              </a:rPr>
              <a:t>1. Accessibility is the right thing to do.</a:t>
            </a:r>
            <a:endParaRPr lang="en-US" dirty="0"/>
          </a:p>
        </p:txBody>
      </p:sp>
    </p:spTree>
    <p:extLst>
      <p:ext uri="{BB962C8B-B14F-4D97-AF65-F5344CB8AC3E}">
        <p14:creationId xmlns:p14="http://schemas.microsoft.com/office/powerpoint/2010/main" val="221745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DEC435-14F7-A946-9310-100732421717}"/>
              </a:ext>
              <a:ext uri="{C183D7F6-B498-43B3-948B-1728B52AA6E4}">
                <adec:decorative xmlns:adec="http://schemas.microsoft.com/office/drawing/2017/decorative" val="1"/>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4237771" y="0"/>
            <a:ext cx="5936132" cy="5143500"/>
          </a:xfrm>
          <a:prstGeom prst="rect">
            <a:avLst/>
          </a:prstGeom>
        </p:spPr>
      </p:pic>
      <p:sp>
        <p:nvSpPr>
          <p:cNvPr id="3" name="Rectangle 2">
            <a:extLst>
              <a:ext uri="{FF2B5EF4-FFF2-40B4-BE49-F238E27FC236}">
                <a16:creationId xmlns:a16="http://schemas.microsoft.com/office/drawing/2014/main" id="{9D1FB888-72D7-0946-B24B-68768B29A76C}"/>
              </a:ext>
            </a:extLst>
          </p:cNvPr>
          <p:cNvSpPr/>
          <p:nvPr/>
        </p:nvSpPr>
        <p:spPr>
          <a:xfrm>
            <a:off x="380902" y="4499960"/>
            <a:ext cx="7841557" cy="246221"/>
          </a:xfrm>
          <a:prstGeom prst="rect">
            <a:avLst/>
          </a:prstGeom>
        </p:spPr>
        <p:txBody>
          <a:bodyPr wrap="square">
            <a:spAutoFit/>
          </a:bodyPr>
          <a:lstStyle/>
          <a:p>
            <a:r>
              <a:rPr lang="en-US" sz="1000" dirty="0">
                <a:solidFill>
                  <a:schemeClr val="bg2"/>
                </a:solidFill>
              </a:rPr>
              <a:t>Source: http://</a:t>
            </a:r>
            <a:r>
              <a:rPr lang="en-US" sz="1000" dirty="0" err="1">
                <a:solidFill>
                  <a:schemeClr val="bg2"/>
                </a:solidFill>
              </a:rPr>
              <a:t>www.rod-group.com</a:t>
            </a:r>
            <a:r>
              <a:rPr lang="en-US" sz="1000" dirty="0">
                <a:solidFill>
                  <a:schemeClr val="bg2"/>
                </a:solidFill>
              </a:rPr>
              <a:t>/content/rod-research/edit-research-2016-annual-report-global-economics-disability</a:t>
            </a:r>
          </a:p>
        </p:txBody>
      </p:sp>
      <p:sp>
        <p:nvSpPr>
          <p:cNvPr id="9" name="Content Placeholder 7">
            <a:extLst>
              <a:ext uri="{FF2B5EF4-FFF2-40B4-BE49-F238E27FC236}">
                <a16:creationId xmlns:a16="http://schemas.microsoft.com/office/drawing/2014/main" id="{1401455E-86DD-1F43-8E54-A27832059608}"/>
              </a:ext>
            </a:extLst>
          </p:cNvPr>
          <p:cNvSpPr txBox="1">
            <a:spLocks/>
          </p:cNvSpPr>
          <p:nvPr/>
        </p:nvSpPr>
        <p:spPr bwMode="gray">
          <a:xfrm>
            <a:off x="381979" y="3997358"/>
            <a:ext cx="8404834" cy="733434"/>
          </a:xfrm>
          <a:prstGeom prst="rect">
            <a:avLst/>
          </a:prstGeom>
        </p:spPr>
        <p:txBody>
          <a:bodyPr vert="horz" lIns="0" tIns="0" rIns="0" bIns="0" rtlCol="0">
            <a:no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yriad Pro" charset="0"/>
                <a:ea typeface="Myriad Pro" charset="0"/>
                <a:cs typeface="Myriad Pro" charset="0"/>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yriad Pro" charset="0"/>
                <a:ea typeface="Myriad Pro" charset="0"/>
                <a:cs typeface="Myriad Pro" charset="0"/>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yriad Pro" charset="0"/>
                <a:ea typeface="Myriad Pro" charset="0"/>
                <a:cs typeface="Myriad Pro" charset="0"/>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tx1">
                    <a:lumMod val="75000"/>
                    <a:lumOff val="25000"/>
                  </a:schemeClr>
                </a:solidFill>
                <a:latin typeface="Seravek ExtraLight" panose="020B0503040000020004" pitchFamily="34" charset="0"/>
              </a:rPr>
              <a:t>Now is the perfect time to expand into this wide open market!</a:t>
            </a:r>
          </a:p>
        </p:txBody>
      </p:sp>
      <p:sp>
        <p:nvSpPr>
          <p:cNvPr id="8" name="Content Placeholder 7">
            <a:extLst>
              <a:ext uri="{FF2B5EF4-FFF2-40B4-BE49-F238E27FC236}">
                <a16:creationId xmlns:a16="http://schemas.microsoft.com/office/drawing/2014/main" id="{DFD00EA2-7C4A-914D-9849-0EEF708C930B}"/>
              </a:ext>
            </a:extLst>
          </p:cNvPr>
          <p:cNvSpPr txBox="1">
            <a:spLocks/>
          </p:cNvSpPr>
          <p:nvPr/>
        </p:nvSpPr>
        <p:spPr bwMode="gray">
          <a:xfrm>
            <a:off x="4497089" y="870620"/>
            <a:ext cx="4150168" cy="2794124"/>
          </a:xfrm>
          <a:prstGeom prst="rect">
            <a:avLst/>
          </a:prstGeom>
        </p:spPr>
        <p:txBody>
          <a:bodyPr vert="horz" lIns="0" tIns="0" rIns="0" bIns="0" rtlCol="0">
            <a:no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yriad Pro" charset="0"/>
                <a:ea typeface="Myriad Pro" charset="0"/>
                <a:cs typeface="Myriad Pro" charset="0"/>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yriad Pro" charset="0"/>
                <a:ea typeface="Myriad Pro" charset="0"/>
                <a:cs typeface="Myriad Pro" charset="0"/>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yriad Pro" charset="0"/>
                <a:ea typeface="Myriad Pro" charset="0"/>
                <a:cs typeface="Myriad Pro" charset="0"/>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tx1">
                    <a:lumMod val="75000"/>
                    <a:lumOff val="25000"/>
                  </a:schemeClr>
                </a:solidFill>
                <a:latin typeface="Seravek ExtraLight" panose="020B0503040000020004" pitchFamily="34" charset="0"/>
              </a:rPr>
              <a:t>PWD and their friends and family control </a:t>
            </a:r>
            <a:r>
              <a:rPr lang="en-US" sz="2200" b="1" dirty="0">
                <a:solidFill>
                  <a:schemeClr val="tx1">
                    <a:lumMod val="75000"/>
                    <a:lumOff val="25000"/>
                  </a:schemeClr>
                </a:solidFill>
                <a:latin typeface="Seravek ExtraLight" panose="020B0503040000020004" pitchFamily="34" charset="0"/>
              </a:rPr>
              <a:t>$8T </a:t>
            </a:r>
            <a:r>
              <a:rPr lang="en-US" sz="2200" dirty="0">
                <a:solidFill>
                  <a:schemeClr val="tx1">
                    <a:lumMod val="75000"/>
                    <a:lumOff val="25000"/>
                  </a:schemeClr>
                </a:solidFill>
                <a:latin typeface="Seravek ExtraLight" panose="020B0503040000020004" pitchFamily="34" charset="0"/>
              </a:rPr>
              <a:t>in disposable income.</a:t>
            </a:r>
          </a:p>
          <a:p>
            <a:r>
              <a:rPr lang="en-US" sz="2200" dirty="0">
                <a:solidFill>
                  <a:schemeClr val="tx1">
                    <a:lumMod val="75000"/>
                    <a:lumOff val="25000"/>
                  </a:schemeClr>
                </a:solidFill>
                <a:latin typeface="Seravek ExtraLight" panose="020B0503040000020004" pitchFamily="34" charset="0"/>
              </a:rPr>
              <a:t>Only 24% of the largest US companies show any interest in accessibility.</a:t>
            </a:r>
          </a:p>
          <a:p>
            <a:r>
              <a:rPr lang="en-US" sz="2200" dirty="0">
                <a:solidFill>
                  <a:schemeClr val="tx1">
                    <a:lumMod val="75000"/>
                    <a:lumOff val="25000"/>
                  </a:schemeClr>
                </a:solidFill>
                <a:latin typeface="Seravek ExtraLight" panose="020B0503040000020004" pitchFamily="34" charset="0"/>
              </a:rPr>
              <a:t>Only 4% of the largest US companies have shown measurable effort.</a:t>
            </a:r>
          </a:p>
          <a:p>
            <a:endParaRPr lang="en-US" sz="2200" dirty="0">
              <a:solidFill>
                <a:schemeClr val="tx1">
                  <a:lumMod val="75000"/>
                  <a:lumOff val="25000"/>
                </a:schemeClr>
              </a:solidFill>
              <a:latin typeface="Seravek ExtraLight" panose="020B0503040000020004" pitchFamily="34" charset="0"/>
            </a:endParaRPr>
          </a:p>
          <a:p>
            <a:endParaRPr lang="en-US" sz="2200" dirty="0">
              <a:solidFill>
                <a:schemeClr val="tx1">
                  <a:lumMod val="75000"/>
                  <a:lumOff val="25000"/>
                </a:schemeClr>
              </a:solidFill>
              <a:latin typeface="Myriad Pro Light" panose="020B0403030403020204" pitchFamily="34" charset="0"/>
            </a:endParaRPr>
          </a:p>
        </p:txBody>
      </p:sp>
      <p:sp>
        <p:nvSpPr>
          <p:cNvPr id="7" name="Content Placeholder 7">
            <a:extLst>
              <a:ext uri="{FF2B5EF4-FFF2-40B4-BE49-F238E27FC236}">
                <a16:creationId xmlns:a16="http://schemas.microsoft.com/office/drawing/2014/main" id="{C880EEA3-C8BD-3C45-B678-BB83DBDDE25D}"/>
              </a:ext>
            </a:extLst>
          </p:cNvPr>
          <p:cNvSpPr txBox="1">
            <a:spLocks/>
          </p:cNvSpPr>
          <p:nvPr/>
        </p:nvSpPr>
        <p:spPr bwMode="gray">
          <a:xfrm>
            <a:off x="380902" y="870620"/>
            <a:ext cx="3611377" cy="2718727"/>
          </a:xfrm>
          <a:prstGeom prst="rect">
            <a:avLst/>
          </a:prstGeom>
        </p:spPr>
        <p:txBody>
          <a:bodyPr vert="horz" lIns="0" tIns="0" rIns="0" bIns="0" rtlCol="0">
            <a:no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yriad Pro" charset="0"/>
                <a:ea typeface="Myriad Pro" charset="0"/>
                <a:cs typeface="Myriad Pro" charset="0"/>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yriad Pro" charset="0"/>
                <a:ea typeface="Myriad Pro" charset="0"/>
                <a:cs typeface="Myriad Pro" charset="0"/>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yriad Pro" charset="0"/>
                <a:ea typeface="Myriad Pro" charset="0"/>
                <a:cs typeface="Myriad Pro" charset="0"/>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tx1">
                    <a:lumMod val="75000"/>
                    <a:lumOff val="25000"/>
                  </a:schemeClr>
                </a:solidFill>
                <a:latin typeface="Seravek ExtraLight" panose="020B0503040000020004" pitchFamily="34" charset="0"/>
              </a:rPr>
              <a:t>2B People with Disabilities (PWD) worldwide.</a:t>
            </a:r>
          </a:p>
          <a:p>
            <a:r>
              <a:rPr lang="en-US" sz="2200" dirty="0">
                <a:solidFill>
                  <a:schemeClr val="tx1">
                    <a:lumMod val="75000"/>
                    <a:lumOff val="25000"/>
                  </a:schemeClr>
                </a:solidFill>
                <a:latin typeface="Seravek ExtraLight" panose="020B0503040000020004" pitchFamily="34" charset="0"/>
              </a:rPr>
              <a:t>3B including their friends and family.</a:t>
            </a:r>
          </a:p>
          <a:p>
            <a:r>
              <a:rPr lang="en-US" sz="2200" dirty="0">
                <a:solidFill>
                  <a:schemeClr val="tx1">
                    <a:lumMod val="75000"/>
                    <a:lumOff val="25000"/>
                  </a:schemeClr>
                </a:solidFill>
                <a:latin typeface="Seravek ExtraLight" panose="020B0503040000020004" pitchFamily="34" charset="0"/>
              </a:rPr>
              <a:t>57M PWD in US, more than the entire populations of countries like Spain, Canada, and South Korea.</a:t>
            </a:r>
          </a:p>
        </p:txBody>
      </p:sp>
      <p:sp>
        <p:nvSpPr>
          <p:cNvPr id="2" name="Title 1">
            <a:extLst>
              <a:ext uri="{FF2B5EF4-FFF2-40B4-BE49-F238E27FC236}">
                <a16:creationId xmlns:a16="http://schemas.microsoft.com/office/drawing/2014/main" id="{0C6AC1FA-0AE8-DB4F-9A0A-5EA69DA4D7C5}"/>
              </a:ext>
            </a:extLst>
          </p:cNvPr>
          <p:cNvSpPr>
            <a:spLocks noGrp="1"/>
          </p:cNvSpPr>
          <p:nvPr>
            <p:ph type="title"/>
          </p:nvPr>
        </p:nvSpPr>
        <p:spPr>
          <a:xfrm>
            <a:off x="237745" y="182880"/>
            <a:ext cx="8686800" cy="380232"/>
          </a:xfrm>
        </p:spPr>
        <p:txBody>
          <a:bodyPr/>
          <a:lstStyle/>
          <a:p>
            <a:r>
              <a:rPr lang="en-US" dirty="0">
                <a:solidFill>
                  <a:srgbClr val="122D98"/>
                </a:solidFill>
                <a:ea typeface="Myriad Pro" charset="0"/>
                <a:cs typeface="Myriad Pro" charset="0"/>
              </a:rPr>
              <a:t>2. The market opportunity for accessible products is huge. </a:t>
            </a:r>
            <a:endParaRPr lang="en-US" dirty="0"/>
          </a:p>
        </p:txBody>
      </p:sp>
    </p:spTree>
    <p:extLst>
      <p:ext uri="{BB962C8B-B14F-4D97-AF65-F5344CB8AC3E}">
        <p14:creationId xmlns:p14="http://schemas.microsoft.com/office/powerpoint/2010/main" val="9768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0EABEB-2A01-8C43-B909-4AA76EF6237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555" y="471638"/>
            <a:ext cx="7010444" cy="4671862"/>
          </a:xfrm>
          <a:prstGeom prst="rect">
            <a:avLst/>
          </a:prstGeom>
        </p:spPr>
      </p:pic>
      <p:sp>
        <p:nvSpPr>
          <p:cNvPr id="8" name="Rectangle 7">
            <a:extLst>
              <a:ext uri="{FF2B5EF4-FFF2-40B4-BE49-F238E27FC236}">
                <a16:creationId xmlns:a16="http://schemas.microsoft.com/office/drawing/2014/main" id="{AF6F88B2-383A-DB45-A894-6B01A7877D20}"/>
              </a:ext>
              <a:ext uri="{C183D7F6-B498-43B3-948B-1728B52AA6E4}">
                <adec:decorative xmlns:adec="http://schemas.microsoft.com/office/drawing/2017/decorative" val="1"/>
              </a:ext>
            </a:extLst>
          </p:cNvPr>
          <p:cNvSpPr/>
          <p:nvPr/>
        </p:nvSpPr>
        <p:spPr bwMode="auto">
          <a:xfrm rot="5400000">
            <a:off x="3763115" y="-3767233"/>
            <a:ext cx="1617765" cy="9144002"/>
          </a:xfrm>
          <a:prstGeom prst="rect">
            <a:avLst/>
          </a:prstGeom>
          <a:gradFill flip="none" rotWithShape="1">
            <a:gsLst>
              <a:gs pos="80000">
                <a:srgbClr val="FFFFFF">
                  <a:alpha val="50196"/>
                </a:srgbClr>
              </a:gs>
              <a:gs pos="49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9" name="Rectangle 8">
            <a:extLst>
              <a:ext uri="{FF2B5EF4-FFF2-40B4-BE49-F238E27FC236}">
                <a16:creationId xmlns:a16="http://schemas.microsoft.com/office/drawing/2014/main" id="{08A25413-76E1-BE41-9169-D37EA1C59839}"/>
              </a:ext>
              <a:ext uri="{C183D7F6-B498-43B3-948B-1728B52AA6E4}">
                <adec:decorative xmlns:adec="http://schemas.microsoft.com/office/drawing/2017/decorative" val="1"/>
              </a:ext>
            </a:extLst>
          </p:cNvPr>
          <p:cNvSpPr/>
          <p:nvPr/>
        </p:nvSpPr>
        <p:spPr bwMode="auto">
          <a:xfrm>
            <a:off x="-1" y="0"/>
            <a:ext cx="3937688" cy="5139382"/>
          </a:xfrm>
          <a:prstGeom prst="rect">
            <a:avLst/>
          </a:prstGeom>
          <a:gradFill flip="none" rotWithShape="1">
            <a:gsLst>
              <a:gs pos="85000">
                <a:srgbClr val="FFFFFF">
                  <a:alpha val="50196"/>
                </a:srgbClr>
              </a:gs>
              <a:gs pos="58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19" name="Content Placeholder 7"/>
          <p:cNvSpPr>
            <a:spLocks noGrp="1"/>
          </p:cNvSpPr>
          <p:nvPr>
            <p:ph sz="quarter" idx="10"/>
          </p:nvPr>
        </p:nvSpPr>
        <p:spPr>
          <a:xfrm>
            <a:off x="321275" y="694121"/>
            <a:ext cx="8603269" cy="854593"/>
          </a:xfrm>
          <a:prstGeom prst="rect">
            <a:avLst/>
          </a:prstGeom>
        </p:spPr>
        <p:txBody>
          <a:bodyPr>
            <a:noAutofit/>
          </a:bodyPr>
          <a:lstStyle/>
          <a:p>
            <a:pPr marL="0" indent="0">
              <a:buNone/>
            </a:pPr>
            <a:r>
              <a:rPr lang="en-US" dirty="0">
                <a:solidFill>
                  <a:schemeClr val="tx1">
                    <a:lumMod val="75000"/>
                    <a:lumOff val="25000"/>
                  </a:schemeClr>
                </a:solidFill>
                <a:latin typeface="Seravek ExtraLight" panose="020B0503040000020004" pitchFamily="34" charset="0"/>
              </a:rPr>
              <a:t>Don’t take the financial and reputational risk.</a:t>
            </a:r>
          </a:p>
          <a:p>
            <a:r>
              <a:rPr lang="en-US" dirty="0">
                <a:solidFill>
                  <a:schemeClr val="tx1">
                    <a:lumMod val="75000"/>
                    <a:lumOff val="25000"/>
                  </a:schemeClr>
                </a:solidFill>
                <a:latin typeface="Seravek ExtraLight" panose="020B0503040000020004" pitchFamily="34" charset="0"/>
              </a:rPr>
              <a:t>Customers</a:t>
            </a:r>
          </a:p>
          <a:p>
            <a:r>
              <a:rPr lang="en-US" dirty="0">
                <a:solidFill>
                  <a:schemeClr val="tx1">
                    <a:lumMod val="75000"/>
                    <a:lumOff val="25000"/>
                  </a:schemeClr>
                </a:solidFill>
                <a:latin typeface="Seravek ExtraLight" panose="020B0503040000020004" pitchFamily="34" charset="0"/>
              </a:rPr>
              <a:t>Clients</a:t>
            </a:r>
          </a:p>
          <a:p>
            <a:r>
              <a:rPr lang="en-US" dirty="0">
                <a:solidFill>
                  <a:schemeClr val="tx1">
                    <a:lumMod val="75000"/>
                    <a:lumOff val="25000"/>
                  </a:schemeClr>
                </a:solidFill>
                <a:latin typeface="Seravek ExtraLight" panose="020B0503040000020004" pitchFamily="34" charset="0"/>
              </a:rPr>
              <a:t>Contracts</a:t>
            </a:r>
          </a:p>
          <a:p>
            <a:r>
              <a:rPr lang="en-US" dirty="0">
                <a:solidFill>
                  <a:schemeClr val="tx1">
                    <a:lumMod val="75000"/>
                    <a:lumOff val="25000"/>
                  </a:schemeClr>
                </a:solidFill>
                <a:latin typeface="Seravek ExtraLight" panose="020B0503040000020004" pitchFamily="34" charset="0"/>
              </a:rPr>
              <a:t>Leadership</a:t>
            </a:r>
          </a:p>
          <a:p>
            <a:r>
              <a:rPr lang="en-US" dirty="0">
                <a:solidFill>
                  <a:schemeClr val="tx1">
                    <a:lumMod val="75000"/>
                    <a:lumOff val="25000"/>
                  </a:schemeClr>
                </a:solidFill>
                <a:latin typeface="Seravek ExtraLight" panose="020B0503040000020004" pitchFamily="34" charset="0"/>
              </a:rPr>
              <a:t>Competition</a:t>
            </a:r>
          </a:p>
          <a:p>
            <a:r>
              <a:rPr lang="en-US" dirty="0">
                <a:solidFill>
                  <a:schemeClr val="tx1">
                    <a:lumMod val="75000"/>
                    <a:lumOff val="25000"/>
                  </a:schemeClr>
                </a:solidFill>
                <a:latin typeface="Seravek ExtraLight" panose="020B0503040000020004" pitchFamily="34" charset="0"/>
              </a:rPr>
              <a:t>Society</a:t>
            </a:r>
          </a:p>
          <a:p>
            <a:r>
              <a:rPr lang="en-US" dirty="0">
                <a:solidFill>
                  <a:schemeClr val="tx1">
                    <a:lumMod val="75000"/>
                    <a:lumOff val="25000"/>
                  </a:schemeClr>
                </a:solidFill>
                <a:latin typeface="Seravek ExtraLight" panose="020B0503040000020004" pitchFamily="34" charset="0"/>
              </a:rPr>
              <a:t>Media</a:t>
            </a:r>
          </a:p>
          <a:p>
            <a:r>
              <a:rPr lang="en-US" dirty="0">
                <a:solidFill>
                  <a:schemeClr val="tx1">
                    <a:lumMod val="75000"/>
                    <a:lumOff val="25000"/>
                  </a:schemeClr>
                </a:solidFill>
                <a:latin typeface="Seravek ExtraLight" panose="020B0503040000020004" pitchFamily="34" charset="0"/>
              </a:rPr>
              <a:t>Plaintiffs</a:t>
            </a:r>
          </a:p>
          <a:p>
            <a:r>
              <a:rPr lang="en-US" dirty="0">
                <a:solidFill>
                  <a:schemeClr val="tx1">
                    <a:lumMod val="75000"/>
                    <a:lumOff val="25000"/>
                  </a:schemeClr>
                </a:solidFill>
                <a:latin typeface="Seravek ExtraLight" panose="020B0503040000020004" pitchFamily="34" charset="0"/>
              </a:rPr>
              <a:t>DOJ</a:t>
            </a:r>
          </a:p>
          <a:p>
            <a:endParaRPr lang="en-US" dirty="0">
              <a:solidFill>
                <a:schemeClr val="tx1">
                  <a:lumMod val="75000"/>
                  <a:lumOff val="25000"/>
                </a:schemeClr>
              </a:solidFill>
              <a:latin typeface="Seravek ExtraLight" panose="020B0503040000020004" pitchFamily="34" charset="0"/>
            </a:endParaRPr>
          </a:p>
        </p:txBody>
      </p:sp>
      <p:sp>
        <p:nvSpPr>
          <p:cNvPr id="3" name="Title 2">
            <a:extLst>
              <a:ext uri="{FF2B5EF4-FFF2-40B4-BE49-F238E27FC236}">
                <a16:creationId xmlns:a16="http://schemas.microsoft.com/office/drawing/2014/main" id="{8B0518E8-3FF0-7D4D-83C8-5316D4208E3D}"/>
              </a:ext>
            </a:extLst>
          </p:cNvPr>
          <p:cNvSpPr>
            <a:spLocks noGrp="1"/>
          </p:cNvSpPr>
          <p:nvPr>
            <p:ph type="title"/>
          </p:nvPr>
        </p:nvSpPr>
        <p:spPr>
          <a:xfrm>
            <a:off x="237745" y="182880"/>
            <a:ext cx="8686800" cy="373436"/>
          </a:xfrm>
        </p:spPr>
        <p:txBody>
          <a:bodyPr/>
          <a:lstStyle/>
          <a:p>
            <a:r>
              <a:rPr lang="en-US" dirty="0">
                <a:solidFill>
                  <a:srgbClr val="122D98"/>
                </a:solidFill>
                <a:ea typeface="Myriad Pro" charset="0"/>
                <a:cs typeface="Myriad Pro" charset="0"/>
              </a:rPr>
              <a:t>3. Someone will eventually demand accessibility.</a:t>
            </a:r>
            <a:endParaRPr lang="en-US" dirty="0"/>
          </a:p>
        </p:txBody>
      </p:sp>
    </p:spTree>
    <p:extLst>
      <p:ext uri="{BB962C8B-B14F-4D97-AF65-F5344CB8AC3E}">
        <p14:creationId xmlns:p14="http://schemas.microsoft.com/office/powerpoint/2010/main" val="344281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E85599-6298-5043-93A7-644DEB2E05B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3532" y="182880"/>
            <a:ext cx="7715250" cy="5143500"/>
          </a:xfrm>
          <a:prstGeom prst="rect">
            <a:avLst/>
          </a:prstGeom>
        </p:spPr>
      </p:pic>
      <p:sp>
        <p:nvSpPr>
          <p:cNvPr id="8" name="Rectangle 7">
            <a:extLst>
              <a:ext uri="{FF2B5EF4-FFF2-40B4-BE49-F238E27FC236}">
                <a16:creationId xmlns:a16="http://schemas.microsoft.com/office/drawing/2014/main" id="{F2C4B0EB-DEF0-0B4F-81DC-4B05F55E8D89}"/>
              </a:ext>
              <a:ext uri="{C183D7F6-B498-43B3-948B-1728B52AA6E4}">
                <adec:decorative xmlns:adec="http://schemas.microsoft.com/office/drawing/2017/decorative" val="1"/>
              </a:ext>
            </a:extLst>
          </p:cNvPr>
          <p:cNvSpPr/>
          <p:nvPr/>
        </p:nvSpPr>
        <p:spPr bwMode="auto">
          <a:xfrm rot="5400000">
            <a:off x="3776797" y="-3742426"/>
            <a:ext cx="1570857" cy="9144002"/>
          </a:xfrm>
          <a:prstGeom prst="rect">
            <a:avLst/>
          </a:prstGeom>
          <a:gradFill flip="none" rotWithShape="1">
            <a:gsLst>
              <a:gs pos="49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9" name="Rectangle 8">
            <a:extLst>
              <a:ext uri="{FF2B5EF4-FFF2-40B4-BE49-F238E27FC236}">
                <a16:creationId xmlns:a16="http://schemas.microsoft.com/office/drawing/2014/main" id="{708FAE3D-1EDC-6749-BCBF-C8D61EC56D2D}"/>
              </a:ext>
              <a:ext uri="{C183D7F6-B498-43B3-948B-1728B52AA6E4}">
                <adec:decorative xmlns:adec="http://schemas.microsoft.com/office/drawing/2017/decorative" val="1"/>
              </a:ext>
            </a:extLst>
          </p:cNvPr>
          <p:cNvSpPr/>
          <p:nvPr/>
        </p:nvSpPr>
        <p:spPr bwMode="auto">
          <a:xfrm>
            <a:off x="-1" y="0"/>
            <a:ext cx="6333424" cy="5139382"/>
          </a:xfrm>
          <a:prstGeom prst="rect">
            <a:avLst/>
          </a:prstGeom>
          <a:gradFill flip="none" rotWithShape="1">
            <a:gsLst>
              <a:gs pos="85000">
                <a:srgbClr val="FFFFFF">
                  <a:alpha val="50196"/>
                </a:srgbClr>
              </a:gs>
              <a:gs pos="58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cxnSp>
        <p:nvCxnSpPr>
          <p:cNvPr id="14" name="Straight Connector 13">
            <a:extLst>
              <a:ext uri="{C183D7F6-B498-43B3-948B-1728B52AA6E4}">
                <adec:decorative xmlns:adec="http://schemas.microsoft.com/office/drawing/2017/decorative" val="1"/>
              </a:ext>
            </a:extLst>
          </p:cNvPr>
          <p:cNvCxnSpPr/>
          <p:nvPr/>
        </p:nvCxnSpPr>
        <p:spPr bwMode="auto">
          <a:xfrm>
            <a:off x="4761537" y="4304146"/>
            <a:ext cx="0" cy="0"/>
          </a:xfrm>
          <a:prstGeom prst="line">
            <a:avLst/>
          </a:prstGeom>
          <a:solidFill>
            <a:schemeClr val="tx2"/>
          </a:solidFill>
          <a:ln w="12700" cap="flat" cmpd="sng" algn="ctr">
            <a:solidFill>
              <a:schemeClr val="bg2">
                <a:lumMod val="40000"/>
                <a:lumOff val="60000"/>
              </a:schemeClr>
            </a:solidFill>
            <a:prstDash val="dot"/>
            <a:round/>
            <a:headEnd type="none" w="med" len="med"/>
            <a:tailEnd type="none" w="med" len="med"/>
          </a:ln>
          <a:effectLst/>
        </p:spPr>
      </p:cxnSp>
      <p:sp>
        <p:nvSpPr>
          <p:cNvPr id="19" name="Content Placeholder 7"/>
          <p:cNvSpPr>
            <a:spLocks noGrp="1"/>
          </p:cNvSpPr>
          <p:nvPr>
            <p:ph sz="quarter" idx="10"/>
          </p:nvPr>
        </p:nvSpPr>
        <p:spPr>
          <a:xfrm>
            <a:off x="237745" y="729328"/>
            <a:ext cx="8686800" cy="3698055"/>
          </a:xfrm>
          <a:prstGeom prst="rect">
            <a:avLst/>
          </a:prstGeom>
        </p:spPr>
        <p:txBody>
          <a:bodyPr>
            <a:noAutofit/>
          </a:bodyPr>
          <a:lstStyle/>
          <a:p>
            <a:pPr marL="0" indent="0">
              <a:buNone/>
            </a:pPr>
            <a:r>
              <a:rPr lang="en-US" sz="1800" dirty="0">
                <a:solidFill>
                  <a:schemeClr val="tx1">
                    <a:lumMod val="75000"/>
                    <a:lumOff val="25000"/>
                  </a:schemeClr>
                </a:solidFill>
                <a:latin typeface="Seravek ExtraLight" panose="020B0503040000020004" pitchFamily="34" charset="0"/>
              </a:rPr>
              <a:t>Don’t get fined or sued.</a:t>
            </a:r>
          </a:p>
          <a:p>
            <a:r>
              <a:rPr lang="en-US" sz="1800" dirty="0">
                <a:solidFill>
                  <a:schemeClr val="tx1">
                    <a:lumMod val="75000"/>
                    <a:lumOff val="25000"/>
                  </a:schemeClr>
                </a:solidFill>
                <a:latin typeface="Seravek ExtraLight" panose="020B0503040000020004" pitchFamily="34" charset="0"/>
              </a:rPr>
              <a:t>Americans with Disabilities Act (ADA)</a:t>
            </a:r>
          </a:p>
          <a:p>
            <a:r>
              <a:rPr lang="en-US" sz="1800" dirty="0">
                <a:solidFill>
                  <a:schemeClr val="tx1">
                    <a:lumMod val="75000"/>
                    <a:lumOff val="25000"/>
                  </a:schemeClr>
                </a:solidFill>
                <a:latin typeface="Seravek ExtraLight" panose="020B0503040000020004" pitchFamily="34" charset="0"/>
              </a:rPr>
              <a:t>Section 508 of the Rehabilitation Act</a:t>
            </a:r>
          </a:p>
          <a:p>
            <a:r>
              <a:rPr lang="en-US" sz="1800" dirty="0">
                <a:solidFill>
                  <a:schemeClr val="tx1">
                    <a:lumMod val="75000"/>
                    <a:lumOff val="25000"/>
                  </a:schemeClr>
                </a:solidFill>
                <a:latin typeface="Seravek ExtraLight" panose="020B0503040000020004" pitchFamily="34" charset="0"/>
              </a:rPr>
              <a:t>Accessibility for Ontarians with Disabilities Act (AODA)</a:t>
            </a:r>
          </a:p>
          <a:p>
            <a:r>
              <a:rPr lang="en-US" sz="1800" dirty="0">
                <a:solidFill>
                  <a:schemeClr val="tx1">
                    <a:lumMod val="75000"/>
                    <a:lumOff val="25000"/>
                  </a:schemeClr>
                </a:solidFill>
                <a:latin typeface="Seravek ExtraLight" panose="020B0503040000020004" pitchFamily="34" charset="0"/>
              </a:rPr>
              <a:t>European Accessibility Act</a:t>
            </a:r>
          </a:p>
          <a:p>
            <a:r>
              <a:rPr lang="en-US" sz="1800" dirty="0">
                <a:solidFill>
                  <a:schemeClr val="tx1">
                    <a:lumMod val="75000"/>
                    <a:lumOff val="25000"/>
                  </a:schemeClr>
                </a:solidFill>
                <a:latin typeface="Seravek ExtraLight" panose="020B0503040000020004" pitchFamily="34" charset="0"/>
              </a:rPr>
              <a:t>Other International laws</a:t>
            </a:r>
          </a:p>
          <a:p>
            <a:r>
              <a:rPr lang="en-US" sz="1800" dirty="0">
                <a:solidFill>
                  <a:schemeClr val="tx1">
                    <a:lumMod val="75000"/>
                    <a:lumOff val="25000"/>
                  </a:schemeClr>
                </a:solidFill>
                <a:latin typeface="Seravek ExtraLight" panose="020B0503040000020004" pitchFamily="34" charset="0"/>
              </a:rPr>
              <a:t>Web Accessibility lawsuits on the rise</a:t>
            </a:r>
          </a:p>
          <a:p>
            <a:r>
              <a:rPr lang="en-US" sz="1800" dirty="0">
                <a:solidFill>
                  <a:schemeClr val="tx1">
                    <a:lumMod val="75000"/>
                    <a:lumOff val="25000"/>
                  </a:schemeClr>
                </a:solidFill>
                <a:latin typeface="Seravek ExtraLight" panose="020B0503040000020004" pitchFamily="34" charset="0"/>
              </a:rPr>
              <a:t>WCAG 2.0 AA conformance is the standard</a:t>
            </a:r>
          </a:p>
          <a:p>
            <a:pPr marL="0" indent="0">
              <a:buNone/>
            </a:pPr>
            <a:endParaRPr lang="en-US" sz="1800" dirty="0">
              <a:solidFill>
                <a:schemeClr val="tx1">
                  <a:lumMod val="75000"/>
                  <a:lumOff val="25000"/>
                </a:schemeClr>
              </a:solidFill>
              <a:latin typeface="Seravek ExtraLight" panose="020B0503040000020004" pitchFamily="34" charset="0"/>
            </a:endParaRPr>
          </a:p>
        </p:txBody>
      </p:sp>
      <p:sp>
        <p:nvSpPr>
          <p:cNvPr id="3" name="Title 2">
            <a:extLst>
              <a:ext uri="{FF2B5EF4-FFF2-40B4-BE49-F238E27FC236}">
                <a16:creationId xmlns:a16="http://schemas.microsoft.com/office/drawing/2014/main" id="{8B0518E8-3FF0-7D4D-83C8-5316D4208E3D}"/>
              </a:ext>
            </a:extLst>
          </p:cNvPr>
          <p:cNvSpPr>
            <a:spLocks noGrp="1"/>
          </p:cNvSpPr>
          <p:nvPr>
            <p:ph type="title"/>
          </p:nvPr>
        </p:nvSpPr>
        <p:spPr>
          <a:xfrm>
            <a:off x="237745" y="182880"/>
            <a:ext cx="8686800" cy="373436"/>
          </a:xfrm>
        </p:spPr>
        <p:txBody>
          <a:bodyPr/>
          <a:lstStyle/>
          <a:p>
            <a:r>
              <a:rPr lang="en-US" dirty="0">
                <a:solidFill>
                  <a:srgbClr val="122D98"/>
                </a:solidFill>
                <a:ea typeface="Myriad Pro" charset="0"/>
                <a:cs typeface="Myriad Pro" charset="0"/>
              </a:rPr>
              <a:t>4. Accessibility is the law.</a:t>
            </a:r>
            <a:endParaRPr lang="en-US" dirty="0"/>
          </a:p>
        </p:txBody>
      </p:sp>
    </p:spTree>
    <p:extLst>
      <p:ext uri="{BB962C8B-B14F-4D97-AF65-F5344CB8AC3E}">
        <p14:creationId xmlns:p14="http://schemas.microsoft.com/office/powerpoint/2010/main" val="232902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 cups of coffee">
            <a:extLst>
              <a:ext uri="{FF2B5EF4-FFF2-40B4-BE49-F238E27FC236}">
                <a16:creationId xmlns:a16="http://schemas.microsoft.com/office/drawing/2014/main" id="{DC6223A1-8799-2048-AE6C-FD23575042E5}"/>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2233147" y="-8028"/>
            <a:ext cx="7715250" cy="5143500"/>
          </a:xfrm>
          <a:prstGeom prst="rect">
            <a:avLst/>
          </a:prstGeom>
        </p:spPr>
      </p:pic>
      <p:sp>
        <p:nvSpPr>
          <p:cNvPr id="6" name="Rectangle 5">
            <a:extLst>
              <a:ext uri="{FF2B5EF4-FFF2-40B4-BE49-F238E27FC236}">
                <a16:creationId xmlns:a16="http://schemas.microsoft.com/office/drawing/2014/main" id="{2DCFFEE3-6B7E-BC48-971F-A9C871221FE7}"/>
              </a:ext>
              <a:ext uri="{C183D7F6-B498-43B3-948B-1728B52AA6E4}">
                <adec:decorative xmlns:adec="http://schemas.microsoft.com/office/drawing/2017/decorative" val="1"/>
              </a:ext>
            </a:extLst>
          </p:cNvPr>
          <p:cNvSpPr/>
          <p:nvPr/>
        </p:nvSpPr>
        <p:spPr bwMode="auto">
          <a:xfrm>
            <a:off x="-2" y="0"/>
            <a:ext cx="5087641" cy="5139382"/>
          </a:xfrm>
          <a:prstGeom prst="rect">
            <a:avLst/>
          </a:prstGeom>
          <a:gradFill flip="none" rotWithShape="1">
            <a:gsLst>
              <a:gs pos="74000">
                <a:srgbClr val="FFFFFF">
                  <a:alpha val="50196"/>
                </a:srgbClr>
              </a:gs>
              <a:gs pos="56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3" name="Content Placeholder 2">
            <a:extLst>
              <a:ext uri="{FF2B5EF4-FFF2-40B4-BE49-F238E27FC236}">
                <a16:creationId xmlns:a16="http://schemas.microsoft.com/office/drawing/2014/main" id="{BC1CCFE9-AC30-C647-A457-E9B76CDE217F}"/>
              </a:ext>
            </a:extLst>
          </p:cNvPr>
          <p:cNvSpPr>
            <a:spLocks noGrp="1"/>
          </p:cNvSpPr>
          <p:nvPr>
            <p:ph sz="quarter" idx="12"/>
          </p:nvPr>
        </p:nvSpPr>
        <p:spPr>
          <a:xfrm>
            <a:off x="237745" y="878689"/>
            <a:ext cx="4762623" cy="2831544"/>
          </a:xfrm>
        </p:spPr>
        <p:txBody>
          <a:bodyPr/>
          <a:lstStyle/>
          <a:p>
            <a:pPr lvl="0">
              <a:lnSpc>
                <a:spcPct val="100000"/>
              </a:lnSpc>
              <a:spcBef>
                <a:spcPts val="1600"/>
              </a:spcBef>
            </a:pPr>
            <a:r>
              <a:rPr lang="en-US" sz="2400" dirty="0">
                <a:latin typeface="Seravek ExtraLight" panose="020B0503040000020004" pitchFamily="34" charset="0"/>
              </a:rPr>
              <a:t>How familiar is everyone with web accessibility?</a:t>
            </a:r>
          </a:p>
          <a:p>
            <a:pPr lvl="0">
              <a:lnSpc>
                <a:spcPct val="100000"/>
              </a:lnSpc>
              <a:spcBef>
                <a:spcPts val="1600"/>
              </a:spcBef>
            </a:pPr>
            <a:r>
              <a:rPr lang="en-US" sz="2400" dirty="0">
                <a:latin typeface="Seravek ExtraLight" panose="020B0503040000020004" pitchFamily="34" charset="0"/>
              </a:rPr>
              <a:t>What types of roles are in the room?</a:t>
            </a:r>
          </a:p>
          <a:p>
            <a:pPr lvl="0">
              <a:lnSpc>
                <a:spcPct val="100000"/>
              </a:lnSpc>
              <a:spcBef>
                <a:spcPts val="1600"/>
              </a:spcBef>
            </a:pPr>
            <a:r>
              <a:rPr lang="en-US" sz="2400" dirty="0">
                <a:latin typeface="Seravek ExtraLight" panose="020B0503040000020004" pitchFamily="34" charset="0"/>
              </a:rPr>
              <a:t>How many of you already </a:t>
            </a:r>
            <a:r>
              <a:rPr lang="en-US" sz="2400" dirty="0"/>
              <a:t>do </a:t>
            </a:r>
            <a:r>
              <a:rPr lang="en-US" sz="2400" dirty="0">
                <a:latin typeface="Seravek ExtraLight" panose="020B0503040000020004" pitchFamily="34" charset="0"/>
              </a:rPr>
              <a:t>accessibility or plan to soon?</a:t>
            </a:r>
          </a:p>
          <a:p>
            <a:pPr lvl="0">
              <a:lnSpc>
                <a:spcPct val="100000"/>
              </a:lnSpc>
              <a:spcBef>
                <a:spcPts val="1600"/>
              </a:spcBef>
            </a:pPr>
            <a:endParaRPr lang="en-US" sz="2400" dirty="0">
              <a:latin typeface="Seravek ExtraLight" panose="020B0503040000020004" pitchFamily="34" charset="0"/>
            </a:endParaRPr>
          </a:p>
        </p:txBody>
      </p:sp>
      <p:sp>
        <p:nvSpPr>
          <p:cNvPr id="2" name="Title 1"/>
          <p:cNvSpPr>
            <a:spLocks noGrp="1"/>
          </p:cNvSpPr>
          <p:nvPr>
            <p:ph type="title"/>
          </p:nvPr>
        </p:nvSpPr>
        <p:spPr>
          <a:xfrm>
            <a:off x="237745" y="182880"/>
            <a:ext cx="8686800" cy="377026"/>
          </a:xfrm>
        </p:spPr>
        <p:txBody>
          <a:bodyPr/>
          <a:lstStyle/>
          <a:p>
            <a:r>
              <a:rPr lang="en-US" dirty="0">
                <a:latin typeface="Seravek Light" panose="020B0503040000020004" pitchFamily="34" charset="0"/>
              </a:rPr>
              <a:t>Let’s hear about you.</a:t>
            </a:r>
          </a:p>
        </p:txBody>
      </p:sp>
    </p:spTree>
    <p:extLst>
      <p:ext uri="{BB962C8B-B14F-4D97-AF65-F5344CB8AC3E}">
        <p14:creationId xmlns:p14="http://schemas.microsoft.com/office/powerpoint/2010/main" val="43492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2" name="Rectangle 1">
            <a:extLst>
              <a:ext uri="{FF2B5EF4-FFF2-40B4-BE49-F238E27FC236}">
                <a16:creationId xmlns:a16="http://schemas.microsoft.com/office/drawing/2014/main" id="{3421759B-71D1-6642-B4C3-A8CB645070A9}"/>
              </a:ext>
            </a:extLst>
          </p:cNvPr>
          <p:cNvSpPr/>
          <p:nvPr/>
        </p:nvSpPr>
        <p:spPr>
          <a:xfrm>
            <a:off x="385161" y="2741314"/>
            <a:ext cx="6614994" cy="369332"/>
          </a:xfrm>
          <a:prstGeom prst="rect">
            <a:avLst/>
          </a:prstGeom>
        </p:spPr>
        <p:txBody>
          <a:bodyPr wrap="square">
            <a:spAutoFit/>
          </a:bodyPr>
          <a:lstStyle/>
          <a:p>
            <a:pPr fontAlgn="auto">
              <a:lnSpc>
                <a:spcPct val="100000"/>
              </a:lnSpc>
              <a:spcBef>
                <a:spcPts val="0"/>
              </a:spcBef>
              <a:spcAft>
                <a:spcPts val="0"/>
              </a:spcAft>
              <a:defRPr/>
            </a:pPr>
            <a:r>
              <a:rPr lang="en-US" dirty="0">
                <a:solidFill>
                  <a:prstClr val="white"/>
                </a:solidFill>
                <a:latin typeface="Segoe UI Light" panose="020B0502040204020203" pitchFamily="34" charset="0"/>
                <a:cs typeface="Segoe UI Light" panose="020B0502040204020203" pitchFamily="34" charset="0"/>
              </a:rPr>
              <a:t>(It’s a usability issue…)</a:t>
            </a:r>
          </a:p>
        </p:txBody>
      </p:sp>
      <p:sp>
        <p:nvSpPr>
          <p:cNvPr id="3" name="Title 2">
            <a:extLst>
              <a:ext uri="{FF2B5EF4-FFF2-40B4-BE49-F238E27FC236}">
                <a16:creationId xmlns:a16="http://schemas.microsoft.com/office/drawing/2014/main" id="{D7ED384B-913B-AD4B-8AA2-A1B2AD2AC60C}"/>
              </a:ext>
            </a:extLst>
          </p:cNvPr>
          <p:cNvSpPr>
            <a:spLocks noGrp="1"/>
          </p:cNvSpPr>
          <p:nvPr>
            <p:ph type="ctrTitle"/>
          </p:nvPr>
        </p:nvSpPr>
        <p:spPr>
          <a:xfrm>
            <a:off x="477526" y="2285480"/>
            <a:ext cx="8686800" cy="478977"/>
          </a:xfrm>
        </p:spPr>
        <p:txBody>
          <a:bodyPr/>
          <a:lstStyle/>
          <a:p>
            <a:r>
              <a:rPr lang="en-US" sz="3600" dirty="0">
                <a:solidFill>
                  <a:srgbClr val="FFFFFF"/>
                </a:solidFill>
                <a:latin typeface="Segoe UI Light" panose="020B0502040204020203" pitchFamily="34" charset="0"/>
                <a:cs typeface="Segoe UI Light" panose="020B0502040204020203" pitchFamily="34" charset="0"/>
              </a:rPr>
              <a:t>What is WCAG and what’s the problem?</a:t>
            </a:r>
            <a:endParaRPr lang="en-US" sz="3600" dirty="0"/>
          </a:p>
        </p:txBody>
      </p:sp>
    </p:spTree>
    <p:extLst>
      <p:ext uri="{BB962C8B-B14F-4D97-AF65-F5344CB8AC3E}">
        <p14:creationId xmlns:p14="http://schemas.microsoft.com/office/powerpoint/2010/main" val="402232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FD304-5BED-C248-BB2B-2120969252C2}"/>
              </a:ext>
              <a:ext uri="{C183D7F6-B498-43B3-948B-1728B52AA6E4}">
                <adec:decorative xmlns:adec="http://schemas.microsoft.com/office/drawing/2017/decorative" val="1"/>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1647966" y="1112820"/>
            <a:ext cx="8011203" cy="5662774"/>
          </a:xfrm>
          <a:prstGeom prst="rect">
            <a:avLst/>
          </a:prstGeom>
        </p:spPr>
      </p:pic>
      <p:sp>
        <p:nvSpPr>
          <p:cNvPr id="6" name="Rectangle 5">
            <a:extLst>
              <a:ext uri="{FF2B5EF4-FFF2-40B4-BE49-F238E27FC236}">
                <a16:creationId xmlns:a16="http://schemas.microsoft.com/office/drawing/2014/main" id="{0BBED11B-B5BF-7C41-A938-B9871E04682D}"/>
              </a:ext>
              <a:ext uri="{C183D7F6-B498-43B3-948B-1728B52AA6E4}">
                <adec:decorative xmlns:adec="http://schemas.microsoft.com/office/drawing/2017/decorative" val="1"/>
              </a:ext>
            </a:extLst>
          </p:cNvPr>
          <p:cNvSpPr/>
          <p:nvPr/>
        </p:nvSpPr>
        <p:spPr bwMode="auto">
          <a:xfrm rot="5400000">
            <a:off x="3387526" y="-3391641"/>
            <a:ext cx="2368943" cy="9144002"/>
          </a:xfrm>
          <a:prstGeom prst="rect">
            <a:avLst/>
          </a:prstGeom>
          <a:gradFill flip="none" rotWithShape="1">
            <a:gsLst>
              <a:gs pos="61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7" name="Rectangle 6">
            <a:extLst>
              <a:ext uri="{FF2B5EF4-FFF2-40B4-BE49-F238E27FC236}">
                <a16:creationId xmlns:a16="http://schemas.microsoft.com/office/drawing/2014/main" id="{CDB1DB83-86D1-0E48-8B80-1165EB9E4419}"/>
              </a:ext>
              <a:ext uri="{C183D7F6-B498-43B3-948B-1728B52AA6E4}">
                <adec:decorative xmlns:adec="http://schemas.microsoft.com/office/drawing/2017/decorative" val="1"/>
              </a:ext>
            </a:extLst>
          </p:cNvPr>
          <p:cNvSpPr/>
          <p:nvPr/>
        </p:nvSpPr>
        <p:spPr bwMode="auto">
          <a:xfrm>
            <a:off x="1" y="-4112"/>
            <a:ext cx="4275608" cy="5326374"/>
          </a:xfrm>
          <a:prstGeom prst="rect">
            <a:avLst/>
          </a:prstGeom>
          <a:gradFill flip="none" rotWithShape="1">
            <a:gsLst>
              <a:gs pos="56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3" name="Content Placeholder 2">
            <a:extLst>
              <a:ext uri="{FF2B5EF4-FFF2-40B4-BE49-F238E27FC236}">
                <a16:creationId xmlns:a16="http://schemas.microsoft.com/office/drawing/2014/main" id="{83E339CF-3050-6C40-912A-776CCCB69C86}"/>
              </a:ext>
            </a:extLst>
          </p:cNvPr>
          <p:cNvSpPr>
            <a:spLocks noGrp="1"/>
          </p:cNvSpPr>
          <p:nvPr>
            <p:ph sz="quarter" idx="10"/>
          </p:nvPr>
        </p:nvSpPr>
        <p:spPr>
          <a:xfrm>
            <a:off x="251329" y="668458"/>
            <a:ext cx="8564748" cy="3208507"/>
          </a:xfrm>
        </p:spPr>
        <p:txBody>
          <a:bodyPr/>
          <a:lstStyle/>
          <a:p>
            <a:r>
              <a:rPr lang="en-US" sz="2200" dirty="0">
                <a:latin typeface="Seravek ExtraLight" panose="020B0503040000020004" pitchFamily="34" charset="0"/>
              </a:rPr>
              <a:t>Technical standard published in December 2008 by W3C.</a:t>
            </a:r>
          </a:p>
          <a:p>
            <a:r>
              <a:rPr lang="en-US" sz="2200" dirty="0">
                <a:latin typeface="Seravek ExtraLight" panose="020B0503040000020004" pitchFamily="34" charset="0"/>
              </a:rPr>
              <a:t>How to make web content more accessible to people with disabilities.</a:t>
            </a:r>
          </a:p>
          <a:p>
            <a:r>
              <a:rPr lang="en-US" sz="2200" dirty="0">
                <a:latin typeface="Seravek ExtraLight" panose="020B0503040000020004" pitchFamily="34" charset="0"/>
              </a:rPr>
              <a:t>WCAG 2.1 was published in June 2018.</a:t>
            </a:r>
          </a:p>
          <a:p>
            <a:r>
              <a:rPr lang="en-US" sz="2200" dirty="0">
                <a:latin typeface="Seravek ExtraLight" panose="020B0503040000020004" pitchFamily="34" charset="0"/>
              </a:rPr>
              <a:t>78 Success Criteria broken into 3 levels (A, AA, AAA).</a:t>
            </a:r>
          </a:p>
          <a:p>
            <a:r>
              <a:rPr lang="en-US" sz="2200" dirty="0">
                <a:latin typeface="Seravek ExtraLight" panose="020B0503040000020004" pitchFamily="34" charset="0"/>
              </a:rPr>
              <a:t>Goal to meet needs of individuals, organizations, and governments.</a:t>
            </a:r>
          </a:p>
          <a:p>
            <a:r>
              <a:rPr lang="en-US" sz="2200" dirty="0">
                <a:latin typeface="Seravek ExtraLight" panose="020B0503040000020004" pitchFamily="34" charset="0"/>
              </a:rPr>
              <a:t>Written for governments to adopt as policy, not developers to integrate.</a:t>
            </a:r>
          </a:p>
          <a:p>
            <a:endParaRPr lang="en-US" sz="2200" dirty="0">
              <a:latin typeface="Seravek ExtraLight" panose="020B0503040000020004" pitchFamily="34" charset="0"/>
            </a:endParaRPr>
          </a:p>
        </p:txBody>
      </p:sp>
      <p:sp>
        <p:nvSpPr>
          <p:cNvPr id="2" name="Title 1">
            <a:extLst>
              <a:ext uri="{FF2B5EF4-FFF2-40B4-BE49-F238E27FC236}">
                <a16:creationId xmlns:a16="http://schemas.microsoft.com/office/drawing/2014/main" id="{1EA70AE3-4208-214F-AF90-011C520BC9DB}"/>
              </a:ext>
            </a:extLst>
          </p:cNvPr>
          <p:cNvSpPr>
            <a:spLocks noGrp="1"/>
          </p:cNvSpPr>
          <p:nvPr>
            <p:ph type="title"/>
          </p:nvPr>
        </p:nvSpPr>
        <p:spPr>
          <a:xfrm>
            <a:off x="237745" y="182880"/>
            <a:ext cx="8686800" cy="377026"/>
          </a:xfrm>
        </p:spPr>
        <p:txBody>
          <a:bodyPr/>
          <a:lstStyle/>
          <a:p>
            <a:r>
              <a:rPr lang="en-US" dirty="0"/>
              <a:t>WCAG 2.0 is the international accessibility standard.</a:t>
            </a:r>
          </a:p>
        </p:txBody>
      </p:sp>
    </p:spTree>
    <p:extLst>
      <p:ext uri="{BB962C8B-B14F-4D97-AF65-F5344CB8AC3E}">
        <p14:creationId xmlns:p14="http://schemas.microsoft.com/office/powerpoint/2010/main" val="21002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DA3D5-C4D5-B942-AD4D-2C4A24FA664E}"/>
              </a:ext>
              <a:ext uri="{C183D7F6-B498-43B3-948B-1728B52AA6E4}">
                <adec:decorative xmlns:adec="http://schemas.microsoft.com/office/drawing/2017/decorative" val="1"/>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0" y="3193831"/>
            <a:ext cx="9144000" cy="6855636"/>
          </a:xfrm>
          <a:prstGeom prst="rect">
            <a:avLst/>
          </a:prstGeom>
        </p:spPr>
      </p:pic>
      <p:sp>
        <p:nvSpPr>
          <p:cNvPr id="3" name="Content Placeholder 2">
            <a:extLst>
              <a:ext uri="{FF2B5EF4-FFF2-40B4-BE49-F238E27FC236}">
                <a16:creationId xmlns:a16="http://schemas.microsoft.com/office/drawing/2014/main" id="{83E339CF-3050-6C40-912A-776CCCB69C86}"/>
              </a:ext>
            </a:extLst>
          </p:cNvPr>
          <p:cNvSpPr>
            <a:spLocks noGrp="1"/>
          </p:cNvSpPr>
          <p:nvPr>
            <p:ph sz="quarter" idx="10"/>
          </p:nvPr>
        </p:nvSpPr>
        <p:spPr>
          <a:xfrm>
            <a:off x="237745" y="640561"/>
            <a:ext cx="8522053" cy="2647328"/>
          </a:xfrm>
        </p:spPr>
        <p:txBody>
          <a:bodyPr/>
          <a:lstStyle/>
          <a:p>
            <a:r>
              <a:rPr lang="en-US" sz="2200" dirty="0">
                <a:latin typeface="Seravek ExtraLight" panose="020B0503040000020004" pitchFamily="34" charset="0"/>
              </a:rPr>
              <a:t>Printed out, the spec plus supporting docs are more than 1200 pages long.</a:t>
            </a:r>
          </a:p>
          <a:p>
            <a:r>
              <a:rPr lang="en-US" sz="2200" dirty="0">
                <a:latin typeface="Seravek ExtraLight" panose="020B0503040000020004" pitchFamily="34" charset="0"/>
              </a:rPr>
              <a:t>Technology agnostic, often open to interpretation.</a:t>
            </a:r>
          </a:p>
          <a:p>
            <a:r>
              <a:rPr lang="en-US" sz="2200" dirty="0">
                <a:latin typeface="Seravek ExtraLight" panose="020B0503040000020004" pitchFamily="34" charset="0"/>
              </a:rPr>
              <a:t>Organized with the “end” users of WCAG  in mind, i.e. people with disabilities.</a:t>
            </a:r>
          </a:p>
          <a:p>
            <a:r>
              <a:rPr lang="en-US" sz="2200" b="1" dirty="0">
                <a:latin typeface="Seravek ExtraLight" panose="020B0503040000020004" pitchFamily="34" charset="0"/>
              </a:rPr>
              <a:t>Not written or organized for the actual users of WCAG, i.e.,  designers and developers.</a:t>
            </a:r>
          </a:p>
          <a:p>
            <a:r>
              <a:rPr lang="en-US" sz="2200" dirty="0">
                <a:latin typeface="Seravek ExtraLight" panose="020B0503040000020004" pitchFamily="34" charset="0"/>
              </a:rPr>
              <a:t>We started with </a:t>
            </a:r>
            <a:r>
              <a:rPr lang="en-US" sz="2200" b="1" dirty="0">
                <a:latin typeface="Seravek ExtraLight" panose="020B0503040000020004" pitchFamily="34" charset="0"/>
              </a:rPr>
              <a:t>that problem </a:t>
            </a:r>
            <a:r>
              <a:rPr lang="en-US" sz="2200" dirty="0">
                <a:latin typeface="Seravek ExtraLight" panose="020B0503040000020004" pitchFamily="34" charset="0"/>
              </a:rPr>
              <a:t>and came up with a solution.</a:t>
            </a:r>
          </a:p>
        </p:txBody>
      </p:sp>
      <p:sp>
        <p:nvSpPr>
          <p:cNvPr id="2" name="Title 1">
            <a:extLst>
              <a:ext uri="{FF2B5EF4-FFF2-40B4-BE49-F238E27FC236}">
                <a16:creationId xmlns:a16="http://schemas.microsoft.com/office/drawing/2014/main" id="{1EA70AE3-4208-214F-AF90-011C520BC9DB}"/>
              </a:ext>
            </a:extLst>
          </p:cNvPr>
          <p:cNvSpPr>
            <a:spLocks noGrp="1"/>
          </p:cNvSpPr>
          <p:nvPr>
            <p:ph type="title"/>
          </p:nvPr>
        </p:nvSpPr>
        <p:spPr/>
        <p:txBody>
          <a:bodyPr/>
          <a:lstStyle/>
          <a:p>
            <a:r>
              <a:rPr lang="en-US" dirty="0"/>
              <a:t>The Web Content Accessibility Guidelines are substantial.</a:t>
            </a:r>
          </a:p>
        </p:txBody>
      </p:sp>
    </p:spTree>
    <p:extLst>
      <p:ext uri="{BB962C8B-B14F-4D97-AF65-F5344CB8AC3E}">
        <p14:creationId xmlns:p14="http://schemas.microsoft.com/office/powerpoint/2010/main" val="375210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76173"/>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a:extLs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2" name="Rectangle 1">
            <a:extLst>
              <a:ext uri="{FF2B5EF4-FFF2-40B4-BE49-F238E27FC236}">
                <a16:creationId xmlns:a16="http://schemas.microsoft.com/office/drawing/2014/main" id="{E8078B47-E673-894A-867A-E86453F081A0}"/>
              </a:ext>
            </a:extLst>
          </p:cNvPr>
          <p:cNvSpPr/>
          <p:nvPr/>
        </p:nvSpPr>
        <p:spPr>
          <a:xfrm>
            <a:off x="385161" y="2741314"/>
            <a:ext cx="7729178" cy="369332"/>
          </a:xfrm>
          <a:prstGeom prst="rect">
            <a:avLst/>
          </a:prstGeom>
        </p:spPr>
        <p:txBody>
          <a:bodyPr wrap="square">
            <a:spAutoFit/>
          </a:bodyPr>
          <a:lstStyle/>
          <a:p>
            <a:pPr fontAlgn="auto">
              <a:lnSpc>
                <a:spcPct val="100000"/>
              </a:lnSpc>
              <a:spcBef>
                <a:spcPts val="0"/>
              </a:spcBef>
              <a:spcAft>
                <a:spcPts val="0"/>
              </a:spcAft>
              <a:defRPr/>
            </a:pPr>
            <a:r>
              <a:rPr lang="en-US" dirty="0">
                <a:solidFill>
                  <a:prstClr val="white"/>
                </a:solidFill>
                <a:latin typeface="Segoe UI Light" panose="020B0502040204020203" pitchFamily="34" charset="0"/>
                <a:cs typeface="Segoe UI Light" panose="020B0502040204020203" pitchFamily="34" charset="0"/>
              </a:rPr>
              <a:t>And how we solved for some challenging personas.</a:t>
            </a:r>
          </a:p>
        </p:txBody>
      </p:sp>
      <p:sp>
        <p:nvSpPr>
          <p:cNvPr id="3" name="Title 2">
            <a:extLst>
              <a:ext uri="{FF2B5EF4-FFF2-40B4-BE49-F238E27FC236}">
                <a16:creationId xmlns:a16="http://schemas.microsoft.com/office/drawing/2014/main" id="{BB8580ED-4F40-C844-BDCD-A9D15C56361B}"/>
              </a:ext>
            </a:extLst>
          </p:cNvPr>
          <p:cNvSpPr>
            <a:spLocks noGrp="1"/>
          </p:cNvSpPr>
          <p:nvPr>
            <p:ph type="ctrTitle"/>
          </p:nvPr>
        </p:nvSpPr>
        <p:spPr>
          <a:xfrm>
            <a:off x="385161" y="2259772"/>
            <a:ext cx="8686800" cy="532197"/>
          </a:xfrm>
        </p:spPr>
        <p:txBody>
          <a:bodyPr/>
          <a:lstStyle/>
          <a:p>
            <a:r>
              <a:rPr lang="en-US" dirty="0">
                <a:solidFill>
                  <a:srgbClr val="FFFFFF"/>
                </a:solidFill>
                <a:latin typeface="Segoe UI Light" panose="020B0502040204020203" pitchFamily="34" charset="0"/>
                <a:cs typeface="Segoe UI Light" panose="020B0502040204020203" pitchFamily="34" charset="0"/>
              </a:rPr>
              <a:t>The Problem with adoption.</a:t>
            </a:r>
            <a:endParaRPr lang="en-US" dirty="0"/>
          </a:p>
        </p:txBody>
      </p:sp>
    </p:spTree>
    <p:extLst>
      <p:ext uri="{BB962C8B-B14F-4D97-AF65-F5344CB8AC3E}">
        <p14:creationId xmlns:p14="http://schemas.microsoft.com/office/powerpoint/2010/main" val="348069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414200-BD63-CC47-A85E-AF03337517A3}"/>
              </a:ext>
            </a:extLst>
          </p:cNvPr>
          <p:cNvSpPr/>
          <p:nvPr/>
        </p:nvSpPr>
        <p:spPr>
          <a:xfrm>
            <a:off x="5646321" y="4509368"/>
            <a:ext cx="2557944" cy="276999"/>
          </a:xfrm>
          <a:prstGeom prst="rect">
            <a:avLst/>
          </a:prstGeom>
        </p:spPr>
        <p:txBody>
          <a:bodyPr wrap="none">
            <a:spAutoFit/>
          </a:bodyPr>
          <a:lstStyle/>
          <a:p>
            <a:r>
              <a:rPr lang="en-US" sz="1200" dirty="0">
                <a:solidFill>
                  <a:schemeClr val="bg2"/>
                </a:solidFill>
              </a:rPr>
              <a:t>WAI Website August 2005 - June 2018</a:t>
            </a:r>
          </a:p>
        </p:txBody>
      </p:sp>
      <p:pic>
        <p:nvPicPr>
          <p:cNvPr id="6" name="Picture 5" descr="The W3C Web Accessibility Initiative website as seen between August 2005 and June 2018.  It's very plain looking, with a lot of text.  The impression is of old, irrelevant content. A bad visual first impression.">
            <a:extLst>
              <a:ext uri="{FF2B5EF4-FFF2-40B4-BE49-F238E27FC236}">
                <a16:creationId xmlns:a16="http://schemas.microsoft.com/office/drawing/2014/main" id="{9150FF5E-3016-CF4F-AEC2-7024FDDA3E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1266" y="781051"/>
            <a:ext cx="3668055" cy="3721582"/>
          </a:xfrm>
          <a:prstGeom prst="rect">
            <a:avLst/>
          </a:prstGeom>
          <a:ln w="3175">
            <a:solidFill>
              <a:srgbClr val="C00000"/>
            </a:solidFill>
          </a:ln>
        </p:spPr>
      </p:pic>
      <p:sp>
        <p:nvSpPr>
          <p:cNvPr id="5" name="Content Placeholder 7"/>
          <p:cNvSpPr>
            <a:spLocks noGrp="1"/>
          </p:cNvSpPr>
          <p:nvPr>
            <p:ph idx="4294967295"/>
          </p:nvPr>
        </p:nvSpPr>
        <p:spPr>
          <a:xfrm>
            <a:off x="322507" y="781050"/>
            <a:ext cx="4451292" cy="3852569"/>
          </a:xfrm>
          <a:prstGeom prst="rect">
            <a:avLst/>
          </a:prstGeom>
        </p:spPr>
        <p:txBody>
          <a:bodyPr>
            <a:normAutofit/>
          </a:bodyPr>
          <a:lstStyle/>
          <a:p>
            <a:r>
              <a:rPr lang="en-US" sz="1800" dirty="0">
                <a:solidFill>
                  <a:schemeClr val="tx1">
                    <a:lumMod val="75000"/>
                    <a:lumOff val="25000"/>
                  </a:schemeClr>
                </a:solidFill>
              </a:rPr>
              <a:t>Trained by Knowbility, and working with W3C while they were writing the standard.</a:t>
            </a:r>
          </a:p>
          <a:p>
            <a:r>
              <a:rPr lang="en-US" sz="1800" dirty="0">
                <a:solidFill>
                  <a:schemeClr val="tx1">
                    <a:lumMod val="75000"/>
                    <a:lumOff val="25000"/>
                  </a:schemeClr>
                </a:solidFill>
              </a:rPr>
              <a:t>Released world’s first WCAG 2.0 AA major commercial website in 2007.</a:t>
            </a:r>
          </a:p>
          <a:p>
            <a:r>
              <a:rPr lang="en-US" sz="1800" dirty="0">
                <a:solidFill>
                  <a:schemeClr val="tx1">
                    <a:lumMod val="75000"/>
                    <a:lumOff val="25000"/>
                  </a:schemeClr>
                </a:solidFill>
              </a:rPr>
              <a:t>Invited Experts on W3C’s Education and Outreach Working Group.</a:t>
            </a:r>
          </a:p>
          <a:p>
            <a:r>
              <a:rPr lang="en-US" sz="1800" dirty="0">
                <a:solidFill>
                  <a:schemeClr val="tx1">
                    <a:lumMod val="75000"/>
                    <a:lumOff val="25000"/>
                  </a:schemeClr>
                </a:solidFill>
              </a:rPr>
              <a:t>Visa volunteers helped redesign the Web Accessibility Initiative Website, providing project management, user research, information architecture, and a completely new visual design.</a:t>
            </a:r>
          </a:p>
        </p:txBody>
      </p:sp>
      <p:sp>
        <p:nvSpPr>
          <p:cNvPr id="2" name="Title 1"/>
          <p:cNvSpPr>
            <a:spLocks noGrp="1"/>
          </p:cNvSpPr>
          <p:nvPr>
            <p:ph type="title"/>
          </p:nvPr>
        </p:nvSpPr>
        <p:spPr>
          <a:xfrm>
            <a:off x="237745" y="182880"/>
            <a:ext cx="8686800" cy="377026"/>
          </a:xfrm>
        </p:spPr>
        <p:txBody>
          <a:bodyPr/>
          <a:lstStyle/>
          <a:p>
            <a:r>
              <a:rPr lang="en-US" dirty="0"/>
              <a:t>Visa has been doing Accessibility since 2006.</a:t>
            </a:r>
          </a:p>
        </p:txBody>
      </p:sp>
    </p:spTree>
    <p:extLst>
      <p:ext uri="{BB962C8B-B14F-4D97-AF65-F5344CB8AC3E}">
        <p14:creationId xmlns:p14="http://schemas.microsoft.com/office/powerpoint/2010/main" val="408503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R code leading to https://www.w3.org/WAI/">
            <a:extLst>
              <a:ext uri="{FF2B5EF4-FFF2-40B4-BE49-F238E27FC236}">
                <a16:creationId xmlns:a16="http://schemas.microsoft.com/office/drawing/2014/main" id="{0DB7D6C1-7F8C-B643-8E27-C7DE3E37FD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63193" y="980126"/>
            <a:ext cx="3361352" cy="3361352"/>
          </a:xfrm>
          <a:prstGeom prst="rect">
            <a:avLst/>
          </a:prstGeom>
        </p:spPr>
      </p:pic>
      <p:pic>
        <p:nvPicPr>
          <p:cNvPr id="6" name="Picture 5" descr="The new W3C Web Accessibility Initiative website, as seen after June 2018.  The visual desing is attractive and modern, the content and spacing seems current and relevant. A good visual first impression.">
            <a:extLst>
              <a:ext uri="{FF2B5EF4-FFF2-40B4-BE49-F238E27FC236}">
                <a16:creationId xmlns:a16="http://schemas.microsoft.com/office/drawing/2014/main" id="{7A436664-A82F-8B4C-8542-6CBCECD538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153" y="736639"/>
            <a:ext cx="4924579" cy="3981358"/>
          </a:xfrm>
          <a:prstGeom prst="rect">
            <a:avLst/>
          </a:prstGeom>
          <a:ln w="3175">
            <a:solidFill>
              <a:srgbClr val="005B6A"/>
            </a:solidFill>
          </a:ln>
        </p:spPr>
      </p:pic>
      <p:sp>
        <p:nvSpPr>
          <p:cNvPr id="2" name="Title 1"/>
          <p:cNvSpPr>
            <a:spLocks noGrp="1"/>
          </p:cNvSpPr>
          <p:nvPr>
            <p:ph type="title"/>
          </p:nvPr>
        </p:nvSpPr>
        <p:spPr/>
        <p:txBody>
          <a:bodyPr/>
          <a:lstStyle/>
          <a:p>
            <a:r>
              <a:rPr lang="en-US" dirty="0"/>
              <a:t>Visit the new Web Accessibility Initiative (WAI) Website.</a:t>
            </a:r>
          </a:p>
        </p:txBody>
      </p:sp>
    </p:spTree>
    <p:extLst>
      <p:ext uri="{BB962C8B-B14F-4D97-AF65-F5344CB8AC3E}">
        <p14:creationId xmlns:p14="http://schemas.microsoft.com/office/powerpoint/2010/main" val="385966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56CB8D-962A-C54A-AF90-050B7A2A28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2655" y="417180"/>
            <a:ext cx="7083303" cy="4722202"/>
          </a:xfrm>
          <a:prstGeom prst="rect">
            <a:avLst/>
          </a:prstGeom>
        </p:spPr>
      </p:pic>
      <p:sp>
        <p:nvSpPr>
          <p:cNvPr id="8" name="Rectangle 7">
            <a:extLst>
              <a:ext uri="{FF2B5EF4-FFF2-40B4-BE49-F238E27FC236}">
                <a16:creationId xmlns:a16="http://schemas.microsoft.com/office/drawing/2014/main" id="{A4ACD27E-54DF-3E41-B971-739EB79D4E58}"/>
              </a:ext>
              <a:ext uri="{C183D7F6-B498-43B3-948B-1728B52AA6E4}">
                <adec:decorative xmlns:adec="http://schemas.microsoft.com/office/drawing/2017/decorative" val="1"/>
              </a:ext>
            </a:extLst>
          </p:cNvPr>
          <p:cNvSpPr/>
          <p:nvPr/>
        </p:nvSpPr>
        <p:spPr bwMode="auto">
          <a:xfrm rot="5400000">
            <a:off x="4170964" y="-4170966"/>
            <a:ext cx="1374753" cy="9716684"/>
          </a:xfrm>
          <a:prstGeom prst="rect">
            <a:avLst/>
          </a:prstGeom>
          <a:gradFill flip="none" rotWithShape="1">
            <a:gsLst>
              <a:gs pos="78000">
                <a:srgbClr val="FFFFFF">
                  <a:alpha val="50196"/>
                </a:srgbClr>
              </a:gs>
              <a:gs pos="57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9" name="Rectangle 8">
            <a:extLst>
              <a:ext uri="{FF2B5EF4-FFF2-40B4-BE49-F238E27FC236}">
                <a16:creationId xmlns:a16="http://schemas.microsoft.com/office/drawing/2014/main" id="{735069E9-6C06-3242-A499-F16C7CE0F5A4}"/>
              </a:ext>
              <a:ext uri="{C183D7F6-B498-43B3-948B-1728B52AA6E4}">
                <adec:decorative xmlns:adec="http://schemas.microsoft.com/office/drawing/2017/decorative" val="1"/>
              </a:ext>
            </a:extLst>
          </p:cNvPr>
          <p:cNvSpPr/>
          <p:nvPr/>
        </p:nvSpPr>
        <p:spPr bwMode="auto">
          <a:xfrm>
            <a:off x="-268971" y="0"/>
            <a:ext cx="6430135" cy="5139382"/>
          </a:xfrm>
          <a:prstGeom prst="rect">
            <a:avLst/>
          </a:prstGeom>
          <a:gradFill flip="none" rotWithShape="1">
            <a:gsLst>
              <a:gs pos="88000">
                <a:srgbClr val="FFFFFF">
                  <a:alpha val="50196"/>
                </a:srgbClr>
              </a:gs>
              <a:gs pos="56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5" name="Content Placeholder 7"/>
          <p:cNvSpPr>
            <a:spLocks noGrp="1"/>
          </p:cNvSpPr>
          <p:nvPr>
            <p:ph idx="4294967295"/>
          </p:nvPr>
        </p:nvSpPr>
        <p:spPr>
          <a:xfrm>
            <a:off x="128486" y="742786"/>
            <a:ext cx="4172347" cy="3852569"/>
          </a:xfrm>
          <a:prstGeom prst="rect">
            <a:avLst/>
          </a:prstGeom>
        </p:spPr>
        <p:txBody>
          <a:bodyPr>
            <a:normAutofit/>
          </a:bodyPr>
          <a:lstStyle/>
          <a:p>
            <a:r>
              <a:rPr lang="en-US" sz="1800" dirty="0">
                <a:solidFill>
                  <a:schemeClr val="tx1">
                    <a:lumMod val="75000"/>
                    <a:lumOff val="25000"/>
                  </a:schemeClr>
                </a:solidFill>
              </a:rPr>
              <a:t>Motivation to read 1200 pages lacking.</a:t>
            </a:r>
          </a:p>
          <a:p>
            <a:r>
              <a:rPr lang="en-US" sz="1800" dirty="0">
                <a:solidFill>
                  <a:schemeClr val="tx1">
                    <a:lumMod val="75000"/>
                    <a:lumOff val="25000"/>
                  </a:schemeClr>
                </a:solidFill>
              </a:rPr>
              <a:t>WCAG requires SME and interpretation.</a:t>
            </a:r>
          </a:p>
          <a:p>
            <a:r>
              <a:rPr lang="en-US" sz="1800" dirty="0">
                <a:solidFill>
                  <a:schemeClr val="tx1">
                    <a:lumMod val="75000"/>
                    <a:lumOff val="25000"/>
                  </a:schemeClr>
                </a:solidFill>
              </a:rPr>
              <a:t>Aesthetics and comprehensiveness build credibility.</a:t>
            </a:r>
          </a:p>
          <a:p>
            <a:r>
              <a:rPr lang="en-US" sz="1800" dirty="0">
                <a:solidFill>
                  <a:schemeClr val="tx1">
                    <a:lumMod val="75000"/>
                    <a:lumOff val="25000"/>
                  </a:schemeClr>
                </a:solidFill>
              </a:rPr>
              <a:t>Clear, simple instructions go a long way.</a:t>
            </a:r>
          </a:p>
          <a:p>
            <a:r>
              <a:rPr lang="en-US" sz="1800" dirty="0">
                <a:solidFill>
                  <a:schemeClr val="tx1">
                    <a:lumMod val="75000"/>
                    <a:lumOff val="25000"/>
                  </a:schemeClr>
                </a:solidFill>
              </a:rPr>
              <a:t>Everyone wants on-demand information.</a:t>
            </a:r>
          </a:p>
          <a:p>
            <a:r>
              <a:rPr lang="en-US" sz="1800" dirty="0">
                <a:solidFill>
                  <a:schemeClr val="tx1">
                    <a:lumMod val="75000"/>
                    <a:lumOff val="25000"/>
                  </a:schemeClr>
                </a:solidFill>
              </a:rPr>
              <a:t>Developers work at the component level and require code snippets.</a:t>
            </a:r>
          </a:p>
          <a:p>
            <a:r>
              <a:rPr lang="en-US" sz="1800" dirty="0">
                <a:solidFill>
                  <a:schemeClr val="tx1">
                    <a:lumMod val="75000"/>
                    <a:lumOff val="25000"/>
                  </a:schemeClr>
                </a:solidFill>
              </a:rPr>
              <a:t>QA works at the tool level and requires videos.</a:t>
            </a:r>
          </a:p>
          <a:p>
            <a:r>
              <a:rPr lang="en-US" sz="1800" dirty="0">
                <a:solidFill>
                  <a:schemeClr val="tx1">
                    <a:lumMod val="75000"/>
                    <a:lumOff val="25000"/>
                  </a:schemeClr>
                </a:solidFill>
              </a:rPr>
              <a:t>A friendly team behind the content helps relieve anxiety about the unknown.</a:t>
            </a:r>
          </a:p>
          <a:p>
            <a:pPr marL="0" indent="0">
              <a:buNone/>
            </a:pPr>
            <a:endParaRPr lang="en-US" sz="1800" dirty="0">
              <a:solidFill>
                <a:schemeClr val="tx1">
                  <a:lumMod val="75000"/>
                  <a:lumOff val="25000"/>
                </a:schemeClr>
              </a:solidFill>
            </a:endParaRPr>
          </a:p>
        </p:txBody>
      </p:sp>
      <p:sp>
        <p:nvSpPr>
          <p:cNvPr id="2" name="Title 1"/>
          <p:cNvSpPr>
            <a:spLocks noGrp="1"/>
          </p:cNvSpPr>
          <p:nvPr>
            <p:ph type="title"/>
          </p:nvPr>
        </p:nvSpPr>
        <p:spPr>
          <a:xfrm>
            <a:off x="128486" y="190047"/>
            <a:ext cx="8686800" cy="377026"/>
          </a:xfrm>
        </p:spPr>
        <p:txBody>
          <a:bodyPr/>
          <a:lstStyle/>
          <a:p>
            <a:r>
              <a:rPr lang="en-US" dirty="0"/>
              <a:t>Understanding our staff and meeting their needs.</a:t>
            </a:r>
          </a:p>
        </p:txBody>
      </p:sp>
    </p:spTree>
    <p:extLst>
      <p:ext uri="{BB962C8B-B14F-4D97-AF65-F5344CB8AC3E}">
        <p14:creationId xmlns:p14="http://schemas.microsoft.com/office/powerpoint/2010/main" val="95469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arrot sitting on a pirate's chest of gold, saying &quot;It's pronouced, Vee-Garr&quot; like a pirate would.">
            <a:extLst>
              <a:ext uri="{FF2B5EF4-FFF2-40B4-BE49-F238E27FC236}">
                <a16:creationId xmlns:a16="http://schemas.microsoft.com/office/drawing/2014/main" id="{4AE77A5D-C97A-F749-930C-449E55553E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9779" y="921312"/>
            <a:ext cx="4622543" cy="4218070"/>
          </a:xfrm>
          <a:prstGeom prst="rect">
            <a:avLst/>
          </a:prstGeom>
        </p:spPr>
      </p:pic>
      <p:sp>
        <p:nvSpPr>
          <p:cNvPr id="8" name="Rectangle 7">
            <a:extLst>
              <a:ext uri="{FF2B5EF4-FFF2-40B4-BE49-F238E27FC236}">
                <a16:creationId xmlns:a16="http://schemas.microsoft.com/office/drawing/2014/main" id="{A4ACD27E-54DF-3E41-B971-739EB79D4E58}"/>
              </a:ext>
              <a:ext uri="{C183D7F6-B498-43B3-948B-1728B52AA6E4}">
                <adec:decorative xmlns:adec="http://schemas.microsoft.com/office/drawing/2017/decorative" val="1"/>
              </a:ext>
            </a:extLst>
          </p:cNvPr>
          <p:cNvSpPr/>
          <p:nvPr/>
        </p:nvSpPr>
        <p:spPr bwMode="auto">
          <a:xfrm rot="5400000">
            <a:off x="4266669" y="-4266670"/>
            <a:ext cx="1183344" cy="9716684"/>
          </a:xfrm>
          <a:prstGeom prst="rect">
            <a:avLst/>
          </a:prstGeom>
          <a:gradFill flip="none" rotWithShape="1">
            <a:gsLst>
              <a:gs pos="78000">
                <a:srgbClr val="FFFFFF">
                  <a:alpha val="50196"/>
                </a:srgbClr>
              </a:gs>
              <a:gs pos="57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9" name="Rectangle 8">
            <a:extLst>
              <a:ext uri="{FF2B5EF4-FFF2-40B4-BE49-F238E27FC236}">
                <a16:creationId xmlns:a16="http://schemas.microsoft.com/office/drawing/2014/main" id="{735069E9-6C06-3242-A499-F16C7CE0F5A4}"/>
              </a:ext>
              <a:ext uri="{C183D7F6-B498-43B3-948B-1728B52AA6E4}">
                <adec:decorative xmlns:adec="http://schemas.microsoft.com/office/drawing/2017/decorative" val="1"/>
              </a:ext>
            </a:extLst>
          </p:cNvPr>
          <p:cNvSpPr/>
          <p:nvPr/>
        </p:nvSpPr>
        <p:spPr bwMode="auto">
          <a:xfrm>
            <a:off x="-268970" y="0"/>
            <a:ext cx="5424958" cy="5139382"/>
          </a:xfrm>
          <a:prstGeom prst="rect">
            <a:avLst/>
          </a:prstGeom>
          <a:gradFill flip="none" rotWithShape="1">
            <a:gsLst>
              <a:gs pos="88000">
                <a:srgbClr val="FFFFFF">
                  <a:alpha val="50196"/>
                </a:srgbClr>
              </a:gs>
              <a:gs pos="56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3" name="TextBox 2">
            <a:extLst>
              <a:ext uri="{FF2B5EF4-FFF2-40B4-BE49-F238E27FC236}">
                <a16:creationId xmlns:a16="http://schemas.microsoft.com/office/drawing/2014/main" id="{7739097A-D823-244E-B3E1-2FDAAB01DADB}"/>
              </a:ext>
            </a:extLst>
          </p:cNvPr>
          <p:cNvSpPr txBox="1"/>
          <p:nvPr/>
        </p:nvSpPr>
        <p:spPr>
          <a:xfrm>
            <a:off x="7275547" y="757120"/>
            <a:ext cx="1539739" cy="572464"/>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1400" dirty="0">
                <a:solidFill>
                  <a:schemeClr val="bg2"/>
                </a:solidFill>
                <a:latin typeface="+mn-lt"/>
              </a:rPr>
              <a:t>“It’s pronounced </a:t>
            </a:r>
            <a:r>
              <a:rPr lang="en-US" sz="1400" dirty="0" err="1">
                <a:solidFill>
                  <a:schemeClr val="bg2"/>
                </a:solidFill>
                <a:latin typeface="+mn-lt"/>
              </a:rPr>
              <a:t>Vee-Garrr</a:t>
            </a:r>
            <a:r>
              <a:rPr lang="en-US" sz="1400" dirty="0">
                <a:solidFill>
                  <a:schemeClr val="bg2"/>
                </a:solidFill>
                <a:latin typeface="+mn-lt"/>
              </a:rPr>
              <a:t>”</a:t>
            </a:r>
          </a:p>
        </p:txBody>
      </p:sp>
      <p:cxnSp>
        <p:nvCxnSpPr>
          <p:cNvPr id="7" name="Straight Connector 6">
            <a:extLst>
              <a:ext uri="{FF2B5EF4-FFF2-40B4-BE49-F238E27FC236}">
                <a16:creationId xmlns:a16="http://schemas.microsoft.com/office/drawing/2014/main" id="{6F5685C8-C5EB-A648-B780-F6B623221F98}"/>
              </a:ext>
              <a:ext uri="{C183D7F6-B498-43B3-948B-1728B52AA6E4}">
                <adec:decorative xmlns:adec="http://schemas.microsoft.com/office/drawing/2017/decorative" val="1"/>
              </a:ext>
            </a:extLst>
          </p:cNvPr>
          <p:cNvCxnSpPr/>
          <p:nvPr/>
        </p:nvCxnSpPr>
        <p:spPr bwMode="auto">
          <a:xfrm flipV="1">
            <a:off x="7015163" y="1128713"/>
            <a:ext cx="528637" cy="285750"/>
          </a:xfrm>
          <a:prstGeom prst="line">
            <a:avLst/>
          </a:prstGeom>
          <a:solidFill>
            <a:schemeClr val="tx2"/>
          </a:solidFill>
          <a:ln w="3175" cap="flat" cmpd="sng" algn="ctr">
            <a:solidFill>
              <a:schemeClr val="bg2"/>
            </a:solidFill>
            <a:prstDash val="solid"/>
            <a:round/>
            <a:headEnd type="none" w="med" len="med"/>
            <a:tailEnd type="none" w="med" len="med"/>
          </a:ln>
          <a:effectLst/>
        </p:spPr>
      </p:cxnSp>
      <p:sp>
        <p:nvSpPr>
          <p:cNvPr id="5" name="Content Placeholder 7"/>
          <p:cNvSpPr>
            <a:spLocks noGrp="1"/>
          </p:cNvSpPr>
          <p:nvPr>
            <p:ph idx="4294967295"/>
          </p:nvPr>
        </p:nvSpPr>
        <p:spPr>
          <a:xfrm>
            <a:off x="128485" y="742786"/>
            <a:ext cx="5503912" cy="3852569"/>
          </a:xfrm>
          <a:prstGeom prst="rect">
            <a:avLst/>
          </a:prstGeom>
        </p:spPr>
        <p:txBody>
          <a:bodyPr>
            <a:normAutofit/>
          </a:bodyPr>
          <a:lstStyle/>
          <a:p>
            <a:r>
              <a:rPr lang="en-US" sz="1800" dirty="0">
                <a:solidFill>
                  <a:schemeClr val="tx1">
                    <a:lumMod val="75000"/>
                    <a:lumOff val="25000"/>
                  </a:schemeClr>
                </a:solidFill>
              </a:rPr>
              <a:t>Short for </a:t>
            </a:r>
            <a:r>
              <a:rPr lang="en-US" sz="1800" b="1" dirty="0">
                <a:solidFill>
                  <a:schemeClr val="tx1">
                    <a:lumMod val="75000"/>
                    <a:lumOff val="25000"/>
                  </a:schemeClr>
                </a:solidFill>
              </a:rPr>
              <a:t>Visa’s Global Accessibility Requirements</a:t>
            </a:r>
          </a:p>
          <a:p>
            <a:r>
              <a:rPr lang="en-US" sz="1800" dirty="0">
                <a:solidFill>
                  <a:schemeClr val="tx1">
                    <a:lumMod val="75000"/>
                    <a:lumOff val="25000"/>
                  </a:schemeClr>
                </a:solidFill>
              </a:rPr>
              <a:t>Technical requirements for web (iOS and Android too)</a:t>
            </a:r>
          </a:p>
          <a:p>
            <a:r>
              <a:rPr lang="en-US" sz="1800" dirty="0">
                <a:solidFill>
                  <a:schemeClr val="tx1">
                    <a:lumMod val="75000"/>
                    <a:lumOff val="25000"/>
                  </a:schemeClr>
                </a:solidFill>
              </a:rPr>
              <a:t>Mapped directly to WCAG 2.0 AA (2. 1 in progress)</a:t>
            </a:r>
          </a:p>
          <a:p>
            <a:r>
              <a:rPr lang="en-US" sz="1800" dirty="0">
                <a:solidFill>
                  <a:schemeClr val="tx1">
                    <a:lumMod val="75000"/>
                    <a:lumOff val="25000"/>
                  </a:schemeClr>
                </a:solidFill>
              </a:rPr>
              <a:t>1:1 Requirement to Test Scenarios with how-to videos for every test</a:t>
            </a:r>
          </a:p>
          <a:p>
            <a:r>
              <a:rPr lang="en-US" sz="1800" dirty="0">
                <a:solidFill>
                  <a:schemeClr val="tx1">
                    <a:lumMod val="75000"/>
                    <a:lumOff val="25000"/>
                  </a:schemeClr>
                </a:solidFill>
              </a:rPr>
              <a:t>90 Minute Training Module</a:t>
            </a:r>
          </a:p>
          <a:p>
            <a:r>
              <a:rPr lang="en-US" sz="1800" dirty="0">
                <a:solidFill>
                  <a:schemeClr val="tx1">
                    <a:lumMod val="75000"/>
                    <a:lumOff val="25000"/>
                  </a:schemeClr>
                </a:solidFill>
              </a:rPr>
              <a:t>FAQs</a:t>
            </a:r>
          </a:p>
          <a:p>
            <a:r>
              <a:rPr lang="en-US" sz="1800" dirty="0">
                <a:solidFill>
                  <a:schemeClr val="tx1">
                    <a:lumMod val="75000"/>
                    <a:lumOff val="25000"/>
                  </a:schemeClr>
                </a:solidFill>
              </a:rPr>
              <a:t>Organized by “component” for Designers &amp; Developers and by </a:t>
            </a:r>
            <a:r>
              <a:rPr lang="en-US" sz="1800" i="1" dirty="0">
                <a:solidFill>
                  <a:schemeClr val="tx1">
                    <a:lumMod val="75000"/>
                    <a:lumOff val="25000"/>
                  </a:schemeClr>
                </a:solidFill>
              </a:rPr>
              <a:t>Testing Tool </a:t>
            </a:r>
            <a:r>
              <a:rPr lang="en-US" sz="1800" dirty="0">
                <a:solidFill>
                  <a:schemeClr val="tx1">
                    <a:lumMod val="75000"/>
                    <a:lumOff val="25000"/>
                  </a:schemeClr>
                </a:solidFill>
              </a:rPr>
              <a:t>for QA</a:t>
            </a:r>
          </a:p>
          <a:p>
            <a:r>
              <a:rPr lang="en-US" sz="1800" dirty="0">
                <a:solidFill>
                  <a:schemeClr val="tx1">
                    <a:lumMod val="75000"/>
                    <a:lumOff val="25000"/>
                  </a:schemeClr>
                </a:solidFill>
              </a:rPr>
              <a:t>Available to all Visa Teams internally at </a:t>
            </a:r>
            <a:r>
              <a:rPr lang="en-US" sz="1800" dirty="0">
                <a:solidFill>
                  <a:schemeClr val="tx1">
                    <a:lumMod val="75000"/>
                    <a:lumOff val="25000"/>
                  </a:schemeClr>
                </a:solidFill>
                <a:hlinkClick r:id="rId4"/>
              </a:rPr>
              <a:t>http://accessibility/</a:t>
            </a:r>
            <a:endParaRPr lang="en-US" sz="1800" dirty="0">
              <a:solidFill>
                <a:schemeClr val="tx1">
                  <a:lumMod val="75000"/>
                  <a:lumOff val="25000"/>
                </a:schemeClr>
              </a:solidFill>
            </a:endParaRPr>
          </a:p>
          <a:p>
            <a:endParaRPr lang="en-US" sz="1800" dirty="0">
              <a:solidFill>
                <a:schemeClr val="tx1">
                  <a:lumMod val="75000"/>
                  <a:lumOff val="25000"/>
                </a:schemeClr>
              </a:solidFill>
            </a:endParaRPr>
          </a:p>
          <a:p>
            <a:endParaRPr lang="en-US" sz="1800" dirty="0">
              <a:solidFill>
                <a:schemeClr val="tx1">
                  <a:lumMod val="75000"/>
                  <a:lumOff val="25000"/>
                </a:schemeClr>
              </a:solidFill>
            </a:endParaRPr>
          </a:p>
          <a:p>
            <a:endParaRPr lang="en-US" sz="1800" dirty="0">
              <a:solidFill>
                <a:schemeClr val="tx1">
                  <a:lumMod val="75000"/>
                  <a:lumOff val="25000"/>
                </a:schemeClr>
              </a:solidFill>
            </a:endParaRPr>
          </a:p>
          <a:p>
            <a:endParaRPr lang="en-US" sz="1800" dirty="0">
              <a:solidFill>
                <a:schemeClr val="tx1">
                  <a:lumMod val="75000"/>
                  <a:lumOff val="25000"/>
                </a:schemeClr>
              </a:solidFill>
            </a:endParaRPr>
          </a:p>
          <a:p>
            <a:pPr marL="0" indent="0">
              <a:buNone/>
            </a:pPr>
            <a:endParaRPr lang="en-US" sz="1800" dirty="0">
              <a:solidFill>
                <a:schemeClr val="tx1">
                  <a:lumMod val="75000"/>
                  <a:lumOff val="25000"/>
                </a:schemeClr>
              </a:solidFill>
            </a:endParaRPr>
          </a:p>
        </p:txBody>
      </p:sp>
      <p:sp>
        <p:nvSpPr>
          <p:cNvPr id="2" name="Title 1"/>
          <p:cNvSpPr>
            <a:spLocks noGrp="1"/>
          </p:cNvSpPr>
          <p:nvPr>
            <p:ph type="title"/>
          </p:nvPr>
        </p:nvSpPr>
        <p:spPr>
          <a:xfrm>
            <a:off x="128486" y="190047"/>
            <a:ext cx="8686800" cy="377026"/>
          </a:xfrm>
        </p:spPr>
        <p:txBody>
          <a:bodyPr/>
          <a:lstStyle/>
          <a:p>
            <a:r>
              <a:rPr lang="en-US" dirty="0"/>
              <a:t>So we translated the WCAG into the VGAR.</a:t>
            </a:r>
          </a:p>
        </p:txBody>
      </p:sp>
    </p:spTree>
    <p:extLst>
      <p:ext uri="{BB962C8B-B14F-4D97-AF65-F5344CB8AC3E}">
        <p14:creationId xmlns:p14="http://schemas.microsoft.com/office/powerpoint/2010/main" val="2333090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2" name="Title 1">
            <a:extLst>
              <a:ext uri="{FF2B5EF4-FFF2-40B4-BE49-F238E27FC236}">
                <a16:creationId xmlns:a16="http://schemas.microsoft.com/office/drawing/2014/main" id="{D42921BF-1AB3-9844-9DA9-F0465A17F231}"/>
              </a:ext>
            </a:extLst>
          </p:cNvPr>
          <p:cNvSpPr>
            <a:spLocks noGrp="1"/>
          </p:cNvSpPr>
          <p:nvPr>
            <p:ph type="ctrTitle"/>
          </p:nvPr>
        </p:nvSpPr>
        <p:spPr>
          <a:xfrm>
            <a:off x="228600" y="2501825"/>
            <a:ext cx="8686800" cy="478977"/>
          </a:xfrm>
        </p:spPr>
        <p:txBody>
          <a:bodyPr/>
          <a:lstStyle/>
          <a:p>
            <a:r>
              <a:rPr lang="en-US" sz="3600" dirty="0">
                <a:solidFill>
                  <a:srgbClr val="FFFFFF"/>
                </a:solidFill>
                <a:latin typeface="Segoe UI Light" panose="020B0502040204020203" pitchFamily="34" charset="0"/>
                <a:cs typeface="Segoe UI Light" panose="020B0502040204020203" pitchFamily="34" charset="0"/>
              </a:rPr>
              <a:t>What did the VGAR look like?</a:t>
            </a:r>
            <a:endParaRPr lang="en-US" sz="3600" dirty="0"/>
          </a:p>
        </p:txBody>
      </p:sp>
    </p:spTree>
    <p:extLst>
      <p:ext uri="{BB962C8B-B14F-4D97-AF65-F5344CB8AC3E}">
        <p14:creationId xmlns:p14="http://schemas.microsoft.com/office/powerpoint/2010/main" val="3312036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cludes copy: Stay Globally Compliant with the Visa Global Accessibility Requirements (VGAR), VGAR meets WCAG 2.0 AA, links to Web, iOS, and Android requirements, and icons describing the VGAR Process below: Plan, Design, Develop, Test. Plus a link to Contact Us." title="screenshot of VGAR home page">
            <a:extLst>
              <a:ext uri="{FF2B5EF4-FFF2-40B4-BE49-F238E27FC236}">
                <a16:creationId xmlns:a16="http://schemas.microsoft.com/office/drawing/2014/main" id="{6F51F86A-3FA7-4047-A81B-00A5E86CD3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5289" y="676194"/>
            <a:ext cx="3058732" cy="418853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86799AE7-BC1F-AB4C-AAAB-9EA679B39AE9}"/>
              </a:ext>
            </a:extLst>
          </p:cNvPr>
          <p:cNvSpPr>
            <a:spLocks noGrp="1"/>
          </p:cNvSpPr>
          <p:nvPr>
            <p:ph sz="quarter" idx="10"/>
          </p:nvPr>
        </p:nvSpPr>
        <p:spPr>
          <a:xfrm>
            <a:off x="237745" y="891541"/>
            <a:ext cx="3957737" cy="1642822"/>
          </a:xfrm>
        </p:spPr>
        <p:txBody>
          <a:bodyPr/>
          <a:lstStyle/>
          <a:p>
            <a:r>
              <a:rPr lang="en-US" dirty="0">
                <a:latin typeface="Seravek ExtraLight" panose="020B0503040000020004" pitchFamily="34" charset="0"/>
              </a:rPr>
              <a:t>The site is meant to look authoritative and approachable.</a:t>
            </a:r>
          </a:p>
          <a:p>
            <a:r>
              <a:rPr lang="en-US" dirty="0">
                <a:latin typeface="Seravek ExtraLight" panose="020B0503040000020004" pitchFamily="34" charset="0"/>
              </a:rPr>
              <a:t>Everything a team would need to get started is in this one place.</a:t>
            </a:r>
          </a:p>
          <a:p>
            <a:r>
              <a:rPr lang="en-US" dirty="0">
                <a:latin typeface="Seravek ExtraLight" panose="020B0503040000020004" pitchFamily="34" charset="0"/>
              </a:rPr>
              <a:t>Contacting our team is easy.</a:t>
            </a:r>
          </a:p>
        </p:txBody>
      </p:sp>
      <p:sp>
        <p:nvSpPr>
          <p:cNvPr id="2" name="Title 1">
            <a:extLst>
              <a:ext uri="{FF2B5EF4-FFF2-40B4-BE49-F238E27FC236}">
                <a16:creationId xmlns:a16="http://schemas.microsoft.com/office/drawing/2014/main" id="{9C391A58-E4E1-9649-A458-1A43CAB36656}"/>
              </a:ext>
            </a:extLst>
          </p:cNvPr>
          <p:cNvSpPr>
            <a:spLocks noGrp="1"/>
          </p:cNvSpPr>
          <p:nvPr>
            <p:ph type="title"/>
          </p:nvPr>
        </p:nvSpPr>
        <p:spPr/>
        <p:txBody>
          <a:bodyPr/>
          <a:lstStyle/>
          <a:p>
            <a:r>
              <a:rPr lang="en-US" dirty="0"/>
              <a:t>A friendly home page with a friendly team behind it.</a:t>
            </a:r>
          </a:p>
        </p:txBody>
      </p:sp>
    </p:spTree>
    <p:extLst>
      <p:ext uri="{BB962C8B-B14F-4D97-AF65-F5344CB8AC3E}">
        <p14:creationId xmlns:p14="http://schemas.microsoft.com/office/powerpoint/2010/main" val="37110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C946FFA-54AD-1746-97FF-584089BC5457}"/>
              </a:ext>
              <a:ext uri="{C183D7F6-B498-43B3-948B-1728B52AA6E4}">
                <adec:decorative xmlns:adec="http://schemas.microsoft.com/office/drawing/2017/decorative" val="1"/>
              </a:ext>
            </a:extLst>
          </p:cNvPr>
          <p:cNvSpPr/>
          <p:nvPr/>
        </p:nvSpPr>
        <p:spPr bwMode="auto">
          <a:xfrm>
            <a:off x="16412" y="0"/>
            <a:ext cx="9144000" cy="5143500"/>
          </a:xfrm>
          <a:prstGeom prst="rect">
            <a:avLst/>
          </a:prstGeom>
          <a:gradFill flip="none" rotWithShape="1">
            <a:gsLst>
              <a:gs pos="0">
                <a:srgbClr val="263576"/>
              </a:gs>
              <a:gs pos="31000">
                <a:srgbClr val="939ABB"/>
              </a:gs>
              <a:gs pos="55000">
                <a:schemeClr val="bg1"/>
              </a:gs>
            </a:gsLst>
            <a:lin ang="1080000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pic>
        <p:nvPicPr>
          <p:cNvPr id="9" name="Picture 8">
            <a:extLst>
              <a:ext uri="{FF2B5EF4-FFF2-40B4-BE49-F238E27FC236}">
                <a16:creationId xmlns:a16="http://schemas.microsoft.com/office/drawing/2014/main" id="{3E275785-4DF3-E941-94BC-A8200AC68214}"/>
              </a:ext>
              <a:ext uri="{C183D7F6-B498-43B3-948B-1728B52AA6E4}">
                <adec:decorative xmlns:adec="http://schemas.microsoft.com/office/drawing/2017/decorative" val="1"/>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a:fillRect/>
          </a:stretch>
        </p:blipFill>
        <p:spPr>
          <a:xfrm>
            <a:off x="5321643" y="-586062"/>
            <a:ext cx="3822357" cy="5729562"/>
          </a:xfrm>
          <a:prstGeom prst="rect">
            <a:avLst/>
          </a:prstGeom>
        </p:spPr>
      </p:pic>
      <p:sp>
        <p:nvSpPr>
          <p:cNvPr id="10" name="Rounded Rectangle 9">
            <a:extLst>
              <a:ext uri="{FF2B5EF4-FFF2-40B4-BE49-F238E27FC236}">
                <a16:creationId xmlns:a16="http://schemas.microsoft.com/office/drawing/2014/main" id="{6BD10CB2-E76C-9447-A8D3-7E92FA734CFD}"/>
              </a:ext>
              <a:ext uri="{C183D7F6-B498-43B3-948B-1728B52AA6E4}">
                <adec:decorative xmlns:adec="http://schemas.microsoft.com/office/drawing/2017/decorative" val="1"/>
              </a:ext>
            </a:extLst>
          </p:cNvPr>
          <p:cNvSpPr/>
          <p:nvPr/>
        </p:nvSpPr>
        <p:spPr bwMode="auto">
          <a:xfrm>
            <a:off x="6146684" y="3847496"/>
            <a:ext cx="2356022" cy="1024107"/>
          </a:xfrm>
          <a:prstGeom prst="roundRect">
            <a:avLst>
              <a:gd name="adj" fmla="val 6374"/>
            </a:avLst>
          </a:prstGeom>
          <a:solidFill>
            <a:srgbClr val="FFFFFF">
              <a:alpha val="89804"/>
            </a:srgb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6" name="Rectangle 5">
            <a:extLst>
              <a:ext uri="{FF2B5EF4-FFF2-40B4-BE49-F238E27FC236}">
                <a16:creationId xmlns:a16="http://schemas.microsoft.com/office/drawing/2014/main" id="{6402E034-FD61-9D45-BEB1-0A5802E2CDBB}"/>
              </a:ext>
            </a:extLst>
          </p:cNvPr>
          <p:cNvSpPr/>
          <p:nvPr/>
        </p:nvSpPr>
        <p:spPr>
          <a:xfrm>
            <a:off x="6490255" y="4472070"/>
            <a:ext cx="1936428" cy="369332"/>
          </a:xfrm>
          <a:prstGeom prst="rect">
            <a:avLst/>
          </a:prstGeom>
        </p:spPr>
        <p:txBody>
          <a:bodyPr wrap="none">
            <a:spAutoFit/>
          </a:bodyPr>
          <a:lstStyle/>
          <a:p>
            <a:pPr algn="r"/>
            <a:r>
              <a:rPr lang="en-US" dirty="0"/>
              <a:t>@</a:t>
            </a:r>
            <a:r>
              <a:rPr lang="en-US" b="1" dirty="0" err="1">
                <a:solidFill>
                  <a:srgbClr val="1A1F71"/>
                </a:solidFill>
              </a:rPr>
              <a:t>that</a:t>
            </a:r>
            <a:r>
              <a:rPr lang="en-US" dirty="0" err="1"/>
              <a:t>JamesGreen</a:t>
            </a:r>
            <a:endParaRPr lang="en-US" dirty="0"/>
          </a:p>
        </p:txBody>
      </p:sp>
      <p:pic>
        <p:nvPicPr>
          <p:cNvPr id="15" name="Picture 14" title="Twitter">
            <a:extLst>
              <a:ext uri="{FF2B5EF4-FFF2-40B4-BE49-F238E27FC236}">
                <a16:creationId xmlns:a16="http://schemas.microsoft.com/office/drawing/2014/main" id="{B5F7F7B0-FD53-EB40-99D8-EDD0A62560B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299892" y="4532854"/>
            <a:ext cx="269168" cy="282829"/>
          </a:xfrm>
          <a:prstGeom prst="rect">
            <a:avLst/>
          </a:prstGeom>
        </p:spPr>
      </p:pic>
      <p:sp>
        <p:nvSpPr>
          <p:cNvPr id="13" name="Rectangle 12">
            <a:extLst>
              <a:ext uri="{FF2B5EF4-FFF2-40B4-BE49-F238E27FC236}">
                <a16:creationId xmlns:a16="http://schemas.microsoft.com/office/drawing/2014/main" id="{B7C0E6D5-863D-8147-BCF2-EBF0C22F7AF2}"/>
              </a:ext>
            </a:extLst>
          </p:cNvPr>
          <p:cNvSpPr/>
          <p:nvPr/>
        </p:nvSpPr>
        <p:spPr>
          <a:xfrm>
            <a:off x="6463662" y="4169853"/>
            <a:ext cx="1914506" cy="369332"/>
          </a:xfrm>
          <a:prstGeom prst="rect">
            <a:avLst/>
          </a:prstGeom>
        </p:spPr>
        <p:txBody>
          <a:bodyPr wrap="square">
            <a:spAutoFit/>
          </a:bodyPr>
          <a:lstStyle/>
          <a:p>
            <a:pPr algn="r"/>
            <a:r>
              <a:rPr lang="en-US" dirty="0" err="1">
                <a:solidFill>
                  <a:schemeClr val="tx1">
                    <a:lumMod val="85000"/>
                    <a:lumOff val="15000"/>
                  </a:schemeClr>
                </a:solidFill>
              </a:rPr>
              <a:t>Jgreen@visa.com</a:t>
            </a:r>
            <a:endParaRPr lang="en-US" dirty="0">
              <a:solidFill>
                <a:schemeClr val="tx1">
                  <a:lumMod val="85000"/>
                  <a:lumOff val="15000"/>
                </a:schemeClr>
              </a:solidFill>
            </a:endParaRPr>
          </a:p>
        </p:txBody>
      </p:sp>
      <p:pic>
        <p:nvPicPr>
          <p:cNvPr id="14" name="Picture 13" title="Email">
            <a:extLst>
              <a:ext uri="{FF2B5EF4-FFF2-40B4-BE49-F238E27FC236}">
                <a16:creationId xmlns:a16="http://schemas.microsoft.com/office/drawing/2014/main" id="{3E36307C-B659-BD42-8C7B-551A0EC5E182}"/>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10000" r="90000">
                        <a14:foregroundMark x1="43478" y1="33333" x2="43478" y2="33333"/>
                      </a14:backgroundRemoval>
                    </a14:imgEffect>
                  </a14:imgLayer>
                </a14:imgProps>
              </a:ext>
              <a:ext uri="{28A0092B-C50C-407E-A947-70E740481C1C}">
                <a14:useLocalDpi xmlns:a14="http://schemas.microsoft.com/office/drawing/2010/main"/>
              </a:ext>
            </a:extLst>
          </a:blip>
          <a:stretch>
            <a:fillRect/>
          </a:stretch>
        </p:blipFill>
        <p:spPr>
          <a:xfrm>
            <a:off x="6365273" y="4236005"/>
            <a:ext cx="234077" cy="281998"/>
          </a:xfrm>
          <a:prstGeom prst="rect">
            <a:avLst/>
          </a:prstGeom>
        </p:spPr>
      </p:pic>
      <p:sp>
        <p:nvSpPr>
          <p:cNvPr id="3" name="Rectangle 2">
            <a:extLst>
              <a:ext uri="{FF2B5EF4-FFF2-40B4-BE49-F238E27FC236}">
                <a16:creationId xmlns:a16="http://schemas.microsoft.com/office/drawing/2014/main" id="{B9DDEF16-A27F-5644-83F9-EBF29545E240}"/>
              </a:ext>
            </a:extLst>
          </p:cNvPr>
          <p:cNvSpPr/>
          <p:nvPr/>
        </p:nvSpPr>
        <p:spPr>
          <a:xfrm>
            <a:off x="1062305" y="3535640"/>
            <a:ext cx="3181063" cy="1200329"/>
          </a:xfrm>
          <a:prstGeom prst="rect">
            <a:avLst/>
          </a:prstGeom>
        </p:spPr>
        <p:txBody>
          <a:bodyPr wrap="square">
            <a:spAutoFit/>
          </a:bodyPr>
          <a:lstStyle/>
          <a:p>
            <a:r>
              <a:rPr lang="en-US" dirty="0">
                <a:solidFill>
                  <a:schemeClr val="bg2"/>
                </a:solidFill>
                <a:latin typeface="Seravek ExtraLight" panose="020B0503040000020004" pitchFamily="34" charset="0"/>
              </a:rPr>
              <a:t>Member, Board of Directors</a:t>
            </a:r>
          </a:p>
          <a:p>
            <a:r>
              <a:rPr lang="en-US" dirty="0">
                <a:solidFill>
                  <a:schemeClr val="bg2"/>
                </a:solidFill>
                <a:latin typeface="Seravek ExtraLight" panose="020B0503040000020004" pitchFamily="34" charset="0"/>
              </a:rPr>
              <a:t>Knowbility</a:t>
            </a:r>
          </a:p>
          <a:p>
            <a:pPr marL="288925" indent="-173038">
              <a:buFont typeface="Arial" panose="020B0604020202020204" pitchFamily="34" charset="0"/>
              <a:buChar char="•"/>
            </a:pPr>
            <a:r>
              <a:rPr lang="en-US" b="1" dirty="0">
                <a:solidFill>
                  <a:schemeClr val="bg2"/>
                </a:solidFill>
                <a:latin typeface="Seravek ExtraLight" panose="020B0503040000020004" pitchFamily="34" charset="0"/>
              </a:rPr>
              <a:t>Board Development Lead</a:t>
            </a:r>
          </a:p>
          <a:p>
            <a:pPr marL="288925" indent="-173038">
              <a:buFont typeface="Arial" panose="020B0604020202020204" pitchFamily="34" charset="0"/>
              <a:buChar char="•"/>
            </a:pPr>
            <a:r>
              <a:rPr lang="en-US" b="1" dirty="0">
                <a:solidFill>
                  <a:schemeClr val="bg2"/>
                </a:solidFill>
                <a:latin typeface="Seravek ExtraLight" panose="020B0503040000020004" pitchFamily="34" charset="0"/>
              </a:rPr>
              <a:t>Chair starting January 1, 2020</a:t>
            </a:r>
          </a:p>
        </p:txBody>
      </p:sp>
      <p:pic>
        <p:nvPicPr>
          <p:cNvPr id="17" name="Picture 16" descr="Knowbility">
            <a:extLst>
              <a:ext uri="{FF2B5EF4-FFF2-40B4-BE49-F238E27FC236}">
                <a16:creationId xmlns:a16="http://schemas.microsoft.com/office/drawing/2014/main" id="{FF777E6B-694E-AA4A-BFEF-96A003CAD6B8}"/>
              </a:ext>
            </a:extLst>
          </p:cNvPr>
          <p:cNvPicPr>
            <a:picLocks noChangeAspect="1"/>
          </p:cNvPicPr>
          <p:nvPr/>
        </p:nvPicPr>
        <p:blipFill>
          <a:blip r:embed="rId8" cstate="screen">
            <a:alphaModFix/>
            <a:extLst>
              <a:ext uri="{28A0092B-C50C-407E-A947-70E740481C1C}">
                <a14:useLocalDpi xmlns:a14="http://schemas.microsoft.com/office/drawing/2010/main"/>
              </a:ext>
            </a:extLst>
          </a:blip>
          <a:stretch>
            <a:fillRect/>
          </a:stretch>
        </p:blipFill>
        <p:spPr>
          <a:xfrm>
            <a:off x="595984" y="2894621"/>
            <a:ext cx="2267792" cy="597712"/>
          </a:xfrm>
          <a:prstGeom prst="rect">
            <a:avLst/>
          </a:prstGeom>
        </p:spPr>
      </p:pic>
      <p:sp>
        <p:nvSpPr>
          <p:cNvPr id="18" name="TextBox 17">
            <a:extLst>
              <a:ext uri="{FF2B5EF4-FFF2-40B4-BE49-F238E27FC236}">
                <a16:creationId xmlns:a16="http://schemas.microsoft.com/office/drawing/2014/main" id="{EDD38CEA-E074-3847-B898-3CD7838F2435}"/>
              </a:ext>
            </a:extLst>
          </p:cNvPr>
          <p:cNvSpPr txBox="1"/>
          <p:nvPr/>
        </p:nvSpPr>
        <p:spPr>
          <a:xfrm>
            <a:off x="1062305" y="1615428"/>
            <a:ext cx="4022646" cy="1200329"/>
          </a:xfrm>
          <a:prstGeom prst="rect">
            <a:avLst/>
          </a:prstGeom>
          <a:noFill/>
        </p:spPr>
        <p:txBody>
          <a:bodyPr wrap="square" rtlCol="0">
            <a:spAutoFit/>
          </a:bodyPr>
          <a:lstStyle/>
          <a:p>
            <a:pPr marL="4763" fontAlgn="auto">
              <a:spcBef>
                <a:spcPts val="0"/>
              </a:spcBef>
              <a:spcAft>
                <a:spcPts val="0"/>
              </a:spcAft>
            </a:pPr>
            <a:r>
              <a:rPr lang="en-US" dirty="0">
                <a:solidFill>
                  <a:schemeClr val="bg2"/>
                </a:solidFill>
                <a:latin typeface="Seravek ExtraLight" panose="020B0503040000020004" pitchFamily="34" charset="0"/>
              </a:rPr>
              <a:t>Sr. Director, Global Product Design</a:t>
            </a:r>
          </a:p>
          <a:p>
            <a:pPr marL="4763" fontAlgn="auto">
              <a:spcBef>
                <a:spcPts val="0"/>
              </a:spcBef>
              <a:spcAft>
                <a:spcPts val="0"/>
              </a:spcAft>
            </a:pPr>
            <a:r>
              <a:rPr lang="en-US" dirty="0">
                <a:solidFill>
                  <a:schemeClr val="bg2"/>
                </a:solidFill>
                <a:latin typeface="Seravek ExtraLight" panose="020B0503040000020004" pitchFamily="34" charset="0"/>
              </a:rPr>
              <a:t>Visa</a:t>
            </a:r>
          </a:p>
          <a:p>
            <a:pPr marL="288925" indent="-173038">
              <a:buFont typeface="Arial" panose="020B0604020202020204" pitchFamily="34" charset="0"/>
              <a:buChar char="•"/>
              <a:tabLst>
                <a:tab pos="284163" algn="l"/>
              </a:tabLst>
            </a:pPr>
            <a:r>
              <a:rPr lang="en-US" b="1" dirty="0">
                <a:solidFill>
                  <a:schemeClr val="bg2"/>
                </a:solidFill>
                <a:latin typeface="Seravek ExtraLight" panose="020B0503040000020004" pitchFamily="34" charset="0"/>
              </a:rPr>
              <a:t>Global Accessibility</a:t>
            </a:r>
          </a:p>
          <a:p>
            <a:pPr marL="288925" indent="-173038">
              <a:buFont typeface="Arial" panose="020B0604020202020204" pitchFamily="34" charset="0"/>
              <a:buChar char="•"/>
              <a:tabLst>
                <a:tab pos="284163" algn="l"/>
              </a:tabLst>
            </a:pPr>
            <a:r>
              <a:rPr lang="en-US" b="1" dirty="0">
                <a:solidFill>
                  <a:schemeClr val="bg2"/>
                </a:solidFill>
                <a:latin typeface="Seravek ExtraLight" panose="020B0503040000020004" pitchFamily="34" charset="0"/>
              </a:rPr>
              <a:t>UX Strategy &amp; User Research</a:t>
            </a:r>
          </a:p>
        </p:txBody>
      </p:sp>
      <p:pic>
        <p:nvPicPr>
          <p:cNvPr id="16" name="Picture 15" descr="Visa">
            <a:extLst>
              <a:ext uri="{FF2B5EF4-FFF2-40B4-BE49-F238E27FC236}">
                <a16:creationId xmlns:a16="http://schemas.microsoft.com/office/drawing/2014/main" id="{74125FBC-2FAD-6848-AC9D-D99CA719DE7A}"/>
              </a:ext>
            </a:extLst>
          </p:cNvPr>
          <p:cNvPicPr>
            <a:picLocks noChangeAspect="1"/>
          </p:cNvPicPr>
          <p:nvPr/>
        </p:nvPicPr>
        <p:blipFill>
          <a:blip r:embed="rId9">
            <a:alphaModFix/>
            <a:extLst>
              <a:ext uri="{28A0092B-C50C-407E-A947-70E740481C1C}">
                <a14:useLocalDpi xmlns:a14="http://schemas.microsoft.com/office/drawing/2010/main"/>
              </a:ext>
            </a:extLst>
          </a:blip>
          <a:stretch>
            <a:fillRect/>
          </a:stretch>
        </p:blipFill>
        <p:spPr>
          <a:xfrm>
            <a:off x="509357" y="902209"/>
            <a:ext cx="1838637" cy="595855"/>
          </a:xfrm>
          <a:prstGeom prst="rect">
            <a:avLst/>
          </a:prstGeom>
        </p:spPr>
      </p:pic>
      <p:sp>
        <p:nvSpPr>
          <p:cNvPr id="12" name="Rectangle 11">
            <a:extLst>
              <a:ext uri="{FF2B5EF4-FFF2-40B4-BE49-F238E27FC236}">
                <a16:creationId xmlns:a16="http://schemas.microsoft.com/office/drawing/2014/main" id="{24B48950-3861-6147-AB7C-BE8B214AFE01}"/>
              </a:ext>
            </a:extLst>
          </p:cNvPr>
          <p:cNvSpPr/>
          <p:nvPr/>
        </p:nvSpPr>
        <p:spPr>
          <a:xfrm>
            <a:off x="6423489" y="3817080"/>
            <a:ext cx="1785233" cy="461665"/>
          </a:xfrm>
          <a:prstGeom prst="rect">
            <a:avLst/>
          </a:prstGeom>
        </p:spPr>
        <p:txBody>
          <a:bodyPr wrap="square">
            <a:spAutoFit/>
          </a:bodyPr>
          <a:lstStyle/>
          <a:p>
            <a:pPr algn="r"/>
            <a:r>
              <a:rPr lang="en-US" sz="2400" dirty="0">
                <a:solidFill>
                  <a:schemeClr val="tx2"/>
                </a:solidFill>
              </a:rPr>
              <a:t>James Green</a:t>
            </a:r>
          </a:p>
        </p:txBody>
      </p:sp>
      <p:sp>
        <p:nvSpPr>
          <p:cNvPr id="2" name="Title 1"/>
          <p:cNvSpPr>
            <a:spLocks noGrp="1"/>
          </p:cNvSpPr>
          <p:nvPr>
            <p:ph type="title"/>
          </p:nvPr>
        </p:nvSpPr>
        <p:spPr/>
        <p:txBody>
          <a:bodyPr/>
          <a:lstStyle/>
          <a:p>
            <a:r>
              <a:rPr lang="en-US" dirty="0"/>
              <a:t>And a little about me.</a:t>
            </a:r>
          </a:p>
        </p:txBody>
      </p:sp>
    </p:spTree>
    <p:extLst>
      <p:ext uri="{BB962C8B-B14F-4D97-AF65-F5344CB8AC3E}">
        <p14:creationId xmlns:p14="http://schemas.microsoft.com/office/powerpoint/2010/main" val="1793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ows 3 requirements on a sub-page along with code snippets included below 2 of them." title="screenshot of VGAR sub-page">
            <a:extLst>
              <a:ext uri="{FF2B5EF4-FFF2-40B4-BE49-F238E27FC236}">
                <a16:creationId xmlns:a16="http://schemas.microsoft.com/office/drawing/2014/main" id="{8A4E2994-2A8F-D945-A7ED-DAD046F640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24125" y="691563"/>
            <a:ext cx="2764270" cy="386308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 name="Picture 2" descr="Visa's Global Accessibility Requirements webstie.  shows nav opened to requirement INT-WEB-004: create keyboard friendly modal windows that trap focus, with a description below, and section headings showing that detailed requirements, test procedures, and related content are below that." title="screenshot of web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0948" y="691563"/>
            <a:ext cx="5549424" cy="3863080"/>
          </a:xfrm>
          <a:prstGeom prst="rect">
            <a:avLst/>
          </a:prstGeom>
          <a:effectLst>
            <a:outerShdw blurRad="25400" dist="38100" dir="2700000" algn="tl" rotWithShape="0">
              <a:schemeClr val="tx1">
                <a:lumMod val="65000"/>
                <a:lumOff val="35000"/>
                <a:alpha val="40000"/>
              </a:schemeClr>
            </a:outerShdw>
          </a:effectLst>
        </p:spPr>
      </p:pic>
      <p:sp>
        <p:nvSpPr>
          <p:cNvPr id="2" name="Title 1">
            <a:extLst>
              <a:ext uri="{FF2B5EF4-FFF2-40B4-BE49-F238E27FC236}">
                <a16:creationId xmlns:a16="http://schemas.microsoft.com/office/drawing/2014/main" id="{ADA9D38B-6543-1E44-982E-1B1452E719B7}"/>
              </a:ext>
            </a:extLst>
          </p:cNvPr>
          <p:cNvSpPr>
            <a:spLocks noGrp="1"/>
          </p:cNvSpPr>
          <p:nvPr>
            <p:ph type="title"/>
          </p:nvPr>
        </p:nvSpPr>
        <p:spPr/>
        <p:txBody>
          <a:bodyPr/>
          <a:lstStyle/>
          <a:p>
            <a:r>
              <a:rPr lang="en-US" dirty="0"/>
              <a:t>Requirements grouped by component.</a:t>
            </a:r>
          </a:p>
        </p:txBody>
      </p:sp>
    </p:spTree>
    <p:extLst>
      <p:ext uri="{BB962C8B-B14F-4D97-AF65-F5344CB8AC3E}">
        <p14:creationId xmlns:p14="http://schemas.microsoft.com/office/powerpoint/2010/main" val="246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ows screenshot from test procedure video, with closed captions that reads, &quot;Okay, so we open the modal and it was indeed read aloud as appropriately&quot;" title="video screenshot">
            <a:extLst>
              <a:ext uri="{FF2B5EF4-FFF2-40B4-BE49-F238E27FC236}">
                <a16:creationId xmlns:a16="http://schemas.microsoft.com/office/drawing/2014/main" id="{457D81D7-EB88-8242-9A17-8EFFA9644D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7369" y="722299"/>
            <a:ext cx="3974052" cy="199556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Picture 6" descr="shows a requirement with 2 code snippets below it, along with several test procedures below that. Each test procedure has a &quot;play video&quot; icon next to it." title="VGAR sub-page screenshot">
            <a:extLst>
              <a:ext uri="{FF2B5EF4-FFF2-40B4-BE49-F238E27FC236}">
                <a16:creationId xmlns:a16="http://schemas.microsoft.com/office/drawing/2014/main" id="{F3A4BBED-2A14-FA4D-9447-47E37BD11F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687" y="722299"/>
            <a:ext cx="3444613" cy="3901216"/>
          </a:xfrm>
          <a:prstGeom prst="rect">
            <a:avLst/>
          </a:prstGeom>
          <a:ln>
            <a:solidFill>
              <a:schemeClr val="bg1">
                <a:lumMod val="85000"/>
              </a:schemeClr>
            </a:solidFill>
          </a:ln>
          <a:effectLst>
            <a:outerShdw blurRad="50800" dist="38100" dir="2700000" algn="tl" rotWithShape="0">
              <a:prstClr val="black">
                <a:alpha val="40000"/>
              </a:prstClr>
            </a:outerShdw>
          </a:effectLst>
        </p:spPr>
      </p:pic>
      <p:cxnSp>
        <p:nvCxnSpPr>
          <p:cNvPr id="3" name="Straight Arrow Connector 2" descr="clicking a video icon opens the modal window">
            <a:extLst>
              <a:ext uri="{FF2B5EF4-FFF2-40B4-BE49-F238E27FC236}">
                <a16:creationId xmlns:a16="http://schemas.microsoft.com/office/drawing/2014/main" id="{4689541F-3F30-E041-918F-D4ADC4C1A437}"/>
              </a:ext>
            </a:extLst>
          </p:cNvPr>
          <p:cNvCxnSpPr/>
          <p:nvPr/>
        </p:nvCxnSpPr>
        <p:spPr bwMode="auto">
          <a:xfrm flipV="1">
            <a:off x="2266790" y="2128477"/>
            <a:ext cx="2220686" cy="998925"/>
          </a:xfrm>
          <a:prstGeom prst="straightConnector1">
            <a:avLst/>
          </a:prstGeom>
          <a:solidFill>
            <a:schemeClr val="tx2"/>
          </a:solidFill>
          <a:ln w="12700" cap="flat" cmpd="sng" algn="ctr">
            <a:solidFill>
              <a:schemeClr val="tx2"/>
            </a:solidFill>
            <a:prstDash val="solid"/>
            <a:round/>
            <a:headEnd type="none" w="med" len="med"/>
            <a:tailEnd type="triangle"/>
          </a:ln>
          <a:effectLst/>
        </p:spPr>
      </p:cxnSp>
      <p:sp>
        <p:nvSpPr>
          <p:cNvPr id="4" name="Title 3">
            <a:extLst>
              <a:ext uri="{FF2B5EF4-FFF2-40B4-BE49-F238E27FC236}">
                <a16:creationId xmlns:a16="http://schemas.microsoft.com/office/drawing/2014/main" id="{A84E6E84-A8C9-5C49-90B1-60B92756A58A}"/>
              </a:ext>
            </a:extLst>
          </p:cNvPr>
          <p:cNvSpPr>
            <a:spLocks noGrp="1"/>
          </p:cNvSpPr>
          <p:nvPr>
            <p:ph type="title"/>
          </p:nvPr>
        </p:nvSpPr>
        <p:spPr/>
        <p:txBody>
          <a:bodyPr/>
          <a:lstStyle/>
          <a:p>
            <a:r>
              <a:rPr lang="en-US" dirty="0"/>
              <a:t>Test cases grouped by test tool with how-to videos.</a:t>
            </a:r>
          </a:p>
        </p:txBody>
      </p:sp>
    </p:spTree>
    <p:extLst>
      <p:ext uri="{BB962C8B-B14F-4D97-AF65-F5344CB8AC3E}">
        <p14:creationId xmlns:p14="http://schemas.microsoft.com/office/powerpoint/2010/main" val="397961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ows start of Module 3 training section with video playing." title="Training Module 3 screenshot">
            <a:extLst>
              <a:ext uri="{FF2B5EF4-FFF2-40B4-BE49-F238E27FC236}">
                <a16:creationId xmlns:a16="http://schemas.microsoft.com/office/drawing/2014/main" id="{ABDC50FD-BDE5-8148-A79B-48AA6AEB56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5130" y="784260"/>
            <a:ext cx="3664262" cy="27965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descr="shows table titled &quot;Training Status: 156/196 Passed) containg rows for each user, their status, module scores, average, date and time, and buttons to clear or delete quizzes." title="Training Admin Dashboard screenshot">
            <a:extLst>
              <a:ext uri="{FF2B5EF4-FFF2-40B4-BE49-F238E27FC236}">
                <a16:creationId xmlns:a16="http://schemas.microsoft.com/office/drawing/2014/main" id="{1A3F92BB-71A3-E74C-9856-044715E241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9411" y="2844675"/>
            <a:ext cx="4363752" cy="1920878"/>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3" name="Picture 12" descr="shows Visa Accessibility Training Dashboard with current status (100% complete), a &quot;Print Certificate&quot; button, and 4 modules with buttons to start each." title="Video Training Dashboard Screenshot">
            <a:extLst>
              <a:ext uri="{FF2B5EF4-FFF2-40B4-BE49-F238E27FC236}">
                <a16:creationId xmlns:a16="http://schemas.microsoft.com/office/drawing/2014/main" id="{55694576-D2BD-3F42-B5FA-7CA5B31C7F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422" y="784260"/>
            <a:ext cx="3941027" cy="253524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AC98DC2-6A2B-1945-93FB-1DB32A5288DC}"/>
              </a:ext>
            </a:extLst>
          </p:cNvPr>
          <p:cNvSpPr>
            <a:spLocks noGrp="1"/>
          </p:cNvSpPr>
          <p:nvPr>
            <p:ph type="title"/>
          </p:nvPr>
        </p:nvSpPr>
        <p:spPr/>
        <p:txBody>
          <a:bodyPr/>
          <a:lstStyle/>
          <a:p>
            <a:r>
              <a:rPr lang="en-US" dirty="0"/>
              <a:t>Online Training Module with Reporting.</a:t>
            </a:r>
          </a:p>
        </p:txBody>
      </p:sp>
    </p:spTree>
    <p:extLst>
      <p:ext uri="{BB962C8B-B14F-4D97-AF65-F5344CB8AC3E}">
        <p14:creationId xmlns:p14="http://schemas.microsoft.com/office/powerpoint/2010/main" val="3898527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b VGAR Test Script excel spreadsheet shown, a picture of it, a description, link to download, and how-to video with CC that says, &quot;This is used to sort the document by test number.  The VGAR tests are all prescribed in an order that allows you to use one tool at a time and quickly move through the test.&quot;" title="VGAR downloads screenshot">
            <a:extLst>
              <a:ext uri="{FF2B5EF4-FFF2-40B4-BE49-F238E27FC236}">
                <a16:creationId xmlns:a16="http://schemas.microsoft.com/office/drawing/2014/main" id="{6E7EB536-5FCB-DE40-862F-D0A430463B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6635" y="699246"/>
            <a:ext cx="3473642" cy="4131308"/>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nvGrpSpPr>
          <p:cNvPr id="2" name="Group 1" descr="SHows the VGAR tool page covering NC State Web Evaluation TOol, with a picture of the tool being used, a short description, a link to download it, and a video showing how to use it.">
            <a:extLst>
              <a:ext uri="{FF2B5EF4-FFF2-40B4-BE49-F238E27FC236}">
                <a16:creationId xmlns:a16="http://schemas.microsoft.com/office/drawing/2014/main" id="{B8990EAE-8BA1-8B49-A333-E8625F1A4128}"/>
              </a:ext>
            </a:extLst>
          </p:cNvPr>
          <p:cNvGrpSpPr/>
          <p:nvPr/>
        </p:nvGrpSpPr>
        <p:grpSpPr>
          <a:xfrm>
            <a:off x="838727" y="699246"/>
            <a:ext cx="3400684" cy="4087029"/>
            <a:chOff x="838727" y="699246"/>
            <a:chExt cx="3400684" cy="4087029"/>
          </a:xfrm>
        </p:grpSpPr>
        <p:pic>
          <p:nvPicPr>
            <p:cNvPr id="3" name="Picture 2">
              <a:extLst>
                <a:ext uri="{FF2B5EF4-FFF2-40B4-BE49-F238E27FC236}">
                  <a16:creationId xmlns:a16="http://schemas.microsoft.com/office/drawing/2014/main" id="{FA0757A7-6A8A-DC4B-9667-BC9A6B9146A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727" y="699246"/>
              <a:ext cx="3400684" cy="408702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585AD6CC-69D9-5345-ADC1-7CD44874B6B8}"/>
                </a:ext>
              </a:extLst>
            </p:cNvPr>
            <p:cNvSpPr txBox="1"/>
            <p:nvPr/>
          </p:nvSpPr>
          <p:spPr>
            <a:xfrm>
              <a:off x="1704375" y="3102170"/>
              <a:ext cx="2535036" cy="254300"/>
            </a:xfrm>
            <a:prstGeom prst="rect">
              <a:avLst/>
            </a:prstGeom>
            <a:noFill/>
          </p:spPr>
          <p:txBody>
            <a:bodyPr wrap="square" tIns="91440" bIns="91440" rtlCol="0" anchor="ctr" anchorCtr="1">
              <a:spAutoFit/>
            </a:bodyPr>
            <a:lstStyle/>
            <a:p>
              <a:pPr algn="ctr">
                <a:lnSpc>
                  <a:spcPct val="90000"/>
                </a:lnSpc>
                <a:spcBef>
                  <a:spcPts val="600"/>
                </a:spcBef>
                <a:spcAft>
                  <a:spcPts val="0"/>
                </a:spcAft>
              </a:pPr>
              <a:r>
                <a:rPr lang="en-US" sz="500" b="1" dirty="0">
                  <a:solidFill>
                    <a:schemeClr val="bg1"/>
                  </a:solidFill>
                  <a:latin typeface="Helvetica" pitchFamily="2" charset="0"/>
                  <a:ea typeface="Tahoma" panose="020B0604030504040204" pitchFamily="34" charset="0"/>
                  <a:cs typeface="Tahoma" panose="020B0604030504040204" pitchFamily="34" charset="0"/>
                </a:rPr>
                <a:t>And it gives us a visual readout of where those are on the page.</a:t>
              </a:r>
            </a:p>
          </p:txBody>
        </p:sp>
      </p:grpSp>
      <p:sp>
        <p:nvSpPr>
          <p:cNvPr id="4" name="Title 3">
            <a:extLst>
              <a:ext uri="{FF2B5EF4-FFF2-40B4-BE49-F238E27FC236}">
                <a16:creationId xmlns:a16="http://schemas.microsoft.com/office/drawing/2014/main" id="{DF845235-2CFE-574F-9018-52B593581C6C}"/>
              </a:ext>
            </a:extLst>
          </p:cNvPr>
          <p:cNvSpPr>
            <a:spLocks noGrp="1"/>
          </p:cNvSpPr>
          <p:nvPr>
            <p:ph type="title"/>
          </p:nvPr>
        </p:nvSpPr>
        <p:spPr/>
        <p:txBody>
          <a:bodyPr/>
          <a:lstStyle/>
          <a:p>
            <a:r>
              <a:rPr lang="en-US" dirty="0">
                <a:latin typeface="Seravek Light" panose="020B0503040000020004" pitchFamily="34" charset="0"/>
              </a:rPr>
              <a:t>Assistive Technology and other tools to help with QA.</a:t>
            </a:r>
          </a:p>
        </p:txBody>
      </p:sp>
    </p:spTree>
    <p:extLst>
      <p:ext uri="{BB962C8B-B14F-4D97-AF65-F5344CB8AC3E}">
        <p14:creationId xmlns:p14="http://schemas.microsoft.com/office/powerpoint/2010/main" val="4250871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637CD-812E-744F-97D9-C413E32FF586}"/>
              </a:ext>
            </a:extLst>
          </p:cNvPr>
          <p:cNvSpPr>
            <a:spLocks noGrp="1"/>
          </p:cNvSpPr>
          <p:nvPr>
            <p:ph sz="quarter" idx="10"/>
          </p:nvPr>
        </p:nvSpPr>
        <p:spPr>
          <a:xfrm>
            <a:off x="237745" y="891541"/>
            <a:ext cx="8686800" cy="4095032"/>
          </a:xfrm>
        </p:spPr>
        <p:txBody>
          <a:bodyPr/>
          <a:lstStyle/>
          <a:p>
            <a:r>
              <a:rPr lang="en-US" sz="2400" dirty="0">
                <a:latin typeface="Seravek ExtraLight" panose="020B0503040000020004" pitchFamily="34" charset="0"/>
              </a:rPr>
              <a:t>It really is a ton of unique and valuable knowledge.</a:t>
            </a:r>
          </a:p>
          <a:p>
            <a:r>
              <a:rPr lang="en-US" sz="2400" dirty="0">
                <a:latin typeface="Seravek ExtraLight" panose="020B0503040000020004" pitchFamily="34" charset="0"/>
              </a:rPr>
              <a:t>It helps with consistency across the company.</a:t>
            </a:r>
          </a:p>
          <a:p>
            <a:r>
              <a:rPr lang="en-US" sz="2400" dirty="0">
                <a:latin typeface="Seravek ExtraLight" panose="020B0503040000020004" pitchFamily="34" charset="0"/>
              </a:rPr>
              <a:t>It reduces unnecessary communication between Dev and QA.</a:t>
            </a:r>
          </a:p>
          <a:p>
            <a:r>
              <a:rPr lang="en-US" sz="2400" dirty="0">
                <a:latin typeface="Seravek ExtraLight" panose="020B0503040000020004" pitchFamily="34" charset="0"/>
              </a:rPr>
              <a:t>The self-service and email support model works in some situations.</a:t>
            </a:r>
          </a:p>
          <a:p>
            <a:r>
              <a:rPr lang="en-US" sz="2400" dirty="0">
                <a:latin typeface="Seravek ExtraLight" panose="020B0503040000020004" pitchFamily="34" charset="0"/>
              </a:rPr>
              <a:t>External stakeholders love it, but it doesn’t prevent back-and-forth after they audit our products.</a:t>
            </a:r>
          </a:p>
          <a:p>
            <a:r>
              <a:rPr lang="en-US" sz="2400" dirty="0">
                <a:latin typeface="Seravek ExtraLight" panose="020B0503040000020004" pitchFamily="34" charset="0"/>
              </a:rPr>
              <a:t>Our vendors would use it, but lack access to our intranet.</a:t>
            </a:r>
          </a:p>
          <a:p>
            <a:r>
              <a:rPr lang="en-US" sz="2400" dirty="0">
                <a:latin typeface="Seravek ExtraLight" panose="020B0503040000020004" pitchFamily="34" charset="0"/>
              </a:rPr>
              <a:t>Colleagues in industry want it.</a:t>
            </a:r>
          </a:p>
        </p:txBody>
      </p:sp>
      <p:sp>
        <p:nvSpPr>
          <p:cNvPr id="2" name="Title 1"/>
          <p:cNvSpPr>
            <a:spLocks noGrp="1"/>
          </p:cNvSpPr>
          <p:nvPr>
            <p:ph type="title"/>
          </p:nvPr>
        </p:nvSpPr>
        <p:spPr>
          <a:xfrm>
            <a:off x="237745" y="220717"/>
            <a:ext cx="8686800" cy="377026"/>
          </a:xfrm>
        </p:spPr>
        <p:txBody>
          <a:bodyPr/>
          <a:lstStyle/>
          <a:p>
            <a:r>
              <a:rPr lang="en-US" dirty="0"/>
              <a:t>Things we learned from 5 years of VGAR on our intranet.</a:t>
            </a:r>
          </a:p>
        </p:txBody>
      </p:sp>
    </p:spTree>
    <p:extLst>
      <p:ext uri="{BB962C8B-B14F-4D97-AF65-F5344CB8AC3E}">
        <p14:creationId xmlns:p14="http://schemas.microsoft.com/office/powerpoint/2010/main" val="2362503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1398" y="4130087"/>
            <a:ext cx="7216852" cy="523220"/>
          </a:xfrm>
          <a:prstGeom prst="rect">
            <a:avLst/>
          </a:prstGeom>
          <a:noFill/>
        </p:spPr>
        <p:txBody>
          <a:bodyPr wrap="square" rtlCol="0">
            <a:spAutoFit/>
          </a:bodyPr>
          <a:lstStyle/>
          <a:p>
            <a:pPr algn="ctr" eaLnBrk="1" fontAlgn="auto" hangingPunct="1">
              <a:spcBef>
                <a:spcPts val="0"/>
              </a:spcBef>
              <a:spcAft>
                <a:spcPts val="0"/>
              </a:spcAft>
            </a:pPr>
            <a:r>
              <a:rPr lang="en-US" sz="2800" dirty="0">
                <a:solidFill>
                  <a:schemeClr val="tx1">
                    <a:lumMod val="75000"/>
                    <a:lumOff val="25000"/>
                  </a:schemeClr>
                </a:solidFill>
                <a:latin typeface="Seravek Light" panose="020B0503040000020004" pitchFamily="34" charset="0"/>
              </a:rPr>
              <a:t>http://</a:t>
            </a:r>
            <a:r>
              <a:rPr lang="en-US" sz="2800" dirty="0" err="1">
                <a:solidFill>
                  <a:schemeClr val="tx1">
                    <a:lumMod val="75000"/>
                    <a:lumOff val="25000"/>
                  </a:schemeClr>
                </a:solidFill>
                <a:latin typeface="Seravek Light" panose="020B0503040000020004" pitchFamily="34" charset="0"/>
              </a:rPr>
              <a:t>developer.visa.com</a:t>
            </a:r>
            <a:r>
              <a:rPr lang="en-US" sz="2800" dirty="0">
                <a:solidFill>
                  <a:schemeClr val="tx1">
                    <a:lumMod val="75000"/>
                    <a:lumOff val="25000"/>
                  </a:schemeClr>
                </a:solidFill>
                <a:latin typeface="Seravek Light" panose="020B0503040000020004" pitchFamily="34" charset="0"/>
              </a:rPr>
              <a:t>/pages/accessibility</a:t>
            </a:r>
          </a:p>
        </p:txBody>
      </p:sp>
      <p:pic>
        <p:nvPicPr>
          <p:cNvPr id="8" name="Picture 7" descr="QR code that goes to http://developer.visa.com/pages/accessibility">
            <a:extLst>
              <a:ext uri="{FF2B5EF4-FFF2-40B4-BE49-F238E27FC236}">
                <a16:creationId xmlns:a16="http://schemas.microsoft.com/office/drawing/2014/main" id="{CFB1E05A-1898-4247-B1A6-2DE640C546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5873" y="456437"/>
            <a:ext cx="3847455" cy="3847455"/>
          </a:xfrm>
          <a:prstGeom prst="rect">
            <a:avLst/>
          </a:prstGeom>
        </p:spPr>
      </p:pic>
      <p:pic>
        <p:nvPicPr>
          <p:cNvPr id="4" name="Picture 3" descr="External home page of the VGAR as found at http://developer.visa.com/pages/accessibility. ">
            <a:extLst>
              <a:ext uri="{FF2B5EF4-FFF2-40B4-BE49-F238E27FC236}">
                <a16:creationId xmlns:a16="http://schemas.microsoft.com/office/drawing/2014/main" id="{50A8930A-4FAA-5E46-9520-DA7681BB3E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496" y="819557"/>
            <a:ext cx="3799695" cy="3203382"/>
          </a:xfrm>
          <a:prstGeom prst="rect">
            <a:avLst/>
          </a:prstGeom>
          <a:ln>
            <a:solidFill>
              <a:schemeClr val="accent1"/>
            </a:solidFill>
          </a:ln>
        </p:spPr>
      </p:pic>
      <p:sp>
        <p:nvSpPr>
          <p:cNvPr id="2" name="Title 1"/>
          <p:cNvSpPr>
            <a:spLocks noGrp="1"/>
          </p:cNvSpPr>
          <p:nvPr>
            <p:ph type="title"/>
          </p:nvPr>
        </p:nvSpPr>
        <p:spPr>
          <a:xfrm>
            <a:off x="375107" y="253216"/>
            <a:ext cx="8686800" cy="377026"/>
          </a:xfrm>
        </p:spPr>
        <p:txBody>
          <a:bodyPr/>
          <a:lstStyle/>
          <a:p>
            <a:r>
              <a:rPr lang="en-US" dirty="0">
                <a:latin typeface="Seravek Light" panose="020B0503040000020004" pitchFamily="34" charset="0"/>
              </a:rPr>
              <a:t>The VGAR’s New Home is Visa Developer Center.</a:t>
            </a:r>
          </a:p>
        </p:txBody>
      </p:sp>
    </p:spTree>
    <p:extLst>
      <p:ext uri="{BB962C8B-B14F-4D97-AF65-F5344CB8AC3E}">
        <p14:creationId xmlns:p14="http://schemas.microsoft.com/office/powerpoint/2010/main" val="3162965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0B834B5A-F3D9-1544-8B71-817D607D6CAB}"/>
              </a:ext>
            </a:extLst>
          </p:cNvPr>
          <p:cNvSpPr txBox="1">
            <a:spLocks noGrp="1"/>
          </p:cNvSpPr>
          <p:nvPr>
            <p:ph sz="quarter" idx="10"/>
          </p:nvPr>
        </p:nvSpPr>
        <p:spPr>
          <a:xfrm>
            <a:off x="375107" y="817888"/>
            <a:ext cx="8220254" cy="3754111"/>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lumMod val="75000"/>
                    <a:lumOff val="25000"/>
                  </a:schemeClr>
                </a:solidFill>
                <a:latin typeface="Seravek ExtraLight" panose="020B0503040000020004" pitchFamily="34" charset="0"/>
              </a:rPr>
              <a:t>More Sharing of knowledge: </a:t>
            </a:r>
          </a:p>
          <a:p>
            <a:pPr lvl="1"/>
            <a:r>
              <a:rPr lang="en-US" dirty="0">
                <a:solidFill>
                  <a:schemeClr val="tx1">
                    <a:lumMod val="75000"/>
                    <a:lumOff val="25000"/>
                  </a:schemeClr>
                </a:solidFill>
                <a:latin typeface="Seravek ExtraLight" panose="020B0503040000020004" pitchFamily="34" charset="0"/>
              </a:rPr>
              <a:t>Videos for every test scenario and tool</a:t>
            </a:r>
          </a:p>
          <a:p>
            <a:pPr lvl="1"/>
            <a:r>
              <a:rPr lang="en-US" dirty="0">
                <a:solidFill>
                  <a:schemeClr val="tx1">
                    <a:lumMod val="75000"/>
                    <a:lumOff val="25000"/>
                  </a:schemeClr>
                </a:solidFill>
                <a:latin typeface="Seravek ExtraLight" panose="020B0503040000020004" pitchFamily="34" charset="0"/>
              </a:rPr>
              <a:t>Additional videos covering relevant topics</a:t>
            </a:r>
          </a:p>
          <a:p>
            <a:pPr lvl="1"/>
            <a:r>
              <a:rPr lang="en-US" dirty="0">
                <a:solidFill>
                  <a:schemeClr val="tx1">
                    <a:lumMod val="75000"/>
                    <a:lumOff val="25000"/>
                  </a:schemeClr>
                </a:solidFill>
                <a:latin typeface="Seravek ExtraLight" panose="020B0503040000020004" pitchFamily="34" charset="0"/>
              </a:rPr>
              <a:t>Tools we recommend and develop</a:t>
            </a:r>
          </a:p>
          <a:p>
            <a:r>
              <a:rPr lang="en-US" dirty="0">
                <a:solidFill>
                  <a:schemeClr val="tx1">
                    <a:lumMod val="75000"/>
                    <a:lumOff val="25000"/>
                  </a:schemeClr>
                </a:solidFill>
                <a:latin typeface="Seravek ExtraLight" panose="020B0503040000020004" pitchFamily="34" charset="0"/>
              </a:rPr>
              <a:t>Consistent updates to the VGAR</a:t>
            </a:r>
          </a:p>
          <a:p>
            <a:pPr lvl="1"/>
            <a:r>
              <a:rPr lang="en-US" dirty="0">
                <a:solidFill>
                  <a:schemeClr val="tx1">
                    <a:lumMod val="75000"/>
                    <a:lumOff val="25000"/>
                  </a:schemeClr>
                </a:solidFill>
                <a:latin typeface="Seravek ExtraLight" panose="020B0503040000020004" pitchFamily="34" charset="0"/>
              </a:rPr>
              <a:t>Feedback from our users</a:t>
            </a:r>
          </a:p>
          <a:p>
            <a:pPr lvl="1"/>
            <a:r>
              <a:rPr lang="en-US" dirty="0">
                <a:solidFill>
                  <a:schemeClr val="tx1">
                    <a:lumMod val="75000"/>
                    <a:lumOff val="25000"/>
                  </a:schemeClr>
                </a:solidFill>
                <a:latin typeface="Seravek ExtraLight" panose="020B0503040000020004" pitchFamily="34" charset="0"/>
              </a:rPr>
              <a:t>Updates to laws and standards</a:t>
            </a:r>
          </a:p>
          <a:p>
            <a:r>
              <a:rPr lang="en-US" dirty="0">
                <a:solidFill>
                  <a:schemeClr val="tx1">
                    <a:lumMod val="75000"/>
                    <a:lumOff val="25000"/>
                  </a:schemeClr>
                </a:solidFill>
                <a:latin typeface="Seravek ExtraLight" panose="020B0503040000020004" pitchFamily="34" charset="0"/>
              </a:rPr>
              <a:t>Custom sets of requirements as we develop them:</a:t>
            </a:r>
          </a:p>
          <a:p>
            <a:pPr lvl="1"/>
            <a:r>
              <a:rPr lang="en-US" dirty="0">
                <a:solidFill>
                  <a:schemeClr val="tx1">
                    <a:lumMod val="75000"/>
                    <a:lumOff val="25000"/>
                  </a:schemeClr>
                </a:solidFill>
                <a:latin typeface="Seravek ExtraLight" panose="020B0503040000020004" pitchFamily="34" charset="0"/>
              </a:rPr>
              <a:t>PDF in draft</a:t>
            </a:r>
          </a:p>
          <a:p>
            <a:pPr lvl="1"/>
            <a:r>
              <a:rPr lang="en-US" dirty="0">
                <a:solidFill>
                  <a:schemeClr val="tx1">
                    <a:lumMod val="75000"/>
                    <a:lumOff val="25000"/>
                  </a:schemeClr>
                </a:solidFill>
                <a:latin typeface="Seravek ExtraLight" panose="020B0503040000020004" pitchFamily="34" charset="0"/>
              </a:rPr>
              <a:t>Email (multiple clients) in draft</a:t>
            </a:r>
          </a:p>
          <a:p>
            <a:pPr lvl="1"/>
            <a:r>
              <a:rPr lang="en-US" dirty="0">
                <a:solidFill>
                  <a:schemeClr val="tx1">
                    <a:lumMod val="75000"/>
                    <a:lumOff val="25000"/>
                  </a:schemeClr>
                </a:solidFill>
                <a:latin typeface="Seravek ExtraLight" panose="020B0503040000020004" pitchFamily="34" charset="0"/>
              </a:rPr>
              <a:t>Native Mobile (iOS and Android) in Alpha</a:t>
            </a:r>
          </a:p>
        </p:txBody>
      </p:sp>
      <p:sp>
        <p:nvSpPr>
          <p:cNvPr id="2" name="Title 1"/>
          <p:cNvSpPr>
            <a:spLocks noGrp="1"/>
          </p:cNvSpPr>
          <p:nvPr>
            <p:ph type="title"/>
          </p:nvPr>
        </p:nvSpPr>
        <p:spPr>
          <a:xfrm>
            <a:off x="375107" y="253216"/>
            <a:ext cx="8686800" cy="373436"/>
          </a:xfrm>
        </p:spPr>
        <p:txBody>
          <a:bodyPr/>
          <a:lstStyle/>
          <a:p>
            <a:r>
              <a:rPr lang="en-US" dirty="0">
                <a:latin typeface="Seravek Light" panose="020B0503040000020004" pitchFamily="34" charset="0"/>
              </a:rPr>
              <a:t>VGAR Next Steps</a:t>
            </a:r>
          </a:p>
        </p:txBody>
      </p:sp>
    </p:spTree>
    <p:extLst>
      <p:ext uri="{BB962C8B-B14F-4D97-AF65-F5344CB8AC3E}">
        <p14:creationId xmlns:p14="http://schemas.microsoft.com/office/powerpoint/2010/main" val="123137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sability test showing a blind man using a mobile device with screenreader.  Man wears sunglasses and sits in front of a one way mirror.  Test facilitator looks on from right side of image.">
            <a:extLst>
              <a:ext uri="{FF2B5EF4-FFF2-40B4-BE49-F238E27FC236}">
                <a16:creationId xmlns:a16="http://schemas.microsoft.com/office/drawing/2014/main" id="{B8093C0C-D237-9F41-9DC0-25C8D2192A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0393" y="2810056"/>
            <a:ext cx="2436095" cy="1802601"/>
          </a:xfrm>
          <a:prstGeom prst="rect">
            <a:avLst/>
          </a:prstGeom>
        </p:spPr>
      </p:pic>
      <p:pic>
        <p:nvPicPr>
          <p:cNvPr id="5" name="Picture 4" descr="Usability test of a woman in a joystick controlled wheelchair using a mobile device in a room with a one way mirror.  Test facilitator looks to the left at a screen showing contents of mobile device.">
            <a:extLst>
              <a:ext uri="{FF2B5EF4-FFF2-40B4-BE49-F238E27FC236}">
                <a16:creationId xmlns:a16="http://schemas.microsoft.com/office/drawing/2014/main" id="{3E385124-08D5-1541-BEBF-A1D52ED854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40393" y="816709"/>
            <a:ext cx="2436095" cy="1755041"/>
          </a:xfrm>
          <a:prstGeom prst="rect">
            <a:avLst/>
          </a:prstGeom>
        </p:spPr>
      </p:pic>
      <p:sp>
        <p:nvSpPr>
          <p:cNvPr id="13" name="Content Placeholder 7">
            <a:extLst>
              <a:ext uri="{FF2B5EF4-FFF2-40B4-BE49-F238E27FC236}">
                <a16:creationId xmlns:a16="http://schemas.microsoft.com/office/drawing/2014/main" id="{0B834B5A-F3D9-1544-8B71-817D607D6CAB}"/>
              </a:ext>
            </a:extLst>
          </p:cNvPr>
          <p:cNvSpPr txBox="1">
            <a:spLocks noGrp="1"/>
          </p:cNvSpPr>
          <p:nvPr>
            <p:ph sz="quarter" idx="10"/>
          </p:nvPr>
        </p:nvSpPr>
        <p:spPr>
          <a:xfrm>
            <a:off x="375107" y="852511"/>
            <a:ext cx="5227671" cy="2757914"/>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lumMod val="75000"/>
                    <a:lumOff val="25000"/>
                  </a:schemeClr>
                </a:solidFill>
                <a:latin typeface="Seravek ExtraLight" panose="020B0503040000020004" pitchFamily="34" charset="0"/>
              </a:rPr>
              <a:t>Effective and consistent Brand and UX</a:t>
            </a:r>
          </a:p>
          <a:p>
            <a:r>
              <a:rPr lang="en-US" dirty="0">
                <a:solidFill>
                  <a:schemeClr val="tx1">
                    <a:lumMod val="75000"/>
                    <a:lumOff val="25000"/>
                  </a:schemeClr>
                </a:solidFill>
                <a:latin typeface="Seravek ExtraLight" panose="020B0503040000020004" pitchFamily="34" charset="0"/>
              </a:rPr>
              <a:t>Efficient, production grade, consumable &amp; configurable code</a:t>
            </a:r>
          </a:p>
          <a:p>
            <a:r>
              <a:rPr lang="en-US" dirty="0">
                <a:solidFill>
                  <a:schemeClr val="tx1">
                    <a:lumMod val="75000"/>
                    <a:lumOff val="25000"/>
                  </a:schemeClr>
                </a:solidFill>
                <a:latin typeface="Seravek ExtraLight" panose="020B0503040000020004" pitchFamily="34" charset="0"/>
              </a:rPr>
              <a:t>Designed for inclusivity and easy adoption</a:t>
            </a:r>
          </a:p>
          <a:p>
            <a:pPr lvl="1"/>
            <a:r>
              <a:rPr lang="en-US" dirty="0">
                <a:solidFill>
                  <a:schemeClr val="tx1">
                    <a:lumMod val="75000"/>
                    <a:lumOff val="25000"/>
                  </a:schemeClr>
                </a:solidFill>
                <a:latin typeface="Seravek ExtraLight" panose="020B0503040000020004" pitchFamily="34" charset="0"/>
              </a:rPr>
              <a:t>Broad user base considered, following the VGAR</a:t>
            </a:r>
          </a:p>
          <a:p>
            <a:pPr lvl="1"/>
            <a:r>
              <a:rPr lang="en-US" dirty="0">
                <a:solidFill>
                  <a:schemeClr val="tx1">
                    <a:lumMod val="75000"/>
                    <a:lumOff val="25000"/>
                  </a:schemeClr>
                </a:solidFill>
                <a:latin typeface="Seravek ExtraLight" panose="020B0503040000020004" pitchFamily="34" charset="0"/>
              </a:rPr>
              <a:t>Tested for accessibility with automated tools and by hand</a:t>
            </a:r>
          </a:p>
          <a:p>
            <a:pPr lvl="1"/>
            <a:r>
              <a:rPr lang="en-US" dirty="0">
                <a:solidFill>
                  <a:schemeClr val="tx1">
                    <a:lumMod val="75000"/>
                    <a:lumOff val="25000"/>
                  </a:schemeClr>
                </a:solidFill>
                <a:latin typeface="Seravek ExtraLight" panose="020B0503040000020004" pitchFamily="34" charset="0"/>
              </a:rPr>
              <a:t>Tested in our UX lab by specially trained Research team</a:t>
            </a:r>
          </a:p>
          <a:p>
            <a:pPr lvl="1"/>
            <a:endParaRPr lang="en-US" dirty="0">
              <a:solidFill>
                <a:schemeClr val="tx1">
                  <a:lumMod val="75000"/>
                  <a:lumOff val="25000"/>
                </a:schemeClr>
              </a:solidFill>
              <a:latin typeface="Seravek ExtraLight" panose="020B0503040000020004" pitchFamily="34" charset="0"/>
            </a:endParaRPr>
          </a:p>
        </p:txBody>
      </p:sp>
      <p:sp>
        <p:nvSpPr>
          <p:cNvPr id="2" name="Title 1"/>
          <p:cNvSpPr>
            <a:spLocks noGrp="1"/>
          </p:cNvSpPr>
          <p:nvPr>
            <p:ph type="title"/>
          </p:nvPr>
        </p:nvSpPr>
        <p:spPr>
          <a:xfrm>
            <a:off x="375107" y="253216"/>
            <a:ext cx="8686800" cy="373436"/>
          </a:xfrm>
        </p:spPr>
        <p:txBody>
          <a:bodyPr/>
          <a:lstStyle/>
          <a:p>
            <a:r>
              <a:rPr lang="en-US" dirty="0">
                <a:latin typeface="Seravek Light" panose="020B0503040000020004" pitchFamily="34" charset="0"/>
              </a:rPr>
              <a:t>Visa Design System to Help Further Scale Accessibility</a:t>
            </a:r>
          </a:p>
        </p:txBody>
      </p:sp>
    </p:spTree>
    <p:extLst>
      <p:ext uri="{BB962C8B-B14F-4D97-AF65-F5344CB8AC3E}">
        <p14:creationId xmlns:p14="http://schemas.microsoft.com/office/powerpoint/2010/main" val="3955330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2" name="Title 1">
            <a:extLst>
              <a:ext uri="{FF2B5EF4-FFF2-40B4-BE49-F238E27FC236}">
                <a16:creationId xmlns:a16="http://schemas.microsoft.com/office/drawing/2014/main" id="{12500792-C759-A941-B84C-7B2D85D03DB3}"/>
              </a:ext>
            </a:extLst>
          </p:cNvPr>
          <p:cNvSpPr>
            <a:spLocks noGrp="1"/>
          </p:cNvSpPr>
          <p:nvPr>
            <p:ph type="ctrTitle"/>
          </p:nvPr>
        </p:nvSpPr>
        <p:spPr>
          <a:xfrm>
            <a:off x="228600" y="2501825"/>
            <a:ext cx="8686800" cy="478977"/>
          </a:xfrm>
        </p:spPr>
        <p:txBody>
          <a:bodyPr/>
          <a:lstStyle/>
          <a:p>
            <a:r>
              <a:rPr lang="en-US" sz="3600" dirty="0">
                <a:solidFill>
                  <a:srgbClr val="FFFFFF"/>
                </a:solidFill>
                <a:latin typeface="Segoe UI Light" panose="020B0502040204020203" pitchFamily="34" charset="0"/>
                <a:cs typeface="Segoe UI Light" panose="020B0502040204020203" pitchFamily="34" charset="0"/>
              </a:rPr>
              <a:t>Let’s figure out where your team stands.</a:t>
            </a:r>
            <a:endParaRPr lang="en-US" sz="3600" dirty="0"/>
          </a:p>
        </p:txBody>
      </p:sp>
    </p:spTree>
    <p:extLst>
      <p:ext uri="{BB962C8B-B14F-4D97-AF65-F5344CB8AC3E}">
        <p14:creationId xmlns:p14="http://schemas.microsoft.com/office/powerpoint/2010/main" val="287256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Diagram showing what you need to consider when starting accessibility (no pieces are currently highlighted):&#10;1. Accessibility of Your Product&#10;2. Leadership&#10;3. Skills and Resources&#10;4. Process&#10;5. Stakeholders and Time">
            <a:extLst>
              <a:ext uri="{FF2B5EF4-FFF2-40B4-BE49-F238E27FC236}">
                <a16:creationId xmlns:a16="http://schemas.microsoft.com/office/drawing/2014/main" id="{6A3AE7E2-0BCF-E040-B839-9DA0296EDFE2}"/>
              </a:ext>
            </a:extLst>
          </p:cNvPr>
          <p:cNvGrpSpPr/>
          <p:nvPr/>
        </p:nvGrpSpPr>
        <p:grpSpPr>
          <a:xfrm>
            <a:off x="4962411" y="457338"/>
            <a:ext cx="3929743" cy="4064000"/>
            <a:chOff x="5214257" y="501650"/>
            <a:chExt cx="3929743" cy="4064000"/>
          </a:xfrm>
        </p:grpSpPr>
        <p:graphicFrame>
          <p:nvGraphicFramePr>
            <p:cNvPr id="4" name="Diagram 3">
              <a:extLst>
                <a:ext uri="{FF2B5EF4-FFF2-40B4-BE49-F238E27FC236}">
                  <a16:creationId xmlns:a16="http://schemas.microsoft.com/office/drawing/2014/main" id="{75C17D3D-7076-C44F-9176-034659B7C9BA}"/>
                </a:ext>
              </a:extLst>
            </p:cNvPr>
            <p:cNvGraphicFramePr/>
            <p:nvPr>
              <p:extLst>
                <p:ext uri="{D42A27DB-BD31-4B8C-83A1-F6EECF244321}">
                  <p14:modId xmlns:p14="http://schemas.microsoft.com/office/powerpoint/2010/main" val="1145439653"/>
                </p:ext>
              </p:extLst>
            </p:nvPr>
          </p:nvGraphicFramePr>
          <p:xfrm>
            <a:off x="5214257" y="501650"/>
            <a:ext cx="392974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2EA84FBF-7472-BF44-87CA-F7EF80CD9C1E}"/>
                </a:ext>
              </a:extLst>
            </p:cNvPr>
            <p:cNvSpPr/>
            <p:nvPr/>
          </p:nvSpPr>
          <p:spPr bwMode="auto">
            <a:xfrm>
              <a:off x="6428014" y="1907721"/>
              <a:ext cx="1426028" cy="1428750"/>
            </a:xfrm>
            <a:prstGeom prst="ellipse">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r>
                <a:rPr lang="en-US" sz="1200" dirty="0">
                  <a:solidFill>
                    <a:schemeClr val="bg1"/>
                  </a:solidFill>
                </a:rPr>
                <a:t>Accessibility of your Product(s)</a:t>
              </a:r>
              <a:endParaRPr kumimoji="0" lang="en-US" sz="1200" u="none" strike="noStrike" cap="none" normalizeH="0" baseline="0" dirty="0">
                <a:ln>
                  <a:noFill/>
                </a:ln>
                <a:solidFill>
                  <a:schemeClr val="bg1"/>
                </a:solidFill>
                <a:effectLst/>
              </a:endParaRPr>
            </a:p>
          </p:txBody>
        </p:sp>
      </p:gr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321275" y="943227"/>
            <a:ext cx="4904014" cy="3852569"/>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Level of Accessibility of your Product(s)</a:t>
            </a:r>
          </a:p>
          <a:p>
            <a:r>
              <a:rPr lang="en-US" sz="1800" dirty="0">
                <a:solidFill>
                  <a:schemeClr val="tx1">
                    <a:lumMod val="75000"/>
                    <a:lumOff val="25000"/>
                  </a:schemeClr>
                </a:solidFill>
                <a:latin typeface="Seravek ExtraLight" panose="020B0503040000020004" pitchFamily="34" charset="0"/>
              </a:rPr>
              <a:t>Leadership Support and Vision</a:t>
            </a:r>
          </a:p>
          <a:p>
            <a:r>
              <a:rPr lang="en-US" sz="1800" dirty="0">
                <a:solidFill>
                  <a:schemeClr val="tx1">
                    <a:lumMod val="75000"/>
                    <a:lumOff val="25000"/>
                  </a:schemeClr>
                </a:solidFill>
                <a:latin typeface="Seravek ExtraLight" panose="020B0503040000020004" pitchFamily="34" charset="0"/>
              </a:rPr>
              <a:t>Stakeholders and how much time you have</a:t>
            </a:r>
          </a:p>
          <a:p>
            <a:r>
              <a:rPr lang="en-US" sz="1800" dirty="0">
                <a:solidFill>
                  <a:schemeClr val="tx1">
                    <a:lumMod val="75000"/>
                    <a:lumOff val="25000"/>
                  </a:schemeClr>
                </a:solidFill>
                <a:latin typeface="Seravek ExtraLight" panose="020B0503040000020004" pitchFamily="34" charset="0"/>
              </a:rPr>
              <a:t>Process and tools</a:t>
            </a:r>
          </a:p>
          <a:p>
            <a:r>
              <a:rPr lang="en-US" sz="1800" dirty="0">
                <a:solidFill>
                  <a:schemeClr val="tx1">
                    <a:lumMod val="75000"/>
                    <a:lumOff val="25000"/>
                  </a:schemeClr>
                </a:solidFill>
                <a:latin typeface="Seravek ExtraLight" panose="020B0503040000020004" pitchFamily="34" charset="0"/>
              </a:rPr>
              <a:t>Resource availability (budget, staff, skills)</a:t>
            </a:r>
          </a:p>
          <a:p>
            <a:pPr marL="0" indent="0">
              <a:buFont typeface="Arial" panose="020B0604020202020204" pitchFamily="34" charset="0"/>
              <a:buNone/>
            </a:pPr>
            <a:endParaRPr lang="en-US" sz="1800" dirty="0">
              <a:solidFill>
                <a:schemeClr val="tx1">
                  <a:lumMod val="75000"/>
                  <a:lumOff val="25000"/>
                </a:schemeClr>
              </a:solidFill>
            </a:endParaRPr>
          </a:p>
        </p:txBody>
      </p:sp>
      <p:sp>
        <p:nvSpPr>
          <p:cNvPr id="2" name="Title 1"/>
          <p:cNvSpPr>
            <a:spLocks noGrp="1"/>
          </p:cNvSpPr>
          <p:nvPr>
            <p:ph type="title"/>
          </p:nvPr>
        </p:nvSpPr>
        <p:spPr/>
        <p:txBody>
          <a:bodyPr/>
          <a:lstStyle/>
          <a:p>
            <a:r>
              <a:rPr lang="en-US" dirty="0"/>
              <a:t>Evaluate your program to see where you stand…</a:t>
            </a:r>
          </a:p>
        </p:txBody>
      </p:sp>
    </p:spTree>
    <p:extLst>
      <p:ext uri="{BB962C8B-B14F-4D97-AF65-F5344CB8AC3E}">
        <p14:creationId xmlns:p14="http://schemas.microsoft.com/office/powerpoint/2010/main" val="30063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5">
            <a:extLst>
              <a:ext uri="{FF2B5EF4-FFF2-40B4-BE49-F238E27FC236}">
                <a16:creationId xmlns:a16="http://schemas.microsoft.com/office/drawing/2014/main" id="{AD25B0AB-CE48-7346-B5E6-F81A402365E2}"/>
              </a:ext>
              <a:ext uri="{C183D7F6-B498-43B3-948B-1728B52AA6E4}">
                <adec:decorative xmlns:adec="http://schemas.microsoft.com/office/drawing/2017/decorative" val="1"/>
              </a:ext>
            </a:extLst>
          </p:cNvPr>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descr="Pictures of Visa's Austin TX Usability Lab, including 3 video feeds of a conference room, an analyst reviewing graphical data, a facilitator watching a developer code, and a reserved parking sign that says &quot;Visa User Testing Lab Studies Only&quot; ">
            <a:extLst>
              <a:ext uri="{FF2B5EF4-FFF2-40B4-BE49-F238E27FC236}">
                <a16:creationId xmlns:a16="http://schemas.microsoft.com/office/drawing/2014/main" id="{10C2529A-55D4-9A48-BB5F-0DC3C8549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078" y="0"/>
            <a:ext cx="5089922" cy="5143500"/>
          </a:xfrm>
          <a:prstGeom prst="rect">
            <a:avLst/>
          </a:prstGeom>
        </p:spPr>
      </p:pic>
      <p:sp>
        <p:nvSpPr>
          <p:cNvPr id="63" name="Content Placeholder 62">
            <a:extLst>
              <a:ext uri="{FF2B5EF4-FFF2-40B4-BE49-F238E27FC236}">
                <a16:creationId xmlns:a16="http://schemas.microsoft.com/office/drawing/2014/main" id="{3BDF7178-E727-DF4F-ACBA-60E9F7ACEB4B}"/>
              </a:ext>
            </a:extLst>
          </p:cNvPr>
          <p:cNvSpPr>
            <a:spLocks noGrp="1"/>
          </p:cNvSpPr>
          <p:nvPr>
            <p:ph sz="quarter" idx="10"/>
          </p:nvPr>
        </p:nvSpPr>
        <p:spPr>
          <a:xfrm>
            <a:off x="237745" y="728896"/>
            <a:ext cx="3856098" cy="4324004"/>
          </a:xfrm>
        </p:spPr>
        <p:txBody>
          <a:bodyPr/>
          <a:lstStyle/>
          <a:p>
            <a:pPr marL="0" lvl="0" indent="0" defTabSz="914400" eaLnBrk="0" fontAlgn="base" hangingPunct="0">
              <a:lnSpc>
                <a:spcPct val="100000"/>
              </a:lnSpc>
              <a:spcBef>
                <a:spcPct val="0"/>
              </a:spcBef>
              <a:spcAft>
                <a:spcPct val="0"/>
              </a:spcAft>
              <a:buNone/>
            </a:pPr>
            <a:r>
              <a:rPr lang="en-US" altLang="en-US" sz="1600" b="1" dirty="0">
                <a:solidFill>
                  <a:srgbClr val="44546A"/>
                </a:solidFill>
                <a:latin typeface="Seravek Light" panose="020B0503040000020004" pitchFamily="34" charset="0"/>
                <a:ea typeface="Calibri" panose="020F0502020204030204" pitchFamily="34" charset="0"/>
                <a:cs typeface="Times New Roman" panose="02020603050405020304" pitchFamily="18" charset="0"/>
              </a:rPr>
              <a:t>Visa has a user testing lab in Austin, TX</a:t>
            </a:r>
            <a:endParaRPr lang="en-US" altLang="en-US" sz="600" b="1" dirty="0">
              <a:solidFill>
                <a:schemeClr val="tx1"/>
              </a:solidFill>
            </a:endParaRPr>
          </a:p>
          <a:p>
            <a:pPr defTabSz="914400" eaLnBrk="0" fontAlgn="base" hangingPunct="0">
              <a:lnSpc>
                <a:spcPct val="100000"/>
              </a:lnSpc>
              <a:spcBef>
                <a:spcPct val="0"/>
              </a:spcBef>
              <a:spcAft>
                <a:spcPct val="0"/>
              </a:spcAft>
            </a:pPr>
            <a:r>
              <a:rPr lang="en-US" altLang="en-US" sz="1600" dirty="0">
                <a:solidFill>
                  <a:srgbClr val="262626"/>
                </a:solidFill>
                <a:latin typeface="Seravek ExtraLight" panose="020B0503040000020004" pitchFamily="34" charset="0"/>
                <a:ea typeface="Calibri" panose="020F0502020204030204" pitchFamily="34" charset="0"/>
                <a:cs typeface="Times New Roman" panose="02020603050405020304" pitchFamily="18" charset="0"/>
              </a:rPr>
              <a:t>1500 sq. ft.  3 Rooms.  Rallying point for shifting culture to a user-centric and data-driven mindset.</a:t>
            </a:r>
            <a:endParaRPr lang="en-US" altLang="en-US" sz="600" dirty="0">
              <a:solidFill>
                <a:schemeClr val="tx1"/>
              </a:solidFill>
            </a:endParaRPr>
          </a:p>
          <a:p>
            <a:pPr marL="0" lvl="0" indent="0" defTabSz="914400" eaLnBrk="0" fontAlgn="base" hangingPunct="0">
              <a:lnSpc>
                <a:spcPct val="100000"/>
              </a:lnSpc>
              <a:spcBef>
                <a:spcPct val="0"/>
              </a:spcBef>
              <a:spcAft>
                <a:spcPct val="0"/>
              </a:spcAft>
              <a:buNone/>
            </a:pPr>
            <a:endParaRPr lang="en-US" altLang="en-US" sz="1600" dirty="0">
              <a:solidFill>
                <a:srgbClr val="44546A"/>
              </a:solidFill>
              <a:latin typeface="Seravek Light" panose="020B0503040000020004" pitchFamily="34" charset="0"/>
              <a:ea typeface="Calibri" panose="020F050202020403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None/>
            </a:pPr>
            <a:r>
              <a:rPr lang="en-US" altLang="en-US" sz="1600" b="1" dirty="0">
                <a:solidFill>
                  <a:srgbClr val="44546A"/>
                </a:solidFill>
                <a:latin typeface="Seravek Light" panose="020B0503040000020004" pitchFamily="34" charset="0"/>
                <a:ea typeface="Calibri" panose="020F0502020204030204" pitchFamily="34" charset="0"/>
                <a:cs typeface="Times New Roman" panose="02020603050405020304" pitchFamily="18" charset="0"/>
              </a:rPr>
              <a:t>Growing UX Research Capability</a:t>
            </a:r>
            <a:endParaRPr lang="en-US" altLang="en-US" sz="600" b="1" dirty="0">
              <a:solidFill>
                <a:schemeClr val="tx1"/>
              </a:solidFill>
            </a:endParaRPr>
          </a:p>
          <a:p>
            <a:pPr defTabSz="914400" eaLnBrk="0" fontAlgn="base" hangingPunct="0">
              <a:lnSpc>
                <a:spcPct val="100000"/>
              </a:lnSpc>
              <a:spcBef>
                <a:spcPct val="0"/>
              </a:spcBef>
              <a:spcAft>
                <a:spcPct val="0"/>
              </a:spcAft>
            </a:pPr>
            <a:r>
              <a:rPr lang="en-US" altLang="en-US" sz="1600" dirty="0">
                <a:solidFill>
                  <a:srgbClr val="262626"/>
                </a:solidFill>
                <a:latin typeface="Seravek ExtraLight" panose="020B0503040000020004" pitchFamily="34" charset="0"/>
                <a:ea typeface="Calibri" panose="020F0502020204030204" pitchFamily="34" charset="0"/>
                <a:cs typeface="Times New Roman" panose="02020603050405020304" pitchFamily="18" charset="0"/>
              </a:rPr>
              <a:t>Research capability staffed by a team of nearly 20 professional researchers, working on projects globally.</a:t>
            </a:r>
            <a:endParaRPr lang="en-US" altLang="en-US" sz="600" dirty="0">
              <a:solidFill>
                <a:schemeClr val="tx1"/>
              </a:solidFill>
            </a:endParaRPr>
          </a:p>
          <a:p>
            <a:pPr marL="0" lvl="0" indent="0" defTabSz="914400" eaLnBrk="0" fontAlgn="base" hangingPunct="0">
              <a:lnSpc>
                <a:spcPct val="100000"/>
              </a:lnSpc>
              <a:spcBef>
                <a:spcPct val="0"/>
              </a:spcBef>
              <a:spcAft>
                <a:spcPct val="0"/>
              </a:spcAft>
              <a:buNone/>
            </a:pPr>
            <a:endParaRPr lang="en-US" altLang="en-US" sz="1600" dirty="0">
              <a:solidFill>
                <a:srgbClr val="44546A"/>
              </a:solidFill>
              <a:latin typeface="Seravek Light" panose="020B0503040000020004" pitchFamily="34" charset="0"/>
              <a:ea typeface="Calibri" panose="020F0502020204030204" pitchFamily="34" charset="0"/>
              <a:cs typeface="Times New Roman" panose="02020603050405020304" pitchFamily="18" charset="0"/>
            </a:endParaRPr>
          </a:p>
          <a:p>
            <a:pPr marL="0" lvl="0" indent="0" defTabSz="914400" eaLnBrk="0" fontAlgn="base" hangingPunct="0">
              <a:lnSpc>
                <a:spcPct val="100000"/>
              </a:lnSpc>
              <a:spcBef>
                <a:spcPct val="0"/>
              </a:spcBef>
              <a:spcAft>
                <a:spcPct val="0"/>
              </a:spcAft>
              <a:buNone/>
            </a:pPr>
            <a:r>
              <a:rPr lang="en-US" altLang="en-US" sz="1600" b="1" dirty="0">
                <a:solidFill>
                  <a:srgbClr val="44546A"/>
                </a:solidFill>
                <a:latin typeface="Seravek Light" panose="020B0503040000020004" pitchFamily="34" charset="0"/>
                <a:ea typeface="Calibri" panose="020F0502020204030204" pitchFamily="34" charset="0"/>
                <a:cs typeface="Times New Roman" panose="02020603050405020304" pitchFamily="18" charset="0"/>
              </a:rPr>
              <a:t>All kinds of Research for Visa &amp; Partners</a:t>
            </a:r>
            <a:endParaRPr lang="en-US" altLang="en-US" sz="600" b="1" dirty="0">
              <a:solidFill>
                <a:schemeClr val="tx1"/>
              </a:solidFill>
            </a:endParaRPr>
          </a:p>
          <a:p>
            <a:pPr defTabSz="914400" eaLnBrk="0" fontAlgn="base" hangingPunct="0">
              <a:lnSpc>
                <a:spcPct val="100000"/>
              </a:lnSpc>
              <a:spcBef>
                <a:spcPct val="0"/>
              </a:spcBef>
              <a:spcAft>
                <a:spcPct val="0"/>
              </a:spcAft>
            </a:pPr>
            <a:r>
              <a:rPr lang="en-US" altLang="en-US" sz="1600" dirty="0">
                <a:solidFill>
                  <a:srgbClr val="262626"/>
                </a:solidFill>
                <a:latin typeface="Seravek ExtraLight" panose="020B0503040000020004" pitchFamily="34" charset="0"/>
                <a:ea typeface="Calibri" panose="020F0502020204030204" pitchFamily="34" charset="0"/>
                <a:cs typeface="Times New Roman" panose="02020603050405020304" pitchFamily="18" charset="0"/>
              </a:rPr>
              <a:t>Services Include Lab testing, RITE, remote, contextual inquiry, focus groups and workshops, surveys, journey mapping, information architecture, card sorts, tree testing, analytics, &amp; interaction design.</a:t>
            </a:r>
            <a:endParaRPr lang="en-US" altLang="en-US" sz="1800" dirty="0">
              <a:solidFill>
                <a:schemeClr val="tx1"/>
              </a:solidFill>
              <a:latin typeface="Arial" panose="020B0604020202020204" pitchFamily="34" charset="0"/>
            </a:endParaRPr>
          </a:p>
          <a:p>
            <a:endParaRPr lang="en-US" sz="1600" dirty="0"/>
          </a:p>
        </p:txBody>
      </p:sp>
      <p:sp>
        <p:nvSpPr>
          <p:cNvPr id="62" name="Title 61">
            <a:extLst>
              <a:ext uri="{FF2B5EF4-FFF2-40B4-BE49-F238E27FC236}">
                <a16:creationId xmlns:a16="http://schemas.microsoft.com/office/drawing/2014/main" id="{823EA6B8-FB63-0841-8AFB-18B132B49F4B}"/>
              </a:ext>
            </a:extLst>
          </p:cNvPr>
          <p:cNvSpPr>
            <a:spLocks noGrp="1"/>
          </p:cNvSpPr>
          <p:nvPr>
            <p:ph type="title"/>
          </p:nvPr>
        </p:nvSpPr>
        <p:spPr>
          <a:xfrm>
            <a:off x="237745" y="182880"/>
            <a:ext cx="8686800" cy="373436"/>
          </a:xfrm>
        </p:spPr>
        <p:txBody>
          <a:bodyPr/>
          <a:lstStyle/>
          <a:p>
            <a:r>
              <a:rPr lang="en-US" dirty="0"/>
              <a:t>Visa’s Global Design Research Team</a:t>
            </a:r>
          </a:p>
        </p:txBody>
      </p:sp>
    </p:spTree>
    <p:extLst>
      <p:ext uri="{BB962C8B-B14F-4D97-AF65-F5344CB8AC3E}">
        <p14:creationId xmlns:p14="http://schemas.microsoft.com/office/powerpoint/2010/main" val="334067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Diagram showing what you need to consider when starting accessibility (no pieces are currently highlighted):&#10;1. (highlighted) Accessibility of Your Product &#10;2. Leadership&#10;3. Skills and Resources&#10;4. Process&#10;5. Stakeholders and Time">
            <a:extLst>
              <a:ext uri="{FF2B5EF4-FFF2-40B4-BE49-F238E27FC236}">
                <a16:creationId xmlns:a16="http://schemas.microsoft.com/office/drawing/2014/main" id="{6A3AE7E2-0BCF-E040-B839-9DA0296EDFE2}"/>
              </a:ext>
            </a:extLst>
          </p:cNvPr>
          <p:cNvGrpSpPr/>
          <p:nvPr/>
        </p:nvGrpSpPr>
        <p:grpSpPr>
          <a:xfrm>
            <a:off x="4962411" y="462880"/>
            <a:ext cx="3929743" cy="4064000"/>
            <a:chOff x="5214257" y="501650"/>
            <a:chExt cx="3929743" cy="4064000"/>
          </a:xfrm>
        </p:grpSpPr>
        <p:graphicFrame>
          <p:nvGraphicFramePr>
            <p:cNvPr id="4" name="Diagram 3">
              <a:extLst>
                <a:ext uri="{FF2B5EF4-FFF2-40B4-BE49-F238E27FC236}">
                  <a16:creationId xmlns:a16="http://schemas.microsoft.com/office/drawing/2014/main" id="{75C17D3D-7076-C44F-9176-034659B7C9BA}"/>
                </a:ext>
              </a:extLst>
            </p:cNvPr>
            <p:cNvGraphicFramePr/>
            <p:nvPr>
              <p:extLst>
                <p:ext uri="{D42A27DB-BD31-4B8C-83A1-F6EECF244321}">
                  <p14:modId xmlns:p14="http://schemas.microsoft.com/office/powerpoint/2010/main" val="2798560800"/>
                </p:ext>
              </p:extLst>
            </p:nvPr>
          </p:nvGraphicFramePr>
          <p:xfrm>
            <a:off x="5214257" y="501650"/>
            <a:ext cx="39297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2EA84FBF-7472-BF44-87CA-F7EF80CD9C1E}"/>
                </a:ext>
              </a:extLst>
            </p:cNvPr>
            <p:cNvSpPr/>
            <p:nvPr/>
          </p:nvSpPr>
          <p:spPr bwMode="auto">
            <a:xfrm>
              <a:off x="6428014" y="1907721"/>
              <a:ext cx="1426028" cy="1428750"/>
            </a:xfrm>
            <a:prstGeom prst="ellipse">
              <a:avLst/>
            </a:prstGeom>
            <a:solidFill>
              <a:schemeClr val="bg2"/>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r>
                <a:rPr lang="en-US" sz="1200" dirty="0">
                  <a:solidFill>
                    <a:schemeClr val="bg1"/>
                  </a:solidFill>
                </a:rPr>
                <a:t>Accessibility of your Product(s)</a:t>
              </a:r>
              <a:endParaRPr kumimoji="0" lang="en-US" sz="1200" b="0" i="0" u="none" strike="noStrike" cap="none" normalizeH="0" baseline="0" dirty="0">
                <a:ln>
                  <a:noFill/>
                </a:ln>
                <a:solidFill>
                  <a:schemeClr val="bg1"/>
                </a:solidFill>
                <a:effectLst/>
                <a:latin typeface="+mn-lt"/>
              </a:endParaRPr>
            </a:p>
          </p:txBody>
        </p:sp>
      </p:gr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304800" y="781050"/>
            <a:ext cx="4629665" cy="3852569"/>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Quick manual testing on key pages to help you see how bad things are.</a:t>
            </a:r>
          </a:p>
          <a:p>
            <a:r>
              <a:rPr lang="en-US" sz="1800" dirty="0">
                <a:solidFill>
                  <a:schemeClr val="tx1">
                    <a:lumMod val="75000"/>
                    <a:lumOff val="25000"/>
                  </a:schemeClr>
                </a:solidFill>
                <a:latin typeface="Seravek ExtraLight" panose="020B0503040000020004" pitchFamily="34" charset="0"/>
              </a:rPr>
              <a:t>Automated testing is an easy way to test your whole product. (finds ~30% of issues)</a:t>
            </a:r>
          </a:p>
          <a:p>
            <a:r>
              <a:rPr lang="en-US" sz="1800" dirty="0">
                <a:solidFill>
                  <a:schemeClr val="tx1">
                    <a:lumMod val="75000"/>
                    <a:lumOff val="25000"/>
                  </a:schemeClr>
                </a:solidFill>
                <a:latin typeface="Seravek ExtraLight" panose="020B0503040000020004" pitchFamily="34" charset="0"/>
              </a:rPr>
              <a:t>It’s probably going to be bad. </a:t>
            </a:r>
          </a:p>
        </p:txBody>
      </p:sp>
      <p:sp>
        <p:nvSpPr>
          <p:cNvPr id="2" name="Title 1"/>
          <p:cNvSpPr>
            <a:spLocks noGrp="1"/>
          </p:cNvSpPr>
          <p:nvPr>
            <p:ph type="title"/>
          </p:nvPr>
        </p:nvSpPr>
        <p:spPr/>
        <p:txBody>
          <a:bodyPr/>
          <a:lstStyle/>
          <a:p>
            <a:r>
              <a:rPr lang="en-US" dirty="0"/>
              <a:t>How accessible is your product today?</a:t>
            </a:r>
          </a:p>
        </p:txBody>
      </p:sp>
    </p:spTree>
    <p:extLst>
      <p:ext uri="{BB962C8B-B14F-4D97-AF65-F5344CB8AC3E}">
        <p14:creationId xmlns:p14="http://schemas.microsoft.com/office/powerpoint/2010/main" val="2645234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Diagram showing what you need to consider when starting accessibility (no pieces are currently highlighted):&#10;1. Accessibility of Your Product &#10;2. (highlighted)  Leadership&#10;3. Skills and Resources&#10;4. Process&#10;5. Stakeholders and Time">
            <a:extLst>
              <a:ext uri="{FF2B5EF4-FFF2-40B4-BE49-F238E27FC236}">
                <a16:creationId xmlns:a16="http://schemas.microsoft.com/office/drawing/2014/main" id="{6A3AE7E2-0BCF-E040-B839-9DA0296EDFE2}"/>
              </a:ext>
            </a:extLst>
          </p:cNvPr>
          <p:cNvGrpSpPr/>
          <p:nvPr/>
        </p:nvGrpSpPr>
        <p:grpSpPr>
          <a:xfrm>
            <a:off x="4962411" y="457338"/>
            <a:ext cx="3929743" cy="4064000"/>
            <a:chOff x="5214257" y="501650"/>
            <a:chExt cx="3929743" cy="4064000"/>
          </a:xfrm>
        </p:grpSpPr>
        <p:graphicFrame>
          <p:nvGraphicFramePr>
            <p:cNvPr id="4" name="Diagram 3">
              <a:extLst>
                <a:ext uri="{FF2B5EF4-FFF2-40B4-BE49-F238E27FC236}">
                  <a16:creationId xmlns:a16="http://schemas.microsoft.com/office/drawing/2014/main" id="{75C17D3D-7076-C44F-9176-034659B7C9BA}"/>
                </a:ext>
              </a:extLst>
            </p:cNvPr>
            <p:cNvGraphicFramePr/>
            <p:nvPr/>
          </p:nvGraphicFramePr>
          <p:xfrm>
            <a:off x="5214257" y="501650"/>
            <a:ext cx="39297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2EA84FBF-7472-BF44-87CA-F7EF80CD9C1E}"/>
                </a:ext>
              </a:extLst>
            </p:cNvPr>
            <p:cNvSpPr/>
            <p:nvPr/>
          </p:nvSpPr>
          <p:spPr bwMode="auto">
            <a:xfrm>
              <a:off x="6428014" y="1907721"/>
              <a:ext cx="1426028" cy="1428750"/>
            </a:xfrm>
            <a:prstGeom prst="ellipse">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r>
                <a:rPr lang="en-US" sz="1200" dirty="0">
                  <a:solidFill>
                    <a:schemeClr val="bg1"/>
                  </a:solidFill>
                </a:rPr>
                <a:t>Accessibility of your Product(s)</a:t>
              </a:r>
              <a:endParaRPr kumimoji="0" lang="en-US" sz="1200" b="0" i="0" u="none" strike="noStrike" cap="none" normalizeH="0" baseline="0" dirty="0">
                <a:ln>
                  <a:noFill/>
                </a:ln>
                <a:solidFill>
                  <a:schemeClr val="bg1"/>
                </a:solidFill>
                <a:effectLst/>
                <a:latin typeface="+mn-lt"/>
              </a:endParaRPr>
            </a:p>
          </p:txBody>
        </p:sp>
      </p:gr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304800" y="781050"/>
            <a:ext cx="4316627" cy="3852569"/>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Authority isn’t enough, you need influence.</a:t>
            </a:r>
          </a:p>
          <a:p>
            <a:r>
              <a:rPr lang="en-US" sz="1800" dirty="0">
                <a:solidFill>
                  <a:schemeClr val="tx1">
                    <a:lumMod val="75000"/>
                    <a:lumOff val="25000"/>
                  </a:schemeClr>
                </a:solidFill>
                <a:latin typeface="Seravek ExtraLight" panose="020B0503040000020004" pitchFamily="34" charset="0"/>
              </a:rPr>
              <a:t>Who will lead this effort?</a:t>
            </a:r>
          </a:p>
          <a:p>
            <a:r>
              <a:rPr lang="en-US" sz="1800" dirty="0">
                <a:solidFill>
                  <a:schemeClr val="tx1">
                    <a:lumMod val="75000"/>
                    <a:lumOff val="25000"/>
                  </a:schemeClr>
                </a:solidFill>
                <a:latin typeface="Seravek ExtraLight" panose="020B0503040000020004" pitchFamily="34" charset="0"/>
              </a:rPr>
              <a:t>How broad is awareness and support?</a:t>
            </a:r>
          </a:p>
          <a:p>
            <a:r>
              <a:rPr lang="en-US" sz="1800" dirty="0">
                <a:solidFill>
                  <a:schemeClr val="tx1">
                    <a:lumMod val="75000"/>
                    <a:lumOff val="25000"/>
                  </a:schemeClr>
                </a:solidFill>
                <a:latin typeface="Seravek ExtraLight" panose="020B0503040000020004" pitchFamily="34" charset="0"/>
              </a:rPr>
              <a:t>Do you have a champion?</a:t>
            </a:r>
          </a:p>
          <a:p>
            <a:r>
              <a:rPr lang="en-US" sz="1800" dirty="0">
                <a:solidFill>
                  <a:schemeClr val="tx1">
                    <a:lumMod val="75000"/>
                    <a:lumOff val="25000"/>
                  </a:schemeClr>
                </a:solidFill>
                <a:latin typeface="Seravek ExtraLight" panose="020B0503040000020004" pitchFamily="34" charset="0"/>
              </a:rPr>
              <a:t>Organizational culture controls change.</a:t>
            </a:r>
          </a:p>
          <a:p>
            <a:r>
              <a:rPr lang="en-US" sz="1800" dirty="0">
                <a:solidFill>
                  <a:schemeClr val="tx1">
                    <a:lumMod val="75000"/>
                    <a:lumOff val="25000"/>
                  </a:schemeClr>
                </a:solidFill>
                <a:latin typeface="Seravek ExtraLight" panose="020B0503040000020004" pitchFamily="34" charset="0"/>
              </a:rPr>
              <a:t>Long term, securing support from higher up is necessary.</a:t>
            </a:r>
          </a:p>
        </p:txBody>
      </p:sp>
      <p:sp>
        <p:nvSpPr>
          <p:cNvPr id="2" name="Title 1"/>
          <p:cNvSpPr>
            <a:spLocks noGrp="1"/>
          </p:cNvSpPr>
          <p:nvPr>
            <p:ph type="title"/>
          </p:nvPr>
        </p:nvSpPr>
        <p:spPr/>
        <p:txBody>
          <a:bodyPr/>
          <a:lstStyle/>
          <a:p>
            <a:r>
              <a:rPr lang="en-US" dirty="0"/>
              <a:t>Where are you with Accessibility Leadership?</a:t>
            </a:r>
          </a:p>
        </p:txBody>
      </p:sp>
    </p:spTree>
    <p:extLst>
      <p:ext uri="{BB962C8B-B14F-4D97-AF65-F5344CB8AC3E}">
        <p14:creationId xmlns:p14="http://schemas.microsoft.com/office/powerpoint/2010/main" val="2136020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Diagram showing what you need to consider when starting accessibility (no pieces are currently highlighted):&#10;1. Accessibility of Your Product &#10;2. Leadership&#10;3. (highlighted) Skills and Resources&#10;4. Process&#10;5. Stakeholders and Time">
            <a:extLst>
              <a:ext uri="{FF2B5EF4-FFF2-40B4-BE49-F238E27FC236}">
                <a16:creationId xmlns:a16="http://schemas.microsoft.com/office/drawing/2014/main" id="{6A3AE7E2-0BCF-E040-B839-9DA0296EDFE2}"/>
              </a:ext>
            </a:extLst>
          </p:cNvPr>
          <p:cNvGrpSpPr/>
          <p:nvPr/>
        </p:nvGrpSpPr>
        <p:grpSpPr>
          <a:xfrm>
            <a:off x="4962411" y="457338"/>
            <a:ext cx="3929743" cy="4064000"/>
            <a:chOff x="5214257" y="501650"/>
            <a:chExt cx="3929743" cy="4064000"/>
          </a:xfrm>
        </p:grpSpPr>
        <p:graphicFrame>
          <p:nvGraphicFramePr>
            <p:cNvPr id="4" name="Diagram 3">
              <a:extLst>
                <a:ext uri="{FF2B5EF4-FFF2-40B4-BE49-F238E27FC236}">
                  <a16:creationId xmlns:a16="http://schemas.microsoft.com/office/drawing/2014/main" id="{75C17D3D-7076-C44F-9176-034659B7C9BA}"/>
                </a:ext>
              </a:extLst>
            </p:cNvPr>
            <p:cNvGraphicFramePr/>
            <p:nvPr>
              <p:extLst>
                <p:ext uri="{D42A27DB-BD31-4B8C-83A1-F6EECF244321}">
                  <p14:modId xmlns:p14="http://schemas.microsoft.com/office/powerpoint/2010/main" val="4218734868"/>
                </p:ext>
              </p:extLst>
            </p:nvPr>
          </p:nvGraphicFramePr>
          <p:xfrm>
            <a:off x="5214257" y="501650"/>
            <a:ext cx="39297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2EA84FBF-7472-BF44-87CA-F7EF80CD9C1E}"/>
                </a:ext>
              </a:extLst>
            </p:cNvPr>
            <p:cNvSpPr/>
            <p:nvPr/>
          </p:nvSpPr>
          <p:spPr bwMode="auto">
            <a:xfrm>
              <a:off x="6428014" y="1907721"/>
              <a:ext cx="1426028" cy="1428750"/>
            </a:xfrm>
            <a:prstGeom prst="ellipse">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r>
                <a:rPr lang="en-US" sz="1200" dirty="0">
                  <a:solidFill>
                    <a:schemeClr val="bg1"/>
                  </a:solidFill>
                </a:rPr>
                <a:t>Accessibility of your Product(s)</a:t>
              </a:r>
              <a:endParaRPr kumimoji="0" lang="en-US" sz="1200" b="0" i="0" u="none" strike="noStrike" cap="none" normalizeH="0" baseline="0" dirty="0">
                <a:ln>
                  <a:noFill/>
                </a:ln>
                <a:solidFill>
                  <a:schemeClr val="bg1"/>
                </a:solidFill>
                <a:effectLst/>
                <a:latin typeface="+mn-lt"/>
              </a:endParaRPr>
            </a:p>
          </p:txBody>
        </p:sp>
      </p:gr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304800" y="781050"/>
            <a:ext cx="8353167" cy="3852569"/>
          </a:xfrm>
          <a:prstGeom prst="rect">
            <a:avLst/>
          </a:prstGeom>
        </p:spPr>
        <p:txBody>
          <a:bodyPr vert="horz" lIns="0" tIns="0" rIns="0" bIns="0" rtlCol="0">
            <a:normAutofit lnSpcReduction="10000"/>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Do you have the right skill set on your team?</a:t>
            </a:r>
          </a:p>
          <a:p>
            <a:r>
              <a:rPr lang="en-US" sz="1800" dirty="0">
                <a:solidFill>
                  <a:schemeClr val="tx1">
                    <a:lumMod val="75000"/>
                    <a:lumOff val="25000"/>
                  </a:schemeClr>
                </a:solidFill>
                <a:latin typeface="Seravek ExtraLight" panose="020B0503040000020004" pitchFamily="34" charset="0"/>
              </a:rPr>
              <a:t>Do you have enough people?</a:t>
            </a:r>
          </a:p>
          <a:p>
            <a:r>
              <a:rPr lang="en-US" sz="1800" dirty="0">
                <a:solidFill>
                  <a:schemeClr val="tx1">
                    <a:lumMod val="75000"/>
                    <a:lumOff val="25000"/>
                  </a:schemeClr>
                </a:solidFill>
                <a:latin typeface="Seravek ExtraLight" panose="020B0503040000020004" pitchFamily="34" charset="0"/>
              </a:rPr>
              <a:t>Do you have the expertise to hire good help?</a:t>
            </a:r>
          </a:p>
          <a:p>
            <a:r>
              <a:rPr lang="en-US" sz="1800" dirty="0">
                <a:solidFill>
                  <a:schemeClr val="tx1">
                    <a:lumMod val="75000"/>
                    <a:lumOff val="25000"/>
                  </a:schemeClr>
                </a:solidFill>
                <a:latin typeface="Seravek ExtraLight" panose="020B0503040000020004" pitchFamily="34" charset="0"/>
              </a:rPr>
              <a:t>You need dedicated staff, but it’s a team effort.</a:t>
            </a:r>
          </a:p>
          <a:p>
            <a:r>
              <a:rPr lang="en-US" sz="1800" dirty="0">
                <a:solidFill>
                  <a:schemeClr val="tx1">
                    <a:lumMod val="75000"/>
                    <a:lumOff val="25000"/>
                  </a:schemeClr>
                </a:solidFill>
                <a:latin typeface="Seravek ExtraLight" panose="020B0503040000020004" pitchFamily="34" charset="0"/>
              </a:rPr>
              <a:t>Does your team already lack in key areas? </a:t>
            </a:r>
          </a:p>
          <a:p>
            <a:pPr lvl="1"/>
            <a:r>
              <a:rPr lang="en-US" sz="1600" dirty="0">
                <a:solidFill>
                  <a:schemeClr val="tx1">
                    <a:lumMod val="75000"/>
                    <a:lumOff val="25000"/>
                  </a:schemeClr>
                </a:solidFill>
                <a:latin typeface="Seravek ExtraLight" panose="020B0503040000020004" pitchFamily="34" charset="0"/>
              </a:rPr>
              <a:t>Communication</a:t>
            </a:r>
          </a:p>
          <a:p>
            <a:pPr lvl="1"/>
            <a:r>
              <a:rPr lang="en-US" sz="1600" dirty="0">
                <a:solidFill>
                  <a:schemeClr val="tx1">
                    <a:lumMod val="75000"/>
                    <a:lumOff val="25000"/>
                  </a:schemeClr>
                </a:solidFill>
                <a:latin typeface="Seravek ExtraLight" panose="020B0503040000020004" pitchFamily="34" charset="0"/>
              </a:rPr>
              <a:t>Cooperation</a:t>
            </a:r>
          </a:p>
          <a:p>
            <a:pPr lvl="1"/>
            <a:r>
              <a:rPr lang="en-US" sz="1600" dirty="0">
                <a:solidFill>
                  <a:schemeClr val="tx1">
                    <a:lumMod val="75000"/>
                    <a:lumOff val="25000"/>
                  </a:schemeClr>
                </a:solidFill>
                <a:latin typeface="Seravek ExtraLight" panose="020B0503040000020004" pitchFamily="34" charset="0"/>
              </a:rPr>
              <a:t>Discipline</a:t>
            </a:r>
          </a:p>
          <a:p>
            <a:pPr lvl="1"/>
            <a:r>
              <a:rPr lang="en-US" sz="1600" dirty="0">
                <a:solidFill>
                  <a:schemeClr val="tx1">
                    <a:lumMod val="75000"/>
                    <a:lumOff val="25000"/>
                  </a:schemeClr>
                </a:solidFill>
                <a:latin typeface="Seravek ExtraLight" panose="020B0503040000020004" pitchFamily="34" charset="0"/>
              </a:rPr>
              <a:t>Motivation</a:t>
            </a:r>
          </a:p>
          <a:p>
            <a:pPr lvl="1"/>
            <a:r>
              <a:rPr lang="en-US" sz="1600" dirty="0">
                <a:solidFill>
                  <a:schemeClr val="tx1">
                    <a:lumMod val="75000"/>
                    <a:lumOff val="25000"/>
                  </a:schemeClr>
                </a:solidFill>
                <a:latin typeface="Seravek ExtraLight" panose="020B0503040000020004" pitchFamily="34" charset="0"/>
              </a:rPr>
              <a:t>Quality</a:t>
            </a:r>
          </a:p>
          <a:p>
            <a:pPr lvl="1"/>
            <a:r>
              <a:rPr lang="en-US" sz="1600" dirty="0">
                <a:solidFill>
                  <a:schemeClr val="tx1">
                    <a:lumMod val="75000"/>
                    <a:lumOff val="25000"/>
                  </a:schemeClr>
                </a:solidFill>
                <a:latin typeface="Seravek ExtraLight" panose="020B0503040000020004" pitchFamily="34" charset="0"/>
              </a:rPr>
              <a:t>Competence</a:t>
            </a:r>
          </a:p>
          <a:p>
            <a:pPr lvl="1"/>
            <a:r>
              <a:rPr lang="en-US" sz="1600" dirty="0">
                <a:solidFill>
                  <a:schemeClr val="tx1">
                    <a:lumMod val="75000"/>
                    <a:lumOff val="25000"/>
                  </a:schemeClr>
                </a:solidFill>
                <a:latin typeface="Seravek ExtraLight" panose="020B0503040000020004" pitchFamily="34" charset="0"/>
              </a:rPr>
              <a:t>Culture</a:t>
            </a:r>
          </a:p>
          <a:p>
            <a:r>
              <a:rPr lang="en-US" sz="1800" dirty="0">
                <a:solidFill>
                  <a:schemeClr val="tx1">
                    <a:lumMod val="75000"/>
                    <a:lumOff val="25000"/>
                  </a:schemeClr>
                </a:solidFill>
                <a:latin typeface="Seravek ExtraLight" panose="020B0503040000020004" pitchFamily="34" charset="0"/>
              </a:rPr>
              <a:t>Conduct research to understand what your staff need.</a:t>
            </a:r>
          </a:p>
          <a:p>
            <a:endParaRPr lang="en-US" sz="1800" dirty="0">
              <a:solidFill>
                <a:schemeClr val="tx1">
                  <a:lumMod val="75000"/>
                  <a:lumOff val="25000"/>
                </a:schemeClr>
              </a:solidFill>
              <a:latin typeface="Seravek ExtraLight" panose="020B0503040000020004" pitchFamily="34" charset="0"/>
            </a:endParaRPr>
          </a:p>
        </p:txBody>
      </p:sp>
      <p:sp>
        <p:nvSpPr>
          <p:cNvPr id="2" name="Title 1"/>
          <p:cNvSpPr>
            <a:spLocks noGrp="1"/>
          </p:cNvSpPr>
          <p:nvPr>
            <p:ph type="title"/>
          </p:nvPr>
        </p:nvSpPr>
        <p:spPr/>
        <p:txBody>
          <a:bodyPr/>
          <a:lstStyle/>
          <a:p>
            <a:r>
              <a:rPr lang="en-US"/>
              <a:t>Do you have the right funding, staff, and skills?</a:t>
            </a:r>
            <a:endParaRPr lang="en-US" dirty="0"/>
          </a:p>
        </p:txBody>
      </p:sp>
    </p:spTree>
    <p:extLst>
      <p:ext uri="{BB962C8B-B14F-4D97-AF65-F5344CB8AC3E}">
        <p14:creationId xmlns:p14="http://schemas.microsoft.com/office/powerpoint/2010/main" val="2770005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Diagram showing what you need to consider when starting accessibility (no pieces are currently highlighted):&#10;1. Accessibility of Your Product &#10;2. Leadership&#10;3. Skills and Resources&#10;4. (highlighted) Process&#10;5. Stakeholders and Time">
            <a:extLst>
              <a:ext uri="{FF2B5EF4-FFF2-40B4-BE49-F238E27FC236}">
                <a16:creationId xmlns:a16="http://schemas.microsoft.com/office/drawing/2014/main" id="{6A3AE7E2-0BCF-E040-B839-9DA0296EDFE2}"/>
              </a:ext>
            </a:extLst>
          </p:cNvPr>
          <p:cNvGrpSpPr/>
          <p:nvPr/>
        </p:nvGrpSpPr>
        <p:grpSpPr>
          <a:xfrm>
            <a:off x="4962411" y="457338"/>
            <a:ext cx="3929743" cy="4064000"/>
            <a:chOff x="5214257" y="501650"/>
            <a:chExt cx="3929743" cy="4064000"/>
          </a:xfrm>
          <a:solidFill>
            <a:schemeClr val="accent1"/>
          </a:solidFill>
        </p:grpSpPr>
        <p:graphicFrame>
          <p:nvGraphicFramePr>
            <p:cNvPr id="4" name="Diagram 3">
              <a:extLst>
                <a:ext uri="{FF2B5EF4-FFF2-40B4-BE49-F238E27FC236}">
                  <a16:creationId xmlns:a16="http://schemas.microsoft.com/office/drawing/2014/main" id="{75C17D3D-7076-C44F-9176-034659B7C9BA}"/>
                </a:ext>
              </a:extLst>
            </p:cNvPr>
            <p:cNvGraphicFramePr/>
            <p:nvPr>
              <p:extLst>
                <p:ext uri="{D42A27DB-BD31-4B8C-83A1-F6EECF244321}">
                  <p14:modId xmlns:p14="http://schemas.microsoft.com/office/powerpoint/2010/main" val="2595588282"/>
                </p:ext>
              </p:extLst>
            </p:nvPr>
          </p:nvGraphicFramePr>
          <p:xfrm>
            <a:off x="5214257" y="501650"/>
            <a:ext cx="392974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2EA84FBF-7472-BF44-87CA-F7EF80CD9C1E}"/>
                </a:ext>
              </a:extLst>
            </p:cNvPr>
            <p:cNvSpPr/>
            <p:nvPr/>
          </p:nvSpPr>
          <p:spPr bwMode="auto">
            <a:xfrm>
              <a:off x="6428014" y="1907721"/>
              <a:ext cx="1426028" cy="1428750"/>
            </a:xfrm>
            <a:prstGeom prst="ellipse">
              <a:avLst/>
            </a:prstGeom>
            <a:grp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r>
                <a:rPr lang="en-US" sz="1200" dirty="0">
                  <a:solidFill>
                    <a:schemeClr val="bg1"/>
                  </a:solidFill>
                </a:rPr>
                <a:t>Accessibility of your Product(s)</a:t>
              </a:r>
              <a:endParaRPr kumimoji="0" lang="en-US" sz="1200" b="0" i="0" u="none" strike="noStrike" cap="none" normalizeH="0" baseline="0" dirty="0">
                <a:ln>
                  <a:noFill/>
                </a:ln>
                <a:solidFill>
                  <a:schemeClr val="bg1"/>
                </a:solidFill>
                <a:effectLst/>
                <a:latin typeface="+mn-lt"/>
              </a:endParaRPr>
            </a:p>
          </p:txBody>
        </p:sp>
      </p:gr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304801" y="781050"/>
            <a:ext cx="4481384" cy="3852569"/>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How well does your process work now?</a:t>
            </a:r>
          </a:p>
          <a:p>
            <a:r>
              <a:rPr lang="en-US" sz="1800" dirty="0">
                <a:solidFill>
                  <a:schemeClr val="tx1">
                    <a:lumMod val="75000"/>
                    <a:lumOff val="25000"/>
                  </a:schemeClr>
                </a:solidFill>
                <a:latin typeface="Seravek ExtraLight" panose="020B0503040000020004" pitchFamily="34" charset="0"/>
              </a:rPr>
              <a:t>Shift accessibility as far left as possible.</a:t>
            </a:r>
          </a:p>
          <a:p>
            <a:r>
              <a:rPr lang="en-US" sz="1800" dirty="0">
                <a:solidFill>
                  <a:schemeClr val="tx1">
                    <a:lumMod val="75000"/>
                    <a:lumOff val="25000"/>
                  </a:schemeClr>
                </a:solidFill>
                <a:latin typeface="Seravek ExtraLight" panose="020B0503040000020004" pitchFamily="34" charset="0"/>
              </a:rPr>
              <a:t>Do you have the tools needed to develop and test accessible code?</a:t>
            </a:r>
          </a:p>
          <a:p>
            <a:r>
              <a:rPr lang="en-US" sz="1800" dirty="0">
                <a:solidFill>
                  <a:schemeClr val="tx1">
                    <a:lumMod val="75000"/>
                    <a:lumOff val="25000"/>
                  </a:schemeClr>
                </a:solidFill>
                <a:latin typeface="Seravek ExtraLight" panose="020B0503040000020004" pitchFamily="34" charset="0"/>
              </a:rPr>
              <a:t>What configurations will you support?</a:t>
            </a:r>
          </a:p>
          <a:p>
            <a:r>
              <a:rPr lang="en-US" sz="1800" dirty="0">
                <a:solidFill>
                  <a:schemeClr val="tx1">
                    <a:lumMod val="75000"/>
                    <a:lumOff val="25000"/>
                  </a:schemeClr>
                </a:solidFill>
                <a:latin typeface="Seravek ExtraLight" panose="020B0503040000020004" pitchFamily="34" charset="0"/>
              </a:rPr>
              <a:t>Test with QA and users.</a:t>
            </a:r>
          </a:p>
          <a:p>
            <a:r>
              <a:rPr lang="en-US" sz="1800" dirty="0">
                <a:solidFill>
                  <a:schemeClr val="tx1">
                    <a:lumMod val="75000"/>
                    <a:lumOff val="25000"/>
                  </a:schemeClr>
                </a:solidFill>
                <a:latin typeface="Seravek ExtraLight" panose="020B0503040000020004" pitchFamily="34" charset="0"/>
              </a:rPr>
              <a:t>How will you be sure that code is accessible?</a:t>
            </a:r>
          </a:p>
          <a:p>
            <a:r>
              <a:rPr lang="en-US" sz="1800" dirty="0">
                <a:solidFill>
                  <a:schemeClr val="tx1">
                    <a:lumMod val="75000"/>
                    <a:lumOff val="25000"/>
                  </a:schemeClr>
                </a:solidFill>
                <a:latin typeface="Seravek ExtraLight" panose="020B0503040000020004" pitchFamily="34" charset="0"/>
              </a:rPr>
              <a:t>How will you make sure it stays that way?</a:t>
            </a:r>
          </a:p>
          <a:p>
            <a:r>
              <a:rPr lang="en-US" sz="1800" dirty="0">
                <a:solidFill>
                  <a:schemeClr val="tx1">
                    <a:lumMod val="75000"/>
                    <a:lumOff val="25000"/>
                  </a:schemeClr>
                </a:solidFill>
                <a:latin typeface="Seravek ExtraLight" panose="020B0503040000020004" pitchFamily="34" charset="0"/>
              </a:rPr>
              <a:t>How will you claim accessibility to stakeholders?</a:t>
            </a:r>
          </a:p>
        </p:txBody>
      </p:sp>
      <p:sp>
        <p:nvSpPr>
          <p:cNvPr id="2" name="Title 1"/>
          <p:cNvSpPr>
            <a:spLocks noGrp="1"/>
          </p:cNvSpPr>
          <p:nvPr>
            <p:ph type="title"/>
          </p:nvPr>
        </p:nvSpPr>
        <p:spPr/>
        <p:txBody>
          <a:bodyPr/>
          <a:lstStyle/>
          <a:p>
            <a:r>
              <a:rPr lang="en-US" dirty="0"/>
              <a:t>How will your process and tools need to change?</a:t>
            </a:r>
          </a:p>
        </p:txBody>
      </p:sp>
    </p:spTree>
    <p:extLst>
      <p:ext uri="{BB962C8B-B14F-4D97-AF65-F5344CB8AC3E}">
        <p14:creationId xmlns:p14="http://schemas.microsoft.com/office/powerpoint/2010/main" val="2815409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Diagram showing what you need to consider when starting accessibility (no pieces are currently highlighted):&#10;1. Accessibility of Your Product &#10;2. Leadership&#10;3. Skills and Resources&#10;4. Process&#10;5. (highlighted) Stakeholders and Time">
            <a:extLst>
              <a:ext uri="{FF2B5EF4-FFF2-40B4-BE49-F238E27FC236}">
                <a16:creationId xmlns:a16="http://schemas.microsoft.com/office/drawing/2014/main" id="{6A3AE7E2-0BCF-E040-B839-9DA0296EDFE2}"/>
              </a:ext>
            </a:extLst>
          </p:cNvPr>
          <p:cNvGrpSpPr/>
          <p:nvPr/>
        </p:nvGrpSpPr>
        <p:grpSpPr>
          <a:xfrm>
            <a:off x="4962411" y="457338"/>
            <a:ext cx="3929743" cy="4064000"/>
            <a:chOff x="5214257" y="501650"/>
            <a:chExt cx="3929743" cy="4064000"/>
          </a:xfrm>
        </p:grpSpPr>
        <p:graphicFrame>
          <p:nvGraphicFramePr>
            <p:cNvPr id="4" name="Diagram 3">
              <a:extLst>
                <a:ext uri="{FF2B5EF4-FFF2-40B4-BE49-F238E27FC236}">
                  <a16:creationId xmlns:a16="http://schemas.microsoft.com/office/drawing/2014/main" id="{75C17D3D-7076-C44F-9176-034659B7C9BA}"/>
                </a:ext>
              </a:extLst>
            </p:cNvPr>
            <p:cNvGraphicFramePr/>
            <p:nvPr>
              <p:extLst>
                <p:ext uri="{D42A27DB-BD31-4B8C-83A1-F6EECF244321}">
                  <p14:modId xmlns:p14="http://schemas.microsoft.com/office/powerpoint/2010/main" val="1063756223"/>
                </p:ext>
              </p:extLst>
            </p:nvPr>
          </p:nvGraphicFramePr>
          <p:xfrm>
            <a:off x="5214257" y="501650"/>
            <a:ext cx="392974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2EA84FBF-7472-BF44-87CA-F7EF80CD9C1E}"/>
                </a:ext>
              </a:extLst>
            </p:cNvPr>
            <p:cNvSpPr/>
            <p:nvPr/>
          </p:nvSpPr>
          <p:spPr bwMode="auto">
            <a:xfrm>
              <a:off x="6428014" y="1907721"/>
              <a:ext cx="1426028" cy="1428750"/>
            </a:xfrm>
            <a:prstGeom prst="ellipse">
              <a:avLst/>
            </a:prstGeom>
            <a:solidFill>
              <a:schemeClr val="accent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r>
                <a:rPr lang="en-US" sz="1200" dirty="0">
                  <a:solidFill>
                    <a:schemeClr val="bg1"/>
                  </a:solidFill>
                </a:rPr>
                <a:t>Accessibility of your Product(s)</a:t>
              </a:r>
              <a:endParaRPr kumimoji="0" lang="en-US" sz="1200" b="0" i="0" u="none" strike="noStrike" cap="none" normalizeH="0" baseline="0" dirty="0">
                <a:ln>
                  <a:noFill/>
                </a:ln>
                <a:solidFill>
                  <a:schemeClr val="bg1"/>
                </a:solidFill>
                <a:effectLst/>
                <a:latin typeface="+mn-lt"/>
              </a:endParaRPr>
            </a:p>
          </p:txBody>
        </p:sp>
      </p:gr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304800" y="781050"/>
            <a:ext cx="4267200" cy="3852569"/>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Who are your stakeholders now and later?  </a:t>
            </a:r>
          </a:p>
          <a:p>
            <a:r>
              <a:rPr lang="en-US" sz="1800" dirty="0">
                <a:solidFill>
                  <a:schemeClr val="tx1">
                    <a:lumMod val="75000"/>
                    <a:lumOff val="25000"/>
                  </a:schemeClr>
                </a:solidFill>
                <a:latin typeface="Seravek ExtraLight" panose="020B0503040000020004" pitchFamily="34" charset="0"/>
              </a:rPr>
              <a:t>Are you under external pressure to do this?</a:t>
            </a:r>
          </a:p>
          <a:p>
            <a:r>
              <a:rPr lang="en-US" sz="1800" dirty="0">
                <a:solidFill>
                  <a:schemeClr val="tx1">
                    <a:lumMod val="75000"/>
                    <a:lumOff val="25000"/>
                  </a:schemeClr>
                </a:solidFill>
                <a:latin typeface="Seravek ExtraLight" panose="020B0503040000020004" pitchFamily="34" charset="0"/>
              </a:rPr>
              <a:t>Legal compliance, contracts, sales, or reputation at stake?</a:t>
            </a:r>
          </a:p>
          <a:p>
            <a:r>
              <a:rPr lang="en-US" sz="1800" dirty="0">
                <a:solidFill>
                  <a:schemeClr val="tx1">
                    <a:lumMod val="75000"/>
                    <a:lumOff val="25000"/>
                  </a:schemeClr>
                </a:solidFill>
                <a:latin typeface="Seravek ExtraLight" panose="020B0503040000020004" pitchFamily="34" charset="0"/>
              </a:rPr>
              <a:t>Are there hard deadlines?</a:t>
            </a:r>
          </a:p>
          <a:p>
            <a:r>
              <a:rPr lang="en-US" sz="1800" dirty="0">
                <a:solidFill>
                  <a:schemeClr val="tx1">
                    <a:lumMod val="75000"/>
                    <a:lumOff val="25000"/>
                  </a:schemeClr>
                </a:solidFill>
                <a:latin typeface="Seravek ExtraLight" panose="020B0503040000020004" pitchFamily="34" charset="0"/>
              </a:rPr>
              <a:t>How long can/will they wait to see progress? </a:t>
            </a:r>
          </a:p>
          <a:p>
            <a:r>
              <a:rPr lang="en-US" sz="1800" dirty="0">
                <a:solidFill>
                  <a:schemeClr val="tx1">
                    <a:lumMod val="75000"/>
                    <a:lumOff val="25000"/>
                  </a:schemeClr>
                </a:solidFill>
                <a:latin typeface="Seravek ExtraLight" panose="020B0503040000020004" pitchFamily="34" charset="0"/>
              </a:rPr>
              <a:t>Do they trust you?  Are they mad at you?</a:t>
            </a:r>
          </a:p>
          <a:p>
            <a:r>
              <a:rPr lang="en-US" sz="1800" dirty="0">
                <a:solidFill>
                  <a:schemeClr val="tx1">
                    <a:lumMod val="75000"/>
                    <a:lumOff val="25000"/>
                  </a:schemeClr>
                </a:solidFill>
                <a:latin typeface="Seravek ExtraLight" panose="020B0503040000020004" pitchFamily="34" charset="0"/>
              </a:rPr>
              <a:t>An educated plan goes a long way.  If you back it up.</a:t>
            </a:r>
          </a:p>
        </p:txBody>
      </p:sp>
      <p:sp>
        <p:nvSpPr>
          <p:cNvPr id="2" name="Title 1"/>
          <p:cNvSpPr>
            <a:spLocks noGrp="1"/>
          </p:cNvSpPr>
          <p:nvPr>
            <p:ph type="title"/>
          </p:nvPr>
        </p:nvSpPr>
        <p:spPr/>
        <p:txBody>
          <a:bodyPr/>
          <a:lstStyle/>
          <a:p>
            <a:r>
              <a:rPr lang="en-US" dirty="0"/>
              <a:t>What are your Stakeholders’ needs and timeframes?</a:t>
            </a:r>
          </a:p>
        </p:txBody>
      </p:sp>
    </p:spTree>
    <p:extLst>
      <p:ext uri="{BB962C8B-B14F-4D97-AF65-F5344CB8AC3E}">
        <p14:creationId xmlns:p14="http://schemas.microsoft.com/office/powerpoint/2010/main" val="31293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4" name="Title 4"/>
          <p:cNvSpPr txBox="1">
            <a:spLocks/>
          </p:cNvSpPr>
          <p:nvPr/>
        </p:nvSpPr>
        <p:spPr>
          <a:xfrm>
            <a:off x="228600" y="2811238"/>
            <a:ext cx="7570540" cy="447363"/>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2000" dirty="0">
                <a:solidFill>
                  <a:srgbClr val="FFFFFF"/>
                </a:solidFill>
                <a:latin typeface="Segoe UI Light" panose="020B0502040204020203" pitchFamily="34" charset="0"/>
                <a:cs typeface="Segoe UI Light" panose="020B0502040204020203" pitchFamily="34" charset="0"/>
              </a:rPr>
              <a:t>Expect this to take years.  </a:t>
            </a:r>
          </a:p>
        </p:txBody>
      </p:sp>
      <p:sp>
        <p:nvSpPr>
          <p:cNvPr id="2" name="Title 1">
            <a:extLst>
              <a:ext uri="{FF2B5EF4-FFF2-40B4-BE49-F238E27FC236}">
                <a16:creationId xmlns:a16="http://schemas.microsoft.com/office/drawing/2014/main" id="{9D21CE0C-F531-D54F-8A24-78E298A01889}"/>
              </a:ext>
            </a:extLst>
          </p:cNvPr>
          <p:cNvSpPr>
            <a:spLocks noGrp="1"/>
          </p:cNvSpPr>
          <p:nvPr>
            <p:ph type="ctrTitle"/>
          </p:nvPr>
        </p:nvSpPr>
        <p:spPr>
          <a:xfrm>
            <a:off x="228600" y="2332261"/>
            <a:ext cx="8686800" cy="478977"/>
          </a:xfrm>
        </p:spPr>
        <p:txBody>
          <a:bodyPr/>
          <a:lstStyle/>
          <a:p>
            <a:r>
              <a:rPr lang="en-US" sz="3600" dirty="0">
                <a:solidFill>
                  <a:srgbClr val="FFFFFF"/>
                </a:solidFill>
                <a:latin typeface="Segoe UI Light" panose="020B0502040204020203" pitchFamily="34" charset="0"/>
                <a:cs typeface="Segoe UI Light" panose="020B0502040204020203" pitchFamily="34" charset="0"/>
              </a:rPr>
              <a:t>Getting to Accessible and staying there.</a:t>
            </a:r>
            <a:endParaRPr lang="en-US" sz="3600" dirty="0"/>
          </a:p>
        </p:txBody>
      </p:sp>
    </p:spTree>
    <p:extLst>
      <p:ext uri="{BB962C8B-B14F-4D97-AF65-F5344CB8AC3E}">
        <p14:creationId xmlns:p14="http://schemas.microsoft.com/office/powerpoint/2010/main" val="791236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7918FF-4C89-D149-9396-000EBF49C35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6800" y="596126"/>
            <a:ext cx="6817200" cy="4547373"/>
          </a:xfrm>
          <a:prstGeom prst="rect">
            <a:avLst/>
          </a:prstGeom>
        </p:spPr>
      </p:pic>
      <p:sp>
        <p:nvSpPr>
          <p:cNvPr id="7" name="Rectangle 6">
            <a:extLst>
              <a:ext uri="{FF2B5EF4-FFF2-40B4-BE49-F238E27FC236}">
                <a16:creationId xmlns:a16="http://schemas.microsoft.com/office/drawing/2014/main" id="{A1DE6431-502B-724F-8D84-8735448FFA0A}"/>
              </a:ext>
              <a:ext uri="{C183D7F6-B498-43B3-948B-1728B52AA6E4}">
                <adec:decorative xmlns:adec="http://schemas.microsoft.com/office/drawing/2017/decorative" val="1"/>
              </a:ext>
            </a:extLst>
          </p:cNvPr>
          <p:cNvSpPr/>
          <p:nvPr/>
        </p:nvSpPr>
        <p:spPr bwMode="auto">
          <a:xfrm rot="5400000">
            <a:off x="4266669" y="-4266670"/>
            <a:ext cx="1183344" cy="9716684"/>
          </a:xfrm>
          <a:prstGeom prst="rect">
            <a:avLst/>
          </a:prstGeom>
          <a:gradFill flip="none" rotWithShape="1">
            <a:gsLst>
              <a:gs pos="78000">
                <a:srgbClr val="FFFFFF">
                  <a:alpha val="50196"/>
                </a:srgbClr>
              </a:gs>
              <a:gs pos="57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8" name="Rectangle 7">
            <a:extLst>
              <a:ext uri="{FF2B5EF4-FFF2-40B4-BE49-F238E27FC236}">
                <a16:creationId xmlns:a16="http://schemas.microsoft.com/office/drawing/2014/main" id="{2AA6E947-8C8C-2145-8105-D44379C47B6F}"/>
              </a:ext>
              <a:ext uri="{C183D7F6-B498-43B3-948B-1728B52AA6E4}">
                <adec:decorative xmlns:adec="http://schemas.microsoft.com/office/drawing/2017/decorative" val="1"/>
              </a:ext>
            </a:extLst>
          </p:cNvPr>
          <p:cNvSpPr/>
          <p:nvPr/>
        </p:nvSpPr>
        <p:spPr bwMode="auto">
          <a:xfrm>
            <a:off x="-1" y="4118"/>
            <a:ext cx="5082803" cy="5139382"/>
          </a:xfrm>
          <a:prstGeom prst="rect">
            <a:avLst/>
          </a:prstGeom>
          <a:gradFill flip="none" rotWithShape="1">
            <a:gsLst>
              <a:gs pos="84000">
                <a:srgbClr val="FFFFFF">
                  <a:alpha val="50196"/>
                </a:srgbClr>
              </a:gs>
              <a:gs pos="70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5" name="Content Placeholder 7">
            <a:extLst>
              <a:ext uri="{FF2B5EF4-FFF2-40B4-BE49-F238E27FC236}">
                <a16:creationId xmlns:a16="http://schemas.microsoft.com/office/drawing/2014/main" id="{890CBBE7-01D2-C74F-A977-7FE7419BA2D6}"/>
              </a:ext>
            </a:extLst>
          </p:cNvPr>
          <p:cNvSpPr txBox="1">
            <a:spLocks/>
          </p:cNvSpPr>
          <p:nvPr/>
        </p:nvSpPr>
        <p:spPr bwMode="gray">
          <a:xfrm>
            <a:off x="256665" y="770559"/>
            <a:ext cx="3535252" cy="2730224"/>
          </a:xfrm>
          <a:prstGeom prst="rect">
            <a:avLst/>
          </a:prstGeom>
        </p:spPr>
        <p:txBody>
          <a:bodyPr vert="horz" lIns="0" tIns="0" rIns="0" bIns="0" rtlCol="0">
            <a:no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yriad Pro" charset="0"/>
                <a:ea typeface="Myriad Pro" charset="0"/>
                <a:cs typeface="Myriad Pro" charset="0"/>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yriad Pro" charset="0"/>
                <a:ea typeface="Myriad Pro" charset="0"/>
                <a:cs typeface="Myriad Pro" charset="0"/>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yriad Pro" charset="0"/>
                <a:ea typeface="Myriad Pro" charset="0"/>
                <a:cs typeface="Myriad Pro" charset="0"/>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lumMod val="75000"/>
                    <a:lumOff val="25000"/>
                  </a:schemeClr>
                </a:solidFill>
                <a:latin typeface="Seravek ExtraLight" panose="020B0503040000020004" pitchFamily="34" charset="0"/>
              </a:rPr>
              <a:t>Get to know </a:t>
            </a:r>
            <a:r>
              <a:rPr lang="en-US" i="1" dirty="0">
                <a:solidFill>
                  <a:schemeClr val="tx1">
                    <a:lumMod val="75000"/>
                    <a:lumOff val="25000"/>
                  </a:schemeClr>
                </a:solidFill>
                <a:latin typeface="Seravek ExtraLight" panose="020B0503040000020004" pitchFamily="34" charset="0"/>
              </a:rPr>
              <a:t>your</a:t>
            </a:r>
            <a:r>
              <a:rPr lang="en-US" dirty="0">
                <a:solidFill>
                  <a:schemeClr val="tx1">
                    <a:lumMod val="75000"/>
                    <a:lumOff val="25000"/>
                  </a:schemeClr>
                </a:solidFill>
                <a:latin typeface="Seravek ExtraLight" panose="020B0503040000020004" pitchFamily="34" charset="0"/>
              </a:rPr>
              <a:t> users.</a:t>
            </a:r>
          </a:p>
          <a:p>
            <a:r>
              <a:rPr lang="en-US" dirty="0">
                <a:solidFill>
                  <a:schemeClr val="tx1">
                    <a:lumMod val="75000"/>
                    <a:lumOff val="25000"/>
                  </a:schemeClr>
                </a:solidFill>
                <a:latin typeface="Seravek ExtraLight" panose="020B0503040000020004" pitchFamily="34" charset="0"/>
              </a:rPr>
              <a:t>You are a bringer of bad news and the face of extra work.</a:t>
            </a:r>
          </a:p>
          <a:p>
            <a:r>
              <a:rPr lang="en-US" dirty="0">
                <a:solidFill>
                  <a:schemeClr val="tx1">
                    <a:lumMod val="75000"/>
                    <a:lumOff val="25000"/>
                  </a:schemeClr>
                </a:solidFill>
                <a:latin typeface="Seravek ExtraLight" panose="020B0503040000020004" pitchFamily="34" charset="0"/>
              </a:rPr>
              <a:t>Accessibility is unknown and scary.</a:t>
            </a:r>
          </a:p>
          <a:p>
            <a:r>
              <a:rPr lang="en-US" dirty="0">
                <a:solidFill>
                  <a:schemeClr val="tx1">
                    <a:lumMod val="75000"/>
                    <a:lumOff val="25000"/>
                  </a:schemeClr>
                </a:solidFill>
                <a:latin typeface="Seravek ExtraLight" panose="020B0503040000020004" pitchFamily="34" charset="0"/>
              </a:rPr>
              <a:t>Have empathy for them and help them build empathy for their users.</a:t>
            </a:r>
          </a:p>
          <a:p>
            <a:r>
              <a:rPr lang="en-US" dirty="0">
                <a:solidFill>
                  <a:schemeClr val="tx1">
                    <a:lumMod val="75000"/>
                    <a:lumOff val="25000"/>
                  </a:schemeClr>
                </a:solidFill>
                <a:latin typeface="Seravek ExtraLight" panose="020B0503040000020004" pitchFamily="34" charset="0"/>
              </a:rPr>
              <a:t>Be smart and here to help!</a:t>
            </a:r>
          </a:p>
          <a:p>
            <a:r>
              <a:rPr lang="en-US" dirty="0">
                <a:solidFill>
                  <a:schemeClr val="tx1">
                    <a:lumMod val="75000"/>
                    <a:lumOff val="25000"/>
                  </a:schemeClr>
                </a:solidFill>
                <a:latin typeface="Seravek ExtraLight" panose="020B0503040000020004" pitchFamily="34" charset="0"/>
              </a:rPr>
              <a:t>Solve their </a:t>
            </a:r>
            <a:r>
              <a:rPr lang="en-US" i="1" dirty="0">
                <a:solidFill>
                  <a:schemeClr val="tx1">
                    <a:lumMod val="75000"/>
                    <a:lumOff val="25000"/>
                  </a:schemeClr>
                </a:solidFill>
                <a:latin typeface="Seravek ExtraLight" panose="020B0503040000020004" pitchFamily="34" charset="0"/>
              </a:rPr>
              <a:t>key problems </a:t>
            </a:r>
            <a:r>
              <a:rPr lang="en-US" dirty="0">
                <a:solidFill>
                  <a:schemeClr val="tx1">
                    <a:lumMod val="75000"/>
                    <a:lumOff val="25000"/>
                  </a:schemeClr>
                </a:solidFill>
                <a:latin typeface="Seravek ExtraLight" panose="020B0503040000020004" pitchFamily="34" charset="0"/>
              </a:rPr>
              <a:t>and they will get on board.</a:t>
            </a:r>
          </a:p>
          <a:p>
            <a:endParaRPr lang="en-US" dirty="0">
              <a:solidFill>
                <a:schemeClr val="tx1">
                  <a:lumMod val="75000"/>
                  <a:lumOff val="25000"/>
                </a:schemeClr>
              </a:solidFill>
              <a:latin typeface="Seravek ExtraLight" panose="020B0503040000020004" pitchFamily="34" charset="0"/>
            </a:endParaRPr>
          </a:p>
          <a:p>
            <a:endParaRPr lang="en-US" dirty="0">
              <a:solidFill>
                <a:schemeClr val="tx1">
                  <a:lumMod val="75000"/>
                  <a:lumOff val="25000"/>
                </a:schemeClr>
              </a:solidFill>
              <a:latin typeface="Seravek ExtraLight" panose="020B0503040000020004" pitchFamily="34" charset="0"/>
            </a:endParaRPr>
          </a:p>
        </p:txBody>
      </p:sp>
      <p:sp>
        <p:nvSpPr>
          <p:cNvPr id="2" name="Title 1">
            <a:extLst>
              <a:ext uri="{FF2B5EF4-FFF2-40B4-BE49-F238E27FC236}">
                <a16:creationId xmlns:a16="http://schemas.microsoft.com/office/drawing/2014/main" id="{9DC529DF-08BD-4D4E-A6CD-23862082FE8F}"/>
              </a:ext>
            </a:extLst>
          </p:cNvPr>
          <p:cNvSpPr>
            <a:spLocks noGrp="1"/>
          </p:cNvSpPr>
          <p:nvPr>
            <p:ph type="title"/>
          </p:nvPr>
        </p:nvSpPr>
        <p:spPr>
          <a:xfrm>
            <a:off x="256665" y="219101"/>
            <a:ext cx="8686800" cy="377026"/>
          </a:xfrm>
        </p:spPr>
        <p:txBody>
          <a:bodyPr/>
          <a:lstStyle/>
          <a:p>
            <a:r>
              <a:rPr lang="en-US" dirty="0"/>
              <a:t>Understand </a:t>
            </a:r>
            <a:r>
              <a:rPr lang="en-US" i="1" dirty="0"/>
              <a:t>your</a:t>
            </a:r>
            <a:r>
              <a:rPr lang="en-US" dirty="0"/>
              <a:t> users... and then influence them.</a:t>
            </a:r>
          </a:p>
        </p:txBody>
      </p:sp>
    </p:spTree>
    <p:extLst>
      <p:ext uri="{BB962C8B-B14F-4D97-AF65-F5344CB8AC3E}">
        <p14:creationId xmlns:p14="http://schemas.microsoft.com/office/powerpoint/2010/main" val="4128113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1351F36-B74D-2F4F-BB6D-C2DB389843DA}"/>
              </a:ext>
            </a:extLst>
          </p:cNvPr>
          <p:cNvSpPr/>
          <p:nvPr/>
        </p:nvSpPr>
        <p:spPr bwMode="auto">
          <a:xfrm>
            <a:off x="6747767" y="2094058"/>
            <a:ext cx="1932227" cy="1891463"/>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r>
              <a:rPr lang="en-US" sz="2400" dirty="0">
                <a:solidFill>
                  <a:srgbClr val="FFFFFF"/>
                </a:solidFill>
                <a:latin typeface="Seravek" panose="020B0503040000020004" pitchFamily="34" charset="0"/>
              </a:rPr>
              <a:t>QA</a:t>
            </a:r>
          </a:p>
        </p:txBody>
      </p:sp>
      <p:sp>
        <p:nvSpPr>
          <p:cNvPr id="8" name="Oval 7">
            <a:extLst>
              <a:ext uri="{FF2B5EF4-FFF2-40B4-BE49-F238E27FC236}">
                <a16:creationId xmlns:a16="http://schemas.microsoft.com/office/drawing/2014/main" id="{3E3D3873-6EC2-9548-9B32-2E2C5F929788}"/>
              </a:ext>
            </a:extLst>
          </p:cNvPr>
          <p:cNvSpPr/>
          <p:nvPr/>
        </p:nvSpPr>
        <p:spPr bwMode="auto">
          <a:xfrm>
            <a:off x="4659277" y="2094058"/>
            <a:ext cx="1932227" cy="1891463"/>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r>
              <a:rPr lang="en-US" sz="2400" dirty="0">
                <a:solidFill>
                  <a:srgbClr val="FFFFFF"/>
                </a:solidFill>
                <a:latin typeface="Seravek" panose="020B0503040000020004" pitchFamily="34" charset="0"/>
              </a:rPr>
              <a:t>Dev</a:t>
            </a:r>
          </a:p>
        </p:txBody>
      </p:sp>
      <p:sp>
        <p:nvSpPr>
          <p:cNvPr id="7" name="Oval 6">
            <a:extLst>
              <a:ext uri="{FF2B5EF4-FFF2-40B4-BE49-F238E27FC236}">
                <a16:creationId xmlns:a16="http://schemas.microsoft.com/office/drawing/2014/main" id="{882B0839-5876-3D49-8F31-F725F00A7C93}"/>
              </a:ext>
            </a:extLst>
          </p:cNvPr>
          <p:cNvSpPr/>
          <p:nvPr/>
        </p:nvSpPr>
        <p:spPr bwMode="auto">
          <a:xfrm>
            <a:off x="2570786" y="2094058"/>
            <a:ext cx="1932227" cy="1891463"/>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r>
              <a:rPr lang="en-US" sz="2400" dirty="0">
                <a:solidFill>
                  <a:srgbClr val="FFFFFF"/>
                </a:solidFill>
                <a:latin typeface="Seravek" panose="020B0503040000020004" pitchFamily="34" charset="0"/>
              </a:rPr>
              <a:t>Design</a:t>
            </a:r>
          </a:p>
        </p:txBody>
      </p:sp>
      <p:sp>
        <p:nvSpPr>
          <p:cNvPr id="5" name="Oval 4">
            <a:extLst>
              <a:ext uri="{FF2B5EF4-FFF2-40B4-BE49-F238E27FC236}">
                <a16:creationId xmlns:a16="http://schemas.microsoft.com/office/drawing/2014/main" id="{385DF824-2F53-8649-A3EB-2ED3F58BD498}"/>
              </a:ext>
            </a:extLst>
          </p:cNvPr>
          <p:cNvSpPr/>
          <p:nvPr/>
        </p:nvSpPr>
        <p:spPr bwMode="auto">
          <a:xfrm>
            <a:off x="482296" y="2094058"/>
            <a:ext cx="1932227" cy="1891463"/>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r>
              <a:rPr lang="en-US" sz="2400" dirty="0">
                <a:solidFill>
                  <a:srgbClr val="FFFFFF"/>
                </a:solidFill>
                <a:latin typeface="Seravek" panose="020B0503040000020004" pitchFamily="34" charset="0"/>
              </a:rPr>
              <a:t>Product</a:t>
            </a:r>
          </a:p>
        </p:txBody>
      </p:sp>
      <p:sp>
        <p:nvSpPr>
          <p:cNvPr id="4" name="Content Placeholder 7">
            <a:extLst>
              <a:ext uri="{FF2B5EF4-FFF2-40B4-BE49-F238E27FC236}">
                <a16:creationId xmlns:a16="http://schemas.microsoft.com/office/drawing/2014/main" id="{8E4D1F01-E3FE-BA4C-B5DA-F7356D2C0469}"/>
              </a:ext>
            </a:extLst>
          </p:cNvPr>
          <p:cNvSpPr txBox="1">
            <a:spLocks noGrp="1"/>
          </p:cNvSpPr>
          <p:nvPr>
            <p:ph sz="quarter" idx="10"/>
          </p:nvPr>
        </p:nvSpPr>
        <p:spPr>
          <a:xfrm>
            <a:off x="237745" y="740192"/>
            <a:ext cx="8686800" cy="854593"/>
          </a:xfrm>
          <a:prstGeom prst="rect">
            <a:avLst/>
          </a:prstGeom>
        </p:spPr>
        <p:txBody>
          <a:bodyPr vert="horz" lIns="0" tIns="0" rIns="0" bIns="0" rtlCol="0">
            <a:normAutofit fontScale="92500" lnSpcReduction="20000"/>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Accessibility doesn’t happen at the end of a project, it starts at the beginning.</a:t>
            </a:r>
          </a:p>
          <a:p>
            <a:r>
              <a:rPr lang="en-US" sz="1800" dirty="0">
                <a:solidFill>
                  <a:schemeClr val="tx1">
                    <a:lumMod val="75000"/>
                    <a:lumOff val="25000"/>
                  </a:schemeClr>
                </a:solidFill>
                <a:latin typeface="Seravek ExtraLight" panose="020B0503040000020004" pitchFamily="34" charset="0"/>
              </a:rPr>
              <a:t>It’s not just for the “accessibility person” – it’s every person’s job!</a:t>
            </a:r>
          </a:p>
          <a:p>
            <a:r>
              <a:rPr lang="en-US" sz="1800" dirty="0">
                <a:solidFill>
                  <a:schemeClr val="tx1">
                    <a:lumMod val="75000"/>
                    <a:lumOff val="25000"/>
                  </a:schemeClr>
                </a:solidFill>
                <a:latin typeface="Seravek ExtraLight" panose="020B0503040000020004" pitchFamily="34" charset="0"/>
              </a:rPr>
              <a:t>It starts with Product and Leadership showing it’s a priority.</a:t>
            </a:r>
          </a:p>
          <a:p>
            <a:endParaRPr lang="en-US" sz="1800" dirty="0">
              <a:solidFill>
                <a:schemeClr val="tx1">
                  <a:lumMod val="75000"/>
                  <a:lumOff val="25000"/>
                </a:schemeClr>
              </a:solidFill>
              <a:latin typeface="Seravek ExtraLight" panose="020B0503040000020004" pitchFamily="34" charset="0"/>
            </a:endParaRPr>
          </a:p>
        </p:txBody>
      </p:sp>
      <p:sp>
        <p:nvSpPr>
          <p:cNvPr id="2" name="Title 1">
            <a:extLst>
              <a:ext uri="{FF2B5EF4-FFF2-40B4-BE49-F238E27FC236}">
                <a16:creationId xmlns:a16="http://schemas.microsoft.com/office/drawing/2014/main" id="{9DC529DF-08BD-4D4E-A6CD-23862082FE8F}"/>
              </a:ext>
            </a:extLst>
          </p:cNvPr>
          <p:cNvSpPr>
            <a:spLocks noGrp="1"/>
          </p:cNvSpPr>
          <p:nvPr>
            <p:ph type="title"/>
          </p:nvPr>
        </p:nvSpPr>
        <p:spPr/>
        <p:txBody>
          <a:bodyPr/>
          <a:lstStyle/>
          <a:p>
            <a:r>
              <a:rPr lang="en-US" dirty="0"/>
              <a:t>Shift Accessibility Left.</a:t>
            </a:r>
          </a:p>
        </p:txBody>
      </p:sp>
    </p:spTree>
    <p:extLst>
      <p:ext uri="{BB962C8B-B14F-4D97-AF65-F5344CB8AC3E}">
        <p14:creationId xmlns:p14="http://schemas.microsoft.com/office/powerpoint/2010/main" val="1972638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an reading a resume and looking suspiciously at a man">
            <a:extLst>
              <a:ext uri="{FF2B5EF4-FFF2-40B4-BE49-F238E27FC236}">
                <a16:creationId xmlns:a16="http://schemas.microsoft.com/office/drawing/2014/main" id="{34489393-1CEA-DA42-AD09-87B544FB4442}"/>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7389" y="739196"/>
            <a:ext cx="7048062" cy="4698708"/>
          </a:xfrm>
          <a:prstGeom prst="rect">
            <a:avLst/>
          </a:prstGeom>
        </p:spPr>
      </p:pic>
      <p:sp>
        <p:nvSpPr>
          <p:cNvPr id="6" name="Rectangle 5">
            <a:extLst>
              <a:ext uri="{FF2B5EF4-FFF2-40B4-BE49-F238E27FC236}">
                <a16:creationId xmlns:a16="http://schemas.microsoft.com/office/drawing/2014/main" id="{041492B4-0F55-C94C-8E96-E35CBC6C6C7B}"/>
              </a:ext>
              <a:ext uri="{C183D7F6-B498-43B3-948B-1728B52AA6E4}">
                <adec:decorative xmlns:adec="http://schemas.microsoft.com/office/drawing/2017/decorative" val="1"/>
              </a:ext>
            </a:extLst>
          </p:cNvPr>
          <p:cNvSpPr/>
          <p:nvPr/>
        </p:nvSpPr>
        <p:spPr bwMode="auto">
          <a:xfrm rot="5400000">
            <a:off x="4266669" y="-4266670"/>
            <a:ext cx="1183344" cy="9716684"/>
          </a:xfrm>
          <a:prstGeom prst="rect">
            <a:avLst/>
          </a:prstGeom>
          <a:gradFill flip="none" rotWithShape="1">
            <a:gsLst>
              <a:gs pos="78000">
                <a:srgbClr val="FFFFFF">
                  <a:alpha val="50196"/>
                </a:srgbClr>
              </a:gs>
              <a:gs pos="57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7" name="Rectangle 6">
            <a:extLst>
              <a:ext uri="{FF2B5EF4-FFF2-40B4-BE49-F238E27FC236}">
                <a16:creationId xmlns:a16="http://schemas.microsoft.com/office/drawing/2014/main" id="{2850FB62-597E-4C4F-B907-7DFB089E735F}"/>
              </a:ext>
              <a:ext uri="{C183D7F6-B498-43B3-948B-1728B52AA6E4}">
                <adec:decorative xmlns:adec="http://schemas.microsoft.com/office/drawing/2017/decorative" val="1"/>
              </a:ext>
            </a:extLst>
          </p:cNvPr>
          <p:cNvSpPr/>
          <p:nvPr/>
        </p:nvSpPr>
        <p:spPr bwMode="auto">
          <a:xfrm>
            <a:off x="-70255" y="0"/>
            <a:ext cx="7205799" cy="5139382"/>
          </a:xfrm>
          <a:prstGeom prst="rect">
            <a:avLst/>
          </a:prstGeom>
          <a:gradFill flip="none" rotWithShape="1">
            <a:gsLst>
              <a:gs pos="88000">
                <a:srgbClr val="FFFFFF">
                  <a:alpha val="50196"/>
                </a:srgbClr>
              </a:gs>
              <a:gs pos="56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78768" y="739196"/>
            <a:ext cx="3793244" cy="4285937"/>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latin typeface="Seravek ExtraLight" panose="020B0503040000020004" pitchFamily="34" charset="0"/>
              </a:rPr>
              <a:t>You need an in-house expert to bring on good help.</a:t>
            </a:r>
            <a:endParaRPr lang="en-US" sz="1800" b="1" dirty="0">
              <a:solidFill>
                <a:schemeClr val="tx1">
                  <a:lumMod val="75000"/>
                  <a:lumOff val="25000"/>
                </a:schemeClr>
              </a:solidFill>
              <a:latin typeface="Seravek ExtraLight" panose="020B0503040000020004" pitchFamily="34" charset="0"/>
            </a:endParaRPr>
          </a:p>
          <a:p>
            <a:r>
              <a:rPr lang="en-US" sz="1800" dirty="0">
                <a:solidFill>
                  <a:schemeClr val="tx1">
                    <a:lumMod val="75000"/>
                    <a:lumOff val="25000"/>
                  </a:schemeClr>
                </a:solidFill>
                <a:latin typeface="Seravek ExtraLight" panose="020B0503040000020004" pitchFamily="34" charset="0"/>
              </a:rPr>
              <a:t>Procurement: vendors who say they know accessibility probably don’t.  Demand working products to test yourself.</a:t>
            </a:r>
          </a:p>
          <a:p>
            <a:r>
              <a:rPr lang="en-US" sz="1800" dirty="0">
                <a:solidFill>
                  <a:schemeClr val="tx1">
                    <a:lumMod val="75000"/>
                    <a:lumOff val="25000"/>
                  </a:schemeClr>
                </a:solidFill>
                <a:latin typeface="Seravek ExtraLight" panose="020B0503040000020004" pitchFamily="34" charset="0"/>
              </a:rPr>
              <a:t>Agencies: Most consultancies are for-profit businesses, with </a:t>
            </a:r>
            <a:r>
              <a:rPr lang="en-US" sz="1800" i="1" dirty="0">
                <a:solidFill>
                  <a:schemeClr val="tx1">
                    <a:lumMod val="75000"/>
                    <a:lumOff val="25000"/>
                  </a:schemeClr>
                </a:solidFill>
                <a:latin typeface="Seravek ExtraLight" panose="020B0503040000020004" pitchFamily="34" charset="0"/>
              </a:rPr>
              <a:t>their</a:t>
            </a:r>
            <a:r>
              <a:rPr lang="en-US" sz="1800" dirty="0">
                <a:solidFill>
                  <a:schemeClr val="tx1">
                    <a:lumMod val="75000"/>
                    <a:lumOff val="25000"/>
                  </a:schemeClr>
                </a:solidFill>
                <a:latin typeface="Seravek ExtraLight" panose="020B0503040000020004" pitchFamily="34" charset="0"/>
              </a:rPr>
              <a:t> best interests and long term success in mind.</a:t>
            </a:r>
          </a:p>
          <a:p>
            <a:r>
              <a:rPr lang="en-US" sz="1800" dirty="0">
                <a:solidFill>
                  <a:schemeClr val="tx1">
                    <a:lumMod val="75000"/>
                    <a:lumOff val="25000"/>
                  </a:schemeClr>
                </a:solidFill>
                <a:latin typeface="Seravek ExtraLight" panose="020B0503040000020004" pitchFamily="34" charset="0"/>
              </a:rPr>
              <a:t>Hiring: test your candidates’ skills – can they find problems AND effectively help you fix them?  </a:t>
            </a:r>
          </a:p>
        </p:txBody>
      </p:sp>
      <p:sp>
        <p:nvSpPr>
          <p:cNvPr id="2" name="Title 1"/>
          <p:cNvSpPr>
            <a:spLocks noGrp="1"/>
          </p:cNvSpPr>
          <p:nvPr>
            <p:ph type="title"/>
          </p:nvPr>
        </p:nvSpPr>
        <p:spPr>
          <a:xfrm>
            <a:off x="78767" y="182880"/>
            <a:ext cx="8686800" cy="373436"/>
          </a:xfrm>
        </p:spPr>
        <p:txBody>
          <a:bodyPr/>
          <a:lstStyle/>
          <a:p>
            <a:r>
              <a:rPr lang="en-US" dirty="0"/>
              <a:t>To get </a:t>
            </a:r>
            <a:r>
              <a:rPr lang="en-US" i="1" dirty="0"/>
              <a:t>good</a:t>
            </a:r>
            <a:r>
              <a:rPr lang="en-US" dirty="0"/>
              <a:t> help you must know a little yourself.</a:t>
            </a:r>
          </a:p>
        </p:txBody>
      </p:sp>
    </p:spTree>
    <p:extLst>
      <p:ext uri="{BB962C8B-B14F-4D97-AF65-F5344CB8AC3E}">
        <p14:creationId xmlns:p14="http://schemas.microsoft.com/office/powerpoint/2010/main" val="1364239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8ED277-82BA-344F-A07C-D03EB7135C34}"/>
              </a:ext>
              <a:ext uri="{C183D7F6-B498-43B3-948B-1728B52AA6E4}">
                <adec:decorative xmlns:adec="http://schemas.microsoft.com/office/drawing/2017/decorative" val="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793253" y="1872100"/>
            <a:ext cx="2690279" cy="709065"/>
          </a:xfrm>
          <a:prstGeom prst="rect">
            <a:avLst/>
          </a:prstGeom>
        </p:spPr>
      </p:pic>
      <p:sp>
        <p:nvSpPr>
          <p:cNvPr id="5" name="Rectangle 4">
            <a:extLst>
              <a:ext uri="{FF2B5EF4-FFF2-40B4-BE49-F238E27FC236}">
                <a16:creationId xmlns:a16="http://schemas.microsoft.com/office/drawing/2014/main" id="{D2C47C0E-76D0-C247-A58A-D1F83BCF9944}"/>
              </a:ext>
            </a:extLst>
          </p:cNvPr>
          <p:cNvSpPr/>
          <p:nvPr/>
        </p:nvSpPr>
        <p:spPr>
          <a:xfrm>
            <a:off x="739156" y="3847189"/>
            <a:ext cx="2359685" cy="400110"/>
          </a:xfrm>
          <a:prstGeom prst="rect">
            <a:avLst/>
          </a:prstGeom>
        </p:spPr>
        <p:txBody>
          <a:bodyPr wrap="none">
            <a:spAutoFit/>
          </a:bodyPr>
          <a:lstStyle/>
          <a:p>
            <a:r>
              <a:rPr lang="en-US" sz="2000" dirty="0">
                <a:solidFill>
                  <a:schemeClr val="tx1">
                    <a:lumMod val="85000"/>
                    <a:lumOff val="15000"/>
                  </a:schemeClr>
                </a:solidFill>
                <a:latin typeface="Seravek ExtraLight" panose="020B0503040000020004" pitchFamily="34" charset="0"/>
              </a:rPr>
              <a:t>http://</a:t>
            </a:r>
            <a:r>
              <a:rPr lang="en-US" sz="2000" dirty="0" err="1">
                <a:solidFill>
                  <a:schemeClr val="tx1">
                    <a:lumMod val="85000"/>
                    <a:lumOff val="15000"/>
                  </a:schemeClr>
                </a:solidFill>
                <a:latin typeface="Seravek ExtraLight" panose="020B0503040000020004" pitchFamily="34" charset="0"/>
              </a:rPr>
              <a:t>knowbility.org</a:t>
            </a:r>
            <a:endParaRPr lang="en-US" sz="2000" dirty="0">
              <a:solidFill>
                <a:schemeClr val="tx1">
                  <a:lumMod val="85000"/>
                  <a:lumOff val="15000"/>
                </a:schemeClr>
              </a:solidFill>
              <a:latin typeface="Seravek ExtraLight" panose="020B0503040000020004" pitchFamily="34" charset="0"/>
            </a:endParaRPr>
          </a:p>
        </p:txBody>
      </p:sp>
      <p:pic>
        <p:nvPicPr>
          <p:cNvPr id="14" name="Picture 13" descr="QR code leading to http://knowbility.org">
            <a:extLst>
              <a:ext uri="{FF2B5EF4-FFF2-40B4-BE49-F238E27FC236}">
                <a16:creationId xmlns:a16="http://schemas.microsoft.com/office/drawing/2014/main" id="{E420F5A4-C7F7-1742-9232-E866E1C12D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201" y="767702"/>
            <a:ext cx="3479597" cy="3479597"/>
          </a:xfrm>
          <a:prstGeom prst="rect">
            <a:avLst/>
          </a:prstGeom>
        </p:spPr>
      </p:pic>
      <p:sp>
        <p:nvSpPr>
          <p:cNvPr id="9" name="TextBox 8">
            <a:extLst>
              <a:ext uri="{FF2B5EF4-FFF2-40B4-BE49-F238E27FC236}">
                <a16:creationId xmlns:a16="http://schemas.microsoft.com/office/drawing/2014/main" id="{81B6E579-0131-D04F-9059-FA9033C1B079}"/>
              </a:ext>
            </a:extLst>
          </p:cNvPr>
          <p:cNvSpPr txBox="1"/>
          <p:nvPr/>
        </p:nvSpPr>
        <p:spPr>
          <a:xfrm>
            <a:off x="3658796" y="977220"/>
            <a:ext cx="5207548" cy="3477875"/>
          </a:xfrm>
          <a:prstGeom prst="rect">
            <a:avLst/>
          </a:prstGeom>
          <a:noFill/>
        </p:spPr>
        <p:txBody>
          <a:bodyPr wrap="square" rtlCol="0">
            <a:spAutoFit/>
          </a:bodyPr>
          <a:lstStyle/>
          <a:p>
            <a:pPr eaLnBrk="1" fontAlgn="auto" hangingPunct="1">
              <a:spcBef>
                <a:spcPts val="0"/>
              </a:spcBef>
              <a:spcAft>
                <a:spcPts val="0"/>
              </a:spcAft>
            </a:pPr>
            <a:r>
              <a:rPr lang="en-US" sz="2000" dirty="0">
                <a:solidFill>
                  <a:schemeClr val="tx1">
                    <a:lumMod val="85000"/>
                    <a:lumOff val="15000"/>
                  </a:schemeClr>
                </a:solidFill>
                <a:latin typeface="Seravek ExtraLight" panose="020B0503040000020004" pitchFamily="34" charset="0"/>
              </a:rPr>
              <a:t>20 Years of Community Programs &amp; Advocacy</a:t>
            </a:r>
          </a:p>
          <a:p>
            <a:pPr marL="174625" indent="-174625" eaLnBrk="1" fontAlgn="auto" hangingPunct="1">
              <a:spcBef>
                <a:spcPts val="0"/>
              </a:spcBef>
              <a:spcAft>
                <a:spcPts val="0"/>
              </a:spcAft>
              <a:buFont typeface="Arial" panose="020B0604020202020204" pitchFamily="34" charset="0"/>
              <a:buChar char="•"/>
            </a:pPr>
            <a:r>
              <a:rPr lang="en-US" sz="2000" b="1" dirty="0">
                <a:solidFill>
                  <a:schemeClr val="tx1">
                    <a:lumMod val="85000"/>
                    <a:lumOff val="15000"/>
                  </a:schemeClr>
                </a:solidFill>
                <a:latin typeface="Seravek ExtraLight" panose="020B0503040000020004" pitchFamily="34" charset="0"/>
              </a:rPr>
              <a:t>John </a:t>
            </a:r>
            <a:r>
              <a:rPr lang="en-US" sz="2000" b="1" dirty="0" err="1">
                <a:solidFill>
                  <a:schemeClr val="tx1">
                    <a:lumMod val="85000"/>
                    <a:lumOff val="15000"/>
                  </a:schemeClr>
                </a:solidFill>
                <a:latin typeface="Seravek ExtraLight" panose="020B0503040000020004" pitchFamily="34" charset="0"/>
              </a:rPr>
              <a:t>Slatin</a:t>
            </a:r>
            <a:r>
              <a:rPr lang="en-US" sz="2000" b="1" dirty="0">
                <a:solidFill>
                  <a:schemeClr val="tx1">
                    <a:lumMod val="85000"/>
                    <a:lumOff val="15000"/>
                  </a:schemeClr>
                </a:solidFill>
                <a:latin typeface="Seravek ExtraLight" panose="020B0503040000020004" pitchFamily="34" charset="0"/>
              </a:rPr>
              <a:t> </a:t>
            </a:r>
            <a:r>
              <a:rPr lang="en-US" sz="2000" b="1" dirty="0" err="1">
                <a:solidFill>
                  <a:schemeClr val="tx1">
                    <a:lumMod val="85000"/>
                    <a:lumOff val="15000"/>
                  </a:schemeClr>
                </a:solidFill>
                <a:latin typeface="Seravek ExtraLight" panose="020B0503040000020004" pitchFamily="34" charset="0"/>
              </a:rPr>
              <a:t>AccessU</a:t>
            </a:r>
            <a:endParaRPr lang="en-US" sz="2000" b="1" dirty="0">
              <a:solidFill>
                <a:schemeClr val="tx1">
                  <a:lumMod val="85000"/>
                  <a:lumOff val="15000"/>
                </a:schemeClr>
              </a:solidFill>
              <a:latin typeface="Seravek ExtraLight" panose="020B0503040000020004" pitchFamily="34" charset="0"/>
            </a:endParaRPr>
          </a:p>
          <a:p>
            <a:pPr marL="174625" indent="-174625" eaLnBrk="1" fontAlgn="auto" hangingPunct="1">
              <a:spcBef>
                <a:spcPts val="0"/>
              </a:spcBef>
              <a:spcAft>
                <a:spcPts val="0"/>
              </a:spcAft>
              <a:buFont typeface="Arial" panose="020B0604020202020204" pitchFamily="34" charset="0"/>
              <a:buChar char="•"/>
            </a:pPr>
            <a:r>
              <a:rPr lang="en-US" sz="2000" dirty="0" err="1">
                <a:solidFill>
                  <a:schemeClr val="tx1">
                    <a:lumMod val="85000"/>
                    <a:lumOff val="15000"/>
                  </a:schemeClr>
                </a:solidFill>
                <a:latin typeface="Seravek ExtraLight" panose="020B0503040000020004" pitchFamily="34" charset="0"/>
              </a:rPr>
              <a:t>OpenAIR</a:t>
            </a:r>
            <a:endParaRPr lang="en-US" sz="2000" dirty="0">
              <a:solidFill>
                <a:schemeClr val="tx1">
                  <a:lumMod val="85000"/>
                  <a:lumOff val="15000"/>
                </a:schemeClr>
              </a:solidFill>
              <a:latin typeface="Seravek ExtraLight" panose="020B0503040000020004" pitchFamily="34" charset="0"/>
            </a:endParaRPr>
          </a:p>
          <a:p>
            <a:pPr marL="174625" indent="-174625" eaLnBrk="1" fontAlgn="auto" hangingPunct="1">
              <a:spcBef>
                <a:spcPts val="0"/>
              </a:spcBef>
              <a:spcAft>
                <a:spcPts val="0"/>
              </a:spcAft>
              <a:buFont typeface="Arial" panose="020B0604020202020204" pitchFamily="34" charset="0"/>
              <a:buChar char="•"/>
            </a:pPr>
            <a:r>
              <a:rPr lang="en-US" sz="2000" dirty="0" err="1">
                <a:solidFill>
                  <a:schemeClr val="tx1">
                    <a:lumMod val="85000"/>
                    <a:lumOff val="15000"/>
                  </a:schemeClr>
                </a:solidFill>
                <a:latin typeface="Seravek ExtraLight" panose="020B0503040000020004" pitchFamily="34" charset="0"/>
              </a:rPr>
              <a:t>AccessWorks</a:t>
            </a:r>
            <a:endParaRPr lang="en-US" sz="2000" dirty="0">
              <a:solidFill>
                <a:schemeClr val="tx1">
                  <a:lumMod val="85000"/>
                  <a:lumOff val="15000"/>
                </a:schemeClr>
              </a:solidFill>
              <a:latin typeface="Seravek ExtraLight" panose="020B0503040000020004" pitchFamily="34" charset="0"/>
            </a:endParaRPr>
          </a:p>
          <a:p>
            <a:pPr marL="174625" indent="-174625" eaLnBrk="1" fontAlgn="auto" hangingPunct="1">
              <a:spcBef>
                <a:spcPts val="0"/>
              </a:spcBef>
              <a:spcAft>
                <a:spcPts val="0"/>
              </a:spcAft>
              <a:buFont typeface="Arial" panose="020B0604020202020204" pitchFamily="34" charset="0"/>
              <a:buChar char="•"/>
            </a:pPr>
            <a:r>
              <a:rPr lang="en-US" sz="2000" dirty="0">
                <a:solidFill>
                  <a:schemeClr val="tx1">
                    <a:lumMod val="85000"/>
                    <a:lumOff val="15000"/>
                  </a:schemeClr>
                </a:solidFill>
                <a:latin typeface="Seravek ExtraLight" panose="020B0503040000020004" pitchFamily="34" charset="0"/>
              </a:rPr>
              <a:t>ATSTAR</a:t>
            </a:r>
          </a:p>
          <a:p>
            <a:pPr marL="174625" indent="-174625" eaLnBrk="1" fontAlgn="auto" hangingPunct="1">
              <a:spcBef>
                <a:spcPts val="0"/>
              </a:spcBef>
              <a:spcAft>
                <a:spcPts val="0"/>
              </a:spcAft>
              <a:buFont typeface="Arial" panose="020B0604020202020204" pitchFamily="34" charset="0"/>
              <a:buChar char="•"/>
            </a:pPr>
            <a:endParaRPr lang="en-US" sz="2000" dirty="0">
              <a:solidFill>
                <a:schemeClr val="tx1">
                  <a:lumMod val="85000"/>
                  <a:lumOff val="15000"/>
                </a:schemeClr>
              </a:solidFill>
              <a:latin typeface="Seravek ExtraLight" panose="020B0503040000020004" pitchFamily="34" charset="0"/>
            </a:endParaRPr>
          </a:p>
          <a:p>
            <a:pPr eaLnBrk="1" fontAlgn="auto" hangingPunct="1">
              <a:spcBef>
                <a:spcPts val="0"/>
              </a:spcBef>
              <a:spcAft>
                <a:spcPts val="0"/>
              </a:spcAft>
            </a:pPr>
            <a:r>
              <a:rPr lang="en-US" sz="2000" dirty="0">
                <a:solidFill>
                  <a:schemeClr val="tx1">
                    <a:lumMod val="85000"/>
                    <a:lumOff val="15000"/>
                  </a:schemeClr>
                </a:solidFill>
                <a:latin typeface="Seravek ExtraLight" panose="020B0503040000020004" pitchFamily="34" charset="0"/>
              </a:rPr>
              <a:t>World Class Experts &amp; Consulting Services</a:t>
            </a:r>
          </a:p>
          <a:p>
            <a:pPr marL="174625" indent="-174625" eaLnBrk="1" fontAlgn="auto" hangingPunct="1">
              <a:spcBef>
                <a:spcPts val="0"/>
              </a:spcBef>
              <a:spcAft>
                <a:spcPts val="0"/>
              </a:spcAft>
              <a:buFont typeface="Arial" panose="020B0604020202020204" pitchFamily="34" charset="0"/>
              <a:buChar char="•"/>
            </a:pPr>
            <a:r>
              <a:rPr lang="en-US" sz="2000" dirty="0">
                <a:solidFill>
                  <a:schemeClr val="tx1">
                    <a:lumMod val="85000"/>
                    <a:lumOff val="15000"/>
                  </a:schemeClr>
                </a:solidFill>
                <a:latin typeface="Seravek ExtraLight" panose="020B0503040000020004" pitchFamily="34" charset="0"/>
              </a:rPr>
              <a:t>Accessibility strategy</a:t>
            </a:r>
          </a:p>
          <a:p>
            <a:pPr marL="174625" indent="-174625" eaLnBrk="1" fontAlgn="auto" hangingPunct="1">
              <a:spcBef>
                <a:spcPts val="0"/>
              </a:spcBef>
              <a:spcAft>
                <a:spcPts val="0"/>
              </a:spcAft>
              <a:buFont typeface="Arial" panose="020B0604020202020204" pitchFamily="34" charset="0"/>
              <a:buChar char="•"/>
            </a:pPr>
            <a:r>
              <a:rPr lang="en-US" sz="2000" dirty="0">
                <a:solidFill>
                  <a:schemeClr val="tx1">
                    <a:lumMod val="85000"/>
                    <a:lumOff val="15000"/>
                  </a:schemeClr>
                </a:solidFill>
                <a:latin typeface="Seravek ExtraLight" panose="020B0503040000020004" pitchFamily="34" charset="0"/>
              </a:rPr>
              <a:t>Testing &amp; Auditing</a:t>
            </a:r>
          </a:p>
          <a:p>
            <a:pPr marL="174625" indent="-174625" eaLnBrk="1" fontAlgn="auto" hangingPunct="1">
              <a:spcBef>
                <a:spcPts val="0"/>
              </a:spcBef>
              <a:spcAft>
                <a:spcPts val="0"/>
              </a:spcAft>
              <a:buFont typeface="Arial" panose="020B0604020202020204" pitchFamily="34" charset="0"/>
              <a:buChar char="•"/>
            </a:pPr>
            <a:r>
              <a:rPr lang="en-US" sz="2000" dirty="0">
                <a:solidFill>
                  <a:schemeClr val="tx1">
                    <a:lumMod val="85000"/>
                    <a:lumOff val="15000"/>
                  </a:schemeClr>
                </a:solidFill>
                <a:latin typeface="Seravek ExtraLight" panose="020B0503040000020004" pitchFamily="34" charset="0"/>
              </a:rPr>
              <a:t>Usability Testing with People with Disabilities</a:t>
            </a:r>
          </a:p>
          <a:p>
            <a:pPr marL="174625" indent="-174625" eaLnBrk="1" fontAlgn="auto" hangingPunct="1">
              <a:spcBef>
                <a:spcPts val="0"/>
              </a:spcBef>
              <a:spcAft>
                <a:spcPts val="0"/>
              </a:spcAft>
              <a:buFont typeface="Arial" panose="020B0604020202020204" pitchFamily="34" charset="0"/>
              <a:buChar char="•"/>
            </a:pPr>
            <a:r>
              <a:rPr lang="en-US" sz="2000" dirty="0">
                <a:solidFill>
                  <a:schemeClr val="tx1">
                    <a:lumMod val="85000"/>
                    <a:lumOff val="15000"/>
                  </a:schemeClr>
                </a:solidFill>
                <a:latin typeface="Seravek ExtraLight" panose="020B0503040000020004" pitchFamily="34" charset="0"/>
              </a:rPr>
              <a:t>Training</a:t>
            </a:r>
          </a:p>
        </p:txBody>
      </p:sp>
      <p:sp>
        <p:nvSpPr>
          <p:cNvPr id="2" name="Title 1"/>
          <p:cNvSpPr>
            <a:spLocks noGrp="1"/>
          </p:cNvSpPr>
          <p:nvPr>
            <p:ph type="title"/>
          </p:nvPr>
        </p:nvSpPr>
        <p:spPr/>
        <p:txBody>
          <a:bodyPr/>
          <a:lstStyle/>
          <a:p>
            <a:r>
              <a:rPr lang="en-US" dirty="0"/>
              <a:t>Knowbility is a unique Accessibility non-profit.</a:t>
            </a:r>
          </a:p>
        </p:txBody>
      </p:sp>
    </p:spTree>
    <p:extLst>
      <p:ext uri="{BB962C8B-B14F-4D97-AF65-F5344CB8AC3E}">
        <p14:creationId xmlns:p14="http://schemas.microsoft.com/office/powerpoint/2010/main" val="258027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61C86F12-0C53-CC44-8991-1C0692FA6091}"/>
              </a:ext>
            </a:extLst>
          </p:cNvPr>
          <p:cNvSpPr/>
          <p:nvPr/>
        </p:nvSpPr>
        <p:spPr>
          <a:xfrm>
            <a:off x="6210768" y="2925569"/>
            <a:ext cx="1957138" cy="1200329"/>
          </a:xfrm>
          <a:prstGeom prst="rect">
            <a:avLst/>
          </a:prstGeom>
        </p:spPr>
        <p:txBody>
          <a:bodyPr wrap="none">
            <a:spAutoFit/>
          </a:bodyPr>
          <a:lstStyle/>
          <a:p>
            <a:pPr algn="ctr"/>
            <a:r>
              <a:rPr lang="en-US" dirty="0">
                <a:solidFill>
                  <a:schemeClr val="tx1">
                    <a:lumMod val="85000"/>
                    <a:lumOff val="15000"/>
                  </a:schemeClr>
                </a:solidFill>
                <a:latin typeface="Seravek ExtraLight" panose="020B0503040000020004" pitchFamily="34" charset="0"/>
              </a:rPr>
              <a:t>Policy</a:t>
            </a:r>
          </a:p>
          <a:p>
            <a:pPr algn="ctr"/>
            <a:r>
              <a:rPr lang="en-US" dirty="0">
                <a:solidFill>
                  <a:schemeClr val="tx1">
                    <a:lumMod val="85000"/>
                    <a:lumOff val="15000"/>
                  </a:schemeClr>
                </a:solidFill>
                <a:latin typeface="Seravek ExtraLight" panose="020B0503040000020004" pitchFamily="34" charset="0"/>
              </a:rPr>
              <a:t>Metrics</a:t>
            </a:r>
          </a:p>
          <a:p>
            <a:pPr algn="ctr"/>
            <a:r>
              <a:rPr lang="en-US" dirty="0">
                <a:solidFill>
                  <a:schemeClr val="tx1">
                    <a:lumMod val="85000"/>
                    <a:lumOff val="15000"/>
                  </a:schemeClr>
                </a:solidFill>
                <a:latin typeface="Seravek ExtraLight" panose="020B0503040000020004" pitchFamily="34" charset="0"/>
              </a:rPr>
              <a:t>Monitoring</a:t>
            </a:r>
          </a:p>
          <a:p>
            <a:pPr algn="ctr"/>
            <a:r>
              <a:rPr lang="en-US" dirty="0">
                <a:solidFill>
                  <a:schemeClr val="tx1">
                    <a:lumMod val="85000"/>
                    <a:lumOff val="15000"/>
                  </a:schemeClr>
                </a:solidFill>
                <a:latin typeface="Seravek ExtraLight" panose="020B0503040000020004" pitchFamily="34" charset="0"/>
              </a:rPr>
              <a:t>Corporate Strategy</a:t>
            </a:r>
          </a:p>
        </p:txBody>
      </p:sp>
      <p:sp>
        <p:nvSpPr>
          <p:cNvPr id="49" name="Rectangle 48">
            <a:extLst>
              <a:ext uri="{FF2B5EF4-FFF2-40B4-BE49-F238E27FC236}">
                <a16:creationId xmlns:a16="http://schemas.microsoft.com/office/drawing/2014/main" id="{50F942BD-1B5F-E742-B433-74E1FAAD5FB4}"/>
              </a:ext>
            </a:extLst>
          </p:cNvPr>
          <p:cNvSpPr/>
          <p:nvPr/>
        </p:nvSpPr>
        <p:spPr>
          <a:xfrm>
            <a:off x="6296880" y="2463904"/>
            <a:ext cx="1730410" cy="461665"/>
          </a:xfrm>
          <a:prstGeom prst="rect">
            <a:avLst/>
          </a:prstGeom>
        </p:spPr>
        <p:txBody>
          <a:bodyPr wrap="none">
            <a:spAutoFit/>
          </a:bodyPr>
          <a:lstStyle/>
          <a:p>
            <a:r>
              <a:rPr lang="en-US" sz="2400" spc="30" dirty="0">
                <a:solidFill>
                  <a:schemeClr val="accent1"/>
                </a:solidFill>
              </a:rPr>
              <a:t>Governance</a:t>
            </a:r>
            <a:endParaRPr lang="en-US" sz="2400" dirty="0">
              <a:solidFill>
                <a:schemeClr val="accent1"/>
              </a:solidFill>
            </a:endParaRPr>
          </a:p>
        </p:txBody>
      </p:sp>
      <p:sp>
        <p:nvSpPr>
          <p:cNvPr id="52" name="Rectangle 51">
            <a:extLst>
              <a:ext uri="{FF2B5EF4-FFF2-40B4-BE49-F238E27FC236}">
                <a16:creationId xmlns:a16="http://schemas.microsoft.com/office/drawing/2014/main" id="{E31EB737-AD44-CF49-8CAD-0F13A0E7F109}"/>
              </a:ext>
            </a:extLst>
          </p:cNvPr>
          <p:cNvSpPr/>
          <p:nvPr/>
        </p:nvSpPr>
        <p:spPr>
          <a:xfrm>
            <a:off x="3214503" y="2980162"/>
            <a:ext cx="2466444" cy="1200329"/>
          </a:xfrm>
          <a:prstGeom prst="rect">
            <a:avLst/>
          </a:prstGeom>
        </p:spPr>
        <p:txBody>
          <a:bodyPr wrap="none">
            <a:spAutoFit/>
          </a:bodyPr>
          <a:lstStyle/>
          <a:p>
            <a:pPr algn="ctr"/>
            <a:r>
              <a:rPr lang="en-US" dirty="0">
                <a:solidFill>
                  <a:schemeClr val="tx1">
                    <a:lumMod val="85000"/>
                    <a:lumOff val="15000"/>
                  </a:schemeClr>
                </a:solidFill>
                <a:latin typeface="Seravek ExtraLight" panose="020B0503040000020004" pitchFamily="34" charset="0"/>
              </a:rPr>
              <a:t>Subject Matter Expertise</a:t>
            </a:r>
          </a:p>
          <a:p>
            <a:pPr algn="ctr"/>
            <a:r>
              <a:rPr lang="en-US" dirty="0">
                <a:solidFill>
                  <a:schemeClr val="tx1">
                    <a:lumMod val="85000"/>
                    <a:lumOff val="15000"/>
                  </a:schemeClr>
                </a:solidFill>
                <a:latin typeface="Seravek ExtraLight" panose="020B0503040000020004" pitchFamily="34" charset="0"/>
              </a:rPr>
              <a:t>Testing</a:t>
            </a:r>
          </a:p>
          <a:p>
            <a:pPr algn="ctr"/>
            <a:r>
              <a:rPr lang="en-US" dirty="0">
                <a:solidFill>
                  <a:schemeClr val="tx1">
                    <a:lumMod val="85000"/>
                    <a:lumOff val="15000"/>
                  </a:schemeClr>
                </a:solidFill>
                <a:latin typeface="Seravek ExtraLight" panose="020B0503040000020004" pitchFamily="34" charset="0"/>
              </a:rPr>
              <a:t>Consulting</a:t>
            </a:r>
          </a:p>
          <a:p>
            <a:pPr algn="ctr"/>
            <a:r>
              <a:rPr lang="en-US" dirty="0">
                <a:solidFill>
                  <a:schemeClr val="tx1">
                    <a:lumMod val="85000"/>
                    <a:lumOff val="15000"/>
                  </a:schemeClr>
                </a:solidFill>
                <a:latin typeface="Seravek ExtraLight" panose="020B0503040000020004" pitchFamily="34" charset="0"/>
              </a:rPr>
              <a:t>Program  Strategy</a:t>
            </a:r>
          </a:p>
        </p:txBody>
      </p:sp>
      <p:sp>
        <p:nvSpPr>
          <p:cNvPr id="50" name="Rectangle 49">
            <a:extLst>
              <a:ext uri="{FF2B5EF4-FFF2-40B4-BE49-F238E27FC236}">
                <a16:creationId xmlns:a16="http://schemas.microsoft.com/office/drawing/2014/main" id="{189116F2-774E-0542-8D15-7D2EF2B06A50}"/>
              </a:ext>
            </a:extLst>
          </p:cNvPr>
          <p:cNvSpPr/>
          <p:nvPr/>
        </p:nvSpPr>
        <p:spPr>
          <a:xfrm>
            <a:off x="3842591" y="2463905"/>
            <a:ext cx="1210268" cy="461665"/>
          </a:xfrm>
          <a:prstGeom prst="rect">
            <a:avLst/>
          </a:prstGeom>
        </p:spPr>
        <p:txBody>
          <a:bodyPr wrap="none">
            <a:spAutoFit/>
          </a:bodyPr>
          <a:lstStyle/>
          <a:p>
            <a:r>
              <a:rPr lang="en-US" sz="2400" spc="30" dirty="0">
                <a:solidFill>
                  <a:schemeClr val="accent1"/>
                </a:solidFill>
              </a:rPr>
              <a:t>Support</a:t>
            </a:r>
            <a:endParaRPr lang="en-US" sz="2400" dirty="0">
              <a:solidFill>
                <a:schemeClr val="accent1"/>
              </a:solidFill>
            </a:endParaRPr>
          </a:p>
        </p:txBody>
      </p:sp>
      <p:sp>
        <p:nvSpPr>
          <p:cNvPr id="51" name="Rectangle 50">
            <a:extLst>
              <a:ext uri="{FF2B5EF4-FFF2-40B4-BE49-F238E27FC236}">
                <a16:creationId xmlns:a16="http://schemas.microsoft.com/office/drawing/2014/main" id="{9AC81840-47F2-D647-83F6-885C75E6412E}"/>
              </a:ext>
            </a:extLst>
          </p:cNvPr>
          <p:cNvSpPr/>
          <p:nvPr/>
        </p:nvSpPr>
        <p:spPr>
          <a:xfrm>
            <a:off x="896404" y="2980161"/>
            <a:ext cx="1542410" cy="1200329"/>
          </a:xfrm>
          <a:prstGeom prst="rect">
            <a:avLst/>
          </a:prstGeom>
        </p:spPr>
        <p:txBody>
          <a:bodyPr wrap="none">
            <a:spAutoFit/>
          </a:bodyPr>
          <a:lstStyle/>
          <a:p>
            <a:pPr algn="ctr"/>
            <a:r>
              <a:rPr lang="en-US" dirty="0">
                <a:solidFill>
                  <a:schemeClr val="tx1">
                    <a:lumMod val="85000"/>
                    <a:lumOff val="15000"/>
                  </a:schemeClr>
                </a:solidFill>
                <a:latin typeface="Seravek ExtraLight" panose="020B0503040000020004" pitchFamily="34" charset="0"/>
              </a:rPr>
              <a:t>Requirements</a:t>
            </a:r>
          </a:p>
          <a:p>
            <a:pPr algn="ctr"/>
            <a:r>
              <a:rPr lang="en-US" dirty="0">
                <a:solidFill>
                  <a:schemeClr val="tx1">
                    <a:lumMod val="85000"/>
                    <a:lumOff val="15000"/>
                  </a:schemeClr>
                </a:solidFill>
                <a:latin typeface="Seravek ExtraLight" panose="020B0503040000020004" pitchFamily="34" charset="0"/>
              </a:rPr>
              <a:t>Tools</a:t>
            </a:r>
          </a:p>
          <a:p>
            <a:pPr algn="ctr"/>
            <a:r>
              <a:rPr lang="en-US" dirty="0">
                <a:solidFill>
                  <a:schemeClr val="tx1">
                    <a:lumMod val="85000"/>
                    <a:lumOff val="15000"/>
                  </a:schemeClr>
                </a:solidFill>
                <a:latin typeface="Seravek ExtraLight" panose="020B0503040000020004" pitchFamily="34" charset="0"/>
              </a:rPr>
              <a:t>Training</a:t>
            </a:r>
          </a:p>
          <a:p>
            <a:pPr algn="ctr"/>
            <a:r>
              <a:rPr lang="en-US" dirty="0">
                <a:solidFill>
                  <a:schemeClr val="tx1">
                    <a:lumMod val="85000"/>
                    <a:lumOff val="15000"/>
                  </a:schemeClr>
                </a:solidFill>
                <a:latin typeface="Seravek ExtraLight" panose="020B0503040000020004" pitchFamily="34" charset="0"/>
              </a:rPr>
              <a:t>New Guidance</a:t>
            </a:r>
          </a:p>
        </p:txBody>
      </p:sp>
      <p:sp>
        <p:nvSpPr>
          <p:cNvPr id="3" name="Rectangle 2">
            <a:extLst>
              <a:ext uri="{FF2B5EF4-FFF2-40B4-BE49-F238E27FC236}">
                <a16:creationId xmlns:a16="http://schemas.microsoft.com/office/drawing/2014/main" id="{4EA1F9CC-F5B2-804D-BF97-A86BC68C04CC}"/>
              </a:ext>
            </a:extLst>
          </p:cNvPr>
          <p:cNvSpPr/>
          <p:nvPr/>
        </p:nvSpPr>
        <p:spPr>
          <a:xfrm>
            <a:off x="868160" y="2463906"/>
            <a:ext cx="1598899" cy="461665"/>
          </a:xfrm>
          <a:prstGeom prst="rect">
            <a:avLst/>
          </a:prstGeom>
        </p:spPr>
        <p:txBody>
          <a:bodyPr wrap="none">
            <a:spAutoFit/>
          </a:bodyPr>
          <a:lstStyle/>
          <a:p>
            <a:r>
              <a:rPr lang="en-US" sz="2400" spc="30" dirty="0">
                <a:solidFill>
                  <a:schemeClr val="accent1"/>
                </a:solidFill>
              </a:rPr>
              <a:t>Knowledge</a:t>
            </a:r>
            <a:endParaRPr lang="en-US" sz="2400" dirty="0">
              <a:solidFill>
                <a:schemeClr val="accent1"/>
              </a:solidFill>
            </a:endParaRPr>
          </a:p>
        </p:txBody>
      </p:sp>
      <p:sp>
        <p:nvSpPr>
          <p:cNvPr id="11" name="Content Placeholder 10">
            <a:extLst>
              <a:ext uri="{FF2B5EF4-FFF2-40B4-BE49-F238E27FC236}">
                <a16:creationId xmlns:a16="http://schemas.microsoft.com/office/drawing/2014/main" id="{C9796569-3A78-1D43-8FD4-65D0803D1109}"/>
              </a:ext>
            </a:extLst>
          </p:cNvPr>
          <p:cNvSpPr>
            <a:spLocks noGrp="1"/>
          </p:cNvSpPr>
          <p:nvPr>
            <p:ph sz="quarter" idx="10"/>
          </p:nvPr>
        </p:nvSpPr>
        <p:spPr>
          <a:xfrm>
            <a:off x="237745" y="752432"/>
            <a:ext cx="8686800" cy="1114151"/>
          </a:xfrm>
        </p:spPr>
        <p:txBody>
          <a:bodyPr/>
          <a:lstStyle/>
          <a:p>
            <a:r>
              <a:rPr lang="en-US" dirty="0">
                <a:solidFill>
                  <a:schemeClr val="tx1">
                    <a:lumMod val="85000"/>
                    <a:lumOff val="15000"/>
                  </a:schemeClr>
                </a:solidFill>
                <a:latin typeface="Seravek ExtraLight" panose="020B0503040000020004" pitchFamily="34" charset="0"/>
              </a:rPr>
              <a:t>The Visa Accessibility team brings world class knowledge and tools together with support from deep subject matter experts to meet the needs of our staff and stakeholders.  They also recommend policy, monitor compliance, and drive growth in Visa’s capabilities.</a:t>
            </a:r>
            <a:endParaRPr lang="en-US" dirty="0"/>
          </a:p>
        </p:txBody>
      </p:sp>
      <p:sp>
        <p:nvSpPr>
          <p:cNvPr id="10" name="Title 9">
            <a:extLst>
              <a:ext uri="{FF2B5EF4-FFF2-40B4-BE49-F238E27FC236}">
                <a16:creationId xmlns:a16="http://schemas.microsoft.com/office/drawing/2014/main" id="{99E7CCCF-2581-134C-90FE-805519EF94C5}"/>
              </a:ext>
            </a:extLst>
          </p:cNvPr>
          <p:cNvSpPr>
            <a:spLocks noGrp="1"/>
          </p:cNvSpPr>
          <p:nvPr>
            <p:ph type="title"/>
          </p:nvPr>
        </p:nvSpPr>
        <p:spPr>
          <a:xfrm>
            <a:off x="237745" y="182880"/>
            <a:ext cx="8686800" cy="373436"/>
          </a:xfrm>
        </p:spPr>
        <p:txBody>
          <a:bodyPr/>
          <a:lstStyle/>
          <a:p>
            <a:r>
              <a:rPr lang="en-US" dirty="0"/>
              <a:t>Visa’s Global Accessibility Team</a:t>
            </a:r>
          </a:p>
        </p:txBody>
      </p:sp>
    </p:spTree>
    <p:extLst>
      <p:ext uri="{BB962C8B-B14F-4D97-AF65-F5344CB8AC3E}">
        <p14:creationId xmlns:p14="http://schemas.microsoft.com/office/powerpoint/2010/main" val="99574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28E155D7-84A7-A645-93C5-58A6200FB79D}"/>
              </a:ext>
            </a:extLst>
          </p:cNvPr>
          <p:cNvSpPr txBox="1">
            <a:spLocks/>
          </p:cNvSpPr>
          <p:nvPr/>
        </p:nvSpPr>
        <p:spPr bwMode="gray">
          <a:xfrm>
            <a:off x="380902" y="706659"/>
            <a:ext cx="8050497" cy="2718727"/>
          </a:xfrm>
          <a:prstGeom prst="rect">
            <a:avLst/>
          </a:prstGeom>
        </p:spPr>
        <p:txBody>
          <a:bodyPr vert="horz" lIns="0" tIns="0" rIns="0" bIns="0" rtlCol="0">
            <a:no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yriad Pro" charset="0"/>
                <a:ea typeface="Myriad Pro" charset="0"/>
                <a:cs typeface="Myriad Pro" charset="0"/>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yriad Pro" charset="0"/>
                <a:ea typeface="Myriad Pro" charset="0"/>
                <a:cs typeface="Myriad Pro" charset="0"/>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yriad Pro" charset="0"/>
                <a:ea typeface="Myriad Pro" charset="0"/>
                <a:cs typeface="Myriad Pro" charset="0"/>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Seravek ExtraLight" panose="020B0503040000020004" pitchFamily="34" charset="0"/>
                <a:ea typeface="Seravek ExtraLight" panose="020B0503040000020004" pitchFamily="34" charset="0"/>
                <a:cs typeface="Seravek ExtraLight" panose="020B0503040000020004" pitchFamily="34" charset="0"/>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chemeClr val="tx1">
                    <a:lumMod val="75000"/>
                    <a:lumOff val="25000"/>
                  </a:schemeClr>
                </a:solidFill>
                <a:latin typeface="Seravek ExtraLight" panose="020B0503040000020004" pitchFamily="34" charset="0"/>
              </a:rPr>
              <a:t>Start with the VGAR, but you have to base </a:t>
            </a:r>
            <a:r>
              <a:rPr lang="en-US" sz="2200" i="1" dirty="0">
                <a:solidFill>
                  <a:schemeClr val="tx1">
                    <a:lumMod val="75000"/>
                    <a:lumOff val="25000"/>
                  </a:schemeClr>
                </a:solidFill>
                <a:latin typeface="Seravek ExtraLight" panose="020B0503040000020004" pitchFamily="34" charset="0"/>
              </a:rPr>
              <a:t>specific</a:t>
            </a:r>
            <a:r>
              <a:rPr lang="en-US" sz="2200" dirty="0">
                <a:solidFill>
                  <a:schemeClr val="tx1">
                    <a:lumMod val="75000"/>
                    <a:lumOff val="25000"/>
                  </a:schemeClr>
                </a:solidFill>
                <a:latin typeface="Seravek ExtraLight" panose="020B0503040000020004" pitchFamily="34" charset="0"/>
              </a:rPr>
              <a:t> requirements on a </a:t>
            </a:r>
            <a:r>
              <a:rPr lang="en-US" sz="2200" i="1" dirty="0">
                <a:solidFill>
                  <a:schemeClr val="tx1">
                    <a:lumMod val="75000"/>
                    <a:lumOff val="25000"/>
                  </a:schemeClr>
                </a:solidFill>
                <a:latin typeface="Seravek ExtraLight" panose="020B0503040000020004" pitchFamily="34" charset="0"/>
              </a:rPr>
              <a:t>specific</a:t>
            </a:r>
            <a:r>
              <a:rPr lang="en-US" sz="2200" dirty="0">
                <a:solidFill>
                  <a:schemeClr val="tx1">
                    <a:lumMod val="75000"/>
                    <a:lumOff val="25000"/>
                  </a:schemeClr>
                </a:solidFill>
                <a:latin typeface="Seravek ExtraLight" panose="020B0503040000020004" pitchFamily="34" charset="0"/>
              </a:rPr>
              <a:t> system. </a:t>
            </a:r>
          </a:p>
          <a:p>
            <a:r>
              <a:rPr lang="en-US" sz="2200" dirty="0">
                <a:solidFill>
                  <a:schemeClr val="tx1">
                    <a:lumMod val="75000"/>
                    <a:lumOff val="25000"/>
                  </a:schemeClr>
                </a:solidFill>
                <a:latin typeface="Seravek ExtraLight" panose="020B0503040000020004" pitchFamily="34" charset="0"/>
              </a:rPr>
              <a:t>The goal is to create </a:t>
            </a:r>
            <a:r>
              <a:rPr lang="en-US" sz="2200" i="1" dirty="0">
                <a:solidFill>
                  <a:schemeClr val="tx1">
                    <a:lumMod val="75000"/>
                    <a:lumOff val="25000"/>
                  </a:schemeClr>
                </a:solidFill>
                <a:latin typeface="Seravek ExtraLight" panose="020B0503040000020004" pitchFamily="34" charset="0"/>
              </a:rPr>
              <a:t>consistency</a:t>
            </a:r>
            <a:r>
              <a:rPr lang="en-US" sz="2200" dirty="0">
                <a:solidFill>
                  <a:schemeClr val="tx1">
                    <a:lumMod val="75000"/>
                    <a:lumOff val="25000"/>
                  </a:schemeClr>
                </a:solidFill>
                <a:latin typeface="Seravek ExtraLight" panose="020B0503040000020004" pitchFamily="34" charset="0"/>
              </a:rPr>
              <a:t> and reduce </a:t>
            </a:r>
            <a:r>
              <a:rPr lang="en-US" sz="2200" i="1" dirty="0">
                <a:solidFill>
                  <a:schemeClr val="tx1">
                    <a:lumMod val="75000"/>
                    <a:lumOff val="25000"/>
                  </a:schemeClr>
                </a:solidFill>
                <a:latin typeface="Seravek ExtraLight" panose="020B0503040000020004" pitchFamily="34" charset="0"/>
              </a:rPr>
              <a:t>interpretation</a:t>
            </a:r>
            <a:r>
              <a:rPr lang="en-US" sz="2200" dirty="0">
                <a:solidFill>
                  <a:schemeClr val="tx1">
                    <a:lumMod val="75000"/>
                    <a:lumOff val="25000"/>
                  </a:schemeClr>
                </a:solidFill>
                <a:latin typeface="Seravek ExtraLight" panose="020B0503040000020004" pitchFamily="34" charset="0"/>
              </a:rPr>
              <a:t> </a:t>
            </a:r>
            <a:r>
              <a:rPr lang="en-US" sz="2200" i="1" dirty="0">
                <a:solidFill>
                  <a:schemeClr val="tx1">
                    <a:lumMod val="75000"/>
                    <a:lumOff val="25000"/>
                  </a:schemeClr>
                </a:solidFill>
                <a:latin typeface="Seravek ExtraLight" panose="020B0503040000020004" pitchFamily="34" charset="0"/>
              </a:rPr>
              <a:t>discussions</a:t>
            </a:r>
            <a:r>
              <a:rPr lang="en-US" sz="2200" dirty="0">
                <a:solidFill>
                  <a:schemeClr val="tx1">
                    <a:lumMod val="75000"/>
                    <a:lumOff val="25000"/>
                  </a:schemeClr>
                </a:solidFill>
                <a:latin typeface="Seravek ExtraLight" panose="020B0503040000020004" pitchFamily="34" charset="0"/>
              </a:rPr>
              <a:t> that come out of broad requirements like WCAG 2.X.</a:t>
            </a:r>
          </a:p>
          <a:p>
            <a:r>
              <a:rPr lang="en-US" sz="2200" dirty="0">
                <a:solidFill>
                  <a:schemeClr val="tx1">
                    <a:lumMod val="75000"/>
                    <a:lumOff val="25000"/>
                  </a:schemeClr>
                </a:solidFill>
                <a:latin typeface="Seravek ExtraLight" panose="020B0503040000020004" pitchFamily="34" charset="0"/>
              </a:rPr>
              <a:t>Evaluate your product(s) and the various UI components and interactions, what accessible solutions can you document as the new rule?</a:t>
            </a:r>
          </a:p>
          <a:p>
            <a:r>
              <a:rPr lang="en-US" sz="2200" dirty="0">
                <a:solidFill>
                  <a:schemeClr val="tx1">
                    <a:lumMod val="75000"/>
                    <a:lumOff val="25000"/>
                  </a:schemeClr>
                </a:solidFill>
                <a:latin typeface="Seravek ExtraLight" panose="020B0503040000020004" pitchFamily="34" charset="0"/>
              </a:rPr>
              <a:t>Organize for </a:t>
            </a:r>
            <a:r>
              <a:rPr lang="en-US" sz="2200" i="1" dirty="0">
                <a:solidFill>
                  <a:schemeClr val="tx1">
                    <a:lumMod val="75000"/>
                    <a:lumOff val="25000"/>
                  </a:schemeClr>
                </a:solidFill>
                <a:latin typeface="Seravek ExtraLight" panose="020B0503040000020004" pitchFamily="34" charset="0"/>
              </a:rPr>
              <a:t>your</a:t>
            </a:r>
            <a:r>
              <a:rPr lang="en-US" sz="2200" dirty="0">
                <a:solidFill>
                  <a:schemeClr val="tx1">
                    <a:lumMod val="75000"/>
                    <a:lumOff val="25000"/>
                  </a:schemeClr>
                </a:solidFill>
                <a:latin typeface="Seravek ExtraLight" panose="020B0503040000020004" pitchFamily="34" charset="0"/>
              </a:rPr>
              <a:t> users, e.g., requirements by component and tests by tool.</a:t>
            </a:r>
          </a:p>
          <a:p>
            <a:r>
              <a:rPr lang="en-US" sz="2200" dirty="0">
                <a:solidFill>
                  <a:schemeClr val="tx1">
                    <a:lumMod val="75000"/>
                    <a:lumOff val="25000"/>
                  </a:schemeClr>
                </a:solidFill>
                <a:latin typeface="Seravek ExtraLight" panose="020B0503040000020004" pitchFamily="34" charset="0"/>
              </a:rPr>
              <a:t>Place it all somewhere central and convenient.</a:t>
            </a:r>
          </a:p>
          <a:p>
            <a:r>
              <a:rPr lang="en-US" sz="2200" dirty="0">
                <a:solidFill>
                  <a:schemeClr val="tx1">
                    <a:lumMod val="75000"/>
                    <a:lumOff val="25000"/>
                  </a:schemeClr>
                </a:solidFill>
                <a:latin typeface="Seravek ExtraLight" panose="020B0503040000020004" pitchFamily="34" charset="0"/>
              </a:rPr>
              <a:t>Be ready to keep evolving as your products and technology do.  </a:t>
            </a:r>
          </a:p>
        </p:txBody>
      </p:sp>
      <p:sp>
        <p:nvSpPr>
          <p:cNvPr id="2" name="Title 1">
            <a:extLst>
              <a:ext uri="{FF2B5EF4-FFF2-40B4-BE49-F238E27FC236}">
                <a16:creationId xmlns:a16="http://schemas.microsoft.com/office/drawing/2014/main" id="{9DC529DF-08BD-4D4E-A6CD-23862082FE8F}"/>
              </a:ext>
            </a:extLst>
          </p:cNvPr>
          <p:cNvSpPr>
            <a:spLocks noGrp="1"/>
          </p:cNvSpPr>
          <p:nvPr>
            <p:ph type="title"/>
          </p:nvPr>
        </p:nvSpPr>
        <p:spPr>
          <a:xfrm>
            <a:off x="237745" y="188422"/>
            <a:ext cx="8686800" cy="377026"/>
          </a:xfrm>
        </p:spPr>
        <p:txBody>
          <a:bodyPr/>
          <a:lstStyle/>
          <a:p>
            <a:r>
              <a:rPr lang="en-US" dirty="0"/>
              <a:t>If you can, write your own requirements and tests.</a:t>
            </a:r>
          </a:p>
        </p:txBody>
      </p:sp>
    </p:spTree>
    <p:extLst>
      <p:ext uri="{BB962C8B-B14F-4D97-AF65-F5344CB8AC3E}">
        <p14:creationId xmlns:p14="http://schemas.microsoft.com/office/powerpoint/2010/main" val="280052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89678A-A5F6-0444-83C8-A9A80BBDD7A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787298" y="671594"/>
            <a:ext cx="6929383" cy="4510406"/>
          </a:xfrm>
          <a:prstGeom prst="rect">
            <a:avLst/>
          </a:prstGeom>
        </p:spPr>
      </p:pic>
      <p:sp>
        <p:nvSpPr>
          <p:cNvPr id="6" name="Rectangle 5">
            <a:extLst>
              <a:ext uri="{FF2B5EF4-FFF2-40B4-BE49-F238E27FC236}">
                <a16:creationId xmlns:a16="http://schemas.microsoft.com/office/drawing/2014/main" id="{3D8759EC-1437-EF4E-A498-5F0EAC634344}"/>
              </a:ext>
              <a:ext uri="{C183D7F6-B498-43B3-948B-1728B52AA6E4}">
                <adec:decorative xmlns:adec="http://schemas.microsoft.com/office/drawing/2017/decorative" val="1"/>
              </a:ext>
            </a:extLst>
          </p:cNvPr>
          <p:cNvSpPr/>
          <p:nvPr/>
        </p:nvSpPr>
        <p:spPr bwMode="auto">
          <a:xfrm rot="5400000">
            <a:off x="4266669" y="-4266670"/>
            <a:ext cx="1183344" cy="9716684"/>
          </a:xfrm>
          <a:prstGeom prst="rect">
            <a:avLst/>
          </a:prstGeom>
          <a:gradFill flip="none" rotWithShape="1">
            <a:gsLst>
              <a:gs pos="78000">
                <a:srgbClr val="FFFFFF">
                  <a:alpha val="50196"/>
                </a:srgbClr>
              </a:gs>
              <a:gs pos="57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7" name="Rectangle 6">
            <a:extLst>
              <a:ext uri="{FF2B5EF4-FFF2-40B4-BE49-F238E27FC236}">
                <a16:creationId xmlns:a16="http://schemas.microsoft.com/office/drawing/2014/main" id="{E576C2B2-0D51-134C-879F-BFA3E3DB05F8}"/>
              </a:ext>
              <a:ext uri="{C183D7F6-B498-43B3-948B-1728B52AA6E4}">
                <adec:decorative xmlns:adec="http://schemas.microsoft.com/office/drawing/2017/decorative" val="1"/>
              </a:ext>
            </a:extLst>
          </p:cNvPr>
          <p:cNvSpPr/>
          <p:nvPr/>
        </p:nvSpPr>
        <p:spPr bwMode="auto">
          <a:xfrm>
            <a:off x="-1" y="0"/>
            <a:ext cx="6602599" cy="5139382"/>
          </a:xfrm>
          <a:prstGeom prst="rect">
            <a:avLst/>
          </a:prstGeom>
          <a:gradFill flip="none" rotWithShape="1">
            <a:gsLst>
              <a:gs pos="91000">
                <a:srgbClr val="FFFFFF">
                  <a:alpha val="50196"/>
                </a:srgbClr>
              </a:gs>
              <a:gs pos="79000">
                <a:schemeClr val="bg1"/>
              </a:gs>
              <a:gs pos="100000">
                <a:srgbClr val="E1E2E9">
                  <a:alpha val="0"/>
                </a:srgbClr>
              </a:gs>
            </a:gsLst>
            <a:lin ang="0" scaled="1"/>
            <a:tileRect/>
          </a:gra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8" name="Content Placeholder 7">
            <a:extLst>
              <a:ext uri="{FF2B5EF4-FFF2-40B4-BE49-F238E27FC236}">
                <a16:creationId xmlns:a16="http://schemas.microsoft.com/office/drawing/2014/main" id="{8012420F-01D4-D84C-B79A-9AAB56F2130D}"/>
              </a:ext>
            </a:extLst>
          </p:cNvPr>
          <p:cNvSpPr txBox="1">
            <a:spLocks/>
          </p:cNvSpPr>
          <p:nvPr/>
        </p:nvSpPr>
        <p:spPr>
          <a:xfrm>
            <a:off x="304798" y="781050"/>
            <a:ext cx="5250969" cy="4144098"/>
          </a:xfrm>
          <a:prstGeom prst="rect">
            <a:avLst/>
          </a:prstGeom>
        </p:spPr>
        <p:txBody>
          <a:bodyPr vert="horz" lIns="0" tIns="0" rIns="0" bIns="0" rtlCol="0">
            <a:normAutofit/>
          </a:bodyPr>
          <a:lstStyle>
            <a:lvl1pPr marL="201145" indent="-201145" algn="l" defTabSz="914296" rtl="0" eaLnBrk="1" latinLnBrk="0" hangingPunct="1">
              <a:lnSpc>
                <a:spcPct val="90000"/>
              </a:lnSpc>
              <a:spcBef>
                <a:spcPts val="1000"/>
              </a:spcBef>
              <a:buFont typeface="Arial" panose="020B0604020202020204" pitchFamily="34" charset="0"/>
              <a:buChar char="•"/>
              <a:defRPr sz="2000" b="0" i="0" kern="1200">
                <a:solidFill>
                  <a:schemeClr val="bg2"/>
                </a:solidFill>
                <a:latin typeface="+mn-lt"/>
                <a:ea typeface="Myriad Pro Light"/>
                <a:cs typeface="Myriad Pro Light"/>
              </a:defRPr>
            </a:lvl1pPr>
            <a:lvl2pPr marL="460322" indent="-230162" algn="l" defTabSz="914296" rtl="0" eaLnBrk="1" latinLnBrk="0" hangingPunct="1">
              <a:lnSpc>
                <a:spcPct val="90000"/>
              </a:lnSpc>
              <a:spcBef>
                <a:spcPts val="400"/>
              </a:spcBef>
              <a:buFont typeface="Arial" panose="020B0604020202020204" pitchFamily="34" charset="0"/>
              <a:buChar char="–"/>
              <a:defRPr sz="1800" b="0" i="0" kern="1200">
                <a:solidFill>
                  <a:schemeClr val="bg2"/>
                </a:solidFill>
                <a:latin typeface="+mn-lt"/>
                <a:ea typeface="Myriad Pro Light"/>
                <a:cs typeface="Myriad Pro Light"/>
              </a:defRPr>
            </a:lvl2pPr>
            <a:lvl3pPr marL="658294"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3pPr>
            <a:lvl4pPr marL="914296" indent="-226987"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4pPr>
            <a:lvl5pPr marL="1097156" indent="-174605" algn="l" defTabSz="914296" rtl="0" eaLnBrk="1" latinLnBrk="0" hangingPunct="1">
              <a:lnSpc>
                <a:spcPct val="90000"/>
              </a:lnSpc>
              <a:spcBef>
                <a:spcPts val="400"/>
              </a:spcBef>
              <a:buFont typeface="Arial" panose="020B0604020202020204" pitchFamily="34" charset="0"/>
              <a:buChar char="•"/>
              <a:defRPr sz="1600" b="0" i="0" kern="1200">
                <a:solidFill>
                  <a:schemeClr val="bg2"/>
                </a:solidFill>
                <a:latin typeface="+mn-lt"/>
                <a:ea typeface="Myriad Pro Light"/>
                <a:cs typeface="Myriad Pro Light"/>
              </a:defRPr>
            </a:lvl5pPr>
            <a:lvl6pPr marL="2514315"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3"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1"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9" indent="-228574" algn="l" defTabSz="9142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1">
                    <a:lumMod val="75000"/>
                    <a:lumOff val="25000"/>
                  </a:schemeClr>
                </a:solidFill>
                <a:latin typeface="Seravek ExtraLight" panose="020B0503040000020004" pitchFamily="34" charset="0"/>
              </a:rPr>
              <a:t>Accessibility exposes weakness in teams.</a:t>
            </a:r>
          </a:p>
          <a:p>
            <a:r>
              <a:rPr lang="en-US" sz="2400" dirty="0">
                <a:solidFill>
                  <a:schemeClr val="tx1">
                    <a:lumMod val="75000"/>
                    <a:lumOff val="25000"/>
                  </a:schemeClr>
                </a:solidFill>
                <a:latin typeface="Seravek ExtraLight" panose="020B0503040000020004" pitchFamily="34" charset="0"/>
              </a:rPr>
              <a:t>Every person has to see accessibility as their job.</a:t>
            </a:r>
          </a:p>
          <a:p>
            <a:r>
              <a:rPr lang="en-US" sz="2400" dirty="0">
                <a:solidFill>
                  <a:schemeClr val="tx1">
                    <a:lumMod val="75000"/>
                    <a:lumOff val="25000"/>
                  </a:schemeClr>
                </a:solidFill>
                <a:latin typeface="Seravek ExtraLight" panose="020B0503040000020004" pitchFamily="34" charset="0"/>
              </a:rPr>
              <a:t>Common challenges that raise risk:</a:t>
            </a:r>
          </a:p>
          <a:p>
            <a:pPr lvl="1"/>
            <a:r>
              <a:rPr lang="en-US" sz="2000" dirty="0">
                <a:solidFill>
                  <a:schemeClr val="tx1">
                    <a:lumMod val="75000"/>
                    <a:lumOff val="25000"/>
                  </a:schemeClr>
                </a:solidFill>
                <a:latin typeface="Seravek ExtraLight" panose="020B0503040000020004" pitchFamily="34" charset="0"/>
              </a:rPr>
              <a:t>Distributed staff and high turnover</a:t>
            </a:r>
          </a:p>
          <a:p>
            <a:pPr lvl="1"/>
            <a:r>
              <a:rPr lang="en-US" sz="2000" dirty="0">
                <a:solidFill>
                  <a:schemeClr val="tx1">
                    <a:lumMod val="75000"/>
                    <a:lumOff val="25000"/>
                  </a:schemeClr>
                </a:solidFill>
                <a:latin typeface="Seravek ExtraLight" panose="020B0503040000020004" pitchFamily="34" charset="0"/>
              </a:rPr>
              <a:t>Leadership sends mixed messages or none</a:t>
            </a:r>
          </a:p>
          <a:p>
            <a:pPr lvl="1"/>
            <a:r>
              <a:rPr lang="en-US" sz="2000" dirty="0">
                <a:solidFill>
                  <a:schemeClr val="tx1">
                    <a:lumMod val="75000"/>
                    <a:lumOff val="25000"/>
                  </a:schemeClr>
                </a:solidFill>
                <a:latin typeface="Seravek ExtraLight" panose="020B0503040000020004" pitchFamily="34" charset="0"/>
              </a:rPr>
              <a:t>Overworked staff or unrealistic deadlines</a:t>
            </a:r>
          </a:p>
          <a:p>
            <a:pPr lvl="1"/>
            <a:r>
              <a:rPr lang="en-US" sz="2000" dirty="0">
                <a:solidFill>
                  <a:schemeClr val="tx1">
                    <a:lumMod val="75000"/>
                    <a:lumOff val="25000"/>
                  </a:schemeClr>
                </a:solidFill>
                <a:latin typeface="Seravek ExtraLight" panose="020B0503040000020004" pitchFamily="34" charset="0"/>
              </a:rPr>
              <a:t>Poor communication and quality issues</a:t>
            </a:r>
          </a:p>
          <a:p>
            <a:pPr lvl="1"/>
            <a:r>
              <a:rPr lang="en-US" sz="2000" dirty="0">
                <a:solidFill>
                  <a:schemeClr val="tx1">
                    <a:lumMod val="75000"/>
                    <a:lumOff val="25000"/>
                  </a:schemeClr>
                </a:solidFill>
                <a:latin typeface="Seravek ExtraLight" panose="020B0503040000020004" pitchFamily="34" charset="0"/>
              </a:rPr>
              <a:t>Inconsistency/lack of discipline  in code</a:t>
            </a:r>
          </a:p>
          <a:p>
            <a:pPr lvl="1"/>
            <a:r>
              <a:rPr lang="en-US" sz="2000" dirty="0">
                <a:solidFill>
                  <a:schemeClr val="tx1">
                    <a:lumMod val="75000"/>
                    <a:lumOff val="25000"/>
                  </a:schemeClr>
                </a:solidFill>
                <a:latin typeface="Seravek ExtraLight" panose="020B0503040000020004" pitchFamily="34" charset="0"/>
              </a:rPr>
              <a:t>A culture based only on shipping</a:t>
            </a:r>
          </a:p>
          <a:p>
            <a:endParaRPr lang="en-US" sz="2400" dirty="0">
              <a:solidFill>
                <a:schemeClr val="tx1">
                  <a:lumMod val="75000"/>
                  <a:lumOff val="25000"/>
                </a:schemeClr>
              </a:solidFill>
              <a:latin typeface="Seravek ExtraLight" panose="020B0503040000020004" pitchFamily="34" charset="0"/>
            </a:endParaRPr>
          </a:p>
          <a:p>
            <a:endParaRPr lang="en-US" sz="2400" dirty="0">
              <a:solidFill>
                <a:schemeClr val="tx1">
                  <a:lumMod val="75000"/>
                  <a:lumOff val="25000"/>
                </a:schemeClr>
              </a:solidFill>
              <a:latin typeface="Seravek ExtraLight" panose="020B0503040000020004" pitchFamily="34" charset="0"/>
            </a:endParaRPr>
          </a:p>
        </p:txBody>
      </p:sp>
      <p:sp>
        <p:nvSpPr>
          <p:cNvPr id="2" name="Title 1"/>
          <p:cNvSpPr>
            <a:spLocks noGrp="1"/>
          </p:cNvSpPr>
          <p:nvPr>
            <p:ph type="title"/>
          </p:nvPr>
        </p:nvSpPr>
        <p:spPr>
          <a:xfrm>
            <a:off x="244051" y="202012"/>
            <a:ext cx="8686800" cy="377026"/>
          </a:xfrm>
        </p:spPr>
        <p:txBody>
          <a:bodyPr/>
          <a:lstStyle/>
          <a:p>
            <a:r>
              <a:rPr lang="en-US" dirty="0"/>
              <a:t>Lastly, fix your team first.</a:t>
            </a:r>
          </a:p>
        </p:txBody>
      </p:sp>
    </p:spTree>
    <p:extLst>
      <p:ext uri="{BB962C8B-B14F-4D97-AF65-F5344CB8AC3E}">
        <p14:creationId xmlns:p14="http://schemas.microsoft.com/office/powerpoint/2010/main" val="1187600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lvl="0"/>
            <a:endParaRPr lang="en-US" sz="2800" dirty="0">
              <a:solidFill>
                <a:srgbClr val="FFFFFF"/>
              </a:solidFill>
              <a:latin typeface="Segoe UI Light" panose="020B0502040204020203" pitchFamily="34" charset="0"/>
              <a:cs typeface="Segoe UI Light" panose="020B0502040204020203" pitchFamily="34" charset="0"/>
            </a:endParaRPr>
          </a:p>
        </p:txBody>
      </p:sp>
      <p:pic>
        <p:nvPicPr>
          <p:cNvPr id="8" name="Picture 7" descr="Vis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3" name="Title 2">
            <a:extLst>
              <a:ext uri="{FF2B5EF4-FFF2-40B4-BE49-F238E27FC236}">
                <a16:creationId xmlns:a16="http://schemas.microsoft.com/office/drawing/2014/main" id="{96414BA6-1408-5242-AAFD-BE1AA1CE6E01}"/>
              </a:ext>
            </a:extLst>
          </p:cNvPr>
          <p:cNvSpPr>
            <a:spLocks noGrp="1"/>
          </p:cNvSpPr>
          <p:nvPr>
            <p:ph type="ctrTitle"/>
          </p:nvPr>
        </p:nvSpPr>
        <p:spPr>
          <a:xfrm>
            <a:off x="576437" y="1332976"/>
            <a:ext cx="8420794" cy="2585323"/>
          </a:xfrm>
        </p:spPr>
        <p:txBody>
          <a:bodyPr/>
          <a:lstStyle/>
          <a:p>
            <a:pPr lvl="0">
              <a:lnSpc>
                <a:spcPct val="100000"/>
              </a:lnSpc>
            </a:pPr>
            <a:r>
              <a:rPr lang="en-US" sz="2800" dirty="0">
                <a:solidFill>
                  <a:srgbClr val="FFFFFF"/>
                </a:solidFill>
                <a:latin typeface="Segoe UI Light" panose="020B0502040204020203" pitchFamily="34" charset="0"/>
                <a:cs typeface="Segoe UI Light" panose="020B0502040204020203" pitchFamily="34" charset="0"/>
              </a:rPr>
              <a:t>Accessibility is not extra or a burden or even hard. </a:t>
            </a:r>
            <a:br>
              <a:rPr lang="en-US" sz="2800" dirty="0">
                <a:solidFill>
                  <a:srgbClr val="FFFFFF"/>
                </a:solidFill>
                <a:latin typeface="Segoe UI Light" panose="020B0502040204020203" pitchFamily="34" charset="0"/>
                <a:cs typeface="Segoe UI Light" panose="020B0502040204020203" pitchFamily="34" charset="0"/>
              </a:rPr>
            </a:br>
            <a:r>
              <a:rPr lang="en-US" sz="2800" dirty="0">
                <a:solidFill>
                  <a:srgbClr val="FFFFFF"/>
                </a:solidFill>
                <a:latin typeface="Segoe UI Light" panose="020B0502040204020203" pitchFamily="34" charset="0"/>
                <a:cs typeface="Segoe UI Light" panose="020B0502040204020203" pitchFamily="34" charset="0"/>
              </a:rPr>
              <a:t>It’s just part of </a:t>
            </a:r>
            <a:r>
              <a:rPr lang="en-US" sz="2800" b="1" dirty="0">
                <a:solidFill>
                  <a:srgbClr val="FFFFFF"/>
                </a:solidFill>
                <a:latin typeface="Segoe UI Light" panose="020B0502040204020203" pitchFamily="34" charset="0"/>
                <a:cs typeface="Segoe UI Light" panose="020B0502040204020203" pitchFamily="34" charset="0"/>
              </a:rPr>
              <a:t>your job</a:t>
            </a:r>
            <a:r>
              <a:rPr lang="en-US" sz="2800" dirty="0">
                <a:solidFill>
                  <a:srgbClr val="FFFFFF"/>
                </a:solidFill>
                <a:latin typeface="Segoe UI Light" panose="020B0502040204020203" pitchFamily="34" charset="0"/>
                <a:cs typeface="Segoe UI Light" panose="020B0502040204020203" pitchFamily="34" charset="0"/>
              </a:rPr>
              <a:t>.</a:t>
            </a:r>
            <a:br>
              <a:rPr lang="en-US" sz="2800" dirty="0">
                <a:solidFill>
                  <a:srgbClr val="FFFFFF"/>
                </a:solidFill>
                <a:latin typeface="Segoe UI Light" panose="020B0502040204020203" pitchFamily="34" charset="0"/>
                <a:cs typeface="Segoe UI Light" panose="020B0502040204020203" pitchFamily="34" charset="0"/>
              </a:rPr>
            </a:br>
            <a:r>
              <a:rPr lang="en-US" sz="2800" dirty="0">
                <a:solidFill>
                  <a:srgbClr val="FFFFFF"/>
                </a:solidFill>
                <a:latin typeface="Segoe UI Light" panose="020B0502040204020203" pitchFamily="34" charset="0"/>
                <a:cs typeface="Segoe UI Light" panose="020B0502040204020203" pitchFamily="34" charset="0"/>
              </a:rPr>
              <a:t>Your job description was </a:t>
            </a:r>
            <a:r>
              <a:rPr lang="en-US" sz="2800" i="1" dirty="0">
                <a:solidFill>
                  <a:srgbClr val="FFFFFF"/>
                </a:solidFill>
                <a:latin typeface="Segoe UI Light" panose="020B0502040204020203" pitchFamily="34" charset="0"/>
                <a:cs typeface="Segoe UI Light" panose="020B0502040204020203" pitchFamily="34" charset="0"/>
              </a:rPr>
              <a:t>incomplete</a:t>
            </a:r>
            <a:r>
              <a:rPr lang="en-US" sz="2800" dirty="0">
                <a:solidFill>
                  <a:srgbClr val="FFFFFF"/>
                </a:solidFill>
                <a:latin typeface="Segoe UI Light" panose="020B0502040204020203" pitchFamily="34" charset="0"/>
                <a:cs typeface="Segoe UI Light" panose="020B0502040204020203" pitchFamily="34" charset="0"/>
              </a:rPr>
              <a:t> before.</a:t>
            </a:r>
            <a:br>
              <a:rPr lang="en-US" sz="2800" dirty="0">
                <a:solidFill>
                  <a:srgbClr val="FFFFFF"/>
                </a:solidFill>
                <a:latin typeface="Segoe UI Light" panose="020B0502040204020203" pitchFamily="34" charset="0"/>
                <a:cs typeface="Segoe UI Light" panose="020B0502040204020203" pitchFamily="34" charset="0"/>
              </a:rPr>
            </a:br>
            <a:r>
              <a:rPr lang="en-US" sz="2800" dirty="0">
                <a:solidFill>
                  <a:srgbClr val="FFFFFF"/>
                </a:solidFill>
                <a:latin typeface="Segoe UI Light" panose="020B0502040204020203" pitchFamily="34" charset="0"/>
                <a:cs typeface="Segoe UI Light" panose="020B0502040204020203" pitchFamily="34" charset="0"/>
              </a:rPr>
              <a:t>Now you </a:t>
            </a:r>
            <a:r>
              <a:rPr lang="en-US" sz="2800" i="1" dirty="0">
                <a:solidFill>
                  <a:srgbClr val="FFFFFF"/>
                </a:solidFill>
                <a:latin typeface="Segoe UI Light" panose="020B0502040204020203" pitchFamily="34" charset="0"/>
                <a:cs typeface="Segoe UI Light" panose="020B0502040204020203" pitchFamily="34" charset="0"/>
              </a:rPr>
              <a:t>get</a:t>
            </a:r>
            <a:r>
              <a:rPr lang="en-US" sz="2800" dirty="0">
                <a:solidFill>
                  <a:srgbClr val="FFFFFF"/>
                </a:solidFill>
                <a:latin typeface="Segoe UI Light" panose="020B0502040204020203" pitchFamily="34" charset="0"/>
                <a:cs typeface="Segoe UI Light" panose="020B0502040204020203" pitchFamily="34" charset="0"/>
              </a:rPr>
              <a:t> to do more and for lots of good reasons.</a:t>
            </a:r>
            <a:br>
              <a:rPr lang="en-US" sz="2800" dirty="0">
                <a:solidFill>
                  <a:srgbClr val="FFFFFF"/>
                </a:solidFill>
                <a:latin typeface="Segoe UI Light" panose="020B0502040204020203" pitchFamily="34" charset="0"/>
                <a:cs typeface="Segoe UI Light" panose="020B0502040204020203" pitchFamily="34" charset="0"/>
              </a:rPr>
            </a:br>
            <a:r>
              <a:rPr lang="en-US" sz="2800" dirty="0">
                <a:solidFill>
                  <a:srgbClr val="FFFFFF"/>
                </a:solidFill>
                <a:latin typeface="Segoe UI Light" panose="020B0502040204020203" pitchFamily="34" charset="0"/>
                <a:cs typeface="Segoe UI Light" panose="020B0502040204020203" pitchFamily="34" charset="0"/>
              </a:rPr>
              <a:t>Thank you for your valuable work.</a:t>
            </a:r>
            <a:br>
              <a:rPr lang="en-US" sz="2800" dirty="0">
                <a:solidFill>
                  <a:srgbClr val="FFFFFF"/>
                </a:solidFill>
                <a:latin typeface="Segoe UI Light" panose="020B0502040204020203" pitchFamily="34" charset="0"/>
                <a:cs typeface="Segoe UI Light" panose="020B0502040204020203" pitchFamily="34" charset="0"/>
              </a:rPr>
            </a:br>
            <a:endParaRPr lang="en-US" sz="2800" dirty="0"/>
          </a:p>
        </p:txBody>
      </p:sp>
    </p:spTree>
    <p:extLst>
      <p:ext uri="{BB962C8B-B14F-4D97-AF65-F5344CB8AC3E}">
        <p14:creationId xmlns:p14="http://schemas.microsoft.com/office/powerpoint/2010/main" val="1236780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0"/>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lvl="0"/>
            <a:endParaRPr lang="en-US" dirty="0">
              <a:solidFill>
                <a:srgbClr val="000000"/>
              </a:solidFill>
              <a:latin typeface="Segoe UI Light" panose="020B0502040204020203" pitchFamily="34" charset="0"/>
              <a:cs typeface="Segoe UI Light" panose="020B0502040204020203" pitchFamily="34" charset="0"/>
            </a:endParaRPr>
          </a:p>
        </p:txBody>
      </p:sp>
      <p:pic>
        <p:nvPicPr>
          <p:cNvPr id="8" name="Picture 7" descr="Visa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2" name="Rectangle 1">
            <a:extLst>
              <a:ext uri="{FF2B5EF4-FFF2-40B4-BE49-F238E27FC236}">
                <a16:creationId xmlns:a16="http://schemas.microsoft.com/office/drawing/2014/main" id="{5E3BB0E2-90B3-A946-BE14-EC07FE7566AA}"/>
              </a:ext>
            </a:extLst>
          </p:cNvPr>
          <p:cNvSpPr/>
          <p:nvPr/>
        </p:nvSpPr>
        <p:spPr>
          <a:xfrm>
            <a:off x="850392" y="1692855"/>
            <a:ext cx="7586630" cy="2062103"/>
          </a:xfrm>
          <a:prstGeom prst="rect">
            <a:avLst/>
          </a:prstGeom>
        </p:spPr>
        <p:txBody>
          <a:bodyPr wrap="square">
            <a:spAutoFit/>
          </a:bodyPr>
          <a:lstStyle/>
          <a:p>
            <a:endParaRPr lang="en-US" sz="2800" dirty="0">
              <a:solidFill>
                <a:srgbClr val="FFFFFF"/>
              </a:solidFill>
              <a:latin typeface="Segoe UI Light" panose="020B0502040204020203" pitchFamily="34" charset="0"/>
              <a:cs typeface="Segoe UI Light" panose="020B0502040204020203" pitchFamily="34" charset="0"/>
            </a:endParaRPr>
          </a:p>
          <a:p>
            <a:r>
              <a:rPr lang="en-US" sz="3600" dirty="0">
                <a:solidFill>
                  <a:srgbClr val="FFFFFF"/>
                </a:solidFill>
                <a:latin typeface="Segoe UI Light" panose="020B0502040204020203" pitchFamily="34" charset="0"/>
                <a:cs typeface="Segoe UI Light" panose="020B0502040204020203" pitchFamily="34" charset="0"/>
              </a:rPr>
              <a:t>To be the best way to pay and be paid, for everyone, everywhere.</a:t>
            </a:r>
          </a:p>
          <a:p>
            <a:endParaRPr lang="en-US" sz="2800" dirty="0">
              <a:solidFill>
                <a:srgbClr val="FFFFFF"/>
              </a:solidFill>
              <a:latin typeface="Segoe UI Light" panose="020B0502040204020203" pitchFamily="34" charset="0"/>
              <a:cs typeface="Segoe UI Light" panose="020B0502040204020203" pitchFamily="34" charset="0"/>
            </a:endParaRPr>
          </a:p>
        </p:txBody>
      </p:sp>
      <p:sp>
        <p:nvSpPr>
          <p:cNvPr id="3" name="Title 2">
            <a:extLst>
              <a:ext uri="{FF2B5EF4-FFF2-40B4-BE49-F238E27FC236}">
                <a16:creationId xmlns:a16="http://schemas.microsoft.com/office/drawing/2014/main" id="{FA224063-7420-FE42-A1C4-2C57E230216D}"/>
              </a:ext>
            </a:extLst>
          </p:cNvPr>
          <p:cNvSpPr>
            <a:spLocks noGrp="1"/>
          </p:cNvSpPr>
          <p:nvPr>
            <p:ph type="title"/>
          </p:nvPr>
        </p:nvSpPr>
        <p:spPr>
          <a:xfrm>
            <a:off x="940039" y="1574022"/>
            <a:ext cx="8686800" cy="634020"/>
          </a:xfrm>
        </p:spPr>
        <p:txBody>
          <a:bodyPr/>
          <a:lstStyle/>
          <a:p>
            <a:r>
              <a:rPr lang="en-US" sz="2400" dirty="0">
                <a:solidFill>
                  <a:srgbClr val="FFFFFF"/>
                </a:solidFill>
                <a:latin typeface="Segoe UI Light" panose="020B0502040204020203" pitchFamily="34" charset="0"/>
                <a:cs typeface="Segoe UI Light" panose="020B0502040204020203" pitchFamily="34" charset="0"/>
              </a:rPr>
              <a:t>Visa’s Vision Statement:</a:t>
            </a:r>
            <a:br>
              <a:rPr lang="en-US" sz="2400" dirty="0">
                <a:solidFill>
                  <a:srgbClr val="FFFFFF"/>
                </a:solidFill>
                <a:latin typeface="Segoe UI Light" panose="020B0502040204020203" pitchFamily="34" charset="0"/>
                <a:cs typeface="Segoe UI Light" panose="020B0502040204020203" pitchFamily="34" charset="0"/>
              </a:rPr>
            </a:br>
            <a:endParaRPr lang="en-US" sz="2400" dirty="0"/>
          </a:p>
        </p:txBody>
      </p:sp>
    </p:spTree>
    <p:extLst>
      <p:ext uri="{BB962C8B-B14F-4D97-AF65-F5344CB8AC3E}">
        <p14:creationId xmlns:p14="http://schemas.microsoft.com/office/powerpoint/2010/main" val="2826475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50060"/>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sp>
        <p:nvSpPr>
          <p:cNvPr id="3" name="Rectangle 2">
            <a:extLst>
              <a:ext uri="{FF2B5EF4-FFF2-40B4-BE49-F238E27FC236}">
                <a16:creationId xmlns:a16="http://schemas.microsoft.com/office/drawing/2014/main" id="{64BBBC56-F1CA-124D-AFBD-7661B3ACE0FE}"/>
              </a:ext>
              <a:ext uri="{C183D7F6-B498-43B3-948B-1728B52AA6E4}">
                <adec:decorative xmlns:adec="http://schemas.microsoft.com/office/drawing/2017/decorative" val="1"/>
              </a:ext>
            </a:extLst>
          </p:cNvPr>
          <p:cNvSpPr/>
          <p:nvPr/>
        </p:nvSpPr>
        <p:spPr bwMode="auto">
          <a:xfrm>
            <a:off x="2684750" y="-76546"/>
            <a:ext cx="6471634" cy="5257057"/>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26" name="Title 4">
            <a:extLst>
              <a:ext uri="{FF2B5EF4-FFF2-40B4-BE49-F238E27FC236}">
                <a16:creationId xmlns:a16="http://schemas.microsoft.com/office/drawing/2014/main" id="{03E7D056-89E0-8B4D-870A-01D72D972848}"/>
              </a:ext>
            </a:extLst>
          </p:cNvPr>
          <p:cNvSpPr txBox="1">
            <a:spLocks/>
          </p:cNvSpPr>
          <p:nvPr/>
        </p:nvSpPr>
        <p:spPr bwMode="gray">
          <a:xfrm>
            <a:off x="2944727" y="2953262"/>
            <a:ext cx="5062242" cy="950068"/>
          </a:xfrm>
          <a:prstGeom prst="rect">
            <a:avLst/>
          </a:prstGeom>
        </p:spPr>
        <p:txBody>
          <a:bodyPr vert="horz" wrap="square" lIns="0" tIns="0" rIns="0" bIns="0" rtlCol="0" anchor="t">
            <a:spAutoFit/>
          </a:bodyPr>
          <a:lstStyle>
            <a:lvl1pPr algn="l" defTabSz="914296" rtl="0" eaLnBrk="1" latinLnBrk="0" hangingPunct="1">
              <a:lnSpc>
                <a:spcPct val="85000"/>
              </a:lnSpc>
              <a:spcBef>
                <a:spcPct val="0"/>
              </a:spcBef>
              <a:buNone/>
              <a:defRPr sz="2800" b="0" kern="1200">
                <a:solidFill>
                  <a:schemeClr val="tx2"/>
                </a:solidFill>
                <a:latin typeface="+mj-lt"/>
                <a:ea typeface="+mj-ea"/>
                <a:cs typeface="+mj-cs"/>
              </a:defRPr>
            </a:lvl1pPr>
          </a:lstStyle>
          <a:p>
            <a:pPr algn="r"/>
            <a:r>
              <a:rPr lang="en-US" sz="7200" spc="-300" dirty="0">
                <a:solidFill>
                  <a:srgbClr val="1A1F71"/>
                </a:solidFill>
                <a:latin typeface="+mn-lt"/>
              </a:rPr>
              <a:t>accessibility</a:t>
            </a:r>
          </a:p>
        </p:txBody>
      </p:sp>
      <p:pic>
        <p:nvPicPr>
          <p:cNvPr id="25" name="Picture 24" title="Visa Logo">
            <a:extLst>
              <a:ext uri="{FF2B5EF4-FFF2-40B4-BE49-F238E27FC236}">
                <a16:creationId xmlns:a16="http://schemas.microsoft.com/office/drawing/2014/main" id="{90841175-2240-6844-8C76-49D62C096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7899" y="1322483"/>
            <a:ext cx="4577351" cy="1480010"/>
          </a:xfrm>
          <a:prstGeom prst="rect">
            <a:avLst/>
          </a:prstGeom>
        </p:spPr>
      </p:pic>
      <p:sp>
        <p:nvSpPr>
          <p:cNvPr id="2" name="Title 1">
            <a:extLst>
              <a:ext uri="{FF2B5EF4-FFF2-40B4-BE49-F238E27FC236}">
                <a16:creationId xmlns:a16="http://schemas.microsoft.com/office/drawing/2014/main" id="{06825940-9843-3847-93FE-BA7D4F38E4C6}"/>
              </a:ext>
            </a:extLst>
          </p:cNvPr>
          <p:cNvSpPr>
            <a:spLocks noGrp="1"/>
          </p:cNvSpPr>
          <p:nvPr>
            <p:ph type="title"/>
          </p:nvPr>
        </p:nvSpPr>
        <p:spPr>
          <a:xfrm>
            <a:off x="569892" y="2269813"/>
            <a:ext cx="2447005" cy="372538"/>
          </a:xfrm>
        </p:spPr>
        <p:txBody>
          <a:bodyPr/>
          <a:lstStyle/>
          <a:p>
            <a:r>
              <a:rPr lang="en-US" dirty="0">
                <a:solidFill>
                  <a:srgbClr val="FFFFFF"/>
                </a:solidFill>
                <a:latin typeface="Segoe UI Light" panose="020B0502040204020203" pitchFamily="34" charset="0"/>
                <a:cs typeface="Segoe UI Light" panose="020B0502040204020203" pitchFamily="34" charset="0"/>
              </a:rPr>
              <a:t>Questions</a:t>
            </a:r>
            <a:endParaRPr lang="en-US" dirty="0"/>
          </a:p>
        </p:txBody>
      </p:sp>
    </p:spTree>
    <p:extLst>
      <p:ext uri="{BB962C8B-B14F-4D97-AF65-F5344CB8AC3E}">
        <p14:creationId xmlns:p14="http://schemas.microsoft.com/office/powerpoint/2010/main" val="40632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eaping plateful of pancakes.">
            <a:extLst>
              <a:ext uri="{FF2B5EF4-FFF2-40B4-BE49-F238E27FC236}">
                <a16:creationId xmlns:a16="http://schemas.microsoft.com/office/drawing/2014/main" id="{06A2238B-3D5B-B84D-B0ED-687C5232EE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1005" y="317634"/>
            <a:ext cx="2855654" cy="4479457"/>
          </a:xfrm>
          <a:prstGeom prst="rect">
            <a:avLst/>
          </a:prstGeom>
        </p:spPr>
      </p:pic>
      <p:sp>
        <p:nvSpPr>
          <p:cNvPr id="3" name="Content Placeholder 2">
            <a:extLst>
              <a:ext uri="{FF2B5EF4-FFF2-40B4-BE49-F238E27FC236}">
                <a16:creationId xmlns:a16="http://schemas.microsoft.com/office/drawing/2014/main" id="{BC1CCFE9-AC30-C647-A457-E9B76CDE217F}"/>
              </a:ext>
            </a:extLst>
          </p:cNvPr>
          <p:cNvSpPr>
            <a:spLocks noGrp="1"/>
          </p:cNvSpPr>
          <p:nvPr>
            <p:ph sz="quarter" idx="10"/>
          </p:nvPr>
        </p:nvSpPr>
        <p:spPr>
          <a:xfrm>
            <a:off x="237745" y="718185"/>
            <a:ext cx="6730614" cy="3721083"/>
          </a:xfrm>
        </p:spPr>
        <p:txBody>
          <a:bodyPr/>
          <a:lstStyle/>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Basics of Accessibility &amp; Who it Helps</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An understanding of Assistive Technology</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Four reasons to do Accessibility</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Basics of the W3C’s WCAG</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Why there’s a problem with adoption of WCAG</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What Visa did about it</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How to evaluate your product or team</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How to understand and influence YOUR users</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How to get </a:t>
            </a:r>
            <a:r>
              <a:rPr lang="en-US" sz="1600" i="1" dirty="0">
                <a:solidFill>
                  <a:srgbClr val="000000">
                    <a:lumMod val="75000"/>
                    <a:lumOff val="25000"/>
                  </a:srgbClr>
                </a:solidFill>
                <a:latin typeface="Seravek ExtraLight" panose="020B0503040000020004" pitchFamily="34" charset="0"/>
              </a:rPr>
              <a:t>good</a:t>
            </a:r>
            <a:r>
              <a:rPr lang="en-US" sz="1600" dirty="0">
                <a:solidFill>
                  <a:srgbClr val="000000">
                    <a:lumMod val="75000"/>
                    <a:lumOff val="25000"/>
                  </a:srgbClr>
                </a:solidFill>
                <a:latin typeface="Seravek ExtraLight" panose="020B0503040000020004" pitchFamily="34" charset="0"/>
              </a:rPr>
              <a:t> help and learn more</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A start to custom requirements and tests</a:t>
            </a:r>
          </a:p>
          <a:p>
            <a:pPr marL="288925" indent="-288925">
              <a:buFont typeface="Wingdings" pitchFamily="2" charset="2"/>
              <a:buChar char="ü"/>
            </a:pPr>
            <a:r>
              <a:rPr lang="en-US" sz="1600" dirty="0">
                <a:solidFill>
                  <a:srgbClr val="000000">
                    <a:lumMod val="75000"/>
                    <a:lumOff val="25000"/>
                  </a:srgbClr>
                </a:solidFill>
                <a:latin typeface="Seravek ExtraLight" panose="020B0503040000020004" pitchFamily="34" charset="0"/>
              </a:rPr>
              <a:t>Heaping platefuls of tips, best practices, and inspiration</a:t>
            </a:r>
          </a:p>
        </p:txBody>
      </p:sp>
      <p:sp>
        <p:nvSpPr>
          <p:cNvPr id="2" name="Title 1"/>
          <p:cNvSpPr>
            <a:spLocks noGrp="1"/>
          </p:cNvSpPr>
          <p:nvPr>
            <p:ph type="title"/>
          </p:nvPr>
        </p:nvSpPr>
        <p:spPr/>
        <p:txBody>
          <a:bodyPr/>
          <a:lstStyle/>
          <a:p>
            <a:r>
              <a:rPr lang="en-US" dirty="0"/>
              <a:t>What you’re going home with today.</a:t>
            </a:r>
          </a:p>
        </p:txBody>
      </p:sp>
    </p:spTree>
    <p:extLst>
      <p:ext uri="{BB962C8B-B14F-4D97-AF65-F5344CB8AC3E}">
        <p14:creationId xmlns:p14="http://schemas.microsoft.com/office/powerpoint/2010/main" val="354987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bwMode="auto">
          <a:xfrm>
            <a:off x="0" y="-60586"/>
            <a:ext cx="9144000" cy="520408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w="12700"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30" tIns="91430" rIns="91430" bIns="91430" numCol="1" spcCol="0" rtlCol="0" fromWordArt="0" anchor="ctr" anchorCtr="1" forceAA="0" compatLnSpc="1">
            <a:prstTxWarp prst="textNoShape">
              <a:avLst/>
            </a:prstTxWarp>
            <a:noAutofit/>
          </a:bodyPr>
          <a:lstStyle/>
          <a:p>
            <a:pPr algn="ctr" eaLnBrk="0" fontAlgn="base" hangingPunct="0">
              <a:lnSpc>
                <a:spcPct val="90000"/>
              </a:lnSpc>
              <a:spcBef>
                <a:spcPts val="600"/>
              </a:spcBef>
            </a:pPr>
            <a:endParaRPr kumimoji="0" lang="en-US" b="0" i="0" u="none" strike="noStrike" cap="none" normalizeH="0" baseline="0" dirty="0">
              <a:ln>
                <a:noFill/>
              </a:ln>
              <a:solidFill>
                <a:schemeClr val="bg1"/>
              </a:solidFill>
              <a:effectLst/>
              <a:latin typeface="+mn-lt"/>
            </a:endParaRPr>
          </a:p>
        </p:txBody>
      </p:sp>
      <p:pic>
        <p:nvPicPr>
          <p:cNvPr id="8" name="Picture 7" descr="Vis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9862" y="4783097"/>
            <a:ext cx="697369" cy="225483"/>
          </a:xfrm>
          <a:prstGeom prst="rect">
            <a:avLst/>
          </a:prstGeom>
        </p:spPr>
      </p:pic>
      <p:sp>
        <p:nvSpPr>
          <p:cNvPr id="3" name="Title 2">
            <a:extLst>
              <a:ext uri="{FF2B5EF4-FFF2-40B4-BE49-F238E27FC236}">
                <a16:creationId xmlns:a16="http://schemas.microsoft.com/office/drawing/2014/main" id="{CA6C41CE-8736-404F-A77B-D10B636114AA}"/>
              </a:ext>
            </a:extLst>
          </p:cNvPr>
          <p:cNvSpPr>
            <a:spLocks noGrp="1"/>
          </p:cNvSpPr>
          <p:nvPr>
            <p:ph type="ctrTitle"/>
          </p:nvPr>
        </p:nvSpPr>
        <p:spPr>
          <a:xfrm>
            <a:off x="270996" y="2332261"/>
            <a:ext cx="8686800" cy="478977"/>
          </a:xfrm>
        </p:spPr>
        <p:txBody>
          <a:bodyPr/>
          <a:lstStyle/>
          <a:p>
            <a:r>
              <a:rPr lang="en-US" sz="3600" dirty="0">
                <a:solidFill>
                  <a:srgbClr val="FFFFFF"/>
                </a:solidFill>
                <a:latin typeface="Segoe UI Light" panose="020B0502040204020203" pitchFamily="34" charset="0"/>
                <a:cs typeface="Segoe UI Light" panose="020B0502040204020203" pitchFamily="34" charset="0"/>
              </a:rPr>
              <a:t>What is Accessibility?</a:t>
            </a:r>
            <a:endParaRPr lang="en-US" sz="3600" dirty="0"/>
          </a:p>
        </p:txBody>
      </p:sp>
    </p:spTree>
    <p:extLst>
      <p:ext uri="{BB962C8B-B14F-4D97-AF65-F5344CB8AC3E}">
        <p14:creationId xmlns:p14="http://schemas.microsoft.com/office/powerpoint/2010/main" val="248232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a Poster of Visa Employee intented to be printed out.  It provides a picture, name, type of user, quote, key facts abou this job and demographics, as well as bullets showing his goals, attituted, and challenges.  Lastly it show what percentage of Visa employees fall into this persona type.">
            <a:extLst>
              <a:ext uri="{FF2B5EF4-FFF2-40B4-BE49-F238E27FC236}">
                <a16:creationId xmlns:a16="http://schemas.microsoft.com/office/drawing/2014/main" id="{54AD37C7-6085-E443-8ADD-CFA6D1A278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3777" y="559906"/>
            <a:ext cx="2904566" cy="3885972"/>
          </a:xfrm>
          <a:prstGeom prst="rect">
            <a:avLst/>
          </a:prstGeom>
          <a:ln w="3175">
            <a:solidFill>
              <a:srgbClr val="FAC013"/>
            </a:solidFill>
          </a:ln>
        </p:spPr>
      </p:pic>
      <p:sp>
        <p:nvSpPr>
          <p:cNvPr id="19" name="Content Placeholder 7"/>
          <p:cNvSpPr>
            <a:spLocks noGrp="1"/>
          </p:cNvSpPr>
          <p:nvPr>
            <p:ph sz="quarter" idx="10"/>
          </p:nvPr>
        </p:nvSpPr>
        <p:spPr>
          <a:xfrm>
            <a:off x="237745" y="891541"/>
            <a:ext cx="4426463" cy="4302140"/>
          </a:xfrm>
          <a:prstGeom prst="rect">
            <a:avLst/>
          </a:prstGeom>
        </p:spPr>
        <p:txBody>
          <a:bodyPr vert="horz" wrap="square" lIns="0" tIns="0" rIns="0" bIns="0" rtlCol="0">
            <a:spAutoFit/>
          </a:bodyPr>
          <a:lstStyle/>
          <a:p>
            <a:pPr marL="0" indent="0">
              <a:spcBef>
                <a:spcPts val="0"/>
              </a:spcBef>
              <a:buNone/>
            </a:pPr>
            <a:r>
              <a:rPr lang="en-US" dirty="0">
                <a:solidFill>
                  <a:schemeClr val="tx1">
                    <a:lumMod val="85000"/>
                    <a:lumOff val="15000"/>
                  </a:schemeClr>
                </a:solidFill>
                <a:latin typeface="Seravek ExtraLight" panose="020B0503040000020004" pitchFamily="34" charset="0"/>
                <a:ea typeface="Segoe UI Symbol" panose="020B0502040204020203" pitchFamily="34" charset="0"/>
              </a:rPr>
              <a:t>Reduce effort for users…</a:t>
            </a:r>
          </a:p>
          <a:p>
            <a:pPr lvl="1">
              <a:spcBef>
                <a:spcPts val="0"/>
              </a:spcBef>
            </a:pPr>
            <a:r>
              <a:rPr lang="en-US" dirty="0">
                <a:solidFill>
                  <a:schemeClr val="tx1">
                    <a:lumMod val="85000"/>
                    <a:lumOff val="15000"/>
                  </a:schemeClr>
                </a:solidFill>
                <a:latin typeface="Seravek ExtraLight" panose="020B0503040000020004" pitchFamily="34" charset="0"/>
                <a:ea typeface="Segoe UI Symbol" panose="020B0502040204020203" pitchFamily="34" charset="0"/>
              </a:rPr>
              <a:t>visual</a:t>
            </a:r>
          </a:p>
          <a:p>
            <a:pPr lvl="1">
              <a:spcBef>
                <a:spcPts val="0"/>
              </a:spcBef>
            </a:pPr>
            <a:r>
              <a:rPr lang="en-US" dirty="0">
                <a:solidFill>
                  <a:schemeClr val="tx1">
                    <a:lumMod val="85000"/>
                    <a:lumOff val="15000"/>
                  </a:schemeClr>
                </a:solidFill>
                <a:latin typeface="Seravek ExtraLight" panose="020B0503040000020004" pitchFamily="34" charset="0"/>
                <a:ea typeface="Segoe UI Symbol" panose="020B0502040204020203" pitchFamily="34" charset="0"/>
              </a:rPr>
              <a:t>mental</a:t>
            </a:r>
          </a:p>
          <a:p>
            <a:pPr lvl="1">
              <a:spcBef>
                <a:spcPts val="0"/>
              </a:spcBef>
            </a:pPr>
            <a:r>
              <a:rPr lang="en-US" dirty="0">
                <a:solidFill>
                  <a:schemeClr val="tx1">
                    <a:lumMod val="85000"/>
                    <a:lumOff val="15000"/>
                  </a:schemeClr>
                </a:solidFill>
                <a:latin typeface="Seravek ExtraLight" panose="020B0503040000020004" pitchFamily="34" charset="0"/>
                <a:ea typeface="Segoe UI Symbol" panose="020B0502040204020203" pitchFamily="34" charset="0"/>
              </a:rPr>
              <a:t>motor</a:t>
            </a:r>
          </a:p>
          <a:p>
            <a:pPr lvl="1">
              <a:spcBef>
                <a:spcPts val="0"/>
              </a:spcBef>
            </a:pPr>
            <a:r>
              <a:rPr lang="en-US" dirty="0">
                <a:solidFill>
                  <a:schemeClr val="tx1">
                    <a:lumMod val="85000"/>
                    <a:lumOff val="15000"/>
                  </a:schemeClr>
                </a:solidFill>
                <a:latin typeface="Seravek ExtraLight" panose="020B0503040000020004" pitchFamily="34" charset="0"/>
                <a:ea typeface="Segoe UI Symbol" panose="020B0502040204020203" pitchFamily="34" charset="0"/>
              </a:rPr>
              <a:t>memory</a:t>
            </a:r>
          </a:p>
          <a:p>
            <a:pPr lvl="1">
              <a:spcBef>
                <a:spcPts val="0"/>
              </a:spcBef>
            </a:pPr>
            <a:endParaRPr lang="en-US" dirty="0">
              <a:solidFill>
                <a:schemeClr val="tx1">
                  <a:lumMod val="85000"/>
                  <a:lumOff val="15000"/>
                </a:schemeClr>
              </a:solidFill>
              <a:latin typeface="Seravek ExtraLight" panose="020B0503040000020004" pitchFamily="34" charset="0"/>
              <a:ea typeface="Segoe UI Symbol" panose="020B0502040204020203" pitchFamily="34" charset="0"/>
            </a:endParaRPr>
          </a:p>
          <a:p>
            <a:pPr marL="0" indent="0">
              <a:spcBef>
                <a:spcPts val="0"/>
              </a:spcBef>
              <a:buNone/>
            </a:pPr>
            <a:r>
              <a:rPr lang="en-US" dirty="0">
                <a:solidFill>
                  <a:schemeClr val="tx1">
                    <a:lumMod val="85000"/>
                    <a:lumOff val="15000"/>
                  </a:schemeClr>
                </a:solidFill>
                <a:latin typeface="Seravek ExtraLight" panose="020B0503040000020004" pitchFamily="34" charset="0"/>
                <a:ea typeface="Segoe UI Symbol" panose="020B0502040204020203" pitchFamily="34" charset="0"/>
                <a:cs typeface="+mn-cs"/>
              </a:rPr>
              <a:t>To make a user interface more…</a:t>
            </a:r>
          </a:p>
          <a:p>
            <a:pPr marL="458788" lvl="1" indent="-230188">
              <a:spcBef>
                <a:spcPts val="0"/>
              </a:spcBef>
            </a:pPr>
            <a:r>
              <a:rPr lang="en-US" sz="2000" dirty="0">
                <a:solidFill>
                  <a:schemeClr val="tx1">
                    <a:lumMod val="85000"/>
                    <a:lumOff val="15000"/>
                  </a:schemeClr>
                </a:solidFill>
                <a:latin typeface="Seravek ExtraLight" panose="020B0503040000020004" pitchFamily="34" charset="0"/>
                <a:ea typeface="Segoe UI Symbol" panose="020B0502040204020203" pitchFamily="34" charset="0"/>
                <a:cs typeface="+mn-cs"/>
              </a:rPr>
              <a:t>efficient</a:t>
            </a:r>
          </a:p>
          <a:p>
            <a:pPr marL="458788" lvl="1" indent="-230188">
              <a:spcBef>
                <a:spcPts val="0"/>
              </a:spcBef>
            </a:pPr>
            <a:r>
              <a:rPr lang="en-US" sz="2000" dirty="0">
                <a:solidFill>
                  <a:schemeClr val="tx1">
                    <a:lumMod val="85000"/>
                    <a:lumOff val="15000"/>
                  </a:schemeClr>
                </a:solidFill>
                <a:latin typeface="Seravek ExtraLight" panose="020B0503040000020004" pitchFamily="34" charset="0"/>
                <a:ea typeface="Segoe UI Symbol" panose="020B0502040204020203" pitchFamily="34" charset="0"/>
                <a:cs typeface="+mn-cs"/>
              </a:rPr>
              <a:t>learnable</a:t>
            </a:r>
          </a:p>
          <a:p>
            <a:pPr marL="458788" lvl="1" indent="-230188">
              <a:spcBef>
                <a:spcPts val="0"/>
              </a:spcBef>
            </a:pPr>
            <a:r>
              <a:rPr lang="en-US" sz="2000" dirty="0">
                <a:solidFill>
                  <a:schemeClr val="tx1">
                    <a:lumMod val="85000"/>
                    <a:lumOff val="15000"/>
                  </a:schemeClr>
                </a:solidFill>
                <a:latin typeface="Seravek ExtraLight" panose="020B0503040000020004" pitchFamily="34" charset="0"/>
                <a:ea typeface="Segoe UI Symbol" panose="020B0502040204020203" pitchFamily="34" charset="0"/>
                <a:cs typeface="+mn-cs"/>
              </a:rPr>
              <a:t>easy</a:t>
            </a:r>
          </a:p>
          <a:p>
            <a:pPr marL="458788" lvl="1" indent="-230188">
              <a:spcBef>
                <a:spcPts val="0"/>
              </a:spcBef>
            </a:pPr>
            <a:r>
              <a:rPr lang="en-US" sz="2000" dirty="0">
                <a:solidFill>
                  <a:schemeClr val="tx1">
                    <a:lumMod val="85000"/>
                    <a:lumOff val="15000"/>
                  </a:schemeClr>
                </a:solidFill>
                <a:latin typeface="Seravek ExtraLight" panose="020B0503040000020004" pitchFamily="34" charset="0"/>
                <a:ea typeface="Segoe UI Symbol" panose="020B0502040204020203" pitchFamily="34" charset="0"/>
                <a:cs typeface="+mn-cs"/>
              </a:rPr>
              <a:t>pleasant</a:t>
            </a:r>
          </a:p>
          <a:p>
            <a:pPr marL="228600" lvl="1" indent="0">
              <a:spcBef>
                <a:spcPts val="0"/>
              </a:spcBef>
              <a:buNone/>
            </a:pPr>
            <a:endParaRPr lang="en-US" sz="1200" dirty="0">
              <a:solidFill>
                <a:schemeClr val="tx1">
                  <a:lumMod val="85000"/>
                  <a:lumOff val="15000"/>
                </a:schemeClr>
              </a:solidFill>
              <a:latin typeface="Seravek ExtraLight" panose="020B0503040000020004" pitchFamily="34" charset="0"/>
              <a:ea typeface="Segoe UI Symbol" panose="020B0502040204020203" pitchFamily="34" charset="0"/>
              <a:cs typeface="+mn-cs"/>
            </a:endParaRPr>
          </a:p>
          <a:p>
            <a:pPr marL="0" indent="0">
              <a:buNone/>
            </a:pPr>
            <a:r>
              <a:rPr lang="en-US" dirty="0">
                <a:solidFill>
                  <a:srgbClr val="000000">
                    <a:lumMod val="75000"/>
                    <a:lumOff val="25000"/>
                  </a:srgbClr>
                </a:solidFill>
                <a:latin typeface="Seravek ExtraLight" panose="020B0503040000020004" pitchFamily="34" charset="0"/>
                <a:ea typeface="Segoe UI Symbol" panose="020B0502040204020203" pitchFamily="34" charset="0"/>
              </a:rPr>
              <a:t>Personas help you understand your users, so you can design for </a:t>
            </a:r>
            <a:r>
              <a:rPr lang="en-US" i="1" dirty="0">
                <a:solidFill>
                  <a:srgbClr val="000000">
                    <a:lumMod val="75000"/>
                    <a:lumOff val="25000"/>
                  </a:srgbClr>
                </a:solidFill>
                <a:latin typeface="Seravek ExtraLight" panose="020B0503040000020004" pitchFamily="34" charset="0"/>
                <a:ea typeface="Segoe UI Symbol" panose="020B0502040204020203" pitchFamily="34" charset="0"/>
              </a:rPr>
              <a:t>them</a:t>
            </a:r>
            <a:r>
              <a:rPr lang="en-US" dirty="0">
                <a:solidFill>
                  <a:srgbClr val="000000">
                    <a:lumMod val="75000"/>
                    <a:lumOff val="25000"/>
                  </a:srgbClr>
                </a:solidFill>
                <a:latin typeface="Seravek ExtraLight" panose="020B0503040000020004" pitchFamily="34" charset="0"/>
                <a:ea typeface="Segoe UI Symbol" panose="020B0502040204020203" pitchFamily="34" charset="0"/>
              </a:rPr>
              <a:t>.</a:t>
            </a:r>
          </a:p>
          <a:p>
            <a:pPr marL="0" indent="0">
              <a:buNone/>
            </a:pPr>
            <a:endParaRPr lang="en-US" sz="2200" dirty="0">
              <a:solidFill>
                <a:srgbClr val="000000">
                  <a:lumMod val="75000"/>
                  <a:lumOff val="25000"/>
                </a:srgbClr>
              </a:solidFill>
              <a:latin typeface="Seravek ExtraLight" panose="020B0503040000020004" pitchFamily="34" charset="0"/>
              <a:ea typeface="Segoe UI Symbol" panose="020B0502040204020203" pitchFamily="34" charset="0"/>
            </a:endParaRPr>
          </a:p>
        </p:txBody>
      </p:sp>
      <p:sp>
        <p:nvSpPr>
          <p:cNvPr id="3" name="Title 2">
            <a:extLst>
              <a:ext uri="{FF2B5EF4-FFF2-40B4-BE49-F238E27FC236}">
                <a16:creationId xmlns:a16="http://schemas.microsoft.com/office/drawing/2014/main" id="{6C22C513-8D33-E94E-BD50-630DF2A4F92C}"/>
              </a:ext>
            </a:extLst>
          </p:cNvPr>
          <p:cNvSpPr>
            <a:spLocks noGrp="1"/>
          </p:cNvSpPr>
          <p:nvPr>
            <p:ph type="title"/>
          </p:nvPr>
        </p:nvSpPr>
        <p:spPr/>
        <p:txBody>
          <a:bodyPr/>
          <a:lstStyle/>
          <a:p>
            <a:r>
              <a:rPr lang="en-US" dirty="0">
                <a:solidFill>
                  <a:srgbClr val="1A1F71"/>
                </a:solidFill>
              </a:rPr>
              <a:t>Let’s start with Usability.</a:t>
            </a:r>
          </a:p>
        </p:txBody>
      </p:sp>
    </p:spTree>
    <p:extLst>
      <p:ext uri="{BB962C8B-B14F-4D97-AF65-F5344CB8AC3E}">
        <p14:creationId xmlns:p14="http://schemas.microsoft.com/office/powerpoint/2010/main" val="316664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Brace 1">
            <a:extLst>
              <a:ext uri="{FF2B5EF4-FFF2-40B4-BE49-F238E27FC236}">
                <a16:creationId xmlns:a16="http://schemas.microsoft.com/office/drawing/2014/main" id="{2B434A33-B7FC-B248-8CDE-22664ACBE49F}"/>
              </a:ext>
              <a:ext uri="{C183D7F6-B498-43B3-948B-1728B52AA6E4}">
                <adec:decorative xmlns:adec="http://schemas.microsoft.com/office/drawing/2017/decorative" val="1"/>
              </a:ext>
            </a:extLst>
          </p:cNvPr>
          <p:cNvSpPr/>
          <p:nvPr/>
        </p:nvSpPr>
        <p:spPr bwMode="auto">
          <a:xfrm rot="5400000">
            <a:off x="2478104" y="3746575"/>
            <a:ext cx="95371" cy="1463037"/>
          </a:xfrm>
          <a:prstGeom prst="rightBrace">
            <a:avLst>
              <a:gd name="adj1" fmla="val 0"/>
              <a:gd name="adj2" fmla="val 50000"/>
            </a:avLst>
          </a:prstGeom>
          <a:noFill/>
          <a:ln w="12700"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pic>
        <p:nvPicPr>
          <p:cNvPr id="9" name="Picture 8" descr="Screenshot of key frame of the Web Accessibility Initiative's Keyboard Compatibility Perspective video.  Shows a man in a wheelchair holding a mouth stick over his laptop. ">
            <a:hlinkClick r:id="rId3"/>
            <a:extLst>
              <a:ext uri="{FF2B5EF4-FFF2-40B4-BE49-F238E27FC236}">
                <a16:creationId xmlns:a16="http://schemas.microsoft.com/office/drawing/2014/main" id="{682A9D75-0A4E-C646-BC85-FFA613FE47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4658" y="2266293"/>
            <a:ext cx="3979896" cy="2233658"/>
          </a:xfrm>
          <a:prstGeom prst="rect">
            <a:avLst/>
          </a:prstGeom>
          <a:ln w="3175">
            <a:solidFill>
              <a:srgbClr val="59263C"/>
            </a:solidFill>
          </a:ln>
        </p:spPr>
      </p:pic>
      <p:sp>
        <p:nvSpPr>
          <p:cNvPr id="11" name="Rounded Rectangle 10">
            <a:extLst>
              <a:ext uri="{FF2B5EF4-FFF2-40B4-BE49-F238E27FC236}">
                <a16:creationId xmlns:a16="http://schemas.microsoft.com/office/drawing/2014/main" id="{08751C7A-2D5E-DA49-999A-40747E01D4FE}"/>
              </a:ext>
              <a:ext uri="{C183D7F6-B498-43B3-948B-1728B52AA6E4}">
                <adec:decorative xmlns:adec="http://schemas.microsoft.com/office/drawing/2017/decorative" val="1"/>
              </a:ext>
            </a:extLst>
          </p:cNvPr>
          <p:cNvSpPr/>
          <p:nvPr/>
        </p:nvSpPr>
        <p:spPr bwMode="auto">
          <a:xfrm>
            <a:off x="7531087" y="3498099"/>
            <a:ext cx="996758" cy="746845"/>
          </a:xfrm>
          <a:prstGeom prst="roundRect">
            <a:avLst/>
          </a:prstGeom>
          <a:solidFill>
            <a:srgbClr val="FFFFFF">
              <a:alpha val="79608"/>
            </a:srgb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12" name="Triangle 11" descr="play video">
            <a:hlinkClick r:id="rId3"/>
            <a:extLst>
              <a:ext uri="{FF2B5EF4-FFF2-40B4-BE49-F238E27FC236}">
                <a16:creationId xmlns:a16="http://schemas.microsoft.com/office/drawing/2014/main" id="{057D20C9-1474-0A4C-ABA9-4624BADF2828}"/>
              </a:ext>
            </a:extLst>
          </p:cNvPr>
          <p:cNvSpPr/>
          <p:nvPr/>
        </p:nvSpPr>
        <p:spPr bwMode="auto">
          <a:xfrm rot="5400000">
            <a:off x="7884639" y="3743557"/>
            <a:ext cx="308261" cy="255928"/>
          </a:xfrm>
          <a:prstGeom prst="triangle">
            <a:avLst/>
          </a:prstGeom>
          <a:solidFill>
            <a:schemeClr val="tx1">
              <a:lumMod val="75000"/>
              <a:lumOff val="2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90000"/>
              </a:lnSpc>
              <a:spcBef>
                <a:spcPts val="600"/>
              </a:spcBef>
              <a:spcAft>
                <a:spcPts val="0"/>
              </a:spcAft>
              <a:buClrTx/>
              <a:buSzTx/>
              <a:buFontTx/>
              <a:buNone/>
              <a:tabLst/>
            </a:pPr>
            <a:endParaRPr kumimoji="0" lang="en-US" b="0" i="0" u="none" strike="noStrike" cap="none" normalizeH="0" baseline="0" dirty="0" err="1">
              <a:ln>
                <a:noFill/>
              </a:ln>
              <a:solidFill>
                <a:schemeClr val="bg1"/>
              </a:solidFill>
              <a:effectLst/>
              <a:latin typeface="+mn-lt"/>
            </a:endParaRPr>
          </a:p>
        </p:txBody>
      </p:sp>
      <p:sp>
        <p:nvSpPr>
          <p:cNvPr id="10" name="Rectangle 9">
            <a:extLst>
              <a:ext uri="{FF2B5EF4-FFF2-40B4-BE49-F238E27FC236}">
                <a16:creationId xmlns:a16="http://schemas.microsoft.com/office/drawing/2014/main" id="{02224595-4A73-B543-B1F2-B952A219556A}"/>
              </a:ext>
            </a:extLst>
          </p:cNvPr>
          <p:cNvSpPr/>
          <p:nvPr/>
        </p:nvSpPr>
        <p:spPr>
          <a:xfrm>
            <a:off x="4547543" y="4508792"/>
            <a:ext cx="4314125" cy="261610"/>
          </a:xfrm>
          <a:prstGeom prst="rect">
            <a:avLst/>
          </a:prstGeom>
        </p:spPr>
        <p:txBody>
          <a:bodyPr wrap="square">
            <a:spAutoFit/>
          </a:bodyPr>
          <a:lstStyle/>
          <a:p>
            <a:pPr algn="ctr"/>
            <a:r>
              <a:rPr lang="en-US" sz="1100" dirty="0">
                <a:solidFill>
                  <a:schemeClr val="bg2"/>
                </a:solidFill>
              </a:rPr>
              <a:t>https://www.w3.org/WAI/perspective-videos/keyboard/</a:t>
            </a:r>
          </a:p>
        </p:txBody>
      </p:sp>
      <p:sp>
        <p:nvSpPr>
          <p:cNvPr id="5" name="Rectangle 4">
            <a:extLst>
              <a:ext uri="{FF2B5EF4-FFF2-40B4-BE49-F238E27FC236}">
                <a16:creationId xmlns:a16="http://schemas.microsoft.com/office/drawing/2014/main" id="{32033667-0DD6-F54C-9FB2-3FB8AB052180}"/>
              </a:ext>
            </a:extLst>
          </p:cNvPr>
          <p:cNvSpPr/>
          <p:nvPr/>
        </p:nvSpPr>
        <p:spPr>
          <a:xfrm>
            <a:off x="2109269" y="4478093"/>
            <a:ext cx="847924" cy="307777"/>
          </a:xfrm>
          <a:prstGeom prst="rect">
            <a:avLst/>
          </a:prstGeom>
        </p:spPr>
        <p:txBody>
          <a:bodyPr wrap="none">
            <a:spAutoFit/>
          </a:bodyPr>
          <a:lstStyle/>
          <a:p>
            <a:r>
              <a:rPr lang="en-US" sz="1400" dirty="0">
                <a:solidFill>
                  <a:srgbClr val="000000">
                    <a:lumMod val="75000"/>
                    <a:lumOff val="25000"/>
                  </a:srgbClr>
                </a:solidFill>
                <a:latin typeface="Seravek ExtraLight" panose="020B0503040000020004" pitchFamily="34" charset="0"/>
              </a:rPr>
              <a:t>11 letters </a:t>
            </a:r>
            <a:endParaRPr lang="en-US" sz="1400" dirty="0"/>
          </a:p>
        </p:txBody>
      </p:sp>
      <p:sp>
        <p:nvSpPr>
          <p:cNvPr id="4" name="Rectangle 3">
            <a:extLst>
              <a:ext uri="{FF2B5EF4-FFF2-40B4-BE49-F238E27FC236}">
                <a16:creationId xmlns:a16="http://schemas.microsoft.com/office/drawing/2014/main" id="{40A289B7-01D4-2343-97FF-9AD92BD1AC43}"/>
              </a:ext>
            </a:extLst>
          </p:cNvPr>
          <p:cNvSpPr/>
          <p:nvPr/>
        </p:nvSpPr>
        <p:spPr>
          <a:xfrm>
            <a:off x="1291063" y="4187223"/>
            <a:ext cx="2213939" cy="338554"/>
          </a:xfrm>
          <a:prstGeom prst="rect">
            <a:avLst/>
          </a:prstGeom>
        </p:spPr>
        <p:txBody>
          <a:bodyPr wrap="none">
            <a:spAutoFit/>
          </a:bodyPr>
          <a:lstStyle/>
          <a:p>
            <a:pPr marL="259177" lvl="1" indent="0">
              <a:buNone/>
            </a:pPr>
            <a:r>
              <a:rPr lang="en-US" sz="1600" dirty="0">
                <a:solidFill>
                  <a:srgbClr val="000000">
                    <a:lumMod val="75000"/>
                    <a:lumOff val="25000"/>
                  </a:srgbClr>
                </a:solidFill>
                <a:latin typeface="Seravek ExtraLight" panose="020B0503040000020004" pitchFamily="34" charset="0"/>
              </a:rPr>
              <a:t>A C C E S S I B I L I T Y</a:t>
            </a:r>
          </a:p>
        </p:txBody>
      </p:sp>
      <p:sp>
        <p:nvSpPr>
          <p:cNvPr id="6" name="Rectangle 5">
            <a:extLst>
              <a:ext uri="{FF2B5EF4-FFF2-40B4-BE49-F238E27FC236}">
                <a16:creationId xmlns:a16="http://schemas.microsoft.com/office/drawing/2014/main" id="{FC16EC8D-7C44-5448-8453-F7BD0B69C886}"/>
              </a:ext>
            </a:extLst>
          </p:cNvPr>
          <p:cNvSpPr/>
          <p:nvPr/>
        </p:nvSpPr>
        <p:spPr>
          <a:xfrm>
            <a:off x="122972" y="2479143"/>
            <a:ext cx="4476912" cy="2101537"/>
          </a:xfrm>
          <a:prstGeom prst="rect">
            <a:avLst/>
          </a:prstGeom>
        </p:spPr>
        <p:txBody>
          <a:bodyPr wrap="square">
            <a:spAutoFit/>
          </a:bodyPr>
          <a:lstStyle/>
          <a:p>
            <a:pPr marL="201145" lvl="0" indent="-201145">
              <a:lnSpc>
                <a:spcPct val="90000"/>
              </a:lnSpc>
              <a:spcBef>
                <a:spcPts val="1000"/>
              </a:spcBef>
              <a:buFont typeface="Arial" panose="020B0604020202020204" pitchFamily="34" charset="0"/>
              <a:buChar char="•"/>
            </a:pPr>
            <a:r>
              <a:rPr lang="en-US" sz="2200" dirty="0">
                <a:solidFill>
                  <a:srgbClr val="000000">
                    <a:lumMod val="75000"/>
                    <a:lumOff val="25000"/>
                  </a:srgbClr>
                </a:solidFill>
                <a:latin typeface="Seravek ExtraLight" panose="020B0503040000020004" pitchFamily="34" charset="0"/>
              </a:rPr>
              <a:t>Design considerations and coding techniques make products inclusive.</a:t>
            </a:r>
          </a:p>
          <a:p>
            <a:pPr marL="201145" lvl="0" indent="-201145">
              <a:lnSpc>
                <a:spcPct val="90000"/>
              </a:lnSpc>
              <a:spcBef>
                <a:spcPts val="1000"/>
              </a:spcBef>
              <a:buFont typeface="Arial" panose="020B0604020202020204" pitchFamily="34" charset="0"/>
              <a:buChar char="•"/>
            </a:pPr>
            <a:r>
              <a:rPr lang="en-US" sz="2200" dirty="0">
                <a:solidFill>
                  <a:srgbClr val="000000">
                    <a:lumMod val="75000"/>
                    <a:lumOff val="25000"/>
                  </a:srgbClr>
                </a:solidFill>
                <a:latin typeface="Seravek ExtraLight" panose="020B0503040000020004" pitchFamily="34" charset="0"/>
              </a:rPr>
              <a:t>Accessibility is often abbreviated A11y because there are eleven letters between the A and Y.</a:t>
            </a:r>
          </a:p>
          <a:p>
            <a:pPr marL="259177" lvl="1">
              <a:lnSpc>
                <a:spcPct val="90000"/>
              </a:lnSpc>
              <a:spcBef>
                <a:spcPts val="400"/>
              </a:spcBef>
            </a:pPr>
            <a:r>
              <a:rPr lang="en-US" sz="2200" dirty="0">
                <a:solidFill>
                  <a:srgbClr val="000000">
                    <a:lumMod val="75000"/>
                    <a:lumOff val="25000"/>
                  </a:srgbClr>
                </a:solidFill>
                <a:latin typeface="Seravek ExtraLight" panose="020B0503040000020004" pitchFamily="34" charset="0"/>
              </a:rPr>
              <a:t>	</a:t>
            </a:r>
          </a:p>
        </p:txBody>
      </p:sp>
      <p:sp>
        <p:nvSpPr>
          <p:cNvPr id="19" name="Content Placeholder 7"/>
          <p:cNvSpPr>
            <a:spLocks noGrp="1"/>
          </p:cNvSpPr>
          <p:nvPr>
            <p:ph sz="quarter" idx="10"/>
          </p:nvPr>
        </p:nvSpPr>
        <p:spPr>
          <a:xfrm>
            <a:off x="237745" y="658211"/>
            <a:ext cx="8686799" cy="2214389"/>
          </a:xfrm>
          <a:prstGeom prst="rect">
            <a:avLst/>
          </a:prstGeom>
        </p:spPr>
        <p:txBody>
          <a:bodyPr vert="horz" wrap="square" lIns="0" tIns="0" rIns="0" bIns="0" rtlCol="0">
            <a:spAutoFit/>
          </a:bodyPr>
          <a:lstStyle/>
          <a:p>
            <a:pPr>
              <a:spcBef>
                <a:spcPts val="0"/>
              </a:spcBef>
            </a:pPr>
            <a:r>
              <a:rPr lang="en-US" sz="2200" dirty="0">
                <a:solidFill>
                  <a:schemeClr val="tx1">
                    <a:lumMod val="85000"/>
                    <a:lumOff val="15000"/>
                  </a:schemeClr>
                </a:solidFill>
                <a:latin typeface="Seravek ExtraLight" panose="020B0503040000020004" pitchFamily="34" charset="0"/>
              </a:rPr>
              <a:t>Reduces effort for users with </a:t>
            </a:r>
            <a:r>
              <a:rPr lang="en-US" sz="2200" b="1" dirty="0">
                <a:solidFill>
                  <a:schemeClr val="tx1">
                    <a:lumMod val="85000"/>
                    <a:lumOff val="15000"/>
                  </a:schemeClr>
                </a:solidFill>
                <a:latin typeface="Seravek ExtraLight" panose="020B0503040000020004" pitchFamily="34" charset="0"/>
              </a:rPr>
              <a:t>potentially significant challenges</a:t>
            </a:r>
            <a:r>
              <a:rPr lang="en-US" sz="2200" dirty="0">
                <a:solidFill>
                  <a:schemeClr val="tx1">
                    <a:lumMod val="85000"/>
                    <a:lumOff val="15000"/>
                  </a:schemeClr>
                </a:solidFill>
                <a:latin typeface="Seravek ExtraLight" panose="020B0503040000020004" pitchFamily="34" charset="0"/>
              </a:rPr>
              <a:t>.</a:t>
            </a:r>
          </a:p>
          <a:p>
            <a:r>
              <a:rPr lang="en-US" sz="2200" dirty="0">
                <a:solidFill>
                  <a:srgbClr val="000000">
                    <a:lumMod val="75000"/>
                    <a:lumOff val="25000"/>
                  </a:srgbClr>
                </a:solidFill>
                <a:latin typeface="Seravek ExtraLight" panose="020B0503040000020004" pitchFamily="34" charset="0"/>
              </a:rPr>
              <a:t>Personas help you understand your users with disabilities, because you probably don’t.</a:t>
            </a:r>
          </a:p>
          <a:p>
            <a:r>
              <a:rPr lang="en-US" sz="2200" dirty="0">
                <a:solidFill>
                  <a:srgbClr val="000000">
                    <a:lumMod val="75000"/>
                    <a:lumOff val="25000"/>
                  </a:srgbClr>
                </a:solidFill>
                <a:latin typeface="Seravek ExtraLight" panose="020B0503040000020004" pitchFamily="34" charset="0"/>
              </a:rPr>
              <a:t>Usability often makes things easier, </a:t>
            </a:r>
            <a:r>
              <a:rPr lang="en-US" sz="2200" b="1" dirty="0">
                <a:solidFill>
                  <a:srgbClr val="000000">
                    <a:lumMod val="75000"/>
                    <a:lumOff val="25000"/>
                  </a:srgbClr>
                </a:solidFill>
                <a:latin typeface="Seravek ExtraLight" panose="020B0503040000020004" pitchFamily="34" charset="0"/>
              </a:rPr>
              <a:t>Accessibility often makes things possible.</a:t>
            </a:r>
          </a:p>
          <a:p>
            <a:endParaRPr lang="en-US" sz="2200" dirty="0">
              <a:solidFill>
                <a:srgbClr val="000000">
                  <a:lumMod val="75000"/>
                  <a:lumOff val="25000"/>
                </a:srgbClr>
              </a:solidFill>
              <a:latin typeface="Seravek ExtraLight" panose="020B0503040000020004" pitchFamily="34" charset="0"/>
            </a:endParaRPr>
          </a:p>
        </p:txBody>
      </p:sp>
      <p:sp>
        <p:nvSpPr>
          <p:cNvPr id="3" name="Title 2">
            <a:extLst>
              <a:ext uri="{FF2B5EF4-FFF2-40B4-BE49-F238E27FC236}">
                <a16:creationId xmlns:a16="http://schemas.microsoft.com/office/drawing/2014/main" id="{6C22C513-8D33-E94E-BD50-630DF2A4F92C}"/>
              </a:ext>
            </a:extLst>
          </p:cNvPr>
          <p:cNvSpPr>
            <a:spLocks noGrp="1"/>
          </p:cNvSpPr>
          <p:nvPr>
            <p:ph type="title"/>
          </p:nvPr>
        </p:nvSpPr>
        <p:spPr/>
        <p:txBody>
          <a:bodyPr/>
          <a:lstStyle/>
          <a:p>
            <a:r>
              <a:rPr lang="en-US" dirty="0">
                <a:solidFill>
                  <a:srgbClr val="1A1F71"/>
                </a:solidFill>
              </a:rPr>
              <a:t>Accessibility is Usability (with more diverse personas).</a:t>
            </a:r>
          </a:p>
        </p:txBody>
      </p:sp>
    </p:spTree>
    <p:extLst>
      <p:ext uri="{BB962C8B-B14F-4D97-AF65-F5344CB8AC3E}">
        <p14:creationId xmlns:p14="http://schemas.microsoft.com/office/powerpoint/2010/main" val="113285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sa Standard Template">
  <a:themeElements>
    <a:clrScheme name="Custom 1">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0432FF"/>
      </a:hlink>
      <a:folHlink>
        <a:srgbClr val="F68920"/>
      </a:folHlink>
    </a:clrScheme>
    <a:fontScheme name="Visa 2013 Eve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flat" cmpd="sng" algn="ctr">
          <a:solidFill>
            <a:schemeClr val="tx2"/>
          </a:solidFill>
          <a:prstDash val="solid"/>
          <a:round/>
          <a:headEnd type="none" w="med" len="med"/>
          <a:tailEnd type="none" w="med" len="med"/>
        </a:ln>
        <a:effectLst/>
      </a:spPr>
      <a:bodyPr rot="0" spcFirstLastPara="0" vertOverflow="overflow" horzOverflow="overflow" vert="horz" wrap="square" lIns="91440" tIns="91440" rIns="91440" bIns="91440" numCol="1" spcCol="0" rtlCol="0" fromWordArt="0" anchor="ctr" anchorCtr="1" forceAA="0"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txDef>
      <a:spPr>
        <a:noFill/>
      </a:spPr>
      <a:bodyPr wrap="none" tIns="91440" bIns="91440" rtlCol="0" anchor="ctr" anchorCtr="1">
        <a:spAutoFit/>
      </a:bodyPr>
      <a:lstStyle>
        <a:defPPr algn="ctr">
          <a:lnSpc>
            <a:spcPct val="90000"/>
          </a:lnSpc>
          <a:spcBef>
            <a:spcPts val="600"/>
          </a:spcBef>
          <a:spcAft>
            <a:spcPts val="0"/>
          </a:spcAft>
          <a:defRPr dirty="0" smtClean="0">
            <a:solidFill>
              <a:schemeClr val="bg2"/>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sa Data-rich Template ">
  <a:themeElements>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fontScheme name="Visa 2013 Eve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flat" cmpd="sng" algn="ctr">
          <a:solidFill>
            <a:schemeClr val="tx2"/>
          </a:solidFill>
          <a:prstDash val="solid"/>
          <a:round/>
          <a:headEnd type="none" w="med" len="med"/>
          <a:tailEnd type="none" w="med" len="med"/>
        </a:ln>
        <a:effectLst/>
      </a:spPr>
      <a:bodyPr vert="horz" wrap="square" lIns="91440" tIns="91440" rIns="91440" bIns="91440" numCol="1" rtlCol="0" anchor="ctr" anchorCtr="1"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sz="14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txDef>
      <a:spPr>
        <a:noFill/>
      </a:spPr>
      <a:bodyPr wrap="none" tIns="91440" bIns="91440" rtlCol="0" anchor="ctr" anchorCtr="1">
        <a:spAutoFit/>
      </a:bodyPr>
      <a:lstStyle>
        <a:defPPr algn="ctr">
          <a:lnSpc>
            <a:spcPct val="90000"/>
          </a:lnSpc>
          <a:spcBef>
            <a:spcPts val="600"/>
          </a:spcBef>
          <a:spcAft>
            <a:spcPts val="0"/>
          </a:spcAft>
          <a:defRPr dirty="0" smtClean="0">
            <a:solidFill>
              <a:schemeClr val="bg2"/>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theme>
</file>

<file path=ppt/theme/theme4.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101406</TotalTime>
  <Words>2876</Words>
  <Application>Microsoft Macintosh PowerPoint</Application>
  <PresentationFormat>On-screen Show (16:9)</PresentationFormat>
  <Paragraphs>442</Paragraphs>
  <Slides>54</Slides>
  <Notes>38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54</vt:i4>
      </vt:variant>
    </vt:vector>
  </HeadingPairs>
  <TitlesOfParts>
    <vt:vector size="69" baseType="lpstr">
      <vt:lpstr>Arial</vt:lpstr>
      <vt:lpstr>Calibri</vt:lpstr>
      <vt:lpstr>Calibri Light</vt:lpstr>
      <vt:lpstr>Helvetica</vt:lpstr>
      <vt:lpstr>Myriad Pro</vt:lpstr>
      <vt:lpstr>Myriad Pro Light</vt:lpstr>
      <vt:lpstr>Segoe UI</vt:lpstr>
      <vt:lpstr>Segoe UI Light</vt:lpstr>
      <vt:lpstr>Seravek</vt:lpstr>
      <vt:lpstr>Seravek ExtraLight</vt:lpstr>
      <vt:lpstr>Seravek Light</vt:lpstr>
      <vt:lpstr>Wingdings</vt:lpstr>
      <vt:lpstr>Visa Standard Template</vt:lpstr>
      <vt:lpstr>Custom Design</vt:lpstr>
      <vt:lpstr>Visa Data-rich Template </vt:lpstr>
      <vt:lpstr>Add Accessibility to Your Process the Easy-ish Way</vt:lpstr>
      <vt:lpstr>Let’s hear about you.</vt:lpstr>
      <vt:lpstr>And a little about me.</vt:lpstr>
      <vt:lpstr>Visa’s Global Design Research Team</vt:lpstr>
      <vt:lpstr>Visa’s Global Accessibility Team</vt:lpstr>
      <vt:lpstr>What you’re going home with today.</vt:lpstr>
      <vt:lpstr>What is Accessibility?</vt:lpstr>
      <vt:lpstr>Let’s start with Usability.</vt:lpstr>
      <vt:lpstr>Accessibility is Usability (with more diverse personas).</vt:lpstr>
      <vt:lpstr>Who does accessibility help?</vt:lpstr>
      <vt:lpstr>Accessibility helps with many user challenges.</vt:lpstr>
      <vt:lpstr>Temporary disabilities can occur at any time.</vt:lpstr>
      <vt:lpstr>An aging population means more changes in ability.</vt:lpstr>
      <vt:lpstr>Assistive technology helps users interact w/ digital interfaces.</vt:lpstr>
      <vt:lpstr>Why do Accessibility?</vt:lpstr>
      <vt:lpstr>1. Accessibility is the right thing to do.</vt:lpstr>
      <vt:lpstr>2. The market opportunity for accessible products is huge. </vt:lpstr>
      <vt:lpstr>3. Someone will eventually demand accessibility.</vt:lpstr>
      <vt:lpstr>4. Accessibility is the law.</vt:lpstr>
      <vt:lpstr>What is WCAG and what’s the problem?</vt:lpstr>
      <vt:lpstr>WCAG 2.0 is the international accessibility standard.</vt:lpstr>
      <vt:lpstr>The Web Content Accessibility Guidelines are substantial.</vt:lpstr>
      <vt:lpstr>The Problem with adoption.</vt:lpstr>
      <vt:lpstr>Visa has been doing Accessibility since 2006.</vt:lpstr>
      <vt:lpstr>Visit the new Web Accessibility Initiative (WAI) Website.</vt:lpstr>
      <vt:lpstr>Understanding our staff and meeting their needs.</vt:lpstr>
      <vt:lpstr>So we translated the WCAG into the VGAR.</vt:lpstr>
      <vt:lpstr>What did the VGAR look like?</vt:lpstr>
      <vt:lpstr>A friendly home page with a friendly team behind it.</vt:lpstr>
      <vt:lpstr>Requirements grouped by component.</vt:lpstr>
      <vt:lpstr>Test cases grouped by test tool with how-to videos.</vt:lpstr>
      <vt:lpstr>Online Training Module with Reporting.</vt:lpstr>
      <vt:lpstr>Assistive Technology and other tools to help with QA.</vt:lpstr>
      <vt:lpstr>Things we learned from 5 years of VGAR on our intranet.</vt:lpstr>
      <vt:lpstr>The VGAR’s New Home is Visa Developer Center.</vt:lpstr>
      <vt:lpstr>VGAR Next Steps</vt:lpstr>
      <vt:lpstr>Visa Design System to Help Further Scale Accessibility</vt:lpstr>
      <vt:lpstr>Let’s figure out where your team stands.</vt:lpstr>
      <vt:lpstr>Evaluate your program to see where you stand…</vt:lpstr>
      <vt:lpstr>How accessible is your product today?</vt:lpstr>
      <vt:lpstr>Where are you with Accessibility Leadership?</vt:lpstr>
      <vt:lpstr>Do you have the right funding, staff, and skills?</vt:lpstr>
      <vt:lpstr>How will your process and tools need to change?</vt:lpstr>
      <vt:lpstr>What are your Stakeholders’ needs and timeframes?</vt:lpstr>
      <vt:lpstr>Getting to Accessible and staying there.</vt:lpstr>
      <vt:lpstr>Understand your users... and then influence them.</vt:lpstr>
      <vt:lpstr>Shift Accessibility Left.</vt:lpstr>
      <vt:lpstr>To get good help you must know a little yourself.</vt:lpstr>
      <vt:lpstr>Knowbility is a unique Accessibility non-profit.</vt:lpstr>
      <vt:lpstr>If you can, write your own requirements and tests.</vt:lpstr>
      <vt:lpstr>Lastly, fix your team first.</vt:lpstr>
      <vt:lpstr>Accessibility is not extra or a burden or even hard.  It’s just part of your job. Your job description was incomplete before. Now you get to do more and for lots of good reasons. Thank you for your valuable work. </vt:lpstr>
      <vt:lpstr>Visa’s Vision Statement: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Visa</dc:creator>
  <cp:keywords>Visa Corporate Presentation Template 2010</cp:keywords>
  <cp:lastModifiedBy>Green, James</cp:lastModifiedBy>
  <cp:revision>1480</cp:revision>
  <cp:lastPrinted>2017-05-05T17:24:41Z</cp:lastPrinted>
  <dcterms:created xsi:type="dcterms:W3CDTF">2014-01-28T22:50:54Z</dcterms:created>
  <dcterms:modified xsi:type="dcterms:W3CDTF">2019-11-19T19:21:11Z</dcterms:modified>
</cp:coreProperties>
</file>