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0" r:id="rId4"/>
    <p:sldId id="259" r:id="rId5"/>
    <p:sldId id="258" r:id="rId6"/>
    <p:sldId id="261" r:id="rId7"/>
    <p:sldId id="28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 Feldman" initials="MF" lastIdx="1" clrIdx="0"/>
  <p:cmAuthor id="2" name="Matt Feldman" initials="MF [2]" lastIdx="1" clrIdx="1"/>
  <p:cmAuthor id="3" name="Matt Feldman" initials="MF [3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317"/>
    <a:srgbClr val="941100"/>
    <a:srgbClr val="000000"/>
    <a:srgbClr val="31A2F1"/>
    <a:srgbClr val="6239B4"/>
    <a:srgbClr val="208FEA"/>
    <a:srgbClr val="272727"/>
    <a:srgbClr val="1A1A1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103" d="100"/>
          <a:sy n="103" d="100"/>
        </p:scale>
        <p:origin x="33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488D9-06FB-6543-BBFF-1738237CD9EF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55CA1-8AB9-7F4B-8B56-30FA76A04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9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F9B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6A965BBD-D8D3-472C-9BAE-878491CA2DDA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8359775" cy="6858000"/>
          </a:xfrm>
          <a:custGeom>
            <a:avLst/>
            <a:gdLst>
              <a:gd name="T0" fmla="*/ 0 w 5266"/>
              <a:gd name="T1" fmla="*/ 0 h 4320"/>
              <a:gd name="T2" fmla="*/ 0 w 5266"/>
              <a:gd name="T3" fmla="*/ 4320 h 4320"/>
              <a:gd name="T4" fmla="*/ 4882 w 5266"/>
              <a:gd name="T5" fmla="*/ 4320 h 4320"/>
              <a:gd name="T6" fmla="*/ 5266 w 5266"/>
              <a:gd name="T7" fmla="*/ 3049 h 4320"/>
              <a:gd name="T8" fmla="*/ 5266 w 5266"/>
              <a:gd name="T9" fmla="*/ 3049 h 4320"/>
              <a:gd name="T10" fmla="*/ 5210 w 5266"/>
              <a:gd name="T11" fmla="*/ 3009 h 4320"/>
              <a:gd name="T12" fmla="*/ 5155 w 5266"/>
              <a:gd name="T13" fmla="*/ 2966 h 4320"/>
              <a:gd name="T14" fmla="*/ 5101 w 5266"/>
              <a:gd name="T15" fmla="*/ 2923 h 4320"/>
              <a:gd name="T16" fmla="*/ 5049 w 5266"/>
              <a:gd name="T17" fmla="*/ 2878 h 4320"/>
              <a:gd name="T18" fmla="*/ 4998 w 5266"/>
              <a:gd name="T19" fmla="*/ 2831 h 4320"/>
              <a:gd name="T20" fmla="*/ 4949 w 5266"/>
              <a:gd name="T21" fmla="*/ 2783 h 4320"/>
              <a:gd name="T22" fmla="*/ 4900 w 5266"/>
              <a:gd name="T23" fmla="*/ 2734 h 4320"/>
              <a:gd name="T24" fmla="*/ 4854 w 5266"/>
              <a:gd name="T25" fmla="*/ 2683 h 4320"/>
              <a:gd name="T26" fmla="*/ 4809 w 5266"/>
              <a:gd name="T27" fmla="*/ 2631 h 4320"/>
              <a:gd name="T28" fmla="*/ 4765 w 5266"/>
              <a:gd name="T29" fmla="*/ 2576 h 4320"/>
              <a:gd name="T30" fmla="*/ 4722 w 5266"/>
              <a:gd name="T31" fmla="*/ 2522 h 4320"/>
              <a:gd name="T32" fmla="*/ 4683 w 5266"/>
              <a:gd name="T33" fmla="*/ 2466 h 4320"/>
              <a:gd name="T34" fmla="*/ 4644 w 5266"/>
              <a:gd name="T35" fmla="*/ 2408 h 4320"/>
              <a:gd name="T36" fmla="*/ 4606 w 5266"/>
              <a:gd name="T37" fmla="*/ 2348 h 4320"/>
              <a:gd name="T38" fmla="*/ 4570 w 5266"/>
              <a:gd name="T39" fmla="*/ 2288 h 4320"/>
              <a:gd name="T40" fmla="*/ 4537 w 5266"/>
              <a:gd name="T41" fmla="*/ 2228 h 4320"/>
              <a:gd name="T42" fmla="*/ 4505 w 5266"/>
              <a:gd name="T43" fmla="*/ 2166 h 4320"/>
              <a:gd name="T44" fmla="*/ 4475 w 5266"/>
              <a:gd name="T45" fmla="*/ 2102 h 4320"/>
              <a:gd name="T46" fmla="*/ 4447 w 5266"/>
              <a:gd name="T47" fmla="*/ 2038 h 4320"/>
              <a:gd name="T48" fmla="*/ 4421 w 5266"/>
              <a:gd name="T49" fmla="*/ 1973 h 4320"/>
              <a:gd name="T50" fmla="*/ 4396 w 5266"/>
              <a:gd name="T51" fmla="*/ 1905 h 4320"/>
              <a:gd name="T52" fmla="*/ 4374 w 5266"/>
              <a:gd name="T53" fmla="*/ 1838 h 4320"/>
              <a:gd name="T54" fmla="*/ 4353 w 5266"/>
              <a:gd name="T55" fmla="*/ 1770 h 4320"/>
              <a:gd name="T56" fmla="*/ 4334 w 5266"/>
              <a:gd name="T57" fmla="*/ 1701 h 4320"/>
              <a:gd name="T58" fmla="*/ 4317 w 5266"/>
              <a:gd name="T59" fmla="*/ 1631 h 4320"/>
              <a:gd name="T60" fmla="*/ 4304 w 5266"/>
              <a:gd name="T61" fmla="*/ 1562 h 4320"/>
              <a:gd name="T62" fmla="*/ 4291 w 5266"/>
              <a:gd name="T63" fmla="*/ 1489 h 4320"/>
              <a:gd name="T64" fmla="*/ 4282 w 5266"/>
              <a:gd name="T65" fmla="*/ 1418 h 4320"/>
              <a:gd name="T66" fmla="*/ 4274 w 5266"/>
              <a:gd name="T67" fmla="*/ 1344 h 4320"/>
              <a:gd name="T68" fmla="*/ 4267 w 5266"/>
              <a:gd name="T69" fmla="*/ 1271 h 4320"/>
              <a:gd name="T70" fmla="*/ 4265 w 5266"/>
              <a:gd name="T71" fmla="*/ 1198 h 4320"/>
              <a:gd name="T72" fmla="*/ 4263 w 5266"/>
              <a:gd name="T73" fmla="*/ 1123 h 4320"/>
              <a:gd name="T74" fmla="*/ 4263 w 5266"/>
              <a:gd name="T75" fmla="*/ 1123 h 4320"/>
              <a:gd name="T76" fmla="*/ 4265 w 5266"/>
              <a:gd name="T77" fmla="*/ 1046 h 4320"/>
              <a:gd name="T78" fmla="*/ 4269 w 5266"/>
              <a:gd name="T79" fmla="*/ 971 h 4320"/>
              <a:gd name="T80" fmla="*/ 4274 w 5266"/>
              <a:gd name="T81" fmla="*/ 898 h 4320"/>
              <a:gd name="T82" fmla="*/ 4282 w 5266"/>
              <a:gd name="T83" fmla="*/ 823 h 4320"/>
              <a:gd name="T84" fmla="*/ 4293 w 5266"/>
              <a:gd name="T85" fmla="*/ 750 h 4320"/>
              <a:gd name="T86" fmla="*/ 4304 w 5266"/>
              <a:gd name="T87" fmla="*/ 677 h 4320"/>
              <a:gd name="T88" fmla="*/ 4319 w 5266"/>
              <a:gd name="T89" fmla="*/ 606 h 4320"/>
              <a:gd name="T90" fmla="*/ 4336 w 5266"/>
              <a:gd name="T91" fmla="*/ 534 h 4320"/>
              <a:gd name="T92" fmla="*/ 4355 w 5266"/>
              <a:gd name="T93" fmla="*/ 465 h 4320"/>
              <a:gd name="T94" fmla="*/ 4377 w 5266"/>
              <a:gd name="T95" fmla="*/ 396 h 4320"/>
              <a:gd name="T96" fmla="*/ 4400 w 5266"/>
              <a:gd name="T97" fmla="*/ 326 h 4320"/>
              <a:gd name="T98" fmla="*/ 4424 w 5266"/>
              <a:gd name="T99" fmla="*/ 259 h 4320"/>
              <a:gd name="T100" fmla="*/ 4452 w 5266"/>
              <a:gd name="T101" fmla="*/ 193 h 4320"/>
              <a:gd name="T102" fmla="*/ 4481 w 5266"/>
              <a:gd name="T103" fmla="*/ 128 h 4320"/>
              <a:gd name="T104" fmla="*/ 4512 w 5266"/>
              <a:gd name="T105" fmla="*/ 64 h 4320"/>
              <a:gd name="T106" fmla="*/ 4544 w 5266"/>
              <a:gd name="T107" fmla="*/ 0 h 4320"/>
              <a:gd name="T108" fmla="*/ 0 w 5266"/>
              <a:gd name="T10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266" h="4320">
                <a:moveTo>
                  <a:pt x="0" y="0"/>
                </a:moveTo>
                <a:lnTo>
                  <a:pt x="0" y="4320"/>
                </a:lnTo>
                <a:lnTo>
                  <a:pt x="4882" y="4320"/>
                </a:lnTo>
                <a:lnTo>
                  <a:pt x="5266" y="3049"/>
                </a:lnTo>
                <a:lnTo>
                  <a:pt x="5266" y="3049"/>
                </a:lnTo>
                <a:lnTo>
                  <a:pt x="5210" y="3009"/>
                </a:lnTo>
                <a:lnTo>
                  <a:pt x="5155" y="2966"/>
                </a:lnTo>
                <a:lnTo>
                  <a:pt x="5101" y="2923"/>
                </a:lnTo>
                <a:lnTo>
                  <a:pt x="5049" y="2878"/>
                </a:lnTo>
                <a:lnTo>
                  <a:pt x="4998" y="2831"/>
                </a:lnTo>
                <a:lnTo>
                  <a:pt x="4949" y="2783"/>
                </a:lnTo>
                <a:lnTo>
                  <a:pt x="4900" y="2734"/>
                </a:lnTo>
                <a:lnTo>
                  <a:pt x="4854" y="2683"/>
                </a:lnTo>
                <a:lnTo>
                  <a:pt x="4809" y="2631"/>
                </a:lnTo>
                <a:lnTo>
                  <a:pt x="4765" y="2576"/>
                </a:lnTo>
                <a:lnTo>
                  <a:pt x="4722" y="2522"/>
                </a:lnTo>
                <a:lnTo>
                  <a:pt x="4683" y="2466"/>
                </a:lnTo>
                <a:lnTo>
                  <a:pt x="4644" y="2408"/>
                </a:lnTo>
                <a:lnTo>
                  <a:pt x="4606" y="2348"/>
                </a:lnTo>
                <a:lnTo>
                  <a:pt x="4570" y="2288"/>
                </a:lnTo>
                <a:lnTo>
                  <a:pt x="4537" y="2228"/>
                </a:lnTo>
                <a:lnTo>
                  <a:pt x="4505" y="2166"/>
                </a:lnTo>
                <a:lnTo>
                  <a:pt x="4475" y="2102"/>
                </a:lnTo>
                <a:lnTo>
                  <a:pt x="4447" y="2038"/>
                </a:lnTo>
                <a:lnTo>
                  <a:pt x="4421" y="1973"/>
                </a:lnTo>
                <a:lnTo>
                  <a:pt x="4396" y="1905"/>
                </a:lnTo>
                <a:lnTo>
                  <a:pt x="4374" y="1838"/>
                </a:lnTo>
                <a:lnTo>
                  <a:pt x="4353" y="1770"/>
                </a:lnTo>
                <a:lnTo>
                  <a:pt x="4334" y="1701"/>
                </a:lnTo>
                <a:lnTo>
                  <a:pt x="4317" y="1631"/>
                </a:lnTo>
                <a:lnTo>
                  <a:pt x="4304" y="1562"/>
                </a:lnTo>
                <a:lnTo>
                  <a:pt x="4291" y="1489"/>
                </a:lnTo>
                <a:lnTo>
                  <a:pt x="4282" y="1418"/>
                </a:lnTo>
                <a:lnTo>
                  <a:pt x="4274" y="1344"/>
                </a:lnTo>
                <a:lnTo>
                  <a:pt x="4267" y="1271"/>
                </a:lnTo>
                <a:lnTo>
                  <a:pt x="4265" y="1198"/>
                </a:lnTo>
                <a:lnTo>
                  <a:pt x="4263" y="1123"/>
                </a:lnTo>
                <a:lnTo>
                  <a:pt x="4263" y="1123"/>
                </a:lnTo>
                <a:lnTo>
                  <a:pt x="4265" y="1046"/>
                </a:lnTo>
                <a:lnTo>
                  <a:pt x="4269" y="971"/>
                </a:lnTo>
                <a:lnTo>
                  <a:pt x="4274" y="898"/>
                </a:lnTo>
                <a:lnTo>
                  <a:pt x="4282" y="823"/>
                </a:lnTo>
                <a:lnTo>
                  <a:pt x="4293" y="750"/>
                </a:lnTo>
                <a:lnTo>
                  <a:pt x="4304" y="677"/>
                </a:lnTo>
                <a:lnTo>
                  <a:pt x="4319" y="606"/>
                </a:lnTo>
                <a:lnTo>
                  <a:pt x="4336" y="534"/>
                </a:lnTo>
                <a:lnTo>
                  <a:pt x="4355" y="465"/>
                </a:lnTo>
                <a:lnTo>
                  <a:pt x="4377" y="396"/>
                </a:lnTo>
                <a:lnTo>
                  <a:pt x="4400" y="326"/>
                </a:lnTo>
                <a:lnTo>
                  <a:pt x="4424" y="259"/>
                </a:lnTo>
                <a:lnTo>
                  <a:pt x="4452" y="193"/>
                </a:lnTo>
                <a:lnTo>
                  <a:pt x="4481" y="128"/>
                </a:lnTo>
                <a:lnTo>
                  <a:pt x="4512" y="64"/>
                </a:lnTo>
                <a:lnTo>
                  <a:pt x="45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26481"/>
            <a:ext cx="4572000" cy="23876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430840"/>
            <a:ext cx="4572000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>
            <a:off x="0" y="4819954"/>
            <a:ext cx="8362277" cy="4910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800299"/>
            <a:ext cx="4572000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 -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20426" y="881498"/>
            <a:ext cx="4489404" cy="464147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Avatar Picture]</a:t>
            </a:r>
          </a:p>
        </p:txBody>
      </p:sp>
      <p:sp>
        <p:nvSpPr>
          <p:cNvPr id="6" name="Rectangular Callout 5"/>
          <p:cNvSpPr/>
          <p:nvPr userDrawn="1"/>
        </p:nvSpPr>
        <p:spPr>
          <a:xfrm>
            <a:off x="1757620" y="881498"/>
            <a:ext cx="4294710" cy="2675141"/>
          </a:xfrm>
          <a:prstGeom prst="wedgeRectCallout">
            <a:avLst>
              <a:gd name="adj1" fmla="val 64042"/>
              <a:gd name="adj2" fmla="val 3261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>
                    <a:lumMod val="50000"/>
                  </a:schemeClr>
                </a:solidFill>
                <a:latin typeface="Roboto Slab" charset="0"/>
                <a:ea typeface="Roboto Slab" charset="0"/>
                <a:cs typeface="Roboto Slab" charset="0"/>
              </a:rPr>
              <a:t>Hi!</a:t>
            </a:r>
            <a:r>
              <a:rPr lang="en-US" dirty="0"/>
              <a:t>i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547104" y="5522976"/>
            <a:ext cx="5644896" cy="107289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20426" y="5522976"/>
            <a:ext cx="5286230" cy="95916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 dirty="0"/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24407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 rot="10800000">
            <a:off x="-20317" y="-21"/>
            <a:ext cx="12212317" cy="5493997"/>
            <a:chOff x="-20317" y="-21"/>
            <a:chExt cx="12744735" cy="5493997"/>
          </a:xfrm>
        </p:grpSpPr>
        <p:sp>
          <p:nvSpPr>
            <p:cNvPr id="4" name="Rectangle 3"/>
            <p:cNvSpPr/>
            <p:nvPr/>
          </p:nvSpPr>
          <p:spPr>
            <a:xfrm rot="10800000">
              <a:off x="-20317" y="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0800000">
              <a:off x="821741" y="-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0800000">
              <a:off x="1678686" y="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0800000">
              <a:off x="2520744" y="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0800000">
              <a:off x="3377589" y="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0800000">
              <a:off x="4219647" y="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0800000">
              <a:off x="5076491" y="-1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0800000">
              <a:off x="5918549" y="-1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0800000">
              <a:off x="6775494" y="-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0800000">
              <a:off x="7617552" y="-1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0800000">
              <a:off x="8474397" y="-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0800000">
              <a:off x="9316455" y="-1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10800000">
              <a:off x="10158411" y="-21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0800000">
              <a:off x="11015256" y="-16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0800000">
              <a:off x="11857314" y="-21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54" y="3253181"/>
            <a:ext cx="3374136" cy="373166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5493971"/>
            <a:ext cx="12192000" cy="14908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96674" y="320990"/>
            <a:ext cx="3228311" cy="293219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Avatar Picture]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353568" y="5655168"/>
            <a:ext cx="11521439" cy="959168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 dirty="0"/>
              <a:t>[Name] | </a:t>
            </a:r>
            <a:r>
              <a:rPr lang="en-US"/>
              <a:t>[Title}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85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1" y="1167419"/>
            <a:ext cx="5138465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0999" y="5105436"/>
            <a:ext cx="3345656" cy="369459"/>
          </a:xfrm>
        </p:spPr>
        <p:txBody>
          <a:bodyPr>
            <a:normAutofit/>
          </a:bodyPr>
          <a:lstStyle>
            <a:lvl1pPr marL="0" indent="0" algn="r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>
            <a:off x="-1" y="4730513"/>
            <a:ext cx="5806656" cy="83677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60999" y="5541541"/>
            <a:ext cx="3345656" cy="4222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441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220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4624" y="1"/>
            <a:ext cx="13338254" cy="6857999"/>
          </a:xfrm>
          <a:prstGeom prst="rect">
            <a:avLst/>
          </a:prstGeom>
        </p:spPr>
      </p:pic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0FA8B15F-409C-42C6-AFD3-76623F1320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Picture &amp; send to back]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A965BBD-D8D3-472C-9BAE-878491CA2DDA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8359775" cy="6858000"/>
          </a:xfrm>
          <a:custGeom>
            <a:avLst/>
            <a:gdLst>
              <a:gd name="T0" fmla="*/ 0 w 5266"/>
              <a:gd name="T1" fmla="*/ 0 h 4320"/>
              <a:gd name="T2" fmla="*/ 0 w 5266"/>
              <a:gd name="T3" fmla="*/ 4320 h 4320"/>
              <a:gd name="T4" fmla="*/ 4882 w 5266"/>
              <a:gd name="T5" fmla="*/ 4320 h 4320"/>
              <a:gd name="T6" fmla="*/ 5266 w 5266"/>
              <a:gd name="T7" fmla="*/ 3049 h 4320"/>
              <a:gd name="T8" fmla="*/ 5266 w 5266"/>
              <a:gd name="T9" fmla="*/ 3049 h 4320"/>
              <a:gd name="T10" fmla="*/ 5210 w 5266"/>
              <a:gd name="T11" fmla="*/ 3009 h 4320"/>
              <a:gd name="T12" fmla="*/ 5155 w 5266"/>
              <a:gd name="T13" fmla="*/ 2966 h 4320"/>
              <a:gd name="T14" fmla="*/ 5101 w 5266"/>
              <a:gd name="T15" fmla="*/ 2923 h 4320"/>
              <a:gd name="T16" fmla="*/ 5049 w 5266"/>
              <a:gd name="T17" fmla="*/ 2878 h 4320"/>
              <a:gd name="T18" fmla="*/ 4998 w 5266"/>
              <a:gd name="T19" fmla="*/ 2831 h 4320"/>
              <a:gd name="T20" fmla="*/ 4949 w 5266"/>
              <a:gd name="T21" fmla="*/ 2783 h 4320"/>
              <a:gd name="T22" fmla="*/ 4900 w 5266"/>
              <a:gd name="T23" fmla="*/ 2734 h 4320"/>
              <a:gd name="T24" fmla="*/ 4854 w 5266"/>
              <a:gd name="T25" fmla="*/ 2683 h 4320"/>
              <a:gd name="T26" fmla="*/ 4809 w 5266"/>
              <a:gd name="T27" fmla="*/ 2631 h 4320"/>
              <a:gd name="T28" fmla="*/ 4765 w 5266"/>
              <a:gd name="T29" fmla="*/ 2576 h 4320"/>
              <a:gd name="T30" fmla="*/ 4722 w 5266"/>
              <a:gd name="T31" fmla="*/ 2522 h 4320"/>
              <a:gd name="T32" fmla="*/ 4683 w 5266"/>
              <a:gd name="T33" fmla="*/ 2466 h 4320"/>
              <a:gd name="T34" fmla="*/ 4644 w 5266"/>
              <a:gd name="T35" fmla="*/ 2408 h 4320"/>
              <a:gd name="T36" fmla="*/ 4606 w 5266"/>
              <a:gd name="T37" fmla="*/ 2348 h 4320"/>
              <a:gd name="T38" fmla="*/ 4570 w 5266"/>
              <a:gd name="T39" fmla="*/ 2288 h 4320"/>
              <a:gd name="T40" fmla="*/ 4537 w 5266"/>
              <a:gd name="T41" fmla="*/ 2228 h 4320"/>
              <a:gd name="T42" fmla="*/ 4505 w 5266"/>
              <a:gd name="T43" fmla="*/ 2166 h 4320"/>
              <a:gd name="T44" fmla="*/ 4475 w 5266"/>
              <a:gd name="T45" fmla="*/ 2102 h 4320"/>
              <a:gd name="T46" fmla="*/ 4447 w 5266"/>
              <a:gd name="T47" fmla="*/ 2038 h 4320"/>
              <a:gd name="T48" fmla="*/ 4421 w 5266"/>
              <a:gd name="T49" fmla="*/ 1973 h 4320"/>
              <a:gd name="T50" fmla="*/ 4396 w 5266"/>
              <a:gd name="T51" fmla="*/ 1905 h 4320"/>
              <a:gd name="T52" fmla="*/ 4374 w 5266"/>
              <a:gd name="T53" fmla="*/ 1838 h 4320"/>
              <a:gd name="T54" fmla="*/ 4353 w 5266"/>
              <a:gd name="T55" fmla="*/ 1770 h 4320"/>
              <a:gd name="T56" fmla="*/ 4334 w 5266"/>
              <a:gd name="T57" fmla="*/ 1701 h 4320"/>
              <a:gd name="T58" fmla="*/ 4317 w 5266"/>
              <a:gd name="T59" fmla="*/ 1631 h 4320"/>
              <a:gd name="T60" fmla="*/ 4304 w 5266"/>
              <a:gd name="T61" fmla="*/ 1562 h 4320"/>
              <a:gd name="T62" fmla="*/ 4291 w 5266"/>
              <a:gd name="T63" fmla="*/ 1489 h 4320"/>
              <a:gd name="T64" fmla="*/ 4282 w 5266"/>
              <a:gd name="T65" fmla="*/ 1418 h 4320"/>
              <a:gd name="T66" fmla="*/ 4274 w 5266"/>
              <a:gd name="T67" fmla="*/ 1344 h 4320"/>
              <a:gd name="T68" fmla="*/ 4267 w 5266"/>
              <a:gd name="T69" fmla="*/ 1271 h 4320"/>
              <a:gd name="T70" fmla="*/ 4265 w 5266"/>
              <a:gd name="T71" fmla="*/ 1198 h 4320"/>
              <a:gd name="T72" fmla="*/ 4263 w 5266"/>
              <a:gd name="T73" fmla="*/ 1123 h 4320"/>
              <a:gd name="T74" fmla="*/ 4263 w 5266"/>
              <a:gd name="T75" fmla="*/ 1123 h 4320"/>
              <a:gd name="T76" fmla="*/ 4265 w 5266"/>
              <a:gd name="T77" fmla="*/ 1046 h 4320"/>
              <a:gd name="T78" fmla="*/ 4269 w 5266"/>
              <a:gd name="T79" fmla="*/ 971 h 4320"/>
              <a:gd name="T80" fmla="*/ 4274 w 5266"/>
              <a:gd name="T81" fmla="*/ 898 h 4320"/>
              <a:gd name="T82" fmla="*/ 4282 w 5266"/>
              <a:gd name="T83" fmla="*/ 823 h 4320"/>
              <a:gd name="T84" fmla="*/ 4293 w 5266"/>
              <a:gd name="T85" fmla="*/ 750 h 4320"/>
              <a:gd name="T86" fmla="*/ 4304 w 5266"/>
              <a:gd name="T87" fmla="*/ 677 h 4320"/>
              <a:gd name="T88" fmla="*/ 4319 w 5266"/>
              <a:gd name="T89" fmla="*/ 606 h 4320"/>
              <a:gd name="T90" fmla="*/ 4336 w 5266"/>
              <a:gd name="T91" fmla="*/ 534 h 4320"/>
              <a:gd name="T92" fmla="*/ 4355 w 5266"/>
              <a:gd name="T93" fmla="*/ 465 h 4320"/>
              <a:gd name="T94" fmla="*/ 4377 w 5266"/>
              <a:gd name="T95" fmla="*/ 396 h 4320"/>
              <a:gd name="T96" fmla="*/ 4400 w 5266"/>
              <a:gd name="T97" fmla="*/ 326 h 4320"/>
              <a:gd name="T98" fmla="*/ 4424 w 5266"/>
              <a:gd name="T99" fmla="*/ 259 h 4320"/>
              <a:gd name="T100" fmla="*/ 4452 w 5266"/>
              <a:gd name="T101" fmla="*/ 193 h 4320"/>
              <a:gd name="T102" fmla="*/ 4481 w 5266"/>
              <a:gd name="T103" fmla="*/ 128 h 4320"/>
              <a:gd name="T104" fmla="*/ 4512 w 5266"/>
              <a:gd name="T105" fmla="*/ 64 h 4320"/>
              <a:gd name="T106" fmla="*/ 4544 w 5266"/>
              <a:gd name="T107" fmla="*/ 0 h 4320"/>
              <a:gd name="T108" fmla="*/ 0 w 5266"/>
              <a:gd name="T10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266" h="4320">
                <a:moveTo>
                  <a:pt x="0" y="0"/>
                </a:moveTo>
                <a:lnTo>
                  <a:pt x="0" y="4320"/>
                </a:lnTo>
                <a:lnTo>
                  <a:pt x="4882" y="4320"/>
                </a:lnTo>
                <a:lnTo>
                  <a:pt x="5266" y="3049"/>
                </a:lnTo>
                <a:lnTo>
                  <a:pt x="5266" y="3049"/>
                </a:lnTo>
                <a:lnTo>
                  <a:pt x="5210" y="3009"/>
                </a:lnTo>
                <a:lnTo>
                  <a:pt x="5155" y="2966"/>
                </a:lnTo>
                <a:lnTo>
                  <a:pt x="5101" y="2923"/>
                </a:lnTo>
                <a:lnTo>
                  <a:pt x="5049" y="2878"/>
                </a:lnTo>
                <a:lnTo>
                  <a:pt x="4998" y="2831"/>
                </a:lnTo>
                <a:lnTo>
                  <a:pt x="4949" y="2783"/>
                </a:lnTo>
                <a:lnTo>
                  <a:pt x="4900" y="2734"/>
                </a:lnTo>
                <a:lnTo>
                  <a:pt x="4854" y="2683"/>
                </a:lnTo>
                <a:lnTo>
                  <a:pt x="4809" y="2631"/>
                </a:lnTo>
                <a:lnTo>
                  <a:pt x="4765" y="2576"/>
                </a:lnTo>
                <a:lnTo>
                  <a:pt x="4722" y="2522"/>
                </a:lnTo>
                <a:lnTo>
                  <a:pt x="4683" y="2466"/>
                </a:lnTo>
                <a:lnTo>
                  <a:pt x="4644" y="2408"/>
                </a:lnTo>
                <a:lnTo>
                  <a:pt x="4606" y="2348"/>
                </a:lnTo>
                <a:lnTo>
                  <a:pt x="4570" y="2288"/>
                </a:lnTo>
                <a:lnTo>
                  <a:pt x="4537" y="2228"/>
                </a:lnTo>
                <a:lnTo>
                  <a:pt x="4505" y="2166"/>
                </a:lnTo>
                <a:lnTo>
                  <a:pt x="4475" y="2102"/>
                </a:lnTo>
                <a:lnTo>
                  <a:pt x="4447" y="2038"/>
                </a:lnTo>
                <a:lnTo>
                  <a:pt x="4421" y="1973"/>
                </a:lnTo>
                <a:lnTo>
                  <a:pt x="4396" y="1905"/>
                </a:lnTo>
                <a:lnTo>
                  <a:pt x="4374" y="1838"/>
                </a:lnTo>
                <a:lnTo>
                  <a:pt x="4353" y="1770"/>
                </a:lnTo>
                <a:lnTo>
                  <a:pt x="4334" y="1701"/>
                </a:lnTo>
                <a:lnTo>
                  <a:pt x="4317" y="1631"/>
                </a:lnTo>
                <a:lnTo>
                  <a:pt x="4304" y="1562"/>
                </a:lnTo>
                <a:lnTo>
                  <a:pt x="4291" y="1489"/>
                </a:lnTo>
                <a:lnTo>
                  <a:pt x="4282" y="1418"/>
                </a:lnTo>
                <a:lnTo>
                  <a:pt x="4274" y="1344"/>
                </a:lnTo>
                <a:lnTo>
                  <a:pt x="4267" y="1271"/>
                </a:lnTo>
                <a:lnTo>
                  <a:pt x="4265" y="1198"/>
                </a:lnTo>
                <a:lnTo>
                  <a:pt x="4263" y="1123"/>
                </a:lnTo>
                <a:lnTo>
                  <a:pt x="4263" y="1123"/>
                </a:lnTo>
                <a:lnTo>
                  <a:pt x="4265" y="1046"/>
                </a:lnTo>
                <a:lnTo>
                  <a:pt x="4269" y="971"/>
                </a:lnTo>
                <a:lnTo>
                  <a:pt x="4274" y="898"/>
                </a:lnTo>
                <a:lnTo>
                  <a:pt x="4282" y="823"/>
                </a:lnTo>
                <a:lnTo>
                  <a:pt x="4293" y="750"/>
                </a:lnTo>
                <a:lnTo>
                  <a:pt x="4304" y="677"/>
                </a:lnTo>
                <a:lnTo>
                  <a:pt x="4319" y="606"/>
                </a:lnTo>
                <a:lnTo>
                  <a:pt x="4336" y="534"/>
                </a:lnTo>
                <a:lnTo>
                  <a:pt x="4355" y="465"/>
                </a:lnTo>
                <a:lnTo>
                  <a:pt x="4377" y="396"/>
                </a:lnTo>
                <a:lnTo>
                  <a:pt x="4400" y="326"/>
                </a:lnTo>
                <a:lnTo>
                  <a:pt x="4424" y="259"/>
                </a:lnTo>
                <a:lnTo>
                  <a:pt x="4452" y="193"/>
                </a:lnTo>
                <a:lnTo>
                  <a:pt x="4481" y="128"/>
                </a:lnTo>
                <a:lnTo>
                  <a:pt x="4512" y="64"/>
                </a:lnTo>
                <a:lnTo>
                  <a:pt x="45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26481"/>
            <a:ext cx="4572000" cy="23876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430840"/>
            <a:ext cx="4572000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>
            <a:off x="0" y="4819954"/>
            <a:ext cx="8362277" cy="4910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800299"/>
            <a:ext cx="4572000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</p:spTree>
    <p:extLst>
      <p:ext uri="{BB962C8B-B14F-4D97-AF65-F5344CB8AC3E}">
        <p14:creationId xmlns:p14="http://schemas.microsoft.com/office/powerpoint/2010/main" val="460505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4789990" cy="3922136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169307" y="2254827"/>
            <a:ext cx="4955894" cy="3922136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1884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h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5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5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5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5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</p:spTree>
    <p:extLst>
      <p:ext uri="{BB962C8B-B14F-4D97-AF65-F5344CB8AC3E}">
        <p14:creationId xmlns:p14="http://schemas.microsoft.com/office/powerpoint/2010/main" val="4063236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h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4791740" cy="3922136"/>
          </a:xfrm>
        </p:spPr>
        <p:txBody>
          <a:bodyPr/>
          <a:lstStyle>
            <a:lvl1pPr>
              <a:buClr>
                <a:schemeClr val="accent5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5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5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5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5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67556" y="2243641"/>
            <a:ext cx="4957643" cy="3922136"/>
          </a:xfrm>
        </p:spPr>
        <p:txBody>
          <a:bodyPr/>
          <a:lstStyle>
            <a:lvl1pPr>
              <a:buClr>
                <a:schemeClr val="accent5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5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5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5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5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6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6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6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6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</p:spTree>
    <p:extLst>
      <p:ext uri="{BB962C8B-B14F-4D97-AF65-F5344CB8AC3E}">
        <p14:creationId xmlns:p14="http://schemas.microsoft.com/office/powerpoint/2010/main" val="3860451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4789990" cy="3922136"/>
          </a:xfrm>
        </p:spPr>
        <p:txBody>
          <a:bodyPr/>
          <a:lstStyle>
            <a:lvl1pPr>
              <a:buClr>
                <a:schemeClr val="accent6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6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6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6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6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9940" y="2254827"/>
            <a:ext cx="4945260" cy="3922136"/>
          </a:xfrm>
        </p:spPr>
        <p:txBody>
          <a:bodyPr/>
          <a:lstStyle>
            <a:lvl1pPr>
              <a:buClr>
                <a:schemeClr val="accent6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6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6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6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6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6239B4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B39CE0"/>
              </a:buClr>
              <a:defRPr/>
            </a:lvl1pPr>
            <a:lvl2pPr>
              <a:buClr>
                <a:srgbClr val="B39CE0"/>
              </a:buClr>
              <a:defRPr/>
            </a:lvl2pPr>
            <a:lvl3pPr>
              <a:buClr>
                <a:srgbClr val="B39CE0"/>
              </a:buClr>
              <a:defRPr/>
            </a:lvl3pPr>
            <a:lvl4pPr>
              <a:buClr>
                <a:srgbClr val="B39CE0"/>
              </a:buClr>
              <a:defRPr/>
            </a:lvl4pPr>
            <a:lvl5pPr>
              <a:buClr>
                <a:srgbClr val="B39CE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rgbClr val="6239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</p:spTree>
    <p:extLst>
      <p:ext uri="{BB962C8B-B14F-4D97-AF65-F5344CB8AC3E}">
        <p14:creationId xmlns:p14="http://schemas.microsoft.com/office/powerpoint/2010/main" val="1830097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6239B4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4789990" cy="3922136"/>
          </a:xfrm>
        </p:spPr>
        <p:txBody>
          <a:bodyPr/>
          <a:lstStyle>
            <a:lvl1pPr>
              <a:buClr>
                <a:srgbClr val="B39CE0"/>
              </a:buClr>
              <a:defRPr/>
            </a:lvl1pPr>
            <a:lvl2pPr>
              <a:buClr>
                <a:srgbClr val="B39CE0"/>
              </a:buClr>
              <a:defRPr/>
            </a:lvl2pPr>
            <a:lvl3pPr>
              <a:buClr>
                <a:srgbClr val="B39CE0"/>
              </a:buClr>
              <a:defRPr/>
            </a:lvl3pPr>
            <a:lvl4pPr>
              <a:buClr>
                <a:srgbClr val="B39CE0"/>
              </a:buClr>
              <a:defRPr/>
            </a:lvl4pPr>
            <a:lvl5pPr>
              <a:buClr>
                <a:srgbClr val="B39CE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rgbClr val="6239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79940" y="2254827"/>
            <a:ext cx="4945260" cy="3922136"/>
          </a:xfrm>
        </p:spPr>
        <p:txBody>
          <a:bodyPr/>
          <a:lstStyle>
            <a:lvl1pPr>
              <a:buClr>
                <a:srgbClr val="B39CE0"/>
              </a:buClr>
              <a:defRPr/>
            </a:lvl1pPr>
            <a:lvl2pPr>
              <a:buClr>
                <a:srgbClr val="B39CE0"/>
              </a:buClr>
              <a:defRPr/>
            </a:lvl2pPr>
            <a:lvl3pPr>
              <a:buClr>
                <a:srgbClr val="B39CE0"/>
              </a:buClr>
              <a:defRPr/>
            </a:lvl3pPr>
            <a:lvl4pPr>
              <a:buClr>
                <a:srgbClr val="B39CE0"/>
              </a:buClr>
              <a:defRPr/>
            </a:lvl4pPr>
            <a:lvl5pPr>
              <a:buClr>
                <a:srgbClr val="B39CE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36576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73152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09728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146304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en-US" dirty="0"/>
              <a:t>&lt;code examples&gt;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EFD1BD-01CC-4A4A-B6E4-2A6AA57D2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68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4102100" cy="32432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3600" y="622300"/>
            <a:ext cx="5168900" cy="6235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[Picture]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5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4810325"/>
            <a:ext cx="12192000" cy="2047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 flipV="1">
            <a:off x="-11576" y="4725568"/>
            <a:ext cx="12292315" cy="8794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562529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5012956" cy="32432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344" y="1019068"/>
            <a:ext cx="8208144" cy="4736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5012956" cy="32432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344" y="1019068"/>
            <a:ext cx="8208144" cy="473618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560440" y="1297858"/>
            <a:ext cx="6248317" cy="3923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9348" y="2967830"/>
            <a:ext cx="3583201" cy="1325563"/>
          </a:xfrm>
        </p:spPr>
        <p:txBody>
          <a:bodyPr anchor="b" anchorCtr="0">
            <a:normAutofit/>
          </a:bodyPr>
          <a:lstStyle>
            <a:lvl1pPr>
              <a:defRPr sz="3000" b="0" spc="-100" baseline="0">
                <a:solidFill>
                  <a:schemeClr val="tx2"/>
                </a:solidFill>
                <a:latin typeface="+mj-lt"/>
                <a:ea typeface="Roboto slab light" pitchFamily="2" charset="0"/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</a:t>
            </a:r>
            <a:r>
              <a:rPr lang="en-US"/>
              <a:t>edit title]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9348" y="4513262"/>
            <a:ext cx="3583202" cy="16637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65760" indent="0">
              <a:buNone/>
              <a:defRPr sz="1800"/>
            </a:lvl2pPr>
            <a:lvl3pPr marL="731520" indent="0">
              <a:buNone/>
              <a:defRPr sz="1800"/>
            </a:lvl3pPr>
            <a:lvl4pPr marL="1097280" indent="0">
              <a:buNone/>
              <a:defRPr sz="1800"/>
            </a:lvl4pPr>
            <a:lvl5pPr marL="146304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49800" y="1084262"/>
            <a:ext cx="2742347" cy="5092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[Picture]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2D9F27-699B-4CB3-8091-E1BB8E907C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0" y="381000"/>
            <a:ext cx="4431270" cy="27051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0" b="1" spc="-1000" baseline="0">
                <a:solidFill>
                  <a:schemeClr val="bg1"/>
                </a:solidFill>
                <a:latin typeface="+mj-lt"/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[1.]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058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9348" y="2967830"/>
            <a:ext cx="3583201" cy="1325563"/>
          </a:xfrm>
        </p:spPr>
        <p:txBody>
          <a:bodyPr anchor="b" anchorCtr="0">
            <a:normAutofit/>
          </a:bodyPr>
          <a:lstStyle>
            <a:lvl1pPr>
              <a:defRPr sz="3000" b="0" spc="-100" baseline="0">
                <a:solidFill>
                  <a:schemeClr val="tx2"/>
                </a:solidFill>
                <a:latin typeface="+mj-lt"/>
                <a:ea typeface="Roboto slab light" pitchFamily="2" charset="0"/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</a:t>
            </a:r>
            <a:r>
              <a:rPr lang="en-US"/>
              <a:t>edit title]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9348" y="4513262"/>
            <a:ext cx="3583202" cy="16637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65760" indent="0">
              <a:buNone/>
              <a:defRPr sz="1800"/>
            </a:lvl2pPr>
            <a:lvl3pPr marL="731520" indent="0">
              <a:buNone/>
              <a:defRPr sz="1800"/>
            </a:lvl3pPr>
            <a:lvl4pPr marL="1097280" indent="0">
              <a:buNone/>
              <a:defRPr sz="1800"/>
            </a:lvl4pPr>
            <a:lvl5pPr marL="146304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49800" y="1084262"/>
            <a:ext cx="2742347" cy="50927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[Picture]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2D9F27-699B-4CB3-8091-E1BB8E907C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0" y="381000"/>
            <a:ext cx="4431270" cy="27051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0" b="1" spc="-1000" baseline="0">
                <a:solidFill>
                  <a:schemeClr val="bg1"/>
                </a:solidFill>
                <a:latin typeface="+mj-lt"/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[1.]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3 (Rep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296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10450" y="257174"/>
            <a:ext cx="3619500" cy="271065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[Picture]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284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3699667"/>
            <a:ext cx="9950450" cy="2574133"/>
          </a:xfrm>
        </p:spPr>
        <p:txBody>
          <a:bodyPr numCol="3" spcCol="914400">
            <a:normAutofit/>
          </a:bodyPr>
          <a:lstStyle>
            <a:lvl1pPr marL="0" indent="0">
              <a:buNone/>
              <a:defRPr sz="120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61910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3 (Pres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79500" y="3699667"/>
            <a:ext cx="9950450" cy="25741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296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10450" y="257174"/>
            <a:ext cx="3619500" cy="271065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[Picture]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284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749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002" y="262989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16" y="1494960"/>
            <a:ext cx="2220278" cy="4570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590" y="1494959"/>
            <a:ext cx="2220278" cy="4570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42" y="1494958"/>
            <a:ext cx="2220278" cy="45701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762642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4585473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/>
          </p:nvPr>
        </p:nvSpPr>
        <p:spPr>
          <a:xfrm>
            <a:off x="7408304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9900" y="1830783"/>
            <a:ext cx="3683000" cy="40854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92868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16" y="1308100"/>
            <a:ext cx="8892044" cy="5130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732295" y="1894952"/>
            <a:ext cx="4044969" cy="40854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6814" y="0"/>
            <a:ext cx="9950450" cy="1085492"/>
          </a:xfrm>
        </p:spPr>
        <p:txBody>
          <a:bodyPr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456" y="1283368"/>
            <a:ext cx="9399451" cy="54235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0775" y="82896"/>
            <a:ext cx="9950450" cy="1085492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28" y="1259337"/>
            <a:ext cx="9399451" cy="54235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4810325"/>
            <a:ext cx="12192000" cy="2047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562529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0775" y="82896"/>
            <a:ext cx="9950450" cy="1085492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28" y="1259337"/>
            <a:ext cx="9399451" cy="54235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0775" y="82896"/>
            <a:ext cx="9950450" cy="1085492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28" y="1259337"/>
            <a:ext cx="9399451" cy="54235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92868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78" y="1578768"/>
            <a:ext cx="8892044" cy="5130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4 (Rep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96783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[Insert </a:t>
            </a:r>
            <a:r>
              <a:rPr lang="en-US" dirty="0"/>
              <a:t>a </a:t>
            </a:r>
            <a:r>
              <a:rPr lang="en-US"/>
              <a:t>large image]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3699667"/>
            <a:ext cx="9950450" cy="2574133"/>
          </a:xfrm>
        </p:spPr>
        <p:txBody>
          <a:bodyPr numCol="3" spcCol="914400">
            <a:normAutofit/>
          </a:bodyPr>
          <a:lstStyle>
            <a:lvl1pPr marL="0" indent="0">
              <a:buNone/>
              <a:defRPr sz="120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8465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4 (Pres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96783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[Insert </a:t>
            </a:r>
            <a:r>
              <a:rPr lang="en-US" dirty="0"/>
              <a:t>a </a:t>
            </a:r>
            <a:r>
              <a:rPr lang="en-US"/>
              <a:t>large image]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317C01-63E3-4FEA-9CA1-54BC56A3D71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79500" y="3699667"/>
            <a:ext cx="9950450" cy="25741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6679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415" y="699330"/>
            <a:ext cx="4294606" cy="1325563"/>
          </a:xfrm>
        </p:spPr>
        <p:txBody>
          <a:bodyPr wrap="none" anchor="b" anchorCtr="0">
            <a:normAutofit/>
          </a:bodyPr>
          <a:lstStyle>
            <a:lvl1pPr>
              <a:defRPr sz="7500"/>
            </a:lvl1pPr>
          </a:lstStyle>
          <a:p>
            <a:r>
              <a:rPr lang="en-US"/>
              <a:t>[Contents]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1250" y="4407569"/>
            <a:ext cx="2882900" cy="1560095"/>
          </a:xfrm>
        </p:spPr>
        <p:txBody>
          <a:bodyPr>
            <a:normAutofit/>
          </a:bodyPr>
          <a:lstStyle>
            <a:lvl1pPr marL="274320" indent="-274320">
              <a:spcBef>
                <a:spcPts val="0"/>
              </a:spcBef>
              <a:spcAft>
                <a:spcPts val="300"/>
              </a:spcAft>
              <a:buClr>
                <a:schemeClr val="tx2">
                  <a:lumMod val="40000"/>
                  <a:lumOff val="60000"/>
                </a:schemeClr>
              </a:buClr>
              <a:buFont typeface="HGGothicE" panose="020B0909000000000000" pitchFamily="49" charset="-128"/>
              <a:buChar char="-"/>
              <a:defRPr sz="1200"/>
            </a:lvl1pPr>
            <a:lvl2pPr>
              <a:defRPr sz="1200" baseline="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Edit Master text</a:t>
            </a:r>
          </a:p>
          <a:p>
            <a:pPr lvl="2"/>
            <a:r>
              <a:rPr lang="en-US" dirty="0" err="1"/>
              <a:t>asdf</a:t>
            </a:r>
            <a:endParaRPr lang="en-US" dirty="0"/>
          </a:p>
          <a:p>
            <a:pPr lvl="1"/>
            <a:r>
              <a:rPr lang="en-US" dirty="0"/>
              <a:t>Edit Master text</a:t>
            </a:r>
          </a:p>
          <a:p>
            <a:pPr lvl="0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151893"/>
            <a:ext cx="5213684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0589494-EC8D-4504-8D2F-17C8448B0B7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34234" y="4407569"/>
            <a:ext cx="2882900" cy="1560095"/>
          </a:xfrm>
        </p:spPr>
        <p:txBody>
          <a:bodyPr>
            <a:normAutofit/>
          </a:bodyPr>
          <a:lstStyle>
            <a:lvl1pPr marL="274320" indent="-274320">
              <a:spcBef>
                <a:spcPts val="0"/>
              </a:spcBef>
              <a:spcAft>
                <a:spcPts val="3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charset="2"/>
              <a:buChar char="§"/>
              <a:defRPr sz="1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</a:t>
            </a:r>
            <a:r>
              <a:rPr lang="en-US" dirty="0" err="1"/>
              <a:t>tex</a:t>
            </a:r>
            <a:endParaRPr lang="en-US" dirty="0"/>
          </a:p>
          <a:p>
            <a:pPr lvl="0"/>
            <a:r>
              <a:rPr lang="en-US" dirty="0"/>
              <a:t>t </a:t>
            </a:r>
          </a:p>
          <a:p>
            <a:pPr lvl="0"/>
            <a:r>
              <a:rPr lang="en-US" dirty="0"/>
              <a:t>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FFF9F23-7F0F-4E95-A644-63AC2F1756B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988968" y="4407569"/>
            <a:ext cx="2882900" cy="1560095"/>
          </a:xfrm>
        </p:spPr>
        <p:txBody>
          <a:bodyPr>
            <a:normAutofit/>
          </a:bodyPr>
          <a:lstStyle>
            <a:lvl1pPr marL="274320" indent="-274320">
              <a:spcBef>
                <a:spcPts val="0"/>
              </a:spcBef>
              <a:spcAft>
                <a:spcPts val="300"/>
              </a:spcAft>
              <a:buClr>
                <a:schemeClr val="tx2">
                  <a:lumMod val="40000"/>
                  <a:lumOff val="60000"/>
                </a:schemeClr>
              </a:buClr>
              <a:buFont typeface="HGGothicE" panose="020B0909000000000000" pitchFamily="49" charset="-128"/>
              <a:buChar char="-"/>
              <a:defRPr sz="1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0F11A52-956A-48E7-9C6F-6B32C38B7A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1250" y="2784699"/>
            <a:ext cx="2882900" cy="1091265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5192E43-9513-4DB5-A297-5286341799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1250" y="3849380"/>
            <a:ext cx="2882900" cy="403894"/>
          </a:xfrm>
        </p:spPr>
        <p:txBody>
          <a:bodyPr>
            <a:norm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[Section Title]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54CADEDC-F8D4-4DD8-8478-A4FC5A4C9C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50109" y="2784699"/>
            <a:ext cx="2882900" cy="1091265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02.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BA77D906-9B6B-4F5C-BE94-3403E83636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0109" y="3849380"/>
            <a:ext cx="2882900" cy="403894"/>
          </a:xfrm>
        </p:spPr>
        <p:txBody>
          <a:bodyPr>
            <a:norm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[Section Title]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132EFEC2-1D65-4ADF-9A90-74C0299FBE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968" y="2784699"/>
            <a:ext cx="2882900" cy="1091265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03.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14BEB65-7C0C-4FAA-9C16-ECDA4D4769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8968" y="3849380"/>
            <a:ext cx="2882900" cy="403894"/>
          </a:xfrm>
        </p:spPr>
        <p:txBody>
          <a:bodyPr>
            <a:norm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[Section Title]</a:t>
            </a:r>
          </a:p>
        </p:txBody>
      </p:sp>
    </p:spTree>
    <p:extLst>
      <p:ext uri="{BB962C8B-B14F-4D97-AF65-F5344CB8AC3E}">
        <p14:creationId xmlns:p14="http://schemas.microsoft.com/office/powerpoint/2010/main" val="12598510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415" y="699330"/>
            <a:ext cx="4294606" cy="1325563"/>
          </a:xfrm>
        </p:spPr>
        <p:txBody>
          <a:bodyPr wrap="none" anchor="b" anchorCtr="0">
            <a:normAutofit/>
          </a:bodyPr>
          <a:lstStyle>
            <a:lvl1pPr>
              <a:defRPr sz="7500"/>
            </a:lvl1pPr>
          </a:lstStyle>
          <a:p>
            <a:r>
              <a:rPr lang="en-US"/>
              <a:t>[Contents]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151893"/>
            <a:ext cx="5213684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3DEC458-5D80-4297-BD94-822086139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811" y="2999873"/>
            <a:ext cx="4732422" cy="3177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 lang="en-US" dirty="0"/>
            </a:lvl1pPr>
            <a:lvl2pPr marL="822960" indent="-457200">
              <a:spcBef>
                <a:spcPts val="0"/>
              </a:spcBef>
              <a:buClr>
                <a:schemeClr val="tx1"/>
              </a:buClr>
              <a:buFont typeface="+mj-lt"/>
              <a:buAutoNum type="alphaUcPeriod"/>
              <a:defRPr lang="en-US" dirty="0"/>
            </a:lvl2pPr>
            <a:lvl3pPr marL="118872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3pPr>
            <a:lvl4pPr marL="155448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4pPr>
            <a:lvl5pPr marL="192024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391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 rot="2024431">
            <a:off x="-2964761" y="-2358190"/>
            <a:ext cx="9496926" cy="94969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-898358" y="2100150"/>
            <a:ext cx="7603958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7537" y="609112"/>
            <a:ext cx="5358063" cy="1325563"/>
          </a:xfrm>
        </p:spPr>
        <p:txBody>
          <a:bodyPr anchor="b" anchorCtr="0">
            <a:noAutofit/>
          </a:bodyPr>
          <a:lstStyle>
            <a:lvl1pPr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[Insert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317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/>
        </p:nvSpPr>
        <p:spPr>
          <a:xfrm rot="956757">
            <a:off x="4521615" y="-2106432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</a:t>
            </a:r>
            <a:r>
              <a:rPr lang="en-US"/>
              <a:t>section detail]</a:t>
            </a:r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82360" y="0"/>
            <a:ext cx="2604304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4755636"/>
            <a:ext cx="12192000" cy="2102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03251"/>
            <a:ext cx="575192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 flipV="1">
            <a:off x="-11576" y="4667693"/>
            <a:ext cx="12292315" cy="8794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377396" y="1951151"/>
            <a:ext cx="3572255" cy="490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ho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Cherry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</a:t>
            </a:r>
            <a:r>
              <a:rPr lang="en-US"/>
              <a:t>section detail]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65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</a:t>
            </a:r>
            <a:r>
              <a:rPr lang="en-US"/>
              <a:t>section detail]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379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rgbClr val="6239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</a:t>
            </a:r>
            <a:r>
              <a:rPr lang="en-US"/>
              <a:t>section detail]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2170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3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89828-D38F-45A8-9D14-6F25D3927D92}"/>
              </a:ext>
            </a:extLst>
          </p:cNvPr>
          <p:cNvSpPr/>
          <p:nvPr userDrawn="1"/>
        </p:nvSpPr>
        <p:spPr>
          <a:xfrm rot="20041295">
            <a:off x="-3797300" y="-1181100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54605" y="305649"/>
            <a:ext cx="3778989" cy="377898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[Icon Placeholder]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8BEBB0-3E6F-48CF-A3CA-EE44C6CB9D55}"/>
              </a:ext>
            </a:extLst>
          </p:cNvPr>
          <p:cNvSpPr txBox="1">
            <a:spLocks/>
          </p:cNvSpPr>
          <p:nvPr userDrawn="1"/>
        </p:nvSpPr>
        <p:spPr>
          <a:xfrm>
            <a:off x="6731000" y="4205863"/>
            <a:ext cx="32131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200" baseline="0" dirty="0">
                <a:solidFill>
                  <a:schemeClr val="tx1"/>
                </a:solidFill>
              </a:rPr>
              <a:t>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B89E22-610E-4B02-9F73-96AF944634A2}"/>
              </a:ext>
            </a:extLst>
          </p:cNvPr>
          <p:cNvCxnSpPr/>
          <p:nvPr userDrawn="1"/>
        </p:nvCxnSpPr>
        <p:spPr>
          <a:xfrm>
            <a:off x="6883400" y="5410200"/>
            <a:ext cx="53086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ABA6F14-9A64-4D60-8217-24F5F1B7B89B}"/>
              </a:ext>
            </a:extLst>
          </p:cNvPr>
          <p:cNvSpPr txBox="1">
            <a:spLocks/>
          </p:cNvSpPr>
          <p:nvPr userDrawn="1"/>
        </p:nvSpPr>
        <p:spPr>
          <a:xfrm>
            <a:off x="3543300" y="4205863"/>
            <a:ext cx="32131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200" baseline="0" dirty="0">
                <a:solidFill>
                  <a:schemeClr val="bg1"/>
                </a:solidFill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8291430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89828-D38F-45A8-9D14-6F25D3927D92}"/>
              </a:ext>
            </a:extLst>
          </p:cNvPr>
          <p:cNvSpPr/>
          <p:nvPr userDrawn="1"/>
        </p:nvSpPr>
        <p:spPr>
          <a:xfrm rot="20149834">
            <a:off x="-14179718" y="-13158694"/>
            <a:ext cx="19863846" cy="19863846"/>
          </a:xfrm>
          <a:prstGeom prst="roundRect">
            <a:avLst>
              <a:gd name="adj" fmla="val 1041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8BEBB0-3E6F-48CF-A3CA-EE44C6CB9D55}"/>
              </a:ext>
            </a:extLst>
          </p:cNvPr>
          <p:cNvSpPr txBox="1">
            <a:spLocks/>
          </p:cNvSpPr>
          <p:nvPr userDrawn="1"/>
        </p:nvSpPr>
        <p:spPr>
          <a:xfrm>
            <a:off x="8107612" y="870492"/>
            <a:ext cx="3860774" cy="232291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0" b="1" spc="-400" baseline="0" dirty="0">
                <a:solidFill>
                  <a:schemeClr val="tx1"/>
                </a:solidFill>
                <a:latin typeface="+mn-lt"/>
              </a:rPr>
              <a:t>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B89E22-610E-4B02-9F73-96AF944634A2}"/>
              </a:ext>
            </a:extLst>
          </p:cNvPr>
          <p:cNvCxnSpPr>
            <a:cxnSpLocks/>
          </p:cNvCxnSpPr>
          <p:nvPr userDrawn="1"/>
        </p:nvCxnSpPr>
        <p:spPr>
          <a:xfrm>
            <a:off x="7410450" y="4758611"/>
            <a:ext cx="478155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ABA6F14-9A64-4D60-8217-24F5F1B7B89B}"/>
              </a:ext>
            </a:extLst>
          </p:cNvPr>
          <p:cNvSpPr txBox="1">
            <a:spLocks/>
          </p:cNvSpPr>
          <p:nvPr userDrawn="1"/>
        </p:nvSpPr>
        <p:spPr>
          <a:xfrm>
            <a:off x="1689573" y="589910"/>
            <a:ext cx="6565900" cy="2603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0" b="1" spc="-400" baseline="0" dirty="0">
                <a:solidFill>
                  <a:schemeClr val="bg1"/>
                </a:solidFill>
                <a:latin typeface="+mn-lt"/>
              </a:rPr>
              <a:t>Break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746ABE-86D7-4258-9CA4-4123D1414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0450" y="3336796"/>
            <a:ext cx="4102100" cy="1325563"/>
          </a:xfrm>
        </p:spPr>
        <p:txBody>
          <a:bodyPr anchor="b" anchorCtr="0">
            <a:normAutofit/>
          </a:bodyPr>
          <a:lstStyle>
            <a:lvl1pPr>
              <a:defRPr sz="3000" b="0" spc="-100" baseline="0">
                <a:solidFill>
                  <a:schemeClr val="tx2"/>
                </a:solidFill>
                <a:latin typeface="+mj-lt"/>
                <a:ea typeface="Roboto slab light" pitchFamily="2" charset="0"/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</a:t>
            </a:r>
            <a:r>
              <a:rPr lang="en-US"/>
              <a:t>edit title]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4FDFDF-07C4-47C9-B9D5-403DCA0A6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0450" y="5042648"/>
            <a:ext cx="4102100" cy="140627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65760" indent="0">
              <a:buNone/>
              <a:defRPr sz="1800"/>
            </a:lvl2pPr>
            <a:lvl3pPr marL="731520" indent="0">
              <a:buNone/>
              <a:defRPr sz="1800"/>
            </a:lvl3pPr>
            <a:lvl4pPr marL="1097280" indent="0">
              <a:buNone/>
              <a:defRPr sz="1800"/>
            </a:lvl4pPr>
            <a:lvl5pPr marL="146304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3938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[Project Timeline]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80767"/>
            <a:ext cx="2895600" cy="1532733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79500" y="4392721"/>
            <a:ext cx="2895600" cy="445980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1" i="0" cap="none" baseline="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[Month ‘00]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21209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 Placeholder]</a:t>
            </a:r>
          </a:p>
        </p:txBody>
      </p:sp>
    </p:spTree>
    <p:extLst>
      <p:ext uri="{BB962C8B-B14F-4D97-AF65-F5344CB8AC3E}">
        <p14:creationId xmlns:p14="http://schemas.microsoft.com/office/powerpoint/2010/main" val="17083529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89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[Project Timeline]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80767"/>
            <a:ext cx="2895600" cy="1532733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79500" y="4392721"/>
            <a:ext cx="2895600" cy="445980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[Month ‘00]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21209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 Placeholder]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3892550"/>
            <a:ext cx="12192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82360" y="0"/>
            <a:ext cx="2604304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4755636"/>
            <a:ext cx="12192000" cy="2102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03251"/>
            <a:ext cx="575192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377396" y="1951151"/>
            <a:ext cx="3572255" cy="490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ho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3429000"/>
            <a:ext cx="4102100" cy="2747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585027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A1F2BD8-B17D-4C47-BCFB-F86D2036E6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60961"/>
            <a:ext cx="6156960" cy="6992983"/>
          </a:xfrm>
          <a:ln w="635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[Screenshot </a:t>
            </a:r>
            <a:r>
              <a:rPr lang="en-US" dirty="0"/>
              <a:t>/ </a:t>
            </a:r>
            <a:r>
              <a:rPr lang="en-US"/>
              <a:t>large picture]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4499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1132464"/>
            <a:ext cx="41021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3429000"/>
            <a:ext cx="4102100" cy="274796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585027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60961"/>
            <a:ext cx="6156960" cy="6992983"/>
          </a:xfrm>
          <a:ln w="6350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[Screenshot </a:t>
            </a:r>
            <a:r>
              <a:rPr lang="en-US" dirty="0"/>
              <a:t>/ </a:t>
            </a:r>
            <a:r>
              <a:rPr lang="en-US"/>
              <a:t>large picture]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5212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9EF842-4555-4F3D-9F3D-A480EC491A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89828-D38F-45A8-9D14-6F25D3927D92}"/>
              </a:ext>
            </a:extLst>
          </p:cNvPr>
          <p:cNvSpPr/>
          <p:nvPr userDrawn="1"/>
        </p:nvSpPr>
        <p:spPr>
          <a:xfrm rot="20041295">
            <a:off x="-8301061" y="-293995"/>
            <a:ext cx="9448800" cy="9448800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6B713E-7D2E-46A8-AFB0-AC09027BE22C}"/>
              </a:ext>
            </a:extLst>
          </p:cNvPr>
          <p:cNvSpPr/>
          <p:nvPr userDrawn="1"/>
        </p:nvSpPr>
        <p:spPr>
          <a:xfrm rot="20041295">
            <a:off x="8201359" y="-5505164"/>
            <a:ext cx="9448800" cy="9448800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944620AA-FD6F-4F48-98D5-9604157C5E7C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736600" y="546100"/>
            <a:ext cx="10631488" cy="5800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[Media Placeholder]</a:t>
            </a:r>
          </a:p>
        </p:txBody>
      </p:sp>
    </p:spTree>
    <p:extLst>
      <p:ext uri="{BB962C8B-B14F-4D97-AF65-F5344CB8AC3E}">
        <p14:creationId xmlns:p14="http://schemas.microsoft.com/office/powerpoint/2010/main" val="10654052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647FF2-2FB4-4D82-953D-3525FB00B75E}"/>
              </a:ext>
            </a:extLst>
          </p:cNvPr>
          <p:cNvSpPr/>
          <p:nvPr userDrawn="1"/>
        </p:nvSpPr>
        <p:spPr>
          <a:xfrm>
            <a:off x="0" y="2417029"/>
            <a:ext cx="3061252" cy="22298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10101847" cy="1325563"/>
          </a:xfrm>
        </p:spPr>
        <p:txBody>
          <a:bodyPr anchor="b" anchorCtr="0"/>
          <a:lstStyle>
            <a:lvl1pPr algn="ctr">
              <a:defRPr b="0">
                <a:solidFill>
                  <a:schemeClr val="tx2"/>
                </a:solidFill>
                <a:latin typeface="+mj-lt"/>
                <a:ea typeface="Roboto slab light" pitchFamily="2" charset="0"/>
              </a:defRPr>
            </a:lvl1pPr>
          </a:lstStyle>
          <a:p>
            <a:r>
              <a:rPr lang="en-US" dirty="0"/>
              <a:t>[Headline]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1902" y="3163285"/>
            <a:ext cx="2313277" cy="1209932"/>
          </a:xfrm>
        </p:spPr>
        <p:txBody>
          <a:bodyPr numCol="1" spcCol="0"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[content]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1901" y="2579822"/>
            <a:ext cx="2313277" cy="445980"/>
          </a:xfrm>
        </p:spPr>
        <p:txBody>
          <a:bodyPr numCol="1" spcCol="0" anchor="b" anchorCtr="0">
            <a:norm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276" y="51054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[Blue icon placeholder]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50DCE8-FA1F-4DBE-80BD-4E521253F6D7}"/>
              </a:ext>
            </a:extLst>
          </p:cNvPr>
          <p:cNvSpPr/>
          <p:nvPr userDrawn="1"/>
        </p:nvSpPr>
        <p:spPr>
          <a:xfrm>
            <a:off x="3061252" y="4646646"/>
            <a:ext cx="3034748" cy="22298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62BA73-4DA1-4A59-8CBE-7B506274FDE0}"/>
              </a:ext>
            </a:extLst>
          </p:cNvPr>
          <p:cNvSpPr/>
          <p:nvPr userDrawn="1"/>
        </p:nvSpPr>
        <p:spPr>
          <a:xfrm>
            <a:off x="6096000" y="2417029"/>
            <a:ext cx="3061252" cy="22298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D403B9-A0C9-4FFC-8624-F9F0F841E859}"/>
              </a:ext>
            </a:extLst>
          </p:cNvPr>
          <p:cNvSpPr/>
          <p:nvPr userDrawn="1"/>
        </p:nvSpPr>
        <p:spPr>
          <a:xfrm>
            <a:off x="9157252" y="4646646"/>
            <a:ext cx="3034748" cy="2229855"/>
          </a:xfrm>
          <a:prstGeom prst="rect">
            <a:avLst/>
          </a:prstGeom>
          <a:solidFill>
            <a:srgbClr val="623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5CBDD2C-7987-4AD6-8C8F-E5B2F055EC0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28333" y="5465873"/>
            <a:ext cx="2313277" cy="1209932"/>
          </a:xfrm>
        </p:spPr>
        <p:txBody>
          <a:bodyPr numCol="1" spcCol="0"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[content]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D22F68B-F067-42C0-8893-E2338346DD2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28332" y="4882410"/>
            <a:ext cx="2313277" cy="445980"/>
          </a:xfrm>
        </p:spPr>
        <p:txBody>
          <a:bodyPr numCol="1" spcCol="0" anchor="b" anchorCtr="0">
            <a:norm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D30CE7-FE38-4B3D-92D0-E29DC18681C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41878" y="3163285"/>
            <a:ext cx="2313277" cy="1209932"/>
          </a:xfrm>
        </p:spPr>
        <p:txBody>
          <a:bodyPr numCol="1" spcCol="0"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[content]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F736882-11FC-4BA7-AE17-93400A7D2C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41877" y="2579822"/>
            <a:ext cx="2313277" cy="445980"/>
          </a:xfrm>
        </p:spPr>
        <p:txBody>
          <a:bodyPr numCol="1" spcCol="0" anchor="b" anchorCtr="0">
            <a:norm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3110704-E585-4742-B277-5D24B1DDA63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11081" y="5465873"/>
            <a:ext cx="2313277" cy="1209932"/>
          </a:xfrm>
        </p:spPr>
        <p:txBody>
          <a:bodyPr numCol="1" spcCol="0"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[content]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5B8B233-2E29-450E-94D3-0B82D636F13D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511080" y="4882410"/>
            <a:ext cx="2313277" cy="445980"/>
          </a:xfrm>
        </p:spPr>
        <p:txBody>
          <a:bodyPr numCol="1" spcCol="0" anchor="b" anchorCtr="0">
            <a:norm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5180685-817C-4328-B330-DBFD1DF85F1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924605" y="277495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[Cherry icon placeholder]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9CD33A34-514E-4982-9BAF-24B88B72745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72576" y="51054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[Aqua icon placeholder]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8A70E4BD-CC6A-402C-98C0-1CAC1095185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020576" y="277495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[Purple icon placeholder]</a:t>
            </a:r>
          </a:p>
        </p:txBody>
      </p:sp>
    </p:spTree>
    <p:extLst>
      <p:ext uri="{BB962C8B-B14F-4D97-AF65-F5344CB8AC3E}">
        <p14:creationId xmlns:p14="http://schemas.microsoft.com/office/powerpoint/2010/main" val="38304081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47163" y="1712495"/>
            <a:ext cx="4102100" cy="274796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12446" y="11670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4655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  <p:extLst>
      <p:ext uri="{BB962C8B-B14F-4D97-AF65-F5344CB8AC3E}">
        <p14:creationId xmlns:p14="http://schemas.microsoft.com/office/powerpoint/2010/main" val="1302790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65300" y="1447800"/>
            <a:ext cx="9383963" cy="3378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3346" y="5066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5163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65300" y="1447800"/>
            <a:ext cx="9383963" cy="3378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2">
                    <a:lumMod val="75000"/>
                  </a:schemeClr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3346" y="5066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tx1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5163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accent1">
                    <a:lumMod val="50000"/>
                  </a:schemeClr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65300" y="1447800"/>
            <a:ext cx="9383963" cy="3378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3346" y="5066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5163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65300" y="1447800"/>
            <a:ext cx="9383963" cy="3378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3346" y="5066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5163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18611" y="469528"/>
            <a:ext cx="5267461" cy="6040193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Ins="457200" rtlCol="0" anchor="ctr"/>
          <a:lstStyle/>
          <a:p>
            <a:endParaRPr lang="en-US" sz="2400" dirty="0">
              <a:solidFill>
                <a:schemeClr val="bg1"/>
              </a:solidFill>
              <a:ea typeface="Roboto Slab" charset="0"/>
              <a:cs typeface="Roboto Slab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714" y="4426217"/>
            <a:ext cx="3391550" cy="3750919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29728" y="1414272"/>
            <a:ext cx="2926080" cy="301194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Avatar Picture]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498336" y="14813"/>
            <a:ext cx="5388864" cy="959168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20000"/>
                    <a:lumOff val="80000"/>
                  </a:schemeClr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 dirty="0"/>
              <a:t>[Name]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0"/>
          </p:nvPr>
        </p:nvSpPr>
        <p:spPr>
          <a:xfrm>
            <a:off x="780288" y="694944"/>
            <a:ext cx="4925568" cy="562965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45747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/ Quo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2500" y="1712495"/>
            <a:ext cx="8926763" cy="274796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83246" y="681038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4655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11149"/>
            <a:ext cx="100584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2022475"/>
            <a:ext cx="12192000" cy="486410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71500" y="2424987"/>
            <a:ext cx="10941050" cy="1954212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5760" indent="0">
              <a:buNone/>
              <a:defRPr sz="4000">
                <a:solidFill>
                  <a:schemeClr val="bg1"/>
                </a:solidFill>
              </a:defRPr>
            </a:lvl2pPr>
            <a:lvl3pPr marL="731520" indent="0">
              <a:buNone/>
              <a:defRPr sz="4000">
                <a:solidFill>
                  <a:schemeClr val="bg1"/>
                </a:solidFill>
              </a:defRPr>
            </a:lvl3pPr>
            <a:lvl4pPr marL="1097280" indent="0">
              <a:buNone/>
              <a:defRPr sz="4000">
                <a:solidFill>
                  <a:schemeClr val="bg1"/>
                </a:solidFill>
              </a:defRPr>
            </a:lvl4pPr>
            <a:lvl5pPr marL="146304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[Insert Text Here]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571500" y="4655781"/>
            <a:ext cx="10941050" cy="769936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365760" indent="0">
              <a:buNone/>
              <a:defRPr sz="4000">
                <a:solidFill>
                  <a:schemeClr val="bg1"/>
                </a:solidFill>
              </a:defRPr>
            </a:lvl2pPr>
            <a:lvl3pPr marL="731520" indent="0">
              <a:buNone/>
              <a:defRPr sz="4000">
                <a:solidFill>
                  <a:schemeClr val="bg1"/>
                </a:solidFill>
              </a:defRPr>
            </a:lvl3pPr>
            <a:lvl4pPr marL="1097280" indent="0">
              <a:buNone/>
              <a:defRPr sz="4000">
                <a:solidFill>
                  <a:schemeClr val="bg1"/>
                </a:solidFill>
              </a:defRPr>
            </a:lvl4pPr>
            <a:lvl5pPr marL="146304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[Insert Text Here]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71500" y="5702299"/>
            <a:ext cx="10941050" cy="769936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31A2F1"/>
                </a:solidFill>
              </a:defRPr>
            </a:lvl1pPr>
            <a:lvl2pPr marL="365760" indent="0">
              <a:buNone/>
              <a:defRPr sz="4000">
                <a:solidFill>
                  <a:schemeClr val="bg1"/>
                </a:solidFill>
              </a:defRPr>
            </a:lvl2pPr>
            <a:lvl3pPr marL="731520" indent="0">
              <a:buNone/>
              <a:defRPr sz="4000">
                <a:solidFill>
                  <a:schemeClr val="bg1"/>
                </a:solidFill>
              </a:defRPr>
            </a:lvl3pPr>
            <a:lvl4pPr marL="1097280" indent="0">
              <a:buNone/>
              <a:defRPr sz="4000">
                <a:solidFill>
                  <a:schemeClr val="bg1"/>
                </a:solidFill>
              </a:defRPr>
            </a:lvl4pPr>
            <a:lvl5pPr marL="146304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[Insert Text Here]</a:t>
            </a:r>
          </a:p>
        </p:txBody>
      </p:sp>
    </p:spTree>
    <p:extLst>
      <p:ext uri="{BB962C8B-B14F-4D97-AF65-F5344CB8AC3E}">
        <p14:creationId xmlns:p14="http://schemas.microsoft.com/office/powerpoint/2010/main" val="15030971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118" y="299456"/>
            <a:ext cx="10171182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18" y="2340245"/>
            <a:ext cx="10403657" cy="3852216"/>
          </a:xfrm>
        </p:spPr>
        <p:txBody>
          <a:bodyPr>
            <a:normAutofit/>
          </a:bodyPr>
          <a:lstStyle>
            <a:lvl1pPr marL="36576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1pPr>
            <a:lvl2pPr marL="73152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2pPr>
            <a:lvl3pPr marL="109728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3pPr>
            <a:lvl4pPr marL="146304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4pPr>
            <a:lvl5pPr marL="182880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903108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5004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9320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58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7283566" y="-528034"/>
            <a:ext cx="4029565" cy="6383841"/>
            <a:chOff x="7852246" y="-8205"/>
            <a:chExt cx="4029565" cy="6383841"/>
          </a:xfrm>
        </p:grpSpPr>
        <p:sp>
          <p:nvSpPr>
            <p:cNvPr id="3" name="Rounded Rectangle 2"/>
            <p:cNvSpPr/>
            <p:nvPr/>
          </p:nvSpPr>
          <p:spPr>
            <a:xfrm>
              <a:off x="8732614" y="1487176"/>
              <a:ext cx="401781" cy="12642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8933505" y="0"/>
              <a:ext cx="0" cy="1471808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10566669" y="1478971"/>
              <a:ext cx="401781" cy="12642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0767560" y="-8205"/>
              <a:ext cx="0" cy="1471808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7852246" y="1550388"/>
              <a:ext cx="4029565" cy="4825248"/>
              <a:chOff x="8182988" y="1595007"/>
              <a:chExt cx="3376612" cy="404336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182988" y="1595007"/>
                <a:ext cx="3376612" cy="4043362"/>
              </a:xfrm>
              <a:prstGeom prst="rect">
                <a:avLst/>
              </a:prstGeom>
              <a:solidFill>
                <a:schemeClr val="accent1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349770" y="1762558"/>
                <a:ext cx="3043237" cy="3700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516364" y="1930109"/>
                <a:ext cx="2705194" cy="3375749"/>
              </a:xfrm>
              <a:prstGeom prst="rect">
                <a:avLst/>
              </a:prstGeom>
              <a:gradFill flip="none" rotWithShape="1">
                <a:gsLst>
                  <a:gs pos="44000">
                    <a:schemeClr val="bg1"/>
                  </a:gs>
                  <a:gs pos="88000">
                    <a:schemeClr val="accent1">
                      <a:lumMod val="95000"/>
                      <a:lumOff val="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03447" y="365125"/>
            <a:ext cx="6212454" cy="132556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 dirty="0"/>
              <a:t>[First Name] [Last Name]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621287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81409" y="1430461"/>
            <a:ext cx="3228311" cy="4028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[</a:t>
            </a:r>
            <a:r>
              <a:rPr lang="en-US"/>
              <a:t>Insert Avatar Picture</a:t>
            </a:r>
            <a:r>
              <a:rPr lang="en-US" dirty="0"/>
              <a:t>]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 -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441" y="566744"/>
            <a:ext cx="4368392" cy="269643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2814">
            <a:off x="4143010" y="4135827"/>
            <a:ext cx="2633779" cy="316809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159399" y="1529251"/>
            <a:ext cx="4289434" cy="922361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 dirty="0"/>
              <a:t>[</a:t>
            </a:r>
            <a:r>
              <a:rPr lang="en-US"/>
              <a:t>Name]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1636993">
            <a:off x="-827136" y="788610"/>
            <a:ext cx="5724870" cy="71439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[</a:t>
            </a:r>
            <a:r>
              <a:rPr lang="en-US"/>
              <a:t>Insert Avatar Picture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072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696672-4053-40B2-8D5A-353AB704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9E07F-966D-40C4-889D-88FA8BC10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254827"/>
            <a:ext cx="10058400" cy="3922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5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49" r:id="rId2"/>
    <p:sldLayoutId id="2147483725" r:id="rId3"/>
    <p:sldLayoutId id="2147483727" r:id="rId4"/>
    <p:sldLayoutId id="2147483724" r:id="rId5"/>
    <p:sldLayoutId id="2147483728" r:id="rId6"/>
    <p:sldLayoutId id="2147483732" r:id="rId7"/>
    <p:sldLayoutId id="2147483712" r:id="rId8"/>
    <p:sldLayoutId id="2147483729" r:id="rId9"/>
    <p:sldLayoutId id="2147483730" r:id="rId10"/>
    <p:sldLayoutId id="2147483731" r:id="rId11"/>
    <p:sldLayoutId id="2147483721" r:id="rId12"/>
    <p:sldLayoutId id="2147483681" r:id="rId13"/>
    <p:sldLayoutId id="2147483682" r:id="rId14"/>
    <p:sldLayoutId id="2147483723" r:id="rId15"/>
    <p:sldLayoutId id="2147483714" r:id="rId16"/>
    <p:sldLayoutId id="2147483713" r:id="rId17"/>
    <p:sldLayoutId id="2147483719" r:id="rId18"/>
    <p:sldLayoutId id="2147483650" r:id="rId19"/>
    <p:sldLayoutId id="2147483679" r:id="rId20"/>
    <p:sldLayoutId id="2147483666" r:id="rId21"/>
    <p:sldLayoutId id="2147483667" r:id="rId22"/>
    <p:sldLayoutId id="2147483680" r:id="rId23"/>
    <p:sldLayoutId id="2147483668" r:id="rId24"/>
    <p:sldLayoutId id="2147483691" r:id="rId25"/>
    <p:sldLayoutId id="2147483669" r:id="rId26"/>
    <p:sldLayoutId id="2147483690" r:id="rId27"/>
    <p:sldLayoutId id="2147483662" r:id="rId28"/>
    <p:sldLayoutId id="2147483651" r:id="rId29"/>
    <p:sldLayoutId id="2147483692" r:id="rId30"/>
    <p:sldLayoutId id="2147483706" r:id="rId31"/>
    <p:sldLayoutId id="2147483652" r:id="rId32"/>
    <p:sldLayoutId id="2147483717" r:id="rId33"/>
    <p:sldLayoutId id="2147483653" r:id="rId34"/>
    <p:sldLayoutId id="2147483674" r:id="rId35"/>
    <p:sldLayoutId id="2147483684" r:id="rId36"/>
    <p:sldLayoutId id="2147483685" r:id="rId37"/>
    <p:sldLayoutId id="2147483688" r:id="rId38"/>
    <p:sldLayoutId id="2147483689" r:id="rId39"/>
    <p:sldLayoutId id="2147483697" r:id="rId40"/>
    <p:sldLayoutId id="2147483698" r:id="rId41"/>
    <p:sldLayoutId id="2147483686" r:id="rId42"/>
    <p:sldLayoutId id="2147483654" r:id="rId43"/>
    <p:sldLayoutId id="2147483675" r:id="rId44"/>
    <p:sldLayoutId id="2147483660" r:id="rId45"/>
    <p:sldLayoutId id="2147483661" r:id="rId46"/>
    <p:sldLayoutId id="2147483670" r:id="rId47"/>
    <p:sldLayoutId id="2147483696" r:id="rId48"/>
    <p:sldLayoutId id="2147483702" r:id="rId49"/>
    <p:sldLayoutId id="2147483671" r:id="rId50"/>
    <p:sldLayoutId id="2147483701" r:id="rId51"/>
    <p:sldLayoutId id="2147483672" r:id="rId52"/>
    <p:sldLayoutId id="2147483700" r:id="rId53"/>
    <p:sldLayoutId id="2147483673" r:id="rId54"/>
    <p:sldLayoutId id="2147483699" r:id="rId55"/>
    <p:sldLayoutId id="2147483656" r:id="rId56"/>
    <p:sldLayoutId id="2147483657" r:id="rId57"/>
    <p:sldLayoutId id="2147483655" r:id="rId58"/>
    <p:sldLayoutId id="2147483718" r:id="rId59"/>
    <p:sldLayoutId id="2147483658" r:id="rId60"/>
    <p:sldLayoutId id="2147483659" r:id="rId61"/>
    <p:sldLayoutId id="2147483676" r:id="rId62"/>
    <p:sldLayoutId id="2147483663" r:id="rId63"/>
    <p:sldLayoutId id="2147483664" r:id="rId64"/>
    <p:sldLayoutId id="2147483665" r:id="rId65"/>
    <p:sldLayoutId id="2147483678" r:id="rId66"/>
    <p:sldLayoutId id="2147483705" r:id="rId67"/>
    <p:sldLayoutId id="2147483704" r:id="rId68"/>
    <p:sldLayoutId id="2147483703" r:id="rId69"/>
    <p:sldLayoutId id="2147483677" r:id="rId70"/>
    <p:sldLayoutId id="2147483683" r:id="rId71"/>
    <p:sldLayoutId id="2147483707" r:id="rId72"/>
    <p:sldLayoutId id="2147483708" r:id="rId73"/>
    <p:sldLayoutId id="2147483715" r:id="rId7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73152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09728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46304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82880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92369" y="2026481"/>
            <a:ext cx="5603631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Monitoring Your Organization’s Accessibility Effort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Justin Stockton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Senior Accessibility Engineer</a:t>
            </a:r>
          </a:p>
        </p:txBody>
      </p:sp>
    </p:spTree>
    <p:extLst>
      <p:ext uri="{BB962C8B-B14F-4D97-AF65-F5344CB8AC3E}">
        <p14:creationId xmlns:p14="http://schemas.microsoft.com/office/powerpoint/2010/main" val="1716987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25000"/>
                  </a:schemeClr>
                </a:solidFill>
              </a:rPr>
              <a:t>Justin</a:t>
            </a:r>
          </a:p>
        </p:txBody>
      </p:sp>
      <p:pic>
        <p:nvPicPr>
          <p:cNvPr id="4" name="Picture Placeholder 3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5662205F-11AA-4FC3-A38B-25A327A2121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3" r="9933"/>
          <a:stretch>
            <a:fillRect/>
          </a:stretch>
        </p:blipFill>
        <p:spPr>
          <a:xfrm rot="1636993">
            <a:off x="-827136" y="788610"/>
            <a:ext cx="5724870" cy="7143933"/>
          </a:xfrm>
        </p:spPr>
      </p:pic>
    </p:spTree>
    <p:extLst>
      <p:ext uri="{BB962C8B-B14F-4D97-AF65-F5344CB8AC3E}">
        <p14:creationId xmlns:p14="http://schemas.microsoft.com/office/powerpoint/2010/main" val="3089614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Highlight ARC as an easy-to-use tool for scanning and monitoring accessibility across one or more sites</a:t>
            </a:r>
          </a:p>
          <a:p>
            <a:r>
              <a:rPr lang="en-US" dirty="0"/>
              <a:t>Review methods for analyzing test results to identify trends and accessibility best practices.</a:t>
            </a:r>
          </a:p>
          <a:p>
            <a:r>
              <a:rPr lang="en-US" dirty="0"/>
              <a:t>Understanding ARC's APIs and how they can fit into any workflow</a:t>
            </a:r>
          </a:p>
        </p:txBody>
      </p:sp>
    </p:spTree>
    <p:extLst>
      <p:ext uri="{BB962C8B-B14F-4D97-AF65-F5344CB8AC3E}">
        <p14:creationId xmlns:p14="http://schemas.microsoft.com/office/powerpoint/2010/main" val="1313552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ARC?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7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545553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36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318DA7B-F2D1-4F6B-9B13-59EE911476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B59CB2A-678A-4334-AAEB-85C7727B5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6B81D2-C052-4EDE-A7B6-BDA6A3998B3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92700" y="4629150"/>
            <a:ext cx="7608888" cy="1581149"/>
          </a:xfrm>
        </p:spPr>
        <p:txBody>
          <a:bodyPr>
            <a:normAutofit/>
          </a:bodyPr>
          <a:lstStyle/>
          <a:p>
            <a:r>
              <a:rPr lang="en-US" dirty="0"/>
              <a:t>Twitter: @</a:t>
            </a:r>
            <a:r>
              <a:rPr lang="en-US" dirty="0" err="1"/>
              <a:t>poorgeek</a:t>
            </a:r>
            <a:endParaRPr lang="en-US" dirty="0"/>
          </a:p>
          <a:p>
            <a:r>
              <a:rPr lang="en-US" dirty="0"/>
              <a:t>GitHub: </a:t>
            </a:r>
            <a:r>
              <a:rPr lang="en-US" dirty="0" err="1"/>
              <a:t>poorgeek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45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PG Colors">
      <a:dk1>
        <a:srgbClr val="1C75BC"/>
      </a:dk1>
      <a:lt1>
        <a:srgbClr val="FFFFFF"/>
      </a:lt1>
      <a:dk2>
        <a:srgbClr val="666666"/>
      </a:dk2>
      <a:lt2>
        <a:srgbClr val="FCB316"/>
      </a:lt2>
      <a:accent1>
        <a:srgbClr val="DFDFDF"/>
      </a:accent1>
      <a:accent2>
        <a:srgbClr val="DA1640"/>
      </a:accent2>
      <a:accent3>
        <a:srgbClr val="20B74A"/>
      </a:accent3>
      <a:accent4>
        <a:srgbClr val="46BFCE"/>
      </a:accent4>
      <a:accent5>
        <a:srgbClr val="8F2653"/>
      </a:accent5>
      <a:accent6>
        <a:srgbClr val="148790"/>
      </a:accent6>
      <a:hlink>
        <a:srgbClr val="1C75BC"/>
      </a:hlink>
      <a:folHlink>
        <a:srgbClr val="6239B4"/>
      </a:folHlink>
    </a:clrScheme>
    <a:fontScheme name="TPG Font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PG_Template_04272018" id="{BC7EF8DC-E7C8-9946-8F31-F1CAB18BCEED}" vid="{D32AE294-F89E-D444-B2B6-32D79C3535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TPG-Presentation-Template</Template>
  <TotalTime>17</TotalTime>
  <Words>67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HGGothicE</vt:lpstr>
      <vt:lpstr>Arial</vt:lpstr>
      <vt:lpstr>Calibri</vt:lpstr>
      <vt:lpstr>Courier New</vt:lpstr>
      <vt:lpstr>Helvetica</vt:lpstr>
      <vt:lpstr>Roboto Slab</vt:lpstr>
      <vt:lpstr>Wingdings</vt:lpstr>
      <vt:lpstr>Office Theme</vt:lpstr>
      <vt:lpstr>Monitoring Your Organization’s Accessibility Effort</vt:lpstr>
      <vt:lpstr>Justin</vt:lpstr>
      <vt:lpstr>Today…</vt:lpstr>
      <vt:lpstr>What is ARC?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Your Organization’s Accessibility Effort</dc:title>
  <dc:creator>Justin Stockton</dc:creator>
  <cp:lastModifiedBy>Justin Stockton</cp:lastModifiedBy>
  <cp:revision>3</cp:revision>
  <dcterms:created xsi:type="dcterms:W3CDTF">2019-11-15T05:12:10Z</dcterms:created>
  <dcterms:modified xsi:type="dcterms:W3CDTF">2019-11-15T05:30:09Z</dcterms:modified>
</cp:coreProperties>
</file>