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  <p:sldMasterId id="2147483744" r:id="rId5"/>
  </p:sldMasterIdLst>
  <p:notesMasterIdLst>
    <p:notesMasterId r:id="rId27"/>
  </p:notesMasterIdLst>
  <p:sldIdLst>
    <p:sldId id="256" r:id="rId6"/>
    <p:sldId id="276" r:id="rId7"/>
    <p:sldId id="277" r:id="rId8"/>
    <p:sldId id="278" r:id="rId9"/>
    <p:sldId id="258" r:id="rId10"/>
    <p:sldId id="267" r:id="rId11"/>
    <p:sldId id="268" r:id="rId12"/>
    <p:sldId id="269" r:id="rId13"/>
    <p:sldId id="273" r:id="rId14"/>
    <p:sldId id="257" r:id="rId15"/>
    <p:sldId id="270" r:id="rId16"/>
    <p:sldId id="271" r:id="rId17"/>
    <p:sldId id="262" r:id="rId18"/>
    <p:sldId id="263" r:id="rId19"/>
    <p:sldId id="264" r:id="rId20"/>
    <p:sldId id="265" r:id="rId21"/>
    <p:sldId id="266" r:id="rId22"/>
    <p:sldId id="275" r:id="rId23"/>
    <p:sldId id="274" r:id="rId24"/>
    <p:sldId id="272" r:id="rId25"/>
    <p:sldId id="279" r:id="rId26"/>
  </p:sldIdLst>
  <p:sldSz cx="12192000" cy="6858000"/>
  <p:notesSz cx="6858000" cy="12001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0E1539-2F03-4063-8A67-69D4DBE8C0C8}" v="1725" dt="2019-10-30T17:36:01.721"/>
    <p1510:client id="{5A422984-23A2-9DB8-7E61-9E98798A4B92}" v="253" dt="2019-10-30T17:30:16.750"/>
    <p1510:client id="{E147DD3B-D20E-4C93-A6C7-C2390BE2BDBC}" v="375" dt="2019-10-30T17:54:10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rison-Fronckowiak, Lisa T." userId="S::morrislt@buffalostate.edu::4474c720-6634-40d1-aa6b-b78d537a8447" providerId="AD" clId="Web-{5A422984-23A2-9DB8-7E61-9E98798A4B92}"/>
    <pc:docChg chg="modSld sldOrd">
      <pc:chgData name="Morrison-Fronckowiak, Lisa T." userId="S::morrislt@buffalostate.edu::4474c720-6634-40d1-aa6b-b78d537a8447" providerId="AD" clId="Web-{5A422984-23A2-9DB8-7E61-9E98798A4B92}" dt="2019-10-30T17:30:16.750" v="253"/>
      <pc:docMkLst>
        <pc:docMk/>
      </pc:docMkLst>
      <pc:sldChg chg="modSp">
        <pc:chgData name="Morrison-Fronckowiak, Lisa T." userId="S::morrislt@buffalostate.edu::4474c720-6634-40d1-aa6b-b78d537a8447" providerId="AD" clId="Web-{5A422984-23A2-9DB8-7E61-9E98798A4B92}" dt="2019-10-30T17:17:01.571" v="251" actId="20577"/>
        <pc:sldMkLst>
          <pc:docMk/>
          <pc:sldMk cId="3946740439" sldId="272"/>
        </pc:sldMkLst>
        <pc:spChg chg="mod">
          <ac:chgData name="Morrison-Fronckowiak, Lisa T." userId="S::morrislt@buffalostate.edu::4474c720-6634-40d1-aa6b-b78d537a8447" providerId="AD" clId="Web-{5A422984-23A2-9DB8-7E61-9E98798A4B92}" dt="2019-10-30T17:17:01.571" v="251" actId="20577"/>
          <ac:spMkLst>
            <pc:docMk/>
            <pc:sldMk cId="3946740439" sldId="272"/>
            <ac:spMk id="3" creationId="{FA378CFF-6580-4284-8234-25DD16F5729A}"/>
          </ac:spMkLst>
        </pc:spChg>
      </pc:sldChg>
      <pc:sldChg chg="ord">
        <pc:chgData name="Morrison-Fronckowiak, Lisa T." userId="S::morrislt@buffalostate.edu::4474c720-6634-40d1-aa6b-b78d537a8447" providerId="AD" clId="Web-{5A422984-23A2-9DB8-7E61-9E98798A4B92}" dt="2019-10-30T17:30:16.750" v="253"/>
        <pc:sldMkLst>
          <pc:docMk/>
          <pc:sldMk cId="1894880557" sldId="274"/>
        </pc:sldMkLst>
      </pc:sldChg>
    </pc:docChg>
  </pc:docChgLst>
  <pc:docChgLst>
    <pc:chgData name="Silverheels, Sumana" userId="S::silvers@buffalostate.edu::423b3e8b-1714-431a-8619-8cbf5066f08a" providerId="AD" clId="Web-{270E1539-2F03-4063-8A67-69D4DBE8C0C8}"/>
    <pc:docChg chg="modSld">
      <pc:chgData name="Silverheels, Sumana" userId="S::silvers@buffalostate.edu::423b3e8b-1714-431a-8619-8cbf5066f08a" providerId="AD" clId="Web-{270E1539-2F03-4063-8A67-69D4DBE8C0C8}" dt="2019-10-30T17:36:01.689" v="1867"/>
      <pc:docMkLst>
        <pc:docMk/>
      </pc:docMkLst>
      <pc:sldChg chg="modSp">
        <pc:chgData name="Silverheels, Sumana" userId="S::silvers@buffalostate.edu::423b3e8b-1714-431a-8619-8cbf5066f08a" providerId="AD" clId="Web-{270E1539-2F03-4063-8A67-69D4DBE8C0C8}" dt="2019-10-30T16:26:04.984" v="391" actId="14100"/>
        <pc:sldMkLst>
          <pc:docMk/>
          <pc:sldMk cId="3483189942" sldId="256"/>
        </pc:sldMkLst>
        <pc:spChg chg="mod">
          <ac:chgData name="Silverheels, Sumana" userId="S::silvers@buffalostate.edu::423b3e8b-1714-431a-8619-8cbf5066f08a" providerId="AD" clId="Web-{270E1539-2F03-4063-8A67-69D4DBE8C0C8}" dt="2019-10-30T16:25:35.734" v="379" actId="20577"/>
          <ac:spMkLst>
            <pc:docMk/>
            <pc:sldMk cId="3483189942" sldId="256"/>
            <ac:spMk id="2" creationId="{11CFD5B1-0B8C-431F-9092-35DA864DCFFB}"/>
          </ac:spMkLst>
        </pc:spChg>
        <pc:spChg chg="mod">
          <ac:chgData name="Silverheels, Sumana" userId="S::silvers@buffalostate.edu::423b3e8b-1714-431a-8619-8cbf5066f08a" providerId="AD" clId="Web-{270E1539-2F03-4063-8A67-69D4DBE8C0C8}" dt="2019-10-30T16:26:04.984" v="391" actId="14100"/>
          <ac:spMkLst>
            <pc:docMk/>
            <pc:sldMk cId="3483189942" sldId="256"/>
            <ac:spMk id="3" creationId="{A4926BDE-EE35-4353-915D-425675CC3A4C}"/>
          </ac:spMkLst>
        </pc:spChg>
      </pc:sldChg>
      <pc:sldChg chg="modSp">
        <pc:chgData name="Silverheels, Sumana" userId="S::silvers@buffalostate.edu::423b3e8b-1714-431a-8619-8cbf5066f08a" providerId="AD" clId="Web-{270E1539-2F03-4063-8A67-69D4DBE8C0C8}" dt="2019-10-30T16:24:31.094" v="313" actId="20577"/>
        <pc:sldMkLst>
          <pc:docMk/>
          <pc:sldMk cId="246329625" sldId="266"/>
        </pc:sldMkLst>
        <pc:spChg chg="mod">
          <ac:chgData name="Silverheels, Sumana" userId="S::silvers@buffalostate.edu::423b3e8b-1714-431a-8619-8cbf5066f08a" providerId="AD" clId="Web-{270E1539-2F03-4063-8A67-69D4DBE8C0C8}" dt="2019-10-30T16:23:37.438" v="237" actId="14100"/>
          <ac:spMkLst>
            <pc:docMk/>
            <pc:sldMk cId="246329625" sldId="266"/>
            <ac:spMk id="2" creationId="{304713F2-AD8C-4990-B035-AB6E5BCB6CB8}"/>
          </ac:spMkLst>
        </pc:spChg>
        <pc:spChg chg="mod">
          <ac:chgData name="Silverheels, Sumana" userId="S::silvers@buffalostate.edu::423b3e8b-1714-431a-8619-8cbf5066f08a" providerId="AD" clId="Web-{270E1539-2F03-4063-8A67-69D4DBE8C0C8}" dt="2019-10-30T16:24:31.094" v="313" actId="20577"/>
          <ac:spMkLst>
            <pc:docMk/>
            <pc:sldMk cId="246329625" sldId="266"/>
            <ac:spMk id="3" creationId="{87E28808-F63E-45E1-A2C8-3F1022FA10FC}"/>
          </ac:spMkLst>
        </pc:spChg>
      </pc:sldChg>
      <pc:sldChg chg="modSp">
        <pc:chgData name="Silverheels, Sumana" userId="S::silvers@buffalostate.edu::423b3e8b-1714-431a-8619-8cbf5066f08a" providerId="AD" clId="Web-{270E1539-2F03-4063-8A67-69D4DBE8C0C8}" dt="2019-10-30T17:25:40.463" v="1722" actId="20577"/>
        <pc:sldMkLst>
          <pc:docMk/>
          <pc:sldMk cId="3946740439" sldId="272"/>
        </pc:sldMkLst>
        <pc:spChg chg="mod">
          <ac:chgData name="Silverheels, Sumana" userId="S::silvers@buffalostate.edu::423b3e8b-1714-431a-8619-8cbf5066f08a" providerId="AD" clId="Web-{270E1539-2F03-4063-8A67-69D4DBE8C0C8}" dt="2019-10-30T17:25:40.463" v="1722" actId="20577"/>
          <ac:spMkLst>
            <pc:docMk/>
            <pc:sldMk cId="3946740439" sldId="272"/>
            <ac:spMk id="3" creationId="{FA378CFF-6580-4284-8234-25DD16F5729A}"/>
          </ac:spMkLst>
        </pc:spChg>
      </pc:sldChg>
      <pc:sldChg chg="modSp">
        <pc:chgData name="Silverheels, Sumana" userId="S::silvers@buffalostate.edu::423b3e8b-1714-431a-8619-8cbf5066f08a" providerId="AD" clId="Web-{270E1539-2F03-4063-8A67-69D4DBE8C0C8}" dt="2019-10-30T17:32:57.948" v="1865" actId="14100"/>
        <pc:sldMkLst>
          <pc:docMk/>
          <pc:sldMk cId="4075716314" sldId="273"/>
        </pc:sldMkLst>
        <pc:spChg chg="mod">
          <ac:chgData name="Silverheels, Sumana" userId="S::silvers@buffalostate.edu::423b3e8b-1714-431a-8619-8cbf5066f08a" providerId="AD" clId="Web-{270E1539-2F03-4063-8A67-69D4DBE8C0C8}" dt="2019-10-30T17:32:57.948" v="1865" actId="14100"/>
          <ac:spMkLst>
            <pc:docMk/>
            <pc:sldMk cId="4075716314" sldId="273"/>
            <ac:spMk id="4" creationId="{5856F268-640E-423D-BDD2-8D5736EA1F3A}"/>
          </ac:spMkLst>
        </pc:spChg>
      </pc:sldChg>
      <pc:sldChg chg="addSp delSp modSp mod setBg">
        <pc:chgData name="Silverheels, Sumana" userId="S::silvers@buffalostate.edu::423b3e8b-1714-431a-8619-8cbf5066f08a" providerId="AD" clId="Web-{270E1539-2F03-4063-8A67-69D4DBE8C0C8}" dt="2019-10-30T16:23:15.078" v="229" actId="20577"/>
        <pc:sldMkLst>
          <pc:docMk/>
          <pc:sldMk cId="1439874672" sldId="275"/>
        </pc:sldMkLst>
        <pc:spChg chg="mod">
          <ac:chgData name="Silverheels, Sumana" userId="S::silvers@buffalostate.edu::423b3e8b-1714-431a-8619-8cbf5066f08a" providerId="AD" clId="Web-{270E1539-2F03-4063-8A67-69D4DBE8C0C8}" dt="2019-10-30T16:20:05.470" v="3"/>
          <ac:spMkLst>
            <pc:docMk/>
            <pc:sldMk cId="1439874672" sldId="275"/>
            <ac:spMk id="2" creationId="{0256ED60-6708-4E2E-A098-0053F59C1862}"/>
          </ac:spMkLst>
        </pc:spChg>
        <pc:spChg chg="add del mod">
          <ac:chgData name="Silverheels, Sumana" userId="S::silvers@buffalostate.edu::423b3e8b-1714-431a-8619-8cbf5066f08a" providerId="AD" clId="Web-{270E1539-2F03-4063-8A67-69D4DBE8C0C8}" dt="2019-10-30T16:23:15.078" v="229" actId="20577"/>
          <ac:spMkLst>
            <pc:docMk/>
            <pc:sldMk cId="1439874672" sldId="275"/>
            <ac:spMk id="3" creationId="{880564B1-F7AD-4525-A770-95D36137FA14}"/>
          </ac:spMkLst>
        </pc:spChg>
        <pc:spChg chg="add del">
          <ac:chgData name="Silverheels, Sumana" userId="S::silvers@buffalostate.edu::423b3e8b-1714-431a-8619-8cbf5066f08a" providerId="AD" clId="Web-{270E1539-2F03-4063-8A67-69D4DBE8C0C8}" dt="2019-10-30T16:20:05.470" v="3"/>
          <ac:spMkLst>
            <pc:docMk/>
            <pc:sldMk cId="1439874672" sldId="275"/>
            <ac:spMk id="10" creationId="{46C2E80F-49A6-4372-B103-219D417A55ED}"/>
          </ac:spMkLst>
        </pc:spChg>
        <pc:graphicFrameChg chg="add del">
          <ac:chgData name="Silverheels, Sumana" userId="S::silvers@buffalostate.edu::423b3e8b-1714-431a-8619-8cbf5066f08a" providerId="AD" clId="Web-{270E1539-2F03-4063-8A67-69D4DBE8C0C8}" dt="2019-10-30T16:18:25.783" v="1"/>
          <ac:graphicFrameMkLst>
            <pc:docMk/>
            <pc:sldMk cId="1439874672" sldId="275"/>
            <ac:graphicFrameMk id="5" creationId="{A1386281-C6B1-42C1-A455-69E97458365F}"/>
          </ac:graphicFrameMkLst>
        </pc:graphicFrameChg>
        <pc:graphicFrameChg chg="add del">
          <ac:chgData name="Silverheels, Sumana" userId="S::silvers@buffalostate.edu::423b3e8b-1714-431a-8619-8cbf5066f08a" providerId="AD" clId="Web-{270E1539-2F03-4063-8A67-69D4DBE8C0C8}" dt="2019-10-30T16:20:05.470" v="3"/>
          <ac:graphicFrameMkLst>
            <pc:docMk/>
            <pc:sldMk cId="1439874672" sldId="275"/>
            <ac:graphicFrameMk id="6" creationId="{B7990D05-E7A2-4A1C-A717-46CCE078721E}"/>
          </ac:graphicFrameMkLst>
        </pc:graphicFrameChg>
      </pc:sldChg>
      <pc:sldChg chg="addSp delSp modSp mod setBg modNotes">
        <pc:chgData name="Silverheels, Sumana" userId="S::silvers@buffalostate.edu::423b3e8b-1714-431a-8619-8cbf5066f08a" providerId="AD" clId="Web-{270E1539-2F03-4063-8A67-69D4DBE8C0C8}" dt="2019-10-30T17:36:01.689" v="1867"/>
        <pc:sldMkLst>
          <pc:docMk/>
          <pc:sldMk cId="2036748008" sldId="276"/>
        </pc:sldMkLst>
        <pc:spChg chg="mod">
          <ac:chgData name="Silverheels, Sumana" userId="S::silvers@buffalostate.edu::423b3e8b-1714-431a-8619-8cbf5066f08a" providerId="AD" clId="Web-{270E1539-2F03-4063-8A67-69D4DBE8C0C8}" dt="2019-10-30T17:36:01.689" v="1867"/>
          <ac:spMkLst>
            <pc:docMk/>
            <pc:sldMk cId="2036748008" sldId="276"/>
            <ac:spMk id="2" creationId="{E74279E7-0CBE-4062-A2AA-455ABED0D480}"/>
          </ac:spMkLst>
        </pc:spChg>
        <pc:spChg chg="mod">
          <ac:chgData name="Silverheels, Sumana" userId="S::silvers@buffalostate.edu::423b3e8b-1714-431a-8619-8cbf5066f08a" providerId="AD" clId="Web-{270E1539-2F03-4063-8A67-69D4DBE8C0C8}" dt="2019-10-30T17:36:01.689" v="1867"/>
          <ac:spMkLst>
            <pc:docMk/>
            <pc:sldMk cId="2036748008" sldId="276"/>
            <ac:spMk id="3" creationId="{FD92644E-1165-4890-BDE7-C38E5B72602C}"/>
          </ac:spMkLst>
        </pc:spChg>
        <pc:spChg chg="add del">
          <ac:chgData name="Silverheels, Sumana" userId="S::silvers@buffalostate.edu::423b3e8b-1714-431a-8619-8cbf5066f08a" providerId="AD" clId="Web-{270E1539-2F03-4063-8A67-69D4DBE8C0C8}" dt="2019-10-30T17:36:01.689" v="1867"/>
          <ac:spMkLst>
            <pc:docMk/>
            <pc:sldMk cId="2036748008" sldId="276"/>
            <ac:spMk id="5" creationId="{AFA67CD3-AB4E-4A7A-BEB8-53C445D8C44E}"/>
          </ac:spMkLst>
        </pc:spChg>
        <pc:spChg chg="add del">
          <ac:chgData name="Silverheels, Sumana" userId="S::silvers@buffalostate.edu::423b3e8b-1714-431a-8619-8cbf5066f08a" providerId="AD" clId="Web-{270E1539-2F03-4063-8A67-69D4DBE8C0C8}" dt="2019-10-30T17:36:01.689" v="1867"/>
          <ac:spMkLst>
            <pc:docMk/>
            <pc:sldMk cId="2036748008" sldId="276"/>
            <ac:spMk id="14" creationId="{339C8D78-A644-462F-B674-F440635E5353}"/>
          </ac:spMkLst>
        </pc:spChg>
        <pc:picChg chg="add del">
          <ac:chgData name="Silverheels, Sumana" userId="S::silvers@buffalostate.edu::423b3e8b-1714-431a-8619-8cbf5066f08a" providerId="AD" clId="Web-{270E1539-2F03-4063-8A67-69D4DBE8C0C8}" dt="2019-10-30T17:36:01.689" v="1867"/>
          <ac:picMkLst>
            <pc:docMk/>
            <pc:sldMk cId="2036748008" sldId="276"/>
            <ac:picMk id="6" creationId="{07CF545F-9C2E-4446-97CD-AD92990C2B68}"/>
          </ac:picMkLst>
        </pc:picChg>
        <pc:picChg chg="add del">
          <ac:chgData name="Silverheels, Sumana" userId="S::silvers@buffalostate.edu::423b3e8b-1714-431a-8619-8cbf5066f08a" providerId="AD" clId="Web-{270E1539-2F03-4063-8A67-69D4DBE8C0C8}" dt="2019-10-30T17:36:01.689" v="1867"/>
          <ac:picMkLst>
            <pc:docMk/>
            <pc:sldMk cId="2036748008" sldId="276"/>
            <ac:picMk id="7" creationId="{E6BD565D-4595-406B-9FA1-FE990C0942B2}"/>
          </ac:picMkLst>
        </pc:picChg>
      </pc:sldChg>
    </pc:docChg>
  </pc:docChgLst>
  <pc:docChgLst>
    <pc:chgData name="Morrison-Fronckowiak, Lisa T." userId="S::morrislt@buffalostate.edu::4474c720-6634-40d1-aa6b-b78d537a8447" providerId="AD" clId="Web-{D4091AAA-E496-0278-A2CC-FF5C8F786DD3}"/>
    <pc:docChg chg="addSld modSld addMainMaster delMainMaster">
      <pc:chgData name="Morrison-Fronckowiak, Lisa T." userId="S::morrislt@buffalostate.edu::4474c720-6634-40d1-aa6b-b78d537a8447" providerId="AD" clId="Web-{D4091AAA-E496-0278-A2CC-FF5C8F786DD3}" dt="2019-10-07T18:31:42.932" v="2024"/>
      <pc:docMkLst>
        <pc:docMk/>
      </pc:docMkLst>
      <pc:sldChg chg="addSp delSp modSp mod setBg modClrScheme delDesignElem chgLayout">
        <pc:chgData name="Morrison-Fronckowiak, Lisa T." userId="S::morrislt@buffalostate.edu::4474c720-6634-40d1-aa6b-b78d537a8447" providerId="AD" clId="Web-{D4091AAA-E496-0278-A2CC-FF5C8F786DD3}" dt="2019-10-07T15:50:29.812" v="645"/>
        <pc:sldMkLst>
          <pc:docMk/>
          <pc:sldMk cId="3483189942" sldId="256"/>
        </pc:sldMkLst>
        <pc:spChg chg="mod ord">
          <ac:chgData name="Morrison-Fronckowiak, Lisa T." userId="S::morrislt@buffalostate.edu::4474c720-6634-40d1-aa6b-b78d537a8447" providerId="AD" clId="Web-{D4091AAA-E496-0278-A2CC-FF5C8F786DD3}" dt="2019-10-07T15:41:29.837" v="49"/>
          <ac:spMkLst>
            <pc:docMk/>
            <pc:sldMk cId="3483189942" sldId="256"/>
            <ac:spMk id="2" creationId="{11CFD5B1-0B8C-431F-9092-35DA864DCFFB}"/>
          </ac:spMkLst>
        </pc:spChg>
        <pc:spChg chg="mod ord">
          <ac:chgData name="Morrison-Fronckowiak, Lisa T." userId="S::morrislt@buffalostate.edu::4474c720-6634-40d1-aa6b-b78d537a8447" providerId="AD" clId="Web-{D4091AAA-E496-0278-A2CC-FF5C8F786DD3}" dt="2019-10-07T15:41:29.837" v="49"/>
          <ac:spMkLst>
            <pc:docMk/>
            <pc:sldMk cId="3483189942" sldId="256"/>
            <ac:spMk id="3" creationId="{A4926BDE-EE35-4353-915D-425675CC3A4C}"/>
          </ac:spMkLst>
        </pc:spChg>
        <pc:spChg chg="add del">
          <ac:chgData name="Morrison-Fronckowiak, Lisa T." userId="S::morrislt@buffalostate.edu::4474c720-6634-40d1-aa6b-b78d537a8447" providerId="AD" clId="Web-{D4091AAA-E496-0278-A2CC-FF5C8F786DD3}" dt="2019-10-07T15:37:10.904" v="47"/>
          <ac:spMkLst>
            <pc:docMk/>
            <pc:sldMk cId="3483189942" sldId="256"/>
            <ac:spMk id="9" creationId="{C0B27210-D0CA-4654-B3E3-9ABB4F178EA1}"/>
          </ac:spMkLst>
        </pc:spChg>
        <pc:spChg chg="add del">
          <ac:chgData name="Morrison-Fronckowiak, Lisa T." userId="S::morrislt@buffalostate.edu::4474c720-6634-40d1-aa6b-b78d537a8447" providerId="AD" clId="Web-{D4091AAA-E496-0278-A2CC-FF5C8F786DD3}" dt="2019-10-07T15:37:02.170" v="45"/>
          <ac:spMkLst>
            <pc:docMk/>
            <pc:sldMk cId="3483189942" sldId="256"/>
            <ac:spMk id="10" creationId="{C0B27210-D0CA-4654-B3E3-9ABB4F178EA1}"/>
          </ac:spMkLst>
        </pc:spChg>
        <pc:spChg chg="add del">
          <ac:chgData name="Morrison-Fronckowiak, Lisa T." userId="S::morrislt@buffalostate.edu::4474c720-6634-40d1-aa6b-b78d537a8447" providerId="AD" clId="Web-{D4091AAA-E496-0278-A2CC-FF5C8F786DD3}" dt="2019-10-07T15:37:10.904" v="47"/>
          <ac:spMkLst>
            <pc:docMk/>
            <pc:sldMk cId="3483189942" sldId="256"/>
            <ac:spMk id="11" creationId="{1DB7C82F-AB7E-4F0C-B829-FA1B9C415180}"/>
          </ac:spMkLst>
        </pc:spChg>
        <pc:spChg chg="add del">
          <ac:chgData name="Morrison-Fronckowiak, Lisa T." userId="S::morrislt@buffalostate.edu::4474c720-6634-40d1-aa6b-b78d537a8447" providerId="AD" clId="Web-{D4091AAA-E496-0278-A2CC-FF5C8F786DD3}" dt="2019-10-07T15:37:02.170" v="45"/>
          <ac:spMkLst>
            <pc:docMk/>
            <pc:sldMk cId="3483189942" sldId="256"/>
            <ac:spMk id="12" creationId="{1DB7C82F-AB7E-4F0C-B829-FA1B9C415180}"/>
          </ac:spMkLst>
        </pc:spChg>
        <pc:spChg chg="add del">
          <ac:chgData name="Morrison-Fronckowiak, Lisa T." userId="S::morrislt@buffalostate.edu::4474c720-6634-40d1-aa6b-b78d537a8447" providerId="AD" clId="Web-{D4091AAA-E496-0278-A2CC-FF5C8F786DD3}" dt="2019-10-07T15:41:29.837" v="49"/>
          <ac:spMkLst>
            <pc:docMk/>
            <pc:sldMk cId="3483189942" sldId="256"/>
            <ac:spMk id="13" creationId="{35555856-9970-4BC3-9AA9-6A917F53AFBD}"/>
          </ac:spMkLst>
        </pc:spChg>
        <pc:spChg chg="add del">
          <ac:chgData name="Morrison-Fronckowiak, Lisa T." userId="S::morrislt@buffalostate.edu::4474c720-6634-40d1-aa6b-b78d537a8447" providerId="AD" clId="Web-{D4091AAA-E496-0278-A2CC-FF5C8F786DD3}" dt="2019-10-07T15:37:02.170" v="45"/>
          <ac:spMkLst>
            <pc:docMk/>
            <pc:sldMk cId="3483189942" sldId="256"/>
            <ac:spMk id="14" creationId="{70B66945-4967-4040-926D-DCA44313CDAB}"/>
          </ac:spMkLst>
        </pc:spChg>
        <pc:spChg chg="add del">
          <ac:chgData name="Morrison-Fronckowiak, Lisa T." userId="S::morrislt@buffalostate.edu::4474c720-6634-40d1-aa6b-b78d537a8447" providerId="AD" clId="Web-{D4091AAA-E496-0278-A2CC-FF5C8F786DD3}" dt="2019-10-07T15:37:10.904" v="47"/>
          <ac:spMkLst>
            <pc:docMk/>
            <pc:sldMk cId="3483189942" sldId="256"/>
            <ac:spMk id="16" creationId="{70B66945-4967-4040-926D-DCA44313CDAB}"/>
          </ac:spMkLst>
        </pc:spChg>
        <pc:spChg chg="add del">
          <ac:chgData name="Morrison-Fronckowiak, Lisa T." userId="S::morrislt@buffalostate.edu::4474c720-6634-40d1-aa6b-b78d537a8447" providerId="AD" clId="Web-{D4091AAA-E496-0278-A2CC-FF5C8F786DD3}" dt="2019-10-07T15:41:29.837" v="49"/>
          <ac:spMkLst>
            <pc:docMk/>
            <pc:sldMk cId="3483189942" sldId="256"/>
            <ac:spMk id="17" creationId="{13722DD7-BA73-4776-93A3-94491FEF7260}"/>
          </ac:spMkLst>
        </pc:spChg>
        <pc:picChg chg="add mod">
          <ac:chgData name="Morrison-Fronckowiak, Lisa T." userId="S::morrislt@buffalostate.edu::4474c720-6634-40d1-aa6b-b78d537a8447" providerId="AD" clId="Web-{D4091AAA-E496-0278-A2CC-FF5C8F786DD3}" dt="2019-10-07T15:50:29.812" v="645"/>
          <ac:picMkLst>
            <pc:docMk/>
            <pc:sldMk cId="3483189942" sldId="256"/>
            <ac:picMk id="7" creationId="{3AB94ED8-D47B-4F1B-B604-8B2CC507A4ED}"/>
          </ac:picMkLst>
        </pc:picChg>
        <pc:picChg chg="add del">
          <ac:chgData name="Morrison-Fronckowiak, Lisa T." userId="S::morrislt@buffalostate.edu::4474c720-6634-40d1-aa6b-b78d537a8447" providerId="AD" clId="Web-{D4091AAA-E496-0278-A2CC-FF5C8F786DD3}" dt="2019-10-07T15:41:29.837" v="49"/>
          <ac:picMkLst>
            <pc:docMk/>
            <pc:sldMk cId="3483189942" sldId="256"/>
            <ac:picMk id="15" creationId="{7F487851-BFAF-46D8-A1ED-50CAD6E46F59}"/>
          </ac:picMkLst>
        </pc:picChg>
      </pc:sldChg>
      <pc:sldChg chg="modSp mod modClrScheme chgLayout">
        <pc:chgData name="Morrison-Fronckowiak, Lisa T." userId="S::morrislt@buffalostate.edu::4474c720-6634-40d1-aa6b-b78d537a8447" providerId="AD" clId="Web-{D4091AAA-E496-0278-A2CC-FF5C8F786DD3}" dt="2019-10-07T15:41:29.837" v="49"/>
        <pc:sldMkLst>
          <pc:docMk/>
          <pc:sldMk cId="3584606774" sldId="257"/>
        </pc:sldMkLst>
        <pc:spChg chg="mod ord">
          <ac:chgData name="Morrison-Fronckowiak, Lisa T." userId="S::morrislt@buffalostate.edu::4474c720-6634-40d1-aa6b-b78d537a8447" providerId="AD" clId="Web-{D4091AAA-E496-0278-A2CC-FF5C8F786DD3}" dt="2019-10-07T15:41:29.837" v="49"/>
          <ac:spMkLst>
            <pc:docMk/>
            <pc:sldMk cId="3584606774" sldId="257"/>
            <ac:spMk id="2" creationId="{1693D03C-3387-4B12-B944-F7E1162F4AD4}"/>
          </ac:spMkLst>
        </pc:spChg>
        <pc:spChg chg="mod ord">
          <ac:chgData name="Morrison-Fronckowiak, Lisa T." userId="S::morrislt@buffalostate.edu::4474c720-6634-40d1-aa6b-b78d537a8447" providerId="AD" clId="Web-{D4091AAA-E496-0278-A2CC-FF5C8F786DD3}" dt="2019-10-07T15:41:29.837" v="49"/>
          <ac:spMkLst>
            <pc:docMk/>
            <pc:sldMk cId="3584606774" sldId="257"/>
            <ac:spMk id="3" creationId="{3DD89990-B46B-4681-B8B6-F5A5B6335FCA}"/>
          </ac:spMkLst>
        </pc:spChg>
      </pc:sldChg>
      <pc:sldChg chg="addSp delSp modSp mod setBg modClrScheme chgLayout modNotes">
        <pc:chgData name="Morrison-Fronckowiak, Lisa T." userId="S::morrislt@buffalostate.edu::4474c720-6634-40d1-aa6b-b78d537a8447" providerId="AD" clId="Web-{D4091AAA-E496-0278-A2CC-FF5C8F786DD3}" dt="2019-10-07T17:12:59.123" v="1669"/>
        <pc:sldMkLst>
          <pc:docMk/>
          <pc:sldMk cId="1218253980" sldId="258"/>
        </pc:sldMkLst>
        <pc:spChg chg="mod ord">
          <ac:chgData name="Morrison-Fronckowiak, Lisa T." userId="S::morrislt@buffalostate.edu::4474c720-6634-40d1-aa6b-b78d537a8447" providerId="AD" clId="Web-{D4091AAA-E496-0278-A2CC-FF5C8F786DD3}" dt="2019-10-07T15:49:19.794" v="644"/>
          <ac:spMkLst>
            <pc:docMk/>
            <pc:sldMk cId="1218253980" sldId="258"/>
            <ac:spMk id="2" creationId="{432B853A-A05E-486C-8040-44E763B6F7CC}"/>
          </ac:spMkLst>
        </pc:spChg>
        <pc:spChg chg="del mod ord">
          <ac:chgData name="Morrison-Fronckowiak, Lisa T." userId="S::morrislt@buffalostate.edu::4474c720-6634-40d1-aa6b-b78d537a8447" providerId="AD" clId="Web-{D4091AAA-E496-0278-A2CC-FF5C8F786DD3}" dt="2019-10-07T15:49:19.794" v="644"/>
          <ac:spMkLst>
            <pc:docMk/>
            <pc:sldMk cId="1218253980" sldId="258"/>
            <ac:spMk id="3" creationId="{EBD0D6E4-D2C9-4E84-B46B-4D9968CF8621}"/>
          </ac:spMkLst>
        </pc:spChg>
        <pc:spChg chg="add">
          <ac:chgData name="Morrison-Fronckowiak, Lisa T." userId="S::morrislt@buffalostate.edu::4474c720-6634-40d1-aa6b-b78d537a8447" providerId="AD" clId="Web-{D4091AAA-E496-0278-A2CC-FF5C8F786DD3}" dt="2019-10-07T15:49:19.794" v="644"/>
          <ac:spMkLst>
            <pc:docMk/>
            <pc:sldMk cId="1218253980" sldId="258"/>
            <ac:spMk id="10" creationId="{46C2E80F-49A6-4372-B103-219D417A55ED}"/>
          </ac:spMkLst>
        </pc:spChg>
        <pc:graphicFrameChg chg="add modGraphic">
          <ac:chgData name="Morrison-Fronckowiak, Lisa T." userId="S::morrislt@buffalostate.edu::4474c720-6634-40d1-aa6b-b78d537a8447" providerId="AD" clId="Web-{D4091AAA-E496-0278-A2CC-FF5C8F786DD3}" dt="2019-10-07T17:12:16.498" v="1606" actId="20577"/>
          <ac:graphicFrameMkLst>
            <pc:docMk/>
            <pc:sldMk cId="1218253980" sldId="258"/>
            <ac:graphicFrameMk id="5" creationId="{CE279226-D996-4F0A-9B09-6675817D924C}"/>
          </ac:graphicFrameMkLst>
        </pc:graphicFrameChg>
      </pc:sldChg>
      <pc:sldChg chg="addSp delSp modSp mod modClrScheme chgLayout modNotes">
        <pc:chgData name="Morrison-Fronckowiak, Lisa T." userId="S::morrislt@buffalostate.edu::4474c720-6634-40d1-aa6b-b78d537a8447" providerId="AD" clId="Web-{D4091AAA-E496-0278-A2CC-FF5C8F786DD3}" dt="2019-10-07T16:09:37.970" v="1012"/>
        <pc:sldMkLst>
          <pc:docMk/>
          <pc:sldMk cId="1598657835" sldId="259"/>
        </pc:sldMkLst>
        <pc:spChg chg="mod ord">
          <ac:chgData name="Morrison-Fronckowiak, Lisa T." userId="S::morrislt@buffalostate.edu::4474c720-6634-40d1-aa6b-b78d537a8447" providerId="AD" clId="Web-{D4091AAA-E496-0278-A2CC-FF5C8F786DD3}" dt="2019-10-07T15:57:02.032" v="729" actId="20577"/>
          <ac:spMkLst>
            <pc:docMk/>
            <pc:sldMk cId="1598657835" sldId="259"/>
            <ac:spMk id="2" creationId="{F56FE88D-D5A9-4998-8015-9B63A954BC4A}"/>
          </ac:spMkLst>
        </pc:spChg>
        <pc:spChg chg="mod ord">
          <ac:chgData name="Morrison-Fronckowiak, Lisa T." userId="S::morrislt@buffalostate.edu::4474c720-6634-40d1-aa6b-b78d537a8447" providerId="AD" clId="Web-{D4091AAA-E496-0278-A2CC-FF5C8F786DD3}" dt="2019-10-07T16:07:31.402" v="943" actId="20577"/>
          <ac:spMkLst>
            <pc:docMk/>
            <pc:sldMk cId="1598657835" sldId="259"/>
            <ac:spMk id="3" creationId="{2952B96D-C157-4873-8989-7B5F1250C150}"/>
          </ac:spMkLst>
        </pc:spChg>
        <pc:spChg chg="mod">
          <ac:chgData name="Morrison-Fronckowiak, Lisa T." userId="S::morrislt@buffalostate.edu::4474c720-6634-40d1-aa6b-b78d537a8447" providerId="AD" clId="Web-{D4091AAA-E496-0278-A2CC-FF5C8F786DD3}" dt="2019-10-07T15:32:36.268" v="20" actId="1076"/>
          <ac:spMkLst>
            <pc:docMk/>
            <pc:sldMk cId="1598657835" sldId="259"/>
            <ac:spMk id="4" creationId="{A0DBE4FA-C918-4955-A527-9C9A693C2689}"/>
          </ac:spMkLst>
        </pc:spChg>
        <pc:spChg chg="mod">
          <ac:chgData name="Morrison-Fronckowiak, Lisa T." userId="S::morrislt@buffalostate.edu::4474c720-6634-40d1-aa6b-b78d537a8447" providerId="AD" clId="Web-{D4091AAA-E496-0278-A2CC-FF5C8F786DD3}" dt="2019-10-07T15:34:23.538" v="30" actId="1076"/>
          <ac:spMkLst>
            <pc:docMk/>
            <pc:sldMk cId="1598657835" sldId="259"/>
            <ac:spMk id="5" creationId="{2C429F73-7AAD-4280-B637-F6F8DDA7B9D8}"/>
          </ac:spMkLst>
        </pc:spChg>
        <pc:spChg chg="add del mod">
          <ac:chgData name="Morrison-Fronckowiak, Lisa T." userId="S::morrislt@buffalostate.edu::4474c720-6634-40d1-aa6b-b78d537a8447" providerId="AD" clId="Web-{D4091AAA-E496-0278-A2CC-FF5C8F786DD3}" dt="2019-10-07T15:34:19.148" v="29"/>
          <ac:spMkLst>
            <pc:docMk/>
            <pc:sldMk cId="1598657835" sldId="259"/>
            <ac:spMk id="6" creationId="{94E391F3-9812-4DB1-B03E-FF11B943934D}"/>
          </ac:spMkLst>
        </pc:spChg>
        <pc:spChg chg="add mod">
          <ac:chgData name="Morrison-Fronckowiak, Lisa T." userId="S::morrislt@buffalostate.edu::4474c720-6634-40d1-aa6b-b78d537a8447" providerId="AD" clId="Web-{D4091AAA-E496-0278-A2CC-FF5C8F786DD3}" dt="2019-10-07T16:07:16.573" v="939" actId="20577"/>
          <ac:spMkLst>
            <pc:docMk/>
            <pc:sldMk cId="1598657835" sldId="259"/>
            <ac:spMk id="7" creationId="{C977C4D4-3951-491A-9637-0295A6043428}"/>
          </ac:spMkLst>
        </pc:spChg>
      </pc:sldChg>
      <pc:sldChg chg="delSp modSp mod modClrScheme delDesignElem chgLayout">
        <pc:chgData name="Morrison-Fronckowiak, Lisa T." userId="S::morrislt@buffalostate.edu::4474c720-6634-40d1-aa6b-b78d537a8447" providerId="AD" clId="Web-{D4091AAA-E496-0278-A2CC-FF5C8F786DD3}" dt="2019-10-07T15:41:29.837" v="49"/>
        <pc:sldMkLst>
          <pc:docMk/>
          <pc:sldMk cId="3875661023" sldId="260"/>
        </pc:sldMkLst>
        <pc:spChg chg="mod ord">
          <ac:chgData name="Morrison-Fronckowiak, Lisa T." userId="S::morrislt@buffalostate.edu::4474c720-6634-40d1-aa6b-b78d537a8447" providerId="AD" clId="Web-{D4091AAA-E496-0278-A2CC-FF5C8F786DD3}" dt="2019-10-07T15:41:29.837" v="49"/>
          <ac:spMkLst>
            <pc:docMk/>
            <pc:sldMk cId="3875661023" sldId="260"/>
            <ac:spMk id="2" creationId="{11E7DDD4-8099-4517-82B7-E049C345ED7A}"/>
          </ac:spMkLst>
        </pc:spChg>
        <pc:spChg chg="del">
          <ac:chgData name="Morrison-Fronckowiak, Lisa T." userId="S::morrislt@buffalostate.edu::4474c720-6634-40d1-aa6b-b78d537a8447" providerId="AD" clId="Web-{D4091AAA-E496-0278-A2CC-FF5C8F786DD3}" dt="2019-10-07T15:34:40.179" v="31"/>
          <ac:spMkLst>
            <pc:docMk/>
            <pc:sldMk cId="3875661023" sldId="260"/>
            <ac:spMk id="10" creationId="{4351DFE5-F63D-4BE0-BDA9-E3EB88F01AA5}"/>
          </ac:spMkLst>
        </pc:spChg>
        <pc:graphicFrameChg chg="mod ord">
          <ac:chgData name="Morrison-Fronckowiak, Lisa T." userId="S::morrislt@buffalostate.edu::4474c720-6634-40d1-aa6b-b78d537a8447" providerId="AD" clId="Web-{D4091AAA-E496-0278-A2CC-FF5C8F786DD3}" dt="2019-10-07T15:41:29.837" v="49"/>
          <ac:graphicFrameMkLst>
            <pc:docMk/>
            <pc:sldMk cId="3875661023" sldId="260"/>
            <ac:graphicFrameMk id="5" creationId="{39017C49-57AF-471B-AFBA-D42E10ACA7CB}"/>
          </ac:graphicFrameMkLst>
        </pc:graphicFrameChg>
        <pc:picChg chg="del">
          <ac:chgData name="Morrison-Fronckowiak, Lisa T." userId="S::morrislt@buffalostate.edu::4474c720-6634-40d1-aa6b-b78d537a8447" providerId="AD" clId="Web-{D4091AAA-E496-0278-A2CC-FF5C8F786DD3}" dt="2019-10-07T15:34:40.179" v="31"/>
          <ac:picMkLst>
            <pc:docMk/>
            <pc:sldMk cId="3875661023" sldId="260"/>
            <ac:picMk id="12" creationId="{02DD2BC0-6F29-4B4F-8D61-2DCF6D2E8E73}"/>
          </ac:picMkLst>
        </pc:picChg>
      </pc:sldChg>
      <pc:sldChg chg="delSp modSp mod modClrScheme delDesignElem chgLayout">
        <pc:chgData name="Morrison-Fronckowiak, Lisa T." userId="S::morrislt@buffalostate.edu::4474c720-6634-40d1-aa6b-b78d537a8447" providerId="AD" clId="Web-{D4091AAA-E496-0278-A2CC-FF5C8F786DD3}" dt="2019-10-07T15:41:29.837" v="49"/>
        <pc:sldMkLst>
          <pc:docMk/>
          <pc:sldMk cId="3038658975" sldId="261"/>
        </pc:sldMkLst>
        <pc:spChg chg="mod ord">
          <ac:chgData name="Morrison-Fronckowiak, Lisa T." userId="S::morrislt@buffalostate.edu::4474c720-6634-40d1-aa6b-b78d537a8447" providerId="AD" clId="Web-{D4091AAA-E496-0278-A2CC-FF5C8F786DD3}" dt="2019-10-07T15:41:29.837" v="49"/>
          <ac:spMkLst>
            <pc:docMk/>
            <pc:sldMk cId="3038658975" sldId="261"/>
            <ac:spMk id="2" creationId="{FC3D65C4-7843-44AE-A040-0E46F2378AEC}"/>
          </ac:spMkLst>
        </pc:spChg>
        <pc:spChg chg="del">
          <ac:chgData name="Morrison-Fronckowiak, Lisa T." userId="S::morrislt@buffalostate.edu::4474c720-6634-40d1-aa6b-b78d537a8447" providerId="AD" clId="Web-{D4091AAA-E496-0278-A2CC-FF5C8F786DD3}" dt="2019-10-07T15:34:40.179" v="31"/>
          <ac:spMkLst>
            <pc:docMk/>
            <pc:sldMk cId="3038658975" sldId="261"/>
            <ac:spMk id="6" creationId="{4351DFE5-F63D-4BE0-BDA9-E3EB88F01AA5}"/>
          </ac:spMkLst>
        </pc:spChg>
        <pc:graphicFrameChg chg="mod ord">
          <ac:chgData name="Morrison-Fronckowiak, Lisa T." userId="S::morrislt@buffalostate.edu::4474c720-6634-40d1-aa6b-b78d537a8447" providerId="AD" clId="Web-{D4091AAA-E496-0278-A2CC-FF5C8F786DD3}" dt="2019-10-07T15:41:29.837" v="49"/>
          <ac:graphicFrameMkLst>
            <pc:docMk/>
            <pc:sldMk cId="3038658975" sldId="261"/>
            <ac:graphicFrameMk id="8" creationId="{8F86A990-BFE8-4387-9487-E7BBF189CD45}"/>
          </ac:graphicFrameMkLst>
        </pc:graphicFrameChg>
        <pc:picChg chg="del">
          <ac:chgData name="Morrison-Fronckowiak, Lisa T." userId="S::morrislt@buffalostate.edu::4474c720-6634-40d1-aa6b-b78d537a8447" providerId="AD" clId="Web-{D4091AAA-E496-0278-A2CC-FF5C8F786DD3}" dt="2019-10-07T15:34:40.179" v="31"/>
          <ac:picMkLst>
            <pc:docMk/>
            <pc:sldMk cId="3038658975" sldId="261"/>
            <ac:picMk id="7" creationId="{02DD2BC0-6F29-4B4F-8D61-2DCF6D2E8E73}"/>
          </ac:picMkLst>
        </pc:picChg>
      </pc:sldChg>
      <pc:sldChg chg="modSp mod modClrScheme chgLayout">
        <pc:chgData name="Morrison-Fronckowiak, Lisa T." userId="S::morrislt@buffalostate.edu::4474c720-6634-40d1-aa6b-b78d537a8447" providerId="AD" clId="Web-{D4091AAA-E496-0278-A2CC-FF5C8F786DD3}" dt="2019-10-07T15:41:29.837" v="49"/>
        <pc:sldMkLst>
          <pc:docMk/>
          <pc:sldMk cId="2292609676" sldId="262"/>
        </pc:sldMkLst>
        <pc:spChg chg="mod ord">
          <ac:chgData name="Morrison-Fronckowiak, Lisa T." userId="S::morrislt@buffalostate.edu::4474c720-6634-40d1-aa6b-b78d537a8447" providerId="AD" clId="Web-{D4091AAA-E496-0278-A2CC-FF5C8F786DD3}" dt="2019-10-07T15:41:29.837" v="49"/>
          <ac:spMkLst>
            <pc:docMk/>
            <pc:sldMk cId="2292609676" sldId="262"/>
            <ac:spMk id="2" creationId="{76137857-514D-4FBC-BD92-9E48520D65B6}"/>
          </ac:spMkLst>
        </pc:spChg>
        <pc:spChg chg="mod ord">
          <ac:chgData name="Morrison-Fronckowiak, Lisa T." userId="S::morrislt@buffalostate.edu::4474c720-6634-40d1-aa6b-b78d537a8447" providerId="AD" clId="Web-{D4091AAA-E496-0278-A2CC-FF5C8F786DD3}" dt="2019-10-07T15:41:29.837" v="49"/>
          <ac:spMkLst>
            <pc:docMk/>
            <pc:sldMk cId="2292609676" sldId="262"/>
            <ac:spMk id="3" creationId="{FA6615CE-C65D-4CC4-B488-083A460D5096}"/>
          </ac:spMkLst>
        </pc:spChg>
      </pc:sldChg>
      <pc:sldChg chg="modSp mod modClrScheme chgLayout">
        <pc:chgData name="Morrison-Fronckowiak, Lisa T." userId="S::morrislt@buffalostate.edu::4474c720-6634-40d1-aa6b-b78d537a8447" providerId="AD" clId="Web-{D4091AAA-E496-0278-A2CC-FF5C8F786DD3}" dt="2019-10-07T15:41:29.837" v="49"/>
        <pc:sldMkLst>
          <pc:docMk/>
          <pc:sldMk cId="1377480577" sldId="263"/>
        </pc:sldMkLst>
        <pc:spChg chg="mod ord">
          <ac:chgData name="Morrison-Fronckowiak, Lisa T." userId="S::morrislt@buffalostate.edu::4474c720-6634-40d1-aa6b-b78d537a8447" providerId="AD" clId="Web-{D4091AAA-E496-0278-A2CC-FF5C8F786DD3}" dt="2019-10-07T15:41:29.837" v="49"/>
          <ac:spMkLst>
            <pc:docMk/>
            <pc:sldMk cId="1377480577" sldId="263"/>
            <ac:spMk id="2" creationId="{06639ECD-2C24-427E-9417-3387B153FA57}"/>
          </ac:spMkLst>
        </pc:spChg>
        <pc:spChg chg="mod ord">
          <ac:chgData name="Morrison-Fronckowiak, Lisa T." userId="S::morrislt@buffalostate.edu::4474c720-6634-40d1-aa6b-b78d537a8447" providerId="AD" clId="Web-{D4091AAA-E496-0278-A2CC-FF5C8F786DD3}" dt="2019-10-07T15:41:29.837" v="49"/>
          <ac:spMkLst>
            <pc:docMk/>
            <pc:sldMk cId="1377480577" sldId="263"/>
            <ac:spMk id="3" creationId="{204141C9-CD74-4611-920D-8261FFC9182D}"/>
          </ac:spMkLst>
        </pc:spChg>
      </pc:sldChg>
      <pc:sldChg chg="modSp mod modClrScheme chgLayout">
        <pc:chgData name="Morrison-Fronckowiak, Lisa T." userId="S::morrislt@buffalostate.edu::4474c720-6634-40d1-aa6b-b78d537a8447" providerId="AD" clId="Web-{D4091AAA-E496-0278-A2CC-FF5C8F786DD3}" dt="2019-10-07T15:41:29.837" v="49"/>
        <pc:sldMkLst>
          <pc:docMk/>
          <pc:sldMk cId="3844888824" sldId="264"/>
        </pc:sldMkLst>
        <pc:spChg chg="mod ord">
          <ac:chgData name="Morrison-Fronckowiak, Lisa T." userId="S::morrislt@buffalostate.edu::4474c720-6634-40d1-aa6b-b78d537a8447" providerId="AD" clId="Web-{D4091AAA-E496-0278-A2CC-FF5C8F786DD3}" dt="2019-10-07T15:41:29.837" v="49"/>
          <ac:spMkLst>
            <pc:docMk/>
            <pc:sldMk cId="3844888824" sldId="264"/>
            <ac:spMk id="2" creationId="{3FC6EF0D-CC91-4BCE-87F1-48CCB9C0E4E9}"/>
          </ac:spMkLst>
        </pc:spChg>
        <pc:spChg chg="mod ord">
          <ac:chgData name="Morrison-Fronckowiak, Lisa T." userId="S::morrislt@buffalostate.edu::4474c720-6634-40d1-aa6b-b78d537a8447" providerId="AD" clId="Web-{D4091AAA-E496-0278-A2CC-FF5C8F786DD3}" dt="2019-10-07T15:41:29.837" v="49"/>
          <ac:spMkLst>
            <pc:docMk/>
            <pc:sldMk cId="3844888824" sldId="264"/>
            <ac:spMk id="3" creationId="{E294F9BE-BD7E-4B5E-870D-6669603FF6A6}"/>
          </ac:spMkLst>
        </pc:spChg>
      </pc:sldChg>
      <pc:sldChg chg="modSp mod modClrScheme chgLayout">
        <pc:chgData name="Morrison-Fronckowiak, Lisa T." userId="S::morrislt@buffalostate.edu::4474c720-6634-40d1-aa6b-b78d537a8447" providerId="AD" clId="Web-{D4091AAA-E496-0278-A2CC-FF5C8F786DD3}" dt="2019-10-07T15:41:29.837" v="49"/>
        <pc:sldMkLst>
          <pc:docMk/>
          <pc:sldMk cId="956157065" sldId="265"/>
        </pc:sldMkLst>
        <pc:spChg chg="mod ord">
          <ac:chgData name="Morrison-Fronckowiak, Lisa T." userId="S::morrislt@buffalostate.edu::4474c720-6634-40d1-aa6b-b78d537a8447" providerId="AD" clId="Web-{D4091AAA-E496-0278-A2CC-FF5C8F786DD3}" dt="2019-10-07T15:41:29.837" v="49"/>
          <ac:spMkLst>
            <pc:docMk/>
            <pc:sldMk cId="956157065" sldId="265"/>
            <ac:spMk id="2" creationId="{61CBF162-74F4-42A8-98B0-2A8F343D1CDA}"/>
          </ac:spMkLst>
        </pc:spChg>
        <pc:spChg chg="mod ord">
          <ac:chgData name="Morrison-Fronckowiak, Lisa T." userId="S::morrislt@buffalostate.edu::4474c720-6634-40d1-aa6b-b78d537a8447" providerId="AD" clId="Web-{D4091AAA-E496-0278-A2CC-FF5C8F786DD3}" dt="2019-10-07T15:41:29.837" v="49"/>
          <ac:spMkLst>
            <pc:docMk/>
            <pc:sldMk cId="956157065" sldId="265"/>
            <ac:spMk id="3" creationId="{11DAE6B9-C4F8-4BF4-8584-3F49DCBF3FD4}"/>
          </ac:spMkLst>
        </pc:spChg>
      </pc:sldChg>
      <pc:sldChg chg="modSp mod modClrScheme chgLayout">
        <pc:chgData name="Morrison-Fronckowiak, Lisa T." userId="S::morrislt@buffalostate.edu::4474c720-6634-40d1-aa6b-b78d537a8447" providerId="AD" clId="Web-{D4091AAA-E496-0278-A2CC-FF5C8F786DD3}" dt="2019-10-07T15:41:29.837" v="49"/>
        <pc:sldMkLst>
          <pc:docMk/>
          <pc:sldMk cId="246329625" sldId="266"/>
        </pc:sldMkLst>
        <pc:spChg chg="mod ord">
          <ac:chgData name="Morrison-Fronckowiak, Lisa T." userId="S::morrislt@buffalostate.edu::4474c720-6634-40d1-aa6b-b78d537a8447" providerId="AD" clId="Web-{D4091AAA-E496-0278-A2CC-FF5C8F786DD3}" dt="2019-10-07T15:41:29.837" v="49"/>
          <ac:spMkLst>
            <pc:docMk/>
            <pc:sldMk cId="246329625" sldId="266"/>
            <ac:spMk id="2" creationId="{304713F2-AD8C-4990-B035-AB6E5BCB6CB8}"/>
          </ac:spMkLst>
        </pc:spChg>
        <pc:spChg chg="mod ord">
          <ac:chgData name="Morrison-Fronckowiak, Lisa T." userId="S::morrislt@buffalostate.edu::4474c720-6634-40d1-aa6b-b78d537a8447" providerId="AD" clId="Web-{D4091AAA-E496-0278-A2CC-FF5C8F786DD3}" dt="2019-10-07T15:41:29.837" v="49"/>
          <ac:spMkLst>
            <pc:docMk/>
            <pc:sldMk cId="246329625" sldId="266"/>
            <ac:spMk id="3" creationId="{87E28808-F63E-45E1-A2C8-3F1022FA10FC}"/>
          </ac:spMkLst>
        </pc:spChg>
      </pc:sldChg>
      <pc:sldChg chg="addSp delSp modSp new mod setBg modClrScheme setClrOvrMap chgLayout modNotes">
        <pc:chgData name="Morrison-Fronckowiak, Lisa T." userId="S::morrislt@buffalostate.edu::4474c720-6634-40d1-aa6b-b78d537a8447" providerId="AD" clId="Web-{D4091AAA-E496-0278-A2CC-FF5C8F786DD3}" dt="2019-10-07T18:08:49.526" v="1674"/>
        <pc:sldMkLst>
          <pc:docMk/>
          <pc:sldMk cId="2230712773" sldId="267"/>
        </pc:sldMkLst>
        <pc:spChg chg="mod ord">
          <ac:chgData name="Morrison-Fronckowiak, Lisa T." userId="S::morrislt@buffalostate.edu::4474c720-6634-40d1-aa6b-b78d537a8447" providerId="AD" clId="Web-{D4091AAA-E496-0278-A2CC-FF5C8F786DD3}" dt="2019-10-07T16:04:08.456" v="776" actId="20577"/>
          <ac:spMkLst>
            <pc:docMk/>
            <pc:sldMk cId="2230712773" sldId="267"/>
            <ac:spMk id="2" creationId="{8C470D34-05FD-458F-B936-C5623CE8264E}"/>
          </ac:spMkLst>
        </pc:spChg>
        <pc:spChg chg="del mod ord">
          <ac:chgData name="Morrison-Fronckowiak, Lisa T." userId="S::morrislt@buffalostate.edu::4474c720-6634-40d1-aa6b-b78d537a8447" providerId="AD" clId="Web-{D4091AAA-E496-0278-A2CC-FF5C8F786DD3}" dt="2019-10-07T16:03:07.094" v="732"/>
          <ac:spMkLst>
            <pc:docMk/>
            <pc:sldMk cId="2230712773" sldId="267"/>
            <ac:spMk id="3" creationId="{A848AF81-5373-48E4-B50B-3C3C29DF9DA6}"/>
          </ac:spMkLst>
        </pc:spChg>
        <pc:spChg chg="add mod ord">
          <ac:chgData name="Morrison-Fronckowiak, Lisa T." userId="S::morrislt@buffalostate.edu::4474c720-6634-40d1-aa6b-b78d537a8447" providerId="AD" clId="Web-{D4091AAA-E496-0278-A2CC-FF5C8F786DD3}" dt="2019-10-07T17:05:09.075" v="1397" actId="20577"/>
          <ac:spMkLst>
            <pc:docMk/>
            <pc:sldMk cId="2230712773" sldId="267"/>
            <ac:spMk id="4" creationId="{418E0F1F-1BE1-458A-84A7-32123A302531}"/>
          </ac:spMkLst>
        </pc:spChg>
        <pc:spChg chg="add mod">
          <ac:chgData name="Morrison-Fronckowiak, Lisa T." userId="S::morrislt@buffalostate.edu::4474c720-6634-40d1-aa6b-b78d537a8447" providerId="AD" clId="Web-{D4091AAA-E496-0278-A2CC-FF5C8F786DD3}" dt="2019-10-07T17:07:22.466" v="1420" actId="20577"/>
          <ac:spMkLst>
            <pc:docMk/>
            <pc:sldMk cId="2230712773" sldId="267"/>
            <ac:spMk id="8" creationId="{D90FC1BC-B112-41A7-AB3B-4A9D1C1710AD}"/>
          </ac:spMkLst>
        </pc:spChg>
        <pc:spChg chg="add del">
          <ac:chgData name="Morrison-Fronckowiak, Lisa T." userId="S::morrislt@buffalostate.edu::4474c720-6634-40d1-aa6b-b78d537a8447" providerId="AD" clId="Web-{D4091AAA-E496-0278-A2CC-FF5C8F786DD3}" dt="2019-10-07T15:56:35.218" v="724"/>
          <ac:spMkLst>
            <pc:docMk/>
            <pc:sldMk cId="2230712773" sldId="267"/>
            <ac:spMk id="9" creationId="{8CA06CD6-90CA-4C45-856C-6771339E1E22}"/>
          </ac:spMkLst>
        </pc:spChg>
        <pc:spChg chg="add">
          <ac:chgData name="Morrison-Fronckowiak, Lisa T." userId="S::morrislt@buffalostate.edu::4474c720-6634-40d1-aa6b-b78d537a8447" providerId="AD" clId="Web-{D4091AAA-E496-0278-A2CC-FF5C8F786DD3}" dt="2019-10-07T15:56:35.218" v="724"/>
          <ac:spMkLst>
            <pc:docMk/>
            <pc:sldMk cId="2230712773" sldId="267"/>
            <ac:spMk id="16" creationId="{1E214AA7-F028-4A0D-8698-61AEC754D1BC}"/>
          </ac:spMkLst>
        </pc:spChg>
        <pc:picChg chg="add del mod ord">
          <ac:chgData name="Morrison-Fronckowiak, Lisa T." userId="S::morrislt@buffalostate.edu::4474c720-6634-40d1-aa6b-b78d537a8447" providerId="AD" clId="Web-{D4091AAA-E496-0278-A2CC-FF5C8F786DD3}" dt="2019-10-07T16:03:33.704" v="737"/>
          <ac:picMkLst>
            <pc:docMk/>
            <pc:sldMk cId="2230712773" sldId="267"/>
            <ac:picMk id="5" creationId="{25047C03-0C1D-4611-86D2-5BF95DE766FB}"/>
          </ac:picMkLst>
        </pc:picChg>
        <pc:cxnChg chg="add del">
          <ac:chgData name="Morrison-Fronckowiak, Lisa T." userId="S::morrislt@buffalostate.edu::4474c720-6634-40d1-aa6b-b78d537a8447" providerId="AD" clId="Web-{D4091AAA-E496-0278-A2CC-FF5C8F786DD3}" dt="2019-10-07T15:56:35.218" v="724"/>
          <ac:cxnSpMkLst>
            <pc:docMk/>
            <pc:sldMk cId="2230712773" sldId="267"/>
            <ac:cxnSpMk id="11" creationId="{5021601D-2758-4B15-A31C-FDA184C51B3A}"/>
          </ac:cxnSpMkLst>
        </pc:cxnChg>
        <pc:cxnChg chg="add">
          <ac:chgData name="Morrison-Fronckowiak, Lisa T." userId="S::morrislt@buffalostate.edu::4474c720-6634-40d1-aa6b-b78d537a8447" providerId="AD" clId="Web-{D4091AAA-E496-0278-A2CC-FF5C8F786DD3}" dt="2019-10-07T15:56:35.218" v="724"/>
          <ac:cxnSpMkLst>
            <pc:docMk/>
            <pc:sldMk cId="2230712773" sldId="267"/>
            <ac:cxnSpMk id="18" creationId="{D6206FDC-2777-4D7F-AF9C-73413DA664C9}"/>
          </ac:cxnSpMkLst>
        </pc:cxnChg>
      </pc:sldChg>
      <pc:sldChg chg="addSp delSp modSp new mod setBg modNotes">
        <pc:chgData name="Morrison-Fronckowiak, Lisa T." userId="S::morrislt@buffalostate.edu::4474c720-6634-40d1-aa6b-b78d537a8447" providerId="AD" clId="Web-{D4091AAA-E496-0278-A2CC-FF5C8F786DD3}" dt="2019-10-07T18:28:54.104" v="1939"/>
        <pc:sldMkLst>
          <pc:docMk/>
          <pc:sldMk cId="2259099519" sldId="268"/>
        </pc:sldMkLst>
        <pc:spChg chg="mod">
          <ac:chgData name="Morrison-Fronckowiak, Lisa T." userId="S::morrislt@buffalostate.edu::4474c720-6634-40d1-aa6b-b78d537a8447" providerId="AD" clId="Web-{D4091AAA-E496-0278-A2CC-FF5C8F786DD3}" dt="2019-10-07T18:25:02.713" v="1727"/>
          <ac:spMkLst>
            <pc:docMk/>
            <pc:sldMk cId="2259099519" sldId="268"/>
            <ac:spMk id="2" creationId="{D1D93055-E77B-4DA3-B97E-CF4E03EE379C}"/>
          </ac:spMkLst>
        </pc:spChg>
        <pc:spChg chg="del">
          <ac:chgData name="Morrison-Fronckowiak, Lisa T." userId="S::morrislt@buffalostate.edu::4474c720-6634-40d1-aa6b-b78d537a8447" providerId="AD" clId="Web-{D4091AAA-E496-0278-A2CC-FF5C8F786DD3}" dt="2019-10-07T18:22:56.557" v="1701"/>
          <ac:spMkLst>
            <pc:docMk/>
            <pc:sldMk cId="2259099519" sldId="268"/>
            <ac:spMk id="3" creationId="{16DA871A-A9CD-4EAC-990C-5C5A8553E9BF}"/>
          </ac:spMkLst>
        </pc:spChg>
        <pc:spChg chg="add mod">
          <ac:chgData name="Morrison-Fronckowiak, Lisa T." userId="S::morrislt@buffalostate.edu::4474c720-6634-40d1-aa6b-b78d537a8447" providerId="AD" clId="Web-{D4091AAA-E496-0278-A2CC-FF5C8F786DD3}" dt="2019-10-07T18:22:56.588" v="1703"/>
          <ac:spMkLst>
            <pc:docMk/>
            <pc:sldMk cId="2259099519" sldId="268"/>
            <ac:spMk id="6" creationId="{A9675D42-BA8F-45DA-BA41-C6CB685A7C3F}"/>
          </ac:spMkLst>
        </pc:spChg>
        <pc:spChg chg="add del">
          <ac:chgData name="Morrison-Fronckowiak, Lisa T." userId="S::morrislt@buffalostate.edu::4474c720-6634-40d1-aa6b-b78d537a8447" providerId="AD" clId="Web-{D4091AAA-E496-0278-A2CC-FF5C8F786DD3}" dt="2019-10-07T18:25:02.713" v="1727"/>
          <ac:spMkLst>
            <pc:docMk/>
            <pc:sldMk cId="2259099519" sldId="268"/>
            <ac:spMk id="11" creationId="{42285737-90EE-47DC-AC80-8AE156B11969}"/>
          </ac:spMkLst>
        </pc:spChg>
        <pc:spChg chg="add">
          <ac:chgData name="Morrison-Fronckowiak, Lisa T." userId="S::morrislt@buffalostate.edu::4474c720-6634-40d1-aa6b-b78d537a8447" providerId="AD" clId="Web-{D4091AAA-E496-0278-A2CC-FF5C8F786DD3}" dt="2019-10-07T18:25:02.713" v="1727"/>
          <ac:spMkLst>
            <pc:docMk/>
            <pc:sldMk cId="2259099519" sldId="268"/>
            <ac:spMk id="24" creationId="{AB45A142-4255-493C-8284-5D566C121B10}"/>
          </ac:spMkLst>
        </pc:spChg>
        <pc:grpChg chg="add del">
          <ac:chgData name="Morrison-Fronckowiak, Lisa T." userId="S::morrislt@buffalostate.edu::4474c720-6634-40d1-aa6b-b78d537a8447" providerId="AD" clId="Web-{D4091AAA-E496-0278-A2CC-FF5C8F786DD3}" dt="2019-10-07T18:25:02.713" v="1727"/>
          <ac:grpSpMkLst>
            <pc:docMk/>
            <pc:sldMk cId="2259099519" sldId="268"/>
            <ac:grpSpMk id="13" creationId="{B57BDC17-F1B3-455F-BBF1-680AA1F25C06}"/>
          </ac:grpSpMkLst>
        </pc:grpChg>
        <pc:graphicFrameChg chg="add mod ord modGraphic">
          <ac:chgData name="Morrison-Fronckowiak, Lisa T." userId="S::morrislt@buffalostate.edu::4474c720-6634-40d1-aa6b-b78d537a8447" providerId="AD" clId="Web-{D4091AAA-E496-0278-A2CC-FF5C8F786DD3}" dt="2019-10-07T18:25:15.369" v="1729"/>
          <ac:graphicFrameMkLst>
            <pc:docMk/>
            <pc:sldMk cId="2259099519" sldId="268"/>
            <ac:graphicFrameMk id="5" creationId="{35CDBEE3-94EE-4F55-9C0B-934027E53D08}"/>
          </ac:graphicFrameMkLst>
        </pc:graphicFrameChg>
        <pc:cxnChg chg="add">
          <ac:chgData name="Morrison-Fronckowiak, Lisa T." userId="S::morrislt@buffalostate.edu::4474c720-6634-40d1-aa6b-b78d537a8447" providerId="AD" clId="Web-{D4091AAA-E496-0278-A2CC-FF5C8F786DD3}" dt="2019-10-07T18:25:02.713" v="1727"/>
          <ac:cxnSpMkLst>
            <pc:docMk/>
            <pc:sldMk cId="2259099519" sldId="268"/>
            <ac:cxnSpMk id="26" creationId="{38FB9660-F42F-4313-BBC4-47C007FE484C}"/>
          </ac:cxnSpMkLst>
        </pc:cxnChg>
      </pc:sldChg>
      <pc:sldChg chg="addSp delSp modSp new mod setBg setClrOvrMap">
        <pc:chgData name="Morrison-Fronckowiak, Lisa T." userId="S::morrislt@buffalostate.edu::4474c720-6634-40d1-aa6b-b78d537a8447" providerId="AD" clId="Web-{D4091AAA-E496-0278-A2CC-FF5C8F786DD3}" dt="2019-10-07T18:31:42.932" v="2024"/>
        <pc:sldMkLst>
          <pc:docMk/>
          <pc:sldMk cId="3974639186" sldId="269"/>
        </pc:sldMkLst>
        <pc:spChg chg="mod ord">
          <ac:chgData name="Morrison-Fronckowiak, Lisa T." userId="S::morrislt@buffalostate.edu::4474c720-6634-40d1-aa6b-b78d537a8447" providerId="AD" clId="Web-{D4091AAA-E496-0278-A2CC-FF5C8F786DD3}" dt="2019-10-07T18:31:42.932" v="2024"/>
          <ac:spMkLst>
            <pc:docMk/>
            <pc:sldMk cId="3974639186" sldId="269"/>
            <ac:spMk id="2" creationId="{8893E09A-0DF4-4728-A3E4-94D9FEB09E53}"/>
          </ac:spMkLst>
        </pc:spChg>
        <pc:spChg chg="del">
          <ac:chgData name="Morrison-Fronckowiak, Lisa T." userId="S::morrislt@buffalostate.edu::4474c720-6634-40d1-aa6b-b78d537a8447" providerId="AD" clId="Web-{D4091AAA-E496-0278-A2CC-FF5C8F786DD3}" dt="2019-10-07T18:29:53.026" v="1941"/>
          <ac:spMkLst>
            <pc:docMk/>
            <pc:sldMk cId="3974639186" sldId="269"/>
            <ac:spMk id="3" creationId="{0A8D3B2E-6622-4150-9D9E-0C7EB903236C}"/>
          </ac:spMkLst>
        </pc:spChg>
        <pc:spChg chg="mod">
          <ac:chgData name="Morrison-Fronckowiak, Lisa T." userId="S::morrislt@buffalostate.edu::4474c720-6634-40d1-aa6b-b78d537a8447" providerId="AD" clId="Web-{D4091AAA-E496-0278-A2CC-FF5C8F786DD3}" dt="2019-10-07T18:31:42.932" v="2024"/>
          <ac:spMkLst>
            <pc:docMk/>
            <pc:sldMk cId="3974639186" sldId="269"/>
            <ac:spMk id="4" creationId="{29CDBE6F-D5C9-4E08-85D9-3F7CC090DA35}"/>
          </ac:spMkLst>
        </pc:spChg>
        <pc:spChg chg="add">
          <ac:chgData name="Morrison-Fronckowiak, Lisa T." userId="S::morrislt@buffalostate.edu::4474c720-6634-40d1-aa6b-b78d537a8447" providerId="AD" clId="Web-{D4091AAA-E496-0278-A2CC-FF5C8F786DD3}" dt="2019-10-07T18:31:42.932" v="2024"/>
          <ac:spMkLst>
            <pc:docMk/>
            <pc:sldMk cId="3974639186" sldId="269"/>
            <ac:spMk id="7" creationId="{559AE206-7EBA-4D33-8BC9-9D8158553F0E}"/>
          </ac:spMkLst>
        </pc:spChg>
        <pc:spChg chg="add del">
          <ac:chgData name="Morrison-Fronckowiak, Lisa T." userId="S::morrislt@buffalostate.edu::4474c720-6634-40d1-aa6b-b78d537a8447" providerId="AD" clId="Web-{D4091AAA-E496-0278-A2CC-FF5C8F786DD3}" dt="2019-10-07T18:31:42.916" v="2023"/>
          <ac:spMkLst>
            <pc:docMk/>
            <pc:sldMk cId="3974639186" sldId="269"/>
            <ac:spMk id="10" creationId="{71B2258F-86CA-4D4D-8270-BC05FCDEBFB3}"/>
          </ac:spMkLst>
        </pc:spChg>
        <pc:spChg chg="add">
          <ac:chgData name="Morrison-Fronckowiak, Lisa T." userId="S::morrislt@buffalostate.edu::4474c720-6634-40d1-aa6b-b78d537a8447" providerId="AD" clId="Web-{D4091AAA-E496-0278-A2CC-FF5C8F786DD3}" dt="2019-10-07T18:31:42.932" v="2024"/>
          <ac:spMkLst>
            <pc:docMk/>
            <pc:sldMk cId="3974639186" sldId="269"/>
            <ac:spMk id="12" creationId="{6437D937-A7F1-4011-92B4-328E5BE1B166}"/>
          </ac:spMkLst>
        </pc:spChg>
        <pc:spChg chg="add">
          <ac:chgData name="Morrison-Fronckowiak, Lisa T." userId="S::morrislt@buffalostate.edu::4474c720-6634-40d1-aa6b-b78d537a8447" providerId="AD" clId="Web-{D4091AAA-E496-0278-A2CC-FF5C8F786DD3}" dt="2019-10-07T18:31:42.932" v="2024"/>
          <ac:spMkLst>
            <pc:docMk/>
            <pc:sldMk cId="3974639186" sldId="269"/>
            <ac:spMk id="14" creationId="{B672F332-AF08-46C6-94F0-77684310D7B7}"/>
          </ac:spMkLst>
        </pc:spChg>
        <pc:spChg chg="add">
          <ac:chgData name="Morrison-Fronckowiak, Lisa T." userId="S::morrislt@buffalostate.edu::4474c720-6634-40d1-aa6b-b78d537a8447" providerId="AD" clId="Web-{D4091AAA-E496-0278-A2CC-FF5C8F786DD3}" dt="2019-10-07T18:31:42.932" v="2024"/>
          <ac:spMkLst>
            <pc:docMk/>
            <pc:sldMk cId="3974639186" sldId="269"/>
            <ac:spMk id="16" creationId="{34244EF8-D73A-40E1-BE73-D46E6B4B04ED}"/>
          </ac:spMkLst>
        </pc:spChg>
        <pc:picChg chg="add mod ord modCrop">
          <ac:chgData name="Morrison-Fronckowiak, Lisa T." userId="S::morrislt@buffalostate.edu::4474c720-6634-40d1-aa6b-b78d537a8447" providerId="AD" clId="Web-{D4091AAA-E496-0278-A2CC-FF5C8F786DD3}" dt="2019-10-07T18:31:42.932" v="2024"/>
          <ac:picMkLst>
            <pc:docMk/>
            <pc:sldMk cId="3974639186" sldId="269"/>
            <ac:picMk id="5" creationId="{A6F6EF2A-35CE-445A-B28B-9B18B0D39C29}"/>
          </ac:picMkLst>
        </pc:picChg>
        <pc:cxnChg chg="add">
          <ac:chgData name="Morrison-Fronckowiak, Lisa T." userId="S::morrislt@buffalostate.edu::4474c720-6634-40d1-aa6b-b78d537a8447" providerId="AD" clId="Web-{D4091AAA-E496-0278-A2CC-FF5C8F786DD3}" dt="2019-10-07T18:31:42.932" v="2024"/>
          <ac:cxnSpMkLst>
            <pc:docMk/>
            <pc:sldMk cId="3974639186" sldId="269"/>
            <ac:cxnSpMk id="18" creationId="{9E8E38ED-369A-44C2-B635-0BED0E48A6E8}"/>
          </ac:cxnSpMkLst>
        </pc:cxnChg>
      </pc:sldChg>
      <pc:sldMasterChg chg="del delSldLayout">
        <pc:chgData name="Morrison-Fronckowiak, Lisa T." userId="S::morrislt@buffalostate.edu::4474c720-6634-40d1-aa6b-b78d537a8447" providerId="AD" clId="Web-{D4091AAA-E496-0278-A2CC-FF5C8F786DD3}" dt="2019-10-07T15:34:40.179" v="31"/>
        <pc:sldMasterMkLst>
          <pc:docMk/>
          <pc:sldMasterMk cId="3314713515" sldId="2147483648"/>
        </pc:sldMasterMkLst>
        <pc:sldLayoutChg chg="del">
          <pc:chgData name="Morrison-Fronckowiak, Lisa T." userId="S::morrislt@buffalostate.edu::4474c720-6634-40d1-aa6b-b78d537a8447" providerId="AD" clId="Web-{D4091AAA-E496-0278-A2CC-FF5C8F786DD3}" dt="2019-10-07T15:34:40.179" v="31"/>
          <pc:sldLayoutMkLst>
            <pc:docMk/>
            <pc:sldMasterMk cId="3314713515" sldId="2147483648"/>
            <pc:sldLayoutMk cId="4228481694" sldId="2147483649"/>
          </pc:sldLayoutMkLst>
        </pc:sldLayoutChg>
        <pc:sldLayoutChg chg="del">
          <pc:chgData name="Morrison-Fronckowiak, Lisa T." userId="S::morrislt@buffalostate.edu::4474c720-6634-40d1-aa6b-b78d537a8447" providerId="AD" clId="Web-{D4091AAA-E496-0278-A2CC-FF5C8F786DD3}" dt="2019-10-07T15:34:40.179" v="31"/>
          <pc:sldLayoutMkLst>
            <pc:docMk/>
            <pc:sldMasterMk cId="3314713515" sldId="2147483648"/>
            <pc:sldLayoutMk cId="3562878339" sldId="2147483650"/>
          </pc:sldLayoutMkLst>
        </pc:sldLayoutChg>
        <pc:sldLayoutChg chg="del">
          <pc:chgData name="Morrison-Fronckowiak, Lisa T." userId="S::morrislt@buffalostate.edu::4474c720-6634-40d1-aa6b-b78d537a8447" providerId="AD" clId="Web-{D4091AAA-E496-0278-A2CC-FF5C8F786DD3}" dt="2019-10-07T15:34:40.179" v="31"/>
          <pc:sldLayoutMkLst>
            <pc:docMk/>
            <pc:sldMasterMk cId="3314713515" sldId="2147483648"/>
            <pc:sldLayoutMk cId="1794054599" sldId="2147483651"/>
          </pc:sldLayoutMkLst>
        </pc:sldLayoutChg>
        <pc:sldLayoutChg chg="del">
          <pc:chgData name="Morrison-Fronckowiak, Lisa T." userId="S::morrislt@buffalostate.edu::4474c720-6634-40d1-aa6b-b78d537a8447" providerId="AD" clId="Web-{D4091AAA-E496-0278-A2CC-FF5C8F786DD3}" dt="2019-10-07T15:34:40.179" v="31"/>
          <pc:sldLayoutMkLst>
            <pc:docMk/>
            <pc:sldMasterMk cId="3314713515" sldId="2147483648"/>
            <pc:sldLayoutMk cId="3575091868" sldId="2147483652"/>
          </pc:sldLayoutMkLst>
        </pc:sldLayoutChg>
        <pc:sldLayoutChg chg="del">
          <pc:chgData name="Morrison-Fronckowiak, Lisa T." userId="S::morrislt@buffalostate.edu::4474c720-6634-40d1-aa6b-b78d537a8447" providerId="AD" clId="Web-{D4091AAA-E496-0278-A2CC-FF5C8F786DD3}" dt="2019-10-07T15:34:40.179" v="31"/>
          <pc:sldLayoutMkLst>
            <pc:docMk/>
            <pc:sldMasterMk cId="3314713515" sldId="2147483648"/>
            <pc:sldLayoutMk cId="2165199646" sldId="2147483653"/>
          </pc:sldLayoutMkLst>
        </pc:sldLayoutChg>
        <pc:sldLayoutChg chg="del">
          <pc:chgData name="Morrison-Fronckowiak, Lisa T." userId="S::morrislt@buffalostate.edu::4474c720-6634-40d1-aa6b-b78d537a8447" providerId="AD" clId="Web-{D4091AAA-E496-0278-A2CC-FF5C8F786DD3}" dt="2019-10-07T15:34:40.179" v="31"/>
          <pc:sldLayoutMkLst>
            <pc:docMk/>
            <pc:sldMasterMk cId="3314713515" sldId="2147483648"/>
            <pc:sldLayoutMk cId="60396579" sldId="2147483654"/>
          </pc:sldLayoutMkLst>
        </pc:sldLayoutChg>
        <pc:sldLayoutChg chg="del">
          <pc:chgData name="Morrison-Fronckowiak, Lisa T." userId="S::morrislt@buffalostate.edu::4474c720-6634-40d1-aa6b-b78d537a8447" providerId="AD" clId="Web-{D4091AAA-E496-0278-A2CC-FF5C8F786DD3}" dt="2019-10-07T15:34:40.179" v="31"/>
          <pc:sldLayoutMkLst>
            <pc:docMk/>
            <pc:sldMasterMk cId="3314713515" sldId="2147483648"/>
            <pc:sldLayoutMk cId="1554837416" sldId="2147483655"/>
          </pc:sldLayoutMkLst>
        </pc:sldLayoutChg>
        <pc:sldLayoutChg chg="del">
          <pc:chgData name="Morrison-Fronckowiak, Lisa T." userId="S::morrislt@buffalostate.edu::4474c720-6634-40d1-aa6b-b78d537a8447" providerId="AD" clId="Web-{D4091AAA-E496-0278-A2CC-FF5C8F786DD3}" dt="2019-10-07T15:34:40.179" v="31"/>
          <pc:sldLayoutMkLst>
            <pc:docMk/>
            <pc:sldMasterMk cId="3314713515" sldId="2147483648"/>
            <pc:sldLayoutMk cId="3738035790" sldId="2147483656"/>
          </pc:sldLayoutMkLst>
        </pc:sldLayoutChg>
        <pc:sldLayoutChg chg="del">
          <pc:chgData name="Morrison-Fronckowiak, Lisa T." userId="S::morrislt@buffalostate.edu::4474c720-6634-40d1-aa6b-b78d537a8447" providerId="AD" clId="Web-{D4091AAA-E496-0278-A2CC-FF5C8F786DD3}" dt="2019-10-07T15:34:40.179" v="31"/>
          <pc:sldLayoutMkLst>
            <pc:docMk/>
            <pc:sldMasterMk cId="3314713515" sldId="2147483648"/>
            <pc:sldLayoutMk cId="2079301086" sldId="2147483657"/>
          </pc:sldLayoutMkLst>
        </pc:sldLayoutChg>
        <pc:sldLayoutChg chg="del">
          <pc:chgData name="Morrison-Fronckowiak, Lisa T." userId="S::morrislt@buffalostate.edu::4474c720-6634-40d1-aa6b-b78d537a8447" providerId="AD" clId="Web-{D4091AAA-E496-0278-A2CC-FF5C8F786DD3}" dt="2019-10-07T15:34:40.179" v="31"/>
          <pc:sldLayoutMkLst>
            <pc:docMk/>
            <pc:sldMasterMk cId="3314713515" sldId="2147483648"/>
            <pc:sldLayoutMk cId="4034714430" sldId="2147483658"/>
          </pc:sldLayoutMkLst>
        </pc:sldLayoutChg>
        <pc:sldLayoutChg chg="del">
          <pc:chgData name="Morrison-Fronckowiak, Lisa T." userId="S::morrislt@buffalostate.edu::4474c720-6634-40d1-aa6b-b78d537a8447" providerId="AD" clId="Web-{D4091AAA-E496-0278-A2CC-FF5C8F786DD3}" dt="2019-10-07T15:34:40.179" v="31"/>
          <pc:sldLayoutMkLst>
            <pc:docMk/>
            <pc:sldMasterMk cId="3314713515" sldId="2147483648"/>
            <pc:sldLayoutMk cId="2239849837" sldId="2147483659"/>
          </pc:sldLayoutMkLst>
        </pc:sldLayoutChg>
      </pc:sldMasterChg>
      <pc:sldMasterChg chg="add del addSldLayout delSldLayout modSldLayout">
        <pc:chgData name="Morrison-Fronckowiak, Lisa T." userId="S::morrislt@buffalostate.edu::4474c720-6634-40d1-aa6b-b78d537a8447" providerId="AD" clId="Web-{D4091AAA-E496-0278-A2CC-FF5C8F786DD3}" dt="2019-10-07T15:34:48.570" v="32"/>
        <pc:sldMasterMkLst>
          <pc:docMk/>
          <pc:sldMasterMk cId="3362016825" sldId="2147483660"/>
        </pc:sldMasterMkLst>
        <pc:sldLayoutChg chg="add del mod replId">
          <pc:chgData name="Morrison-Fronckowiak, Lisa T." userId="S::morrislt@buffalostate.edu::4474c720-6634-40d1-aa6b-b78d537a8447" providerId="AD" clId="Web-{D4091AAA-E496-0278-A2CC-FF5C8F786DD3}" dt="2019-10-07T15:34:48.570" v="32"/>
          <pc:sldLayoutMkLst>
            <pc:docMk/>
            <pc:sldMasterMk cId="3362016825" sldId="2147483660"/>
            <pc:sldLayoutMk cId="2648995399" sldId="2147483661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4:48.570" v="32"/>
          <pc:sldLayoutMkLst>
            <pc:docMk/>
            <pc:sldMasterMk cId="3362016825" sldId="2147483660"/>
            <pc:sldLayoutMk cId="2134454158" sldId="2147483662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4:48.570" v="32"/>
          <pc:sldLayoutMkLst>
            <pc:docMk/>
            <pc:sldMasterMk cId="3362016825" sldId="2147483660"/>
            <pc:sldLayoutMk cId="1030636467" sldId="2147483663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4:48.570" v="32"/>
          <pc:sldLayoutMkLst>
            <pc:docMk/>
            <pc:sldMasterMk cId="3362016825" sldId="2147483660"/>
            <pc:sldLayoutMk cId="2445796391" sldId="2147483664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4:48.570" v="32"/>
          <pc:sldLayoutMkLst>
            <pc:docMk/>
            <pc:sldMasterMk cId="3362016825" sldId="2147483660"/>
            <pc:sldLayoutMk cId="1213026195" sldId="2147483665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4:48.570" v="32"/>
          <pc:sldLayoutMkLst>
            <pc:docMk/>
            <pc:sldMasterMk cId="3362016825" sldId="2147483660"/>
            <pc:sldLayoutMk cId="3663574928" sldId="2147483666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4:48.570" v="32"/>
          <pc:sldLayoutMkLst>
            <pc:docMk/>
            <pc:sldMasterMk cId="3362016825" sldId="2147483660"/>
            <pc:sldLayoutMk cId="91563820" sldId="2147483667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4:48.570" v="32"/>
          <pc:sldLayoutMkLst>
            <pc:docMk/>
            <pc:sldMasterMk cId="3362016825" sldId="2147483660"/>
            <pc:sldLayoutMk cId="1278623381" sldId="2147483668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4:48.570" v="32"/>
          <pc:sldLayoutMkLst>
            <pc:docMk/>
            <pc:sldMasterMk cId="3362016825" sldId="2147483660"/>
            <pc:sldLayoutMk cId="1451144244" sldId="2147483669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4:48.570" v="32"/>
          <pc:sldLayoutMkLst>
            <pc:docMk/>
            <pc:sldMasterMk cId="3362016825" sldId="2147483660"/>
            <pc:sldLayoutMk cId="3844918693" sldId="2147483670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4:48.570" v="32"/>
          <pc:sldLayoutMkLst>
            <pc:docMk/>
            <pc:sldMasterMk cId="3362016825" sldId="2147483660"/>
            <pc:sldLayoutMk cId="878084190" sldId="2147483671"/>
          </pc:sldLayoutMkLst>
        </pc:sldLayoutChg>
      </pc:sldMasterChg>
      <pc:sldMasterChg chg="add del addSldLayout delSldLayout modSldLayout">
        <pc:chgData name="Morrison-Fronckowiak, Lisa T." userId="S::morrislt@buffalostate.edu::4474c720-6634-40d1-aa6b-b78d537a8447" providerId="AD" clId="Web-{D4091AAA-E496-0278-A2CC-FF5C8F786DD3}" dt="2019-10-07T15:34:56.883" v="33"/>
        <pc:sldMasterMkLst>
          <pc:docMk/>
          <pc:sldMasterMk cId="3153494253" sldId="2147483672"/>
        </pc:sldMasterMkLst>
        <pc:sldLayoutChg chg="add del mod replId">
          <pc:chgData name="Morrison-Fronckowiak, Lisa T." userId="S::morrislt@buffalostate.edu::4474c720-6634-40d1-aa6b-b78d537a8447" providerId="AD" clId="Web-{D4091AAA-E496-0278-A2CC-FF5C8F786DD3}" dt="2019-10-07T15:34:56.883" v="33"/>
          <pc:sldLayoutMkLst>
            <pc:docMk/>
            <pc:sldMasterMk cId="3153494253" sldId="2147483672"/>
            <pc:sldLayoutMk cId="3179851696" sldId="2147483673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4:56.883" v="33"/>
          <pc:sldLayoutMkLst>
            <pc:docMk/>
            <pc:sldMasterMk cId="3153494253" sldId="2147483672"/>
            <pc:sldLayoutMk cId="3055166048" sldId="2147483674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4:56.883" v="33"/>
          <pc:sldLayoutMkLst>
            <pc:docMk/>
            <pc:sldMasterMk cId="3153494253" sldId="2147483672"/>
            <pc:sldLayoutMk cId="3470718658" sldId="2147483675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4:56.883" v="33"/>
          <pc:sldLayoutMkLst>
            <pc:docMk/>
            <pc:sldMasterMk cId="3153494253" sldId="2147483672"/>
            <pc:sldLayoutMk cId="4062361807" sldId="2147483676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4:56.883" v="33"/>
          <pc:sldLayoutMkLst>
            <pc:docMk/>
            <pc:sldMasterMk cId="3153494253" sldId="2147483672"/>
            <pc:sldLayoutMk cId="826852096" sldId="2147483677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4:56.883" v="33"/>
          <pc:sldLayoutMkLst>
            <pc:docMk/>
            <pc:sldMasterMk cId="3153494253" sldId="2147483672"/>
            <pc:sldLayoutMk cId="3990244070" sldId="2147483678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4:56.883" v="33"/>
          <pc:sldLayoutMkLst>
            <pc:docMk/>
            <pc:sldMasterMk cId="3153494253" sldId="2147483672"/>
            <pc:sldLayoutMk cId="3261398366" sldId="2147483679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4:56.883" v="33"/>
          <pc:sldLayoutMkLst>
            <pc:docMk/>
            <pc:sldMasterMk cId="3153494253" sldId="2147483672"/>
            <pc:sldLayoutMk cId="454785679" sldId="2147483680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4:56.883" v="33"/>
          <pc:sldLayoutMkLst>
            <pc:docMk/>
            <pc:sldMasterMk cId="3153494253" sldId="2147483672"/>
            <pc:sldLayoutMk cId="1979451126" sldId="2147483681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4:56.883" v="33"/>
          <pc:sldLayoutMkLst>
            <pc:docMk/>
            <pc:sldMasterMk cId="3153494253" sldId="2147483672"/>
            <pc:sldLayoutMk cId="1044564515" sldId="2147483682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4:56.883" v="33"/>
          <pc:sldLayoutMkLst>
            <pc:docMk/>
            <pc:sldMasterMk cId="3153494253" sldId="2147483672"/>
            <pc:sldLayoutMk cId="169425090" sldId="2147483683"/>
          </pc:sldLayoutMkLst>
        </pc:sldLayoutChg>
      </pc:sldMasterChg>
      <pc:sldMasterChg chg="add del addSldLayout delSldLayout modSldLayout">
        <pc:chgData name="Morrison-Fronckowiak, Lisa T." userId="S::morrislt@buffalostate.edu::4474c720-6634-40d1-aa6b-b78d537a8447" providerId="AD" clId="Web-{D4091AAA-E496-0278-A2CC-FF5C8F786DD3}" dt="2019-10-07T15:35:07.587" v="34"/>
        <pc:sldMasterMkLst>
          <pc:docMk/>
          <pc:sldMasterMk cId="3131748352" sldId="2147483684"/>
        </pc:sldMasterMkLst>
        <pc:sldLayoutChg chg="add del mod replId">
          <pc:chgData name="Morrison-Fronckowiak, Lisa T." userId="S::morrislt@buffalostate.edu::4474c720-6634-40d1-aa6b-b78d537a8447" providerId="AD" clId="Web-{D4091AAA-E496-0278-A2CC-FF5C8F786DD3}" dt="2019-10-07T15:35:07.587" v="34"/>
          <pc:sldLayoutMkLst>
            <pc:docMk/>
            <pc:sldMasterMk cId="3131748352" sldId="2147483684"/>
            <pc:sldLayoutMk cId="798532468" sldId="2147483685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5:07.587" v="34"/>
          <pc:sldLayoutMkLst>
            <pc:docMk/>
            <pc:sldMasterMk cId="3131748352" sldId="2147483684"/>
            <pc:sldLayoutMk cId="1976737965" sldId="2147483686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5:07.587" v="34"/>
          <pc:sldLayoutMkLst>
            <pc:docMk/>
            <pc:sldMasterMk cId="3131748352" sldId="2147483684"/>
            <pc:sldLayoutMk cId="3960428768" sldId="2147483687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5:07.587" v="34"/>
          <pc:sldLayoutMkLst>
            <pc:docMk/>
            <pc:sldMasterMk cId="3131748352" sldId="2147483684"/>
            <pc:sldLayoutMk cId="3932197017" sldId="2147483688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5:07.587" v="34"/>
          <pc:sldLayoutMkLst>
            <pc:docMk/>
            <pc:sldMasterMk cId="3131748352" sldId="2147483684"/>
            <pc:sldLayoutMk cId="3977798796" sldId="2147483689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5:07.587" v="34"/>
          <pc:sldLayoutMkLst>
            <pc:docMk/>
            <pc:sldMasterMk cId="3131748352" sldId="2147483684"/>
            <pc:sldLayoutMk cId="825035729" sldId="2147483690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5:07.587" v="34"/>
          <pc:sldLayoutMkLst>
            <pc:docMk/>
            <pc:sldMasterMk cId="3131748352" sldId="2147483684"/>
            <pc:sldLayoutMk cId="1973120071" sldId="2147483691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5:07.587" v="34"/>
          <pc:sldLayoutMkLst>
            <pc:docMk/>
            <pc:sldMasterMk cId="3131748352" sldId="2147483684"/>
            <pc:sldLayoutMk cId="162262670" sldId="2147483692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5:07.587" v="34"/>
          <pc:sldLayoutMkLst>
            <pc:docMk/>
            <pc:sldMasterMk cId="3131748352" sldId="2147483684"/>
            <pc:sldLayoutMk cId="3378433680" sldId="2147483693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5:07.587" v="34"/>
          <pc:sldLayoutMkLst>
            <pc:docMk/>
            <pc:sldMasterMk cId="3131748352" sldId="2147483684"/>
            <pc:sldLayoutMk cId="23418955" sldId="2147483694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5:07.587" v="34"/>
          <pc:sldLayoutMkLst>
            <pc:docMk/>
            <pc:sldMasterMk cId="3131748352" sldId="2147483684"/>
            <pc:sldLayoutMk cId="2333211128" sldId="2147483695"/>
          </pc:sldLayoutMkLst>
        </pc:sldLayoutChg>
      </pc:sldMasterChg>
      <pc:sldMasterChg chg="add del addSldLayout delSldLayout modSldLayout">
        <pc:chgData name="Morrison-Fronckowiak, Lisa T." userId="S::morrislt@buffalostate.edu::4474c720-6634-40d1-aa6b-b78d537a8447" providerId="AD" clId="Web-{D4091AAA-E496-0278-A2CC-FF5C8F786DD3}" dt="2019-10-07T15:35:12.509" v="35"/>
        <pc:sldMasterMkLst>
          <pc:docMk/>
          <pc:sldMasterMk cId="235094912" sldId="2147483696"/>
        </pc:sldMasterMkLst>
        <pc:sldLayoutChg chg="add del mod replId">
          <pc:chgData name="Morrison-Fronckowiak, Lisa T." userId="S::morrislt@buffalostate.edu::4474c720-6634-40d1-aa6b-b78d537a8447" providerId="AD" clId="Web-{D4091AAA-E496-0278-A2CC-FF5C8F786DD3}" dt="2019-10-07T15:35:12.509" v="35"/>
          <pc:sldLayoutMkLst>
            <pc:docMk/>
            <pc:sldMasterMk cId="235094912" sldId="2147483696"/>
            <pc:sldLayoutMk cId="3286383530" sldId="2147483697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5:12.509" v="35"/>
          <pc:sldLayoutMkLst>
            <pc:docMk/>
            <pc:sldMasterMk cId="235094912" sldId="2147483696"/>
            <pc:sldLayoutMk cId="1161388723" sldId="2147483698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5:12.509" v="35"/>
          <pc:sldLayoutMkLst>
            <pc:docMk/>
            <pc:sldMasterMk cId="235094912" sldId="2147483696"/>
            <pc:sldLayoutMk cId="3459521049" sldId="2147483699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5:12.509" v="35"/>
          <pc:sldLayoutMkLst>
            <pc:docMk/>
            <pc:sldMasterMk cId="235094912" sldId="2147483696"/>
            <pc:sldLayoutMk cId="3682487416" sldId="2147483700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5:12.509" v="35"/>
          <pc:sldLayoutMkLst>
            <pc:docMk/>
            <pc:sldMasterMk cId="235094912" sldId="2147483696"/>
            <pc:sldLayoutMk cId="4252452046" sldId="2147483701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5:12.509" v="35"/>
          <pc:sldLayoutMkLst>
            <pc:docMk/>
            <pc:sldMasterMk cId="235094912" sldId="2147483696"/>
            <pc:sldLayoutMk cId="131053098" sldId="2147483702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5:12.509" v="35"/>
          <pc:sldLayoutMkLst>
            <pc:docMk/>
            <pc:sldMasterMk cId="235094912" sldId="2147483696"/>
            <pc:sldLayoutMk cId="4198814990" sldId="2147483703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5:12.509" v="35"/>
          <pc:sldLayoutMkLst>
            <pc:docMk/>
            <pc:sldMasterMk cId="235094912" sldId="2147483696"/>
            <pc:sldLayoutMk cId="3107356074" sldId="2147483704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5:12.509" v="35"/>
          <pc:sldLayoutMkLst>
            <pc:docMk/>
            <pc:sldMasterMk cId="235094912" sldId="2147483696"/>
            <pc:sldLayoutMk cId="3699290559" sldId="2147483705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5:12.509" v="35"/>
          <pc:sldLayoutMkLst>
            <pc:docMk/>
            <pc:sldMasterMk cId="235094912" sldId="2147483696"/>
            <pc:sldLayoutMk cId="1588957861" sldId="2147483706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5:12.509" v="35"/>
          <pc:sldLayoutMkLst>
            <pc:docMk/>
            <pc:sldMasterMk cId="235094912" sldId="2147483696"/>
            <pc:sldLayoutMk cId="1012963208" sldId="2147483707"/>
          </pc:sldLayoutMkLst>
        </pc:sldLayoutChg>
      </pc:sldMasterChg>
      <pc:sldMasterChg chg="add del addSldLayout delSldLayout modSldLayout">
        <pc:chgData name="Morrison-Fronckowiak, Lisa T." userId="S::morrislt@buffalostate.edu::4474c720-6634-40d1-aa6b-b78d537a8447" providerId="AD" clId="Web-{D4091AAA-E496-0278-A2CC-FF5C8F786DD3}" dt="2019-10-07T15:37:02.170" v="45"/>
        <pc:sldMasterMkLst>
          <pc:docMk/>
          <pc:sldMasterMk cId="1111258571" sldId="2147483708"/>
        </pc:sldMasterMkLst>
        <pc:sldLayoutChg chg="add del mod replId">
          <pc:chgData name="Morrison-Fronckowiak, Lisa T." userId="S::morrislt@buffalostate.edu::4474c720-6634-40d1-aa6b-b78d537a8447" providerId="AD" clId="Web-{D4091AAA-E496-0278-A2CC-FF5C8F786DD3}" dt="2019-10-07T15:37:02.170" v="45"/>
          <pc:sldLayoutMkLst>
            <pc:docMk/>
            <pc:sldMasterMk cId="1111258571" sldId="2147483708"/>
            <pc:sldLayoutMk cId="3224345092" sldId="2147483709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7:02.170" v="45"/>
          <pc:sldLayoutMkLst>
            <pc:docMk/>
            <pc:sldMasterMk cId="1111258571" sldId="2147483708"/>
            <pc:sldLayoutMk cId="4141868727" sldId="2147483710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7:02.170" v="45"/>
          <pc:sldLayoutMkLst>
            <pc:docMk/>
            <pc:sldMasterMk cId="1111258571" sldId="2147483708"/>
            <pc:sldLayoutMk cId="1606934044" sldId="2147483711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7:02.170" v="45"/>
          <pc:sldLayoutMkLst>
            <pc:docMk/>
            <pc:sldMasterMk cId="1111258571" sldId="2147483708"/>
            <pc:sldLayoutMk cId="2434123839" sldId="2147483712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7:02.170" v="45"/>
          <pc:sldLayoutMkLst>
            <pc:docMk/>
            <pc:sldMasterMk cId="1111258571" sldId="2147483708"/>
            <pc:sldLayoutMk cId="2770220400" sldId="2147483713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7:02.170" v="45"/>
          <pc:sldLayoutMkLst>
            <pc:docMk/>
            <pc:sldMasterMk cId="1111258571" sldId="2147483708"/>
            <pc:sldLayoutMk cId="1825589491" sldId="2147483714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7:02.170" v="45"/>
          <pc:sldLayoutMkLst>
            <pc:docMk/>
            <pc:sldMasterMk cId="1111258571" sldId="2147483708"/>
            <pc:sldLayoutMk cId="2187292966" sldId="2147483715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7:02.170" v="45"/>
          <pc:sldLayoutMkLst>
            <pc:docMk/>
            <pc:sldMasterMk cId="1111258571" sldId="2147483708"/>
            <pc:sldLayoutMk cId="2706962499" sldId="2147483716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7:02.170" v="45"/>
          <pc:sldLayoutMkLst>
            <pc:docMk/>
            <pc:sldMasterMk cId="1111258571" sldId="2147483708"/>
            <pc:sldLayoutMk cId="3535816395" sldId="2147483717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7:02.170" v="45"/>
          <pc:sldLayoutMkLst>
            <pc:docMk/>
            <pc:sldMasterMk cId="1111258571" sldId="2147483708"/>
            <pc:sldLayoutMk cId="2501480967" sldId="2147483718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37:02.170" v="45"/>
          <pc:sldLayoutMkLst>
            <pc:docMk/>
            <pc:sldMasterMk cId="1111258571" sldId="2147483708"/>
            <pc:sldLayoutMk cId="4095915540" sldId="2147483719"/>
          </pc:sldLayoutMkLst>
        </pc:sldLayoutChg>
      </pc:sldMasterChg>
      <pc:sldMasterChg chg="add del addSldLayout delSldLayout modSldLayout">
        <pc:chgData name="Morrison-Fronckowiak, Lisa T." userId="S::morrislt@buffalostate.edu::4474c720-6634-40d1-aa6b-b78d537a8447" providerId="AD" clId="Web-{D4091AAA-E496-0278-A2CC-FF5C8F786DD3}" dt="2019-10-07T15:41:29.837" v="49"/>
        <pc:sldMasterMkLst>
          <pc:docMk/>
          <pc:sldMasterMk cId="684715166" sldId="2147483720"/>
        </pc:sldMasterMkLst>
        <pc:sldLayoutChg chg="add del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684715166" sldId="2147483720"/>
            <pc:sldLayoutMk cId="1520959026" sldId="2147483721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684715166" sldId="2147483720"/>
            <pc:sldLayoutMk cId="314804056" sldId="2147483722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684715166" sldId="2147483720"/>
            <pc:sldLayoutMk cId="3300655191" sldId="2147483723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684715166" sldId="2147483720"/>
            <pc:sldLayoutMk cId="4283211630" sldId="2147483724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684715166" sldId="2147483720"/>
            <pc:sldLayoutMk cId="511697717" sldId="2147483725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684715166" sldId="2147483720"/>
            <pc:sldLayoutMk cId="3830761047" sldId="2147483726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684715166" sldId="2147483720"/>
            <pc:sldLayoutMk cId="4246748006" sldId="2147483727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684715166" sldId="2147483720"/>
            <pc:sldLayoutMk cId="191037651" sldId="2147483728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684715166" sldId="2147483720"/>
            <pc:sldLayoutMk cId="1724210458" sldId="2147483729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684715166" sldId="2147483720"/>
            <pc:sldLayoutMk cId="382070732" sldId="2147483730"/>
          </pc:sldLayoutMkLst>
        </pc:sldLayoutChg>
        <pc:sldLayoutChg chg="add del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684715166" sldId="2147483720"/>
            <pc:sldLayoutMk cId="1913374735" sldId="2147483731"/>
          </pc:sldLayoutMkLst>
        </pc:sldLayoutChg>
      </pc:sldMasterChg>
      <pc:sldMasterChg chg="add addSldLayout modSldLayout">
        <pc:chgData name="Morrison-Fronckowiak, Lisa T." userId="S::morrislt@buffalostate.edu::4474c720-6634-40d1-aa6b-b78d537a8447" providerId="AD" clId="Web-{D4091AAA-E496-0278-A2CC-FF5C8F786DD3}" dt="2019-10-07T15:41:29.837" v="49"/>
        <pc:sldMasterMkLst>
          <pc:docMk/>
          <pc:sldMasterMk cId="4209338946" sldId="2147483732"/>
        </pc:sldMasterMkLst>
        <pc:sldLayoutChg chg="add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4209338946" sldId="2147483732"/>
            <pc:sldLayoutMk cId="2918305080" sldId="2147483733"/>
          </pc:sldLayoutMkLst>
        </pc:sldLayoutChg>
        <pc:sldLayoutChg chg="add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4209338946" sldId="2147483732"/>
            <pc:sldLayoutMk cId="3253484239" sldId="2147483734"/>
          </pc:sldLayoutMkLst>
        </pc:sldLayoutChg>
        <pc:sldLayoutChg chg="add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4209338946" sldId="2147483732"/>
            <pc:sldLayoutMk cId="3003306408" sldId="2147483735"/>
          </pc:sldLayoutMkLst>
        </pc:sldLayoutChg>
        <pc:sldLayoutChg chg="add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4209338946" sldId="2147483732"/>
            <pc:sldLayoutMk cId="988611425" sldId="2147483736"/>
          </pc:sldLayoutMkLst>
        </pc:sldLayoutChg>
        <pc:sldLayoutChg chg="add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4209338946" sldId="2147483732"/>
            <pc:sldLayoutMk cId="4073148296" sldId="2147483737"/>
          </pc:sldLayoutMkLst>
        </pc:sldLayoutChg>
        <pc:sldLayoutChg chg="add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4209338946" sldId="2147483732"/>
            <pc:sldLayoutMk cId="553904941" sldId="2147483738"/>
          </pc:sldLayoutMkLst>
        </pc:sldLayoutChg>
        <pc:sldLayoutChg chg="add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4209338946" sldId="2147483732"/>
            <pc:sldLayoutMk cId="1786651858" sldId="2147483739"/>
          </pc:sldLayoutMkLst>
        </pc:sldLayoutChg>
        <pc:sldLayoutChg chg="add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4209338946" sldId="2147483732"/>
            <pc:sldLayoutMk cId="2336272805" sldId="2147483740"/>
          </pc:sldLayoutMkLst>
        </pc:sldLayoutChg>
        <pc:sldLayoutChg chg="add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4209338946" sldId="2147483732"/>
            <pc:sldLayoutMk cId="3810418614" sldId="2147483741"/>
          </pc:sldLayoutMkLst>
        </pc:sldLayoutChg>
        <pc:sldLayoutChg chg="add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4209338946" sldId="2147483732"/>
            <pc:sldLayoutMk cId="1949990311" sldId="2147483742"/>
          </pc:sldLayoutMkLst>
        </pc:sldLayoutChg>
        <pc:sldLayoutChg chg="add mod replId">
          <pc:chgData name="Morrison-Fronckowiak, Lisa T." userId="S::morrislt@buffalostate.edu::4474c720-6634-40d1-aa6b-b78d537a8447" providerId="AD" clId="Web-{D4091AAA-E496-0278-A2CC-FF5C8F786DD3}" dt="2019-10-07T15:41:29.837" v="49"/>
          <pc:sldLayoutMkLst>
            <pc:docMk/>
            <pc:sldMasterMk cId="4209338946" sldId="2147483732"/>
            <pc:sldLayoutMk cId="2042486443" sldId="2147483743"/>
          </pc:sldLayoutMkLst>
        </pc:sldLayoutChg>
      </pc:sldMasterChg>
    </pc:docChg>
  </pc:docChgLst>
  <pc:docChgLst>
    <pc:chgData name="Silverheels, Sumana" userId="423b3e8b-1714-431a-8619-8cbf5066f08a" providerId="ADAL" clId="{E147DD3B-D20E-4C93-A6C7-C2390BE2BDBC}"/>
    <pc:docChg chg="undo redo custSel mod addSld delSld modSld sldOrd">
      <pc:chgData name="Silverheels, Sumana" userId="423b3e8b-1714-431a-8619-8cbf5066f08a" providerId="ADAL" clId="{E147DD3B-D20E-4C93-A6C7-C2390BE2BDBC}" dt="2019-10-30T18:56:56.973" v="1990" actId="5793"/>
      <pc:docMkLst>
        <pc:docMk/>
      </pc:docMkLst>
      <pc:sldChg chg="modSp">
        <pc:chgData name="Silverheels, Sumana" userId="423b3e8b-1714-431a-8619-8cbf5066f08a" providerId="ADAL" clId="{E147DD3B-D20E-4C93-A6C7-C2390BE2BDBC}" dt="2019-10-30T17:54:50.991" v="1976" actId="14100"/>
        <pc:sldMkLst>
          <pc:docMk/>
          <pc:sldMk cId="3483189942" sldId="256"/>
        </pc:sldMkLst>
        <pc:spChg chg="mod">
          <ac:chgData name="Silverheels, Sumana" userId="423b3e8b-1714-431a-8619-8cbf5066f08a" providerId="ADAL" clId="{E147DD3B-D20E-4C93-A6C7-C2390BE2BDBC}" dt="2019-10-28T18:53:18.557" v="1492" actId="20577"/>
          <ac:spMkLst>
            <pc:docMk/>
            <pc:sldMk cId="3483189942" sldId="256"/>
            <ac:spMk id="2" creationId="{11CFD5B1-0B8C-431F-9092-35DA864DCFFB}"/>
          </ac:spMkLst>
        </pc:spChg>
        <pc:spChg chg="mod">
          <ac:chgData name="Silverheels, Sumana" userId="423b3e8b-1714-431a-8619-8cbf5066f08a" providerId="ADAL" clId="{E147DD3B-D20E-4C93-A6C7-C2390BE2BDBC}" dt="2019-10-28T18:52:56.909" v="1488" actId="1036"/>
          <ac:spMkLst>
            <pc:docMk/>
            <pc:sldMk cId="3483189942" sldId="256"/>
            <ac:spMk id="3" creationId="{A4926BDE-EE35-4353-915D-425675CC3A4C}"/>
          </ac:spMkLst>
        </pc:spChg>
        <pc:picChg chg="mod">
          <ac:chgData name="Silverheels, Sumana" userId="423b3e8b-1714-431a-8619-8cbf5066f08a" providerId="ADAL" clId="{E147DD3B-D20E-4C93-A6C7-C2390BE2BDBC}" dt="2019-10-30T17:54:50.991" v="1976" actId="14100"/>
          <ac:picMkLst>
            <pc:docMk/>
            <pc:sldMk cId="3483189942" sldId="256"/>
            <ac:picMk id="7" creationId="{3AB94ED8-D47B-4F1B-B604-8B2CC507A4ED}"/>
          </ac:picMkLst>
        </pc:picChg>
      </pc:sldChg>
      <pc:sldChg chg="addSp delSp modSp mod setBg">
        <pc:chgData name="Silverheels, Sumana" userId="423b3e8b-1714-431a-8619-8cbf5066f08a" providerId="ADAL" clId="{E147DD3B-D20E-4C93-A6C7-C2390BE2BDBC}" dt="2019-10-28T14:09:21.767" v="312" actId="26606"/>
        <pc:sldMkLst>
          <pc:docMk/>
          <pc:sldMk cId="3584606774" sldId="257"/>
        </pc:sldMkLst>
        <pc:spChg chg="mod">
          <ac:chgData name="Silverheels, Sumana" userId="423b3e8b-1714-431a-8619-8cbf5066f08a" providerId="ADAL" clId="{E147DD3B-D20E-4C93-A6C7-C2390BE2BDBC}" dt="2019-10-28T14:09:21.767" v="312" actId="26606"/>
          <ac:spMkLst>
            <pc:docMk/>
            <pc:sldMk cId="3584606774" sldId="257"/>
            <ac:spMk id="2" creationId="{1693D03C-3387-4B12-B944-F7E1162F4AD4}"/>
          </ac:spMkLst>
        </pc:spChg>
        <pc:spChg chg="del">
          <ac:chgData name="Silverheels, Sumana" userId="423b3e8b-1714-431a-8619-8cbf5066f08a" providerId="ADAL" clId="{E147DD3B-D20E-4C93-A6C7-C2390BE2BDBC}" dt="2019-10-28T14:09:21.767" v="312" actId="26606"/>
          <ac:spMkLst>
            <pc:docMk/>
            <pc:sldMk cId="3584606774" sldId="257"/>
            <ac:spMk id="3" creationId="{3DD89990-B46B-4681-B8B6-F5A5B6335FCA}"/>
          </ac:spMkLst>
        </pc:spChg>
        <pc:spChg chg="add">
          <ac:chgData name="Silverheels, Sumana" userId="423b3e8b-1714-431a-8619-8cbf5066f08a" providerId="ADAL" clId="{E147DD3B-D20E-4C93-A6C7-C2390BE2BDBC}" dt="2019-10-28T14:09:21.767" v="312" actId="26606"/>
          <ac:spMkLst>
            <pc:docMk/>
            <pc:sldMk cId="3584606774" sldId="257"/>
            <ac:spMk id="10" creationId="{46C2E80F-49A6-4372-B103-219D417A55ED}"/>
          </ac:spMkLst>
        </pc:spChg>
        <pc:graphicFrameChg chg="add">
          <ac:chgData name="Silverheels, Sumana" userId="423b3e8b-1714-431a-8619-8cbf5066f08a" providerId="ADAL" clId="{E147DD3B-D20E-4C93-A6C7-C2390BE2BDBC}" dt="2019-10-28T14:09:21.767" v="312" actId="26606"/>
          <ac:graphicFrameMkLst>
            <pc:docMk/>
            <pc:sldMk cId="3584606774" sldId="257"/>
            <ac:graphicFrameMk id="5" creationId="{589001BC-0A9B-4F65-ABF9-D27DBCD5E8E8}"/>
          </ac:graphicFrameMkLst>
        </pc:graphicFrameChg>
      </pc:sldChg>
      <pc:sldChg chg="delSp modSp">
        <pc:chgData name="Silverheels, Sumana" userId="423b3e8b-1714-431a-8619-8cbf5066f08a" providerId="ADAL" clId="{E147DD3B-D20E-4C93-A6C7-C2390BE2BDBC}" dt="2019-10-28T18:56:14.228" v="1509"/>
        <pc:sldMkLst>
          <pc:docMk/>
          <pc:sldMk cId="1218253980" sldId="258"/>
        </pc:sldMkLst>
        <pc:spChg chg="mod">
          <ac:chgData name="Silverheels, Sumana" userId="423b3e8b-1714-431a-8619-8cbf5066f08a" providerId="ADAL" clId="{E147DD3B-D20E-4C93-A6C7-C2390BE2BDBC}" dt="2019-10-28T14:07:42.159" v="306" actId="26606"/>
          <ac:spMkLst>
            <pc:docMk/>
            <pc:sldMk cId="1218253980" sldId="258"/>
            <ac:spMk id="2" creationId="{432B853A-A05E-486C-8040-44E763B6F7CC}"/>
          </ac:spMkLst>
        </pc:spChg>
        <pc:spChg chg="del">
          <ac:chgData name="Silverheels, Sumana" userId="423b3e8b-1714-431a-8619-8cbf5066f08a" providerId="ADAL" clId="{E147DD3B-D20E-4C93-A6C7-C2390BE2BDBC}" dt="2019-10-28T14:07:42.159" v="306" actId="26606"/>
          <ac:spMkLst>
            <pc:docMk/>
            <pc:sldMk cId="1218253980" sldId="258"/>
            <ac:spMk id="10" creationId="{46C2E80F-49A6-4372-B103-219D417A55ED}"/>
          </ac:spMkLst>
        </pc:spChg>
        <pc:graphicFrameChg chg="mod modGraphic">
          <ac:chgData name="Silverheels, Sumana" userId="423b3e8b-1714-431a-8619-8cbf5066f08a" providerId="ADAL" clId="{E147DD3B-D20E-4C93-A6C7-C2390BE2BDBC}" dt="2019-10-28T18:56:14.228" v="1509"/>
          <ac:graphicFrameMkLst>
            <pc:docMk/>
            <pc:sldMk cId="1218253980" sldId="258"/>
            <ac:graphicFrameMk id="5" creationId="{CE279226-D996-4F0A-9B09-6675817D924C}"/>
          </ac:graphicFrameMkLst>
        </pc:graphicFrameChg>
      </pc:sldChg>
      <pc:sldChg chg="del setBg modNotesTx">
        <pc:chgData name="Silverheels, Sumana" userId="423b3e8b-1714-431a-8619-8cbf5066f08a" providerId="ADAL" clId="{E147DD3B-D20E-4C93-A6C7-C2390BE2BDBC}" dt="2019-10-28T18:47:01.352" v="1116" actId="47"/>
        <pc:sldMkLst>
          <pc:docMk/>
          <pc:sldMk cId="1598657835" sldId="259"/>
        </pc:sldMkLst>
      </pc:sldChg>
      <pc:sldChg chg="del">
        <pc:chgData name="Silverheels, Sumana" userId="423b3e8b-1714-431a-8619-8cbf5066f08a" providerId="ADAL" clId="{E147DD3B-D20E-4C93-A6C7-C2390BE2BDBC}" dt="2019-10-07T19:30:47.902" v="4" actId="47"/>
        <pc:sldMkLst>
          <pc:docMk/>
          <pc:sldMk cId="3875661023" sldId="260"/>
        </pc:sldMkLst>
      </pc:sldChg>
      <pc:sldChg chg="del">
        <pc:chgData name="Silverheels, Sumana" userId="423b3e8b-1714-431a-8619-8cbf5066f08a" providerId="ADAL" clId="{E147DD3B-D20E-4C93-A6C7-C2390BE2BDBC}" dt="2019-10-07T19:30:33.495" v="3" actId="47"/>
        <pc:sldMkLst>
          <pc:docMk/>
          <pc:sldMk cId="3038658975" sldId="261"/>
        </pc:sldMkLst>
      </pc:sldChg>
      <pc:sldChg chg="addSp modSp mod setBg">
        <pc:chgData name="Silverheels, Sumana" userId="423b3e8b-1714-431a-8619-8cbf5066f08a" providerId="ADAL" clId="{E147DD3B-D20E-4C93-A6C7-C2390BE2BDBC}" dt="2019-10-28T19:07:05.505" v="1667" actId="404"/>
        <pc:sldMkLst>
          <pc:docMk/>
          <pc:sldMk cId="2292609676" sldId="262"/>
        </pc:sldMkLst>
        <pc:spChg chg="mod">
          <ac:chgData name="Silverheels, Sumana" userId="423b3e8b-1714-431a-8619-8cbf5066f08a" providerId="ADAL" clId="{E147DD3B-D20E-4C93-A6C7-C2390BE2BDBC}" dt="2019-10-28T14:10:09.129" v="313" actId="26606"/>
          <ac:spMkLst>
            <pc:docMk/>
            <pc:sldMk cId="2292609676" sldId="262"/>
            <ac:spMk id="2" creationId="{76137857-514D-4FBC-BD92-9E48520D65B6}"/>
          </ac:spMkLst>
        </pc:spChg>
        <pc:spChg chg="mod">
          <ac:chgData name="Silverheels, Sumana" userId="423b3e8b-1714-431a-8619-8cbf5066f08a" providerId="ADAL" clId="{E147DD3B-D20E-4C93-A6C7-C2390BE2BDBC}" dt="2019-10-28T19:07:05.505" v="1667" actId="404"/>
          <ac:spMkLst>
            <pc:docMk/>
            <pc:sldMk cId="2292609676" sldId="262"/>
            <ac:spMk id="3" creationId="{FA6615CE-C65D-4CC4-B488-083A460D5096}"/>
          </ac:spMkLst>
        </pc:spChg>
        <pc:spChg chg="add">
          <ac:chgData name="Silverheels, Sumana" userId="423b3e8b-1714-431a-8619-8cbf5066f08a" providerId="ADAL" clId="{E147DD3B-D20E-4C93-A6C7-C2390BE2BDBC}" dt="2019-10-28T14:10:09.129" v="313" actId="26606"/>
          <ac:spMkLst>
            <pc:docMk/>
            <pc:sldMk cId="2292609676" sldId="262"/>
            <ac:spMk id="8" creationId="{3B854194-185D-494D-905C-7C7CB2E30F6E}"/>
          </ac:spMkLst>
        </pc:spChg>
        <pc:spChg chg="add">
          <ac:chgData name="Silverheels, Sumana" userId="423b3e8b-1714-431a-8619-8cbf5066f08a" providerId="ADAL" clId="{E147DD3B-D20E-4C93-A6C7-C2390BE2BDBC}" dt="2019-10-28T14:10:09.129" v="313" actId="26606"/>
          <ac:spMkLst>
            <pc:docMk/>
            <pc:sldMk cId="2292609676" sldId="262"/>
            <ac:spMk id="10" creationId="{B4F5FA0D-0104-4987-8241-EFF7C85B88DE}"/>
          </ac:spMkLst>
        </pc:spChg>
        <pc:picChg chg="add">
          <ac:chgData name="Silverheels, Sumana" userId="423b3e8b-1714-431a-8619-8cbf5066f08a" providerId="ADAL" clId="{E147DD3B-D20E-4C93-A6C7-C2390BE2BDBC}" dt="2019-10-28T14:10:09.129" v="313" actId="26606"/>
          <ac:picMkLst>
            <pc:docMk/>
            <pc:sldMk cId="2292609676" sldId="262"/>
            <ac:picMk id="12" creationId="{2897127E-6CEF-446C-BE87-93B7C46E49D1}"/>
          </ac:picMkLst>
        </pc:picChg>
      </pc:sldChg>
      <pc:sldChg chg="addSp delSp modSp mod setBg">
        <pc:chgData name="Silverheels, Sumana" userId="423b3e8b-1714-431a-8619-8cbf5066f08a" providerId="ADAL" clId="{E147DD3B-D20E-4C93-A6C7-C2390BE2BDBC}" dt="2019-10-28T14:17:49.458" v="514" actId="14100"/>
        <pc:sldMkLst>
          <pc:docMk/>
          <pc:sldMk cId="1377480577" sldId="263"/>
        </pc:sldMkLst>
        <pc:spChg chg="mod">
          <ac:chgData name="Silverheels, Sumana" userId="423b3e8b-1714-431a-8619-8cbf5066f08a" providerId="ADAL" clId="{E147DD3B-D20E-4C93-A6C7-C2390BE2BDBC}" dt="2019-10-28T14:17:23.633" v="510" actId="14100"/>
          <ac:spMkLst>
            <pc:docMk/>
            <pc:sldMk cId="1377480577" sldId="263"/>
            <ac:spMk id="2" creationId="{06639ECD-2C24-427E-9417-3387B153FA57}"/>
          </ac:spMkLst>
        </pc:spChg>
        <pc:spChg chg="mod ord">
          <ac:chgData name="Silverheels, Sumana" userId="423b3e8b-1714-431a-8619-8cbf5066f08a" providerId="ADAL" clId="{E147DD3B-D20E-4C93-A6C7-C2390BE2BDBC}" dt="2019-10-28T14:17:49.458" v="514" actId="14100"/>
          <ac:spMkLst>
            <pc:docMk/>
            <pc:sldMk cId="1377480577" sldId="263"/>
            <ac:spMk id="3" creationId="{204141C9-CD74-4611-920D-8261FFC9182D}"/>
          </ac:spMkLst>
        </pc:spChg>
        <pc:spChg chg="add del">
          <ac:chgData name="Silverheels, Sumana" userId="423b3e8b-1714-431a-8619-8cbf5066f08a" providerId="ADAL" clId="{E147DD3B-D20E-4C93-A6C7-C2390BE2BDBC}" dt="2019-10-28T14:10:52.698" v="315" actId="26606"/>
          <ac:spMkLst>
            <pc:docMk/>
            <pc:sldMk cId="1377480577" sldId="263"/>
            <ac:spMk id="10" creationId="{AFA67CD3-AB4E-4A7A-BEB8-53C445D8C44E}"/>
          </ac:spMkLst>
        </pc:spChg>
        <pc:spChg chg="add del">
          <ac:chgData name="Silverheels, Sumana" userId="423b3e8b-1714-431a-8619-8cbf5066f08a" providerId="ADAL" clId="{E147DD3B-D20E-4C93-A6C7-C2390BE2BDBC}" dt="2019-10-28T14:10:52.698" v="315" actId="26606"/>
          <ac:spMkLst>
            <pc:docMk/>
            <pc:sldMk cId="1377480577" sldId="263"/>
            <ac:spMk id="14" creationId="{339C8D78-A644-462F-B674-F440635E5353}"/>
          </ac:spMkLst>
        </pc:spChg>
        <pc:spChg chg="add del">
          <ac:chgData name="Silverheels, Sumana" userId="423b3e8b-1714-431a-8619-8cbf5066f08a" providerId="ADAL" clId="{E147DD3B-D20E-4C93-A6C7-C2390BE2BDBC}" dt="2019-10-28T14:10:55.399" v="317" actId="26606"/>
          <ac:spMkLst>
            <pc:docMk/>
            <pc:sldMk cId="1377480577" sldId="263"/>
            <ac:spMk id="16" creationId="{F56F5174-31D9-4DBB-AAB7-A1FD7BDB1352}"/>
          </ac:spMkLst>
        </pc:spChg>
        <pc:spChg chg="add del">
          <ac:chgData name="Silverheels, Sumana" userId="423b3e8b-1714-431a-8619-8cbf5066f08a" providerId="ADAL" clId="{E147DD3B-D20E-4C93-A6C7-C2390BE2BDBC}" dt="2019-10-28T14:10:55.399" v="317" actId="26606"/>
          <ac:spMkLst>
            <pc:docMk/>
            <pc:sldMk cId="1377480577" sldId="263"/>
            <ac:spMk id="18" creationId="{F9A95BEE-6BB1-4A28-A8E6-A34B2E42EF87}"/>
          </ac:spMkLst>
        </pc:spChg>
        <pc:spChg chg="add del">
          <ac:chgData name="Silverheels, Sumana" userId="423b3e8b-1714-431a-8619-8cbf5066f08a" providerId="ADAL" clId="{E147DD3B-D20E-4C93-A6C7-C2390BE2BDBC}" dt="2019-10-28T14:10:56.974" v="319" actId="26606"/>
          <ac:spMkLst>
            <pc:docMk/>
            <pc:sldMk cId="1377480577" sldId="263"/>
            <ac:spMk id="20" creationId="{AFA67CD3-AB4E-4A7A-BEB8-53C445D8C44E}"/>
          </ac:spMkLst>
        </pc:spChg>
        <pc:spChg chg="add del">
          <ac:chgData name="Silverheels, Sumana" userId="423b3e8b-1714-431a-8619-8cbf5066f08a" providerId="ADAL" clId="{E147DD3B-D20E-4C93-A6C7-C2390BE2BDBC}" dt="2019-10-28T14:10:56.974" v="319" actId="26606"/>
          <ac:spMkLst>
            <pc:docMk/>
            <pc:sldMk cId="1377480577" sldId="263"/>
            <ac:spMk id="22" creationId="{339C8D78-A644-462F-B674-F440635E5353}"/>
          </ac:spMkLst>
        </pc:spChg>
        <pc:spChg chg="add">
          <ac:chgData name="Silverheels, Sumana" userId="423b3e8b-1714-431a-8619-8cbf5066f08a" providerId="ADAL" clId="{E147DD3B-D20E-4C93-A6C7-C2390BE2BDBC}" dt="2019-10-28T14:10:57.006" v="320" actId="26606"/>
          <ac:spMkLst>
            <pc:docMk/>
            <pc:sldMk cId="1377480577" sldId="263"/>
            <ac:spMk id="24" creationId="{F56F5174-31D9-4DBB-AAB7-A1FD7BDB1352}"/>
          </ac:spMkLst>
        </pc:spChg>
        <pc:spChg chg="add">
          <ac:chgData name="Silverheels, Sumana" userId="423b3e8b-1714-431a-8619-8cbf5066f08a" providerId="ADAL" clId="{E147DD3B-D20E-4C93-A6C7-C2390BE2BDBC}" dt="2019-10-28T14:10:57.006" v="320" actId="26606"/>
          <ac:spMkLst>
            <pc:docMk/>
            <pc:sldMk cId="1377480577" sldId="263"/>
            <ac:spMk id="26" creationId="{F9A95BEE-6BB1-4A28-A8E6-A34B2E42EF87}"/>
          </ac:spMkLst>
        </pc:spChg>
        <pc:picChg chg="mod">
          <ac:chgData name="Silverheels, Sumana" userId="423b3e8b-1714-431a-8619-8cbf5066f08a" providerId="ADAL" clId="{E147DD3B-D20E-4C93-A6C7-C2390BE2BDBC}" dt="2019-10-28T14:10:57.006" v="320" actId="26606"/>
          <ac:picMkLst>
            <pc:docMk/>
            <pc:sldMk cId="1377480577" sldId="263"/>
            <ac:picMk id="5" creationId="{534D2642-3F70-425E-866D-6C11F0CFA04E}"/>
          </ac:picMkLst>
        </pc:picChg>
        <pc:picChg chg="add del">
          <ac:chgData name="Silverheels, Sumana" userId="423b3e8b-1714-431a-8619-8cbf5066f08a" providerId="ADAL" clId="{E147DD3B-D20E-4C93-A6C7-C2390BE2BDBC}" dt="2019-10-28T14:10:52.698" v="315" actId="26606"/>
          <ac:picMkLst>
            <pc:docMk/>
            <pc:sldMk cId="1377480577" sldId="263"/>
            <ac:picMk id="12" creationId="{07CF545F-9C2E-4446-97CD-AD92990C2B68}"/>
          </ac:picMkLst>
        </pc:picChg>
        <pc:picChg chg="add del">
          <ac:chgData name="Silverheels, Sumana" userId="423b3e8b-1714-431a-8619-8cbf5066f08a" providerId="ADAL" clId="{E147DD3B-D20E-4C93-A6C7-C2390BE2BDBC}" dt="2019-10-28T14:10:55.399" v="317" actId="26606"/>
          <ac:picMkLst>
            <pc:docMk/>
            <pc:sldMk cId="1377480577" sldId="263"/>
            <ac:picMk id="17" creationId="{AE113210-7872-481A-ADE6-3A05CCAF5EB2}"/>
          </ac:picMkLst>
        </pc:picChg>
        <pc:picChg chg="add del">
          <ac:chgData name="Silverheels, Sumana" userId="423b3e8b-1714-431a-8619-8cbf5066f08a" providerId="ADAL" clId="{E147DD3B-D20E-4C93-A6C7-C2390BE2BDBC}" dt="2019-10-28T14:10:56.974" v="319" actId="26606"/>
          <ac:picMkLst>
            <pc:docMk/>
            <pc:sldMk cId="1377480577" sldId="263"/>
            <ac:picMk id="21" creationId="{07CF545F-9C2E-4446-97CD-AD92990C2B68}"/>
          </ac:picMkLst>
        </pc:picChg>
        <pc:picChg chg="add">
          <ac:chgData name="Silverheels, Sumana" userId="423b3e8b-1714-431a-8619-8cbf5066f08a" providerId="ADAL" clId="{E147DD3B-D20E-4C93-A6C7-C2390BE2BDBC}" dt="2019-10-28T14:10:57.006" v="320" actId="26606"/>
          <ac:picMkLst>
            <pc:docMk/>
            <pc:sldMk cId="1377480577" sldId="263"/>
            <ac:picMk id="25" creationId="{AE113210-7872-481A-ADE6-3A05CCAF5EB2}"/>
          </ac:picMkLst>
        </pc:picChg>
      </pc:sldChg>
      <pc:sldChg chg="addSp modSp mod setBg">
        <pc:chgData name="Silverheels, Sumana" userId="423b3e8b-1714-431a-8619-8cbf5066f08a" providerId="ADAL" clId="{E147DD3B-D20E-4C93-A6C7-C2390BE2BDBC}" dt="2019-10-28T14:16:47.582" v="505" actId="20577"/>
        <pc:sldMkLst>
          <pc:docMk/>
          <pc:sldMk cId="3844888824" sldId="264"/>
        </pc:sldMkLst>
        <pc:spChg chg="mod">
          <ac:chgData name="Silverheels, Sumana" userId="423b3e8b-1714-431a-8619-8cbf5066f08a" providerId="ADAL" clId="{E147DD3B-D20E-4C93-A6C7-C2390BE2BDBC}" dt="2019-10-28T14:11:11.635" v="321" actId="26606"/>
          <ac:spMkLst>
            <pc:docMk/>
            <pc:sldMk cId="3844888824" sldId="264"/>
            <ac:spMk id="2" creationId="{3FC6EF0D-CC91-4BCE-87F1-48CCB9C0E4E9}"/>
          </ac:spMkLst>
        </pc:spChg>
        <pc:spChg chg="mod ord">
          <ac:chgData name="Silverheels, Sumana" userId="423b3e8b-1714-431a-8619-8cbf5066f08a" providerId="ADAL" clId="{E147DD3B-D20E-4C93-A6C7-C2390BE2BDBC}" dt="2019-10-28T14:16:47.582" v="505" actId="20577"/>
          <ac:spMkLst>
            <pc:docMk/>
            <pc:sldMk cId="3844888824" sldId="264"/>
            <ac:spMk id="3" creationId="{E294F9BE-BD7E-4B5E-870D-6669603FF6A6}"/>
          </ac:spMkLst>
        </pc:spChg>
        <pc:spChg chg="add">
          <ac:chgData name="Silverheels, Sumana" userId="423b3e8b-1714-431a-8619-8cbf5066f08a" providerId="ADAL" clId="{E147DD3B-D20E-4C93-A6C7-C2390BE2BDBC}" dt="2019-10-28T14:11:11.635" v="321" actId="26606"/>
          <ac:spMkLst>
            <pc:docMk/>
            <pc:sldMk cId="3844888824" sldId="264"/>
            <ac:spMk id="9" creationId="{F56F5174-31D9-4DBB-AAB7-A1FD7BDB1352}"/>
          </ac:spMkLst>
        </pc:spChg>
        <pc:spChg chg="add">
          <ac:chgData name="Silverheels, Sumana" userId="423b3e8b-1714-431a-8619-8cbf5066f08a" providerId="ADAL" clId="{E147DD3B-D20E-4C93-A6C7-C2390BE2BDBC}" dt="2019-10-28T14:11:11.635" v="321" actId="26606"/>
          <ac:spMkLst>
            <pc:docMk/>
            <pc:sldMk cId="3844888824" sldId="264"/>
            <ac:spMk id="13" creationId="{F9A95BEE-6BB1-4A28-A8E6-A34B2E42EF87}"/>
          </ac:spMkLst>
        </pc:spChg>
        <pc:picChg chg="mod">
          <ac:chgData name="Silverheels, Sumana" userId="423b3e8b-1714-431a-8619-8cbf5066f08a" providerId="ADAL" clId="{E147DD3B-D20E-4C93-A6C7-C2390BE2BDBC}" dt="2019-10-28T14:11:11.635" v="321" actId="26606"/>
          <ac:picMkLst>
            <pc:docMk/>
            <pc:sldMk cId="3844888824" sldId="264"/>
            <ac:picMk id="4" creationId="{7ED7281F-5A4C-42A9-94DD-9A6C8A5CCE93}"/>
          </ac:picMkLst>
        </pc:picChg>
        <pc:picChg chg="add">
          <ac:chgData name="Silverheels, Sumana" userId="423b3e8b-1714-431a-8619-8cbf5066f08a" providerId="ADAL" clId="{E147DD3B-D20E-4C93-A6C7-C2390BE2BDBC}" dt="2019-10-28T14:11:11.635" v="321" actId="26606"/>
          <ac:picMkLst>
            <pc:docMk/>
            <pc:sldMk cId="3844888824" sldId="264"/>
            <ac:picMk id="11" creationId="{AE113210-7872-481A-ADE6-3A05CCAF5EB2}"/>
          </ac:picMkLst>
        </pc:picChg>
      </pc:sldChg>
      <pc:sldChg chg="addSp modSp mod setBg">
        <pc:chgData name="Silverheels, Sumana" userId="423b3e8b-1714-431a-8619-8cbf5066f08a" providerId="ADAL" clId="{E147DD3B-D20E-4C93-A6C7-C2390BE2BDBC}" dt="2019-10-28T19:07:25.989" v="1668" actId="14100"/>
        <pc:sldMkLst>
          <pc:docMk/>
          <pc:sldMk cId="956157065" sldId="265"/>
        </pc:sldMkLst>
        <pc:spChg chg="mod">
          <ac:chgData name="Silverheels, Sumana" userId="423b3e8b-1714-431a-8619-8cbf5066f08a" providerId="ADAL" clId="{E147DD3B-D20E-4C93-A6C7-C2390BE2BDBC}" dt="2019-10-28T19:07:25.989" v="1668" actId="14100"/>
          <ac:spMkLst>
            <pc:docMk/>
            <pc:sldMk cId="956157065" sldId="265"/>
            <ac:spMk id="2" creationId="{61CBF162-74F4-42A8-98B0-2A8F343D1CDA}"/>
          </ac:spMkLst>
        </pc:spChg>
        <pc:spChg chg="mod ord">
          <ac:chgData name="Silverheels, Sumana" userId="423b3e8b-1714-431a-8619-8cbf5066f08a" providerId="ADAL" clId="{E147DD3B-D20E-4C93-A6C7-C2390BE2BDBC}" dt="2019-10-28T14:19:17.256" v="606" actId="14100"/>
          <ac:spMkLst>
            <pc:docMk/>
            <pc:sldMk cId="956157065" sldId="265"/>
            <ac:spMk id="3" creationId="{11DAE6B9-C4F8-4BF4-8584-3F49DCBF3FD4}"/>
          </ac:spMkLst>
        </pc:spChg>
        <pc:spChg chg="add">
          <ac:chgData name="Silverheels, Sumana" userId="423b3e8b-1714-431a-8619-8cbf5066f08a" providerId="ADAL" clId="{E147DD3B-D20E-4C93-A6C7-C2390BE2BDBC}" dt="2019-10-28T14:15:07.312" v="476" actId="26606"/>
          <ac:spMkLst>
            <pc:docMk/>
            <pc:sldMk cId="956157065" sldId="265"/>
            <ac:spMk id="9" creationId="{F56F5174-31D9-4DBB-AAB7-A1FD7BDB1352}"/>
          </ac:spMkLst>
        </pc:spChg>
        <pc:spChg chg="add">
          <ac:chgData name="Silverheels, Sumana" userId="423b3e8b-1714-431a-8619-8cbf5066f08a" providerId="ADAL" clId="{E147DD3B-D20E-4C93-A6C7-C2390BE2BDBC}" dt="2019-10-28T14:15:07.312" v="476" actId="26606"/>
          <ac:spMkLst>
            <pc:docMk/>
            <pc:sldMk cId="956157065" sldId="265"/>
            <ac:spMk id="13" creationId="{F9A95BEE-6BB1-4A28-A8E6-A34B2E42EF87}"/>
          </ac:spMkLst>
        </pc:spChg>
        <pc:picChg chg="add mod modCrop">
          <ac:chgData name="Silverheels, Sumana" userId="423b3e8b-1714-431a-8619-8cbf5066f08a" providerId="ADAL" clId="{E147DD3B-D20E-4C93-A6C7-C2390BE2BDBC}" dt="2019-10-28T14:15:07.312" v="476" actId="26606"/>
          <ac:picMkLst>
            <pc:docMk/>
            <pc:sldMk cId="956157065" sldId="265"/>
            <ac:picMk id="4" creationId="{1F02698F-5985-4F0F-9D98-E2A0CCC28C0A}"/>
          </ac:picMkLst>
        </pc:picChg>
        <pc:picChg chg="add">
          <ac:chgData name="Silverheels, Sumana" userId="423b3e8b-1714-431a-8619-8cbf5066f08a" providerId="ADAL" clId="{E147DD3B-D20E-4C93-A6C7-C2390BE2BDBC}" dt="2019-10-28T14:15:07.312" v="476" actId="26606"/>
          <ac:picMkLst>
            <pc:docMk/>
            <pc:sldMk cId="956157065" sldId="265"/>
            <ac:picMk id="11" creationId="{AE113210-7872-481A-ADE6-3A05CCAF5EB2}"/>
          </ac:picMkLst>
        </pc:picChg>
      </pc:sldChg>
      <pc:sldChg chg="addSp modSp mod setBg">
        <pc:chgData name="Silverheels, Sumana" userId="423b3e8b-1714-431a-8619-8cbf5066f08a" providerId="ADAL" clId="{E147DD3B-D20E-4C93-A6C7-C2390BE2BDBC}" dt="2019-10-28T19:08:16.536" v="1671" actId="403"/>
        <pc:sldMkLst>
          <pc:docMk/>
          <pc:sldMk cId="246329625" sldId="266"/>
        </pc:sldMkLst>
        <pc:spChg chg="mod">
          <ac:chgData name="Silverheels, Sumana" userId="423b3e8b-1714-431a-8619-8cbf5066f08a" providerId="ADAL" clId="{E147DD3B-D20E-4C93-A6C7-C2390BE2BDBC}" dt="2019-10-28T19:08:02.371" v="1669" actId="26606"/>
          <ac:spMkLst>
            <pc:docMk/>
            <pc:sldMk cId="246329625" sldId="266"/>
            <ac:spMk id="2" creationId="{304713F2-AD8C-4990-B035-AB6E5BCB6CB8}"/>
          </ac:spMkLst>
        </pc:spChg>
        <pc:spChg chg="mod">
          <ac:chgData name="Silverheels, Sumana" userId="423b3e8b-1714-431a-8619-8cbf5066f08a" providerId="ADAL" clId="{E147DD3B-D20E-4C93-A6C7-C2390BE2BDBC}" dt="2019-10-28T19:08:16.536" v="1671" actId="403"/>
          <ac:spMkLst>
            <pc:docMk/>
            <pc:sldMk cId="246329625" sldId="266"/>
            <ac:spMk id="3" creationId="{87E28808-F63E-45E1-A2C8-3F1022FA10FC}"/>
          </ac:spMkLst>
        </pc:spChg>
        <pc:spChg chg="add">
          <ac:chgData name="Silverheels, Sumana" userId="423b3e8b-1714-431a-8619-8cbf5066f08a" providerId="ADAL" clId="{E147DD3B-D20E-4C93-A6C7-C2390BE2BDBC}" dt="2019-10-28T19:08:02.371" v="1669" actId="26606"/>
          <ac:spMkLst>
            <pc:docMk/>
            <pc:sldMk cId="246329625" sldId="266"/>
            <ac:spMk id="8" creationId="{3B854194-185D-494D-905C-7C7CB2E30F6E}"/>
          </ac:spMkLst>
        </pc:spChg>
        <pc:spChg chg="add">
          <ac:chgData name="Silverheels, Sumana" userId="423b3e8b-1714-431a-8619-8cbf5066f08a" providerId="ADAL" clId="{E147DD3B-D20E-4C93-A6C7-C2390BE2BDBC}" dt="2019-10-28T19:08:02.371" v="1669" actId="26606"/>
          <ac:spMkLst>
            <pc:docMk/>
            <pc:sldMk cId="246329625" sldId="266"/>
            <ac:spMk id="10" creationId="{B4F5FA0D-0104-4987-8241-EFF7C85B88DE}"/>
          </ac:spMkLst>
        </pc:spChg>
        <pc:picChg chg="add">
          <ac:chgData name="Silverheels, Sumana" userId="423b3e8b-1714-431a-8619-8cbf5066f08a" providerId="ADAL" clId="{E147DD3B-D20E-4C93-A6C7-C2390BE2BDBC}" dt="2019-10-28T19:08:02.371" v="1669" actId="26606"/>
          <ac:picMkLst>
            <pc:docMk/>
            <pc:sldMk cId="246329625" sldId="266"/>
            <ac:picMk id="12" creationId="{2897127E-6CEF-446C-BE87-93B7C46E49D1}"/>
          </ac:picMkLst>
        </pc:picChg>
      </pc:sldChg>
      <pc:sldChg chg="addSp delSp modSp mod setBg setClrOvrMap">
        <pc:chgData name="Silverheels, Sumana" userId="423b3e8b-1714-431a-8619-8cbf5066f08a" providerId="ADAL" clId="{E147DD3B-D20E-4C93-A6C7-C2390BE2BDBC}" dt="2019-10-28T19:02:08.179" v="1543" actId="12"/>
        <pc:sldMkLst>
          <pc:docMk/>
          <pc:sldMk cId="2230712773" sldId="267"/>
        </pc:sldMkLst>
        <pc:spChg chg="mod">
          <ac:chgData name="Silverheels, Sumana" userId="423b3e8b-1714-431a-8619-8cbf5066f08a" providerId="ADAL" clId="{E147DD3B-D20E-4C93-A6C7-C2390BE2BDBC}" dt="2019-10-28T18:59:53.971" v="1531" actId="26606"/>
          <ac:spMkLst>
            <pc:docMk/>
            <pc:sldMk cId="2230712773" sldId="267"/>
            <ac:spMk id="2" creationId="{8C470D34-05FD-458F-B936-C5623CE8264E}"/>
          </ac:spMkLst>
        </pc:spChg>
        <pc:spChg chg="mod ord">
          <ac:chgData name="Silverheels, Sumana" userId="423b3e8b-1714-431a-8619-8cbf5066f08a" providerId="ADAL" clId="{E147DD3B-D20E-4C93-A6C7-C2390BE2BDBC}" dt="2019-10-28T19:02:08.179" v="1543" actId="12"/>
          <ac:spMkLst>
            <pc:docMk/>
            <pc:sldMk cId="2230712773" sldId="267"/>
            <ac:spMk id="4" creationId="{418E0F1F-1BE1-458A-84A7-32123A302531}"/>
          </ac:spMkLst>
        </pc:spChg>
        <pc:spChg chg="mod">
          <ac:chgData name="Silverheels, Sumana" userId="423b3e8b-1714-431a-8619-8cbf5066f08a" providerId="ADAL" clId="{E147DD3B-D20E-4C93-A6C7-C2390BE2BDBC}" dt="2019-10-28T19:00:45.938" v="1534" actId="113"/>
          <ac:spMkLst>
            <pc:docMk/>
            <pc:sldMk cId="2230712773" sldId="267"/>
            <ac:spMk id="8" creationId="{D90FC1BC-B112-41A7-AB3B-4A9D1C1710AD}"/>
          </ac:spMkLst>
        </pc:spChg>
        <pc:spChg chg="del">
          <ac:chgData name="Silverheels, Sumana" userId="423b3e8b-1714-431a-8619-8cbf5066f08a" providerId="ADAL" clId="{E147DD3B-D20E-4C93-A6C7-C2390BE2BDBC}" dt="2019-10-28T14:07:04.105" v="304" actId="26606"/>
          <ac:spMkLst>
            <pc:docMk/>
            <pc:sldMk cId="2230712773" sldId="267"/>
            <ac:spMk id="16" creationId="{1E214AA7-F028-4A0D-8698-61AEC754D1BC}"/>
          </ac:spMkLst>
        </pc:spChg>
        <pc:spChg chg="add del">
          <ac:chgData name="Silverheels, Sumana" userId="423b3e8b-1714-431a-8619-8cbf5066f08a" providerId="ADAL" clId="{E147DD3B-D20E-4C93-A6C7-C2390BE2BDBC}" dt="2019-10-28T18:57:24.010" v="1512" actId="26606"/>
          <ac:spMkLst>
            <pc:docMk/>
            <pc:sldMk cId="2230712773" sldId="267"/>
            <ac:spMk id="23" creationId="{4C608BEB-860E-4094-8511-78603564A75E}"/>
          </ac:spMkLst>
        </pc:spChg>
        <pc:spChg chg="add del">
          <ac:chgData name="Silverheels, Sumana" userId="423b3e8b-1714-431a-8619-8cbf5066f08a" providerId="ADAL" clId="{E147DD3B-D20E-4C93-A6C7-C2390BE2BDBC}" dt="2019-10-28T18:59:53.971" v="1531" actId="26606"/>
          <ac:spMkLst>
            <pc:docMk/>
            <pc:sldMk cId="2230712773" sldId="267"/>
            <ac:spMk id="30" creationId="{10F24D38-B79E-44B4-830E-043F45D96DC2}"/>
          </ac:spMkLst>
        </pc:spChg>
        <pc:spChg chg="add">
          <ac:chgData name="Silverheels, Sumana" userId="423b3e8b-1714-431a-8619-8cbf5066f08a" providerId="ADAL" clId="{E147DD3B-D20E-4C93-A6C7-C2390BE2BDBC}" dt="2019-10-28T18:59:53.971" v="1531" actId="26606"/>
          <ac:spMkLst>
            <pc:docMk/>
            <pc:sldMk cId="2230712773" sldId="267"/>
            <ac:spMk id="37" creationId="{4C608BEB-860E-4094-8511-78603564A75E}"/>
          </ac:spMkLst>
        </pc:spChg>
        <pc:cxnChg chg="del">
          <ac:chgData name="Silverheels, Sumana" userId="423b3e8b-1714-431a-8619-8cbf5066f08a" providerId="ADAL" clId="{E147DD3B-D20E-4C93-A6C7-C2390BE2BDBC}" dt="2019-10-28T14:07:04.105" v="304" actId="26606"/>
          <ac:cxnSpMkLst>
            <pc:docMk/>
            <pc:sldMk cId="2230712773" sldId="267"/>
            <ac:cxnSpMk id="18" creationId="{D6206FDC-2777-4D7F-AF9C-73413DA664C9}"/>
          </ac:cxnSpMkLst>
        </pc:cxnChg>
        <pc:cxnChg chg="add del">
          <ac:chgData name="Silverheels, Sumana" userId="423b3e8b-1714-431a-8619-8cbf5066f08a" providerId="ADAL" clId="{E147DD3B-D20E-4C93-A6C7-C2390BE2BDBC}" dt="2019-10-28T18:57:24.010" v="1512" actId="26606"/>
          <ac:cxnSpMkLst>
            <pc:docMk/>
            <pc:sldMk cId="2230712773" sldId="267"/>
            <ac:cxnSpMk id="25" creationId="{1F16A8D4-FE87-4604-88B2-394B5D1EB437}"/>
          </ac:cxnSpMkLst>
        </pc:cxnChg>
        <pc:cxnChg chg="add del">
          <ac:chgData name="Silverheels, Sumana" userId="423b3e8b-1714-431a-8619-8cbf5066f08a" providerId="ADAL" clId="{E147DD3B-D20E-4C93-A6C7-C2390BE2BDBC}" dt="2019-10-28T18:59:53.971" v="1531" actId="26606"/>
          <ac:cxnSpMkLst>
            <pc:docMk/>
            <pc:sldMk cId="2230712773" sldId="267"/>
            <ac:cxnSpMk id="32" creationId="{FC469874-256B-45B3-A79C-7591B4BA1ECC}"/>
          </ac:cxnSpMkLst>
        </pc:cxnChg>
        <pc:cxnChg chg="add">
          <ac:chgData name="Silverheels, Sumana" userId="423b3e8b-1714-431a-8619-8cbf5066f08a" providerId="ADAL" clId="{E147DD3B-D20E-4C93-A6C7-C2390BE2BDBC}" dt="2019-10-28T18:59:53.971" v="1531" actId="26606"/>
          <ac:cxnSpMkLst>
            <pc:docMk/>
            <pc:sldMk cId="2230712773" sldId="267"/>
            <ac:cxnSpMk id="39" creationId="{1F16A8D4-FE87-4604-88B2-394B5D1EB437}"/>
          </ac:cxnSpMkLst>
        </pc:cxnChg>
      </pc:sldChg>
      <pc:sldChg chg="modSp setBg modNotesTx">
        <pc:chgData name="Silverheels, Sumana" userId="423b3e8b-1714-431a-8619-8cbf5066f08a" providerId="ADAL" clId="{E147DD3B-D20E-4C93-A6C7-C2390BE2BDBC}" dt="2019-10-28T19:04:11.350" v="1550"/>
        <pc:sldMkLst>
          <pc:docMk/>
          <pc:sldMk cId="2259099519" sldId="268"/>
        </pc:sldMkLst>
        <pc:spChg chg="mod">
          <ac:chgData name="Silverheels, Sumana" userId="423b3e8b-1714-431a-8619-8cbf5066f08a" providerId="ADAL" clId="{E147DD3B-D20E-4C93-A6C7-C2390BE2BDBC}" dt="2019-10-28T19:02:05.254" v="1541" actId="1076"/>
          <ac:spMkLst>
            <pc:docMk/>
            <pc:sldMk cId="2259099519" sldId="268"/>
            <ac:spMk id="6" creationId="{A9675D42-BA8F-45DA-BA41-C6CB685A7C3F}"/>
          </ac:spMkLst>
        </pc:spChg>
        <pc:graphicFrameChg chg="mod modGraphic">
          <ac:chgData name="Silverheels, Sumana" userId="423b3e8b-1714-431a-8619-8cbf5066f08a" providerId="ADAL" clId="{E147DD3B-D20E-4C93-A6C7-C2390BE2BDBC}" dt="2019-10-28T19:04:11.350" v="1550"/>
          <ac:graphicFrameMkLst>
            <pc:docMk/>
            <pc:sldMk cId="2259099519" sldId="268"/>
            <ac:graphicFrameMk id="5" creationId="{35CDBEE3-94EE-4F55-9C0B-934027E53D08}"/>
          </ac:graphicFrameMkLst>
        </pc:graphicFrameChg>
      </pc:sldChg>
      <pc:sldChg chg="modSp modNotesTx">
        <pc:chgData name="Silverheels, Sumana" userId="423b3e8b-1714-431a-8619-8cbf5066f08a" providerId="ADAL" clId="{E147DD3B-D20E-4C93-A6C7-C2390BE2BDBC}" dt="2019-10-30T17:57:50.947" v="1984" actId="14100"/>
        <pc:sldMkLst>
          <pc:docMk/>
          <pc:sldMk cId="3974639186" sldId="269"/>
        </pc:sldMkLst>
        <pc:spChg chg="mod">
          <ac:chgData name="Silverheels, Sumana" userId="423b3e8b-1714-431a-8619-8cbf5066f08a" providerId="ADAL" clId="{E147DD3B-D20E-4C93-A6C7-C2390BE2BDBC}" dt="2019-10-30T17:57:50.947" v="1984" actId="14100"/>
          <ac:spMkLst>
            <pc:docMk/>
            <pc:sldMk cId="3974639186" sldId="269"/>
            <ac:spMk id="2" creationId="{8893E09A-0DF4-4728-A3E4-94D9FEB09E53}"/>
          </ac:spMkLst>
        </pc:spChg>
        <pc:spChg chg="mod">
          <ac:chgData name="Silverheels, Sumana" userId="423b3e8b-1714-431a-8619-8cbf5066f08a" providerId="ADAL" clId="{E147DD3B-D20E-4C93-A6C7-C2390BE2BDBC}" dt="2019-10-30T17:57:36.641" v="1983" actId="1076"/>
          <ac:spMkLst>
            <pc:docMk/>
            <pc:sldMk cId="3974639186" sldId="269"/>
            <ac:spMk id="4" creationId="{29CDBE6F-D5C9-4E08-85D9-3F7CC090DA35}"/>
          </ac:spMkLst>
        </pc:spChg>
      </pc:sldChg>
      <pc:sldChg chg="delSp add del setBg delDesignElem">
        <pc:chgData name="Silverheels, Sumana" userId="423b3e8b-1714-431a-8619-8cbf5066f08a" providerId="ADAL" clId="{E147DD3B-D20E-4C93-A6C7-C2390BE2BDBC}" dt="2019-10-07T19:30:12.792" v="2" actId="47"/>
        <pc:sldMkLst>
          <pc:docMk/>
          <pc:sldMk cId="55417153" sldId="270"/>
        </pc:sldMkLst>
        <pc:spChg chg="del">
          <ac:chgData name="Silverheels, Sumana" userId="423b3e8b-1714-431a-8619-8cbf5066f08a" providerId="ADAL" clId="{E147DD3B-D20E-4C93-A6C7-C2390BE2BDBC}" dt="2019-10-07T19:30:04.957" v="1"/>
          <ac:spMkLst>
            <pc:docMk/>
            <pc:sldMk cId="55417153" sldId="270"/>
            <ac:spMk id="6" creationId="{4351DFE5-F63D-4BE0-BDA9-E3EB88F01AA5}"/>
          </ac:spMkLst>
        </pc:spChg>
        <pc:picChg chg="del">
          <ac:chgData name="Silverheels, Sumana" userId="423b3e8b-1714-431a-8619-8cbf5066f08a" providerId="ADAL" clId="{E147DD3B-D20E-4C93-A6C7-C2390BE2BDBC}" dt="2019-10-07T19:30:04.957" v="1"/>
          <ac:picMkLst>
            <pc:docMk/>
            <pc:sldMk cId="55417153" sldId="270"/>
            <ac:picMk id="7" creationId="{02DD2BC0-6F29-4B4F-8D61-2DCF6D2E8E73}"/>
          </ac:picMkLst>
        </pc:picChg>
      </pc:sldChg>
      <pc:sldChg chg="addSp delSp modSp add mod ord setBg">
        <pc:chgData name="Silverheels, Sumana" userId="423b3e8b-1714-431a-8619-8cbf5066f08a" providerId="ADAL" clId="{E147DD3B-D20E-4C93-A6C7-C2390BE2BDBC}" dt="2019-10-30T17:44:01.544" v="1782" actId="14100"/>
        <pc:sldMkLst>
          <pc:docMk/>
          <pc:sldMk cId="3946740439" sldId="272"/>
        </pc:sldMkLst>
        <pc:spChg chg="mod">
          <ac:chgData name="Silverheels, Sumana" userId="423b3e8b-1714-431a-8619-8cbf5066f08a" providerId="ADAL" clId="{E147DD3B-D20E-4C93-A6C7-C2390BE2BDBC}" dt="2019-10-30T17:41:47.558" v="1734" actId="26606"/>
          <ac:spMkLst>
            <pc:docMk/>
            <pc:sldMk cId="3946740439" sldId="272"/>
            <ac:spMk id="2" creationId="{034C71D1-81F0-49DB-A985-2ACA3AE12E32}"/>
          </ac:spMkLst>
        </pc:spChg>
        <pc:spChg chg="mod">
          <ac:chgData name="Silverheels, Sumana" userId="423b3e8b-1714-431a-8619-8cbf5066f08a" providerId="ADAL" clId="{E147DD3B-D20E-4C93-A6C7-C2390BE2BDBC}" dt="2019-10-30T17:44:01.544" v="1782" actId="14100"/>
          <ac:spMkLst>
            <pc:docMk/>
            <pc:sldMk cId="3946740439" sldId="272"/>
            <ac:spMk id="3" creationId="{FA378CFF-6580-4284-8234-25DD16F5729A}"/>
          </ac:spMkLst>
        </pc:spChg>
        <pc:spChg chg="add">
          <ac:chgData name="Silverheels, Sumana" userId="423b3e8b-1714-431a-8619-8cbf5066f08a" providerId="ADAL" clId="{E147DD3B-D20E-4C93-A6C7-C2390BE2BDBC}" dt="2019-10-30T17:41:47.558" v="1734" actId="26606"/>
          <ac:spMkLst>
            <pc:docMk/>
            <pc:sldMk cId="3946740439" sldId="272"/>
            <ac:spMk id="5" creationId="{15911E3A-C35B-4EF7-A355-B84E9A14AF4D}"/>
          </ac:spMkLst>
        </pc:spChg>
        <pc:spChg chg="add del">
          <ac:chgData name="Silverheels, Sumana" userId="423b3e8b-1714-431a-8619-8cbf5066f08a" providerId="ADAL" clId="{E147DD3B-D20E-4C93-A6C7-C2390BE2BDBC}" dt="2019-10-30T17:39:54.878" v="1715" actId="26606"/>
          <ac:spMkLst>
            <pc:docMk/>
            <pc:sldMk cId="3946740439" sldId="272"/>
            <ac:spMk id="8" creationId="{3B854194-185D-494D-905C-7C7CB2E30F6E}"/>
          </ac:spMkLst>
        </pc:spChg>
        <pc:spChg chg="add del">
          <ac:chgData name="Silverheels, Sumana" userId="423b3e8b-1714-431a-8619-8cbf5066f08a" providerId="ADAL" clId="{E147DD3B-D20E-4C93-A6C7-C2390BE2BDBC}" dt="2019-10-30T17:39:54.878" v="1715" actId="26606"/>
          <ac:spMkLst>
            <pc:docMk/>
            <pc:sldMk cId="3946740439" sldId="272"/>
            <ac:spMk id="10" creationId="{B4F5FA0D-0104-4987-8241-EFF7C85B88DE}"/>
          </ac:spMkLst>
        </pc:spChg>
        <pc:grpChg chg="add">
          <ac:chgData name="Silverheels, Sumana" userId="423b3e8b-1714-431a-8619-8cbf5066f08a" providerId="ADAL" clId="{E147DD3B-D20E-4C93-A6C7-C2390BE2BDBC}" dt="2019-10-30T17:41:47.558" v="1734" actId="26606"/>
          <ac:grpSpMkLst>
            <pc:docMk/>
            <pc:sldMk cId="3946740439" sldId="272"/>
            <ac:grpSpMk id="6" creationId="{E21ADB3D-AD65-44B4-847D-5E90E90A5D16}"/>
          </ac:grpSpMkLst>
        </pc:grpChg>
        <pc:grpChg chg="add">
          <ac:chgData name="Silverheels, Sumana" userId="423b3e8b-1714-431a-8619-8cbf5066f08a" providerId="ADAL" clId="{E147DD3B-D20E-4C93-A6C7-C2390BE2BDBC}" dt="2019-10-30T17:41:47.558" v="1734" actId="26606"/>
          <ac:grpSpMkLst>
            <pc:docMk/>
            <pc:sldMk cId="3946740439" sldId="272"/>
            <ac:grpSpMk id="33" creationId="{5F8A7F7F-DD1A-4F41-98AC-B9CE2A620CDC}"/>
          </ac:grpSpMkLst>
        </pc:grpChg>
        <pc:picChg chg="add del">
          <ac:chgData name="Silverheels, Sumana" userId="423b3e8b-1714-431a-8619-8cbf5066f08a" providerId="ADAL" clId="{E147DD3B-D20E-4C93-A6C7-C2390BE2BDBC}" dt="2019-10-30T17:39:54.878" v="1715" actId="26606"/>
          <ac:picMkLst>
            <pc:docMk/>
            <pc:sldMk cId="3946740439" sldId="272"/>
            <ac:picMk id="12" creationId="{2897127E-6CEF-446C-BE87-93B7C46E49D1}"/>
          </ac:picMkLst>
        </pc:picChg>
      </pc:sldChg>
      <pc:sldChg chg="modSp">
        <pc:chgData name="Silverheels, Sumana" userId="423b3e8b-1714-431a-8619-8cbf5066f08a" providerId="ADAL" clId="{E147DD3B-D20E-4C93-A6C7-C2390BE2BDBC}" dt="2019-10-30T18:56:56.973" v="1990" actId="5793"/>
        <pc:sldMkLst>
          <pc:docMk/>
          <pc:sldMk cId="4075716314" sldId="273"/>
        </pc:sldMkLst>
        <pc:spChg chg="mod">
          <ac:chgData name="Silverheels, Sumana" userId="423b3e8b-1714-431a-8619-8cbf5066f08a" providerId="ADAL" clId="{E147DD3B-D20E-4C93-A6C7-C2390BE2BDBC}" dt="2019-10-30T18:56:56.973" v="1990" actId="5793"/>
          <ac:spMkLst>
            <pc:docMk/>
            <pc:sldMk cId="4075716314" sldId="273"/>
            <ac:spMk id="4" creationId="{5856F268-640E-423D-BDD2-8D5736EA1F3A}"/>
          </ac:spMkLst>
        </pc:spChg>
      </pc:sldChg>
      <pc:sldChg chg="modSp">
        <pc:chgData name="Silverheels, Sumana" userId="423b3e8b-1714-431a-8619-8cbf5066f08a" providerId="ADAL" clId="{E147DD3B-D20E-4C93-A6C7-C2390BE2BDBC}" dt="2019-10-30T17:53:42.630" v="1973"/>
        <pc:sldMkLst>
          <pc:docMk/>
          <pc:sldMk cId="1894880557" sldId="274"/>
        </pc:sldMkLst>
        <pc:graphicFrameChg chg="mod">
          <ac:chgData name="Silverheels, Sumana" userId="423b3e8b-1714-431a-8619-8cbf5066f08a" providerId="ADAL" clId="{E147DD3B-D20E-4C93-A6C7-C2390BE2BDBC}" dt="2019-10-30T17:53:42.630" v="1973"/>
          <ac:graphicFrameMkLst>
            <pc:docMk/>
            <pc:sldMk cId="1894880557" sldId="274"/>
            <ac:graphicFrameMk id="5" creationId="{A7D289C7-8FA9-482D-BB09-5AC675587DBB}"/>
          </ac:graphicFrameMkLst>
        </pc:graphicFrameChg>
      </pc:sldChg>
      <pc:sldChg chg="addSp delSp modSp add mod ord setBg">
        <pc:chgData name="Silverheels, Sumana" userId="423b3e8b-1714-431a-8619-8cbf5066f08a" providerId="ADAL" clId="{E147DD3B-D20E-4C93-A6C7-C2390BE2BDBC}" dt="2019-10-30T17:54:10.104" v="1974" actId="20577"/>
        <pc:sldMkLst>
          <pc:docMk/>
          <pc:sldMk cId="1439874672" sldId="275"/>
        </pc:sldMkLst>
        <pc:spChg chg="mod">
          <ac:chgData name="Silverheels, Sumana" userId="423b3e8b-1714-431a-8619-8cbf5066f08a" providerId="ADAL" clId="{E147DD3B-D20E-4C93-A6C7-C2390BE2BDBC}" dt="2019-10-30T17:45:37.638" v="1820" actId="1035"/>
          <ac:spMkLst>
            <pc:docMk/>
            <pc:sldMk cId="1439874672" sldId="275"/>
            <ac:spMk id="2" creationId="{0256ED60-6708-4E2E-A098-0053F59C1862}"/>
          </ac:spMkLst>
        </pc:spChg>
        <pc:spChg chg="del mod">
          <ac:chgData name="Silverheels, Sumana" userId="423b3e8b-1714-431a-8619-8cbf5066f08a" providerId="ADAL" clId="{E147DD3B-D20E-4C93-A6C7-C2390BE2BDBC}" dt="2019-10-30T17:44:13.282" v="1783" actId="26606"/>
          <ac:spMkLst>
            <pc:docMk/>
            <pc:sldMk cId="1439874672" sldId="275"/>
            <ac:spMk id="3" creationId="{880564B1-F7AD-4525-A770-95D36137FA14}"/>
          </ac:spMkLst>
        </pc:spChg>
        <pc:spChg chg="add">
          <ac:chgData name="Silverheels, Sumana" userId="423b3e8b-1714-431a-8619-8cbf5066f08a" providerId="ADAL" clId="{E147DD3B-D20E-4C93-A6C7-C2390BE2BDBC}" dt="2019-10-30T17:44:13.282" v="1783" actId="26606"/>
          <ac:spMkLst>
            <pc:docMk/>
            <pc:sldMk cId="1439874672" sldId="275"/>
            <ac:spMk id="7" creationId="{73DE2CFE-42F2-48F0-8706-5264E012B10C}"/>
          </ac:spMkLst>
        </pc:spChg>
        <pc:graphicFrameChg chg="add mod">
          <ac:chgData name="Silverheels, Sumana" userId="423b3e8b-1714-431a-8619-8cbf5066f08a" providerId="ADAL" clId="{E147DD3B-D20E-4C93-A6C7-C2390BE2BDBC}" dt="2019-10-30T17:54:10.104" v="1974" actId="20577"/>
          <ac:graphicFrameMkLst>
            <pc:docMk/>
            <pc:sldMk cId="1439874672" sldId="275"/>
            <ac:graphicFrameMk id="8" creationId="{28969C4A-473C-4BAB-8AED-0C80E8013455}"/>
          </ac:graphicFrameMkLst>
        </pc:graphicFrameChg>
      </pc:sldChg>
      <pc:sldChg chg="addSp delSp modSp add mod ord setBg">
        <pc:chgData name="Silverheels, Sumana" userId="423b3e8b-1714-431a-8619-8cbf5066f08a" providerId="ADAL" clId="{E147DD3B-D20E-4C93-A6C7-C2390BE2BDBC}" dt="2019-10-30T17:46:04.349" v="1823" actId="403"/>
        <pc:sldMkLst>
          <pc:docMk/>
          <pc:sldMk cId="2036748008" sldId="276"/>
        </pc:sldMkLst>
        <pc:spChg chg="mod">
          <ac:chgData name="Silverheels, Sumana" userId="423b3e8b-1714-431a-8619-8cbf5066f08a" providerId="ADAL" clId="{E147DD3B-D20E-4C93-A6C7-C2390BE2BDBC}" dt="2019-10-30T17:45:55.571" v="1821" actId="26606"/>
          <ac:spMkLst>
            <pc:docMk/>
            <pc:sldMk cId="2036748008" sldId="276"/>
            <ac:spMk id="2" creationId="{E74279E7-0CBE-4062-A2AA-455ABED0D480}"/>
          </ac:spMkLst>
        </pc:spChg>
        <pc:spChg chg="mod">
          <ac:chgData name="Silverheels, Sumana" userId="423b3e8b-1714-431a-8619-8cbf5066f08a" providerId="ADAL" clId="{E147DD3B-D20E-4C93-A6C7-C2390BE2BDBC}" dt="2019-10-30T17:46:04.349" v="1823" actId="403"/>
          <ac:spMkLst>
            <pc:docMk/>
            <pc:sldMk cId="2036748008" sldId="276"/>
            <ac:spMk id="3" creationId="{FD92644E-1165-4890-BDE7-C38E5B72602C}"/>
          </ac:spMkLst>
        </pc:spChg>
        <pc:spChg chg="add del">
          <ac:chgData name="Silverheels, Sumana" userId="423b3e8b-1714-431a-8619-8cbf5066f08a" providerId="ADAL" clId="{E147DD3B-D20E-4C93-A6C7-C2390BE2BDBC}" dt="2019-10-28T18:41:12.158" v="798"/>
          <ac:spMkLst>
            <pc:docMk/>
            <pc:sldMk cId="2036748008" sldId="276"/>
            <ac:spMk id="4" creationId="{B6F58C27-F5C3-4F39-936B-669C182A341D}"/>
          </ac:spMkLst>
        </pc:spChg>
        <pc:spChg chg="add del">
          <ac:chgData name="Silverheels, Sumana" userId="423b3e8b-1714-431a-8619-8cbf5066f08a" providerId="ADAL" clId="{E147DD3B-D20E-4C93-A6C7-C2390BE2BDBC}" dt="2019-10-28T18:47:17.516" v="1118" actId="26606"/>
          <ac:spMkLst>
            <pc:docMk/>
            <pc:sldMk cId="2036748008" sldId="276"/>
            <ac:spMk id="8" creationId="{3B854194-185D-494D-905C-7C7CB2E30F6E}"/>
          </ac:spMkLst>
        </pc:spChg>
        <pc:spChg chg="add">
          <ac:chgData name="Silverheels, Sumana" userId="423b3e8b-1714-431a-8619-8cbf5066f08a" providerId="ADAL" clId="{E147DD3B-D20E-4C93-A6C7-C2390BE2BDBC}" dt="2019-10-30T17:45:55.571" v="1821" actId="26606"/>
          <ac:spMkLst>
            <pc:docMk/>
            <pc:sldMk cId="2036748008" sldId="276"/>
            <ac:spMk id="9" creationId="{15911E3A-C35B-4EF7-A355-B84E9A14AF4D}"/>
          </ac:spMkLst>
        </pc:spChg>
        <pc:spChg chg="add del">
          <ac:chgData name="Silverheels, Sumana" userId="423b3e8b-1714-431a-8619-8cbf5066f08a" providerId="ADAL" clId="{E147DD3B-D20E-4C93-A6C7-C2390BE2BDBC}" dt="2019-10-28T18:47:17.516" v="1118" actId="26606"/>
          <ac:spMkLst>
            <pc:docMk/>
            <pc:sldMk cId="2036748008" sldId="276"/>
            <ac:spMk id="10" creationId="{B4F5FA0D-0104-4987-8241-EFF7C85B88DE}"/>
          </ac:spMkLst>
        </pc:spChg>
        <pc:grpChg chg="add">
          <ac:chgData name="Silverheels, Sumana" userId="423b3e8b-1714-431a-8619-8cbf5066f08a" providerId="ADAL" clId="{E147DD3B-D20E-4C93-A6C7-C2390BE2BDBC}" dt="2019-10-30T17:45:55.571" v="1821" actId="26606"/>
          <ac:grpSpMkLst>
            <pc:docMk/>
            <pc:sldMk cId="2036748008" sldId="276"/>
            <ac:grpSpMk id="32" creationId="{E21ADB3D-AD65-44B4-847D-5E90E90A5D16}"/>
          </ac:grpSpMkLst>
        </pc:grpChg>
        <pc:grpChg chg="add">
          <ac:chgData name="Silverheels, Sumana" userId="423b3e8b-1714-431a-8619-8cbf5066f08a" providerId="ADAL" clId="{E147DD3B-D20E-4C93-A6C7-C2390BE2BDBC}" dt="2019-10-30T17:45:55.571" v="1821" actId="26606"/>
          <ac:grpSpMkLst>
            <pc:docMk/>
            <pc:sldMk cId="2036748008" sldId="276"/>
            <ac:grpSpMk id="33" creationId="{5F8A7F7F-DD1A-4F41-98AC-B9CE2A620CDC}"/>
          </ac:grpSpMkLst>
        </pc:grpChg>
        <pc:picChg chg="add del">
          <ac:chgData name="Silverheels, Sumana" userId="423b3e8b-1714-431a-8619-8cbf5066f08a" providerId="ADAL" clId="{E147DD3B-D20E-4C93-A6C7-C2390BE2BDBC}" dt="2019-10-28T18:47:17.516" v="1118" actId="26606"/>
          <ac:picMkLst>
            <pc:docMk/>
            <pc:sldMk cId="2036748008" sldId="276"/>
            <ac:picMk id="12" creationId="{2897127E-6CEF-446C-BE87-93B7C46E49D1}"/>
          </ac:picMkLst>
        </pc:picChg>
      </pc:sldChg>
      <pc:sldChg chg="addSp delSp modSp add mod setBg">
        <pc:chgData name="Silverheels, Sumana" userId="423b3e8b-1714-431a-8619-8cbf5066f08a" providerId="ADAL" clId="{E147DD3B-D20E-4C93-A6C7-C2390BE2BDBC}" dt="2019-10-30T17:50:06.663" v="1953" actId="20577"/>
        <pc:sldMkLst>
          <pc:docMk/>
          <pc:sldMk cId="2353049777" sldId="277"/>
        </pc:sldMkLst>
        <pc:spChg chg="mod">
          <ac:chgData name="Silverheels, Sumana" userId="423b3e8b-1714-431a-8619-8cbf5066f08a" providerId="ADAL" clId="{E147DD3B-D20E-4C93-A6C7-C2390BE2BDBC}" dt="2019-10-30T17:46:19.888" v="1824" actId="26606"/>
          <ac:spMkLst>
            <pc:docMk/>
            <pc:sldMk cId="2353049777" sldId="277"/>
            <ac:spMk id="2" creationId="{FD51D7E6-B9A3-4A86-91A0-BC25F3B26025}"/>
          </ac:spMkLst>
        </pc:spChg>
        <pc:spChg chg="del mod">
          <ac:chgData name="Silverheels, Sumana" userId="423b3e8b-1714-431a-8619-8cbf5066f08a" providerId="ADAL" clId="{E147DD3B-D20E-4C93-A6C7-C2390BE2BDBC}" dt="2019-10-30T17:46:19.888" v="1824" actId="26606"/>
          <ac:spMkLst>
            <pc:docMk/>
            <pc:sldMk cId="2353049777" sldId="277"/>
            <ac:spMk id="3" creationId="{DC0F0030-203D-4E64-A278-8BB5DEB6D34C}"/>
          </ac:spMkLst>
        </pc:spChg>
        <pc:spChg chg="add">
          <ac:chgData name="Silverheels, Sumana" userId="423b3e8b-1714-431a-8619-8cbf5066f08a" providerId="ADAL" clId="{E147DD3B-D20E-4C93-A6C7-C2390BE2BDBC}" dt="2019-10-30T17:46:19.888" v="1824" actId="26606"/>
          <ac:spMkLst>
            <pc:docMk/>
            <pc:sldMk cId="2353049777" sldId="277"/>
            <ac:spMk id="10" creationId="{46C2E80F-49A6-4372-B103-219D417A55ED}"/>
          </ac:spMkLst>
        </pc:spChg>
        <pc:graphicFrameChg chg="add mod">
          <ac:chgData name="Silverheels, Sumana" userId="423b3e8b-1714-431a-8619-8cbf5066f08a" providerId="ADAL" clId="{E147DD3B-D20E-4C93-A6C7-C2390BE2BDBC}" dt="2019-10-30T17:50:06.663" v="1953" actId="20577"/>
          <ac:graphicFrameMkLst>
            <pc:docMk/>
            <pc:sldMk cId="2353049777" sldId="277"/>
            <ac:graphicFrameMk id="5" creationId="{A7E7E0C6-2D47-421E-AAEE-6EA6913DE078}"/>
          </ac:graphicFrameMkLst>
        </pc:graphicFrameChg>
      </pc:sldChg>
      <pc:sldChg chg="addSp modSp add mod setBg">
        <pc:chgData name="Silverheels, Sumana" userId="423b3e8b-1714-431a-8619-8cbf5066f08a" providerId="ADAL" clId="{E147DD3B-D20E-4C93-A6C7-C2390BE2BDBC}" dt="2019-10-30T17:47:58.141" v="1879" actId="27636"/>
        <pc:sldMkLst>
          <pc:docMk/>
          <pc:sldMk cId="3074139236" sldId="278"/>
        </pc:sldMkLst>
        <pc:spChg chg="mod">
          <ac:chgData name="Silverheels, Sumana" userId="423b3e8b-1714-431a-8619-8cbf5066f08a" providerId="ADAL" clId="{E147DD3B-D20E-4C93-A6C7-C2390BE2BDBC}" dt="2019-10-30T17:47:07.556" v="1828" actId="26606"/>
          <ac:spMkLst>
            <pc:docMk/>
            <pc:sldMk cId="3074139236" sldId="278"/>
            <ac:spMk id="2" creationId="{F330BC4F-E0C9-40D8-8717-D6F4560EEB94}"/>
          </ac:spMkLst>
        </pc:spChg>
        <pc:spChg chg="mod">
          <ac:chgData name="Silverheels, Sumana" userId="423b3e8b-1714-431a-8619-8cbf5066f08a" providerId="ADAL" clId="{E147DD3B-D20E-4C93-A6C7-C2390BE2BDBC}" dt="2019-10-30T17:47:58.141" v="1879" actId="27636"/>
          <ac:spMkLst>
            <pc:docMk/>
            <pc:sldMk cId="3074139236" sldId="278"/>
            <ac:spMk id="3" creationId="{215DA4BE-8A79-4BE6-AECF-99F41BA40978}"/>
          </ac:spMkLst>
        </pc:spChg>
        <pc:spChg chg="add">
          <ac:chgData name="Silverheels, Sumana" userId="423b3e8b-1714-431a-8619-8cbf5066f08a" providerId="ADAL" clId="{E147DD3B-D20E-4C93-A6C7-C2390BE2BDBC}" dt="2019-10-30T17:47:07.556" v="1828" actId="26606"/>
          <ac:spMkLst>
            <pc:docMk/>
            <pc:sldMk cId="3074139236" sldId="278"/>
            <ac:spMk id="8" creationId="{15911E3A-C35B-4EF7-A355-B84E9A14AF4D}"/>
          </ac:spMkLst>
        </pc:spChg>
        <pc:grpChg chg="add">
          <ac:chgData name="Silverheels, Sumana" userId="423b3e8b-1714-431a-8619-8cbf5066f08a" providerId="ADAL" clId="{E147DD3B-D20E-4C93-A6C7-C2390BE2BDBC}" dt="2019-10-30T17:47:07.556" v="1828" actId="26606"/>
          <ac:grpSpMkLst>
            <pc:docMk/>
            <pc:sldMk cId="3074139236" sldId="278"/>
            <ac:grpSpMk id="10" creationId="{E21ADB3D-AD65-44B4-847D-5E90E90A5D16}"/>
          </ac:grpSpMkLst>
        </pc:grpChg>
        <pc:grpChg chg="add">
          <ac:chgData name="Silverheels, Sumana" userId="423b3e8b-1714-431a-8619-8cbf5066f08a" providerId="ADAL" clId="{E147DD3B-D20E-4C93-A6C7-C2390BE2BDBC}" dt="2019-10-30T17:47:07.556" v="1828" actId="26606"/>
          <ac:grpSpMkLst>
            <pc:docMk/>
            <pc:sldMk cId="3074139236" sldId="278"/>
            <ac:grpSpMk id="33" creationId="{5F8A7F7F-DD1A-4F41-98AC-B9CE2A620CDC}"/>
          </ac:grpSpMkLst>
        </pc:grpChg>
      </pc:sldChg>
      <pc:sldChg chg="addSp delSp modSp add mod setBg">
        <pc:chgData name="Silverheels, Sumana" userId="423b3e8b-1714-431a-8619-8cbf5066f08a" providerId="ADAL" clId="{E147DD3B-D20E-4C93-A6C7-C2390BE2BDBC}" dt="2019-10-30T17:43:55.582" v="1781" actId="14100"/>
        <pc:sldMkLst>
          <pc:docMk/>
          <pc:sldMk cId="702068595" sldId="279"/>
        </pc:sldMkLst>
        <pc:spChg chg="mod">
          <ac:chgData name="Silverheels, Sumana" userId="423b3e8b-1714-431a-8619-8cbf5066f08a" providerId="ADAL" clId="{E147DD3B-D20E-4C93-A6C7-C2390BE2BDBC}" dt="2019-10-30T17:40:55.849" v="1727" actId="26606"/>
          <ac:spMkLst>
            <pc:docMk/>
            <pc:sldMk cId="702068595" sldId="279"/>
            <ac:spMk id="2" creationId="{212EF8A0-3F99-4C75-99C7-5F92DA89A2D8}"/>
          </ac:spMkLst>
        </pc:spChg>
        <pc:spChg chg="add del mod">
          <ac:chgData name="Silverheels, Sumana" userId="423b3e8b-1714-431a-8619-8cbf5066f08a" providerId="ADAL" clId="{E147DD3B-D20E-4C93-A6C7-C2390BE2BDBC}" dt="2019-10-30T17:43:55.582" v="1781" actId="14100"/>
          <ac:spMkLst>
            <pc:docMk/>
            <pc:sldMk cId="702068595" sldId="279"/>
            <ac:spMk id="3" creationId="{41464BB4-7175-4D8A-9C3C-5DFC593E1589}"/>
          </ac:spMkLst>
        </pc:spChg>
        <pc:spChg chg="add">
          <ac:chgData name="Silverheels, Sumana" userId="423b3e8b-1714-431a-8619-8cbf5066f08a" providerId="ADAL" clId="{E147DD3B-D20E-4C93-A6C7-C2390BE2BDBC}" dt="2019-10-30T17:40:55.849" v="1727" actId="26606"/>
          <ac:spMkLst>
            <pc:docMk/>
            <pc:sldMk cId="702068595" sldId="279"/>
            <ac:spMk id="6" creationId="{15911E3A-C35B-4EF7-A355-B84E9A14AF4D}"/>
          </ac:spMkLst>
        </pc:spChg>
        <pc:spChg chg="add del">
          <ac:chgData name="Silverheels, Sumana" userId="423b3e8b-1714-431a-8619-8cbf5066f08a" providerId="ADAL" clId="{E147DD3B-D20E-4C93-A6C7-C2390BE2BDBC}" dt="2019-10-30T17:40:41.476" v="1722" actId="26606"/>
          <ac:spMkLst>
            <pc:docMk/>
            <pc:sldMk cId="702068595" sldId="279"/>
            <ac:spMk id="8" creationId="{8D70B121-56F4-4848-B38B-182089D909FA}"/>
          </ac:spMkLst>
        </pc:spChg>
        <pc:spChg chg="add del">
          <ac:chgData name="Silverheels, Sumana" userId="423b3e8b-1714-431a-8619-8cbf5066f08a" providerId="ADAL" clId="{E147DD3B-D20E-4C93-A6C7-C2390BE2BDBC}" dt="2019-10-30T17:40:39.993" v="1720" actId="26606"/>
          <ac:spMkLst>
            <pc:docMk/>
            <pc:sldMk cId="702068595" sldId="279"/>
            <ac:spMk id="10" creationId="{46C2E80F-49A6-4372-B103-219D417A55ED}"/>
          </ac:spMkLst>
        </pc:spChg>
        <pc:spChg chg="add del">
          <ac:chgData name="Silverheels, Sumana" userId="423b3e8b-1714-431a-8619-8cbf5066f08a" providerId="ADAL" clId="{E147DD3B-D20E-4C93-A6C7-C2390BE2BDBC}" dt="2019-10-30T17:40:41.476" v="1722" actId="26606"/>
          <ac:spMkLst>
            <pc:docMk/>
            <pc:sldMk cId="702068595" sldId="279"/>
            <ac:spMk id="13" creationId="{41464BB4-7175-4D8A-9C3C-5DFC593E1589}"/>
          </ac:spMkLst>
        </pc:spChg>
        <pc:spChg chg="add del">
          <ac:chgData name="Silverheels, Sumana" userId="423b3e8b-1714-431a-8619-8cbf5066f08a" providerId="ADAL" clId="{E147DD3B-D20E-4C93-A6C7-C2390BE2BDBC}" dt="2019-10-30T17:40:44.426" v="1724" actId="26606"/>
          <ac:spMkLst>
            <pc:docMk/>
            <pc:sldMk cId="702068595" sldId="279"/>
            <ac:spMk id="15" creationId="{3B854194-185D-494D-905C-7C7CB2E30F6E}"/>
          </ac:spMkLst>
        </pc:spChg>
        <pc:spChg chg="add del">
          <ac:chgData name="Silverheels, Sumana" userId="423b3e8b-1714-431a-8619-8cbf5066f08a" providerId="ADAL" clId="{E147DD3B-D20E-4C93-A6C7-C2390BE2BDBC}" dt="2019-10-30T17:40:44.426" v="1724" actId="26606"/>
          <ac:spMkLst>
            <pc:docMk/>
            <pc:sldMk cId="702068595" sldId="279"/>
            <ac:spMk id="16" creationId="{B4F5FA0D-0104-4987-8241-EFF7C85B88DE}"/>
          </ac:spMkLst>
        </pc:spChg>
        <pc:spChg chg="add del">
          <ac:chgData name="Silverheels, Sumana" userId="423b3e8b-1714-431a-8619-8cbf5066f08a" providerId="ADAL" clId="{E147DD3B-D20E-4C93-A6C7-C2390BE2BDBC}" dt="2019-10-30T17:40:44.426" v="1724" actId="26606"/>
          <ac:spMkLst>
            <pc:docMk/>
            <pc:sldMk cId="702068595" sldId="279"/>
            <ac:spMk id="18" creationId="{41464BB4-7175-4D8A-9C3C-5DFC593E1589}"/>
          </ac:spMkLst>
        </pc:spChg>
        <pc:spChg chg="add del">
          <ac:chgData name="Silverheels, Sumana" userId="423b3e8b-1714-431a-8619-8cbf5066f08a" providerId="ADAL" clId="{E147DD3B-D20E-4C93-A6C7-C2390BE2BDBC}" dt="2019-10-30T17:40:51.071" v="1726" actId="26606"/>
          <ac:spMkLst>
            <pc:docMk/>
            <pc:sldMk cId="702068595" sldId="279"/>
            <ac:spMk id="20" creationId="{4351DFE5-F63D-4BE0-BDA9-E3EB88F01AA5}"/>
          </ac:spMkLst>
        </pc:spChg>
        <pc:spChg chg="add del">
          <ac:chgData name="Silverheels, Sumana" userId="423b3e8b-1714-431a-8619-8cbf5066f08a" providerId="ADAL" clId="{E147DD3B-D20E-4C93-A6C7-C2390BE2BDBC}" dt="2019-10-30T17:40:51.071" v="1726" actId="26606"/>
          <ac:spMkLst>
            <pc:docMk/>
            <pc:sldMk cId="702068595" sldId="279"/>
            <ac:spMk id="22" creationId="{41464BB4-7175-4D8A-9C3C-5DFC593E1589}"/>
          </ac:spMkLst>
        </pc:spChg>
        <pc:grpChg chg="add">
          <ac:chgData name="Silverheels, Sumana" userId="423b3e8b-1714-431a-8619-8cbf5066f08a" providerId="ADAL" clId="{E147DD3B-D20E-4C93-A6C7-C2390BE2BDBC}" dt="2019-10-30T17:40:55.849" v="1727" actId="26606"/>
          <ac:grpSpMkLst>
            <pc:docMk/>
            <pc:sldMk cId="702068595" sldId="279"/>
            <ac:grpSpMk id="7" creationId="{E21ADB3D-AD65-44B4-847D-5E90E90A5D16}"/>
          </ac:grpSpMkLst>
        </pc:grpChg>
        <pc:grpChg chg="add">
          <ac:chgData name="Silverheels, Sumana" userId="423b3e8b-1714-431a-8619-8cbf5066f08a" providerId="ADAL" clId="{E147DD3B-D20E-4C93-A6C7-C2390BE2BDBC}" dt="2019-10-30T17:40:55.849" v="1727" actId="26606"/>
          <ac:grpSpMkLst>
            <pc:docMk/>
            <pc:sldMk cId="702068595" sldId="279"/>
            <ac:grpSpMk id="33" creationId="{5F8A7F7F-DD1A-4F41-98AC-B9CE2A620CDC}"/>
          </ac:grpSpMkLst>
        </pc:grpChg>
        <pc:graphicFrameChg chg="add del">
          <ac:chgData name="Silverheels, Sumana" userId="423b3e8b-1714-431a-8619-8cbf5066f08a" providerId="ADAL" clId="{E147DD3B-D20E-4C93-A6C7-C2390BE2BDBC}" dt="2019-10-30T17:40:39.993" v="1720" actId="26606"/>
          <ac:graphicFrameMkLst>
            <pc:docMk/>
            <pc:sldMk cId="702068595" sldId="279"/>
            <ac:graphicFrameMk id="5" creationId="{FB38D22C-BE53-49A5-A6E5-DAFA567BAD74}"/>
          </ac:graphicFrameMkLst>
        </pc:graphicFrameChg>
        <pc:picChg chg="add del">
          <ac:chgData name="Silverheels, Sumana" userId="423b3e8b-1714-431a-8619-8cbf5066f08a" providerId="ADAL" clId="{E147DD3B-D20E-4C93-A6C7-C2390BE2BDBC}" dt="2019-10-30T17:40:44.426" v="1724" actId="26606"/>
          <ac:picMkLst>
            <pc:docMk/>
            <pc:sldMk cId="702068595" sldId="279"/>
            <ac:picMk id="17" creationId="{2897127E-6CEF-446C-BE87-93B7C46E49D1}"/>
          </ac:picMkLst>
        </pc:picChg>
        <pc:picChg chg="add del">
          <ac:chgData name="Silverheels, Sumana" userId="423b3e8b-1714-431a-8619-8cbf5066f08a" providerId="ADAL" clId="{E147DD3B-D20E-4C93-A6C7-C2390BE2BDBC}" dt="2019-10-30T17:40:51.071" v="1726" actId="26606"/>
          <ac:picMkLst>
            <pc:docMk/>
            <pc:sldMk cId="702068595" sldId="279"/>
            <ac:picMk id="21" creationId="{3AA16612-ACD2-4A16-8F2B-4514FD6BF28F}"/>
          </ac:picMkLst>
        </pc:picChg>
        <pc:cxnChg chg="add del">
          <ac:chgData name="Silverheels, Sumana" userId="423b3e8b-1714-431a-8619-8cbf5066f08a" providerId="ADAL" clId="{E147DD3B-D20E-4C93-A6C7-C2390BE2BDBC}" dt="2019-10-30T17:40:41.476" v="1722" actId="26606"/>
          <ac:cxnSpMkLst>
            <pc:docMk/>
            <pc:sldMk cId="702068595" sldId="279"/>
            <ac:cxnSpMk id="12" creationId="{2D72A2C9-F3CA-4216-8BAD-FA4C970C3C4E}"/>
          </ac:cxnSpMkLst>
        </pc:cxnChg>
      </pc:sldChg>
    </pc:docChg>
  </pc:docChgLst>
  <pc:docChgLst>
    <pc:chgData name="Guest User" userId="S::urn:spo:anon#f7d2023b279c0e9208795d9a9c0a285e07f9542262130093661a8d87d6ae0db1::" providerId="AD" clId="Web-{F6297925-AE6A-44FF-AEBC-0BDB9071B47D}"/>
    <pc:docChg chg="addSld modSld">
      <pc:chgData name="Guest User" userId="S::urn:spo:anon#f7d2023b279c0e9208795d9a9c0a285e07f9542262130093661a8d87d6ae0db1::" providerId="AD" clId="Web-{F6297925-AE6A-44FF-AEBC-0BDB9071B47D}" dt="2019-10-07T20:57:33.245" v="733" actId="20577"/>
      <pc:docMkLst>
        <pc:docMk/>
      </pc:docMkLst>
      <pc:sldChg chg="modSp mod setBg">
        <pc:chgData name="Guest User" userId="S::urn:spo:anon#f7d2023b279c0e9208795d9a9c0a285e07f9542262130093661a8d87d6ae0db1::" providerId="AD" clId="Web-{F6297925-AE6A-44FF-AEBC-0BDB9071B47D}" dt="2019-10-07T20:55:48.975" v="619" actId="20577"/>
        <pc:sldMkLst>
          <pc:docMk/>
          <pc:sldMk cId="1598657835" sldId="259"/>
        </pc:sldMkLst>
        <pc:spChg chg="mod">
          <ac:chgData name="Guest User" userId="S::urn:spo:anon#f7d2023b279c0e9208795d9a9c0a285e07f9542262130093661a8d87d6ae0db1::" providerId="AD" clId="Web-{F6297925-AE6A-44FF-AEBC-0BDB9071B47D}" dt="2019-10-07T20:55:48.975" v="619" actId="20577"/>
          <ac:spMkLst>
            <pc:docMk/>
            <pc:sldMk cId="1598657835" sldId="259"/>
            <ac:spMk id="4" creationId="{A0DBE4FA-C918-4955-A527-9C9A693C2689}"/>
          </ac:spMkLst>
        </pc:spChg>
      </pc:sldChg>
      <pc:sldChg chg="addSp delSp modSp new mod setBg modClrScheme chgLayout">
        <pc:chgData name="Guest User" userId="S::urn:spo:anon#f7d2023b279c0e9208795d9a9c0a285e07f9542262130093661a8d87d6ae0db1::" providerId="AD" clId="Web-{F6297925-AE6A-44FF-AEBC-0BDB9071B47D}" dt="2019-10-07T20:57:33.245" v="732" actId="20577"/>
        <pc:sldMkLst>
          <pc:docMk/>
          <pc:sldMk cId="4075716314" sldId="273"/>
        </pc:sldMkLst>
        <pc:spChg chg="mod ord">
          <ac:chgData name="Guest User" userId="S::urn:spo:anon#f7d2023b279c0e9208795d9a9c0a285e07f9542262130093661a8d87d6ae0db1::" providerId="AD" clId="Web-{F6297925-AE6A-44FF-AEBC-0BDB9071B47D}" dt="2019-10-07T20:56:17.398" v="624" actId="20577"/>
          <ac:spMkLst>
            <pc:docMk/>
            <pc:sldMk cId="4075716314" sldId="273"/>
            <ac:spMk id="2" creationId="{49AA4369-8C5C-4B2A-A705-22572D7E27D2}"/>
          </ac:spMkLst>
        </pc:spChg>
        <pc:spChg chg="del mod ord">
          <ac:chgData name="Guest User" userId="S::urn:spo:anon#f7d2023b279c0e9208795d9a9c0a285e07f9542262130093661a8d87d6ae0db1::" providerId="AD" clId="Web-{F6297925-AE6A-44FF-AEBC-0BDB9071B47D}" dt="2019-10-07T20:36:59.145" v="21"/>
          <ac:spMkLst>
            <pc:docMk/>
            <pc:sldMk cId="4075716314" sldId="273"/>
            <ac:spMk id="3" creationId="{97C1A7E5-F3B0-4046-934C-A56F9DC9725A}"/>
          </ac:spMkLst>
        </pc:spChg>
        <pc:spChg chg="add mod ord">
          <ac:chgData name="Guest User" userId="S::urn:spo:anon#f7d2023b279c0e9208795d9a9c0a285e07f9542262130093661a8d87d6ae0db1::" providerId="AD" clId="Web-{F6297925-AE6A-44FF-AEBC-0BDB9071B47D}" dt="2019-10-07T20:57:33.245" v="732" actId="20577"/>
          <ac:spMkLst>
            <pc:docMk/>
            <pc:sldMk cId="4075716314" sldId="273"/>
            <ac:spMk id="4" creationId="{5856F268-640E-423D-BDD2-8D5736EA1F3A}"/>
          </ac:spMkLst>
        </pc:spChg>
        <pc:spChg chg="add del mod">
          <ac:chgData name="Guest User" userId="S::urn:spo:anon#f7d2023b279c0e9208795d9a9c0a285e07f9542262130093661a8d87d6ae0db1::" providerId="AD" clId="Web-{F6297925-AE6A-44FF-AEBC-0BDB9071B47D}" dt="2019-10-07T20:42:35.878" v="26"/>
          <ac:spMkLst>
            <pc:docMk/>
            <pc:sldMk cId="4075716314" sldId="273"/>
            <ac:spMk id="8" creationId="{D0F1FAFB-2801-4D1F-80F7-13201FB4F37B}"/>
          </ac:spMkLst>
        </pc:spChg>
        <pc:picChg chg="add del mod ord modCrop">
          <ac:chgData name="Guest User" userId="S::urn:spo:anon#f7d2023b279c0e9208795d9a9c0a285e07f9542262130093661a8d87d6ae0db1::" providerId="AD" clId="Web-{F6297925-AE6A-44FF-AEBC-0BDB9071B47D}" dt="2019-10-07T20:38:05.429" v="25"/>
          <ac:picMkLst>
            <pc:docMk/>
            <pc:sldMk cId="4075716314" sldId="273"/>
            <ac:picMk id="5" creationId="{F8F76337-7A34-4B34-B7D9-C80EBCCC2F35}"/>
          </ac:picMkLst>
        </pc:picChg>
        <pc:picChg chg="add mod ord modCrop">
          <ac:chgData name="Guest User" userId="S::urn:spo:anon#f7d2023b279c0e9208795d9a9c0a285e07f9542262130093661a8d87d6ae0db1::" providerId="AD" clId="Web-{F6297925-AE6A-44FF-AEBC-0BDB9071B47D}" dt="2019-10-07T20:42:50.801" v="27"/>
          <ac:picMkLst>
            <pc:docMk/>
            <pc:sldMk cId="4075716314" sldId="273"/>
            <ac:picMk id="9" creationId="{1BE31E8B-EDC1-4C93-A9B2-F45FA20BAE6A}"/>
          </ac:picMkLst>
        </pc:picChg>
        <pc:cxnChg chg="add">
          <ac:chgData name="Guest User" userId="S::urn:spo:anon#f7d2023b279c0e9208795d9a9c0a285e07f9542262130093661a8d87d6ae0db1::" providerId="AD" clId="Web-{F6297925-AE6A-44FF-AEBC-0BDB9071B47D}" dt="2019-10-07T20:42:50.801" v="27"/>
          <ac:cxnSpMkLst>
            <pc:docMk/>
            <pc:sldMk cId="4075716314" sldId="273"/>
            <ac:cxnSpMk id="14" creationId="{A7F400EE-A8A5-48AF-B4D6-291B52C6F0B0}"/>
          </ac:cxnSpMkLst>
        </pc:cxnChg>
      </pc:sldChg>
      <pc:sldChg chg="addSp delSp modSp new mod setBg">
        <pc:chgData name="Guest User" userId="S::urn:spo:anon#f7d2023b279c0e9208795d9a9c0a285e07f9542262130093661a8d87d6ae0db1::" providerId="AD" clId="Web-{F6297925-AE6A-44FF-AEBC-0BDB9071B47D}" dt="2019-10-07T20:54:37.128" v="615"/>
        <pc:sldMkLst>
          <pc:docMk/>
          <pc:sldMk cId="1894880557" sldId="274"/>
        </pc:sldMkLst>
        <pc:spChg chg="mod">
          <ac:chgData name="Guest User" userId="S::urn:spo:anon#f7d2023b279c0e9208795d9a9c0a285e07f9542262130093661a8d87d6ae0db1::" providerId="AD" clId="Web-{F6297925-AE6A-44FF-AEBC-0BDB9071B47D}" dt="2019-10-07T20:54:37.128" v="615"/>
          <ac:spMkLst>
            <pc:docMk/>
            <pc:sldMk cId="1894880557" sldId="274"/>
            <ac:spMk id="2" creationId="{042FAE62-CBED-4BFC-994C-D483D3B45B26}"/>
          </ac:spMkLst>
        </pc:spChg>
        <pc:spChg chg="del mod">
          <ac:chgData name="Guest User" userId="S::urn:spo:anon#f7d2023b279c0e9208795d9a9c0a285e07f9542262130093661a8d87d6ae0db1::" providerId="AD" clId="Web-{F6297925-AE6A-44FF-AEBC-0BDB9071B47D}" dt="2019-10-07T20:54:37.128" v="615"/>
          <ac:spMkLst>
            <pc:docMk/>
            <pc:sldMk cId="1894880557" sldId="274"/>
            <ac:spMk id="3" creationId="{5848CD52-7DE3-4753-A3A9-D4FA86FE400E}"/>
          </ac:spMkLst>
        </pc:spChg>
        <pc:spChg chg="add">
          <ac:chgData name="Guest User" userId="S::urn:spo:anon#f7d2023b279c0e9208795d9a9c0a285e07f9542262130093661a8d87d6ae0db1::" providerId="AD" clId="Web-{F6297925-AE6A-44FF-AEBC-0BDB9071B47D}" dt="2019-10-07T20:54:37.128" v="615"/>
          <ac:spMkLst>
            <pc:docMk/>
            <pc:sldMk cId="1894880557" sldId="274"/>
            <ac:spMk id="10" creationId="{46C2E80F-49A6-4372-B103-219D417A55ED}"/>
          </ac:spMkLst>
        </pc:spChg>
        <pc:graphicFrameChg chg="add">
          <ac:chgData name="Guest User" userId="S::urn:spo:anon#f7d2023b279c0e9208795d9a9c0a285e07f9542262130093661a8d87d6ae0db1::" providerId="AD" clId="Web-{F6297925-AE6A-44FF-AEBC-0BDB9071B47D}" dt="2019-10-07T20:54:37.128" v="615"/>
          <ac:graphicFrameMkLst>
            <pc:docMk/>
            <pc:sldMk cId="1894880557" sldId="274"/>
            <ac:graphicFrameMk id="5" creationId="{A7D289C7-8FA9-482D-BB09-5AC675587DBB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wnyccda.org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wnyccda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9FDAF-F6BB-46C1-877A-D6A69CC40A3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BCD7CF-ADED-495D-9FAE-82518C2F38E6}">
      <dgm:prSet/>
      <dgm:spPr/>
      <dgm:t>
        <a:bodyPr/>
        <a:lstStyle/>
        <a:p>
          <a:r>
            <a:rPr lang="en-US" dirty="0"/>
            <a:t>Students in general, struggle with crucial skills needed to be successful in college</a:t>
          </a:r>
        </a:p>
      </dgm:t>
    </dgm:pt>
    <dgm:pt modelId="{A538B04A-E5E0-409B-AFF3-12F2394EAAFF}" type="parTrans" cxnId="{AD96EB25-61B7-43AB-9114-D2D3402D917E}">
      <dgm:prSet/>
      <dgm:spPr/>
      <dgm:t>
        <a:bodyPr/>
        <a:lstStyle/>
        <a:p>
          <a:endParaRPr lang="en-US"/>
        </a:p>
      </dgm:t>
    </dgm:pt>
    <dgm:pt modelId="{C4F022A8-4F56-464D-84A3-47B906A5C61F}" type="sibTrans" cxnId="{AD96EB25-61B7-43AB-9114-D2D3402D917E}">
      <dgm:prSet/>
      <dgm:spPr/>
      <dgm:t>
        <a:bodyPr/>
        <a:lstStyle/>
        <a:p>
          <a:endParaRPr lang="en-US"/>
        </a:p>
      </dgm:t>
    </dgm:pt>
    <dgm:pt modelId="{FB88162F-5C3C-4B24-8319-5EE7784CBADD}">
      <dgm:prSet/>
      <dgm:spPr/>
      <dgm:t>
        <a:bodyPr/>
        <a:lstStyle/>
        <a:p>
          <a:r>
            <a:rPr lang="en-US"/>
            <a:t>Communication</a:t>
          </a:r>
        </a:p>
      </dgm:t>
    </dgm:pt>
    <dgm:pt modelId="{D82EF4EF-C864-4644-9808-1C05C76F4B48}" type="parTrans" cxnId="{3C7C5483-7AF7-481B-B1EA-9FBB51F04F02}">
      <dgm:prSet/>
      <dgm:spPr/>
      <dgm:t>
        <a:bodyPr/>
        <a:lstStyle/>
        <a:p>
          <a:endParaRPr lang="en-US"/>
        </a:p>
      </dgm:t>
    </dgm:pt>
    <dgm:pt modelId="{87E0DE14-46AF-4DB2-A415-7186EB9B88B0}" type="sibTrans" cxnId="{3C7C5483-7AF7-481B-B1EA-9FBB51F04F02}">
      <dgm:prSet/>
      <dgm:spPr/>
      <dgm:t>
        <a:bodyPr/>
        <a:lstStyle/>
        <a:p>
          <a:endParaRPr lang="en-US"/>
        </a:p>
      </dgm:t>
    </dgm:pt>
    <dgm:pt modelId="{FC9380A4-88D7-4408-9674-693DFD389EAD}">
      <dgm:prSet/>
      <dgm:spPr/>
      <dgm:t>
        <a:bodyPr/>
        <a:lstStyle/>
        <a:p>
          <a:r>
            <a:rPr lang="en-US"/>
            <a:t>Critical thinking</a:t>
          </a:r>
        </a:p>
      </dgm:t>
    </dgm:pt>
    <dgm:pt modelId="{DF2DB89B-1288-4723-B4D0-2DD9898BDA8D}" type="parTrans" cxnId="{91A9B2EB-73A8-415D-940D-9A0FD9E98CA1}">
      <dgm:prSet/>
      <dgm:spPr/>
      <dgm:t>
        <a:bodyPr/>
        <a:lstStyle/>
        <a:p>
          <a:endParaRPr lang="en-US"/>
        </a:p>
      </dgm:t>
    </dgm:pt>
    <dgm:pt modelId="{183C3879-1A2C-4285-B5A4-1AF17173689E}" type="sibTrans" cxnId="{91A9B2EB-73A8-415D-940D-9A0FD9E98CA1}">
      <dgm:prSet/>
      <dgm:spPr/>
      <dgm:t>
        <a:bodyPr/>
        <a:lstStyle/>
        <a:p>
          <a:endParaRPr lang="en-US"/>
        </a:p>
      </dgm:t>
    </dgm:pt>
    <dgm:pt modelId="{34394184-0D9C-4A59-A9A5-A53D44D7BB26}">
      <dgm:prSet/>
      <dgm:spPr/>
      <dgm:t>
        <a:bodyPr/>
        <a:lstStyle/>
        <a:p>
          <a:r>
            <a:rPr lang="en-US" dirty="0"/>
            <a:t>Technology (LMS, email, library access)</a:t>
          </a:r>
        </a:p>
      </dgm:t>
    </dgm:pt>
    <dgm:pt modelId="{243275B7-968C-4F75-88FE-4654910B5BE9}" type="parTrans" cxnId="{978A0B4C-80A5-400C-815F-4E6147F6A1B4}">
      <dgm:prSet/>
      <dgm:spPr/>
      <dgm:t>
        <a:bodyPr/>
        <a:lstStyle/>
        <a:p>
          <a:endParaRPr lang="en-US"/>
        </a:p>
      </dgm:t>
    </dgm:pt>
    <dgm:pt modelId="{CCB243FC-C35F-4ED4-B492-B70E25DEB8BC}" type="sibTrans" cxnId="{978A0B4C-80A5-400C-815F-4E6147F6A1B4}">
      <dgm:prSet/>
      <dgm:spPr/>
      <dgm:t>
        <a:bodyPr/>
        <a:lstStyle/>
        <a:p>
          <a:endParaRPr lang="en-US"/>
        </a:p>
      </dgm:t>
    </dgm:pt>
    <dgm:pt modelId="{D67765C6-9816-4C80-B831-1ACF5C93B166}">
      <dgm:prSet/>
      <dgm:spPr/>
      <dgm:t>
        <a:bodyPr/>
        <a:lstStyle/>
        <a:p>
          <a:r>
            <a:rPr lang="en-US" dirty="0"/>
            <a:t>Students with disabilities also need to…</a:t>
          </a:r>
        </a:p>
      </dgm:t>
    </dgm:pt>
    <dgm:pt modelId="{04124DB7-3C82-45EC-B447-ED4ED157552D}" type="parTrans" cxnId="{0D0AED19-3D80-4626-8820-F315F4BC8B77}">
      <dgm:prSet/>
      <dgm:spPr/>
      <dgm:t>
        <a:bodyPr/>
        <a:lstStyle/>
        <a:p>
          <a:endParaRPr lang="en-US"/>
        </a:p>
      </dgm:t>
    </dgm:pt>
    <dgm:pt modelId="{27FC1D46-F9F1-4848-85E3-A00234F6E23C}" type="sibTrans" cxnId="{0D0AED19-3D80-4626-8820-F315F4BC8B77}">
      <dgm:prSet/>
      <dgm:spPr/>
      <dgm:t>
        <a:bodyPr/>
        <a:lstStyle/>
        <a:p>
          <a:endParaRPr lang="en-US"/>
        </a:p>
      </dgm:t>
    </dgm:pt>
    <dgm:pt modelId="{94EA1309-1FCB-4ADF-9A3E-F2F6762F24FE}">
      <dgm:prSet custT="1"/>
      <dgm:spPr/>
      <dgm:t>
        <a:bodyPr/>
        <a:lstStyle/>
        <a:p>
          <a:r>
            <a:rPr lang="en-US" sz="2400" dirty="0"/>
            <a:t>Understand their functional abilities/limitations</a:t>
          </a:r>
        </a:p>
      </dgm:t>
    </dgm:pt>
    <dgm:pt modelId="{1ACA70EA-EA53-4F58-B1FD-B1D3737C5211}" type="parTrans" cxnId="{87384481-3B36-463E-A972-61D63A3F581B}">
      <dgm:prSet/>
      <dgm:spPr/>
      <dgm:t>
        <a:bodyPr/>
        <a:lstStyle/>
        <a:p>
          <a:endParaRPr lang="en-US"/>
        </a:p>
      </dgm:t>
    </dgm:pt>
    <dgm:pt modelId="{CA848EAC-DA30-4785-9E07-2446595F699E}" type="sibTrans" cxnId="{87384481-3B36-463E-A972-61D63A3F581B}">
      <dgm:prSet/>
      <dgm:spPr/>
      <dgm:t>
        <a:bodyPr/>
        <a:lstStyle/>
        <a:p>
          <a:endParaRPr lang="en-US"/>
        </a:p>
      </dgm:t>
    </dgm:pt>
    <dgm:pt modelId="{E19F8520-4A19-4A9C-85C5-CF6F0F4AE85C}">
      <dgm:prSet custT="1"/>
      <dgm:spPr/>
      <dgm:t>
        <a:bodyPr/>
        <a:lstStyle/>
        <a:p>
          <a:r>
            <a:rPr lang="en-US" sz="2400" dirty="0"/>
            <a:t>Know to look for resources on campus</a:t>
          </a:r>
        </a:p>
      </dgm:t>
    </dgm:pt>
    <dgm:pt modelId="{281192D4-84F2-423E-8331-BE56C8AA83B5}" type="parTrans" cxnId="{FF6D93A2-6085-4D09-9491-0D0CBF75869B}">
      <dgm:prSet/>
      <dgm:spPr/>
      <dgm:t>
        <a:bodyPr/>
        <a:lstStyle/>
        <a:p>
          <a:endParaRPr lang="en-US"/>
        </a:p>
      </dgm:t>
    </dgm:pt>
    <dgm:pt modelId="{2575E660-6471-4B7E-AF43-F585FC2B23B9}" type="sibTrans" cxnId="{FF6D93A2-6085-4D09-9491-0D0CBF75869B}">
      <dgm:prSet/>
      <dgm:spPr/>
      <dgm:t>
        <a:bodyPr/>
        <a:lstStyle/>
        <a:p>
          <a:endParaRPr lang="en-US"/>
        </a:p>
      </dgm:t>
    </dgm:pt>
    <dgm:pt modelId="{CE31DECE-ABAF-4C52-B7F7-665EC2CDEC79}">
      <dgm:prSet custT="1"/>
      <dgm:spPr/>
      <dgm:t>
        <a:bodyPr/>
        <a:lstStyle/>
        <a:p>
          <a:r>
            <a:rPr lang="en-US" sz="2400" dirty="0"/>
            <a:t>Learn about assistive technology and tools</a:t>
          </a:r>
        </a:p>
      </dgm:t>
    </dgm:pt>
    <dgm:pt modelId="{DA4A330A-A754-44BE-9D26-7CD7F69A9C4A}" type="parTrans" cxnId="{D288F838-5481-4CB7-A925-5DD3FCE71C7D}">
      <dgm:prSet/>
      <dgm:spPr/>
      <dgm:t>
        <a:bodyPr/>
        <a:lstStyle/>
        <a:p>
          <a:endParaRPr lang="en-US"/>
        </a:p>
      </dgm:t>
    </dgm:pt>
    <dgm:pt modelId="{D94D31F8-8029-4E0B-AEDE-0290C73B0497}" type="sibTrans" cxnId="{D288F838-5481-4CB7-A925-5DD3FCE71C7D}">
      <dgm:prSet/>
      <dgm:spPr/>
      <dgm:t>
        <a:bodyPr/>
        <a:lstStyle/>
        <a:p>
          <a:endParaRPr lang="en-US"/>
        </a:p>
      </dgm:t>
    </dgm:pt>
    <dgm:pt modelId="{B63DE359-1095-4024-BF60-E94FD8223CFB}" type="pres">
      <dgm:prSet presAssocID="{88A9FDAF-F6BB-46C1-877A-D6A69CC40A34}" presName="linear" presStyleCnt="0">
        <dgm:presLayoutVars>
          <dgm:animLvl val="lvl"/>
          <dgm:resizeHandles val="exact"/>
        </dgm:presLayoutVars>
      </dgm:prSet>
      <dgm:spPr/>
    </dgm:pt>
    <dgm:pt modelId="{363B1040-95A2-4B10-BE0F-1F8B7D82F556}" type="pres">
      <dgm:prSet presAssocID="{CDBCD7CF-ADED-495D-9FAE-82518C2F38E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650F0D5-7315-4AC3-B636-E52C4C7B9B5A}" type="pres">
      <dgm:prSet presAssocID="{CDBCD7CF-ADED-495D-9FAE-82518C2F38E6}" presName="childText" presStyleLbl="revTx" presStyleIdx="0" presStyleCnt="2" custScaleY="118364">
        <dgm:presLayoutVars>
          <dgm:bulletEnabled val="1"/>
        </dgm:presLayoutVars>
      </dgm:prSet>
      <dgm:spPr/>
    </dgm:pt>
    <dgm:pt modelId="{74D0063A-D4FA-411C-A35E-687B10741D48}" type="pres">
      <dgm:prSet presAssocID="{D67765C6-9816-4C80-B831-1ACF5C93B16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FA1CE72-DC9B-40D1-977C-7883F13FA836}" type="pres">
      <dgm:prSet presAssocID="{D67765C6-9816-4C80-B831-1ACF5C93B166}" presName="childText" presStyleLbl="revTx" presStyleIdx="1" presStyleCnt="2" custScaleY="107110">
        <dgm:presLayoutVars>
          <dgm:bulletEnabled val="1"/>
        </dgm:presLayoutVars>
      </dgm:prSet>
      <dgm:spPr/>
    </dgm:pt>
  </dgm:ptLst>
  <dgm:cxnLst>
    <dgm:cxn modelId="{0D0AED19-3D80-4626-8820-F315F4BC8B77}" srcId="{88A9FDAF-F6BB-46C1-877A-D6A69CC40A34}" destId="{D67765C6-9816-4C80-B831-1ACF5C93B166}" srcOrd="1" destOrd="0" parTransId="{04124DB7-3C82-45EC-B447-ED4ED157552D}" sibTransId="{27FC1D46-F9F1-4848-85E3-A00234F6E23C}"/>
    <dgm:cxn modelId="{9276CF20-5AE9-4E19-AD77-089AA27EFF0F}" type="presOf" srcId="{34394184-0D9C-4A59-A9A5-A53D44D7BB26}" destId="{5650F0D5-7315-4AC3-B636-E52C4C7B9B5A}" srcOrd="0" destOrd="2" presId="urn:microsoft.com/office/officeart/2005/8/layout/vList2"/>
    <dgm:cxn modelId="{AD96EB25-61B7-43AB-9114-D2D3402D917E}" srcId="{88A9FDAF-F6BB-46C1-877A-D6A69CC40A34}" destId="{CDBCD7CF-ADED-495D-9FAE-82518C2F38E6}" srcOrd="0" destOrd="0" parTransId="{A538B04A-E5E0-409B-AFF3-12F2394EAAFF}" sibTransId="{C4F022A8-4F56-464D-84A3-47B906A5C61F}"/>
    <dgm:cxn modelId="{D288F838-5481-4CB7-A925-5DD3FCE71C7D}" srcId="{D67765C6-9816-4C80-B831-1ACF5C93B166}" destId="{CE31DECE-ABAF-4C52-B7F7-665EC2CDEC79}" srcOrd="2" destOrd="0" parTransId="{DA4A330A-A754-44BE-9D26-7CD7F69A9C4A}" sibTransId="{D94D31F8-8029-4E0B-AEDE-0290C73B0497}"/>
    <dgm:cxn modelId="{D7EC4944-CC3B-49DD-BBA4-9EC2774075BE}" type="presOf" srcId="{88A9FDAF-F6BB-46C1-877A-D6A69CC40A34}" destId="{B63DE359-1095-4024-BF60-E94FD8223CFB}" srcOrd="0" destOrd="0" presId="urn:microsoft.com/office/officeart/2005/8/layout/vList2"/>
    <dgm:cxn modelId="{E911D266-AE35-4152-8584-4E1F6EE9ECD6}" type="presOf" srcId="{E19F8520-4A19-4A9C-85C5-CF6F0F4AE85C}" destId="{EFA1CE72-DC9B-40D1-977C-7883F13FA836}" srcOrd="0" destOrd="1" presId="urn:microsoft.com/office/officeart/2005/8/layout/vList2"/>
    <dgm:cxn modelId="{978A0B4C-80A5-400C-815F-4E6147F6A1B4}" srcId="{CDBCD7CF-ADED-495D-9FAE-82518C2F38E6}" destId="{34394184-0D9C-4A59-A9A5-A53D44D7BB26}" srcOrd="2" destOrd="0" parTransId="{243275B7-968C-4F75-88FE-4654910B5BE9}" sibTransId="{CCB243FC-C35F-4ED4-B492-B70E25DEB8BC}"/>
    <dgm:cxn modelId="{87384481-3B36-463E-A972-61D63A3F581B}" srcId="{D67765C6-9816-4C80-B831-1ACF5C93B166}" destId="{94EA1309-1FCB-4ADF-9A3E-F2F6762F24FE}" srcOrd="0" destOrd="0" parTransId="{1ACA70EA-EA53-4F58-B1FD-B1D3737C5211}" sibTransId="{CA848EAC-DA30-4785-9E07-2446595F699E}"/>
    <dgm:cxn modelId="{3C7C5483-7AF7-481B-B1EA-9FBB51F04F02}" srcId="{CDBCD7CF-ADED-495D-9FAE-82518C2F38E6}" destId="{FB88162F-5C3C-4B24-8319-5EE7784CBADD}" srcOrd="0" destOrd="0" parTransId="{D82EF4EF-C864-4644-9808-1C05C76F4B48}" sibTransId="{87E0DE14-46AF-4DB2-A415-7186EB9B88B0}"/>
    <dgm:cxn modelId="{3D1D638A-844E-4C5D-B82F-1E51B5152AF3}" type="presOf" srcId="{D67765C6-9816-4C80-B831-1ACF5C93B166}" destId="{74D0063A-D4FA-411C-A35E-687B10741D48}" srcOrd="0" destOrd="0" presId="urn:microsoft.com/office/officeart/2005/8/layout/vList2"/>
    <dgm:cxn modelId="{FF6D93A2-6085-4D09-9491-0D0CBF75869B}" srcId="{D67765C6-9816-4C80-B831-1ACF5C93B166}" destId="{E19F8520-4A19-4A9C-85C5-CF6F0F4AE85C}" srcOrd="1" destOrd="0" parTransId="{281192D4-84F2-423E-8331-BE56C8AA83B5}" sibTransId="{2575E660-6471-4B7E-AF43-F585FC2B23B9}"/>
    <dgm:cxn modelId="{97A3E2BA-061D-45E7-9B5D-FC1ADAA7EF99}" type="presOf" srcId="{FC9380A4-88D7-4408-9674-693DFD389EAD}" destId="{5650F0D5-7315-4AC3-B636-E52C4C7B9B5A}" srcOrd="0" destOrd="1" presId="urn:microsoft.com/office/officeart/2005/8/layout/vList2"/>
    <dgm:cxn modelId="{9CBA0CBB-343D-4F92-96D7-B7A7F61A7A29}" type="presOf" srcId="{CE31DECE-ABAF-4C52-B7F7-665EC2CDEC79}" destId="{EFA1CE72-DC9B-40D1-977C-7883F13FA836}" srcOrd="0" destOrd="2" presId="urn:microsoft.com/office/officeart/2005/8/layout/vList2"/>
    <dgm:cxn modelId="{B1043CC5-71AC-401F-9C37-E040B7C30B1D}" type="presOf" srcId="{CDBCD7CF-ADED-495D-9FAE-82518C2F38E6}" destId="{363B1040-95A2-4B10-BE0F-1F8B7D82F556}" srcOrd="0" destOrd="0" presId="urn:microsoft.com/office/officeart/2005/8/layout/vList2"/>
    <dgm:cxn modelId="{71AB9FDE-09DD-4ADC-99F5-AD80A2D80F25}" type="presOf" srcId="{94EA1309-1FCB-4ADF-9A3E-F2F6762F24FE}" destId="{EFA1CE72-DC9B-40D1-977C-7883F13FA836}" srcOrd="0" destOrd="0" presId="urn:microsoft.com/office/officeart/2005/8/layout/vList2"/>
    <dgm:cxn modelId="{91A9B2EB-73A8-415D-940D-9A0FD9E98CA1}" srcId="{CDBCD7CF-ADED-495D-9FAE-82518C2F38E6}" destId="{FC9380A4-88D7-4408-9674-693DFD389EAD}" srcOrd="1" destOrd="0" parTransId="{DF2DB89B-1288-4723-B4D0-2DD9898BDA8D}" sibTransId="{183C3879-1A2C-4285-B5A4-1AF17173689E}"/>
    <dgm:cxn modelId="{D1FE6EF4-EC87-4563-AD0B-32785964EDBA}" type="presOf" srcId="{FB88162F-5C3C-4B24-8319-5EE7784CBADD}" destId="{5650F0D5-7315-4AC3-B636-E52C4C7B9B5A}" srcOrd="0" destOrd="0" presId="urn:microsoft.com/office/officeart/2005/8/layout/vList2"/>
    <dgm:cxn modelId="{0C875871-83B2-40A2-AFA7-FD9B808A2B19}" type="presParOf" srcId="{B63DE359-1095-4024-BF60-E94FD8223CFB}" destId="{363B1040-95A2-4B10-BE0F-1F8B7D82F556}" srcOrd="0" destOrd="0" presId="urn:microsoft.com/office/officeart/2005/8/layout/vList2"/>
    <dgm:cxn modelId="{96BDCD6A-D2B0-4705-AC14-5F7DBF2FF3C5}" type="presParOf" srcId="{B63DE359-1095-4024-BF60-E94FD8223CFB}" destId="{5650F0D5-7315-4AC3-B636-E52C4C7B9B5A}" srcOrd="1" destOrd="0" presId="urn:microsoft.com/office/officeart/2005/8/layout/vList2"/>
    <dgm:cxn modelId="{84526276-35E0-4563-8EF2-546B8B1D1175}" type="presParOf" srcId="{B63DE359-1095-4024-BF60-E94FD8223CFB}" destId="{74D0063A-D4FA-411C-A35E-687B10741D48}" srcOrd="2" destOrd="0" presId="urn:microsoft.com/office/officeart/2005/8/layout/vList2"/>
    <dgm:cxn modelId="{AC42E324-6FB8-4EE5-A567-B8B0F2E1F027}" type="presParOf" srcId="{B63DE359-1095-4024-BF60-E94FD8223CFB}" destId="{EFA1CE72-DC9B-40D1-977C-7883F13FA83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02C499-1FF5-486D-BE5E-8C87748B6D5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68C38671-8475-47A8-8E8F-2451096721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1-week summer program 9am- 3:00pm</a:t>
          </a:r>
          <a:r>
            <a:rPr lang="en-US" sz="2200"/>
            <a:t>  </a:t>
          </a:r>
        </a:p>
      </dgm:t>
    </dgm:pt>
    <dgm:pt modelId="{FB701554-9151-47CB-830B-0317F794EC26}" type="parTrans" cxnId="{1B9B173F-9F83-4C3D-B309-F121428555EF}">
      <dgm:prSet/>
      <dgm:spPr/>
      <dgm:t>
        <a:bodyPr/>
        <a:lstStyle/>
        <a:p>
          <a:endParaRPr lang="en-US"/>
        </a:p>
      </dgm:t>
    </dgm:pt>
    <dgm:pt modelId="{5625C2E9-9C74-4F8A-895C-D6F55DF20D21}" type="sibTrans" cxnId="{1B9B173F-9F83-4C3D-B309-F121428555EF}">
      <dgm:prSet/>
      <dgm:spPr/>
      <dgm:t>
        <a:bodyPr/>
        <a:lstStyle/>
        <a:p>
          <a:endParaRPr lang="en-US"/>
        </a:p>
      </dgm:t>
    </dgm:pt>
    <dgm:pt modelId="{485C25F7-8C7E-4EED-8381-51944B381A1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Recruited up to 25 students with "learning differences"  who have completed their first year of high school.  </a:t>
          </a:r>
        </a:p>
      </dgm:t>
    </dgm:pt>
    <dgm:pt modelId="{3C8E6756-A3A9-4FBA-88C5-3219588FAD28}" type="parTrans" cxnId="{FF8832DD-AADE-4995-95AA-224CA0E55C5C}">
      <dgm:prSet/>
      <dgm:spPr/>
      <dgm:t>
        <a:bodyPr/>
        <a:lstStyle/>
        <a:p>
          <a:endParaRPr lang="en-US"/>
        </a:p>
      </dgm:t>
    </dgm:pt>
    <dgm:pt modelId="{52815619-CDDC-4AF3-8449-D16DFA9AF510}" type="sibTrans" cxnId="{FF8832DD-AADE-4995-95AA-224CA0E55C5C}">
      <dgm:prSet/>
      <dgm:spPr/>
      <dgm:t>
        <a:bodyPr/>
        <a:lstStyle/>
        <a:p>
          <a:endParaRPr lang="en-US"/>
        </a:p>
      </dgm:t>
    </dgm:pt>
    <dgm:pt modelId="{C3733D36-E69A-4FE3-85F2-4085476BBF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Participants did not have to be committed to attending Buffalo State College. </a:t>
          </a:r>
          <a:endParaRPr lang="en-US" sz="2200"/>
        </a:p>
      </dgm:t>
    </dgm:pt>
    <dgm:pt modelId="{71DEFBDD-2F5C-47DE-B13B-F118539A040F}" type="parTrans" cxnId="{2C69D28B-61DF-446C-B0C3-725BFF4CE199}">
      <dgm:prSet/>
      <dgm:spPr/>
      <dgm:t>
        <a:bodyPr/>
        <a:lstStyle/>
        <a:p>
          <a:endParaRPr lang="en-US"/>
        </a:p>
      </dgm:t>
    </dgm:pt>
    <dgm:pt modelId="{42473EAA-A1BF-4552-AA98-3E504B290EE4}" type="sibTrans" cxnId="{2C69D28B-61DF-446C-B0C3-725BFF4CE199}">
      <dgm:prSet/>
      <dgm:spPr/>
      <dgm:t>
        <a:bodyPr/>
        <a:lstStyle/>
        <a:p>
          <a:endParaRPr lang="en-US"/>
        </a:p>
      </dgm:t>
    </dgm:pt>
    <dgm:pt modelId="{F4E79F03-D515-4DA6-BE52-8F34B63F276F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>
              <a:latin typeface="Calibri Light" panose="020F0302020204030204"/>
            </a:rPr>
            <a:t>Immersion into assistive and educational technologies</a:t>
          </a:r>
        </a:p>
      </dgm:t>
    </dgm:pt>
    <dgm:pt modelId="{3BF4CD04-DF6A-4820-BD08-73EA38C6DB65}" type="parTrans" cxnId="{DDF873EE-9D85-4737-ACE3-C04DC5DE2370}">
      <dgm:prSet/>
      <dgm:spPr/>
    </dgm:pt>
    <dgm:pt modelId="{C13FBD54-5473-4B2B-8507-A87751A88D41}" type="sibTrans" cxnId="{DDF873EE-9D85-4737-ACE3-C04DC5DE2370}">
      <dgm:prSet/>
      <dgm:spPr/>
    </dgm:pt>
    <dgm:pt modelId="{BBACD44B-35E1-40C1-A32B-072144343BD4}" type="pres">
      <dgm:prSet presAssocID="{0D02C499-1FF5-486D-BE5E-8C87748B6D58}" presName="root" presStyleCnt="0">
        <dgm:presLayoutVars>
          <dgm:dir/>
          <dgm:resizeHandles val="exact"/>
        </dgm:presLayoutVars>
      </dgm:prSet>
      <dgm:spPr/>
    </dgm:pt>
    <dgm:pt modelId="{62AD4DAA-7897-4F66-99E3-6A52E78F8A0D}" type="pres">
      <dgm:prSet presAssocID="{68C38671-8475-47A8-8E8F-245109672174}" presName="compNode" presStyleCnt="0"/>
      <dgm:spPr/>
    </dgm:pt>
    <dgm:pt modelId="{04DB2C5F-DB41-495F-BF7D-A4DAE58C809C}" type="pres">
      <dgm:prSet presAssocID="{68C38671-8475-47A8-8E8F-245109672174}" presName="bgRect" presStyleLbl="bgShp" presStyleIdx="0" presStyleCnt="4"/>
      <dgm:spPr/>
    </dgm:pt>
    <dgm:pt modelId="{E1FB14DD-A4C9-4EBD-A07E-65264B3FDA3D}" type="pres">
      <dgm:prSet presAssocID="{68C38671-8475-47A8-8E8F-24510967217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hjong"/>
        </a:ext>
      </dgm:extLst>
    </dgm:pt>
    <dgm:pt modelId="{5F4704DC-905D-40CC-826D-617AE42EC30C}" type="pres">
      <dgm:prSet presAssocID="{68C38671-8475-47A8-8E8F-245109672174}" presName="spaceRect" presStyleCnt="0"/>
      <dgm:spPr/>
    </dgm:pt>
    <dgm:pt modelId="{1B54B543-A464-4E4E-8AFD-AD7EBF0E8F62}" type="pres">
      <dgm:prSet presAssocID="{68C38671-8475-47A8-8E8F-245109672174}" presName="parTx" presStyleLbl="revTx" presStyleIdx="0" presStyleCnt="4">
        <dgm:presLayoutVars>
          <dgm:chMax val="0"/>
          <dgm:chPref val="0"/>
        </dgm:presLayoutVars>
      </dgm:prSet>
      <dgm:spPr/>
    </dgm:pt>
    <dgm:pt modelId="{332D2A73-B5F5-48BC-86BC-42A25CD32590}" type="pres">
      <dgm:prSet presAssocID="{5625C2E9-9C74-4F8A-895C-D6F55DF20D21}" presName="sibTrans" presStyleCnt="0"/>
      <dgm:spPr/>
    </dgm:pt>
    <dgm:pt modelId="{151BE3FA-3F7A-4ABB-A34C-9B346DA0CAAC}" type="pres">
      <dgm:prSet presAssocID="{485C25F7-8C7E-4EED-8381-51944B381A14}" presName="compNode" presStyleCnt="0"/>
      <dgm:spPr/>
    </dgm:pt>
    <dgm:pt modelId="{40380256-E211-41C0-BFE3-6FA367D48582}" type="pres">
      <dgm:prSet presAssocID="{485C25F7-8C7E-4EED-8381-51944B381A14}" presName="bgRect" presStyleLbl="bgShp" presStyleIdx="1" presStyleCnt="4"/>
      <dgm:spPr/>
    </dgm:pt>
    <dgm:pt modelId="{1860EC5D-F119-4A40-951F-EE8E07FEB21E}" type="pres">
      <dgm:prSet presAssocID="{485C25F7-8C7E-4EED-8381-51944B381A1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4AD1F5B-DADC-4000-BAD6-E44E03E60B8F}" type="pres">
      <dgm:prSet presAssocID="{485C25F7-8C7E-4EED-8381-51944B381A14}" presName="spaceRect" presStyleCnt="0"/>
      <dgm:spPr/>
    </dgm:pt>
    <dgm:pt modelId="{AB1B266A-29F8-48DB-840A-D6EF8631A4D6}" type="pres">
      <dgm:prSet presAssocID="{485C25F7-8C7E-4EED-8381-51944B381A14}" presName="parTx" presStyleLbl="revTx" presStyleIdx="1" presStyleCnt="4">
        <dgm:presLayoutVars>
          <dgm:chMax val="0"/>
          <dgm:chPref val="0"/>
        </dgm:presLayoutVars>
      </dgm:prSet>
      <dgm:spPr/>
    </dgm:pt>
    <dgm:pt modelId="{67A68085-1798-4182-9F0D-086D69605715}" type="pres">
      <dgm:prSet presAssocID="{52815619-CDDC-4AF3-8449-D16DFA9AF510}" presName="sibTrans" presStyleCnt="0"/>
      <dgm:spPr/>
    </dgm:pt>
    <dgm:pt modelId="{5D1A2123-8525-4853-B567-116545B21B6A}" type="pres">
      <dgm:prSet presAssocID="{C3733D36-E69A-4FE3-85F2-4085476BBFF0}" presName="compNode" presStyleCnt="0"/>
      <dgm:spPr/>
    </dgm:pt>
    <dgm:pt modelId="{669C2E27-8242-4E95-A4A8-B60768F62930}" type="pres">
      <dgm:prSet presAssocID="{C3733D36-E69A-4FE3-85F2-4085476BBFF0}" presName="bgRect" presStyleLbl="bgShp" presStyleIdx="2" presStyleCnt="4"/>
      <dgm:spPr>
        <a:solidFill>
          <a:schemeClr val="accent2">
            <a:lumMod val="75000"/>
          </a:schemeClr>
        </a:solidFill>
      </dgm:spPr>
    </dgm:pt>
    <dgm:pt modelId="{C9713285-DE2E-4DFB-85D0-3886515008D9}" type="pres">
      <dgm:prSet presAssocID="{C3733D36-E69A-4FE3-85F2-4085476BBFF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3C515036-0A51-4F8C-BBE2-5E2D7537D7C2}" type="pres">
      <dgm:prSet presAssocID="{C3733D36-E69A-4FE3-85F2-4085476BBFF0}" presName="spaceRect" presStyleCnt="0"/>
      <dgm:spPr/>
    </dgm:pt>
    <dgm:pt modelId="{BF0E219E-EB60-402A-A127-652D55E3117E}" type="pres">
      <dgm:prSet presAssocID="{C3733D36-E69A-4FE3-85F2-4085476BBFF0}" presName="parTx" presStyleLbl="revTx" presStyleIdx="2" presStyleCnt="4">
        <dgm:presLayoutVars>
          <dgm:chMax val="0"/>
          <dgm:chPref val="0"/>
        </dgm:presLayoutVars>
      </dgm:prSet>
      <dgm:spPr/>
    </dgm:pt>
    <dgm:pt modelId="{2ACF1140-471E-439D-9461-2FCBDE112160}" type="pres">
      <dgm:prSet presAssocID="{42473EAA-A1BF-4552-AA98-3E504B290EE4}" presName="sibTrans" presStyleCnt="0"/>
      <dgm:spPr/>
    </dgm:pt>
    <dgm:pt modelId="{168E2F95-B758-45CC-8972-232EA340FCFF}" type="pres">
      <dgm:prSet presAssocID="{F4E79F03-D515-4DA6-BE52-8F34B63F276F}" presName="compNode" presStyleCnt="0"/>
      <dgm:spPr/>
    </dgm:pt>
    <dgm:pt modelId="{F31BA062-BF5B-4783-9BC1-69EF5607D3C8}" type="pres">
      <dgm:prSet presAssocID="{F4E79F03-D515-4DA6-BE52-8F34B63F276F}" presName="bgRect" presStyleLbl="bgShp" presStyleIdx="3" presStyleCnt="4"/>
      <dgm:spPr>
        <a:solidFill>
          <a:schemeClr val="accent2">
            <a:lumMod val="50000"/>
          </a:schemeClr>
        </a:solidFill>
      </dgm:spPr>
    </dgm:pt>
    <dgm:pt modelId="{ADEC5F80-E52A-4298-85F0-4B4B2BD4279B}" type="pres">
      <dgm:prSet presAssocID="{F4E79F03-D515-4DA6-BE52-8F34B63F276F}" presName="iconRect" presStyleLbl="node1" presStyleIdx="3" presStyleCnt="4"/>
      <dgm:spPr>
        <a:ln>
          <a:noFill/>
        </a:ln>
      </dgm:spPr>
    </dgm:pt>
    <dgm:pt modelId="{75527E48-55B3-4D4B-9806-42642135C5DB}" type="pres">
      <dgm:prSet presAssocID="{F4E79F03-D515-4DA6-BE52-8F34B63F276F}" presName="spaceRect" presStyleCnt="0"/>
      <dgm:spPr/>
    </dgm:pt>
    <dgm:pt modelId="{A9D621EC-7058-4938-B581-429251A182DE}" type="pres">
      <dgm:prSet presAssocID="{F4E79F03-D515-4DA6-BE52-8F34B63F276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BE04F0F-B0E4-44AB-A476-EB71F9610D40}" type="presOf" srcId="{F4E79F03-D515-4DA6-BE52-8F34B63F276F}" destId="{A9D621EC-7058-4938-B581-429251A182DE}" srcOrd="0" destOrd="0" presId="urn:microsoft.com/office/officeart/2018/2/layout/IconVerticalSolidList"/>
    <dgm:cxn modelId="{1B9B173F-9F83-4C3D-B309-F121428555EF}" srcId="{0D02C499-1FF5-486D-BE5E-8C87748B6D58}" destId="{68C38671-8475-47A8-8E8F-245109672174}" srcOrd="0" destOrd="0" parTransId="{FB701554-9151-47CB-830B-0317F794EC26}" sibTransId="{5625C2E9-9C74-4F8A-895C-D6F55DF20D21}"/>
    <dgm:cxn modelId="{2C69D28B-61DF-446C-B0C3-725BFF4CE199}" srcId="{0D02C499-1FF5-486D-BE5E-8C87748B6D58}" destId="{C3733D36-E69A-4FE3-85F2-4085476BBFF0}" srcOrd="2" destOrd="0" parTransId="{71DEFBDD-2F5C-47DE-B13B-F118539A040F}" sibTransId="{42473EAA-A1BF-4552-AA98-3E504B290EE4}"/>
    <dgm:cxn modelId="{1D37FAC7-746C-4E57-A08B-850DF7005F92}" type="presOf" srcId="{0D02C499-1FF5-486D-BE5E-8C87748B6D58}" destId="{BBACD44B-35E1-40C1-A32B-072144343BD4}" srcOrd="0" destOrd="0" presId="urn:microsoft.com/office/officeart/2018/2/layout/IconVerticalSolidList"/>
    <dgm:cxn modelId="{26BDB3D1-AF22-4A70-86B5-E4B026E573CA}" type="presOf" srcId="{485C25F7-8C7E-4EED-8381-51944B381A14}" destId="{AB1B266A-29F8-48DB-840A-D6EF8631A4D6}" srcOrd="0" destOrd="0" presId="urn:microsoft.com/office/officeart/2018/2/layout/IconVerticalSolidList"/>
    <dgm:cxn modelId="{771818D9-47A0-4E89-9160-F6AF8102D5F4}" type="presOf" srcId="{68C38671-8475-47A8-8E8F-245109672174}" destId="{1B54B543-A464-4E4E-8AFD-AD7EBF0E8F62}" srcOrd="0" destOrd="0" presId="urn:microsoft.com/office/officeart/2018/2/layout/IconVerticalSolidList"/>
    <dgm:cxn modelId="{FF8832DD-AADE-4995-95AA-224CA0E55C5C}" srcId="{0D02C499-1FF5-486D-BE5E-8C87748B6D58}" destId="{485C25F7-8C7E-4EED-8381-51944B381A14}" srcOrd="1" destOrd="0" parTransId="{3C8E6756-A3A9-4FBA-88C5-3219588FAD28}" sibTransId="{52815619-CDDC-4AF3-8449-D16DFA9AF510}"/>
    <dgm:cxn modelId="{DDF873EE-9D85-4737-ACE3-C04DC5DE2370}" srcId="{0D02C499-1FF5-486D-BE5E-8C87748B6D58}" destId="{F4E79F03-D515-4DA6-BE52-8F34B63F276F}" srcOrd="3" destOrd="0" parTransId="{3BF4CD04-DF6A-4820-BD08-73EA38C6DB65}" sibTransId="{C13FBD54-5473-4B2B-8507-A87751A88D41}"/>
    <dgm:cxn modelId="{9EA68CF9-6CA1-46D2-B466-3722EDCA36B4}" type="presOf" srcId="{C3733D36-E69A-4FE3-85F2-4085476BBFF0}" destId="{BF0E219E-EB60-402A-A127-652D55E3117E}" srcOrd="0" destOrd="0" presId="urn:microsoft.com/office/officeart/2018/2/layout/IconVerticalSolidList"/>
    <dgm:cxn modelId="{95547CA7-FF83-4EE5-A36D-32CA891FE692}" type="presParOf" srcId="{BBACD44B-35E1-40C1-A32B-072144343BD4}" destId="{62AD4DAA-7897-4F66-99E3-6A52E78F8A0D}" srcOrd="0" destOrd="0" presId="urn:microsoft.com/office/officeart/2018/2/layout/IconVerticalSolidList"/>
    <dgm:cxn modelId="{BF1827D6-40EE-40AF-96AE-BCFDF48B6C9F}" type="presParOf" srcId="{62AD4DAA-7897-4F66-99E3-6A52E78F8A0D}" destId="{04DB2C5F-DB41-495F-BF7D-A4DAE58C809C}" srcOrd="0" destOrd="0" presId="urn:microsoft.com/office/officeart/2018/2/layout/IconVerticalSolidList"/>
    <dgm:cxn modelId="{C5920AF8-A226-4840-8E73-15DDE0C0B16D}" type="presParOf" srcId="{62AD4DAA-7897-4F66-99E3-6A52E78F8A0D}" destId="{E1FB14DD-A4C9-4EBD-A07E-65264B3FDA3D}" srcOrd="1" destOrd="0" presId="urn:microsoft.com/office/officeart/2018/2/layout/IconVerticalSolidList"/>
    <dgm:cxn modelId="{F6B67076-EFA8-4EA0-A845-2ED6BA4F3999}" type="presParOf" srcId="{62AD4DAA-7897-4F66-99E3-6A52E78F8A0D}" destId="{5F4704DC-905D-40CC-826D-617AE42EC30C}" srcOrd="2" destOrd="0" presId="urn:microsoft.com/office/officeart/2018/2/layout/IconVerticalSolidList"/>
    <dgm:cxn modelId="{E48496AA-9570-4BD6-B477-837F8D6E44DE}" type="presParOf" srcId="{62AD4DAA-7897-4F66-99E3-6A52E78F8A0D}" destId="{1B54B543-A464-4E4E-8AFD-AD7EBF0E8F62}" srcOrd="3" destOrd="0" presId="urn:microsoft.com/office/officeart/2018/2/layout/IconVerticalSolidList"/>
    <dgm:cxn modelId="{87DD994D-5D4A-4DF6-A3EF-7A61B2293C22}" type="presParOf" srcId="{BBACD44B-35E1-40C1-A32B-072144343BD4}" destId="{332D2A73-B5F5-48BC-86BC-42A25CD32590}" srcOrd="1" destOrd="0" presId="urn:microsoft.com/office/officeart/2018/2/layout/IconVerticalSolidList"/>
    <dgm:cxn modelId="{CA4E922F-CE28-42C8-9803-366A5272E46C}" type="presParOf" srcId="{BBACD44B-35E1-40C1-A32B-072144343BD4}" destId="{151BE3FA-3F7A-4ABB-A34C-9B346DA0CAAC}" srcOrd="2" destOrd="0" presId="urn:microsoft.com/office/officeart/2018/2/layout/IconVerticalSolidList"/>
    <dgm:cxn modelId="{F04EFC8E-B551-444B-AA7E-101D5D9CBFFF}" type="presParOf" srcId="{151BE3FA-3F7A-4ABB-A34C-9B346DA0CAAC}" destId="{40380256-E211-41C0-BFE3-6FA367D48582}" srcOrd="0" destOrd="0" presId="urn:microsoft.com/office/officeart/2018/2/layout/IconVerticalSolidList"/>
    <dgm:cxn modelId="{8624CEFA-3D79-4C13-8D88-C681DD80369C}" type="presParOf" srcId="{151BE3FA-3F7A-4ABB-A34C-9B346DA0CAAC}" destId="{1860EC5D-F119-4A40-951F-EE8E07FEB21E}" srcOrd="1" destOrd="0" presId="urn:microsoft.com/office/officeart/2018/2/layout/IconVerticalSolidList"/>
    <dgm:cxn modelId="{5E9479E0-D3B2-4E9E-AD29-09515A8BFC5F}" type="presParOf" srcId="{151BE3FA-3F7A-4ABB-A34C-9B346DA0CAAC}" destId="{14AD1F5B-DADC-4000-BAD6-E44E03E60B8F}" srcOrd="2" destOrd="0" presId="urn:microsoft.com/office/officeart/2018/2/layout/IconVerticalSolidList"/>
    <dgm:cxn modelId="{CF4B0BB3-0CF8-444A-8236-790630BC67B7}" type="presParOf" srcId="{151BE3FA-3F7A-4ABB-A34C-9B346DA0CAAC}" destId="{AB1B266A-29F8-48DB-840A-D6EF8631A4D6}" srcOrd="3" destOrd="0" presId="urn:microsoft.com/office/officeart/2018/2/layout/IconVerticalSolidList"/>
    <dgm:cxn modelId="{1497C99E-272D-40A1-AC80-E3073CB259F0}" type="presParOf" srcId="{BBACD44B-35E1-40C1-A32B-072144343BD4}" destId="{67A68085-1798-4182-9F0D-086D69605715}" srcOrd="3" destOrd="0" presId="urn:microsoft.com/office/officeart/2018/2/layout/IconVerticalSolidList"/>
    <dgm:cxn modelId="{0A663F72-3A8B-4CE7-82D6-1178CDE62068}" type="presParOf" srcId="{BBACD44B-35E1-40C1-A32B-072144343BD4}" destId="{5D1A2123-8525-4853-B567-116545B21B6A}" srcOrd="4" destOrd="0" presId="urn:microsoft.com/office/officeart/2018/2/layout/IconVerticalSolidList"/>
    <dgm:cxn modelId="{A794A9EF-2D38-4ACB-9436-9B8127213926}" type="presParOf" srcId="{5D1A2123-8525-4853-B567-116545B21B6A}" destId="{669C2E27-8242-4E95-A4A8-B60768F62930}" srcOrd="0" destOrd="0" presId="urn:microsoft.com/office/officeart/2018/2/layout/IconVerticalSolidList"/>
    <dgm:cxn modelId="{ECEF4D72-731A-4AD8-8985-8F74BB0164B6}" type="presParOf" srcId="{5D1A2123-8525-4853-B567-116545B21B6A}" destId="{C9713285-DE2E-4DFB-85D0-3886515008D9}" srcOrd="1" destOrd="0" presId="urn:microsoft.com/office/officeart/2018/2/layout/IconVerticalSolidList"/>
    <dgm:cxn modelId="{07ECA958-CED4-4492-B162-442BA333A70E}" type="presParOf" srcId="{5D1A2123-8525-4853-B567-116545B21B6A}" destId="{3C515036-0A51-4F8C-BBE2-5E2D7537D7C2}" srcOrd="2" destOrd="0" presId="urn:microsoft.com/office/officeart/2018/2/layout/IconVerticalSolidList"/>
    <dgm:cxn modelId="{116B9665-8AF5-416E-8ECB-368C5D25AA05}" type="presParOf" srcId="{5D1A2123-8525-4853-B567-116545B21B6A}" destId="{BF0E219E-EB60-402A-A127-652D55E3117E}" srcOrd="3" destOrd="0" presId="urn:microsoft.com/office/officeart/2018/2/layout/IconVerticalSolidList"/>
    <dgm:cxn modelId="{9770862D-FEC0-4C94-9C0D-6319BA8EACFC}" type="presParOf" srcId="{BBACD44B-35E1-40C1-A32B-072144343BD4}" destId="{2ACF1140-471E-439D-9461-2FCBDE112160}" srcOrd="5" destOrd="0" presId="urn:microsoft.com/office/officeart/2018/2/layout/IconVerticalSolidList"/>
    <dgm:cxn modelId="{FC2ECB9D-CA1C-4319-B988-C8E34920D317}" type="presParOf" srcId="{BBACD44B-35E1-40C1-A32B-072144343BD4}" destId="{168E2F95-B758-45CC-8972-232EA340FCFF}" srcOrd="6" destOrd="0" presId="urn:microsoft.com/office/officeart/2018/2/layout/IconVerticalSolidList"/>
    <dgm:cxn modelId="{7A83FE48-1A7E-4E98-B891-A7754B487745}" type="presParOf" srcId="{168E2F95-B758-45CC-8972-232EA340FCFF}" destId="{F31BA062-BF5B-4783-9BC1-69EF5607D3C8}" srcOrd="0" destOrd="0" presId="urn:microsoft.com/office/officeart/2018/2/layout/IconVerticalSolidList"/>
    <dgm:cxn modelId="{960A8491-1954-44C1-861C-CA51B7685658}" type="presParOf" srcId="{168E2F95-B758-45CC-8972-232EA340FCFF}" destId="{ADEC5F80-E52A-4298-85F0-4B4B2BD4279B}" srcOrd="1" destOrd="0" presId="urn:microsoft.com/office/officeart/2018/2/layout/IconVerticalSolidList"/>
    <dgm:cxn modelId="{3A7B6F1C-0852-48D8-8CD4-9A5A859697AE}" type="presParOf" srcId="{168E2F95-B758-45CC-8972-232EA340FCFF}" destId="{75527E48-55B3-4D4B-9806-42642135C5DB}" srcOrd="2" destOrd="0" presId="urn:microsoft.com/office/officeart/2018/2/layout/IconVerticalSolidList"/>
    <dgm:cxn modelId="{6B815E01-0619-451D-8165-FBF07F470A2D}" type="presParOf" srcId="{168E2F95-B758-45CC-8972-232EA340FCFF}" destId="{A9D621EC-7058-4938-B581-429251A182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ADE11E-D9D1-4807-8A05-6E616D23E7D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547CBC1-1110-4C57-BC33-BFB79A5807A7}">
      <dgm:prSet/>
      <dgm:spPr/>
      <dgm:t>
        <a:bodyPr/>
        <a:lstStyle/>
        <a:p>
          <a:r>
            <a:rPr lang="en-US"/>
            <a:t>Introduce students to:</a:t>
          </a:r>
        </a:p>
      </dgm:t>
    </dgm:pt>
    <dgm:pt modelId="{9583AFB2-FFEC-44C7-89E7-7203DFF72EEB}" type="parTrans" cxnId="{89C55705-AF67-4C38-8671-E470CA180799}">
      <dgm:prSet/>
      <dgm:spPr/>
      <dgm:t>
        <a:bodyPr/>
        <a:lstStyle/>
        <a:p>
          <a:endParaRPr lang="en-US"/>
        </a:p>
      </dgm:t>
    </dgm:pt>
    <dgm:pt modelId="{96E4672D-460D-4A77-9054-D4A3BD8C7E0F}" type="sibTrans" cxnId="{89C55705-AF67-4C38-8671-E470CA180799}">
      <dgm:prSet/>
      <dgm:spPr/>
      <dgm:t>
        <a:bodyPr/>
        <a:lstStyle/>
        <a:p>
          <a:endParaRPr lang="en-US"/>
        </a:p>
      </dgm:t>
    </dgm:pt>
    <dgm:pt modelId="{2916321B-4A4E-4E7D-8E14-83624E05EC65}">
      <dgm:prSet/>
      <dgm:spPr/>
      <dgm:t>
        <a:bodyPr/>
        <a:lstStyle/>
        <a:p>
          <a:r>
            <a:rPr lang="en-US"/>
            <a:t>Livescribe Pen</a:t>
          </a:r>
        </a:p>
      </dgm:t>
    </dgm:pt>
    <dgm:pt modelId="{85414990-DD33-41D6-8ED4-85A31ABED164}" type="parTrans" cxnId="{2AFF5976-47F0-493D-A38E-98EEDC86C9AE}">
      <dgm:prSet/>
      <dgm:spPr/>
      <dgm:t>
        <a:bodyPr/>
        <a:lstStyle/>
        <a:p>
          <a:endParaRPr lang="en-US"/>
        </a:p>
      </dgm:t>
    </dgm:pt>
    <dgm:pt modelId="{0FA51FAA-53D5-40E8-A7E1-8037B1EBE9E2}" type="sibTrans" cxnId="{2AFF5976-47F0-493D-A38E-98EEDC86C9AE}">
      <dgm:prSet/>
      <dgm:spPr/>
      <dgm:t>
        <a:bodyPr/>
        <a:lstStyle/>
        <a:p>
          <a:endParaRPr lang="en-US"/>
        </a:p>
      </dgm:t>
    </dgm:pt>
    <dgm:pt modelId="{26892755-2731-4ADC-ACBF-2366E3133FF4}">
      <dgm:prSet/>
      <dgm:spPr/>
      <dgm:t>
        <a:bodyPr/>
        <a:lstStyle/>
        <a:p>
          <a:r>
            <a:rPr lang="en-US"/>
            <a:t>Read&amp;Write</a:t>
          </a:r>
        </a:p>
      </dgm:t>
    </dgm:pt>
    <dgm:pt modelId="{164D1618-CDA9-493E-9D62-304E441CF03D}" type="parTrans" cxnId="{E17D3524-4928-4F8F-8971-8E6029D5F9CB}">
      <dgm:prSet/>
      <dgm:spPr/>
      <dgm:t>
        <a:bodyPr/>
        <a:lstStyle/>
        <a:p>
          <a:endParaRPr lang="en-US"/>
        </a:p>
      </dgm:t>
    </dgm:pt>
    <dgm:pt modelId="{7BC87279-6ABE-47D9-A7E8-6E76546397A4}" type="sibTrans" cxnId="{E17D3524-4928-4F8F-8971-8E6029D5F9CB}">
      <dgm:prSet/>
      <dgm:spPr/>
      <dgm:t>
        <a:bodyPr/>
        <a:lstStyle/>
        <a:p>
          <a:endParaRPr lang="en-US"/>
        </a:p>
      </dgm:t>
    </dgm:pt>
    <dgm:pt modelId="{402B5554-E48C-499F-A5B5-33515C1C31D7}">
      <dgm:prSet/>
      <dgm:spPr/>
      <dgm:t>
        <a:bodyPr/>
        <a:lstStyle/>
        <a:p>
          <a:r>
            <a:rPr lang="en-US"/>
            <a:t>iPad mini with keyboard</a:t>
          </a:r>
        </a:p>
      </dgm:t>
    </dgm:pt>
    <dgm:pt modelId="{7DF80505-40D7-4B63-BE96-4589FD0BCD8C}" type="parTrans" cxnId="{86A1DDEA-62E5-40CF-9C10-AB318D29BF53}">
      <dgm:prSet/>
      <dgm:spPr/>
      <dgm:t>
        <a:bodyPr/>
        <a:lstStyle/>
        <a:p>
          <a:endParaRPr lang="en-US"/>
        </a:p>
      </dgm:t>
    </dgm:pt>
    <dgm:pt modelId="{F1F2103D-8D05-48BD-BCF4-0DE984CEA4FC}" type="sibTrans" cxnId="{86A1DDEA-62E5-40CF-9C10-AB318D29BF53}">
      <dgm:prSet/>
      <dgm:spPr/>
      <dgm:t>
        <a:bodyPr/>
        <a:lstStyle/>
        <a:p>
          <a:endParaRPr lang="en-US"/>
        </a:p>
      </dgm:t>
    </dgm:pt>
    <dgm:pt modelId="{CD851DDC-5293-4516-8513-972D9B141164}">
      <dgm:prSet/>
      <dgm:spPr/>
      <dgm:t>
        <a:bodyPr/>
        <a:lstStyle/>
        <a:p>
          <a:r>
            <a:rPr lang="en-US"/>
            <a:t>Organization apps</a:t>
          </a:r>
        </a:p>
      </dgm:t>
    </dgm:pt>
    <dgm:pt modelId="{CA86D965-C594-4C07-B865-CD2E89027EDA}" type="parTrans" cxnId="{50BD2F4E-D770-40AF-AEF8-1ADD745210BE}">
      <dgm:prSet/>
      <dgm:spPr/>
      <dgm:t>
        <a:bodyPr/>
        <a:lstStyle/>
        <a:p>
          <a:endParaRPr lang="en-US"/>
        </a:p>
      </dgm:t>
    </dgm:pt>
    <dgm:pt modelId="{7C2C251F-B7BB-4BBB-ABDD-9054CA89C0B0}" type="sibTrans" cxnId="{50BD2F4E-D770-40AF-AEF8-1ADD745210BE}">
      <dgm:prSet/>
      <dgm:spPr/>
      <dgm:t>
        <a:bodyPr/>
        <a:lstStyle/>
        <a:p>
          <a:endParaRPr lang="en-US"/>
        </a:p>
      </dgm:t>
    </dgm:pt>
    <dgm:pt modelId="{207D3F4A-CC43-4A61-A6EB-444BCA9549FE}">
      <dgm:prSet/>
      <dgm:spPr/>
      <dgm:t>
        <a:bodyPr/>
        <a:lstStyle/>
        <a:p>
          <a:r>
            <a:rPr lang="en-US"/>
            <a:t>Notability</a:t>
          </a:r>
        </a:p>
      </dgm:t>
    </dgm:pt>
    <dgm:pt modelId="{257C0431-54D1-498C-A96C-B83FA0E5FBB8}" type="parTrans" cxnId="{E3DC38CF-E903-4D41-A6BE-D9F195F5C9F1}">
      <dgm:prSet/>
      <dgm:spPr/>
      <dgm:t>
        <a:bodyPr/>
        <a:lstStyle/>
        <a:p>
          <a:endParaRPr lang="en-US"/>
        </a:p>
      </dgm:t>
    </dgm:pt>
    <dgm:pt modelId="{E3D724CF-2AAA-4627-82C1-9ADC3F25866F}" type="sibTrans" cxnId="{E3DC38CF-E903-4D41-A6BE-D9F195F5C9F1}">
      <dgm:prSet/>
      <dgm:spPr/>
      <dgm:t>
        <a:bodyPr/>
        <a:lstStyle/>
        <a:p>
          <a:endParaRPr lang="en-US"/>
        </a:p>
      </dgm:t>
    </dgm:pt>
    <dgm:pt modelId="{9CDCE4BE-7F63-4715-B7BA-51281C471325}">
      <dgm:prSet/>
      <dgm:spPr/>
      <dgm:t>
        <a:bodyPr/>
        <a:lstStyle/>
        <a:p>
          <a:r>
            <a:rPr lang="en-US"/>
            <a:t>Voice Dream Suite</a:t>
          </a:r>
        </a:p>
      </dgm:t>
    </dgm:pt>
    <dgm:pt modelId="{78E5E985-CB85-4A92-A989-8B6F5325E2E8}" type="parTrans" cxnId="{E512FC32-272F-4058-8C69-94AD792F673D}">
      <dgm:prSet/>
      <dgm:spPr/>
      <dgm:t>
        <a:bodyPr/>
        <a:lstStyle/>
        <a:p>
          <a:endParaRPr lang="en-US"/>
        </a:p>
      </dgm:t>
    </dgm:pt>
    <dgm:pt modelId="{FC2A0B07-F1AE-44AF-908C-CF8D399F53B7}" type="sibTrans" cxnId="{E512FC32-272F-4058-8C69-94AD792F673D}">
      <dgm:prSet/>
      <dgm:spPr/>
      <dgm:t>
        <a:bodyPr/>
        <a:lstStyle/>
        <a:p>
          <a:endParaRPr lang="en-US"/>
        </a:p>
      </dgm:t>
    </dgm:pt>
    <dgm:pt modelId="{3C60E424-2DFE-445C-A06A-57F5C83A293E}" type="pres">
      <dgm:prSet presAssocID="{25ADE11E-D9D1-4807-8A05-6E616D23E7D4}" presName="linear" presStyleCnt="0">
        <dgm:presLayoutVars>
          <dgm:animLvl val="lvl"/>
          <dgm:resizeHandles val="exact"/>
        </dgm:presLayoutVars>
      </dgm:prSet>
      <dgm:spPr/>
    </dgm:pt>
    <dgm:pt modelId="{64E9A131-8F23-4BCA-A9A8-D7FBE04E7A19}" type="pres">
      <dgm:prSet presAssocID="{3547CBC1-1110-4C57-BC33-BFB79A5807A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BF8664D-EFD4-4CFC-8CA2-FC02FEECDD52}" type="pres">
      <dgm:prSet presAssocID="{3547CBC1-1110-4C57-BC33-BFB79A5807A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9C55705-AF67-4C38-8671-E470CA180799}" srcId="{25ADE11E-D9D1-4807-8A05-6E616D23E7D4}" destId="{3547CBC1-1110-4C57-BC33-BFB79A5807A7}" srcOrd="0" destOrd="0" parTransId="{9583AFB2-FFEC-44C7-89E7-7203DFF72EEB}" sibTransId="{96E4672D-460D-4A77-9054-D4A3BD8C7E0F}"/>
    <dgm:cxn modelId="{40AB071B-A7E5-42D4-AF30-A8DE36E76732}" type="presOf" srcId="{CD851DDC-5293-4516-8513-972D9B141164}" destId="{8BF8664D-EFD4-4CFC-8CA2-FC02FEECDD52}" srcOrd="0" destOrd="3" presId="urn:microsoft.com/office/officeart/2005/8/layout/vList2"/>
    <dgm:cxn modelId="{E17D3524-4928-4F8F-8971-8E6029D5F9CB}" srcId="{3547CBC1-1110-4C57-BC33-BFB79A5807A7}" destId="{26892755-2731-4ADC-ACBF-2366E3133FF4}" srcOrd="1" destOrd="0" parTransId="{164D1618-CDA9-493E-9D62-304E441CF03D}" sibTransId="{7BC87279-6ABE-47D9-A7E8-6E76546397A4}"/>
    <dgm:cxn modelId="{E512FC32-272F-4058-8C69-94AD792F673D}" srcId="{402B5554-E48C-499F-A5B5-33515C1C31D7}" destId="{9CDCE4BE-7F63-4715-B7BA-51281C471325}" srcOrd="2" destOrd="0" parTransId="{78E5E985-CB85-4A92-A989-8B6F5325E2E8}" sibTransId="{FC2A0B07-F1AE-44AF-908C-CF8D399F53B7}"/>
    <dgm:cxn modelId="{7E61D13B-192D-4FF8-BC82-13CFD1812D6A}" type="presOf" srcId="{3547CBC1-1110-4C57-BC33-BFB79A5807A7}" destId="{64E9A131-8F23-4BCA-A9A8-D7FBE04E7A19}" srcOrd="0" destOrd="0" presId="urn:microsoft.com/office/officeart/2005/8/layout/vList2"/>
    <dgm:cxn modelId="{A8184E5D-B8E0-41EC-9A41-2788B6501699}" type="presOf" srcId="{2916321B-4A4E-4E7D-8E14-83624E05EC65}" destId="{8BF8664D-EFD4-4CFC-8CA2-FC02FEECDD52}" srcOrd="0" destOrd="0" presId="urn:microsoft.com/office/officeart/2005/8/layout/vList2"/>
    <dgm:cxn modelId="{F06D3D63-182D-4BEA-B6D5-B69DCD3E19A8}" type="presOf" srcId="{25ADE11E-D9D1-4807-8A05-6E616D23E7D4}" destId="{3C60E424-2DFE-445C-A06A-57F5C83A293E}" srcOrd="0" destOrd="0" presId="urn:microsoft.com/office/officeart/2005/8/layout/vList2"/>
    <dgm:cxn modelId="{50BD2F4E-D770-40AF-AEF8-1ADD745210BE}" srcId="{402B5554-E48C-499F-A5B5-33515C1C31D7}" destId="{CD851DDC-5293-4516-8513-972D9B141164}" srcOrd="0" destOrd="0" parTransId="{CA86D965-C594-4C07-B865-CD2E89027EDA}" sibTransId="{7C2C251F-B7BB-4BBB-ABDD-9054CA89C0B0}"/>
    <dgm:cxn modelId="{2AFF5976-47F0-493D-A38E-98EEDC86C9AE}" srcId="{3547CBC1-1110-4C57-BC33-BFB79A5807A7}" destId="{2916321B-4A4E-4E7D-8E14-83624E05EC65}" srcOrd="0" destOrd="0" parTransId="{85414990-DD33-41D6-8ED4-85A31ABED164}" sibTransId="{0FA51FAA-53D5-40E8-A7E1-8037B1EBE9E2}"/>
    <dgm:cxn modelId="{43FA5C57-9050-4F52-81A4-12D1A9BAEAF2}" type="presOf" srcId="{9CDCE4BE-7F63-4715-B7BA-51281C471325}" destId="{8BF8664D-EFD4-4CFC-8CA2-FC02FEECDD52}" srcOrd="0" destOrd="5" presId="urn:microsoft.com/office/officeart/2005/8/layout/vList2"/>
    <dgm:cxn modelId="{8923C79F-91E3-4326-9C44-8A3636097015}" type="presOf" srcId="{402B5554-E48C-499F-A5B5-33515C1C31D7}" destId="{8BF8664D-EFD4-4CFC-8CA2-FC02FEECDD52}" srcOrd="0" destOrd="2" presId="urn:microsoft.com/office/officeart/2005/8/layout/vList2"/>
    <dgm:cxn modelId="{CAEA6EB5-CEC1-4B59-BE51-E299C542F5A0}" type="presOf" srcId="{26892755-2731-4ADC-ACBF-2366E3133FF4}" destId="{8BF8664D-EFD4-4CFC-8CA2-FC02FEECDD52}" srcOrd="0" destOrd="1" presId="urn:microsoft.com/office/officeart/2005/8/layout/vList2"/>
    <dgm:cxn modelId="{A5F045BD-FBE8-4E4F-A00E-6C7CCE0C79C2}" type="presOf" srcId="{207D3F4A-CC43-4A61-A6EB-444BCA9549FE}" destId="{8BF8664D-EFD4-4CFC-8CA2-FC02FEECDD52}" srcOrd="0" destOrd="4" presId="urn:microsoft.com/office/officeart/2005/8/layout/vList2"/>
    <dgm:cxn modelId="{E3DC38CF-E903-4D41-A6BE-D9F195F5C9F1}" srcId="{402B5554-E48C-499F-A5B5-33515C1C31D7}" destId="{207D3F4A-CC43-4A61-A6EB-444BCA9549FE}" srcOrd="1" destOrd="0" parTransId="{257C0431-54D1-498C-A96C-B83FA0E5FBB8}" sibTransId="{E3D724CF-2AAA-4627-82C1-9ADC3F25866F}"/>
    <dgm:cxn modelId="{86A1DDEA-62E5-40CF-9C10-AB318D29BF53}" srcId="{3547CBC1-1110-4C57-BC33-BFB79A5807A7}" destId="{402B5554-E48C-499F-A5B5-33515C1C31D7}" srcOrd="2" destOrd="0" parTransId="{7DF80505-40D7-4B63-BE96-4589FD0BCD8C}" sibTransId="{F1F2103D-8D05-48BD-BCF4-0DE984CEA4FC}"/>
    <dgm:cxn modelId="{861E0DA5-28A3-4D43-9DA3-49ED437645A5}" type="presParOf" srcId="{3C60E424-2DFE-445C-A06A-57F5C83A293E}" destId="{64E9A131-8F23-4BCA-A9A8-D7FBE04E7A19}" srcOrd="0" destOrd="0" presId="urn:microsoft.com/office/officeart/2005/8/layout/vList2"/>
    <dgm:cxn modelId="{5C525B80-B878-498C-8099-C14F676540E5}" type="presParOf" srcId="{3C60E424-2DFE-445C-A06A-57F5C83A293E}" destId="{8BF8664D-EFD4-4CFC-8CA2-FC02FEECDD5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82E72A-5FF8-4BED-BA5D-A0CA87CCDFC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E06B38F-7FAC-4822-A8B6-570D94289B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Dependency on teacher notes </a:t>
          </a:r>
        </a:p>
      </dgm:t>
    </dgm:pt>
    <dgm:pt modelId="{8C18FE43-3E5D-4FE9-A421-58821F8E3722}" type="parTrans" cxnId="{1B0D974C-D55D-4B66-89E6-3DA83651F997}">
      <dgm:prSet/>
      <dgm:spPr/>
      <dgm:t>
        <a:bodyPr/>
        <a:lstStyle/>
        <a:p>
          <a:endParaRPr lang="en-US"/>
        </a:p>
      </dgm:t>
    </dgm:pt>
    <dgm:pt modelId="{317EF8AD-EFE8-4C75-8830-DFEA317BF599}" type="sibTrans" cxnId="{1B0D974C-D55D-4B66-89E6-3DA83651F9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375DF5A-E668-4677-B83D-C355865C67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Note taking challenges in college</a:t>
          </a:r>
        </a:p>
      </dgm:t>
    </dgm:pt>
    <dgm:pt modelId="{50328DBA-BEB2-4824-B328-83FD1447F0C7}" type="parTrans" cxnId="{F53A1375-D194-4C16-B896-307559BACF28}">
      <dgm:prSet/>
      <dgm:spPr/>
      <dgm:t>
        <a:bodyPr/>
        <a:lstStyle/>
        <a:p>
          <a:endParaRPr lang="en-US"/>
        </a:p>
      </dgm:t>
    </dgm:pt>
    <dgm:pt modelId="{E0F82585-8FCE-4372-BE53-F092D1E6D795}" type="sibTrans" cxnId="{F53A1375-D194-4C16-B896-307559BACF2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FED999B-83DB-4C21-AE8E-422A61814F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Missing information</a:t>
          </a:r>
        </a:p>
      </dgm:t>
    </dgm:pt>
    <dgm:pt modelId="{E02ACB81-BD93-466D-9883-6DB9423B0236}" type="parTrans" cxnId="{B34D6FFA-6DD5-4228-B896-A49C94D9643E}">
      <dgm:prSet/>
      <dgm:spPr/>
      <dgm:t>
        <a:bodyPr/>
        <a:lstStyle/>
        <a:p>
          <a:endParaRPr lang="en-US"/>
        </a:p>
      </dgm:t>
    </dgm:pt>
    <dgm:pt modelId="{A46CEE5C-0D1F-4730-B7BF-E0F132EDEA76}" type="sibTrans" cxnId="{B34D6FFA-6DD5-4228-B896-A49C94D9643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F153420-8D59-49EF-AA1E-B60527F015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Distracted listening</a:t>
          </a:r>
        </a:p>
      </dgm:t>
    </dgm:pt>
    <dgm:pt modelId="{3C6463FD-DEA0-42BE-9AE2-991F0A4EB2C3}" type="parTrans" cxnId="{4D026190-5135-4FC7-A28D-3318AAF3E84F}">
      <dgm:prSet/>
      <dgm:spPr/>
      <dgm:t>
        <a:bodyPr/>
        <a:lstStyle/>
        <a:p>
          <a:endParaRPr lang="en-US"/>
        </a:p>
      </dgm:t>
    </dgm:pt>
    <dgm:pt modelId="{1686303C-AA4B-413E-9426-28A5D92E319F}" type="sibTrans" cxnId="{4D026190-5135-4FC7-A28D-3318AAF3E84F}">
      <dgm:prSet/>
      <dgm:spPr/>
      <dgm:t>
        <a:bodyPr/>
        <a:lstStyle/>
        <a:p>
          <a:endParaRPr lang="en-US"/>
        </a:p>
      </dgm:t>
    </dgm:pt>
    <dgm:pt modelId="{6B0241F1-E853-4C58-851A-3542401B1BFC}" type="pres">
      <dgm:prSet presAssocID="{9982E72A-5FF8-4BED-BA5D-A0CA87CCDFC2}" presName="root" presStyleCnt="0">
        <dgm:presLayoutVars>
          <dgm:dir/>
          <dgm:resizeHandles val="exact"/>
        </dgm:presLayoutVars>
      </dgm:prSet>
      <dgm:spPr/>
    </dgm:pt>
    <dgm:pt modelId="{1E409345-EDE1-4F7E-B56E-25688579D1B0}" type="pres">
      <dgm:prSet presAssocID="{9982E72A-5FF8-4BED-BA5D-A0CA87CCDFC2}" presName="container" presStyleCnt="0">
        <dgm:presLayoutVars>
          <dgm:dir/>
          <dgm:resizeHandles val="exact"/>
        </dgm:presLayoutVars>
      </dgm:prSet>
      <dgm:spPr/>
    </dgm:pt>
    <dgm:pt modelId="{DAA97A0D-C958-4B80-BC20-334778DAADB0}" type="pres">
      <dgm:prSet presAssocID="{AE06B38F-7FAC-4822-A8B6-570D94289B7A}" presName="compNode" presStyleCnt="0"/>
      <dgm:spPr/>
    </dgm:pt>
    <dgm:pt modelId="{4C7462F7-6EAE-4DAD-95A5-25597811B7C0}" type="pres">
      <dgm:prSet presAssocID="{AE06B38F-7FAC-4822-A8B6-570D94289B7A}" presName="iconBgRect" presStyleLbl="bgShp" presStyleIdx="0" presStyleCnt="4"/>
      <dgm:spPr/>
    </dgm:pt>
    <dgm:pt modelId="{2FE5F4DC-E641-4A5C-8FA1-EF9E49463A44}" type="pres">
      <dgm:prSet presAssocID="{AE06B38F-7FAC-4822-A8B6-570D94289B7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939C4375-3DEC-43DE-A24E-209531A0651A}" type="pres">
      <dgm:prSet presAssocID="{AE06B38F-7FAC-4822-A8B6-570D94289B7A}" presName="spaceRect" presStyleCnt="0"/>
      <dgm:spPr/>
    </dgm:pt>
    <dgm:pt modelId="{00DA1CD5-B58F-40F8-A3E1-6934DA9D3793}" type="pres">
      <dgm:prSet presAssocID="{AE06B38F-7FAC-4822-A8B6-570D94289B7A}" presName="textRect" presStyleLbl="revTx" presStyleIdx="0" presStyleCnt="4">
        <dgm:presLayoutVars>
          <dgm:chMax val="1"/>
          <dgm:chPref val="1"/>
        </dgm:presLayoutVars>
      </dgm:prSet>
      <dgm:spPr/>
    </dgm:pt>
    <dgm:pt modelId="{B957EA74-C375-40CD-BC3C-AAC3379EFFE2}" type="pres">
      <dgm:prSet presAssocID="{317EF8AD-EFE8-4C75-8830-DFEA317BF599}" presName="sibTrans" presStyleLbl="sibTrans2D1" presStyleIdx="0" presStyleCnt="0"/>
      <dgm:spPr/>
    </dgm:pt>
    <dgm:pt modelId="{8C9B8706-184B-4496-A584-33CF9ABD7035}" type="pres">
      <dgm:prSet presAssocID="{9375DF5A-E668-4677-B83D-C355865C6712}" presName="compNode" presStyleCnt="0"/>
      <dgm:spPr/>
    </dgm:pt>
    <dgm:pt modelId="{AFA6DDD4-8126-45C0-9F32-496DB73095D5}" type="pres">
      <dgm:prSet presAssocID="{9375DF5A-E668-4677-B83D-C355865C6712}" presName="iconBgRect" presStyleLbl="bgShp" presStyleIdx="1" presStyleCnt="4"/>
      <dgm:spPr/>
    </dgm:pt>
    <dgm:pt modelId="{EC850B2B-99C7-48D9-99CC-2CCD9CF58F91}" type="pres">
      <dgm:prSet presAssocID="{9375DF5A-E668-4677-B83D-C355865C671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4C8B254-FBB0-410C-9631-D331AAE20877}" type="pres">
      <dgm:prSet presAssocID="{9375DF5A-E668-4677-B83D-C355865C6712}" presName="spaceRect" presStyleCnt="0"/>
      <dgm:spPr/>
    </dgm:pt>
    <dgm:pt modelId="{6BEF4FBA-6AC3-4D80-B1CE-B90DBC8A68D2}" type="pres">
      <dgm:prSet presAssocID="{9375DF5A-E668-4677-B83D-C355865C6712}" presName="textRect" presStyleLbl="revTx" presStyleIdx="1" presStyleCnt="4">
        <dgm:presLayoutVars>
          <dgm:chMax val="1"/>
          <dgm:chPref val="1"/>
        </dgm:presLayoutVars>
      </dgm:prSet>
      <dgm:spPr/>
    </dgm:pt>
    <dgm:pt modelId="{7084853C-1030-4738-B2D2-888C7ED6B743}" type="pres">
      <dgm:prSet presAssocID="{E0F82585-8FCE-4372-BE53-F092D1E6D795}" presName="sibTrans" presStyleLbl="sibTrans2D1" presStyleIdx="0" presStyleCnt="0"/>
      <dgm:spPr/>
    </dgm:pt>
    <dgm:pt modelId="{35163CC8-5AC3-444C-8FD5-A7D1F8FBA49E}" type="pres">
      <dgm:prSet presAssocID="{6FED999B-83DB-4C21-AE8E-422A61814FBC}" presName="compNode" presStyleCnt="0"/>
      <dgm:spPr/>
    </dgm:pt>
    <dgm:pt modelId="{B86C92B1-B4AB-4B70-9DEE-FE13DA97F703}" type="pres">
      <dgm:prSet presAssocID="{6FED999B-83DB-4C21-AE8E-422A61814FBC}" presName="iconBgRect" presStyleLbl="bgShp" presStyleIdx="2" presStyleCnt="4"/>
      <dgm:spPr/>
    </dgm:pt>
    <dgm:pt modelId="{528AD0FD-C61A-4513-9560-FC6C25360B14}" type="pres">
      <dgm:prSet presAssocID="{6FED999B-83DB-4C21-AE8E-422A61814FB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EF7B92FA-4DFD-469D-8D0F-0E5DB19F3F0E}" type="pres">
      <dgm:prSet presAssocID="{6FED999B-83DB-4C21-AE8E-422A61814FBC}" presName="spaceRect" presStyleCnt="0"/>
      <dgm:spPr/>
    </dgm:pt>
    <dgm:pt modelId="{DD24915B-82C0-4351-B444-2407ED20E203}" type="pres">
      <dgm:prSet presAssocID="{6FED999B-83DB-4C21-AE8E-422A61814FBC}" presName="textRect" presStyleLbl="revTx" presStyleIdx="2" presStyleCnt="4">
        <dgm:presLayoutVars>
          <dgm:chMax val="1"/>
          <dgm:chPref val="1"/>
        </dgm:presLayoutVars>
      </dgm:prSet>
      <dgm:spPr/>
    </dgm:pt>
    <dgm:pt modelId="{829BFA0F-EB96-4C4B-9F5E-339E1A740C93}" type="pres">
      <dgm:prSet presAssocID="{A46CEE5C-0D1F-4730-B7BF-E0F132EDEA76}" presName="sibTrans" presStyleLbl="sibTrans2D1" presStyleIdx="0" presStyleCnt="0"/>
      <dgm:spPr/>
    </dgm:pt>
    <dgm:pt modelId="{F33CBF30-B0B4-4B29-B08D-D353033F1FD7}" type="pres">
      <dgm:prSet presAssocID="{2F153420-8D59-49EF-AA1E-B60527F0159D}" presName="compNode" presStyleCnt="0"/>
      <dgm:spPr/>
    </dgm:pt>
    <dgm:pt modelId="{7E8B1837-75D3-4F53-B5EF-4AC3A1C9042E}" type="pres">
      <dgm:prSet presAssocID="{2F153420-8D59-49EF-AA1E-B60527F0159D}" presName="iconBgRect" presStyleLbl="bgShp" presStyleIdx="3" presStyleCnt="4"/>
      <dgm:spPr/>
    </dgm:pt>
    <dgm:pt modelId="{C0B667AB-88D4-4703-9DF7-E516682DB157}" type="pres">
      <dgm:prSet presAssocID="{2F153420-8D59-49EF-AA1E-B60527F0159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8F969120-6F39-4E40-B28C-E9EC27197767}" type="pres">
      <dgm:prSet presAssocID="{2F153420-8D59-49EF-AA1E-B60527F0159D}" presName="spaceRect" presStyleCnt="0"/>
      <dgm:spPr/>
    </dgm:pt>
    <dgm:pt modelId="{E7CA963C-8683-4334-BE4E-EAC53EDB2822}" type="pres">
      <dgm:prSet presAssocID="{2F153420-8D59-49EF-AA1E-B60527F0159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2D40631-CC4E-4CDE-8E68-AADB6C72CE6C}" type="presOf" srcId="{317EF8AD-EFE8-4C75-8830-DFEA317BF599}" destId="{B957EA74-C375-40CD-BC3C-AAC3379EFFE2}" srcOrd="0" destOrd="0" presId="urn:microsoft.com/office/officeart/2018/2/layout/IconCircleList"/>
    <dgm:cxn modelId="{27D9BE5D-9D58-43B7-B566-B6551E09C0D8}" type="presOf" srcId="{A46CEE5C-0D1F-4730-B7BF-E0F132EDEA76}" destId="{829BFA0F-EB96-4C4B-9F5E-339E1A740C93}" srcOrd="0" destOrd="0" presId="urn:microsoft.com/office/officeart/2018/2/layout/IconCircleList"/>
    <dgm:cxn modelId="{CD150C5E-F1C9-4A55-A2D8-3187D1E999FE}" type="presOf" srcId="{9375DF5A-E668-4677-B83D-C355865C6712}" destId="{6BEF4FBA-6AC3-4D80-B1CE-B90DBC8A68D2}" srcOrd="0" destOrd="0" presId="urn:microsoft.com/office/officeart/2018/2/layout/IconCircleList"/>
    <dgm:cxn modelId="{1B0D974C-D55D-4B66-89E6-3DA83651F997}" srcId="{9982E72A-5FF8-4BED-BA5D-A0CA87CCDFC2}" destId="{AE06B38F-7FAC-4822-A8B6-570D94289B7A}" srcOrd="0" destOrd="0" parTransId="{8C18FE43-3E5D-4FE9-A421-58821F8E3722}" sibTransId="{317EF8AD-EFE8-4C75-8830-DFEA317BF599}"/>
    <dgm:cxn modelId="{F53A1375-D194-4C16-B896-307559BACF28}" srcId="{9982E72A-5FF8-4BED-BA5D-A0CA87CCDFC2}" destId="{9375DF5A-E668-4677-B83D-C355865C6712}" srcOrd="1" destOrd="0" parTransId="{50328DBA-BEB2-4824-B328-83FD1447F0C7}" sibTransId="{E0F82585-8FCE-4372-BE53-F092D1E6D795}"/>
    <dgm:cxn modelId="{11C23C7B-0B3F-4D8C-BE42-03C06FD7FF07}" type="presOf" srcId="{AE06B38F-7FAC-4822-A8B6-570D94289B7A}" destId="{00DA1CD5-B58F-40F8-A3E1-6934DA9D3793}" srcOrd="0" destOrd="0" presId="urn:microsoft.com/office/officeart/2018/2/layout/IconCircleList"/>
    <dgm:cxn modelId="{4D026190-5135-4FC7-A28D-3318AAF3E84F}" srcId="{9982E72A-5FF8-4BED-BA5D-A0CA87CCDFC2}" destId="{2F153420-8D59-49EF-AA1E-B60527F0159D}" srcOrd="3" destOrd="0" parTransId="{3C6463FD-DEA0-42BE-9AE2-991F0A4EB2C3}" sibTransId="{1686303C-AA4B-413E-9426-28A5D92E319F}"/>
    <dgm:cxn modelId="{BECCC8B6-D8D0-4370-9350-EAF40BD7108E}" type="presOf" srcId="{9982E72A-5FF8-4BED-BA5D-A0CA87CCDFC2}" destId="{6B0241F1-E853-4C58-851A-3542401B1BFC}" srcOrd="0" destOrd="0" presId="urn:microsoft.com/office/officeart/2018/2/layout/IconCircleList"/>
    <dgm:cxn modelId="{28E689C4-AF63-4602-8089-BB79FC247496}" type="presOf" srcId="{E0F82585-8FCE-4372-BE53-F092D1E6D795}" destId="{7084853C-1030-4738-B2D2-888C7ED6B743}" srcOrd="0" destOrd="0" presId="urn:microsoft.com/office/officeart/2018/2/layout/IconCircleList"/>
    <dgm:cxn modelId="{A53EE3CB-B3E3-442D-9D08-2340B8A4BCCE}" type="presOf" srcId="{6FED999B-83DB-4C21-AE8E-422A61814FBC}" destId="{DD24915B-82C0-4351-B444-2407ED20E203}" srcOrd="0" destOrd="0" presId="urn:microsoft.com/office/officeart/2018/2/layout/IconCircleList"/>
    <dgm:cxn modelId="{008758CC-17B7-4BE4-9045-245406AB9A32}" type="presOf" srcId="{2F153420-8D59-49EF-AA1E-B60527F0159D}" destId="{E7CA963C-8683-4334-BE4E-EAC53EDB2822}" srcOrd="0" destOrd="0" presId="urn:microsoft.com/office/officeart/2018/2/layout/IconCircleList"/>
    <dgm:cxn modelId="{B34D6FFA-6DD5-4228-B896-A49C94D9643E}" srcId="{9982E72A-5FF8-4BED-BA5D-A0CA87CCDFC2}" destId="{6FED999B-83DB-4C21-AE8E-422A61814FBC}" srcOrd="2" destOrd="0" parTransId="{E02ACB81-BD93-466D-9883-6DB9423B0236}" sibTransId="{A46CEE5C-0D1F-4730-B7BF-E0F132EDEA76}"/>
    <dgm:cxn modelId="{A10B782A-B42A-4683-B268-9D452C865DEB}" type="presParOf" srcId="{6B0241F1-E853-4C58-851A-3542401B1BFC}" destId="{1E409345-EDE1-4F7E-B56E-25688579D1B0}" srcOrd="0" destOrd="0" presId="urn:microsoft.com/office/officeart/2018/2/layout/IconCircleList"/>
    <dgm:cxn modelId="{61C1B233-78FE-421C-9915-038471AFA150}" type="presParOf" srcId="{1E409345-EDE1-4F7E-B56E-25688579D1B0}" destId="{DAA97A0D-C958-4B80-BC20-334778DAADB0}" srcOrd="0" destOrd="0" presId="urn:microsoft.com/office/officeart/2018/2/layout/IconCircleList"/>
    <dgm:cxn modelId="{53B22736-857B-41FD-ABFB-A62B80137378}" type="presParOf" srcId="{DAA97A0D-C958-4B80-BC20-334778DAADB0}" destId="{4C7462F7-6EAE-4DAD-95A5-25597811B7C0}" srcOrd="0" destOrd="0" presId="urn:microsoft.com/office/officeart/2018/2/layout/IconCircleList"/>
    <dgm:cxn modelId="{D117E8DB-B08E-4055-BDD2-7895FF54458D}" type="presParOf" srcId="{DAA97A0D-C958-4B80-BC20-334778DAADB0}" destId="{2FE5F4DC-E641-4A5C-8FA1-EF9E49463A44}" srcOrd="1" destOrd="0" presId="urn:microsoft.com/office/officeart/2018/2/layout/IconCircleList"/>
    <dgm:cxn modelId="{1DA4808A-8D4A-4528-959B-81B1D04B68D3}" type="presParOf" srcId="{DAA97A0D-C958-4B80-BC20-334778DAADB0}" destId="{939C4375-3DEC-43DE-A24E-209531A0651A}" srcOrd="2" destOrd="0" presId="urn:microsoft.com/office/officeart/2018/2/layout/IconCircleList"/>
    <dgm:cxn modelId="{BC0BEF31-4516-46BA-A398-DDAF49BA3637}" type="presParOf" srcId="{DAA97A0D-C958-4B80-BC20-334778DAADB0}" destId="{00DA1CD5-B58F-40F8-A3E1-6934DA9D3793}" srcOrd="3" destOrd="0" presId="urn:microsoft.com/office/officeart/2018/2/layout/IconCircleList"/>
    <dgm:cxn modelId="{332F6076-C400-4677-9C44-1DFA876FE516}" type="presParOf" srcId="{1E409345-EDE1-4F7E-B56E-25688579D1B0}" destId="{B957EA74-C375-40CD-BC3C-AAC3379EFFE2}" srcOrd="1" destOrd="0" presId="urn:microsoft.com/office/officeart/2018/2/layout/IconCircleList"/>
    <dgm:cxn modelId="{11F21C0E-57D5-4760-9970-562E7BB6558C}" type="presParOf" srcId="{1E409345-EDE1-4F7E-B56E-25688579D1B0}" destId="{8C9B8706-184B-4496-A584-33CF9ABD7035}" srcOrd="2" destOrd="0" presId="urn:microsoft.com/office/officeart/2018/2/layout/IconCircleList"/>
    <dgm:cxn modelId="{16612EC7-92C5-439D-A930-15E4A7421C57}" type="presParOf" srcId="{8C9B8706-184B-4496-A584-33CF9ABD7035}" destId="{AFA6DDD4-8126-45C0-9F32-496DB73095D5}" srcOrd="0" destOrd="0" presId="urn:microsoft.com/office/officeart/2018/2/layout/IconCircleList"/>
    <dgm:cxn modelId="{34168DCA-5D7F-4040-B2DD-2DA9192A1B8C}" type="presParOf" srcId="{8C9B8706-184B-4496-A584-33CF9ABD7035}" destId="{EC850B2B-99C7-48D9-99CC-2CCD9CF58F91}" srcOrd="1" destOrd="0" presId="urn:microsoft.com/office/officeart/2018/2/layout/IconCircleList"/>
    <dgm:cxn modelId="{8FA43195-D94D-420C-A91A-371933F25E01}" type="presParOf" srcId="{8C9B8706-184B-4496-A584-33CF9ABD7035}" destId="{E4C8B254-FBB0-410C-9631-D331AAE20877}" srcOrd="2" destOrd="0" presId="urn:microsoft.com/office/officeart/2018/2/layout/IconCircleList"/>
    <dgm:cxn modelId="{4D25400C-C6FC-46EC-8B15-179B023AFC4A}" type="presParOf" srcId="{8C9B8706-184B-4496-A584-33CF9ABD7035}" destId="{6BEF4FBA-6AC3-4D80-B1CE-B90DBC8A68D2}" srcOrd="3" destOrd="0" presId="urn:microsoft.com/office/officeart/2018/2/layout/IconCircleList"/>
    <dgm:cxn modelId="{704F0773-6955-42A1-B3A4-5A57BD5C5016}" type="presParOf" srcId="{1E409345-EDE1-4F7E-B56E-25688579D1B0}" destId="{7084853C-1030-4738-B2D2-888C7ED6B743}" srcOrd="3" destOrd="0" presId="urn:microsoft.com/office/officeart/2018/2/layout/IconCircleList"/>
    <dgm:cxn modelId="{92BA27BC-8073-4009-97E9-0D90DF55C428}" type="presParOf" srcId="{1E409345-EDE1-4F7E-B56E-25688579D1B0}" destId="{35163CC8-5AC3-444C-8FD5-A7D1F8FBA49E}" srcOrd="4" destOrd="0" presId="urn:microsoft.com/office/officeart/2018/2/layout/IconCircleList"/>
    <dgm:cxn modelId="{112AF003-DCA5-4173-AB73-A297C8FC11BC}" type="presParOf" srcId="{35163CC8-5AC3-444C-8FD5-A7D1F8FBA49E}" destId="{B86C92B1-B4AB-4B70-9DEE-FE13DA97F703}" srcOrd="0" destOrd="0" presId="urn:microsoft.com/office/officeart/2018/2/layout/IconCircleList"/>
    <dgm:cxn modelId="{03CA12CE-644F-498D-BD52-05340CDE1AE2}" type="presParOf" srcId="{35163CC8-5AC3-444C-8FD5-A7D1F8FBA49E}" destId="{528AD0FD-C61A-4513-9560-FC6C25360B14}" srcOrd="1" destOrd="0" presId="urn:microsoft.com/office/officeart/2018/2/layout/IconCircleList"/>
    <dgm:cxn modelId="{CF0B10A7-8D41-4222-82A4-DAACED968D18}" type="presParOf" srcId="{35163CC8-5AC3-444C-8FD5-A7D1F8FBA49E}" destId="{EF7B92FA-4DFD-469D-8D0F-0E5DB19F3F0E}" srcOrd="2" destOrd="0" presId="urn:microsoft.com/office/officeart/2018/2/layout/IconCircleList"/>
    <dgm:cxn modelId="{CE53F87D-90D1-42C5-96D9-40B93C5F50E6}" type="presParOf" srcId="{35163CC8-5AC3-444C-8FD5-A7D1F8FBA49E}" destId="{DD24915B-82C0-4351-B444-2407ED20E203}" srcOrd="3" destOrd="0" presId="urn:microsoft.com/office/officeart/2018/2/layout/IconCircleList"/>
    <dgm:cxn modelId="{B66B7DE7-160C-4146-9173-0CC3E4DAC2C5}" type="presParOf" srcId="{1E409345-EDE1-4F7E-B56E-25688579D1B0}" destId="{829BFA0F-EB96-4C4B-9F5E-339E1A740C93}" srcOrd="5" destOrd="0" presId="urn:microsoft.com/office/officeart/2018/2/layout/IconCircleList"/>
    <dgm:cxn modelId="{A6F9468D-D3CB-4DA6-A142-4F6B2B5B2D85}" type="presParOf" srcId="{1E409345-EDE1-4F7E-B56E-25688579D1B0}" destId="{F33CBF30-B0B4-4B29-B08D-D353033F1FD7}" srcOrd="6" destOrd="0" presId="urn:microsoft.com/office/officeart/2018/2/layout/IconCircleList"/>
    <dgm:cxn modelId="{F6D0BE48-9393-4EAF-8E32-A575878214AD}" type="presParOf" srcId="{F33CBF30-B0B4-4B29-B08D-D353033F1FD7}" destId="{7E8B1837-75D3-4F53-B5EF-4AC3A1C9042E}" srcOrd="0" destOrd="0" presId="urn:microsoft.com/office/officeart/2018/2/layout/IconCircleList"/>
    <dgm:cxn modelId="{CED33C88-8068-4E66-A2F6-6C59242DEAF0}" type="presParOf" srcId="{F33CBF30-B0B4-4B29-B08D-D353033F1FD7}" destId="{C0B667AB-88D4-4703-9DF7-E516682DB157}" srcOrd="1" destOrd="0" presId="urn:microsoft.com/office/officeart/2018/2/layout/IconCircleList"/>
    <dgm:cxn modelId="{F84A0D3C-BA62-4F96-9A66-1665AFE7D072}" type="presParOf" srcId="{F33CBF30-B0B4-4B29-B08D-D353033F1FD7}" destId="{8F969120-6F39-4E40-B28C-E9EC27197767}" srcOrd="2" destOrd="0" presId="urn:microsoft.com/office/officeart/2018/2/layout/IconCircleList"/>
    <dgm:cxn modelId="{46287F4D-FD56-4361-9B4A-4DEE7D0E0EF2}" type="presParOf" srcId="{F33CBF30-B0B4-4B29-B08D-D353033F1FD7}" destId="{E7CA963C-8683-4334-BE4E-EAC53EDB282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C9AA7A-DE31-4610-B41B-9C3C36D0C4E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9E59C09-99A9-46DD-9EF5-4695907674D9}">
      <dgm:prSet/>
      <dgm:spPr/>
      <dgm:t>
        <a:bodyPr/>
        <a:lstStyle/>
        <a:p>
          <a:r>
            <a:rPr lang="en-US"/>
            <a:t>Increased focus on independent reading</a:t>
          </a:r>
        </a:p>
      </dgm:t>
    </dgm:pt>
    <dgm:pt modelId="{76D5AC4E-24CF-4C95-B139-62A8A4D9E862}" type="parTrans" cxnId="{7D151AF4-893A-4002-B26D-C5FED0E963BD}">
      <dgm:prSet/>
      <dgm:spPr/>
      <dgm:t>
        <a:bodyPr/>
        <a:lstStyle/>
        <a:p>
          <a:endParaRPr lang="en-US"/>
        </a:p>
      </dgm:t>
    </dgm:pt>
    <dgm:pt modelId="{86F68B94-E984-4048-828D-BFDC1E390CD4}" type="sibTrans" cxnId="{7D151AF4-893A-4002-B26D-C5FED0E963B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21B6365-8533-46A1-A1E1-6217BFB25D3A}">
      <dgm:prSet/>
      <dgm:spPr/>
      <dgm:t>
        <a:bodyPr/>
        <a:lstStyle/>
        <a:p>
          <a:r>
            <a:rPr lang="en-US"/>
            <a:t>Increased comprehension</a:t>
          </a:r>
        </a:p>
      </dgm:t>
    </dgm:pt>
    <dgm:pt modelId="{85A31F67-F64B-4939-96AA-FC644E70E4DB}" type="parTrans" cxnId="{6AAA6462-41B6-481F-97AA-47D66406C58B}">
      <dgm:prSet/>
      <dgm:spPr/>
      <dgm:t>
        <a:bodyPr/>
        <a:lstStyle/>
        <a:p>
          <a:endParaRPr lang="en-US"/>
        </a:p>
      </dgm:t>
    </dgm:pt>
    <dgm:pt modelId="{69A76864-0F86-416C-A20B-5805B8668346}" type="sibTrans" cxnId="{6AAA6462-41B6-481F-97AA-47D66406C58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D2CBCFB-1F0F-41FB-9053-E7160ED725CC}">
      <dgm:prSet/>
      <dgm:spPr/>
      <dgm:t>
        <a:bodyPr/>
        <a:lstStyle/>
        <a:p>
          <a:r>
            <a:rPr lang="en-US"/>
            <a:t>Study skills feature</a:t>
          </a:r>
        </a:p>
      </dgm:t>
    </dgm:pt>
    <dgm:pt modelId="{399CC0F3-BAB9-4568-B799-3133706F08B7}" type="parTrans" cxnId="{8BE28F64-BCE3-4021-979D-600EAF62E356}">
      <dgm:prSet/>
      <dgm:spPr/>
      <dgm:t>
        <a:bodyPr/>
        <a:lstStyle/>
        <a:p>
          <a:endParaRPr lang="en-US"/>
        </a:p>
      </dgm:t>
    </dgm:pt>
    <dgm:pt modelId="{0FB68726-3929-483F-B1AF-3D428C2BA7D8}" type="sibTrans" cxnId="{8BE28F64-BCE3-4021-979D-600EAF62E35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8467F15-9B44-4F91-AF17-9EE4F4A22BD1}">
      <dgm:prSet/>
      <dgm:spPr/>
      <dgm:t>
        <a:bodyPr/>
        <a:lstStyle/>
        <a:p>
          <a:r>
            <a:rPr lang="en-US"/>
            <a:t>Readily available tool in local schools and colleges</a:t>
          </a:r>
        </a:p>
      </dgm:t>
    </dgm:pt>
    <dgm:pt modelId="{A6B9ECD9-DC62-4D23-A07F-2D33AF819023}" type="parTrans" cxnId="{00FE2728-E73E-49B6-93E6-5879A58EDD26}">
      <dgm:prSet/>
      <dgm:spPr/>
      <dgm:t>
        <a:bodyPr/>
        <a:lstStyle/>
        <a:p>
          <a:endParaRPr lang="en-US"/>
        </a:p>
      </dgm:t>
    </dgm:pt>
    <dgm:pt modelId="{F9ECA518-E911-4388-993B-75230D3CB2E4}" type="sibTrans" cxnId="{00FE2728-E73E-49B6-93E6-5879A58EDD26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FB1CC822-17EE-408A-8F60-D74961ECFA7B}" type="pres">
      <dgm:prSet presAssocID="{38C9AA7A-DE31-4610-B41B-9C3C36D0C4ED}" presName="Name0" presStyleCnt="0">
        <dgm:presLayoutVars>
          <dgm:animLvl val="lvl"/>
          <dgm:resizeHandles val="exact"/>
        </dgm:presLayoutVars>
      </dgm:prSet>
      <dgm:spPr/>
    </dgm:pt>
    <dgm:pt modelId="{3FBC961E-63DA-4684-B58C-622EEBB61F0F}" type="pres">
      <dgm:prSet presAssocID="{09E59C09-99A9-46DD-9EF5-4695907674D9}" presName="compositeNode" presStyleCnt="0">
        <dgm:presLayoutVars>
          <dgm:bulletEnabled val="1"/>
        </dgm:presLayoutVars>
      </dgm:prSet>
      <dgm:spPr/>
    </dgm:pt>
    <dgm:pt modelId="{FFF7A810-75F7-499A-BB78-119A8CD3201F}" type="pres">
      <dgm:prSet presAssocID="{09E59C09-99A9-46DD-9EF5-4695907674D9}" presName="bgRect" presStyleLbl="bgAccFollowNode1" presStyleIdx="0" presStyleCnt="4"/>
      <dgm:spPr/>
    </dgm:pt>
    <dgm:pt modelId="{DFED069C-0AB9-4F77-B881-0B0199251C69}" type="pres">
      <dgm:prSet presAssocID="{86F68B94-E984-4048-828D-BFDC1E390CD4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2F44CB27-617D-4857-BF01-7A6E72885758}" type="pres">
      <dgm:prSet presAssocID="{09E59C09-99A9-46DD-9EF5-4695907674D9}" presName="bottomLine" presStyleLbl="alignNode1" presStyleIdx="1" presStyleCnt="8">
        <dgm:presLayoutVars/>
      </dgm:prSet>
      <dgm:spPr/>
    </dgm:pt>
    <dgm:pt modelId="{1A4E20F1-407A-4AFC-A59E-EA431356A200}" type="pres">
      <dgm:prSet presAssocID="{09E59C09-99A9-46DD-9EF5-4695907674D9}" presName="nodeText" presStyleLbl="bgAccFollowNode1" presStyleIdx="0" presStyleCnt="4">
        <dgm:presLayoutVars>
          <dgm:bulletEnabled val="1"/>
        </dgm:presLayoutVars>
      </dgm:prSet>
      <dgm:spPr/>
    </dgm:pt>
    <dgm:pt modelId="{658274E1-ACEB-4190-AEBF-0CC969A8966F}" type="pres">
      <dgm:prSet presAssocID="{86F68B94-E984-4048-828D-BFDC1E390CD4}" presName="sibTrans" presStyleCnt="0"/>
      <dgm:spPr/>
    </dgm:pt>
    <dgm:pt modelId="{FA70035E-7401-476F-81D0-25BDA865CCB8}" type="pres">
      <dgm:prSet presAssocID="{221B6365-8533-46A1-A1E1-6217BFB25D3A}" presName="compositeNode" presStyleCnt="0">
        <dgm:presLayoutVars>
          <dgm:bulletEnabled val="1"/>
        </dgm:presLayoutVars>
      </dgm:prSet>
      <dgm:spPr/>
    </dgm:pt>
    <dgm:pt modelId="{6C212EF0-3B69-47F3-96F9-D069516190F4}" type="pres">
      <dgm:prSet presAssocID="{221B6365-8533-46A1-A1E1-6217BFB25D3A}" presName="bgRect" presStyleLbl="bgAccFollowNode1" presStyleIdx="1" presStyleCnt="4"/>
      <dgm:spPr/>
    </dgm:pt>
    <dgm:pt modelId="{FCBF28CB-B9A6-4F92-8FDD-8797664F9A0E}" type="pres">
      <dgm:prSet presAssocID="{69A76864-0F86-416C-A20B-5805B8668346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E10A2A6E-4FC5-4473-A0B6-D90CCCB30CE9}" type="pres">
      <dgm:prSet presAssocID="{221B6365-8533-46A1-A1E1-6217BFB25D3A}" presName="bottomLine" presStyleLbl="alignNode1" presStyleIdx="3" presStyleCnt="8">
        <dgm:presLayoutVars/>
      </dgm:prSet>
      <dgm:spPr/>
    </dgm:pt>
    <dgm:pt modelId="{9B6CD43F-60D9-4D21-897E-C7DC597FA118}" type="pres">
      <dgm:prSet presAssocID="{221B6365-8533-46A1-A1E1-6217BFB25D3A}" presName="nodeText" presStyleLbl="bgAccFollowNode1" presStyleIdx="1" presStyleCnt="4">
        <dgm:presLayoutVars>
          <dgm:bulletEnabled val="1"/>
        </dgm:presLayoutVars>
      </dgm:prSet>
      <dgm:spPr/>
    </dgm:pt>
    <dgm:pt modelId="{0462D86A-1CCB-4C6B-AEB1-D04EE3D8E4E4}" type="pres">
      <dgm:prSet presAssocID="{69A76864-0F86-416C-A20B-5805B8668346}" presName="sibTrans" presStyleCnt="0"/>
      <dgm:spPr/>
    </dgm:pt>
    <dgm:pt modelId="{BEA847C2-5E19-4F19-ADD7-C0B9E04FAD9D}" type="pres">
      <dgm:prSet presAssocID="{6D2CBCFB-1F0F-41FB-9053-E7160ED725CC}" presName="compositeNode" presStyleCnt="0">
        <dgm:presLayoutVars>
          <dgm:bulletEnabled val="1"/>
        </dgm:presLayoutVars>
      </dgm:prSet>
      <dgm:spPr/>
    </dgm:pt>
    <dgm:pt modelId="{36BF19E5-CBE4-424D-9A94-8BDD5110A157}" type="pres">
      <dgm:prSet presAssocID="{6D2CBCFB-1F0F-41FB-9053-E7160ED725CC}" presName="bgRect" presStyleLbl="bgAccFollowNode1" presStyleIdx="2" presStyleCnt="4"/>
      <dgm:spPr/>
    </dgm:pt>
    <dgm:pt modelId="{A0A89F4F-05B6-4E42-9D9C-97B012BFC9E6}" type="pres">
      <dgm:prSet presAssocID="{0FB68726-3929-483F-B1AF-3D428C2BA7D8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B50C85B8-E696-41B8-AF36-29DDD1CDB8F4}" type="pres">
      <dgm:prSet presAssocID="{6D2CBCFB-1F0F-41FB-9053-E7160ED725CC}" presName="bottomLine" presStyleLbl="alignNode1" presStyleIdx="5" presStyleCnt="8">
        <dgm:presLayoutVars/>
      </dgm:prSet>
      <dgm:spPr/>
    </dgm:pt>
    <dgm:pt modelId="{9368B74A-D794-44D8-B783-B6CDF14F8772}" type="pres">
      <dgm:prSet presAssocID="{6D2CBCFB-1F0F-41FB-9053-E7160ED725CC}" presName="nodeText" presStyleLbl="bgAccFollowNode1" presStyleIdx="2" presStyleCnt="4">
        <dgm:presLayoutVars>
          <dgm:bulletEnabled val="1"/>
        </dgm:presLayoutVars>
      </dgm:prSet>
      <dgm:spPr/>
    </dgm:pt>
    <dgm:pt modelId="{19522FA0-A246-4C84-A35F-79C187765281}" type="pres">
      <dgm:prSet presAssocID="{0FB68726-3929-483F-B1AF-3D428C2BA7D8}" presName="sibTrans" presStyleCnt="0"/>
      <dgm:spPr/>
    </dgm:pt>
    <dgm:pt modelId="{6A3264B3-682E-4F1F-BB4F-8324C4082B4A}" type="pres">
      <dgm:prSet presAssocID="{78467F15-9B44-4F91-AF17-9EE4F4A22BD1}" presName="compositeNode" presStyleCnt="0">
        <dgm:presLayoutVars>
          <dgm:bulletEnabled val="1"/>
        </dgm:presLayoutVars>
      </dgm:prSet>
      <dgm:spPr/>
    </dgm:pt>
    <dgm:pt modelId="{49B4EB31-85F5-4A12-B480-D3B74754E697}" type="pres">
      <dgm:prSet presAssocID="{78467F15-9B44-4F91-AF17-9EE4F4A22BD1}" presName="bgRect" presStyleLbl="bgAccFollowNode1" presStyleIdx="3" presStyleCnt="4"/>
      <dgm:spPr/>
    </dgm:pt>
    <dgm:pt modelId="{B7164DB9-86A9-47F4-A0B1-10960C3D4E91}" type="pres">
      <dgm:prSet presAssocID="{F9ECA518-E911-4388-993B-75230D3CB2E4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3DE8356A-52A9-45B8-A88D-E151585FE2FF}" type="pres">
      <dgm:prSet presAssocID="{78467F15-9B44-4F91-AF17-9EE4F4A22BD1}" presName="bottomLine" presStyleLbl="alignNode1" presStyleIdx="7" presStyleCnt="8">
        <dgm:presLayoutVars/>
      </dgm:prSet>
      <dgm:spPr/>
    </dgm:pt>
    <dgm:pt modelId="{FD2B3276-841B-40F1-A230-7DA7313C6112}" type="pres">
      <dgm:prSet presAssocID="{78467F15-9B44-4F91-AF17-9EE4F4A22BD1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00FE2728-E73E-49B6-93E6-5879A58EDD26}" srcId="{38C9AA7A-DE31-4610-B41B-9C3C36D0C4ED}" destId="{78467F15-9B44-4F91-AF17-9EE4F4A22BD1}" srcOrd="3" destOrd="0" parTransId="{A6B9ECD9-DC62-4D23-A07F-2D33AF819023}" sibTransId="{F9ECA518-E911-4388-993B-75230D3CB2E4}"/>
    <dgm:cxn modelId="{261C4F2B-FD93-44B8-B01D-54B06BE5C973}" type="presOf" srcId="{221B6365-8533-46A1-A1E1-6217BFB25D3A}" destId="{9B6CD43F-60D9-4D21-897E-C7DC597FA118}" srcOrd="1" destOrd="0" presId="urn:microsoft.com/office/officeart/2016/7/layout/BasicLinearProcessNumbered"/>
    <dgm:cxn modelId="{B0266934-D7E7-434B-A0E0-0A56978D4E73}" type="presOf" srcId="{6D2CBCFB-1F0F-41FB-9053-E7160ED725CC}" destId="{9368B74A-D794-44D8-B783-B6CDF14F8772}" srcOrd="1" destOrd="0" presId="urn:microsoft.com/office/officeart/2016/7/layout/BasicLinearProcessNumbered"/>
    <dgm:cxn modelId="{6AAA6462-41B6-481F-97AA-47D66406C58B}" srcId="{38C9AA7A-DE31-4610-B41B-9C3C36D0C4ED}" destId="{221B6365-8533-46A1-A1E1-6217BFB25D3A}" srcOrd="1" destOrd="0" parTransId="{85A31F67-F64B-4939-96AA-FC644E70E4DB}" sibTransId="{69A76864-0F86-416C-A20B-5805B8668346}"/>
    <dgm:cxn modelId="{06596764-B5A6-4F2A-8874-D850131DCE10}" type="presOf" srcId="{38C9AA7A-DE31-4610-B41B-9C3C36D0C4ED}" destId="{FB1CC822-17EE-408A-8F60-D74961ECFA7B}" srcOrd="0" destOrd="0" presId="urn:microsoft.com/office/officeart/2016/7/layout/BasicLinearProcessNumbered"/>
    <dgm:cxn modelId="{8BE28F64-BCE3-4021-979D-600EAF62E356}" srcId="{38C9AA7A-DE31-4610-B41B-9C3C36D0C4ED}" destId="{6D2CBCFB-1F0F-41FB-9053-E7160ED725CC}" srcOrd="2" destOrd="0" parTransId="{399CC0F3-BAB9-4568-B799-3133706F08B7}" sibTransId="{0FB68726-3929-483F-B1AF-3D428C2BA7D8}"/>
    <dgm:cxn modelId="{022DF670-523C-4B28-99FB-8D37BE52EDBD}" type="presOf" srcId="{78467F15-9B44-4F91-AF17-9EE4F4A22BD1}" destId="{49B4EB31-85F5-4A12-B480-D3B74754E697}" srcOrd="0" destOrd="0" presId="urn:microsoft.com/office/officeart/2016/7/layout/BasicLinearProcessNumbered"/>
    <dgm:cxn modelId="{0CD9028B-5849-4EBD-9A72-1FDF3812CBC6}" type="presOf" srcId="{78467F15-9B44-4F91-AF17-9EE4F4A22BD1}" destId="{FD2B3276-841B-40F1-A230-7DA7313C6112}" srcOrd="1" destOrd="0" presId="urn:microsoft.com/office/officeart/2016/7/layout/BasicLinearProcessNumbered"/>
    <dgm:cxn modelId="{EEEEDE96-5A12-4FA9-89CC-9F93DB7A8B8F}" type="presOf" srcId="{F9ECA518-E911-4388-993B-75230D3CB2E4}" destId="{B7164DB9-86A9-47F4-A0B1-10960C3D4E91}" srcOrd="0" destOrd="0" presId="urn:microsoft.com/office/officeart/2016/7/layout/BasicLinearProcessNumbered"/>
    <dgm:cxn modelId="{88ADC698-13EE-43BB-9C00-AB0730DB57AC}" type="presOf" srcId="{86F68B94-E984-4048-828D-BFDC1E390CD4}" destId="{DFED069C-0AB9-4F77-B881-0B0199251C69}" srcOrd="0" destOrd="0" presId="urn:microsoft.com/office/officeart/2016/7/layout/BasicLinearProcessNumbered"/>
    <dgm:cxn modelId="{A0ACBDA3-0C20-46F8-9FBD-49B0E3BB65A2}" type="presOf" srcId="{69A76864-0F86-416C-A20B-5805B8668346}" destId="{FCBF28CB-B9A6-4F92-8FDD-8797664F9A0E}" srcOrd="0" destOrd="0" presId="urn:microsoft.com/office/officeart/2016/7/layout/BasicLinearProcessNumbered"/>
    <dgm:cxn modelId="{086271B9-D6BB-400B-ADC5-1FF31747B38F}" type="presOf" srcId="{221B6365-8533-46A1-A1E1-6217BFB25D3A}" destId="{6C212EF0-3B69-47F3-96F9-D069516190F4}" srcOrd="0" destOrd="0" presId="urn:microsoft.com/office/officeart/2016/7/layout/BasicLinearProcessNumbered"/>
    <dgm:cxn modelId="{A3C667C2-3A6F-4097-8C3E-F4CFFEFCB416}" type="presOf" srcId="{09E59C09-99A9-46DD-9EF5-4695907674D9}" destId="{1A4E20F1-407A-4AFC-A59E-EA431356A200}" srcOrd="1" destOrd="0" presId="urn:microsoft.com/office/officeart/2016/7/layout/BasicLinearProcessNumbered"/>
    <dgm:cxn modelId="{E63A39D5-352A-4C70-9A11-BE3FFF493D86}" type="presOf" srcId="{09E59C09-99A9-46DD-9EF5-4695907674D9}" destId="{FFF7A810-75F7-499A-BB78-119A8CD3201F}" srcOrd="0" destOrd="0" presId="urn:microsoft.com/office/officeart/2016/7/layout/BasicLinearProcessNumbered"/>
    <dgm:cxn modelId="{E94812D7-1770-47F9-A93A-01E818A84EF8}" type="presOf" srcId="{0FB68726-3929-483F-B1AF-3D428C2BA7D8}" destId="{A0A89F4F-05B6-4E42-9D9C-97B012BFC9E6}" srcOrd="0" destOrd="0" presId="urn:microsoft.com/office/officeart/2016/7/layout/BasicLinearProcessNumbered"/>
    <dgm:cxn modelId="{7D151AF4-893A-4002-B26D-C5FED0E963BD}" srcId="{38C9AA7A-DE31-4610-B41B-9C3C36D0C4ED}" destId="{09E59C09-99A9-46DD-9EF5-4695907674D9}" srcOrd="0" destOrd="0" parTransId="{76D5AC4E-24CF-4C95-B139-62A8A4D9E862}" sibTransId="{86F68B94-E984-4048-828D-BFDC1E390CD4}"/>
    <dgm:cxn modelId="{491991FA-EF23-4CCF-A8FC-F39C8C0DF7E6}" type="presOf" srcId="{6D2CBCFB-1F0F-41FB-9053-E7160ED725CC}" destId="{36BF19E5-CBE4-424D-9A94-8BDD5110A157}" srcOrd="0" destOrd="0" presId="urn:microsoft.com/office/officeart/2016/7/layout/BasicLinearProcessNumbered"/>
    <dgm:cxn modelId="{8091B159-064A-4F13-8B42-948A93883DEB}" type="presParOf" srcId="{FB1CC822-17EE-408A-8F60-D74961ECFA7B}" destId="{3FBC961E-63DA-4684-B58C-622EEBB61F0F}" srcOrd="0" destOrd="0" presId="urn:microsoft.com/office/officeart/2016/7/layout/BasicLinearProcessNumbered"/>
    <dgm:cxn modelId="{235C02C9-C291-4CC5-8CDC-5DE66DD7D00D}" type="presParOf" srcId="{3FBC961E-63DA-4684-B58C-622EEBB61F0F}" destId="{FFF7A810-75F7-499A-BB78-119A8CD3201F}" srcOrd="0" destOrd="0" presId="urn:microsoft.com/office/officeart/2016/7/layout/BasicLinearProcessNumbered"/>
    <dgm:cxn modelId="{F4EA17EB-D575-431B-9DDB-CF57AB22744D}" type="presParOf" srcId="{3FBC961E-63DA-4684-B58C-622EEBB61F0F}" destId="{DFED069C-0AB9-4F77-B881-0B0199251C69}" srcOrd="1" destOrd="0" presId="urn:microsoft.com/office/officeart/2016/7/layout/BasicLinearProcessNumbered"/>
    <dgm:cxn modelId="{F1165F03-53AC-4422-ADAF-1B9C93E264D9}" type="presParOf" srcId="{3FBC961E-63DA-4684-B58C-622EEBB61F0F}" destId="{2F44CB27-617D-4857-BF01-7A6E72885758}" srcOrd="2" destOrd="0" presId="urn:microsoft.com/office/officeart/2016/7/layout/BasicLinearProcessNumbered"/>
    <dgm:cxn modelId="{99A54643-B8BE-45B6-835E-D984773B9C10}" type="presParOf" srcId="{3FBC961E-63DA-4684-B58C-622EEBB61F0F}" destId="{1A4E20F1-407A-4AFC-A59E-EA431356A200}" srcOrd="3" destOrd="0" presId="urn:microsoft.com/office/officeart/2016/7/layout/BasicLinearProcessNumbered"/>
    <dgm:cxn modelId="{E74F5EB7-A56C-4374-9714-4C77997B8878}" type="presParOf" srcId="{FB1CC822-17EE-408A-8F60-D74961ECFA7B}" destId="{658274E1-ACEB-4190-AEBF-0CC969A8966F}" srcOrd="1" destOrd="0" presId="urn:microsoft.com/office/officeart/2016/7/layout/BasicLinearProcessNumbered"/>
    <dgm:cxn modelId="{1926DEAC-9008-4897-ABE0-520B43F63734}" type="presParOf" srcId="{FB1CC822-17EE-408A-8F60-D74961ECFA7B}" destId="{FA70035E-7401-476F-81D0-25BDA865CCB8}" srcOrd="2" destOrd="0" presId="urn:microsoft.com/office/officeart/2016/7/layout/BasicLinearProcessNumbered"/>
    <dgm:cxn modelId="{A7723556-10F2-45EE-9067-FF7B7DEF40C3}" type="presParOf" srcId="{FA70035E-7401-476F-81D0-25BDA865CCB8}" destId="{6C212EF0-3B69-47F3-96F9-D069516190F4}" srcOrd="0" destOrd="0" presId="urn:microsoft.com/office/officeart/2016/7/layout/BasicLinearProcessNumbered"/>
    <dgm:cxn modelId="{A19729FA-488F-4ED5-851B-AAA219953AE1}" type="presParOf" srcId="{FA70035E-7401-476F-81D0-25BDA865CCB8}" destId="{FCBF28CB-B9A6-4F92-8FDD-8797664F9A0E}" srcOrd="1" destOrd="0" presId="urn:microsoft.com/office/officeart/2016/7/layout/BasicLinearProcessNumbered"/>
    <dgm:cxn modelId="{03D11448-260B-45A4-A753-9501FD5180DE}" type="presParOf" srcId="{FA70035E-7401-476F-81D0-25BDA865CCB8}" destId="{E10A2A6E-4FC5-4473-A0B6-D90CCCB30CE9}" srcOrd="2" destOrd="0" presId="urn:microsoft.com/office/officeart/2016/7/layout/BasicLinearProcessNumbered"/>
    <dgm:cxn modelId="{0803393C-69E0-4924-B0E6-5D1911DC841F}" type="presParOf" srcId="{FA70035E-7401-476F-81D0-25BDA865CCB8}" destId="{9B6CD43F-60D9-4D21-897E-C7DC597FA118}" srcOrd="3" destOrd="0" presId="urn:microsoft.com/office/officeart/2016/7/layout/BasicLinearProcessNumbered"/>
    <dgm:cxn modelId="{580F6681-26C6-4C96-8375-B29C0C20EB6A}" type="presParOf" srcId="{FB1CC822-17EE-408A-8F60-D74961ECFA7B}" destId="{0462D86A-1CCB-4C6B-AEB1-D04EE3D8E4E4}" srcOrd="3" destOrd="0" presId="urn:microsoft.com/office/officeart/2016/7/layout/BasicLinearProcessNumbered"/>
    <dgm:cxn modelId="{A16714E5-4F2A-4E21-8891-7AE1855F131D}" type="presParOf" srcId="{FB1CC822-17EE-408A-8F60-D74961ECFA7B}" destId="{BEA847C2-5E19-4F19-ADD7-C0B9E04FAD9D}" srcOrd="4" destOrd="0" presId="urn:microsoft.com/office/officeart/2016/7/layout/BasicLinearProcessNumbered"/>
    <dgm:cxn modelId="{28E005AB-83F6-4259-9AB0-1BA32C7B1972}" type="presParOf" srcId="{BEA847C2-5E19-4F19-ADD7-C0B9E04FAD9D}" destId="{36BF19E5-CBE4-424D-9A94-8BDD5110A157}" srcOrd="0" destOrd="0" presId="urn:microsoft.com/office/officeart/2016/7/layout/BasicLinearProcessNumbered"/>
    <dgm:cxn modelId="{B0DAA6F6-6976-4E00-9186-F07CD81297BC}" type="presParOf" srcId="{BEA847C2-5E19-4F19-ADD7-C0B9E04FAD9D}" destId="{A0A89F4F-05B6-4E42-9D9C-97B012BFC9E6}" srcOrd="1" destOrd="0" presId="urn:microsoft.com/office/officeart/2016/7/layout/BasicLinearProcessNumbered"/>
    <dgm:cxn modelId="{D50325EF-70B1-4E39-A7FE-D81685840210}" type="presParOf" srcId="{BEA847C2-5E19-4F19-ADD7-C0B9E04FAD9D}" destId="{B50C85B8-E696-41B8-AF36-29DDD1CDB8F4}" srcOrd="2" destOrd="0" presId="urn:microsoft.com/office/officeart/2016/7/layout/BasicLinearProcessNumbered"/>
    <dgm:cxn modelId="{96629F81-6732-4526-8DA4-DA69C2047743}" type="presParOf" srcId="{BEA847C2-5E19-4F19-ADD7-C0B9E04FAD9D}" destId="{9368B74A-D794-44D8-B783-B6CDF14F8772}" srcOrd="3" destOrd="0" presId="urn:microsoft.com/office/officeart/2016/7/layout/BasicLinearProcessNumbered"/>
    <dgm:cxn modelId="{FD14208A-DB5F-4C0C-940F-0FFAF263D350}" type="presParOf" srcId="{FB1CC822-17EE-408A-8F60-D74961ECFA7B}" destId="{19522FA0-A246-4C84-A35F-79C187765281}" srcOrd="5" destOrd="0" presId="urn:microsoft.com/office/officeart/2016/7/layout/BasicLinearProcessNumbered"/>
    <dgm:cxn modelId="{E34B2B00-2F10-409A-8DE6-978E9AF8E33B}" type="presParOf" srcId="{FB1CC822-17EE-408A-8F60-D74961ECFA7B}" destId="{6A3264B3-682E-4F1F-BB4F-8324C4082B4A}" srcOrd="6" destOrd="0" presId="urn:microsoft.com/office/officeart/2016/7/layout/BasicLinearProcessNumbered"/>
    <dgm:cxn modelId="{0DC1FA69-8666-426C-B3EE-F2750F8C6E9A}" type="presParOf" srcId="{6A3264B3-682E-4F1F-BB4F-8324C4082B4A}" destId="{49B4EB31-85F5-4A12-B480-D3B74754E697}" srcOrd="0" destOrd="0" presId="urn:microsoft.com/office/officeart/2016/7/layout/BasicLinearProcessNumbered"/>
    <dgm:cxn modelId="{928CD6AC-BB21-473B-89A1-80406D3BEA30}" type="presParOf" srcId="{6A3264B3-682E-4F1F-BB4F-8324C4082B4A}" destId="{B7164DB9-86A9-47F4-A0B1-10960C3D4E91}" srcOrd="1" destOrd="0" presId="urn:microsoft.com/office/officeart/2016/7/layout/BasicLinearProcessNumbered"/>
    <dgm:cxn modelId="{886A87B0-AE6C-4B87-9BDF-F84A46BA7CF9}" type="presParOf" srcId="{6A3264B3-682E-4F1F-BB4F-8324C4082B4A}" destId="{3DE8356A-52A9-45B8-A88D-E151585FE2FF}" srcOrd="2" destOrd="0" presId="urn:microsoft.com/office/officeart/2016/7/layout/BasicLinearProcessNumbered"/>
    <dgm:cxn modelId="{5A611444-EC52-4642-A906-CDAC79271293}" type="presParOf" srcId="{6A3264B3-682E-4F1F-BB4F-8324C4082B4A}" destId="{FD2B3276-841B-40F1-A230-7DA7313C611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6BBFFE-F059-4463-AB5D-3505EC2A1C75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CD86FA3-C6F3-4507-93AB-26DB87331721}">
      <dgm:prSet custT="1"/>
      <dgm:spPr/>
      <dgm:t>
        <a:bodyPr/>
        <a:lstStyle/>
        <a:p>
          <a:r>
            <a:rPr lang="en-US" sz="1800" dirty="0"/>
            <a:t>Made </a:t>
          </a:r>
          <a:r>
            <a:rPr lang="en-US" sz="2000" dirty="0"/>
            <a:t>students</a:t>
          </a:r>
          <a:r>
            <a:rPr lang="en-US" sz="1800" dirty="0"/>
            <a:t> comfortable</a:t>
          </a:r>
        </a:p>
      </dgm:t>
    </dgm:pt>
    <dgm:pt modelId="{D0DF2454-3238-4892-8ACC-31FA2C0BFCF3}" type="parTrans" cxnId="{A342A76F-A76B-41AD-96C3-A5F18045100F}">
      <dgm:prSet/>
      <dgm:spPr/>
      <dgm:t>
        <a:bodyPr/>
        <a:lstStyle/>
        <a:p>
          <a:endParaRPr lang="en-US"/>
        </a:p>
      </dgm:t>
    </dgm:pt>
    <dgm:pt modelId="{20551355-F6EC-4E02-AFAC-7CC95ACC6234}" type="sibTrans" cxnId="{A342A76F-A76B-41AD-96C3-A5F18045100F}">
      <dgm:prSet/>
      <dgm:spPr/>
      <dgm:t>
        <a:bodyPr/>
        <a:lstStyle/>
        <a:p>
          <a:endParaRPr lang="en-US"/>
        </a:p>
      </dgm:t>
    </dgm:pt>
    <dgm:pt modelId="{FED316DC-B4EE-4ED3-B83D-6B99B40ADF74}">
      <dgm:prSet custT="1"/>
      <dgm:spPr/>
      <dgm:t>
        <a:bodyPr/>
        <a:lstStyle/>
        <a:p>
          <a:r>
            <a:rPr lang="en-US" sz="2000" dirty="0"/>
            <a:t>They were relatable</a:t>
          </a:r>
        </a:p>
      </dgm:t>
    </dgm:pt>
    <dgm:pt modelId="{742F27FB-F995-4348-9DBE-13A3B9959435}" type="parTrans" cxnId="{F7548D45-4B90-4ED9-8A48-A6BA1FD14C1E}">
      <dgm:prSet/>
      <dgm:spPr/>
      <dgm:t>
        <a:bodyPr/>
        <a:lstStyle/>
        <a:p>
          <a:endParaRPr lang="en-US"/>
        </a:p>
      </dgm:t>
    </dgm:pt>
    <dgm:pt modelId="{6DA1D4BE-4A52-4143-ACDC-4EC74700B18D}" type="sibTrans" cxnId="{F7548D45-4B90-4ED9-8A48-A6BA1FD14C1E}">
      <dgm:prSet/>
      <dgm:spPr/>
      <dgm:t>
        <a:bodyPr/>
        <a:lstStyle/>
        <a:p>
          <a:endParaRPr lang="en-US"/>
        </a:p>
      </dgm:t>
    </dgm:pt>
    <dgm:pt modelId="{E1F62526-9505-4983-A9F4-A9298115D67C}">
      <dgm:prSet custT="1"/>
      <dgm:spPr/>
      <dgm:t>
        <a:bodyPr/>
        <a:lstStyle/>
        <a:p>
          <a:r>
            <a:rPr lang="en-US" sz="2000" dirty="0"/>
            <a:t>Supported engagement</a:t>
          </a:r>
        </a:p>
      </dgm:t>
    </dgm:pt>
    <dgm:pt modelId="{602BD9D2-AC26-4347-B0A1-98031B1E59B1}" type="parTrans" cxnId="{AAD45BB3-7CED-46F8-A809-22EE71D9656B}">
      <dgm:prSet/>
      <dgm:spPr/>
      <dgm:t>
        <a:bodyPr/>
        <a:lstStyle/>
        <a:p>
          <a:endParaRPr lang="en-US"/>
        </a:p>
      </dgm:t>
    </dgm:pt>
    <dgm:pt modelId="{00E96D31-AE9B-4F8B-B235-3D5F4AADF0B6}" type="sibTrans" cxnId="{AAD45BB3-7CED-46F8-A809-22EE71D9656B}">
      <dgm:prSet/>
      <dgm:spPr/>
      <dgm:t>
        <a:bodyPr/>
        <a:lstStyle/>
        <a:p>
          <a:endParaRPr lang="en-US"/>
        </a:p>
      </dgm:t>
    </dgm:pt>
    <dgm:pt modelId="{D80EB86D-28BC-464C-84C5-2C8009419858}">
      <dgm:prSet custT="1"/>
      <dgm:spPr/>
      <dgm:t>
        <a:bodyPr/>
        <a:lstStyle/>
        <a:p>
          <a:r>
            <a:rPr lang="en-US" sz="2000" dirty="0"/>
            <a:t>Expectations of the mentors</a:t>
          </a:r>
        </a:p>
      </dgm:t>
    </dgm:pt>
    <dgm:pt modelId="{1B5C90B7-53CE-4912-B8BE-EADF04954F0E}" type="parTrans" cxnId="{AEC170AB-25A7-43FD-A0A4-D006871549EC}">
      <dgm:prSet/>
      <dgm:spPr/>
      <dgm:t>
        <a:bodyPr/>
        <a:lstStyle/>
        <a:p>
          <a:endParaRPr lang="en-US"/>
        </a:p>
      </dgm:t>
    </dgm:pt>
    <dgm:pt modelId="{6C3CC981-F98C-4EDA-8A50-A23643BD8633}" type="sibTrans" cxnId="{AEC170AB-25A7-43FD-A0A4-D006871549EC}">
      <dgm:prSet/>
      <dgm:spPr/>
      <dgm:t>
        <a:bodyPr/>
        <a:lstStyle/>
        <a:p>
          <a:endParaRPr lang="en-US"/>
        </a:p>
      </dgm:t>
    </dgm:pt>
    <dgm:pt modelId="{B0FDE36C-A5B2-4C8D-B8A0-D09559C001D9}">
      <dgm:prSet/>
      <dgm:spPr/>
      <dgm:t>
        <a:bodyPr/>
        <a:lstStyle/>
        <a:p>
          <a:r>
            <a:rPr lang="en-US"/>
            <a:t>Not required to have deep knowledge of subject area</a:t>
          </a:r>
        </a:p>
      </dgm:t>
    </dgm:pt>
    <dgm:pt modelId="{7A21997B-C915-47BE-949F-4997AA0042C3}" type="parTrans" cxnId="{6B335580-832C-4226-86AD-82672CF0B5A0}">
      <dgm:prSet/>
      <dgm:spPr/>
      <dgm:t>
        <a:bodyPr/>
        <a:lstStyle/>
        <a:p>
          <a:endParaRPr lang="en-US"/>
        </a:p>
      </dgm:t>
    </dgm:pt>
    <dgm:pt modelId="{7FCD49C9-6306-4EE6-8529-4FF061EEBD5D}" type="sibTrans" cxnId="{6B335580-832C-4226-86AD-82672CF0B5A0}">
      <dgm:prSet/>
      <dgm:spPr/>
      <dgm:t>
        <a:bodyPr/>
        <a:lstStyle/>
        <a:p>
          <a:endParaRPr lang="en-US"/>
        </a:p>
      </dgm:t>
    </dgm:pt>
    <dgm:pt modelId="{3BCD57BF-48C5-4AB4-9B13-C572941A485D}">
      <dgm:prSet custT="1"/>
      <dgm:spPr/>
      <dgm:t>
        <a:bodyPr/>
        <a:lstStyle/>
        <a:p>
          <a:r>
            <a:rPr lang="en-US" sz="2000"/>
            <a:t>Outcome</a:t>
          </a:r>
        </a:p>
      </dgm:t>
    </dgm:pt>
    <dgm:pt modelId="{E2837CAD-F442-4AC8-8D68-BEC93AA4EC9A}" type="parTrans" cxnId="{91BAB8DE-A2BA-42E4-AFFD-9E88606CA971}">
      <dgm:prSet/>
      <dgm:spPr/>
      <dgm:t>
        <a:bodyPr/>
        <a:lstStyle/>
        <a:p>
          <a:endParaRPr lang="en-US"/>
        </a:p>
      </dgm:t>
    </dgm:pt>
    <dgm:pt modelId="{471E8EB2-DCFC-4A8C-BF88-469F07504076}" type="sibTrans" cxnId="{91BAB8DE-A2BA-42E4-AFFD-9E88606CA971}">
      <dgm:prSet/>
      <dgm:spPr/>
      <dgm:t>
        <a:bodyPr/>
        <a:lstStyle/>
        <a:p>
          <a:endParaRPr lang="en-US"/>
        </a:p>
      </dgm:t>
    </dgm:pt>
    <dgm:pt modelId="{4E586687-A9E3-4FD4-9EEF-DE3E114E9776}">
      <dgm:prSet/>
      <dgm:spPr/>
      <dgm:t>
        <a:bodyPr/>
        <a:lstStyle/>
        <a:p>
          <a:r>
            <a:rPr lang="en-US"/>
            <a:t>Mentors learned more about services and technology</a:t>
          </a:r>
        </a:p>
      </dgm:t>
    </dgm:pt>
    <dgm:pt modelId="{6F750408-6AE5-445B-946B-9E4BCE46FB5A}" type="parTrans" cxnId="{2F8BC4A0-D7F5-4D69-941D-51715C259CC0}">
      <dgm:prSet/>
      <dgm:spPr/>
      <dgm:t>
        <a:bodyPr/>
        <a:lstStyle/>
        <a:p>
          <a:endParaRPr lang="en-US"/>
        </a:p>
      </dgm:t>
    </dgm:pt>
    <dgm:pt modelId="{4475D8AC-BA0F-43B6-AF49-BE1521B3672A}" type="sibTrans" cxnId="{2F8BC4A0-D7F5-4D69-941D-51715C259CC0}">
      <dgm:prSet/>
      <dgm:spPr/>
      <dgm:t>
        <a:bodyPr/>
        <a:lstStyle/>
        <a:p>
          <a:endParaRPr lang="en-US"/>
        </a:p>
      </dgm:t>
    </dgm:pt>
    <dgm:pt modelId="{7B9AE1A0-8757-4B1F-93C5-8FB7411F2156}">
      <dgm:prSet/>
      <dgm:spPr/>
      <dgm:t>
        <a:bodyPr/>
        <a:lstStyle/>
        <a:p>
          <a:r>
            <a:rPr lang="en-US"/>
            <a:t>Reflected on their own high school experiences </a:t>
          </a:r>
        </a:p>
      </dgm:t>
    </dgm:pt>
    <dgm:pt modelId="{D8BF37CD-D525-44EF-81FB-B23FD839081E}" type="parTrans" cxnId="{82321A87-E6D3-4FEC-88F2-4544E5D27C5A}">
      <dgm:prSet/>
      <dgm:spPr/>
      <dgm:t>
        <a:bodyPr/>
        <a:lstStyle/>
        <a:p>
          <a:endParaRPr lang="en-US"/>
        </a:p>
      </dgm:t>
    </dgm:pt>
    <dgm:pt modelId="{1C3CC2E0-346B-4BAA-9A17-D1058B0E9F43}" type="sibTrans" cxnId="{82321A87-E6D3-4FEC-88F2-4544E5D27C5A}">
      <dgm:prSet/>
      <dgm:spPr/>
      <dgm:t>
        <a:bodyPr/>
        <a:lstStyle/>
        <a:p>
          <a:endParaRPr lang="en-US"/>
        </a:p>
      </dgm:t>
    </dgm:pt>
    <dgm:pt modelId="{219F73A5-8644-47D8-9E2F-3AE257200D67}">
      <dgm:prSet/>
      <dgm:spPr/>
      <dgm:t>
        <a:bodyPr/>
        <a:lstStyle/>
        <a:p>
          <a:r>
            <a:rPr lang="en-US" dirty="0"/>
            <a:t>Tools they would have benefited from</a:t>
          </a:r>
        </a:p>
      </dgm:t>
    </dgm:pt>
    <dgm:pt modelId="{ADD43297-8B32-4B25-B472-8A25BD654E4A}" type="parTrans" cxnId="{0126DF81-A855-4E1E-A812-2FD5CCFDD7CC}">
      <dgm:prSet/>
      <dgm:spPr/>
      <dgm:t>
        <a:bodyPr/>
        <a:lstStyle/>
        <a:p>
          <a:endParaRPr lang="en-US"/>
        </a:p>
      </dgm:t>
    </dgm:pt>
    <dgm:pt modelId="{2B9F52A7-554F-4E47-89A6-7869F10F06DB}" type="sibTrans" cxnId="{0126DF81-A855-4E1E-A812-2FD5CCFDD7CC}">
      <dgm:prSet/>
      <dgm:spPr/>
      <dgm:t>
        <a:bodyPr/>
        <a:lstStyle/>
        <a:p>
          <a:endParaRPr lang="en-US"/>
        </a:p>
      </dgm:t>
    </dgm:pt>
    <dgm:pt modelId="{A5D981ED-3646-48EC-B3E2-8786F9DE21DF}" type="pres">
      <dgm:prSet presAssocID="{596BBFFE-F059-4463-AB5D-3505EC2A1C75}" presName="linear" presStyleCnt="0">
        <dgm:presLayoutVars>
          <dgm:dir/>
          <dgm:animLvl val="lvl"/>
          <dgm:resizeHandles val="exact"/>
        </dgm:presLayoutVars>
      </dgm:prSet>
      <dgm:spPr/>
    </dgm:pt>
    <dgm:pt modelId="{8FB3A475-E82A-4029-AC3B-9F400B6A7BC2}" type="pres">
      <dgm:prSet presAssocID="{4CD86FA3-C6F3-4507-93AB-26DB87331721}" presName="parentLin" presStyleCnt="0"/>
      <dgm:spPr/>
    </dgm:pt>
    <dgm:pt modelId="{F9B88FF1-9A1A-4583-8E78-0483C80969CD}" type="pres">
      <dgm:prSet presAssocID="{4CD86FA3-C6F3-4507-93AB-26DB87331721}" presName="parentLeftMargin" presStyleLbl="node1" presStyleIdx="0" presStyleCnt="5"/>
      <dgm:spPr/>
    </dgm:pt>
    <dgm:pt modelId="{C1FA7CED-00C9-4CA9-8893-D86A9BB0757A}" type="pres">
      <dgm:prSet presAssocID="{4CD86FA3-C6F3-4507-93AB-26DB8733172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21C911E-18AD-45C3-8218-8A61A180234A}" type="pres">
      <dgm:prSet presAssocID="{4CD86FA3-C6F3-4507-93AB-26DB87331721}" presName="negativeSpace" presStyleCnt="0"/>
      <dgm:spPr/>
    </dgm:pt>
    <dgm:pt modelId="{2FD86F88-2E61-4DD1-B40E-627C9E9CACF1}" type="pres">
      <dgm:prSet presAssocID="{4CD86FA3-C6F3-4507-93AB-26DB87331721}" presName="childText" presStyleLbl="conFgAcc1" presStyleIdx="0" presStyleCnt="5">
        <dgm:presLayoutVars>
          <dgm:bulletEnabled val="1"/>
        </dgm:presLayoutVars>
      </dgm:prSet>
      <dgm:spPr/>
    </dgm:pt>
    <dgm:pt modelId="{8E4E189B-6EE4-40B5-A7AA-65654879E3CF}" type="pres">
      <dgm:prSet presAssocID="{20551355-F6EC-4E02-AFAC-7CC95ACC6234}" presName="spaceBetweenRectangles" presStyleCnt="0"/>
      <dgm:spPr/>
    </dgm:pt>
    <dgm:pt modelId="{31EDF8D6-5AAC-4C98-9C40-F332F2154375}" type="pres">
      <dgm:prSet presAssocID="{FED316DC-B4EE-4ED3-B83D-6B99B40ADF74}" presName="parentLin" presStyleCnt="0"/>
      <dgm:spPr/>
    </dgm:pt>
    <dgm:pt modelId="{24487E1D-8ED9-4F93-86E4-1D1AAD42C9D1}" type="pres">
      <dgm:prSet presAssocID="{FED316DC-B4EE-4ED3-B83D-6B99B40ADF74}" presName="parentLeftMargin" presStyleLbl="node1" presStyleIdx="0" presStyleCnt="5"/>
      <dgm:spPr/>
    </dgm:pt>
    <dgm:pt modelId="{B961BC8A-A808-4799-AFE8-32E644D748F1}" type="pres">
      <dgm:prSet presAssocID="{FED316DC-B4EE-4ED3-B83D-6B99B40ADF7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844A605-F361-44C1-9472-7F84326BF662}" type="pres">
      <dgm:prSet presAssocID="{FED316DC-B4EE-4ED3-B83D-6B99B40ADF74}" presName="negativeSpace" presStyleCnt="0"/>
      <dgm:spPr/>
    </dgm:pt>
    <dgm:pt modelId="{310387BA-F162-44B8-98B9-F35D1BC3F01A}" type="pres">
      <dgm:prSet presAssocID="{FED316DC-B4EE-4ED3-B83D-6B99B40ADF74}" presName="childText" presStyleLbl="conFgAcc1" presStyleIdx="1" presStyleCnt="5">
        <dgm:presLayoutVars>
          <dgm:bulletEnabled val="1"/>
        </dgm:presLayoutVars>
      </dgm:prSet>
      <dgm:spPr/>
    </dgm:pt>
    <dgm:pt modelId="{63D6D69E-64A3-4A1B-A348-DA3EB2A42EAE}" type="pres">
      <dgm:prSet presAssocID="{6DA1D4BE-4A52-4143-ACDC-4EC74700B18D}" presName="spaceBetweenRectangles" presStyleCnt="0"/>
      <dgm:spPr/>
    </dgm:pt>
    <dgm:pt modelId="{C8958482-E4FF-4B36-873F-6CD478CC672F}" type="pres">
      <dgm:prSet presAssocID="{E1F62526-9505-4983-A9F4-A9298115D67C}" presName="parentLin" presStyleCnt="0"/>
      <dgm:spPr/>
    </dgm:pt>
    <dgm:pt modelId="{F0C2E190-5E01-4909-9946-76385FD54A70}" type="pres">
      <dgm:prSet presAssocID="{E1F62526-9505-4983-A9F4-A9298115D67C}" presName="parentLeftMargin" presStyleLbl="node1" presStyleIdx="1" presStyleCnt="5"/>
      <dgm:spPr/>
    </dgm:pt>
    <dgm:pt modelId="{FC9E0222-A630-4B37-AB6D-B9AD59BA8361}" type="pres">
      <dgm:prSet presAssocID="{E1F62526-9505-4983-A9F4-A9298115D67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9F72624-0C13-4168-A088-ABD905990C4D}" type="pres">
      <dgm:prSet presAssocID="{E1F62526-9505-4983-A9F4-A9298115D67C}" presName="negativeSpace" presStyleCnt="0"/>
      <dgm:spPr/>
    </dgm:pt>
    <dgm:pt modelId="{F9792FBD-CD7E-4A86-A2F6-DB438F605D81}" type="pres">
      <dgm:prSet presAssocID="{E1F62526-9505-4983-A9F4-A9298115D67C}" presName="childText" presStyleLbl="conFgAcc1" presStyleIdx="2" presStyleCnt="5">
        <dgm:presLayoutVars>
          <dgm:bulletEnabled val="1"/>
        </dgm:presLayoutVars>
      </dgm:prSet>
      <dgm:spPr/>
    </dgm:pt>
    <dgm:pt modelId="{576C2AC8-AE4F-45A2-94F3-1777EEF5EB4A}" type="pres">
      <dgm:prSet presAssocID="{00E96D31-AE9B-4F8B-B235-3D5F4AADF0B6}" presName="spaceBetweenRectangles" presStyleCnt="0"/>
      <dgm:spPr/>
    </dgm:pt>
    <dgm:pt modelId="{09248723-4922-402A-8635-5C8F2DC31EA3}" type="pres">
      <dgm:prSet presAssocID="{D80EB86D-28BC-464C-84C5-2C8009419858}" presName="parentLin" presStyleCnt="0"/>
      <dgm:spPr/>
    </dgm:pt>
    <dgm:pt modelId="{DA95F427-B470-42FD-90F2-8755C600EFBE}" type="pres">
      <dgm:prSet presAssocID="{D80EB86D-28BC-464C-84C5-2C8009419858}" presName="parentLeftMargin" presStyleLbl="node1" presStyleIdx="2" presStyleCnt="5"/>
      <dgm:spPr/>
    </dgm:pt>
    <dgm:pt modelId="{D47BE0A9-9789-41D3-873E-6E127375F9F0}" type="pres">
      <dgm:prSet presAssocID="{D80EB86D-28BC-464C-84C5-2C800941985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DCCBA32-40F5-4FDB-89F4-25E4D1BD13EB}" type="pres">
      <dgm:prSet presAssocID="{D80EB86D-28BC-464C-84C5-2C8009419858}" presName="negativeSpace" presStyleCnt="0"/>
      <dgm:spPr/>
    </dgm:pt>
    <dgm:pt modelId="{C922AEA7-6A93-4AC5-ABC9-7784D1736ED3}" type="pres">
      <dgm:prSet presAssocID="{D80EB86D-28BC-464C-84C5-2C8009419858}" presName="childText" presStyleLbl="conFgAcc1" presStyleIdx="3" presStyleCnt="5">
        <dgm:presLayoutVars>
          <dgm:bulletEnabled val="1"/>
        </dgm:presLayoutVars>
      </dgm:prSet>
      <dgm:spPr/>
    </dgm:pt>
    <dgm:pt modelId="{999FE0E3-AE72-47A0-AA1C-489BC71D40FF}" type="pres">
      <dgm:prSet presAssocID="{6C3CC981-F98C-4EDA-8A50-A23643BD8633}" presName="spaceBetweenRectangles" presStyleCnt="0"/>
      <dgm:spPr/>
    </dgm:pt>
    <dgm:pt modelId="{493C0ED3-5922-4A2D-9BEB-1E1FFBA80836}" type="pres">
      <dgm:prSet presAssocID="{3BCD57BF-48C5-4AB4-9B13-C572941A485D}" presName="parentLin" presStyleCnt="0"/>
      <dgm:spPr/>
    </dgm:pt>
    <dgm:pt modelId="{C58AC0FC-C2DC-4D19-9571-F570C03EDC07}" type="pres">
      <dgm:prSet presAssocID="{3BCD57BF-48C5-4AB4-9B13-C572941A485D}" presName="parentLeftMargin" presStyleLbl="node1" presStyleIdx="3" presStyleCnt="5"/>
      <dgm:spPr/>
    </dgm:pt>
    <dgm:pt modelId="{CAC86F5D-43E0-4886-B5D3-9EE7911A92FE}" type="pres">
      <dgm:prSet presAssocID="{3BCD57BF-48C5-4AB4-9B13-C572941A485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9E28BD7-C576-4476-AE3E-ACF368CF9719}" type="pres">
      <dgm:prSet presAssocID="{3BCD57BF-48C5-4AB4-9B13-C572941A485D}" presName="negativeSpace" presStyleCnt="0"/>
      <dgm:spPr/>
    </dgm:pt>
    <dgm:pt modelId="{80B9353A-0045-4A6E-9E28-87AC48CA6D8B}" type="pres">
      <dgm:prSet presAssocID="{3BCD57BF-48C5-4AB4-9B13-C572941A485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A656906-E03D-41FE-868C-7ED85CD4C5FC}" type="presOf" srcId="{FED316DC-B4EE-4ED3-B83D-6B99B40ADF74}" destId="{24487E1D-8ED9-4F93-86E4-1D1AAD42C9D1}" srcOrd="0" destOrd="0" presId="urn:microsoft.com/office/officeart/2005/8/layout/list1"/>
    <dgm:cxn modelId="{E39D6508-64F3-44FA-B3C0-8BC3A40CA423}" type="presOf" srcId="{B0FDE36C-A5B2-4C8D-B8A0-D09559C001D9}" destId="{C922AEA7-6A93-4AC5-ABC9-7784D1736ED3}" srcOrd="0" destOrd="0" presId="urn:microsoft.com/office/officeart/2005/8/layout/list1"/>
    <dgm:cxn modelId="{E8AAFE11-F228-47DC-8434-9B705973CF8A}" type="presOf" srcId="{E1F62526-9505-4983-A9F4-A9298115D67C}" destId="{FC9E0222-A630-4B37-AB6D-B9AD59BA8361}" srcOrd="1" destOrd="0" presId="urn:microsoft.com/office/officeart/2005/8/layout/list1"/>
    <dgm:cxn modelId="{85364114-D4E0-4F96-AA03-65EAE304FC97}" type="presOf" srcId="{3BCD57BF-48C5-4AB4-9B13-C572941A485D}" destId="{CAC86F5D-43E0-4886-B5D3-9EE7911A92FE}" srcOrd="1" destOrd="0" presId="urn:microsoft.com/office/officeart/2005/8/layout/list1"/>
    <dgm:cxn modelId="{F21C112B-D653-4107-85E0-1D0AFD209C28}" type="presOf" srcId="{4CD86FA3-C6F3-4507-93AB-26DB87331721}" destId="{F9B88FF1-9A1A-4583-8E78-0483C80969CD}" srcOrd="0" destOrd="0" presId="urn:microsoft.com/office/officeart/2005/8/layout/list1"/>
    <dgm:cxn modelId="{C10C8F2C-230E-45F0-96A4-FD00CB0EDCD1}" type="presOf" srcId="{D80EB86D-28BC-464C-84C5-2C8009419858}" destId="{DA95F427-B470-42FD-90F2-8755C600EFBE}" srcOrd="0" destOrd="0" presId="urn:microsoft.com/office/officeart/2005/8/layout/list1"/>
    <dgm:cxn modelId="{F7548D45-4B90-4ED9-8A48-A6BA1FD14C1E}" srcId="{596BBFFE-F059-4463-AB5D-3505EC2A1C75}" destId="{FED316DC-B4EE-4ED3-B83D-6B99B40ADF74}" srcOrd="1" destOrd="0" parTransId="{742F27FB-F995-4348-9DBE-13A3B9959435}" sibTransId="{6DA1D4BE-4A52-4143-ACDC-4EC74700B18D}"/>
    <dgm:cxn modelId="{B6B0046C-ED0C-41B5-AD99-258178531DB1}" type="presOf" srcId="{E1F62526-9505-4983-A9F4-A9298115D67C}" destId="{F0C2E190-5E01-4909-9946-76385FD54A70}" srcOrd="0" destOrd="0" presId="urn:microsoft.com/office/officeart/2005/8/layout/list1"/>
    <dgm:cxn modelId="{A11A724C-E2A2-430F-B834-92CD2FAF4999}" type="presOf" srcId="{FED316DC-B4EE-4ED3-B83D-6B99B40ADF74}" destId="{B961BC8A-A808-4799-AFE8-32E644D748F1}" srcOrd="1" destOrd="0" presId="urn:microsoft.com/office/officeart/2005/8/layout/list1"/>
    <dgm:cxn modelId="{A342A76F-A76B-41AD-96C3-A5F18045100F}" srcId="{596BBFFE-F059-4463-AB5D-3505EC2A1C75}" destId="{4CD86FA3-C6F3-4507-93AB-26DB87331721}" srcOrd="0" destOrd="0" parTransId="{D0DF2454-3238-4892-8ACC-31FA2C0BFCF3}" sibTransId="{20551355-F6EC-4E02-AFAC-7CC95ACC6234}"/>
    <dgm:cxn modelId="{43589A73-E048-4FE9-88F1-E0284493A00A}" type="presOf" srcId="{3BCD57BF-48C5-4AB4-9B13-C572941A485D}" destId="{C58AC0FC-C2DC-4D19-9571-F570C03EDC07}" srcOrd="0" destOrd="0" presId="urn:microsoft.com/office/officeart/2005/8/layout/list1"/>
    <dgm:cxn modelId="{6B335580-832C-4226-86AD-82672CF0B5A0}" srcId="{D80EB86D-28BC-464C-84C5-2C8009419858}" destId="{B0FDE36C-A5B2-4C8D-B8A0-D09559C001D9}" srcOrd="0" destOrd="0" parTransId="{7A21997B-C915-47BE-949F-4997AA0042C3}" sibTransId="{7FCD49C9-6306-4EE6-8529-4FF061EEBD5D}"/>
    <dgm:cxn modelId="{0126DF81-A855-4E1E-A812-2FD5CCFDD7CC}" srcId="{3BCD57BF-48C5-4AB4-9B13-C572941A485D}" destId="{219F73A5-8644-47D8-9E2F-3AE257200D67}" srcOrd="2" destOrd="0" parTransId="{ADD43297-8B32-4B25-B472-8A25BD654E4A}" sibTransId="{2B9F52A7-554F-4E47-89A6-7869F10F06DB}"/>
    <dgm:cxn modelId="{82321A87-E6D3-4FEC-88F2-4544E5D27C5A}" srcId="{3BCD57BF-48C5-4AB4-9B13-C572941A485D}" destId="{7B9AE1A0-8757-4B1F-93C5-8FB7411F2156}" srcOrd="1" destOrd="0" parTransId="{D8BF37CD-D525-44EF-81FB-B23FD839081E}" sibTransId="{1C3CC2E0-346B-4BAA-9A17-D1058B0E9F43}"/>
    <dgm:cxn modelId="{0A2A9091-365D-427C-ABA6-92383EF46FB7}" type="presOf" srcId="{219F73A5-8644-47D8-9E2F-3AE257200D67}" destId="{80B9353A-0045-4A6E-9E28-87AC48CA6D8B}" srcOrd="0" destOrd="2" presId="urn:microsoft.com/office/officeart/2005/8/layout/list1"/>
    <dgm:cxn modelId="{F0648B94-1C39-4BF0-9295-E21E681ED617}" type="presOf" srcId="{596BBFFE-F059-4463-AB5D-3505EC2A1C75}" destId="{A5D981ED-3646-48EC-B3E2-8786F9DE21DF}" srcOrd="0" destOrd="0" presId="urn:microsoft.com/office/officeart/2005/8/layout/list1"/>
    <dgm:cxn modelId="{2F8BC4A0-D7F5-4D69-941D-51715C259CC0}" srcId="{3BCD57BF-48C5-4AB4-9B13-C572941A485D}" destId="{4E586687-A9E3-4FD4-9EEF-DE3E114E9776}" srcOrd="0" destOrd="0" parTransId="{6F750408-6AE5-445B-946B-9E4BCE46FB5A}" sibTransId="{4475D8AC-BA0F-43B6-AF49-BE1521B3672A}"/>
    <dgm:cxn modelId="{AEC170AB-25A7-43FD-A0A4-D006871549EC}" srcId="{596BBFFE-F059-4463-AB5D-3505EC2A1C75}" destId="{D80EB86D-28BC-464C-84C5-2C8009419858}" srcOrd="3" destOrd="0" parTransId="{1B5C90B7-53CE-4912-B8BE-EADF04954F0E}" sibTransId="{6C3CC981-F98C-4EDA-8A50-A23643BD8633}"/>
    <dgm:cxn modelId="{AAD45BB3-7CED-46F8-A809-22EE71D9656B}" srcId="{596BBFFE-F059-4463-AB5D-3505EC2A1C75}" destId="{E1F62526-9505-4983-A9F4-A9298115D67C}" srcOrd="2" destOrd="0" parTransId="{602BD9D2-AC26-4347-B0A1-98031B1E59B1}" sibTransId="{00E96D31-AE9B-4F8B-B235-3D5F4AADF0B6}"/>
    <dgm:cxn modelId="{49828FB4-25B8-4581-AA41-C0320A0DE34E}" type="presOf" srcId="{7B9AE1A0-8757-4B1F-93C5-8FB7411F2156}" destId="{80B9353A-0045-4A6E-9E28-87AC48CA6D8B}" srcOrd="0" destOrd="1" presId="urn:microsoft.com/office/officeart/2005/8/layout/list1"/>
    <dgm:cxn modelId="{4010FAD4-A51B-4C13-9B27-843EC3F41C22}" type="presOf" srcId="{4E586687-A9E3-4FD4-9EEF-DE3E114E9776}" destId="{80B9353A-0045-4A6E-9E28-87AC48CA6D8B}" srcOrd="0" destOrd="0" presId="urn:microsoft.com/office/officeart/2005/8/layout/list1"/>
    <dgm:cxn modelId="{91BAB8DE-A2BA-42E4-AFFD-9E88606CA971}" srcId="{596BBFFE-F059-4463-AB5D-3505EC2A1C75}" destId="{3BCD57BF-48C5-4AB4-9B13-C572941A485D}" srcOrd="4" destOrd="0" parTransId="{E2837CAD-F442-4AC8-8D68-BEC93AA4EC9A}" sibTransId="{471E8EB2-DCFC-4A8C-BF88-469F07504076}"/>
    <dgm:cxn modelId="{970A3FEB-FD13-4154-B949-CEE75B53F14E}" type="presOf" srcId="{4CD86FA3-C6F3-4507-93AB-26DB87331721}" destId="{C1FA7CED-00C9-4CA9-8893-D86A9BB0757A}" srcOrd="1" destOrd="0" presId="urn:microsoft.com/office/officeart/2005/8/layout/list1"/>
    <dgm:cxn modelId="{E46615ED-F0BB-4F3D-B960-740CF9581BEE}" type="presOf" srcId="{D80EB86D-28BC-464C-84C5-2C8009419858}" destId="{D47BE0A9-9789-41D3-873E-6E127375F9F0}" srcOrd="1" destOrd="0" presId="urn:microsoft.com/office/officeart/2005/8/layout/list1"/>
    <dgm:cxn modelId="{368709F2-D1E0-4985-80D8-55B1C3587DDE}" type="presParOf" srcId="{A5D981ED-3646-48EC-B3E2-8786F9DE21DF}" destId="{8FB3A475-E82A-4029-AC3B-9F400B6A7BC2}" srcOrd="0" destOrd="0" presId="urn:microsoft.com/office/officeart/2005/8/layout/list1"/>
    <dgm:cxn modelId="{C3EDF8F0-7D3D-44C9-B405-15D674CC8F50}" type="presParOf" srcId="{8FB3A475-E82A-4029-AC3B-9F400B6A7BC2}" destId="{F9B88FF1-9A1A-4583-8E78-0483C80969CD}" srcOrd="0" destOrd="0" presId="urn:microsoft.com/office/officeart/2005/8/layout/list1"/>
    <dgm:cxn modelId="{DC13C455-E834-4818-B345-88B1F1ABFC91}" type="presParOf" srcId="{8FB3A475-E82A-4029-AC3B-9F400B6A7BC2}" destId="{C1FA7CED-00C9-4CA9-8893-D86A9BB0757A}" srcOrd="1" destOrd="0" presId="urn:microsoft.com/office/officeart/2005/8/layout/list1"/>
    <dgm:cxn modelId="{6A0B5A47-D006-442E-8A25-87F4820953EC}" type="presParOf" srcId="{A5D981ED-3646-48EC-B3E2-8786F9DE21DF}" destId="{621C911E-18AD-45C3-8218-8A61A180234A}" srcOrd="1" destOrd="0" presId="urn:microsoft.com/office/officeart/2005/8/layout/list1"/>
    <dgm:cxn modelId="{FB17F18E-9BCE-47FF-A652-08650B4FBAF7}" type="presParOf" srcId="{A5D981ED-3646-48EC-B3E2-8786F9DE21DF}" destId="{2FD86F88-2E61-4DD1-B40E-627C9E9CACF1}" srcOrd="2" destOrd="0" presId="urn:microsoft.com/office/officeart/2005/8/layout/list1"/>
    <dgm:cxn modelId="{6D466F56-3CBB-4ABD-804D-D344D5ED39EF}" type="presParOf" srcId="{A5D981ED-3646-48EC-B3E2-8786F9DE21DF}" destId="{8E4E189B-6EE4-40B5-A7AA-65654879E3CF}" srcOrd="3" destOrd="0" presId="urn:microsoft.com/office/officeart/2005/8/layout/list1"/>
    <dgm:cxn modelId="{7BB91926-C691-42C8-8063-A7285EB606A7}" type="presParOf" srcId="{A5D981ED-3646-48EC-B3E2-8786F9DE21DF}" destId="{31EDF8D6-5AAC-4C98-9C40-F332F2154375}" srcOrd="4" destOrd="0" presId="urn:microsoft.com/office/officeart/2005/8/layout/list1"/>
    <dgm:cxn modelId="{E46D3B2F-E3A9-4286-9B90-DF39D5D773A4}" type="presParOf" srcId="{31EDF8D6-5AAC-4C98-9C40-F332F2154375}" destId="{24487E1D-8ED9-4F93-86E4-1D1AAD42C9D1}" srcOrd="0" destOrd="0" presId="urn:microsoft.com/office/officeart/2005/8/layout/list1"/>
    <dgm:cxn modelId="{32168B29-B066-4251-A537-54930EA3F4CC}" type="presParOf" srcId="{31EDF8D6-5AAC-4C98-9C40-F332F2154375}" destId="{B961BC8A-A808-4799-AFE8-32E644D748F1}" srcOrd="1" destOrd="0" presId="urn:microsoft.com/office/officeart/2005/8/layout/list1"/>
    <dgm:cxn modelId="{5D711247-B176-4DE9-8A12-A06C85F7F7EF}" type="presParOf" srcId="{A5D981ED-3646-48EC-B3E2-8786F9DE21DF}" destId="{8844A605-F361-44C1-9472-7F84326BF662}" srcOrd="5" destOrd="0" presId="urn:microsoft.com/office/officeart/2005/8/layout/list1"/>
    <dgm:cxn modelId="{16D07C48-3167-40A6-97A6-68CD9482936D}" type="presParOf" srcId="{A5D981ED-3646-48EC-B3E2-8786F9DE21DF}" destId="{310387BA-F162-44B8-98B9-F35D1BC3F01A}" srcOrd="6" destOrd="0" presId="urn:microsoft.com/office/officeart/2005/8/layout/list1"/>
    <dgm:cxn modelId="{A2FA335A-A41F-4090-9CBD-D9B64A0083BF}" type="presParOf" srcId="{A5D981ED-3646-48EC-B3E2-8786F9DE21DF}" destId="{63D6D69E-64A3-4A1B-A348-DA3EB2A42EAE}" srcOrd="7" destOrd="0" presId="urn:microsoft.com/office/officeart/2005/8/layout/list1"/>
    <dgm:cxn modelId="{311434F3-9363-4192-B66E-EE0F0E91A0A9}" type="presParOf" srcId="{A5D981ED-3646-48EC-B3E2-8786F9DE21DF}" destId="{C8958482-E4FF-4B36-873F-6CD478CC672F}" srcOrd="8" destOrd="0" presId="urn:microsoft.com/office/officeart/2005/8/layout/list1"/>
    <dgm:cxn modelId="{41F11155-EB0A-4AC9-8FC6-F1C085B87041}" type="presParOf" srcId="{C8958482-E4FF-4B36-873F-6CD478CC672F}" destId="{F0C2E190-5E01-4909-9946-76385FD54A70}" srcOrd="0" destOrd="0" presId="urn:microsoft.com/office/officeart/2005/8/layout/list1"/>
    <dgm:cxn modelId="{1F6C6015-07A2-4279-B356-B8D854A5D995}" type="presParOf" srcId="{C8958482-E4FF-4B36-873F-6CD478CC672F}" destId="{FC9E0222-A630-4B37-AB6D-B9AD59BA8361}" srcOrd="1" destOrd="0" presId="urn:microsoft.com/office/officeart/2005/8/layout/list1"/>
    <dgm:cxn modelId="{D6016281-D8BC-4BDA-8B94-073CE7E84118}" type="presParOf" srcId="{A5D981ED-3646-48EC-B3E2-8786F9DE21DF}" destId="{79F72624-0C13-4168-A088-ABD905990C4D}" srcOrd="9" destOrd="0" presId="urn:microsoft.com/office/officeart/2005/8/layout/list1"/>
    <dgm:cxn modelId="{7B7A4B90-5D5D-440A-91CA-B4FCE180C179}" type="presParOf" srcId="{A5D981ED-3646-48EC-B3E2-8786F9DE21DF}" destId="{F9792FBD-CD7E-4A86-A2F6-DB438F605D81}" srcOrd="10" destOrd="0" presId="urn:microsoft.com/office/officeart/2005/8/layout/list1"/>
    <dgm:cxn modelId="{EEA95DDB-392F-47C5-8EE3-E7D738520B03}" type="presParOf" srcId="{A5D981ED-3646-48EC-B3E2-8786F9DE21DF}" destId="{576C2AC8-AE4F-45A2-94F3-1777EEF5EB4A}" srcOrd="11" destOrd="0" presId="urn:microsoft.com/office/officeart/2005/8/layout/list1"/>
    <dgm:cxn modelId="{DF2F3BEF-FB02-47DE-A572-7A279BF6E88C}" type="presParOf" srcId="{A5D981ED-3646-48EC-B3E2-8786F9DE21DF}" destId="{09248723-4922-402A-8635-5C8F2DC31EA3}" srcOrd="12" destOrd="0" presId="urn:microsoft.com/office/officeart/2005/8/layout/list1"/>
    <dgm:cxn modelId="{D1732578-1AF0-4DC2-A75E-FCC7A3489156}" type="presParOf" srcId="{09248723-4922-402A-8635-5C8F2DC31EA3}" destId="{DA95F427-B470-42FD-90F2-8755C600EFBE}" srcOrd="0" destOrd="0" presId="urn:microsoft.com/office/officeart/2005/8/layout/list1"/>
    <dgm:cxn modelId="{6B49D0FE-F95E-4D11-A8C1-7D1E34957FC0}" type="presParOf" srcId="{09248723-4922-402A-8635-5C8F2DC31EA3}" destId="{D47BE0A9-9789-41D3-873E-6E127375F9F0}" srcOrd="1" destOrd="0" presId="urn:microsoft.com/office/officeart/2005/8/layout/list1"/>
    <dgm:cxn modelId="{7309575D-8999-4C28-B5F1-ECDAD95F1491}" type="presParOf" srcId="{A5D981ED-3646-48EC-B3E2-8786F9DE21DF}" destId="{DDCCBA32-40F5-4FDB-89F4-25E4D1BD13EB}" srcOrd="13" destOrd="0" presId="urn:microsoft.com/office/officeart/2005/8/layout/list1"/>
    <dgm:cxn modelId="{AAAA068C-C917-44C6-A69D-D47872D76AB9}" type="presParOf" srcId="{A5D981ED-3646-48EC-B3E2-8786F9DE21DF}" destId="{C922AEA7-6A93-4AC5-ABC9-7784D1736ED3}" srcOrd="14" destOrd="0" presId="urn:microsoft.com/office/officeart/2005/8/layout/list1"/>
    <dgm:cxn modelId="{B58C9EA0-ADC3-438C-91FA-C97427F6562C}" type="presParOf" srcId="{A5D981ED-3646-48EC-B3E2-8786F9DE21DF}" destId="{999FE0E3-AE72-47A0-AA1C-489BC71D40FF}" srcOrd="15" destOrd="0" presId="urn:microsoft.com/office/officeart/2005/8/layout/list1"/>
    <dgm:cxn modelId="{8247422E-FEB7-46DB-BCFA-668D8C13B96D}" type="presParOf" srcId="{A5D981ED-3646-48EC-B3E2-8786F9DE21DF}" destId="{493C0ED3-5922-4A2D-9BEB-1E1FFBA80836}" srcOrd="16" destOrd="0" presId="urn:microsoft.com/office/officeart/2005/8/layout/list1"/>
    <dgm:cxn modelId="{8602EBC0-E66D-419F-8256-8F99A3E3A0A9}" type="presParOf" srcId="{493C0ED3-5922-4A2D-9BEB-1E1FFBA80836}" destId="{C58AC0FC-C2DC-4D19-9571-F570C03EDC07}" srcOrd="0" destOrd="0" presId="urn:microsoft.com/office/officeart/2005/8/layout/list1"/>
    <dgm:cxn modelId="{6AC10B3E-BA01-4427-AD9A-24EA7A838E56}" type="presParOf" srcId="{493C0ED3-5922-4A2D-9BEB-1E1FFBA80836}" destId="{CAC86F5D-43E0-4886-B5D3-9EE7911A92FE}" srcOrd="1" destOrd="0" presId="urn:microsoft.com/office/officeart/2005/8/layout/list1"/>
    <dgm:cxn modelId="{9DB165C2-3611-4922-9115-95F97C8CEEC4}" type="presParOf" srcId="{A5D981ED-3646-48EC-B3E2-8786F9DE21DF}" destId="{89E28BD7-C576-4476-AE3E-ACF368CF9719}" srcOrd="17" destOrd="0" presId="urn:microsoft.com/office/officeart/2005/8/layout/list1"/>
    <dgm:cxn modelId="{DA2BEFFE-04EE-4C81-90B5-51010ED09A99}" type="presParOf" srcId="{A5D981ED-3646-48EC-B3E2-8786F9DE21DF}" destId="{80B9353A-0045-4A6E-9E28-87AC48CA6D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D23839-7C1B-488C-97E1-485D0E29564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4BEBD30-06FF-4D4B-8DE4-C12001D9F86D}">
      <dgm:prSet/>
      <dgm:spPr/>
      <dgm:t>
        <a:bodyPr/>
        <a:lstStyle/>
        <a:p>
          <a:r>
            <a:rPr lang="en-US" dirty="0"/>
            <a:t>Learn from Access BSC, both success and opportunities for growth</a:t>
          </a:r>
        </a:p>
      </dgm:t>
    </dgm:pt>
    <dgm:pt modelId="{8F085FBB-AEBA-45FE-BF41-2C7ABDE98F0A}" type="parTrans" cxnId="{7C151D3A-1217-4DAF-9322-D5FE4CBE8B1F}">
      <dgm:prSet/>
      <dgm:spPr/>
      <dgm:t>
        <a:bodyPr/>
        <a:lstStyle/>
        <a:p>
          <a:endParaRPr lang="en-US"/>
        </a:p>
      </dgm:t>
    </dgm:pt>
    <dgm:pt modelId="{46BBFEF8-2505-449B-96CB-2259D1065870}" type="sibTrans" cxnId="{7C151D3A-1217-4DAF-9322-D5FE4CBE8B1F}">
      <dgm:prSet/>
      <dgm:spPr>
        <a:solidFill>
          <a:srgbClr val="F19B61"/>
        </a:solidFill>
        <a:ln w="12700">
          <a:solidFill>
            <a:srgbClr val="F19B61"/>
          </a:solidFill>
        </a:ln>
      </dgm:spPr>
      <dgm:t>
        <a:bodyPr/>
        <a:lstStyle/>
        <a:p>
          <a:endParaRPr lang="en-US"/>
        </a:p>
      </dgm:t>
    </dgm:pt>
    <dgm:pt modelId="{2BB38DDC-C043-44F5-A11C-6E8D112602EA}">
      <dgm:prSet/>
      <dgm:spPr/>
      <dgm:t>
        <a:bodyPr/>
        <a:lstStyle/>
        <a:p>
          <a:r>
            <a:rPr lang="en-US" dirty="0"/>
            <a:t>Utilize resources in existence "Effective College Planning" </a:t>
          </a:r>
          <a:r>
            <a:rPr lang="en-US" dirty="0">
              <a:hlinkClick xmlns:r="http://schemas.openxmlformats.org/officeDocument/2006/relationships" r:id="rId1"/>
            </a:rPr>
            <a:t>www.wnyccda.org</a:t>
          </a:r>
          <a:endParaRPr lang="en-US" dirty="0"/>
        </a:p>
      </dgm:t>
    </dgm:pt>
    <dgm:pt modelId="{BBE4E807-5F58-475C-8E83-87DACF1303AB}" type="parTrans" cxnId="{50A9CBB9-74EB-472F-AE9C-B9C33DBB7103}">
      <dgm:prSet/>
      <dgm:spPr/>
      <dgm:t>
        <a:bodyPr/>
        <a:lstStyle/>
        <a:p>
          <a:endParaRPr lang="en-US"/>
        </a:p>
      </dgm:t>
    </dgm:pt>
    <dgm:pt modelId="{23919E90-188B-45C1-BA57-952B09581F12}" type="sibTrans" cxnId="{50A9CBB9-74EB-472F-AE9C-B9C33DBB7103}">
      <dgm:prSet/>
      <dgm:spPr>
        <a:ln w="12700"/>
      </dgm:spPr>
      <dgm:t>
        <a:bodyPr/>
        <a:lstStyle/>
        <a:p>
          <a:endParaRPr lang="en-US"/>
        </a:p>
      </dgm:t>
    </dgm:pt>
    <dgm:pt modelId="{537D4C5F-0ABF-43B7-A4FC-38C7BCECEE75}">
      <dgm:prSet/>
      <dgm:spPr/>
      <dgm:t>
        <a:bodyPr/>
        <a:lstStyle/>
        <a:p>
          <a:r>
            <a:rPr lang="en-US"/>
            <a:t>Seek out support from local, regional and national donors.  </a:t>
          </a:r>
        </a:p>
      </dgm:t>
    </dgm:pt>
    <dgm:pt modelId="{B9332EB3-FE97-4428-BC3E-0C6997403309}" type="parTrans" cxnId="{7A39DC85-FD17-4F47-A002-FCF48625948D}">
      <dgm:prSet/>
      <dgm:spPr/>
      <dgm:t>
        <a:bodyPr/>
        <a:lstStyle/>
        <a:p>
          <a:endParaRPr lang="en-US"/>
        </a:p>
      </dgm:t>
    </dgm:pt>
    <dgm:pt modelId="{2F599A61-F413-4ACB-A386-A73B6088372D}" type="sibTrans" cxnId="{7A39DC85-FD17-4F47-A002-FCF48625948D}">
      <dgm:prSet/>
      <dgm:spPr>
        <a:ln w="12700"/>
      </dgm:spPr>
      <dgm:t>
        <a:bodyPr/>
        <a:lstStyle/>
        <a:p>
          <a:endParaRPr lang="en-US"/>
        </a:p>
      </dgm:t>
    </dgm:pt>
    <dgm:pt modelId="{100F421F-142B-4D45-BB20-A508FDF8DD0B}">
      <dgm:prSet/>
      <dgm:spPr/>
      <dgm:t>
        <a:bodyPr/>
        <a:lstStyle/>
        <a:p>
          <a:r>
            <a:rPr lang="en-US"/>
            <a:t>Introduce technologies that will benefit learners with different abilities.  [UDL]</a:t>
          </a:r>
        </a:p>
      </dgm:t>
    </dgm:pt>
    <dgm:pt modelId="{1EA81E2F-CECE-4702-AAF9-D96FF1540DF6}" type="parTrans" cxnId="{7513357C-FD71-4ED8-A51F-DD2D1CE3A4F4}">
      <dgm:prSet/>
      <dgm:spPr/>
      <dgm:t>
        <a:bodyPr/>
        <a:lstStyle/>
        <a:p>
          <a:endParaRPr lang="en-US"/>
        </a:p>
      </dgm:t>
    </dgm:pt>
    <dgm:pt modelId="{93D943E0-0AFF-435F-861A-A7715BABA46C}" type="sibTrans" cxnId="{7513357C-FD71-4ED8-A51F-DD2D1CE3A4F4}">
      <dgm:prSet/>
      <dgm:spPr/>
      <dgm:t>
        <a:bodyPr/>
        <a:lstStyle/>
        <a:p>
          <a:endParaRPr lang="en-US"/>
        </a:p>
      </dgm:t>
    </dgm:pt>
    <dgm:pt modelId="{6F8C75E8-3EA2-45EC-AFCD-626E2F097B12}" type="pres">
      <dgm:prSet presAssocID="{59D23839-7C1B-488C-97E1-485D0E295640}" presName="Name0" presStyleCnt="0">
        <dgm:presLayoutVars>
          <dgm:dir/>
          <dgm:resizeHandles val="exact"/>
        </dgm:presLayoutVars>
      </dgm:prSet>
      <dgm:spPr/>
    </dgm:pt>
    <dgm:pt modelId="{F15F9EDA-F4C3-41E6-AE52-2F6BD8B29947}" type="pres">
      <dgm:prSet presAssocID="{24BEBD30-06FF-4D4B-8DE4-C12001D9F86D}" presName="node" presStyleLbl="node1" presStyleIdx="0" presStyleCnt="4" custLinFactNeighborX="1657" custLinFactNeighborY="-25132">
        <dgm:presLayoutVars>
          <dgm:bulletEnabled val="1"/>
        </dgm:presLayoutVars>
      </dgm:prSet>
      <dgm:spPr/>
    </dgm:pt>
    <dgm:pt modelId="{13AE5C4E-91BC-40C2-BFF2-9A3EFB750F08}" type="pres">
      <dgm:prSet presAssocID="{46BBFEF8-2505-449B-96CB-2259D1065870}" presName="sibTrans" presStyleLbl="sibTrans1D1" presStyleIdx="0" presStyleCnt="3"/>
      <dgm:spPr/>
    </dgm:pt>
    <dgm:pt modelId="{5E18988A-7672-425B-893E-480A3C721966}" type="pres">
      <dgm:prSet presAssocID="{46BBFEF8-2505-449B-96CB-2259D1065870}" presName="connectorText" presStyleLbl="sibTrans1D1" presStyleIdx="0" presStyleCnt="3"/>
      <dgm:spPr/>
    </dgm:pt>
    <dgm:pt modelId="{EA2355EC-C2D2-4793-BF7C-188CA9F5AB99}" type="pres">
      <dgm:prSet presAssocID="{2BB38DDC-C043-44F5-A11C-6E8D112602EA}" presName="node" presStyleLbl="node1" presStyleIdx="1" presStyleCnt="4" custLinFactNeighborX="47" custLinFactNeighborY="-25131">
        <dgm:presLayoutVars>
          <dgm:bulletEnabled val="1"/>
        </dgm:presLayoutVars>
      </dgm:prSet>
      <dgm:spPr/>
    </dgm:pt>
    <dgm:pt modelId="{58D66F1E-CB33-4508-8254-E0692D8273A6}" type="pres">
      <dgm:prSet presAssocID="{23919E90-188B-45C1-BA57-952B09581F12}" presName="sibTrans" presStyleLbl="sibTrans1D1" presStyleIdx="1" presStyleCnt="3"/>
      <dgm:spPr/>
    </dgm:pt>
    <dgm:pt modelId="{E3DCBED8-8D50-40C4-A714-D96278DF481E}" type="pres">
      <dgm:prSet presAssocID="{23919E90-188B-45C1-BA57-952B09581F12}" presName="connectorText" presStyleLbl="sibTrans1D1" presStyleIdx="1" presStyleCnt="3"/>
      <dgm:spPr/>
    </dgm:pt>
    <dgm:pt modelId="{A89ACB79-08AB-460F-89FA-EC601A568403}" type="pres">
      <dgm:prSet presAssocID="{537D4C5F-0ABF-43B7-A4FC-38C7BCECEE75}" presName="node" presStyleLbl="node1" presStyleIdx="2" presStyleCnt="4">
        <dgm:presLayoutVars>
          <dgm:bulletEnabled val="1"/>
        </dgm:presLayoutVars>
      </dgm:prSet>
      <dgm:spPr/>
    </dgm:pt>
    <dgm:pt modelId="{5C4FFC98-DD37-4FE8-AB50-03F15FF5FB76}" type="pres">
      <dgm:prSet presAssocID="{2F599A61-F413-4ACB-A386-A73B6088372D}" presName="sibTrans" presStyleLbl="sibTrans1D1" presStyleIdx="2" presStyleCnt="3"/>
      <dgm:spPr/>
    </dgm:pt>
    <dgm:pt modelId="{E092460E-E576-43B5-A641-9B5F65E84B4F}" type="pres">
      <dgm:prSet presAssocID="{2F599A61-F413-4ACB-A386-A73B6088372D}" presName="connectorText" presStyleLbl="sibTrans1D1" presStyleIdx="2" presStyleCnt="3"/>
      <dgm:spPr/>
    </dgm:pt>
    <dgm:pt modelId="{DDA0743B-C842-4C56-8506-E63A4801148C}" type="pres">
      <dgm:prSet presAssocID="{100F421F-142B-4D45-BB20-A508FDF8DD0B}" presName="node" presStyleLbl="node1" presStyleIdx="3" presStyleCnt="4">
        <dgm:presLayoutVars>
          <dgm:bulletEnabled val="1"/>
        </dgm:presLayoutVars>
      </dgm:prSet>
      <dgm:spPr/>
    </dgm:pt>
  </dgm:ptLst>
  <dgm:cxnLst>
    <dgm:cxn modelId="{26F9CE25-B27A-437F-8F8D-10E51DEAD8C1}" type="presOf" srcId="{23919E90-188B-45C1-BA57-952B09581F12}" destId="{58D66F1E-CB33-4508-8254-E0692D8273A6}" srcOrd="0" destOrd="0" presId="urn:microsoft.com/office/officeart/2016/7/layout/RepeatingBendingProcessNew"/>
    <dgm:cxn modelId="{55401E33-2C8E-4F3E-B9B1-2BC7C25779E9}" type="presOf" srcId="{2F599A61-F413-4ACB-A386-A73B6088372D}" destId="{5C4FFC98-DD37-4FE8-AB50-03F15FF5FB76}" srcOrd="0" destOrd="0" presId="urn:microsoft.com/office/officeart/2016/7/layout/RepeatingBendingProcessNew"/>
    <dgm:cxn modelId="{C5343B38-3A71-41ED-BAD9-3E75FCF82110}" type="presOf" srcId="{46BBFEF8-2505-449B-96CB-2259D1065870}" destId="{5E18988A-7672-425B-893E-480A3C721966}" srcOrd="1" destOrd="0" presId="urn:microsoft.com/office/officeart/2016/7/layout/RepeatingBendingProcessNew"/>
    <dgm:cxn modelId="{7C151D3A-1217-4DAF-9322-D5FE4CBE8B1F}" srcId="{59D23839-7C1B-488C-97E1-485D0E295640}" destId="{24BEBD30-06FF-4D4B-8DE4-C12001D9F86D}" srcOrd="0" destOrd="0" parTransId="{8F085FBB-AEBA-45FE-BF41-2C7ABDE98F0A}" sibTransId="{46BBFEF8-2505-449B-96CB-2259D1065870}"/>
    <dgm:cxn modelId="{01B3A03B-42EC-44F1-9A7C-366B740EB0F4}" type="presOf" srcId="{46BBFEF8-2505-449B-96CB-2259D1065870}" destId="{13AE5C4E-91BC-40C2-BFF2-9A3EFB750F08}" srcOrd="0" destOrd="0" presId="urn:microsoft.com/office/officeart/2016/7/layout/RepeatingBendingProcessNew"/>
    <dgm:cxn modelId="{A25A8940-B4B1-4D33-80E9-465FC7B1AD9F}" type="presOf" srcId="{537D4C5F-0ABF-43B7-A4FC-38C7BCECEE75}" destId="{A89ACB79-08AB-460F-89FA-EC601A568403}" srcOrd="0" destOrd="0" presId="urn:microsoft.com/office/officeart/2016/7/layout/RepeatingBendingProcessNew"/>
    <dgm:cxn modelId="{8A675F5D-DE34-47F5-897A-6EDF0D7BDE6A}" type="presOf" srcId="{23919E90-188B-45C1-BA57-952B09581F12}" destId="{E3DCBED8-8D50-40C4-A714-D96278DF481E}" srcOrd="1" destOrd="0" presId="urn:microsoft.com/office/officeart/2016/7/layout/RepeatingBendingProcessNew"/>
    <dgm:cxn modelId="{B64F7166-5CDD-47C5-BAE7-2D9F03696920}" type="presOf" srcId="{2BB38DDC-C043-44F5-A11C-6E8D112602EA}" destId="{EA2355EC-C2D2-4793-BF7C-188CA9F5AB99}" srcOrd="0" destOrd="0" presId="urn:microsoft.com/office/officeart/2016/7/layout/RepeatingBendingProcessNew"/>
    <dgm:cxn modelId="{7513357C-FD71-4ED8-A51F-DD2D1CE3A4F4}" srcId="{59D23839-7C1B-488C-97E1-485D0E295640}" destId="{100F421F-142B-4D45-BB20-A508FDF8DD0B}" srcOrd="3" destOrd="0" parTransId="{1EA81E2F-CECE-4702-AAF9-D96FF1540DF6}" sibTransId="{93D943E0-0AFF-435F-861A-A7715BABA46C}"/>
    <dgm:cxn modelId="{7A39DC85-FD17-4F47-A002-FCF48625948D}" srcId="{59D23839-7C1B-488C-97E1-485D0E295640}" destId="{537D4C5F-0ABF-43B7-A4FC-38C7BCECEE75}" srcOrd="2" destOrd="0" parTransId="{B9332EB3-FE97-4428-BC3E-0C6997403309}" sibTransId="{2F599A61-F413-4ACB-A386-A73B6088372D}"/>
    <dgm:cxn modelId="{D36D1B8B-5A5E-414B-B2F1-4AF0FFF38113}" type="presOf" srcId="{100F421F-142B-4D45-BB20-A508FDF8DD0B}" destId="{DDA0743B-C842-4C56-8506-E63A4801148C}" srcOrd="0" destOrd="0" presId="urn:microsoft.com/office/officeart/2016/7/layout/RepeatingBendingProcessNew"/>
    <dgm:cxn modelId="{50A9CBB9-74EB-472F-AE9C-B9C33DBB7103}" srcId="{59D23839-7C1B-488C-97E1-485D0E295640}" destId="{2BB38DDC-C043-44F5-A11C-6E8D112602EA}" srcOrd="1" destOrd="0" parTransId="{BBE4E807-5F58-475C-8E83-87DACF1303AB}" sibTransId="{23919E90-188B-45C1-BA57-952B09581F12}"/>
    <dgm:cxn modelId="{E40A21D6-3744-4235-A944-6076E08E4F25}" type="presOf" srcId="{59D23839-7C1B-488C-97E1-485D0E295640}" destId="{6F8C75E8-3EA2-45EC-AFCD-626E2F097B12}" srcOrd="0" destOrd="0" presId="urn:microsoft.com/office/officeart/2016/7/layout/RepeatingBendingProcessNew"/>
    <dgm:cxn modelId="{66B4C7DF-B72C-4626-97CB-2A3EA1EB886D}" type="presOf" srcId="{24BEBD30-06FF-4D4B-8DE4-C12001D9F86D}" destId="{F15F9EDA-F4C3-41E6-AE52-2F6BD8B29947}" srcOrd="0" destOrd="0" presId="urn:microsoft.com/office/officeart/2016/7/layout/RepeatingBendingProcessNew"/>
    <dgm:cxn modelId="{E303B2F4-F588-4ACD-8A31-07B523D0B9DF}" type="presOf" srcId="{2F599A61-F413-4ACB-A386-A73B6088372D}" destId="{E092460E-E576-43B5-A641-9B5F65E84B4F}" srcOrd="1" destOrd="0" presId="urn:microsoft.com/office/officeart/2016/7/layout/RepeatingBendingProcessNew"/>
    <dgm:cxn modelId="{33C4999B-2322-4BBA-B79D-BDC216C64232}" type="presParOf" srcId="{6F8C75E8-3EA2-45EC-AFCD-626E2F097B12}" destId="{F15F9EDA-F4C3-41E6-AE52-2F6BD8B29947}" srcOrd="0" destOrd="0" presId="urn:microsoft.com/office/officeart/2016/7/layout/RepeatingBendingProcessNew"/>
    <dgm:cxn modelId="{C756291B-EF80-4648-92EB-F3DF9335B994}" type="presParOf" srcId="{6F8C75E8-3EA2-45EC-AFCD-626E2F097B12}" destId="{13AE5C4E-91BC-40C2-BFF2-9A3EFB750F08}" srcOrd="1" destOrd="0" presId="urn:microsoft.com/office/officeart/2016/7/layout/RepeatingBendingProcessNew"/>
    <dgm:cxn modelId="{758FCEC8-2CC0-4D68-A128-2EB959120919}" type="presParOf" srcId="{13AE5C4E-91BC-40C2-BFF2-9A3EFB750F08}" destId="{5E18988A-7672-425B-893E-480A3C721966}" srcOrd="0" destOrd="0" presId="urn:microsoft.com/office/officeart/2016/7/layout/RepeatingBendingProcessNew"/>
    <dgm:cxn modelId="{2FECE8A3-F41E-498C-9127-8E36548D7997}" type="presParOf" srcId="{6F8C75E8-3EA2-45EC-AFCD-626E2F097B12}" destId="{EA2355EC-C2D2-4793-BF7C-188CA9F5AB99}" srcOrd="2" destOrd="0" presId="urn:microsoft.com/office/officeart/2016/7/layout/RepeatingBendingProcessNew"/>
    <dgm:cxn modelId="{76CB47EB-B885-46BF-B41F-A46211605D44}" type="presParOf" srcId="{6F8C75E8-3EA2-45EC-AFCD-626E2F097B12}" destId="{58D66F1E-CB33-4508-8254-E0692D8273A6}" srcOrd="3" destOrd="0" presId="urn:microsoft.com/office/officeart/2016/7/layout/RepeatingBendingProcessNew"/>
    <dgm:cxn modelId="{663A24FF-4D0D-40C4-91D8-22D32339F6AE}" type="presParOf" srcId="{58D66F1E-CB33-4508-8254-E0692D8273A6}" destId="{E3DCBED8-8D50-40C4-A714-D96278DF481E}" srcOrd="0" destOrd="0" presId="urn:microsoft.com/office/officeart/2016/7/layout/RepeatingBendingProcessNew"/>
    <dgm:cxn modelId="{830B7C30-5B61-465D-A382-E5855921CBDB}" type="presParOf" srcId="{6F8C75E8-3EA2-45EC-AFCD-626E2F097B12}" destId="{A89ACB79-08AB-460F-89FA-EC601A568403}" srcOrd="4" destOrd="0" presId="urn:microsoft.com/office/officeart/2016/7/layout/RepeatingBendingProcessNew"/>
    <dgm:cxn modelId="{B144F402-7A59-46B4-B562-E3BFA5FCD88D}" type="presParOf" srcId="{6F8C75E8-3EA2-45EC-AFCD-626E2F097B12}" destId="{5C4FFC98-DD37-4FE8-AB50-03F15FF5FB76}" srcOrd="5" destOrd="0" presId="urn:microsoft.com/office/officeart/2016/7/layout/RepeatingBendingProcessNew"/>
    <dgm:cxn modelId="{0FAAEAA4-6F44-41A1-BA11-8B22E6E4ABA8}" type="presParOf" srcId="{5C4FFC98-DD37-4FE8-AB50-03F15FF5FB76}" destId="{E092460E-E576-43B5-A641-9B5F65E84B4F}" srcOrd="0" destOrd="0" presId="urn:microsoft.com/office/officeart/2016/7/layout/RepeatingBendingProcessNew"/>
    <dgm:cxn modelId="{E7027A81-45FE-4F73-952A-11BDA7DC2885}" type="presParOf" srcId="{6F8C75E8-3EA2-45EC-AFCD-626E2F097B12}" destId="{DDA0743B-C842-4C56-8506-E63A4801148C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B1040-95A2-4B10-BE0F-1F8B7D82F556}">
      <dsp:nvSpPr>
        <dsp:cNvPr id="0" name=""/>
        <dsp:cNvSpPr/>
      </dsp:nvSpPr>
      <dsp:spPr>
        <a:xfrm>
          <a:off x="0" y="50701"/>
          <a:ext cx="6513603" cy="164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Students in general, struggle with crucial skills needed to be successful in college</a:t>
          </a:r>
        </a:p>
      </dsp:txBody>
      <dsp:txXfrm>
        <a:off x="80532" y="131233"/>
        <a:ext cx="6352539" cy="1488636"/>
      </dsp:txXfrm>
    </dsp:sp>
    <dsp:sp modelId="{5650F0D5-7315-4AC3-B636-E52C4C7B9B5A}">
      <dsp:nvSpPr>
        <dsp:cNvPr id="0" name=""/>
        <dsp:cNvSpPr/>
      </dsp:nvSpPr>
      <dsp:spPr>
        <a:xfrm>
          <a:off x="0" y="1700401"/>
          <a:ext cx="6513603" cy="1433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Communication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Critical thinking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Technology (LMS, email, library access)</a:t>
          </a:r>
        </a:p>
      </dsp:txBody>
      <dsp:txXfrm>
        <a:off x="0" y="1700401"/>
        <a:ext cx="6513603" cy="1433328"/>
      </dsp:txXfrm>
    </dsp:sp>
    <dsp:sp modelId="{74D0063A-D4FA-411C-A35E-687B10741D48}">
      <dsp:nvSpPr>
        <dsp:cNvPr id="0" name=""/>
        <dsp:cNvSpPr/>
      </dsp:nvSpPr>
      <dsp:spPr>
        <a:xfrm>
          <a:off x="0" y="3133730"/>
          <a:ext cx="6513603" cy="16497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Students with disabilities also need to…</a:t>
          </a:r>
        </a:p>
      </dsp:txBody>
      <dsp:txXfrm>
        <a:off x="80532" y="3214262"/>
        <a:ext cx="6352539" cy="1488636"/>
      </dsp:txXfrm>
    </dsp:sp>
    <dsp:sp modelId="{EFA1CE72-DC9B-40D1-977C-7883F13FA836}">
      <dsp:nvSpPr>
        <dsp:cNvPr id="0" name=""/>
        <dsp:cNvSpPr/>
      </dsp:nvSpPr>
      <dsp:spPr>
        <a:xfrm>
          <a:off x="0" y="4783430"/>
          <a:ext cx="6513603" cy="133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Understand their functional abilities/limitations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Know to look for resources on campus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Learn about assistive technology and tools</a:t>
          </a:r>
        </a:p>
      </dsp:txBody>
      <dsp:txXfrm>
        <a:off x="0" y="4783430"/>
        <a:ext cx="6513603" cy="1330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B2C5F-DB41-495F-BF7D-A4DAE58C809C}">
      <dsp:nvSpPr>
        <dsp:cNvPr id="0" name=""/>
        <dsp:cNvSpPr/>
      </dsp:nvSpPr>
      <dsp:spPr>
        <a:xfrm>
          <a:off x="0" y="3928"/>
          <a:ext cx="10515600" cy="8867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B14DD-A4C9-4EBD-A07E-65264B3FDA3D}">
      <dsp:nvSpPr>
        <dsp:cNvPr id="0" name=""/>
        <dsp:cNvSpPr/>
      </dsp:nvSpPr>
      <dsp:spPr>
        <a:xfrm>
          <a:off x="268228" y="203438"/>
          <a:ext cx="488165" cy="4876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4B543-A464-4E4E-8AFD-AD7EBF0E8F62}">
      <dsp:nvSpPr>
        <dsp:cNvPr id="0" name=""/>
        <dsp:cNvSpPr/>
      </dsp:nvSpPr>
      <dsp:spPr>
        <a:xfrm>
          <a:off x="1024623" y="3928"/>
          <a:ext cx="947519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1-week summer program 9am- 3:00pm</a:t>
          </a:r>
          <a:r>
            <a:rPr lang="en-US" sz="2200" kern="1200"/>
            <a:t>  </a:t>
          </a:r>
        </a:p>
      </dsp:txBody>
      <dsp:txXfrm>
        <a:off x="1024623" y="3928"/>
        <a:ext cx="9475196" cy="914416"/>
      </dsp:txXfrm>
    </dsp:sp>
    <dsp:sp modelId="{40380256-E211-41C0-BFE3-6FA367D48582}">
      <dsp:nvSpPr>
        <dsp:cNvPr id="0" name=""/>
        <dsp:cNvSpPr/>
      </dsp:nvSpPr>
      <dsp:spPr>
        <a:xfrm>
          <a:off x="0" y="1146949"/>
          <a:ext cx="10515600" cy="886707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0EC5D-F119-4A40-951F-EE8E07FEB21E}">
      <dsp:nvSpPr>
        <dsp:cNvPr id="0" name=""/>
        <dsp:cNvSpPr/>
      </dsp:nvSpPr>
      <dsp:spPr>
        <a:xfrm>
          <a:off x="268228" y="1346459"/>
          <a:ext cx="488165" cy="4876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B266A-29F8-48DB-840A-D6EF8631A4D6}">
      <dsp:nvSpPr>
        <dsp:cNvPr id="0" name=""/>
        <dsp:cNvSpPr/>
      </dsp:nvSpPr>
      <dsp:spPr>
        <a:xfrm>
          <a:off x="1024623" y="1146949"/>
          <a:ext cx="947519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Recruited up to 25 students with "learning differences"  who have completed their first year of high school.  </a:t>
          </a:r>
        </a:p>
      </dsp:txBody>
      <dsp:txXfrm>
        <a:off x="1024623" y="1146949"/>
        <a:ext cx="9475196" cy="914416"/>
      </dsp:txXfrm>
    </dsp:sp>
    <dsp:sp modelId="{669C2E27-8242-4E95-A4A8-B60768F62930}">
      <dsp:nvSpPr>
        <dsp:cNvPr id="0" name=""/>
        <dsp:cNvSpPr/>
      </dsp:nvSpPr>
      <dsp:spPr>
        <a:xfrm>
          <a:off x="0" y="2289971"/>
          <a:ext cx="10515600" cy="88670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13285-DE2E-4DFB-85D0-3886515008D9}">
      <dsp:nvSpPr>
        <dsp:cNvPr id="0" name=""/>
        <dsp:cNvSpPr/>
      </dsp:nvSpPr>
      <dsp:spPr>
        <a:xfrm>
          <a:off x="268228" y="2489480"/>
          <a:ext cx="488165" cy="4876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E219E-EB60-402A-A127-652D55E3117E}">
      <dsp:nvSpPr>
        <dsp:cNvPr id="0" name=""/>
        <dsp:cNvSpPr/>
      </dsp:nvSpPr>
      <dsp:spPr>
        <a:xfrm>
          <a:off x="1024623" y="2289971"/>
          <a:ext cx="947519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Participants did not have to be committed to attending Buffalo State College. </a:t>
          </a:r>
          <a:endParaRPr lang="en-US" sz="2200" kern="1200"/>
        </a:p>
      </dsp:txBody>
      <dsp:txXfrm>
        <a:off x="1024623" y="2289971"/>
        <a:ext cx="9475196" cy="914416"/>
      </dsp:txXfrm>
    </dsp:sp>
    <dsp:sp modelId="{F31BA062-BF5B-4783-9BC1-69EF5607D3C8}">
      <dsp:nvSpPr>
        <dsp:cNvPr id="0" name=""/>
        <dsp:cNvSpPr/>
      </dsp:nvSpPr>
      <dsp:spPr>
        <a:xfrm>
          <a:off x="0" y="3432992"/>
          <a:ext cx="10515600" cy="886707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C5F80-E52A-4298-85F0-4B4B2BD4279B}">
      <dsp:nvSpPr>
        <dsp:cNvPr id="0" name=""/>
        <dsp:cNvSpPr/>
      </dsp:nvSpPr>
      <dsp:spPr>
        <a:xfrm>
          <a:off x="268228" y="3632501"/>
          <a:ext cx="488165" cy="487689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621EC-7058-4938-B581-429251A182DE}">
      <dsp:nvSpPr>
        <dsp:cNvPr id="0" name=""/>
        <dsp:cNvSpPr/>
      </dsp:nvSpPr>
      <dsp:spPr>
        <a:xfrm>
          <a:off x="1024623" y="3432992"/>
          <a:ext cx="947519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 Light" panose="020F0302020204030204"/>
            </a:rPr>
            <a:t>Immersion into assistive and educational technologies</a:t>
          </a:r>
        </a:p>
      </dsp:txBody>
      <dsp:txXfrm>
        <a:off x="1024623" y="3432992"/>
        <a:ext cx="9475196" cy="9144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9A131-8F23-4BCA-A9A8-D7FBE04E7A19}">
      <dsp:nvSpPr>
        <dsp:cNvPr id="0" name=""/>
        <dsp:cNvSpPr/>
      </dsp:nvSpPr>
      <dsp:spPr>
        <a:xfrm>
          <a:off x="0" y="272480"/>
          <a:ext cx="6513603" cy="12232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Introduce students to:</a:t>
          </a:r>
        </a:p>
      </dsp:txBody>
      <dsp:txXfrm>
        <a:off x="59713" y="332193"/>
        <a:ext cx="6394177" cy="1103809"/>
      </dsp:txXfrm>
    </dsp:sp>
    <dsp:sp modelId="{8BF8664D-EFD4-4CFC-8CA2-FC02FEECDD52}">
      <dsp:nvSpPr>
        <dsp:cNvPr id="0" name=""/>
        <dsp:cNvSpPr/>
      </dsp:nvSpPr>
      <dsp:spPr>
        <a:xfrm>
          <a:off x="0" y="1495715"/>
          <a:ext cx="6513603" cy="4117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/>
            <a:t>Livescribe Pen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/>
            <a:t>Read&amp;Write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/>
            <a:t>iPad mini with keyboard</a:t>
          </a:r>
        </a:p>
        <a:p>
          <a:pPr marL="571500" lvl="2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/>
            <a:t>Organization apps</a:t>
          </a:r>
        </a:p>
        <a:p>
          <a:pPr marL="571500" lvl="2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/>
            <a:t>Notability</a:t>
          </a:r>
        </a:p>
        <a:p>
          <a:pPr marL="571500" lvl="2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/>
            <a:t>Voice Dream Suite</a:t>
          </a:r>
        </a:p>
      </dsp:txBody>
      <dsp:txXfrm>
        <a:off x="0" y="1495715"/>
        <a:ext cx="6513603" cy="4117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462F7-6EAE-4DAD-95A5-25597811B7C0}">
      <dsp:nvSpPr>
        <dsp:cNvPr id="0" name=""/>
        <dsp:cNvSpPr/>
      </dsp:nvSpPr>
      <dsp:spPr>
        <a:xfrm>
          <a:off x="408192" y="67916"/>
          <a:ext cx="1231599" cy="12315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5F4DC-E641-4A5C-8FA1-EF9E49463A44}">
      <dsp:nvSpPr>
        <dsp:cNvPr id="0" name=""/>
        <dsp:cNvSpPr/>
      </dsp:nvSpPr>
      <dsp:spPr>
        <a:xfrm>
          <a:off x="666828" y="326552"/>
          <a:ext cx="714327" cy="7143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A1CD5-B58F-40F8-A3E1-6934DA9D3793}">
      <dsp:nvSpPr>
        <dsp:cNvPr id="0" name=""/>
        <dsp:cNvSpPr/>
      </dsp:nvSpPr>
      <dsp:spPr>
        <a:xfrm>
          <a:off x="1903706" y="67916"/>
          <a:ext cx="2903056" cy="12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Dependency on teacher notes </a:t>
          </a:r>
        </a:p>
      </dsp:txBody>
      <dsp:txXfrm>
        <a:off x="1903706" y="67916"/>
        <a:ext cx="2903056" cy="1231599"/>
      </dsp:txXfrm>
    </dsp:sp>
    <dsp:sp modelId="{AFA6DDD4-8126-45C0-9F32-496DB73095D5}">
      <dsp:nvSpPr>
        <dsp:cNvPr id="0" name=""/>
        <dsp:cNvSpPr/>
      </dsp:nvSpPr>
      <dsp:spPr>
        <a:xfrm>
          <a:off x="5312597" y="67916"/>
          <a:ext cx="1231599" cy="12315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50B2B-99C7-48D9-99CC-2CCD9CF58F91}">
      <dsp:nvSpPr>
        <dsp:cNvPr id="0" name=""/>
        <dsp:cNvSpPr/>
      </dsp:nvSpPr>
      <dsp:spPr>
        <a:xfrm>
          <a:off x="5571233" y="326552"/>
          <a:ext cx="714327" cy="7143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F4FBA-6AC3-4D80-B1CE-B90DBC8A68D2}">
      <dsp:nvSpPr>
        <dsp:cNvPr id="0" name=""/>
        <dsp:cNvSpPr/>
      </dsp:nvSpPr>
      <dsp:spPr>
        <a:xfrm>
          <a:off x="6808111" y="67916"/>
          <a:ext cx="2903056" cy="12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Note taking challenges in college</a:t>
          </a:r>
        </a:p>
      </dsp:txBody>
      <dsp:txXfrm>
        <a:off x="6808111" y="67916"/>
        <a:ext cx="2903056" cy="1231599"/>
      </dsp:txXfrm>
    </dsp:sp>
    <dsp:sp modelId="{B86C92B1-B4AB-4B70-9DEE-FE13DA97F703}">
      <dsp:nvSpPr>
        <dsp:cNvPr id="0" name=""/>
        <dsp:cNvSpPr/>
      </dsp:nvSpPr>
      <dsp:spPr>
        <a:xfrm>
          <a:off x="408192" y="1831847"/>
          <a:ext cx="1231599" cy="12315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AD0FD-C61A-4513-9560-FC6C25360B14}">
      <dsp:nvSpPr>
        <dsp:cNvPr id="0" name=""/>
        <dsp:cNvSpPr/>
      </dsp:nvSpPr>
      <dsp:spPr>
        <a:xfrm>
          <a:off x="666828" y="2090483"/>
          <a:ext cx="714327" cy="7143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4915B-82C0-4351-B444-2407ED20E203}">
      <dsp:nvSpPr>
        <dsp:cNvPr id="0" name=""/>
        <dsp:cNvSpPr/>
      </dsp:nvSpPr>
      <dsp:spPr>
        <a:xfrm>
          <a:off x="1903706" y="1831847"/>
          <a:ext cx="2903056" cy="12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Missing information</a:t>
          </a:r>
        </a:p>
      </dsp:txBody>
      <dsp:txXfrm>
        <a:off x="1903706" y="1831847"/>
        <a:ext cx="2903056" cy="1231599"/>
      </dsp:txXfrm>
    </dsp:sp>
    <dsp:sp modelId="{7E8B1837-75D3-4F53-B5EF-4AC3A1C9042E}">
      <dsp:nvSpPr>
        <dsp:cNvPr id="0" name=""/>
        <dsp:cNvSpPr/>
      </dsp:nvSpPr>
      <dsp:spPr>
        <a:xfrm>
          <a:off x="5312597" y="1831847"/>
          <a:ext cx="1231599" cy="12315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667AB-88D4-4703-9DF7-E516682DB157}">
      <dsp:nvSpPr>
        <dsp:cNvPr id="0" name=""/>
        <dsp:cNvSpPr/>
      </dsp:nvSpPr>
      <dsp:spPr>
        <a:xfrm>
          <a:off x="5571233" y="2090483"/>
          <a:ext cx="714327" cy="7143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A963C-8683-4334-BE4E-EAC53EDB2822}">
      <dsp:nvSpPr>
        <dsp:cNvPr id="0" name=""/>
        <dsp:cNvSpPr/>
      </dsp:nvSpPr>
      <dsp:spPr>
        <a:xfrm>
          <a:off x="6808111" y="1831847"/>
          <a:ext cx="2903056" cy="12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Distracted listening</a:t>
          </a:r>
        </a:p>
      </dsp:txBody>
      <dsp:txXfrm>
        <a:off x="6808111" y="1831847"/>
        <a:ext cx="2903056" cy="1231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7A810-75F7-499A-BB78-119A8CD3201F}">
      <dsp:nvSpPr>
        <dsp:cNvPr id="0" name=""/>
        <dsp:cNvSpPr/>
      </dsp:nvSpPr>
      <dsp:spPr>
        <a:xfrm>
          <a:off x="2964" y="0"/>
          <a:ext cx="2351960" cy="313136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68" tIns="330200" rIns="18336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Increased focus on independent reading</a:t>
          </a:r>
        </a:p>
      </dsp:txBody>
      <dsp:txXfrm>
        <a:off x="2964" y="1189918"/>
        <a:ext cx="2351960" cy="1878818"/>
      </dsp:txXfrm>
    </dsp:sp>
    <dsp:sp modelId="{DFED069C-0AB9-4F77-B881-0B0199251C69}">
      <dsp:nvSpPr>
        <dsp:cNvPr id="0" name=""/>
        <dsp:cNvSpPr/>
      </dsp:nvSpPr>
      <dsp:spPr>
        <a:xfrm>
          <a:off x="709240" y="313136"/>
          <a:ext cx="939409" cy="9394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40" tIns="12700" rIns="73240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1</a:t>
          </a:r>
        </a:p>
      </dsp:txBody>
      <dsp:txXfrm>
        <a:off x="846813" y="450709"/>
        <a:ext cx="664263" cy="664263"/>
      </dsp:txXfrm>
    </dsp:sp>
    <dsp:sp modelId="{2F44CB27-617D-4857-BF01-7A6E72885758}">
      <dsp:nvSpPr>
        <dsp:cNvPr id="0" name=""/>
        <dsp:cNvSpPr/>
      </dsp:nvSpPr>
      <dsp:spPr>
        <a:xfrm>
          <a:off x="2964" y="3131292"/>
          <a:ext cx="2351960" cy="72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12EF0-3B69-47F3-96F9-D069516190F4}">
      <dsp:nvSpPr>
        <dsp:cNvPr id="0" name=""/>
        <dsp:cNvSpPr/>
      </dsp:nvSpPr>
      <dsp:spPr>
        <a:xfrm>
          <a:off x="2590121" y="0"/>
          <a:ext cx="2351960" cy="3131364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68" tIns="330200" rIns="18336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Increased comprehension</a:t>
          </a:r>
        </a:p>
      </dsp:txBody>
      <dsp:txXfrm>
        <a:off x="2590121" y="1189918"/>
        <a:ext cx="2351960" cy="1878818"/>
      </dsp:txXfrm>
    </dsp:sp>
    <dsp:sp modelId="{FCBF28CB-B9A6-4F92-8FDD-8797664F9A0E}">
      <dsp:nvSpPr>
        <dsp:cNvPr id="0" name=""/>
        <dsp:cNvSpPr/>
      </dsp:nvSpPr>
      <dsp:spPr>
        <a:xfrm>
          <a:off x="3296397" y="313136"/>
          <a:ext cx="939409" cy="939409"/>
        </a:xfrm>
        <a:prstGeom prst="ellipse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40" tIns="12700" rIns="73240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2</a:t>
          </a:r>
        </a:p>
      </dsp:txBody>
      <dsp:txXfrm>
        <a:off x="3433970" y="450709"/>
        <a:ext cx="664263" cy="664263"/>
      </dsp:txXfrm>
    </dsp:sp>
    <dsp:sp modelId="{E10A2A6E-4FC5-4473-A0B6-D90CCCB30CE9}">
      <dsp:nvSpPr>
        <dsp:cNvPr id="0" name=""/>
        <dsp:cNvSpPr/>
      </dsp:nvSpPr>
      <dsp:spPr>
        <a:xfrm>
          <a:off x="2590121" y="3131292"/>
          <a:ext cx="2351960" cy="72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F19E5-CBE4-424D-9A94-8BDD5110A157}">
      <dsp:nvSpPr>
        <dsp:cNvPr id="0" name=""/>
        <dsp:cNvSpPr/>
      </dsp:nvSpPr>
      <dsp:spPr>
        <a:xfrm>
          <a:off x="5177278" y="0"/>
          <a:ext cx="2351960" cy="3131364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68" tIns="330200" rIns="18336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Study skills feature</a:t>
          </a:r>
        </a:p>
      </dsp:txBody>
      <dsp:txXfrm>
        <a:off x="5177278" y="1189918"/>
        <a:ext cx="2351960" cy="1878818"/>
      </dsp:txXfrm>
    </dsp:sp>
    <dsp:sp modelId="{A0A89F4F-05B6-4E42-9D9C-97B012BFC9E6}">
      <dsp:nvSpPr>
        <dsp:cNvPr id="0" name=""/>
        <dsp:cNvSpPr/>
      </dsp:nvSpPr>
      <dsp:spPr>
        <a:xfrm>
          <a:off x="5883553" y="313136"/>
          <a:ext cx="939409" cy="939409"/>
        </a:xfrm>
        <a:prstGeom prst="ellipse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40" tIns="12700" rIns="73240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3</a:t>
          </a:r>
        </a:p>
      </dsp:txBody>
      <dsp:txXfrm>
        <a:off x="6021126" y="450709"/>
        <a:ext cx="664263" cy="664263"/>
      </dsp:txXfrm>
    </dsp:sp>
    <dsp:sp modelId="{B50C85B8-E696-41B8-AF36-29DDD1CDB8F4}">
      <dsp:nvSpPr>
        <dsp:cNvPr id="0" name=""/>
        <dsp:cNvSpPr/>
      </dsp:nvSpPr>
      <dsp:spPr>
        <a:xfrm>
          <a:off x="5177278" y="3131292"/>
          <a:ext cx="2351960" cy="72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4EB31-85F5-4A12-B480-D3B74754E697}">
      <dsp:nvSpPr>
        <dsp:cNvPr id="0" name=""/>
        <dsp:cNvSpPr/>
      </dsp:nvSpPr>
      <dsp:spPr>
        <a:xfrm>
          <a:off x="7764434" y="0"/>
          <a:ext cx="2351960" cy="3131364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68" tIns="330200" rIns="18336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Readily available tool in local schools and colleges</a:t>
          </a:r>
        </a:p>
      </dsp:txBody>
      <dsp:txXfrm>
        <a:off x="7764434" y="1189918"/>
        <a:ext cx="2351960" cy="1878818"/>
      </dsp:txXfrm>
    </dsp:sp>
    <dsp:sp modelId="{B7164DB9-86A9-47F4-A0B1-10960C3D4E91}">
      <dsp:nvSpPr>
        <dsp:cNvPr id="0" name=""/>
        <dsp:cNvSpPr/>
      </dsp:nvSpPr>
      <dsp:spPr>
        <a:xfrm>
          <a:off x="8470710" y="313136"/>
          <a:ext cx="939409" cy="939409"/>
        </a:xfrm>
        <a:prstGeom prst="ellipse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40" tIns="12700" rIns="73240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4</a:t>
          </a:r>
        </a:p>
      </dsp:txBody>
      <dsp:txXfrm>
        <a:off x="8608283" y="450709"/>
        <a:ext cx="664263" cy="664263"/>
      </dsp:txXfrm>
    </dsp:sp>
    <dsp:sp modelId="{3DE8356A-52A9-45B8-A88D-E151585FE2FF}">
      <dsp:nvSpPr>
        <dsp:cNvPr id="0" name=""/>
        <dsp:cNvSpPr/>
      </dsp:nvSpPr>
      <dsp:spPr>
        <a:xfrm>
          <a:off x="7764434" y="3131292"/>
          <a:ext cx="2351960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86F88-2E61-4DD1-B40E-627C9E9CACF1}">
      <dsp:nvSpPr>
        <dsp:cNvPr id="0" name=""/>
        <dsp:cNvSpPr/>
      </dsp:nvSpPr>
      <dsp:spPr>
        <a:xfrm>
          <a:off x="0" y="425445"/>
          <a:ext cx="6904037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A7CED-00C9-4CA9-8893-D86A9BB0757A}">
      <dsp:nvSpPr>
        <dsp:cNvPr id="0" name=""/>
        <dsp:cNvSpPr/>
      </dsp:nvSpPr>
      <dsp:spPr>
        <a:xfrm>
          <a:off x="345201" y="130245"/>
          <a:ext cx="4832825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Made </a:t>
          </a:r>
          <a:r>
            <a:rPr lang="en-US" sz="2000" kern="1200" dirty="0"/>
            <a:t>students</a:t>
          </a:r>
          <a:r>
            <a:rPr lang="en-US" sz="1800" kern="1200" dirty="0"/>
            <a:t> comfortable</a:t>
          </a:r>
        </a:p>
      </dsp:txBody>
      <dsp:txXfrm>
        <a:off x="374022" y="159066"/>
        <a:ext cx="4775183" cy="532758"/>
      </dsp:txXfrm>
    </dsp:sp>
    <dsp:sp modelId="{310387BA-F162-44B8-98B9-F35D1BC3F01A}">
      <dsp:nvSpPr>
        <dsp:cNvPr id="0" name=""/>
        <dsp:cNvSpPr/>
      </dsp:nvSpPr>
      <dsp:spPr>
        <a:xfrm>
          <a:off x="0" y="1332645"/>
          <a:ext cx="6904037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1BC8A-A808-4799-AFE8-32E644D748F1}">
      <dsp:nvSpPr>
        <dsp:cNvPr id="0" name=""/>
        <dsp:cNvSpPr/>
      </dsp:nvSpPr>
      <dsp:spPr>
        <a:xfrm>
          <a:off x="345201" y="1037445"/>
          <a:ext cx="4832825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They were relatable</a:t>
          </a:r>
        </a:p>
      </dsp:txBody>
      <dsp:txXfrm>
        <a:off x="374022" y="1066266"/>
        <a:ext cx="4775183" cy="532758"/>
      </dsp:txXfrm>
    </dsp:sp>
    <dsp:sp modelId="{F9792FBD-CD7E-4A86-A2F6-DB438F605D81}">
      <dsp:nvSpPr>
        <dsp:cNvPr id="0" name=""/>
        <dsp:cNvSpPr/>
      </dsp:nvSpPr>
      <dsp:spPr>
        <a:xfrm>
          <a:off x="0" y="2239845"/>
          <a:ext cx="6904037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E0222-A630-4B37-AB6D-B9AD59BA8361}">
      <dsp:nvSpPr>
        <dsp:cNvPr id="0" name=""/>
        <dsp:cNvSpPr/>
      </dsp:nvSpPr>
      <dsp:spPr>
        <a:xfrm>
          <a:off x="345201" y="1944645"/>
          <a:ext cx="4832825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Supported engagement</a:t>
          </a:r>
        </a:p>
      </dsp:txBody>
      <dsp:txXfrm>
        <a:off x="374022" y="1973466"/>
        <a:ext cx="4775183" cy="532758"/>
      </dsp:txXfrm>
    </dsp:sp>
    <dsp:sp modelId="{C922AEA7-6A93-4AC5-ABC9-7784D1736ED3}">
      <dsp:nvSpPr>
        <dsp:cNvPr id="0" name=""/>
        <dsp:cNvSpPr/>
      </dsp:nvSpPr>
      <dsp:spPr>
        <a:xfrm>
          <a:off x="0" y="3147045"/>
          <a:ext cx="6904037" cy="850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16560" rIns="5358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Not required to have deep knowledge of subject area</a:t>
          </a:r>
        </a:p>
      </dsp:txBody>
      <dsp:txXfrm>
        <a:off x="0" y="3147045"/>
        <a:ext cx="6904037" cy="850500"/>
      </dsp:txXfrm>
    </dsp:sp>
    <dsp:sp modelId="{D47BE0A9-9789-41D3-873E-6E127375F9F0}">
      <dsp:nvSpPr>
        <dsp:cNvPr id="0" name=""/>
        <dsp:cNvSpPr/>
      </dsp:nvSpPr>
      <dsp:spPr>
        <a:xfrm>
          <a:off x="345201" y="2851845"/>
          <a:ext cx="4832825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Expectations of the mentors</a:t>
          </a:r>
        </a:p>
      </dsp:txBody>
      <dsp:txXfrm>
        <a:off x="374022" y="2880666"/>
        <a:ext cx="4775183" cy="532758"/>
      </dsp:txXfrm>
    </dsp:sp>
    <dsp:sp modelId="{80B9353A-0045-4A6E-9E28-87AC48CA6D8B}">
      <dsp:nvSpPr>
        <dsp:cNvPr id="0" name=""/>
        <dsp:cNvSpPr/>
      </dsp:nvSpPr>
      <dsp:spPr>
        <a:xfrm>
          <a:off x="0" y="4400745"/>
          <a:ext cx="6904037" cy="1512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16560" rIns="5358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Mentors learned more about services and technology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Reflected on their own high school experiences 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Tools they would have benefited from</a:t>
          </a:r>
        </a:p>
      </dsp:txBody>
      <dsp:txXfrm>
        <a:off x="0" y="4400745"/>
        <a:ext cx="6904037" cy="1512000"/>
      </dsp:txXfrm>
    </dsp:sp>
    <dsp:sp modelId="{CAC86F5D-43E0-4886-B5D3-9EE7911A92FE}">
      <dsp:nvSpPr>
        <dsp:cNvPr id="0" name=""/>
        <dsp:cNvSpPr/>
      </dsp:nvSpPr>
      <dsp:spPr>
        <a:xfrm>
          <a:off x="345201" y="4105545"/>
          <a:ext cx="4832825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Outcome</a:t>
          </a:r>
        </a:p>
      </dsp:txBody>
      <dsp:txXfrm>
        <a:off x="374022" y="4134366"/>
        <a:ext cx="4775183" cy="532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E5C4E-91BC-40C2-BFF2-9A3EFB750F08}">
      <dsp:nvSpPr>
        <dsp:cNvPr id="0" name=""/>
        <dsp:cNvSpPr/>
      </dsp:nvSpPr>
      <dsp:spPr>
        <a:xfrm>
          <a:off x="2967618" y="1245065"/>
          <a:ext cx="5939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056" y="45720"/>
              </a:lnTo>
              <a:lnTo>
                <a:pt x="314056" y="45737"/>
              </a:lnTo>
              <a:lnTo>
                <a:pt x="593913" y="45737"/>
              </a:lnTo>
            </a:path>
          </a:pathLst>
        </a:custGeom>
        <a:noFill/>
        <a:ln w="12700" cap="flat" cmpd="sng" algn="ctr">
          <a:solidFill>
            <a:srgbClr val="F19B6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8962" y="1287428"/>
        <a:ext cx="31225" cy="6715"/>
      </dsp:txXfrm>
    </dsp:sp>
    <dsp:sp modelId="{F15F9EDA-F4C3-41E6-AE52-2F6BD8B29947}">
      <dsp:nvSpPr>
        <dsp:cNvPr id="0" name=""/>
        <dsp:cNvSpPr/>
      </dsp:nvSpPr>
      <dsp:spPr>
        <a:xfrm>
          <a:off x="49746" y="414884"/>
          <a:ext cx="2919672" cy="17518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066" tIns="150173" rIns="143066" bIns="15017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Learn from Access BSC, both success and opportunities for growth</a:t>
          </a:r>
        </a:p>
      </dsp:txBody>
      <dsp:txXfrm>
        <a:off x="49746" y="414884"/>
        <a:ext cx="2919672" cy="1751803"/>
      </dsp:txXfrm>
    </dsp:sp>
    <dsp:sp modelId="{58D66F1E-CB33-4508-8254-E0692D8273A6}">
      <dsp:nvSpPr>
        <dsp:cNvPr id="0" name=""/>
        <dsp:cNvSpPr/>
      </dsp:nvSpPr>
      <dsp:spPr>
        <a:xfrm>
          <a:off x="1461203" y="2164905"/>
          <a:ext cx="3592564" cy="1081170"/>
        </a:xfrm>
        <a:custGeom>
          <a:avLst/>
          <a:gdLst/>
          <a:ahLst/>
          <a:cxnLst/>
          <a:rect l="0" t="0" r="0" b="0"/>
          <a:pathLst>
            <a:path>
              <a:moveTo>
                <a:pt x="3592564" y="0"/>
              </a:moveTo>
              <a:lnTo>
                <a:pt x="3592564" y="557685"/>
              </a:lnTo>
              <a:lnTo>
                <a:pt x="0" y="557685"/>
              </a:lnTo>
              <a:lnTo>
                <a:pt x="0" y="108117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3469" y="2702132"/>
        <a:ext cx="188032" cy="6715"/>
      </dsp:txXfrm>
    </dsp:sp>
    <dsp:sp modelId="{EA2355EC-C2D2-4793-BF7C-188CA9F5AB99}">
      <dsp:nvSpPr>
        <dsp:cNvPr id="0" name=""/>
        <dsp:cNvSpPr/>
      </dsp:nvSpPr>
      <dsp:spPr>
        <a:xfrm>
          <a:off x="3593931" y="414901"/>
          <a:ext cx="2919672" cy="17518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066" tIns="150173" rIns="143066" bIns="15017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Utilize resources in existence "Effective College Planning" </a:t>
          </a:r>
          <a:r>
            <a:rPr lang="en-US" sz="2200" kern="1200" dirty="0">
              <a:hlinkClick xmlns:r="http://schemas.openxmlformats.org/officeDocument/2006/relationships" r:id="rId1"/>
            </a:rPr>
            <a:t>www.wnyccda.org</a:t>
          </a:r>
          <a:endParaRPr lang="en-US" sz="2200" kern="1200" dirty="0"/>
        </a:p>
      </dsp:txBody>
      <dsp:txXfrm>
        <a:off x="3593931" y="414901"/>
        <a:ext cx="2919672" cy="1751803"/>
      </dsp:txXfrm>
    </dsp:sp>
    <dsp:sp modelId="{5C4FFC98-DD37-4FE8-AB50-03F15FF5FB76}">
      <dsp:nvSpPr>
        <dsp:cNvPr id="0" name=""/>
        <dsp:cNvSpPr/>
      </dsp:nvSpPr>
      <dsp:spPr>
        <a:xfrm>
          <a:off x="2919239" y="4108656"/>
          <a:ext cx="6409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0924" y="4572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22913" y="4151019"/>
        <a:ext cx="33576" cy="6715"/>
      </dsp:txXfrm>
    </dsp:sp>
    <dsp:sp modelId="{A89ACB79-08AB-460F-89FA-EC601A568403}">
      <dsp:nvSpPr>
        <dsp:cNvPr id="0" name=""/>
        <dsp:cNvSpPr/>
      </dsp:nvSpPr>
      <dsp:spPr>
        <a:xfrm>
          <a:off x="1367" y="3278475"/>
          <a:ext cx="2919672" cy="17518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066" tIns="150173" rIns="143066" bIns="15017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Seek out support from local, regional and national donors.  </a:t>
          </a:r>
        </a:p>
      </dsp:txBody>
      <dsp:txXfrm>
        <a:off x="1367" y="3278475"/>
        <a:ext cx="2919672" cy="1751803"/>
      </dsp:txXfrm>
    </dsp:sp>
    <dsp:sp modelId="{DDA0743B-C842-4C56-8506-E63A4801148C}">
      <dsp:nvSpPr>
        <dsp:cNvPr id="0" name=""/>
        <dsp:cNvSpPr/>
      </dsp:nvSpPr>
      <dsp:spPr>
        <a:xfrm>
          <a:off x="3592564" y="3278475"/>
          <a:ext cx="2919672" cy="17518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066" tIns="150173" rIns="143066" bIns="15017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Introduce technologies that will benefit learners with different abilities.  [UDL]</a:t>
          </a:r>
        </a:p>
      </dsp:txBody>
      <dsp:txXfrm>
        <a:off x="3592564" y="3278475"/>
        <a:ext cx="2919672" cy="1751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FE2BB-3A2B-4223-91F7-68A892CBC263}" type="datetimeFigureOut">
              <a:rPr lang="en-US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E653D-9065-4093-9146-C62E50F3421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6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CCDA affiliation, college night feedback, student panel, Before the Cap and Gown conference </a:t>
            </a:r>
          </a:p>
          <a:p>
            <a:r>
              <a:rPr lang="en-US">
                <a:cs typeface="Calibri"/>
              </a:rPr>
              <a:t>Shared experiences of professionals in the WNY area.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E653D-9065-4093-9146-C62E50F3421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6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* Learning difference was important b/c we didn't want to limit the pool of students to those who only had diagnosed learning disabilities.</a:t>
            </a:r>
          </a:p>
          <a:p>
            <a:r>
              <a:rPr lang="en-US">
                <a:cs typeface="Calibri"/>
              </a:rPr>
              <a:t>* Helping to change the mindset from k-12 to higher ed.  where colleges don't focus so much on the diagnoses but functional limitations.</a:t>
            </a:r>
          </a:p>
          <a:p>
            <a:r>
              <a:rPr lang="en-US">
                <a:cs typeface="Calibri"/>
              </a:rPr>
              <a:t>* Important that we welcomed students who might attend other schools.  There is a high transfer rate and there was a greater benefit in ensuring student preparation.  </a:t>
            </a:r>
          </a:p>
          <a:p>
            <a:r>
              <a:rPr lang="en-US">
                <a:cs typeface="Calibri"/>
              </a:rPr>
              <a:t>*  Utilizing assistive and educational technologies regardless of the students disability label was something we'd hope would make this program unique. 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E653D-9065-4093-9146-C62E50F3421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5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Vocational rehab (ACCESS-VR) was particularly helpful in recommending students and spreading the word about the program.</a:t>
            </a:r>
          </a:p>
          <a:p>
            <a:r>
              <a:rPr lang="en-US">
                <a:cs typeface="Calibri"/>
              </a:rPr>
              <a:t>Additionally, a lot of referrals came via word of mouth.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* Mentors were a huge component of this program. Usually hired 4-5 mentors each year.  Additionally, hired either professional learning specialist, or a graduate student to present some of the sessions.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E653D-9065-4093-9146-C62E50F3421B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09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* 5 days goes by really fast we had to hit the ground running due to the amount of information.</a:t>
            </a:r>
          </a:p>
          <a:p>
            <a:r>
              <a:rPr lang="en-US">
                <a:cs typeface="Calibri"/>
              </a:rPr>
              <a:t>* Needed students to start working with technology (pens, and apps) as soon as possible so they would have developed a good base knowledge.</a:t>
            </a:r>
          </a:p>
          <a:p>
            <a:r>
              <a:rPr lang="en-US">
                <a:cs typeface="Calibri"/>
              </a:rPr>
              <a:t>* Socialization, icebreakers and taking in the college campus was very important. (Many of the students had issues with social interactions)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E653D-9065-4093-9146-C62E50F3421B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78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Games to build communication and knowing one another.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E653D-9065-4093-9146-C62E50F342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6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0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86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70EF-F8B1-41A8-A6AA-4D758D60A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54E68-5236-48C9-BBAD-D58394E92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6E270-7486-4070-9BB9-F66DF3BE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3910-FBC4-4168-B280-4652F442BE8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4523-AEE1-4F36-866A-5F6FD465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2E608-1B03-400E-BAC1-6C1FC8FE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861D-8A12-45AD-B162-B991E6AF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0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76090-149E-49D8-93D8-AA7CDE3EE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A58B7-96C5-4BA1-8908-8913C433E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14BD9-70D0-406A-967E-AF8ACF9A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3910-FBC4-4168-B280-4652F442BE8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8D5E7-40E2-4AD6-8F21-96D4392E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456F7-06AC-4EE8-A14A-EA9FAD20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861D-8A12-45AD-B162-B991E6AF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26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7FD94-B279-4A5B-9A5D-BCD8193C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8859B-BFD4-4305-B0AB-0AA6A1E3F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1F96B-A79F-492B-A029-51E34E6D5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3910-FBC4-4168-B280-4652F442BE8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6F158-DBF6-413A-A909-7F8C7BEF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A5887-3543-4BB9-9E91-3A232782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861D-8A12-45AD-B162-B991E6AF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3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D295-78D5-4129-8D87-7B983B4D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6CD51-9146-42F4-8171-42AC0BA1C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3535A-01EF-4C3B-AC7D-798103DC8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BE5B6-3DCB-46CA-AD28-A0BD68FB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3910-FBC4-4168-B280-4652F442BE8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AD929-27A9-44B1-972A-78F7923F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FD174-F51B-4B04-AC6E-CA614079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861D-8A12-45AD-B162-B991E6AF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9177-49D7-42BD-8493-8FC08305D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40127-D657-49DE-98DB-0ECF3E5C3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579B9-DA13-44FF-B05A-19D7FB37A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A4A27-1F80-4B15-864E-BFC4129D5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E54FFD-4681-438E-9C24-09030C2CD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E946A-8FA1-48FC-B572-E48F201CD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3910-FBC4-4168-B280-4652F442BE8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D9E477-E793-4339-AB0A-1E73619B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ED30A-049E-4100-B16F-9E02B5B0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861D-8A12-45AD-B162-B991E6AF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19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F12AE-285C-4BA4-A50F-D0F5CFDB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D76DAD-94A5-47FA-8083-996ACFF2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3910-FBC4-4168-B280-4652F442BE8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359AD-09F4-4D81-B464-FAED6E24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DFE29-E05B-474B-8639-7A611899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861D-8A12-45AD-B162-B991E6AF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94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6CDDF1-5D01-4EF1-BFD1-0417F5CA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3910-FBC4-4168-B280-4652F442BE8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2583E-9907-4192-AC0F-E62F2FAA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5C8BB-5935-4649-9503-65BF371C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861D-8A12-45AD-B162-B991E6AF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69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16948-CA3B-4020-8F02-A5CE3311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94975-95E6-444A-BAC0-2A98B9BA9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CDA00-3142-4F33-AC6A-07CF5DE9F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A227E-ACCA-4AF8-9F04-E2DB9D25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3910-FBC4-4168-B280-4652F442BE8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6A896-B7C9-4FB1-BE79-C90A21439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0E9F0-EF2B-4B45-B5CF-9C2F5736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861D-8A12-45AD-B162-B991E6AF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84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86A38-28E2-470F-80B8-DA3E59D72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134A7A-A3C4-4887-823A-115334BEC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FF06B-9DEE-48F2-B1A7-C08A573F0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DDA63-1B7D-48D4-8171-8B82FBF54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3910-FBC4-4168-B280-4652F442BE8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3672F-9AB8-485A-9801-6F0F6271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3EE1F-0D5F-421C-B041-60248041E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861D-8A12-45AD-B162-B991E6AF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42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6A98-C2D5-48BC-B3FC-155CA990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1CB0C-3B31-4012-9565-73BA5304A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22E88-52EC-4024-AA0D-E8726174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3910-FBC4-4168-B280-4652F442BE8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6BA6A-A1DF-47DA-83D8-E877D28B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84147-7566-4535-BCC9-17CFAB28F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861D-8A12-45AD-B162-B991E6AF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68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5B1E4-DA78-401C-8389-B32EE61FF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63DCC-C0D8-46AE-9459-3C081151D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332E-FC0D-4AD7-97D1-2BBDBDFF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3910-FBC4-4168-B280-4652F442BE8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203E9-4217-4110-AE18-CA6F93F7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27111-11B2-4924-8D7B-8BADDEAB7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861D-8A12-45AD-B162-B991E6AF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5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0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1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4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0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5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7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1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6D0A7-C36F-4C03-8429-B2198A11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09453-F949-42F6-85DC-ABCC3B353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345DC-AE84-4300-8C8D-4D174890B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93910-FBC4-4168-B280-4652F442BE8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E08EE-7D3C-410E-BC86-FD4D8FD4D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267EF-FEA0-4795-8D76-0910539AF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9861D-8A12-45AD-B162-B991E6AF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3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nyccda.org/resources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D5B1-0B8C-431F-9092-35DA864DC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3112132"/>
            <a:ext cx="7061199" cy="2634977"/>
          </a:xfrm>
        </p:spPr>
        <p:txBody>
          <a:bodyPr anchor="t">
            <a:normAutofit fontScale="90000"/>
          </a:bodyPr>
          <a:lstStyle/>
          <a:p>
            <a:pPr algn="l"/>
            <a:br>
              <a:rPr lang="en-US" sz="3200">
                <a:solidFill>
                  <a:srgbClr val="000000"/>
                </a:solidFill>
                <a:cs typeface="Calibri Light"/>
              </a:rPr>
            </a:br>
            <a:br>
              <a:rPr lang="en-US" sz="3200">
                <a:cs typeface="Calibri Light"/>
              </a:rPr>
            </a:br>
            <a:r>
              <a:rPr lang="en-US" sz="3200">
                <a:solidFill>
                  <a:srgbClr val="000000"/>
                </a:solidFill>
                <a:cs typeface="Calibri Light"/>
              </a:rPr>
              <a:t>Lisa Morrison-</a:t>
            </a:r>
            <a:r>
              <a:rPr lang="en-US" sz="3200" err="1">
                <a:solidFill>
                  <a:srgbClr val="000000"/>
                </a:solidFill>
                <a:cs typeface="Calibri Light"/>
              </a:rPr>
              <a:t>Fronckowiak</a:t>
            </a:r>
            <a:br>
              <a:rPr lang="en-US" sz="3200">
                <a:solidFill>
                  <a:srgbClr val="000000"/>
                </a:solidFill>
                <a:cs typeface="Calibri Light"/>
              </a:rPr>
            </a:br>
            <a:r>
              <a:rPr lang="en-US" sz="3200">
                <a:cs typeface="Calibri Light"/>
              </a:rPr>
              <a:t>Sumana Silverheels</a:t>
            </a:r>
            <a:br>
              <a:rPr lang="en-US" sz="3200">
                <a:cs typeface="Calibri Light"/>
              </a:rPr>
            </a:br>
            <a:br>
              <a:rPr lang="en-US" sz="3200">
                <a:cs typeface="Calibri Light"/>
              </a:rPr>
            </a:br>
            <a:r>
              <a:rPr lang="en-US" sz="3200">
                <a:cs typeface="Calibri Light"/>
              </a:rPr>
              <a:t>Buffalo State College</a:t>
            </a:r>
            <a:br>
              <a:rPr lang="en-US" sz="2800"/>
            </a:br>
            <a:endParaRPr lang="en-US" sz="2800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926BDE-EE35-4353-915D-425675CC3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751" y="440904"/>
            <a:ext cx="7133189" cy="2104038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>
                <a:solidFill>
                  <a:srgbClr val="000000"/>
                </a:solidFill>
                <a:ea typeface="+mn-lt"/>
                <a:cs typeface="+mn-lt"/>
              </a:rPr>
              <a:t>Developing your Transition Toolkit</a:t>
            </a:r>
            <a:r>
              <a:rPr lang="en-US" sz="2800" b="1">
                <a:solidFill>
                  <a:srgbClr val="000000"/>
                </a:solidFill>
                <a:cs typeface="Calibri"/>
              </a:rPr>
              <a:t> </a:t>
            </a:r>
          </a:p>
          <a:p>
            <a:pPr algn="l"/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Access BSC: A Bridge to Success in College</a:t>
            </a:r>
            <a:endParaRPr lang="en-US"/>
          </a:p>
        </p:txBody>
      </p:sp>
      <p:pic>
        <p:nvPicPr>
          <p:cNvPr id="7" name="Graphic 6" descr="Education">
            <a:extLst>
              <a:ext uri="{FF2B5EF4-FFF2-40B4-BE49-F238E27FC236}">
                <a16:creationId xmlns:a16="http://schemas.microsoft.com/office/drawing/2014/main" id="{3AB94ED8-D47B-4F1B-B604-8B2CC507A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9067" y="1320800"/>
            <a:ext cx="4502463" cy="463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89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3D03C-3387-4B12-B944-F7E1162F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Assistive Technology Tools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9001BC-0A9B-4F65-ABF9-D27DBCD5E8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43331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460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3D65C4-7843-44AE-A040-0E46F237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Livescribe Pen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F86A990-BFE8-4387-9487-E7BBF189CD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360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E7DDD4-8099-4517-82B7-E049C345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Why Read&amp;Write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017C49-57AF-471B-AFBA-D42E10ACA7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0706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137857-514D-4FBC-BD92-9E48520D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iPad Mini with keyboard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15CE-C65D-4CC4-B488-083A460D5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Introduction to apps:</a:t>
            </a:r>
          </a:p>
          <a:p>
            <a:pPr lvl="1"/>
            <a:r>
              <a:rPr lang="en-US" sz="3200">
                <a:solidFill>
                  <a:srgbClr val="000000"/>
                </a:solidFill>
              </a:rPr>
              <a:t>Voice Dream Reader</a:t>
            </a:r>
          </a:p>
          <a:p>
            <a:pPr lvl="1"/>
            <a:r>
              <a:rPr lang="en-US" sz="3200">
                <a:solidFill>
                  <a:srgbClr val="000000"/>
                </a:solidFill>
              </a:rPr>
              <a:t>Voice Dream Writer</a:t>
            </a:r>
          </a:p>
          <a:p>
            <a:pPr lvl="1"/>
            <a:r>
              <a:rPr lang="en-US" sz="3200">
                <a:solidFill>
                  <a:srgbClr val="000000"/>
                </a:solidFill>
              </a:rPr>
              <a:t>Voice Dream Scanner</a:t>
            </a:r>
          </a:p>
          <a:p>
            <a:pPr lvl="1"/>
            <a:r>
              <a:rPr lang="en-US" sz="3200">
                <a:solidFill>
                  <a:srgbClr val="000000"/>
                </a:solidFill>
              </a:rPr>
              <a:t>Notability</a:t>
            </a:r>
          </a:p>
        </p:txBody>
      </p:sp>
    </p:spTree>
    <p:extLst>
      <p:ext uri="{BB962C8B-B14F-4D97-AF65-F5344CB8AC3E}">
        <p14:creationId xmlns:p14="http://schemas.microsoft.com/office/powerpoint/2010/main" val="2292609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39ECD-2C24-427E-9417-3387B153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4" y="802955"/>
            <a:ext cx="5416577" cy="1133421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000000"/>
                </a:solidFill>
              </a:rPr>
              <a:t>Voice Dream - Reader</a:t>
            </a:r>
          </a:p>
        </p:txBody>
      </p:sp>
      <p:sp>
        <p:nvSpPr>
          <p:cNvPr id="2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Voice Dream reader highlighting and reading screen">
            <a:extLst>
              <a:ext uri="{FF2B5EF4-FFF2-40B4-BE49-F238E27FC236}">
                <a16:creationId xmlns:a16="http://schemas.microsoft.com/office/drawing/2014/main" id="{534D2642-3F70-425E-866D-6C11F0CFA0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r="18008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41C9-CD74-4611-920D-8261FFC91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4634" y="1936376"/>
            <a:ext cx="5827059" cy="4921624"/>
          </a:xfrm>
        </p:spPr>
        <p:txBody>
          <a:bodyPr anchor="ctr">
            <a:noAutofit/>
          </a:bodyPr>
          <a:lstStyle/>
          <a:p>
            <a:r>
              <a:rPr lang="en-US">
                <a:solidFill>
                  <a:srgbClr val="000000"/>
                </a:solidFill>
              </a:rPr>
              <a:t>Compatibility with</a:t>
            </a:r>
          </a:p>
          <a:p>
            <a:pPr lvl="1"/>
            <a:r>
              <a:rPr lang="en-US" sz="2800">
                <a:solidFill>
                  <a:srgbClr val="000000"/>
                </a:solidFill>
              </a:rPr>
              <a:t>Google Docs</a:t>
            </a:r>
          </a:p>
          <a:p>
            <a:pPr lvl="1"/>
            <a:r>
              <a:rPr lang="en-US" sz="2800">
                <a:solidFill>
                  <a:srgbClr val="000000"/>
                </a:solidFill>
              </a:rPr>
              <a:t>Bookshare</a:t>
            </a:r>
          </a:p>
          <a:p>
            <a:pPr lvl="1"/>
            <a:r>
              <a:rPr lang="en-US" sz="2800">
                <a:solidFill>
                  <a:srgbClr val="000000"/>
                </a:solidFill>
              </a:rPr>
              <a:t>PDF files</a:t>
            </a:r>
          </a:p>
          <a:p>
            <a:pPr lvl="1"/>
            <a:r>
              <a:rPr lang="en-US" sz="2800">
                <a:solidFill>
                  <a:srgbClr val="000000"/>
                </a:solidFill>
              </a:rPr>
              <a:t>Word documents</a:t>
            </a:r>
          </a:p>
          <a:p>
            <a:r>
              <a:rPr lang="en-US">
                <a:solidFill>
                  <a:srgbClr val="000000"/>
                </a:solidFill>
              </a:rPr>
              <a:t>Ability to:</a:t>
            </a:r>
          </a:p>
          <a:p>
            <a:pPr lvl="1"/>
            <a:r>
              <a:rPr lang="en-US" sz="2800">
                <a:solidFill>
                  <a:srgbClr val="000000"/>
                </a:solidFill>
              </a:rPr>
              <a:t>Track and listen to text</a:t>
            </a:r>
          </a:p>
          <a:p>
            <a:pPr lvl="1"/>
            <a:r>
              <a:rPr lang="en-US" sz="2800">
                <a:solidFill>
                  <a:srgbClr val="000000"/>
                </a:solidFill>
              </a:rPr>
              <a:t>Highlight and look up definitions</a:t>
            </a:r>
          </a:p>
          <a:p>
            <a:pPr lvl="1"/>
            <a:r>
              <a:rPr lang="en-US" sz="2800">
                <a:solidFill>
                  <a:srgbClr val="000000"/>
                </a:solidFill>
              </a:rPr>
              <a:t>Set bookmarks</a:t>
            </a:r>
          </a:p>
        </p:txBody>
      </p:sp>
    </p:spTree>
    <p:extLst>
      <p:ext uri="{BB962C8B-B14F-4D97-AF65-F5344CB8AC3E}">
        <p14:creationId xmlns:p14="http://schemas.microsoft.com/office/powerpoint/2010/main" val="1377480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C6EF0D-CC91-4BCE-87F1-48CCB9C0E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000000"/>
                </a:solidFill>
              </a:rPr>
              <a:t>Voice Dream - Writer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Voice Dream Writer app screen">
            <a:extLst>
              <a:ext uri="{FF2B5EF4-FFF2-40B4-BE49-F238E27FC236}">
                <a16:creationId xmlns:a16="http://schemas.microsoft.com/office/drawing/2014/main" id="{7ED7281F-5A4C-42A9-94DD-9A6C8A5CC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7" r="8325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4F9BE-BD7E-4B5E-870D-6669603FF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528047"/>
            <a:ext cx="4977578" cy="353292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Read back written information</a:t>
            </a:r>
          </a:p>
          <a:p>
            <a:r>
              <a:rPr lang="en-US">
                <a:solidFill>
                  <a:srgbClr val="000000"/>
                </a:solidFill>
              </a:rPr>
              <a:t>Word prediction</a:t>
            </a:r>
          </a:p>
          <a:p>
            <a:r>
              <a:rPr lang="en-US">
                <a:solidFill>
                  <a:srgbClr val="000000"/>
                </a:solidFill>
              </a:rPr>
              <a:t>Helps be a better writer</a:t>
            </a:r>
          </a:p>
          <a:p>
            <a:r>
              <a:rPr lang="en-US">
                <a:solidFill>
                  <a:srgbClr val="000000"/>
                </a:solidFill>
              </a:rPr>
              <a:t>Reduces errors</a:t>
            </a:r>
          </a:p>
          <a:p>
            <a:r>
              <a:rPr lang="en-US">
                <a:solidFill>
                  <a:srgbClr val="000000"/>
                </a:solidFill>
              </a:rPr>
              <a:t>Prediction for phonetic spelling </a:t>
            </a: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8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CBF162-74F4-42A8-98B0-2A8F343D1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5470366" cy="1454051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000000"/>
                </a:solidFill>
              </a:rPr>
              <a:t>Voice Dream - Scanner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Visual display of scanned image converted to text">
            <a:extLst>
              <a:ext uri="{FF2B5EF4-FFF2-40B4-BE49-F238E27FC236}">
                <a16:creationId xmlns:a16="http://schemas.microsoft.com/office/drawing/2014/main" id="{1F02698F-5985-4F0F-9D98-E2A0CCC28C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7818" r="3" b="16607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AE6B9-C4F8-4BF4-8584-3F49DCBF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6" y="2514600"/>
            <a:ext cx="5949595" cy="37631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Added in year 3 of the program</a:t>
            </a:r>
          </a:p>
          <a:p>
            <a:r>
              <a:rPr lang="en-US">
                <a:solidFill>
                  <a:srgbClr val="000000"/>
                </a:solidFill>
              </a:rPr>
              <a:t>Provides instant access to printed text</a:t>
            </a:r>
          </a:p>
          <a:p>
            <a:r>
              <a:rPr lang="en-US">
                <a:solidFill>
                  <a:srgbClr val="000000"/>
                </a:solidFill>
              </a:rPr>
              <a:t>Option for batch scanning</a:t>
            </a:r>
          </a:p>
          <a:p>
            <a:r>
              <a:rPr lang="en-US">
                <a:solidFill>
                  <a:srgbClr val="000000"/>
                </a:solidFill>
              </a:rPr>
              <a:t>Save document for use in Reader app</a:t>
            </a:r>
          </a:p>
          <a:p>
            <a:r>
              <a:rPr lang="en-US">
                <a:solidFill>
                  <a:srgbClr val="000000"/>
                </a:solidFill>
              </a:rPr>
              <a:t>Is now an addition to the Reader app</a:t>
            </a:r>
          </a:p>
        </p:txBody>
      </p:sp>
    </p:spTree>
    <p:extLst>
      <p:ext uri="{BB962C8B-B14F-4D97-AF65-F5344CB8AC3E}">
        <p14:creationId xmlns:p14="http://schemas.microsoft.com/office/powerpoint/2010/main" val="95615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4713F2-AD8C-4990-B035-AB6E5BCB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415799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Barriers with Implementation of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28808-F63E-45E1-A2C8-3F1022FA1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iPads had to be controlled for sign in (prior to two-step verification)</a:t>
            </a:r>
            <a:endParaRPr lang="en-US" sz="3600">
              <a:solidFill>
                <a:srgbClr val="000000"/>
              </a:solidFill>
              <a:cs typeface="Calibri"/>
            </a:endParaRPr>
          </a:p>
          <a:p>
            <a:r>
              <a:rPr lang="en-US" sz="3600">
                <a:solidFill>
                  <a:srgbClr val="000000"/>
                </a:solidFill>
              </a:rPr>
              <a:t>Bluetooth Livescribe pen pairing interfered with other pens in the room</a:t>
            </a:r>
            <a:endParaRPr lang="en-US" sz="3600">
              <a:solidFill>
                <a:srgbClr val="000000"/>
              </a:solidFill>
              <a:cs typeface="Calibri"/>
            </a:endParaRPr>
          </a:p>
          <a:p>
            <a:endParaRPr lang="en-US" sz="2400">
              <a:solidFill>
                <a:srgbClr val="000000"/>
              </a:solidFill>
            </a:endParaRPr>
          </a:p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9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56ED60-6708-4E2E-A098-0053F59C1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Mentor Contribution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8969C4A-473C-4BAB-8AED-0C80E8013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531598"/>
              </p:ext>
            </p:extLst>
          </p:nvPr>
        </p:nvGraphicFramePr>
        <p:xfrm>
          <a:off x="4662488" y="463826"/>
          <a:ext cx="6904037" cy="604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9874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FAE62-CBED-4BFC-994C-D483D3B4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"Takeaways"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D289C7-8FA9-482D-BB09-5AC675587D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10075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488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4279E7-0CBE-4062-A2AA-455ABED0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Why ACCESS BSC?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644E-1165-4890-BDE7-C38E5B726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cs typeface="Calibri"/>
              </a:rPr>
              <a:t>Idea stemmed from an observed lack of knowledge about transition from high school to college for students with disabilities.</a:t>
            </a:r>
          </a:p>
          <a:p>
            <a:pPr lvl="1"/>
            <a:r>
              <a:rPr lang="en-US" sz="2800" dirty="0">
                <a:cs typeface="Calibri"/>
              </a:rPr>
              <a:t>Parents</a:t>
            </a:r>
          </a:p>
          <a:p>
            <a:pPr lvl="1"/>
            <a:r>
              <a:rPr lang="en-US" sz="2800" dirty="0">
                <a:cs typeface="Calibri"/>
              </a:rPr>
              <a:t>Students</a:t>
            </a:r>
          </a:p>
          <a:p>
            <a:pPr lvl="1"/>
            <a:r>
              <a:rPr lang="en-US" sz="2800" dirty="0">
                <a:cs typeface="Calibri"/>
              </a:rPr>
              <a:t>K-12 professionals   </a:t>
            </a:r>
          </a:p>
          <a:p>
            <a:pPr lvl="1"/>
            <a:r>
              <a:rPr lang="en-US" sz="2800" dirty="0">
                <a:cs typeface="Calibri"/>
              </a:rPr>
              <a:t>Higher Education service providers</a:t>
            </a:r>
          </a:p>
          <a:p>
            <a:r>
              <a:rPr lang="en-US" dirty="0">
                <a:cs typeface="Calibri"/>
              </a:rPr>
              <a:t>A 3-year experiment to support transition</a:t>
            </a:r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6748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4C71D1-81F0-49DB-A985-2ACA3AE12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ea typeface="+mn-lt"/>
                <a:cs typeface="+mn-lt"/>
              </a:rPr>
              <a:t>Parent comments: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78CFF-6580-4284-8234-25DD16F5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832" y="145773"/>
            <a:ext cx="6751736" cy="64670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"I think this was a wonderful program for students who are considering college but will be needing assistance to do so. I felt better after the week was over knowing that my daughter had spent a week on campus, had learned what was available to her, and knowing she felt excited about taking the next steps toward college</a:t>
            </a:r>
            <a:r>
              <a:rPr lang="en-US" sz="2400" dirty="0">
                <a:cs typeface="Calibri"/>
              </a:rPr>
              <a:t>." </a:t>
            </a:r>
            <a:endParaRPr lang="en-US" sz="2400" dirty="0"/>
          </a:p>
          <a:p>
            <a:r>
              <a:rPr lang="en-US" sz="2400" dirty="0">
                <a:cs typeface="Calibri"/>
              </a:rPr>
              <a:t>"</a:t>
            </a:r>
            <a:r>
              <a:rPr lang="en-US" sz="2400" dirty="0">
                <a:ea typeface="+mn-lt"/>
                <a:cs typeface="+mn-lt"/>
              </a:rPr>
              <a:t>This was a wonderful program and changed my son's attitude about going to college."</a:t>
            </a:r>
          </a:p>
          <a:p>
            <a:r>
              <a:rPr lang="en-US" sz="2400" dirty="0">
                <a:cs typeface="Calibri"/>
              </a:rPr>
              <a:t>"</a:t>
            </a:r>
            <a:r>
              <a:rPr lang="en-US" sz="2400" dirty="0">
                <a:ea typeface="+mn-lt"/>
                <a:cs typeface="+mn-lt"/>
              </a:rPr>
              <a:t>We loved the program."</a:t>
            </a:r>
          </a:p>
          <a:p>
            <a:r>
              <a:rPr lang="en-US" sz="2400" dirty="0">
                <a:cs typeface="Calibri"/>
              </a:rPr>
              <a:t>"We thought the program was very informative" </a:t>
            </a:r>
          </a:p>
          <a:p>
            <a:r>
              <a:rPr lang="en-US" sz="2400" dirty="0">
                <a:cs typeface="Calibri"/>
              </a:rPr>
              <a:t>"We are so happy our son attended Access BSC, it made him more confident to attend college.  He really loves the smart pen." </a:t>
            </a:r>
          </a:p>
        </p:txBody>
      </p:sp>
    </p:spTree>
    <p:extLst>
      <p:ext uri="{BB962C8B-B14F-4D97-AF65-F5344CB8AC3E}">
        <p14:creationId xmlns:p14="http://schemas.microsoft.com/office/powerpoint/2010/main" val="3946740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2EF8A0-3F99-4C75-99C7-5F92DA89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ea typeface="+mn-lt"/>
                <a:cs typeface="+mn-lt"/>
              </a:rPr>
              <a:t>Student comments and feedback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64BB4-7175-4D8A-9C3C-5DFC593E1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595" y="485775"/>
            <a:ext cx="6634706" cy="6120848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>
                <a:cs typeface="Calibri"/>
              </a:rPr>
              <a:t>“I think I will get use out of the Livescribe pen, the notebook and the apps. They are incredible devices”</a:t>
            </a:r>
          </a:p>
          <a:p>
            <a:r>
              <a:rPr lang="en-US" sz="2400" dirty="0">
                <a:cs typeface="Calibri"/>
              </a:rPr>
              <a:t>“Loved it! The atmosphere is amazing, Really glad I could attend.”</a:t>
            </a:r>
          </a:p>
          <a:p>
            <a:r>
              <a:rPr lang="en-US" sz="2400" dirty="0">
                <a:cs typeface="Calibri"/>
              </a:rPr>
              <a:t>“I think I'll use the Livescribe pen often because of its versatility, including its feature to record lectures”</a:t>
            </a:r>
          </a:p>
          <a:p>
            <a:r>
              <a:rPr lang="en-US" sz="2400" dirty="0">
                <a:cs typeface="Calibri"/>
              </a:rPr>
              <a:t>“Enjoyed Notability to take better notes”</a:t>
            </a:r>
          </a:p>
          <a:p>
            <a:r>
              <a:rPr lang="en-US" sz="2400" dirty="0">
                <a:cs typeface="Calibri"/>
              </a:rPr>
              <a:t>“I feel the program needed to be more in-depth. I feel I got a lot out of it, but not as much as I could have received if the program was longer”</a:t>
            </a:r>
          </a:p>
          <a:p>
            <a:r>
              <a:rPr lang="en-US" sz="2400" dirty="0">
                <a:cs typeface="Calibri"/>
              </a:rPr>
              <a:t>“Access BSC helped me to prepare for college”</a:t>
            </a:r>
          </a:p>
          <a:p>
            <a:r>
              <a:rPr lang="en-US" sz="2400" dirty="0">
                <a:cs typeface="Calibri"/>
              </a:rPr>
              <a:t>“My mentor was awesome and fun. I liked my group and got to know them better. I thought the program wouldn’t be interesting, but it turned out to be fun.”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206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1D7E6-B9A3-4A86-91A0-BC25F3B2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Lack of general skills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E7E0C6-2D47-421E-AAEE-6EA6913DE0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286305"/>
              </p:ext>
            </p:extLst>
          </p:nvPr>
        </p:nvGraphicFramePr>
        <p:xfrm>
          <a:off x="5194300" y="191911"/>
          <a:ext cx="6513604" cy="6164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304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30BC4F-E0C9-40D8-8717-D6F4560E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Students with Disabilities in Higher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A4BE-8A79-4BE6-AECF-99F41BA40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42385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High school graduates with disabilities enroll in college at a significantly lower rate than their peers without a diagnosed disability.</a:t>
            </a:r>
          </a:p>
          <a:p>
            <a:r>
              <a:rPr lang="en-US" sz="3600" dirty="0"/>
              <a:t>Unaware of resources and supports available on campuses</a:t>
            </a:r>
          </a:p>
          <a:p>
            <a:r>
              <a:rPr lang="en-US" sz="3600" dirty="0"/>
              <a:t>Do not want to seek out supports in college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413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853A-A05E-486C-8040-44E763B6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/>
              <a:t>The Program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279226-D996-4F0A-9B09-6675817D92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1720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825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70D34-05FD-458F-B936-C5623CE82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3100">
                <a:solidFill>
                  <a:srgbClr val="FFFFFF"/>
                </a:solidFill>
                <a:cs typeface="Calibri Light"/>
              </a:rPr>
              <a:t>Recruitment and Implementation</a:t>
            </a: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0FC1BC-B112-41A7-AB3B-4A9D1C171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>
                <a:cs typeface="Calibri"/>
              </a:rPr>
              <a:t>High School Students:</a:t>
            </a:r>
          </a:p>
          <a:p>
            <a:pPr marL="285750" indent="-285750"/>
            <a:r>
              <a:rPr lang="en-US" sz="2000">
                <a:cs typeface="Calibri"/>
              </a:rPr>
              <a:t>Recruited via high schools, colleagues, transition specialist, vocational rehabilitation programs.</a:t>
            </a:r>
          </a:p>
          <a:p>
            <a:r>
              <a:rPr lang="en-US" sz="2000">
                <a:cs typeface="Calibri"/>
              </a:rPr>
              <a:t>Did not collect documentation of disability.  Parent, student, and school counselor recommendation.</a:t>
            </a:r>
          </a:p>
          <a:p>
            <a:r>
              <a:rPr lang="en-US" sz="2000">
                <a:cs typeface="Calibri"/>
              </a:rPr>
              <a:t>Program was free with each student receiving a Livescribe </a:t>
            </a:r>
            <a:r>
              <a:rPr lang="en-US" sz="2000" err="1">
                <a:cs typeface="Calibri"/>
              </a:rPr>
              <a:t>smartpen</a:t>
            </a:r>
            <a:r>
              <a:rPr lang="en-US" sz="2000">
                <a:cs typeface="Calibri"/>
              </a:rPr>
              <a:t> at the end.    </a:t>
            </a:r>
          </a:p>
          <a:p>
            <a:endParaRPr lang="en-US" sz="2000">
              <a:cs typeface="Calibri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E0F1F-1BE1-458A-84A7-32123A302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>
                <a:cs typeface="Calibri" panose="020F0502020204030204"/>
              </a:rPr>
              <a:t>Mentors:</a:t>
            </a:r>
            <a:r>
              <a:rPr lang="en-US" sz="2000">
                <a:cs typeface="Calibri" panose="020F0502020204030204"/>
              </a:rPr>
              <a:t>  </a:t>
            </a:r>
          </a:p>
          <a:p>
            <a:r>
              <a:rPr lang="en-US" sz="2000">
                <a:cs typeface="Calibri" panose="020F0502020204030204"/>
              </a:rPr>
              <a:t>Utilized current SAS Buffalo State students as paid mentors.</a:t>
            </a:r>
          </a:p>
          <a:p>
            <a:r>
              <a:rPr lang="en-US" sz="2000">
                <a:cs typeface="Calibri" panose="020F0502020204030204"/>
              </a:rPr>
              <a:t>Handpicked by Access BSC program directors.</a:t>
            </a:r>
          </a:p>
          <a:p>
            <a:r>
              <a:rPr lang="en-US" sz="2000">
                <a:cs typeface="Calibri" panose="020F0502020204030204"/>
              </a:rPr>
              <a:t>Mentors helped with engagement.</a:t>
            </a:r>
          </a:p>
          <a:p>
            <a:r>
              <a:rPr lang="en-US" sz="2000">
                <a:cs typeface="Calibri" panose="020F0502020204030204"/>
              </a:rPr>
              <a:t>Shared personal experiences as a college student with a disability.  </a:t>
            </a:r>
          </a:p>
        </p:txBody>
      </p:sp>
    </p:spTree>
    <p:extLst>
      <p:ext uri="{BB962C8B-B14F-4D97-AF65-F5344CB8AC3E}">
        <p14:creationId xmlns:p14="http://schemas.microsoft.com/office/powerpoint/2010/main" val="223071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93055-E77B-4DA3-B97E-CF4E03EE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Sample Schedule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9675D42-BA8F-45DA-BA41-C6CB685A7C3F}"/>
              </a:ext>
            </a:extLst>
          </p:cNvPr>
          <p:cNvSpPr txBox="1"/>
          <p:nvPr/>
        </p:nvSpPr>
        <p:spPr>
          <a:xfrm>
            <a:off x="4168588" y="322628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5CDBEE3-94EE-4F55-9C0B-934027E53D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68902"/>
              </p:ext>
            </p:extLst>
          </p:nvPr>
        </p:nvGraphicFramePr>
        <p:xfrm>
          <a:off x="5153822" y="576060"/>
          <a:ext cx="6553545" cy="612490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450288">
                  <a:extLst>
                    <a:ext uri="{9D8B030D-6E8A-4147-A177-3AD203B41FA5}">
                      <a16:colId xmlns:a16="http://schemas.microsoft.com/office/drawing/2014/main" val="3258748625"/>
                    </a:ext>
                  </a:extLst>
                </a:gridCol>
                <a:gridCol w="4103257">
                  <a:extLst>
                    <a:ext uri="{9D8B030D-6E8A-4147-A177-3AD203B41FA5}">
                      <a16:colId xmlns:a16="http://schemas.microsoft.com/office/drawing/2014/main" val="3250496532"/>
                    </a:ext>
                  </a:extLst>
                </a:gridCol>
              </a:tblGrid>
              <a:tr h="17205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 </a:t>
                      </a:r>
                      <a:endParaRPr lang="en-US" sz="1100" baseline="30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8:45-9:00am Arrival Butler Library Room 210</a:t>
                      </a:r>
                      <a:endParaRPr lang="en-U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9:00am  Introductions,  Program Begins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·</a:t>
                      </a:r>
                      <a:r>
                        <a:rPr lang="en-US" sz="900">
                          <a:effectLst/>
                        </a:rPr>
                        <a:t>         </a:t>
                      </a:r>
                      <a:r>
                        <a:rPr lang="en-US" sz="1100">
                          <a:effectLst/>
                        </a:rPr>
                        <a:t>Learning Styles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·</a:t>
                      </a:r>
                      <a:r>
                        <a:rPr lang="en-US" sz="900">
                          <a:effectLst/>
                        </a:rPr>
                        <a:t>         </a:t>
                      </a:r>
                      <a:r>
                        <a:rPr lang="en-US" sz="1100">
                          <a:effectLst/>
                        </a:rPr>
                        <a:t>Intro to Lives </a:t>
                      </a:r>
                      <a:r>
                        <a:rPr lang="en-US" sz="1100" err="1">
                          <a:effectLst/>
                        </a:rPr>
                        <a:t>cribe</a:t>
                      </a:r>
                      <a:r>
                        <a:rPr lang="en-US" sz="1100">
                          <a:effectLst/>
                        </a:rPr>
                        <a:t> Pen 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·</a:t>
                      </a:r>
                      <a:r>
                        <a:rPr lang="en-US" sz="900">
                          <a:effectLst/>
                        </a:rPr>
                        <a:t>         </a:t>
                      </a:r>
                      <a:r>
                        <a:rPr lang="en-US" sz="1100">
                          <a:effectLst/>
                        </a:rPr>
                        <a:t>Note taking apps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·</a:t>
                      </a:r>
                      <a:r>
                        <a:rPr lang="en-US" sz="900">
                          <a:effectLst/>
                        </a:rPr>
                        <a:t>         </a:t>
                      </a:r>
                      <a:r>
                        <a:rPr lang="en-US" sz="1100">
                          <a:effectLst/>
                        </a:rPr>
                        <a:t>Library tour and wrap up</a:t>
                      </a:r>
                      <a:endParaRPr lang="en-U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3:00pm  Dismissal Butler Library lobby</a:t>
                      </a:r>
                      <a:endParaRPr lang="en-US" sz="2000">
                        <a:effectLst/>
                      </a:endParaRPr>
                    </a:p>
                  </a:txBody>
                  <a:tcPr marL="57167" marR="571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Thursday</a:t>
                      </a:r>
                      <a:endParaRPr lang="en-US" sz="1100" baseline="30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8:45am-9:00am Meet in Butler Library lobby</a:t>
                      </a:r>
                      <a:endParaRPr lang="en-U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9:00am Program Begins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·</a:t>
                      </a:r>
                      <a:r>
                        <a:rPr lang="en-US" sz="900">
                          <a:effectLst/>
                        </a:rPr>
                        <a:t>         </a:t>
                      </a:r>
                      <a:r>
                        <a:rPr lang="en-US" sz="1100">
                          <a:effectLst/>
                        </a:rPr>
                        <a:t>College search process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·</a:t>
                      </a:r>
                      <a:r>
                        <a:rPr lang="en-US" sz="900">
                          <a:effectLst/>
                        </a:rPr>
                        <a:t>         </a:t>
                      </a:r>
                      <a:r>
                        <a:rPr lang="en-US" sz="1100">
                          <a:effectLst/>
                        </a:rPr>
                        <a:t>Study skills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·</a:t>
                      </a:r>
                      <a:r>
                        <a:rPr lang="en-US" sz="900">
                          <a:effectLst/>
                        </a:rPr>
                        <a:t>         </a:t>
                      </a:r>
                      <a:r>
                        <a:rPr lang="en-US" sz="1100">
                          <a:effectLst/>
                        </a:rPr>
                        <a:t>Self-advocacy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·</a:t>
                      </a:r>
                      <a:r>
                        <a:rPr lang="en-US" sz="900">
                          <a:effectLst/>
                        </a:rPr>
                        <a:t>         </a:t>
                      </a:r>
                      <a:r>
                        <a:rPr lang="en-US" sz="1100">
                          <a:effectLst/>
                        </a:rPr>
                        <a:t>Small group work</a:t>
                      </a:r>
                      <a:endParaRPr lang="en-U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3:00pm  Dismissal Butler Library lobby</a:t>
                      </a:r>
                      <a:endParaRPr lang="en-US" sz="2000">
                        <a:effectLst/>
                      </a:endParaRPr>
                    </a:p>
                  </a:txBody>
                  <a:tcPr marL="57167" marR="57167" marT="0" marB="0"/>
                </a:tc>
                <a:extLst>
                  <a:ext uri="{0D108BD9-81ED-4DB2-BD59-A6C34878D82A}">
                    <a16:rowId xmlns:a16="http://schemas.microsoft.com/office/drawing/2014/main" val="2453833047"/>
                  </a:ext>
                </a:extLst>
              </a:tr>
              <a:tr h="1865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Tuesday </a:t>
                      </a:r>
                      <a:endParaRPr lang="en-US" sz="1100" baseline="30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8:45-9:00am  Meet in Butler Library lobby</a:t>
                      </a:r>
                      <a:endParaRPr lang="en-U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9:00am  Program Begins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·</a:t>
                      </a:r>
                      <a:r>
                        <a:rPr lang="en-US" sz="900">
                          <a:effectLst/>
                        </a:rPr>
                        <a:t>         </a:t>
                      </a:r>
                      <a:r>
                        <a:rPr lang="en-US" sz="1100">
                          <a:effectLst/>
                        </a:rPr>
                        <a:t>Study Skills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·</a:t>
                      </a:r>
                      <a:r>
                        <a:rPr lang="en-US" sz="900">
                          <a:effectLst/>
                        </a:rPr>
                        <a:t>         </a:t>
                      </a:r>
                      <a:r>
                        <a:rPr lang="en-US" sz="1100">
                          <a:effectLst/>
                        </a:rPr>
                        <a:t>Intro Read and Write Gold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·</a:t>
                      </a:r>
                      <a:r>
                        <a:rPr lang="en-US" sz="900">
                          <a:effectLst/>
                        </a:rPr>
                        <a:t>         </a:t>
                      </a:r>
                      <a:r>
                        <a:rPr lang="en-US" sz="1100">
                          <a:effectLst/>
                        </a:rPr>
                        <a:t>Review self-assessment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·</a:t>
                      </a:r>
                      <a:r>
                        <a:rPr lang="en-US" sz="900">
                          <a:effectLst/>
                        </a:rPr>
                        <a:t>         </a:t>
                      </a:r>
                      <a:r>
                        <a:rPr lang="en-US" sz="1100">
                          <a:effectLst/>
                        </a:rPr>
                        <a:t>Small group work</a:t>
                      </a:r>
                      <a:endParaRPr lang="en-U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3:00pm Dismissal Butler Library lobby</a:t>
                      </a:r>
                      <a:endParaRPr lang="en-US" sz="2000">
                        <a:effectLst/>
                      </a:endParaRPr>
                    </a:p>
                  </a:txBody>
                  <a:tcPr marL="57167" marR="571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Friday July 14</a:t>
                      </a:r>
                      <a:r>
                        <a:rPr lang="en-US" sz="1100" baseline="30000">
                          <a:effectLst/>
                        </a:rPr>
                        <a:t>th</a:t>
                      </a:r>
                      <a:endParaRPr lang="en-U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8:45-9:00am Parents and Students meet in Butler library lobby</a:t>
                      </a:r>
                      <a:endParaRPr lang="en-U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9:00am Program Begins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·</a:t>
                      </a:r>
                      <a:r>
                        <a:rPr lang="en-US" sz="900">
                          <a:effectLst/>
                        </a:rPr>
                        <a:t>         </a:t>
                      </a:r>
                      <a:r>
                        <a:rPr lang="en-US" sz="1100">
                          <a:effectLst/>
                        </a:rPr>
                        <a:t>Parents are invited to an Effective College Planning transition presentation.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·</a:t>
                      </a:r>
                      <a:r>
                        <a:rPr lang="en-US" sz="900">
                          <a:effectLst/>
                        </a:rPr>
                        <a:t>         </a:t>
                      </a:r>
                      <a:r>
                        <a:rPr lang="en-US" sz="1100">
                          <a:effectLst/>
                        </a:rPr>
                        <a:t>Mentors will continue work with students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·</a:t>
                      </a:r>
                      <a:r>
                        <a:rPr lang="en-US" sz="900">
                          <a:effectLst/>
                        </a:rPr>
                        <a:t>         </a:t>
                      </a:r>
                      <a:r>
                        <a:rPr lang="en-US" sz="1100">
                          <a:effectLst/>
                        </a:rPr>
                        <a:t>10:45am student groups give presentations for parents.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·</a:t>
                      </a:r>
                      <a:r>
                        <a:rPr lang="en-US" sz="900">
                          <a:effectLst/>
                        </a:rPr>
                        <a:t>         </a:t>
                      </a:r>
                      <a:r>
                        <a:rPr lang="en-US" sz="1100">
                          <a:effectLst/>
                        </a:rPr>
                        <a:t>Reception, lunch will be provided.</a:t>
                      </a:r>
                      <a:endParaRPr lang="en-US" sz="2000">
                        <a:effectLst/>
                      </a:endParaRP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Please note dismissal will be early, approx. 12:15pm.  </a:t>
                      </a:r>
                      <a:endParaRPr lang="en-US" sz="2000">
                        <a:effectLst/>
                      </a:endParaRPr>
                    </a:p>
                  </a:txBody>
                  <a:tcPr marL="57167" marR="57167" marT="0" marB="0"/>
                </a:tc>
                <a:extLst>
                  <a:ext uri="{0D108BD9-81ED-4DB2-BD59-A6C34878D82A}">
                    <a16:rowId xmlns:a16="http://schemas.microsoft.com/office/drawing/2014/main" val="3551061938"/>
                  </a:ext>
                </a:extLst>
              </a:tr>
              <a:tr h="2127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Wednesday </a:t>
                      </a:r>
                      <a:endParaRPr lang="en-US" sz="1100" baseline="30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8:45am-9:00am Meet in Butler Library lobby</a:t>
                      </a:r>
                      <a:endParaRPr lang="en-U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9:00am Program Begins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·</a:t>
                      </a:r>
                      <a:r>
                        <a:rPr lang="en-US" sz="900">
                          <a:effectLst/>
                        </a:rPr>
                        <a:t>         </a:t>
                      </a:r>
                      <a:r>
                        <a:rPr lang="en-US" sz="1100">
                          <a:effectLst/>
                        </a:rPr>
                        <a:t>College search process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·</a:t>
                      </a:r>
                      <a:r>
                        <a:rPr lang="en-US" sz="900">
                          <a:effectLst/>
                        </a:rPr>
                        <a:t>         </a:t>
                      </a:r>
                      <a:r>
                        <a:rPr lang="en-US" sz="1100">
                          <a:effectLst/>
                        </a:rPr>
                        <a:t>Study skills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·</a:t>
                      </a:r>
                      <a:r>
                        <a:rPr lang="en-US" sz="900">
                          <a:effectLst/>
                        </a:rPr>
                        <a:t>         </a:t>
                      </a:r>
                      <a:r>
                        <a:rPr lang="en-US" sz="1100">
                          <a:effectLst/>
                        </a:rPr>
                        <a:t>Self-advocacy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·</a:t>
                      </a:r>
                      <a:r>
                        <a:rPr lang="en-US" sz="900">
                          <a:effectLst/>
                        </a:rPr>
                        <a:t>         </a:t>
                      </a:r>
                      <a:r>
                        <a:rPr lang="en-US" sz="1100">
                          <a:effectLst/>
                        </a:rPr>
                        <a:t>Small group work</a:t>
                      </a:r>
                      <a:endParaRPr lang="en-U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3:00pm  Dismissal Butler Library lobby</a:t>
                      </a:r>
                      <a:endParaRPr lang="en-U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>
                        <a:effectLst/>
                      </a:endParaRPr>
                    </a:p>
                  </a:txBody>
                  <a:tcPr marL="57167" marR="571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>
                        <a:effectLst/>
                      </a:endParaRPr>
                    </a:p>
                  </a:txBody>
                  <a:tcPr marL="57167" marR="57167" marT="0" marB="0"/>
                </a:tc>
                <a:extLst>
                  <a:ext uri="{0D108BD9-81ED-4DB2-BD59-A6C34878D82A}">
                    <a16:rowId xmlns:a16="http://schemas.microsoft.com/office/drawing/2014/main" val="2216852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09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3E09A-0DF4-4728-A3E4-94D9FEB0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6" y="4525347"/>
            <a:ext cx="6424583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dirty="0"/>
              <a:t>Spaghetti Towers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DBE6F-D5C9-4E08-85D9-3F7CC090D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3512" y="4525347"/>
            <a:ext cx="3348538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Fun icebreakers were incorporated that also reinforced skills they were being taught.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919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298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A6F6EF2A-35CE-445A-B28B-9B18B0D39C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2" b="5047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639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A4369-8C5C-4B2A-A705-22572D7E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Student Celebration and Parent Reception!</a:t>
            </a:r>
          </a:p>
        </p:txBody>
      </p:sp>
      <p:pic>
        <p:nvPicPr>
          <p:cNvPr id="9" name="Picture 9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1BE31E8B-EDC1-4C93-A9B2-F45FA20BAE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937" b="49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CFF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6F268-640E-423D-BDD2-8D5736EA1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107721"/>
            <a:ext cx="6859658" cy="45186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The last day of the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Program directors Q &amp;A and presentation for parents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Student presentations for parents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Reception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Celebrating the learning that took place during the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Students presented with the Livescribe to take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Parents were provided copies of </a:t>
            </a:r>
            <a:r>
              <a:rPr lang="en-US" sz="2400" dirty="0">
                <a:cs typeface="Calibri"/>
                <a:hlinkClick r:id="rId3"/>
              </a:rPr>
              <a:t>Effective College planning </a:t>
            </a:r>
            <a:r>
              <a:rPr lang="en-US" sz="2400">
                <a:cs typeface="Calibri"/>
                <a:hlinkClick r:id="rId3"/>
              </a:rPr>
              <a:t>manual and workbook</a:t>
            </a:r>
            <a:r>
              <a:rPr lang="en-US" sz="2400">
                <a:cs typeface="Calibri"/>
              </a:rPr>
              <a:t>  </a:t>
            </a:r>
          </a:p>
          <a:p>
            <a:r>
              <a:rPr lang="en-US" sz="2400">
                <a:cs typeface="Calibri"/>
              </a:rPr>
              <a:t>(</a:t>
            </a:r>
            <a:r>
              <a:rPr lang="en-US" sz="2400" dirty="0">
                <a:ea typeface="+mn-lt"/>
                <a:cs typeface="+mn-lt"/>
                <a:hlinkClick r:id="rId3"/>
              </a:rPr>
              <a:t>https://www.wnyccda.org/resources.html</a:t>
            </a:r>
            <a:r>
              <a:rPr lang="en-US" sz="2400" dirty="0">
                <a:ea typeface="+mn-lt"/>
                <a:cs typeface="+mn-lt"/>
              </a:rPr>
              <a:t>)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571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0BF106D0D4F74F871DE4F791EF95DB" ma:contentTypeVersion="12" ma:contentTypeDescription="Create a new document." ma:contentTypeScope="" ma:versionID="896e9faaea1a3d68338a88821402b72d">
  <xsd:schema xmlns:xsd="http://www.w3.org/2001/XMLSchema" xmlns:xs="http://www.w3.org/2001/XMLSchema" xmlns:p="http://schemas.microsoft.com/office/2006/metadata/properties" xmlns:ns1="http://schemas.microsoft.com/sharepoint/v3" xmlns:ns3="fee6c84c-6559-4ca2-9594-fa6df59e27cc" xmlns:ns4="9f32b8a3-747d-497a-b219-ed5a27547497" targetNamespace="http://schemas.microsoft.com/office/2006/metadata/properties" ma:root="true" ma:fieldsID="b04b0d7c49e559f0588def26d1a9aa9d" ns1:_="" ns3:_="" ns4:_="">
    <xsd:import namespace="http://schemas.microsoft.com/sharepoint/v3"/>
    <xsd:import namespace="fee6c84c-6559-4ca2-9594-fa6df59e27cc"/>
    <xsd:import namespace="9f32b8a3-747d-497a-b219-ed5a275474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6c84c-6559-4ca2-9594-fa6df59e27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2b8a3-747d-497a-b219-ed5a27547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790361-7172-4C25-9222-466182D2C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ee6c84c-6559-4ca2-9594-fa6df59e27cc"/>
    <ds:schemaRef ds:uri="9f32b8a3-747d-497a-b219-ed5a27547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F9360C-C425-40CD-B86F-D6D3E06780D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83D9149-C885-4CB4-B42A-EECF39D96D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</Words>
  <Application>Microsoft Office PowerPoint</Application>
  <PresentationFormat>Widescreen</PresentationFormat>
  <Paragraphs>194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1_Office Theme</vt:lpstr>
      <vt:lpstr>  Lisa Morrison-Fronckowiak Sumana Silverheels  Buffalo State College </vt:lpstr>
      <vt:lpstr>Why ACCESS BSC?</vt:lpstr>
      <vt:lpstr>Lack of general skills</vt:lpstr>
      <vt:lpstr>Students with Disabilities in Higher Education</vt:lpstr>
      <vt:lpstr>The Program</vt:lpstr>
      <vt:lpstr>Recruitment and Implementation</vt:lpstr>
      <vt:lpstr>Sample Schedule</vt:lpstr>
      <vt:lpstr>Spaghetti Towers</vt:lpstr>
      <vt:lpstr>Student Celebration and Parent Reception!</vt:lpstr>
      <vt:lpstr>Assistive Technology Tools</vt:lpstr>
      <vt:lpstr>Livescribe Pen</vt:lpstr>
      <vt:lpstr>Why Read&amp;Write</vt:lpstr>
      <vt:lpstr>iPad Mini with keyboard</vt:lpstr>
      <vt:lpstr>Voice Dream - Reader</vt:lpstr>
      <vt:lpstr>Voice Dream - Writer</vt:lpstr>
      <vt:lpstr>Voice Dream - Scanner</vt:lpstr>
      <vt:lpstr>Barriers with Implementation of Technology</vt:lpstr>
      <vt:lpstr>Mentor Contribution</vt:lpstr>
      <vt:lpstr>"Takeaways"</vt:lpstr>
      <vt:lpstr>Parent comments:</vt:lpstr>
      <vt:lpstr>Student comments and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BSC: A Bridge to Success in College </dc:title>
  <dc:creator>Silverheels, Sumana</dc:creator>
  <cp:lastModifiedBy>Silverheels, Sumana</cp:lastModifiedBy>
  <cp:revision>1</cp:revision>
  <dcterms:created xsi:type="dcterms:W3CDTF">2019-10-28T14:11:11Z</dcterms:created>
  <dcterms:modified xsi:type="dcterms:W3CDTF">2019-10-30T18:56:57Z</dcterms:modified>
</cp:coreProperties>
</file>