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mp" ContentType="image/png"/>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1"/>
    <p:sldMasterId id="2147483708" r:id="rId2"/>
  </p:sldMasterIdLst>
  <p:notesMasterIdLst>
    <p:notesMasterId r:id="rId43"/>
  </p:notesMasterIdLst>
  <p:handoutMasterIdLst>
    <p:handoutMasterId r:id="rId44"/>
  </p:handoutMasterIdLst>
  <p:sldIdLst>
    <p:sldId id="266" r:id="rId3"/>
    <p:sldId id="613" r:id="rId4"/>
    <p:sldId id="290" r:id="rId5"/>
    <p:sldId id="595" r:id="rId6"/>
    <p:sldId id="596" r:id="rId7"/>
    <p:sldId id="598" r:id="rId8"/>
    <p:sldId id="599" r:id="rId9"/>
    <p:sldId id="597" r:id="rId10"/>
    <p:sldId id="586" r:id="rId11"/>
    <p:sldId id="601" r:id="rId12"/>
    <p:sldId id="607" r:id="rId13"/>
    <p:sldId id="608" r:id="rId14"/>
    <p:sldId id="581" r:id="rId15"/>
    <p:sldId id="579" r:id="rId16"/>
    <p:sldId id="582" r:id="rId17"/>
    <p:sldId id="536" r:id="rId18"/>
    <p:sldId id="615" r:id="rId19"/>
    <p:sldId id="317" r:id="rId20"/>
    <p:sldId id="585" r:id="rId21"/>
    <p:sldId id="587" r:id="rId22"/>
    <p:sldId id="588" r:id="rId23"/>
    <p:sldId id="616" r:id="rId24"/>
    <p:sldId id="590" r:id="rId25"/>
    <p:sldId id="591" r:id="rId26"/>
    <p:sldId id="592" r:id="rId27"/>
    <p:sldId id="611" r:id="rId28"/>
    <p:sldId id="603" r:id="rId29"/>
    <p:sldId id="609" r:id="rId30"/>
    <p:sldId id="604" r:id="rId31"/>
    <p:sldId id="606" r:id="rId32"/>
    <p:sldId id="605" r:id="rId33"/>
    <p:sldId id="610" r:id="rId34"/>
    <p:sldId id="614" r:id="rId35"/>
    <p:sldId id="594" r:id="rId36"/>
    <p:sldId id="377" r:id="rId37"/>
    <p:sldId id="395" r:id="rId38"/>
    <p:sldId id="396" r:id="rId39"/>
    <p:sldId id="378" r:id="rId40"/>
    <p:sldId id="612" r:id="rId41"/>
    <p:sldId id="301" r:id="rId42"/>
  </p:sldIdLst>
  <p:sldSz cx="18288000" cy="10287000"/>
  <p:notesSz cx="6858000" cy="9144000"/>
  <p:defaultTextStyle>
    <a:defPPr>
      <a:defRPr lang="id-ID"/>
    </a:defPPr>
    <a:lvl1pPr marL="0" algn="l" defTabSz="1371302" rtl="0" eaLnBrk="1" latinLnBrk="0" hangingPunct="1">
      <a:defRPr sz="2600" kern="1200">
        <a:solidFill>
          <a:schemeClr val="tx1"/>
        </a:solidFill>
        <a:latin typeface="+mn-lt"/>
        <a:ea typeface="+mn-ea"/>
        <a:cs typeface="+mn-cs"/>
      </a:defRPr>
    </a:lvl1pPr>
    <a:lvl2pPr marL="685652" algn="l" defTabSz="1371302" rtl="0" eaLnBrk="1" latinLnBrk="0" hangingPunct="1">
      <a:defRPr sz="2600" kern="1200">
        <a:solidFill>
          <a:schemeClr val="tx1"/>
        </a:solidFill>
        <a:latin typeface="+mn-lt"/>
        <a:ea typeface="+mn-ea"/>
        <a:cs typeface="+mn-cs"/>
      </a:defRPr>
    </a:lvl2pPr>
    <a:lvl3pPr marL="1371302" algn="l" defTabSz="1371302" rtl="0" eaLnBrk="1" latinLnBrk="0" hangingPunct="1">
      <a:defRPr sz="2600" kern="1200">
        <a:solidFill>
          <a:schemeClr val="tx1"/>
        </a:solidFill>
        <a:latin typeface="+mn-lt"/>
        <a:ea typeface="+mn-ea"/>
        <a:cs typeface="+mn-cs"/>
      </a:defRPr>
    </a:lvl3pPr>
    <a:lvl4pPr marL="2056954" algn="l" defTabSz="1371302" rtl="0" eaLnBrk="1" latinLnBrk="0" hangingPunct="1">
      <a:defRPr sz="2600" kern="1200">
        <a:solidFill>
          <a:schemeClr val="tx1"/>
        </a:solidFill>
        <a:latin typeface="+mn-lt"/>
        <a:ea typeface="+mn-ea"/>
        <a:cs typeface="+mn-cs"/>
      </a:defRPr>
    </a:lvl4pPr>
    <a:lvl5pPr marL="2742606" algn="l" defTabSz="1371302" rtl="0" eaLnBrk="1" latinLnBrk="0" hangingPunct="1">
      <a:defRPr sz="2600" kern="1200">
        <a:solidFill>
          <a:schemeClr val="tx1"/>
        </a:solidFill>
        <a:latin typeface="+mn-lt"/>
        <a:ea typeface="+mn-ea"/>
        <a:cs typeface="+mn-cs"/>
      </a:defRPr>
    </a:lvl5pPr>
    <a:lvl6pPr marL="3428258" algn="l" defTabSz="1371302" rtl="0" eaLnBrk="1" latinLnBrk="0" hangingPunct="1">
      <a:defRPr sz="2600" kern="1200">
        <a:solidFill>
          <a:schemeClr val="tx1"/>
        </a:solidFill>
        <a:latin typeface="+mn-lt"/>
        <a:ea typeface="+mn-ea"/>
        <a:cs typeface="+mn-cs"/>
      </a:defRPr>
    </a:lvl6pPr>
    <a:lvl7pPr marL="4113908" algn="l" defTabSz="1371302" rtl="0" eaLnBrk="1" latinLnBrk="0" hangingPunct="1">
      <a:defRPr sz="2600" kern="1200">
        <a:solidFill>
          <a:schemeClr val="tx1"/>
        </a:solidFill>
        <a:latin typeface="+mn-lt"/>
        <a:ea typeface="+mn-ea"/>
        <a:cs typeface="+mn-cs"/>
      </a:defRPr>
    </a:lvl7pPr>
    <a:lvl8pPr marL="4799560" algn="l" defTabSz="1371302" rtl="0" eaLnBrk="1" latinLnBrk="0" hangingPunct="1">
      <a:defRPr sz="2600" kern="1200">
        <a:solidFill>
          <a:schemeClr val="tx1"/>
        </a:solidFill>
        <a:latin typeface="+mn-lt"/>
        <a:ea typeface="+mn-ea"/>
        <a:cs typeface="+mn-cs"/>
      </a:defRPr>
    </a:lvl8pPr>
    <a:lvl9pPr marL="5485212" algn="l" defTabSz="1371302" rtl="0" eaLnBrk="1" latinLnBrk="0" hangingPunct="1">
      <a:defRPr sz="2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4">
          <p15:clr>
            <a:srgbClr val="A4A3A4"/>
          </p15:clr>
        </p15:guide>
        <p15:guide id="2" orient="horz" pos="569">
          <p15:clr>
            <a:srgbClr val="A4A3A4"/>
          </p15:clr>
        </p15:guide>
        <p15:guide id="3" pos="1151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2066"/>
    <a:srgbClr val="004990"/>
    <a:srgbClr val="25408F"/>
    <a:srgbClr val="1D4288"/>
    <a:srgbClr val="FF3300"/>
    <a:srgbClr val="954ECA"/>
    <a:srgbClr val="A568D2"/>
    <a:srgbClr val="FB5331"/>
    <a:srgbClr val="EA2D00"/>
    <a:srgbClr val="7131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08" autoAdjust="0"/>
    <p:restoredTop sz="93096" autoAdjust="0"/>
  </p:normalViewPr>
  <p:slideViewPr>
    <p:cSldViewPr snapToGrid="0">
      <p:cViewPr varScale="1">
        <p:scale>
          <a:sx n="71" d="100"/>
          <a:sy n="71" d="100"/>
        </p:scale>
        <p:origin x="936" y="84"/>
      </p:cViewPr>
      <p:guideLst>
        <p:guide orient="horz" pos="1294"/>
        <p:guide orient="horz" pos="569"/>
        <p:guide pos="11519"/>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4014"/>
    </p:cViewPr>
  </p:sorter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258135-D36F-417F-B5E2-DB3B3212DE48}" type="doc">
      <dgm:prSet loTypeId="urn:microsoft.com/office/officeart/2009/3/layout/CircleRelationship" loCatId="relationship" qsTypeId="urn:microsoft.com/office/officeart/2005/8/quickstyle/3d1" qsCatId="3D" csTypeId="urn:microsoft.com/office/officeart/2005/8/colors/accent1_2" csCatId="accent1" phldr="1"/>
      <dgm:spPr/>
      <dgm:t>
        <a:bodyPr/>
        <a:lstStyle/>
        <a:p>
          <a:endParaRPr lang="en-CA"/>
        </a:p>
      </dgm:t>
    </dgm:pt>
    <dgm:pt modelId="{41079A29-B56A-4742-9BCA-B881BE3AEBFE}">
      <dgm:prSet phldrT="[Text]"/>
      <dgm:spPr/>
      <dgm:t>
        <a:bodyPr/>
        <a:lstStyle/>
        <a:p>
          <a:r>
            <a:rPr lang="en-CA" b="1" dirty="0">
              <a:latin typeface="Calibri" panose="020F0502020204030204" pitchFamily="34" charset="0"/>
            </a:rPr>
            <a:t>Text Content</a:t>
          </a:r>
          <a:endParaRPr lang="en-CA" dirty="0">
            <a:latin typeface="Calibri" panose="020F0502020204030204" pitchFamily="34" charset="0"/>
          </a:endParaRPr>
        </a:p>
      </dgm:t>
    </dgm:pt>
    <dgm:pt modelId="{F7C209FB-15E2-470C-A332-7E3377F06BC9}" type="parTrans" cxnId="{2E510642-9B6C-4878-AA5E-E53728230C76}">
      <dgm:prSet/>
      <dgm:spPr/>
      <dgm:t>
        <a:bodyPr/>
        <a:lstStyle/>
        <a:p>
          <a:endParaRPr lang="en-CA"/>
        </a:p>
      </dgm:t>
    </dgm:pt>
    <dgm:pt modelId="{BE698B97-8BF7-4E57-8C9B-ECDE5A7019D4}" type="sibTrans" cxnId="{2E510642-9B6C-4878-AA5E-E53728230C76}">
      <dgm:prSet/>
      <dgm:spPr/>
      <dgm:t>
        <a:bodyPr/>
        <a:lstStyle/>
        <a:p>
          <a:endParaRPr lang="en-CA"/>
        </a:p>
      </dgm:t>
    </dgm:pt>
    <dgm:pt modelId="{6D7D17F1-7493-4A75-B0C2-E493470C7938}">
      <dgm:prSet phldrT="[Text]"/>
      <dgm:spPr/>
      <dgm:t>
        <a:bodyPr/>
        <a:lstStyle/>
        <a:p>
          <a:r>
            <a:rPr lang="en-CA" b="1" dirty="0">
              <a:latin typeface="Calibri" panose="020F0502020204030204" pitchFamily="34" charset="0"/>
            </a:rPr>
            <a:t>Fonts</a:t>
          </a:r>
          <a:endParaRPr lang="en-CA" dirty="0">
            <a:latin typeface="Calibri" panose="020F0502020204030204" pitchFamily="34" charset="0"/>
          </a:endParaRPr>
        </a:p>
      </dgm:t>
    </dgm:pt>
    <dgm:pt modelId="{8C1DDA75-96FB-4CFE-B65A-DDCE79B940BC}" type="parTrans" cxnId="{08BA003E-B4E0-4333-91E3-E08882489969}">
      <dgm:prSet/>
      <dgm:spPr/>
      <dgm:t>
        <a:bodyPr/>
        <a:lstStyle/>
        <a:p>
          <a:endParaRPr lang="en-CA"/>
        </a:p>
      </dgm:t>
    </dgm:pt>
    <dgm:pt modelId="{937EB8F0-5A07-4194-9B3F-D80707AB1DC1}" type="sibTrans" cxnId="{08BA003E-B4E0-4333-91E3-E08882489969}">
      <dgm:prSet/>
      <dgm:spPr/>
      <dgm:t>
        <a:bodyPr/>
        <a:lstStyle/>
        <a:p>
          <a:endParaRPr lang="en-CA"/>
        </a:p>
      </dgm:t>
    </dgm:pt>
    <dgm:pt modelId="{3739E96D-B1CE-4AB1-B8A0-CED5399DD7CC}">
      <dgm:prSet phldrT="[Text]"/>
      <dgm:spPr/>
      <dgm:t>
        <a:bodyPr/>
        <a:lstStyle/>
        <a:p>
          <a:r>
            <a:rPr lang="en-CA" b="1" dirty="0">
              <a:latin typeface="Calibri" panose="020F0502020204030204" pitchFamily="34" charset="0"/>
            </a:rPr>
            <a:t>Structure</a:t>
          </a:r>
        </a:p>
      </dgm:t>
    </dgm:pt>
    <dgm:pt modelId="{77262D91-B07D-4D64-A5DB-6D47804A8940}" type="parTrans" cxnId="{53C5FB1B-FAF0-4B20-A354-80E1EC24D279}">
      <dgm:prSet/>
      <dgm:spPr/>
      <dgm:t>
        <a:bodyPr/>
        <a:lstStyle/>
        <a:p>
          <a:endParaRPr lang="en-CA"/>
        </a:p>
      </dgm:t>
    </dgm:pt>
    <dgm:pt modelId="{544A2788-E364-44EF-82C7-2F1ACCB16F0F}" type="sibTrans" cxnId="{53C5FB1B-FAF0-4B20-A354-80E1EC24D279}">
      <dgm:prSet/>
      <dgm:spPr/>
      <dgm:t>
        <a:bodyPr/>
        <a:lstStyle/>
        <a:p>
          <a:endParaRPr lang="en-CA"/>
        </a:p>
      </dgm:t>
    </dgm:pt>
    <dgm:pt modelId="{AD1A7BA0-B88F-4C51-BB56-568E484940E7}">
      <dgm:prSet/>
      <dgm:spPr/>
      <dgm:t>
        <a:bodyPr/>
        <a:lstStyle/>
        <a:p>
          <a:endParaRPr lang="en-CA"/>
        </a:p>
      </dgm:t>
    </dgm:pt>
    <dgm:pt modelId="{7A6DD3C3-6F4D-4B83-8BAA-8387CF9EE25C}" type="parTrans" cxnId="{A0F697E7-DA2A-4280-9EBE-7F936F23AB8E}">
      <dgm:prSet/>
      <dgm:spPr/>
      <dgm:t>
        <a:bodyPr/>
        <a:lstStyle/>
        <a:p>
          <a:endParaRPr lang="en-CA"/>
        </a:p>
      </dgm:t>
    </dgm:pt>
    <dgm:pt modelId="{5453A5A9-56B7-44E2-B542-CDC8E3FC712F}" type="sibTrans" cxnId="{A0F697E7-DA2A-4280-9EBE-7F936F23AB8E}">
      <dgm:prSet/>
      <dgm:spPr/>
      <dgm:t>
        <a:bodyPr/>
        <a:lstStyle/>
        <a:p>
          <a:endParaRPr lang="en-CA"/>
        </a:p>
      </dgm:t>
    </dgm:pt>
    <dgm:pt modelId="{6F4D7100-1D89-4654-8B2C-6D322EE65E2B}" type="pres">
      <dgm:prSet presAssocID="{CB258135-D36F-417F-B5E2-DB3B3212DE48}" presName="Name0" presStyleCnt="0">
        <dgm:presLayoutVars>
          <dgm:chMax val="1"/>
          <dgm:chPref val="1"/>
        </dgm:presLayoutVars>
      </dgm:prSet>
      <dgm:spPr/>
    </dgm:pt>
    <dgm:pt modelId="{0F035487-34E8-495F-8C33-B657CF96E238}" type="pres">
      <dgm:prSet presAssocID="{41079A29-B56A-4742-9BCA-B881BE3AEBFE}" presName="Parent" presStyleLbl="node0" presStyleIdx="0" presStyleCnt="1">
        <dgm:presLayoutVars>
          <dgm:chMax val="5"/>
          <dgm:chPref val="5"/>
        </dgm:presLayoutVars>
      </dgm:prSet>
      <dgm:spPr/>
    </dgm:pt>
    <dgm:pt modelId="{C517EF67-34AD-4E7F-BE5D-05368CDCA8E0}" type="pres">
      <dgm:prSet presAssocID="{41079A29-B56A-4742-9BCA-B881BE3AEBFE}" presName="Accent1" presStyleLbl="node1" presStyleIdx="0" presStyleCnt="15"/>
      <dgm:spPr/>
    </dgm:pt>
    <dgm:pt modelId="{670875A5-93E9-4632-8666-813B1AD2F7EC}" type="pres">
      <dgm:prSet presAssocID="{41079A29-B56A-4742-9BCA-B881BE3AEBFE}" presName="Accent2" presStyleLbl="node1" presStyleIdx="1" presStyleCnt="15"/>
      <dgm:spPr/>
    </dgm:pt>
    <dgm:pt modelId="{E06B1EC1-270B-49C1-8986-9618CDABAC90}" type="pres">
      <dgm:prSet presAssocID="{41079A29-B56A-4742-9BCA-B881BE3AEBFE}" presName="Accent3" presStyleLbl="node1" presStyleIdx="2" presStyleCnt="15"/>
      <dgm:spPr/>
    </dgm:pt>
    <dgm:pt modelId="{DB09996E-0930-48B3-B8B2-1A09A2387FEF}" type="pres">
      <dgm:prSet presAssocID="{41079A29-B56A-4742-9BCA-B881BE3AEBFE}" presName="Accent4" presStyleLbl="node1" presStyleIdx="3" presStyleCnt="15"/>
      <dgm:spPr/>
    </dgm:pt>
    <dgm:pt modelId="{90F6F9AE-51A2-4211-817A-FF1C5C1D7423}" type="pres">
      <dgm:prSet presAssocID="{41079A29-B56A-4742-9BCA-B881BE3AEBFE}" presName="Accent5" presStyleLbl="node1" presStyleIdx="4" presStyleCnt="15"/>
      <dgm:spPr/>
    </dgm:pt>
    <dgm:pt modelId="{3EC5CE0C-41FE-4AC0-A456-9424D9283739}" type="pres">
      <dgm:prSet presAssocID="{41079A29-B56A-4742-9BCA-B881BE3AEBFE}" presName="Accent6" presStyleLbl="node1" presStyleIdx="5" presStyleCnt="15"/>
      <dgm:spPr/>
    </dgm:pt>
    <dgm:pt modelId="{7CE4871A-2A90-4A71-BFE1-3DB35C3EF4F6}" type="pres">
      <dgm:prSet presAssocID="{6D7D17F1-7493-4A75-B0C2-E493470C7938}" presName="Child1" presStyleLbl="node1" presStyleIdx="6" presStyleCnt="15">
        <dgm:presLayoutVars>
          <dgm:chMax val="0"/>
          <dgm:chPref val="0"/>
        </dgm:presLayoutVars>
      </dgm:prSet>
      <dgm:spPr/>
    </dgm:pt>
    <dgm:pt modelId="{05CBAB3B-D18A-4A02-B70D-4446FC8DCAEE}" type="pres">
      <dgm:prSet presAssocID="{6D7D17F1-7493-4A75-B0C2-E493470C7938}" presName="Accent7" presStyleCnt="0"/>
      <dgm:spPr/>
    </dgm:pt>
    <dgm:pt modelId="{D2811F8E-3F19-4BB6-8475-78A21D855980}" type="pres">
      <dgm:prSet presAssocID="{6D7D17F1-7493-4A75-B0C2-E493470C7938}" presName="AccentHold1" presStyleLbl="node1" presStyleIdx="7" presStyleCnt="15"/>
      <dgm:spPr/>
    </dgm:pt>
    <dgm:pt modelId="{2050B634-5E9E-4AE5-87C2-43D5AD2EC3B2}" type="pres">
      <dgm:prSet presAssocID="{6D7D17F1-7493-4A75-B0C2-E493470C7938}" presName="Accent8" presStyleCnt="0"/>
      <dgm:spPr/>
    </dgm:pt>
    <dgm:pt modelId="{B9F93788-24D5-478B-AAF1-AB9A48C0BE8E}" type="pres">
      <dgm:prSet presAssocID="{6D7D17F1-7493-4A75-B0C2-E493470C7938}" presName="AccentHold2" presStyleLbl="node1" presStyleIdx="8" presStyleCnt="15" custLinFactNeighborX="-3319" custLinFactNeighborY="1893"/>
      <dgm:spPr/>
    </dgm:pt>
    <dgm:pt modelId="{D2F68BE6-24CF-46AA-8B5B-305EFA509171}" type="pres">
      <dgm:prSet presAssocID="{3739E96D-B1CE-4AB1-B8A0-CED5399DD7CC}" presName="Child2" presStyleLbl="node1" presStyleIdx="9" presStyleCnt="15">
        <dgm:presLayoutVars>
          <dgm:chMax val="0"/>
          <dgm:chPref val="0"/>
        </dgm:presLayoutVars>
      </dgm:prSet>
      <dgm:spPr/>
    </dgm:pt>
    <dgm:pt modelId="{34FB58BD-0F77-4F71-BCA8-2B72021C4F45}" type="pres">
      <dgm:prSet presAssocID="{3739E96D-B1CE-4AB1-B8A0-CED5399DD7CC}" presName="Accent9" presStyleCnt="0"/>
      <dgm:spPr/>
    </dgm:pt>
    <dgm:pt modelId="{FDF9DCF5-845F-44A3-9CEE-A3125358A4DF}" type="pres">
      <dgm:prSet presAssocID="{3739E96D-B1CE-4AB1-B8A0-CED5399DD7CC}" presName="AccentHold1" presStyleLbl="node1" presStyleIdx="10" presStyleCnt="15"/>
      <dgm:spPr/>
    </dgm:pt>
    <dgm:pt modelId="{6FECE4DF-E29C-48DC-A972-7199A9CC41AF}" type="pres">
      <dgm:prSet presAssocID="{3739E96D-B1CE-4AB1-B8A0-CED5399DD7CC}" presName="Accent10" presStyleCnt="0"/>
      <dgm:spPr/>
    </dgm:pt>
    <dgm:pt modelId="{06583863-BF17-40A5-8771-EA07EFDDC3EF}" type="pres">
      <dgm:prSet presAssocID="{3739E96D-B1CE-4AB1-B8A0-CED5399DD7CC}" presName="AccentHold2" presStyleLbl="node1" presStyleIdx="11" presStyleCnt="15"/>
      <dgm:spPr/>
    </dgm:pt>
    <dgm:pt modelId="{5B3D438A-5DCB-4A88-9ACE-6B58578C6107}" type="pres">
      <dgm:prSet presAssocID="{3739E96D-B1CE-4AB1-B8A0-CED5399DD7CC}" presName="Accent11" presStyleCnt="0"/>
      <dgm:spPr/>
    </dgm:pt>
    <dgm:pt modelId="{A5E17FC9-0375-403D-97AE-A13AC8A98960}" type="pres">
      <dgm:prSet presAssocID="{3739E96D-B1CE-4AB1-B8A0-CED5399DD7CC}" presName="AccentHold3" presStyleLbl="node1" presStyleIdx="12" presStyleCnt="15"/>
      <dgm:spPr/>
    </dgm:pt>
    <dgm:pt modelId="{BB89DA9F-D028-43C0-B509-6BC709BADACB}" type="pres">
      <dgm:prSet presAssocID="{AD1A7BA0-B88F-4C51-BB56-568E484940E7}" presName="Child3" presStyleLbl="node1" presStyleIdx="13" presStyleCnt="15" custLinFactNeighborX="-83048" custLinFactNeighborY="25431">
        <dgm:presLayoutVars>
          <dgm:chMax val="0"/>
          <dgm:chPref val="0"/>
        </dgm:presLayoutVars>
      </dgm:prSet>
      <dgm:spPr/>
    </dgm:pt>
    <dgm:pt modelId="{5C7C0193-DAE5-43D8-AE35-D8F0C2C3B132}" type="pres">
      <dgm:prSet presAssocID="{AD1A7BA0-B88F-4C51-BB56-568E484940E7}" presName="Accent12" presStyleCnt="0"/>
      <dgm:spPr/>
    </dgm:pt>
    <dgm:pt modelId="{5259158A-7187-4D2C-B293-5A424FA1C670}" type="pres">
      <dgm:prSet presAssocID="{AD1A7BA0-B88F-4C51-BB56-568E484940E7}" presName="AccentHold1" presStyleLbl="node1" presStyleIdx="14" presStyleCnt="15"/>
      <dgm:spPr/>
    </dgm:pt>
  </dgm:ptLst>
  <dgm:cxnLst>
    <dgm:cxn modelId="{6C1BB60D-197F-482C-BBF1-72A66C8A82D1}" type="presOf" srcId="{CB258135-D36F-417F-B5E2-DB3B3212DE48}" destId="{6F4D7100-1D89-4654-8B2C-6D322EE65E2B}" srcOrd="0" destOrd="0" presId="urn:microsoft.com/office/officeart/2009/3/layout/CircleRelationship"/>
    <dgm:cxn modelId="{53C5FB1B-FAF0-4B20-A354-80E1EC24D279}" srcId="{41079A29-B56A-4742-9BCA-B881BE3AEBFE}" destId="{3739E96D-B1CE-4AB1-B8A0-CED5399DD7CC}" srcOrd="1" destOrd="0" parTransId="{77262D91-B07D-4D64-A5DB-6D47804A8940}" sibTransId="{544A2788-E364-44EF-82C7-2F1ACCB16F0F}"/>
    <dgm:cxn modelId="{33CD1733-AC6E-402E-A37A-1C39A4CB2E6A}" type="presOf" srcId="{41079A29-B56A-4742-9BCA-B881BE3AEBFE}" destId="{0F035487-34E8-495F-8C33-B657CF96E238}" srcOrd="0" destOrd="0" presId="urn:microsoft.com/office/officeart/2009/3/layout/CircleRelationship"/>
    <dgm:cxn modelId="{08BA003E-B4E0-4333-91E3-E08882489969}" srcId="{41079A29-B56A-4742-9BCA-B881BE3AEBFE}" destId="{6D7D17F1-7493-4A75-B0C2-E493470C7938}" srcOrd="0" destOrd="0" parTransId="{8C1DDA75-96FB-4CFE-B65A-DDCE79B940BC}" sibTransId="{937EB8F0-5A07-4194-9B3F-D80707AB1DC1}"/>
    <dgm:cxn modelId="{2E510642-9B6C-4878-AA5E-E53728230C76}" srcId="{CB258135-D36F-417F-B5E2-DB3B3212DE48}" destId="{41079A29-B56A-4742-9BCA-B881BE3AEBFE}" srcOrd="0" destOrd="0" parTransId="{F7C209FB-15E2-470C-A332-7E3377F06BC9}" sibTransId="{BE698B97-8BF7-4E57-8C9B-ECDE5A7019D4}"/>
    <dgm:cxn modelId="{CE75B069-94E7-44D7-8997-BF0D6C1DC036}" type="presOf" srcId="{3739E96D-B1CE-4AB1-B8A0-CED5399DD7CC}" destId="{D2F68BE6-24CF-46AA-8B5B-305EFA509171}" srcOrd="0" destOrd="0" presId="urn:microsoft.com/office/officeart/2009/3/layout/CircleRelationship"/>
    <dgm:cxn modelId="{044FBB8A-BB92-451A-9D62-0613F50AF6B5}" type="presOf" srcId="{6D7D17F1-7493-4A75-B0C2-E493470C7938}" destId="{7CE4871A-2A90-4A71-BFE1-3DB35C3EF4F6}" srcOrd="0" destOrd="0" presId="urn:microsoft.com/office/officeart/2009/3/layout/CircleRelationship"/>
    <dgm:cxn modelId="{A0F697E7-DA2A-4280-9EBE-7F936F23AB8E}" srcId="{41079A29-B56A-4742-9BCA-B881BE3AEBFE}" destId="{AD1A7BA0-B88F-4C51-BB56-568E484940E7}" srcOrd="2" destOrd="0" parTransId="{7A6DD3C3-6F4D-4B83-8BAA-8387CF9EE25C}" sibTransId="{5453A5A9-56B7-44E2-B542-CDC8E3FC712F}"/>
    <dgm:cxn modelId="{29BFACEB-587D-4121-8E4A-B450AFA6E76B}" type="presOf" srcId="{AD1A7BA0-B88F-4C51-BB56-568E484940E7}" destId="{BB89DA9F-D028-43C0-B509-6BC709BADACB}" srcOrd="0" destOrd="0" presId="urn:microsoft.com/office/officeart/2009/3/layout/CircleRelationship"/>
    <dgm:cxn modelId="{942521A9-70A2-4875-8B8C-32B8F6E25AAE}" type="presParOf" srcId="{6F4D7100-1D89-4654-8B2C-6D322EE65E2B}" destId="{0F035487-34E8-495F-8C33-B657CF96E238}" srcOrd="0" destOrd="0" presId="urn:microsoft.com/office/officeart/2009/3/layout/CircleRelationship"/>
    <dgm:cxn modelId="{80D75150-7189-42C5-ABE7-539F0DB8CB8D}" type="presParOf" srcId="{6F4D7100-1D89-4654-8B2C-6D322EE65E2B}" destId="{C517EF67-34AD-4E7F-BE5D-05368CDCA8E0}" srcOrd="1" destOrd="0" presId="urn:microsoft.com/office/officeart/2009/3/layout/CircleRelationship"/>
    <dgm:cxn modelId="{94732835-7D3D-423A-AFC2-56E9A6549757}" type="presParOf" srcId="{6F4D7100-1D89-4654-8B2C-6D322EE65E2B}" destId="{670875A5-93E9-4632-8666-813B1AD2F7EC}" srcOrd="2" destOrd="0" presId="urn:microsoft.com/office/officeart/2009/3/layout/CircleRelationship"/>
    <dgm:cxn modelId="{11862524-DDBB-4CC4-9496-A56B24F314CB}" type="presParOf" srcId="{6F4D7100-1D89-4654-8B2C-6D322EE65E2B}" destId="{E06B1EC1-270B-49C1-8986-9618CDABAC90}" srcOrd="3" destOrd="0" presId="urn:microsoft.com/office/officeart/2009/3/layout/CircleRelationship"/>
    <dgm:cxn modelId="{F759FBA1-A002-44F8-8270-415973E91B50}" type="presParOf" srcId="{6F4D7100-1D89-4654-8B2C-6D322EE65E2B}" destId="{DB09996E-0930-48B3-B8B2-1A09A2387FEF}" srcOrd="4" destOrd="0" presId="urn:microsoft.com/office/officeart/2009/3/layout/CircleRelationship"/>
    <dgm:cxn modelId="{F82EB7C6-871E-4582-A9C3-395C005C170E}" type="presParOf" srcId="{6F4D7100-1D89-4654-8B2C-6D322EE65E2B}" destId="{90F6F9AE-51A2-4211-817A-FF1C5C1D7423}" srcOrd="5" destOrd="0" presId="urn:microsoft.com/office/officeart/2009/3/layout/CircleRelationship"/>
    <dgm:cxn modelId="{13C341AC-D8A6-42DB-979E-BC20E461C42C}" type="presParOf" srcId="{6F4D7100-1D89-4654-8B2C-6D322EE65E2B}" destId="{3EC5CE0C-41FE-4AC0-A456-9424D9283739}" srcOrd="6" destOrd="0" presId="urn:microsoft.com/office/officeart/2009/3/layout/CircleRelationship"/>
    <dgm:cxn modelId="{1EE068A0-B9C3-494E-AF9D-3F90E38BD82F}" type="presParOf" srcId="{6F4D7100-1D89-4654-8B2C-6D322EE65E2B}" destId="{7CE4871A-2A90-4A71-BFE1-3DB35C3EF4F6}" srcOrd="7" destOrd="0" presId="urn:microsoft.com/office/officeart/2009/3/layout/CircleRelationship"/>
    <dgm:cxn modelId="{7A9D24B8-B66B-4C40-BFC0-47F76652752B}" type="presParOf" srcId="{6F4D7100-1D89-4654-8B2C-6D322EE65E2B}" destId="{05CBAB3B-D18A-4A02-B70D-4446FC8DCAEE}" srcOrd="8" destOrd="0" presId="urn:microsoft.com/office/officeart/2009/3/layout/CircleRelationship"/>
    <dgm:cxn modelId="{5FE0CEB3-5231-4959-91F8-712473056AC8}" type="presParOf" srcId="{05CBAB3B-D18A-4A02-B70D-4446FC8DCAEE}" destId="{D2811F8E-3F19-4BB6-8475-78A21D855980}" srcOrd="0" destOrd="0" presId="urn:microsoft.com/office/officeart/2009/3/layout/CircleRelationship"/>
    <dgm:cxn modelId="{E9F7CA12-C0AD-4655-8627-29EFCD309C87}" type="presParOf" srcId="{6F4D7100-1D89-4654-8B2C-6D322EE65E2B}" destId="{2050B634-5E9E-4AE5-87C2-43D5AD2EC3B2}" srcOrd="9" destOrd="0" presId="urn:microsoft.com/office/officeart/2009/3/layout/CircleRelationship"/>
    <dgm:cxn modelId="{EB19C6D8-1CC1-4507-A7CB-0A0CB223DF9C}" type="presParOf" srcId="{2050B634-5E9E-4AE5-87C2-43D5AD2EC3B2}" destId="{B9F93788-24D5-478B-AAF1-AB9A48C0BE8E}" srcOrd="0" destOrd="0" presId="urn:microsoft.com/office/officeart/2009/3/layout/CircleRelationship"/>
    <dgm:cxn modelId="{91083CE8-C083-4839-B425-EAE2521DDC56}" type="presParOf" srcId="{6F4D7100-1D89-4654-8B2C-6D322EE65E2B}" destId="{D2F68BE6-24CF-46AA-8B5B-305EFA509171}" srcOrd="10" destOrd="0" presId="urn:microsoft.com/office/officeart/2009/3/layout/CircleRelationship"/>
    <dgm:cxn modelId="{4D46129C-3585-4799-857D-48F8EF2B86C3}" type="presParOf" srcId="{6F4D7100-1D89-4654-8B2C-6D322EE65E2B}" destId="{34FB58BD-0F77-4F71-BCA8-2B72021C4F45}" srcOrd="11" destOrd="0" presId="urn:microsoft.com/office/officeart/2009/3/layout/CircleRelationship"/>
    <dgm:cxn modelId="{C9F41124-3863-4C7C-91AB-6394790716DD}" type="presParOf" srcId="{34FB58BD-0F77-4F71-BCA8-2B72021C4F45}" destId="{FDF9DCF5-845F-44A3-9CEE-A3125358A4DF}" srcOrd="0" destOrd="0" presId="urn:microsoft.com/office/officeart/2009/3/layout/CircleRelationship"/>
    <dgm:cxn modelId="{00FE0A19-F1A6-44E7-A0FE-B815501C4BB7}" type="presParOf" srcId="{6F4D7100-1D89-4654-8B2C-6D322EE65E2B}" destId="{6FECE4DF-E29C-48DC-A972-7199A9CC41AF}" srcOrd="12" destOrd="0" presId="urn:microsoft.com/office/officeart/2009/3/layout/CircleRelationship"/>
    <dgm:cxn modelId="{9C5EDDB4-C105-43D1-A90A-1D558AB6756C}" type="presParOf" srcId="{6FECE4DF-E29C-48DC-A972-7199A9CC41AF}" destId="{06583863-BF17-40A5-8771-EA07EFDDC3EF}" srcOrd="0" destOrd="0" presId="urn:microsoft.com/office/officeart/2009/3/layout/CircleRelationship"/>
    <dgm:cxn modelId="{71136205-BCEC-429F-9498-B6DD28FDD2D5}" type="presParOf" srcId="{6F4D7100-1D89-4654-8B2C-6D322EE65E2B}" destId="{5B3D438A-5DCB-4A88-9ACE-6B58578C6107}" srcOrd="13" destOrd="0" presId="urn:microsoft.com/office/officeart/2009/3/layout/CircleRelationship"/>
    <dgm:cxn modelId="{0A99E214-298D-45AF-95D7-67D12A1B2BF0}" type="presParOf" srcId="{5B3D438A-5DCB-4A88-9ACE-6B58578C6107}" destId="{A5E17FC9-0375-403D-97AE-A13AC8A98960}" srcOrd="0" destOrd="0" presId="urn:microsoft.com/office/officeart/2009/3/layout/CircleRelationship"/>
    <dgm:cxn modelId="{25910C9D-9281-40A4-B97A-EBD4235B9B94}" type="presParOf" srcId="{6F4D7100-1D89-4654-8B2C-6D322EE65E2B}" destId="{BB89DA9F-D028-43C0-B509-6BC709BADACB}" srcOrd="14" destOrd="0" presId="urn:microsoft.com/office/officeart/2009/3/layout/CircleRelationship"/>
    <dgm:cxn modelId="{46DE590C-9505-4038-BA2E-947A07C04E75}" type="presParOf" srcId="{6F4D7100-1D89-4654-8B2C-6D322EE65E2B}" destId="{5C7C0193-DAE5-43D8-AE35-D8F0C2C3B132}" srcOrd="15" destOrd="0" presId="urn:microsoft.com/office/officeart/2009/3/layout/CircleRelationship"/>
    <dgm:cxn modelId="{1CD0BDC7-4F32-437A-BC61-F7BEC0D98C59}" type="presParOf" srcId="{5C7C0193-DAE5-43D8-AE35-D8F0C2C3B132}" destId="{5259158A-7187-4D2C-B293-5A424FA1C670}" srcOrd="0" destOrd="0" presId="urn:microsoft.com/office/officeart/2009/3/layout/CircleRelationshi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258135-D36F-417F-B5E2-DB3B3212DE48}" type="doc">
      <dgm:prSet loTypeId="urn:microsoft.com/office/officeart/2009/3/layout/CircleRelationship" loCatId="relationship" qsTypeId="urn:microsoft.com/office/officeart/2005/8/quickstyle/3d1" qsCatId="3D" csTypeId="urn:microsoft.com/office/officeart/2005/8/colors/accent1_2" csCatId="accent1" phldr="1"/>
      <dgm:spPr/>
      <dgm:t>
        <a:bodyPr/>
        <a:lstStyle/>
        <a:p>
          <a:endParaRPr lang="en-CA"/>
        </a:p>
      </dgm:t>
    </dgm:pt>
    <dgm:pt modelId="{41079A29-B56A-4742-9BCA-B881BE3AEBFE}">
      <dgm:prSet phldrT="[Text]"/>
      <dgm:spPr/>
      <dgm:t>
        <a:bodyPr/>
        <a:lstStyle/>
        <a:p>
          <a:r>
            <a:rPr lang="en-CA" b="1" dirty="0"/>
            <a:t>MO:DCA-P</a:t>
          </a:r>
        </a:p>
        <a:p>
          <a:r>
            <a:rPr lang="en-CA" dirty="0"/>
            <a:t>Mixed Object: Document Content Architecture-Presentation</a:t>
          </a:r>
        </a:p>
      </dgm:t>
    </dgm:pt>
    <dgm:pt modelId="{F7C209FB-15E2-470C-A332-7E3377F06BC9}" type="parTrans" cxnId="{2E510642-9B6C-4878-AA5E-E53728230C76}">
      <dgm:prSet/>
      <dgm:spPr/>
      <dgm:t>
        <a:bodyPr/>
        <a:lstStyle/>
        <a:p>
          <a:endParaRPr lang="en-CA"/>
        </a:p>
      </dgm:t>
    </dgm:pt>
    <dgm:pt modelId="{BE698B97-8BF7-4E57-8C9B-ECDE5A7019D4}" type="sibTrans" cxnId="{2E510642-9B6C-4878-AA5E-E53728230C76}">
      <dgm:prSet/>
      <dgm:spPr/>
      <dgm:t>
        <a:bodyPr/>
        <a:lstStyle/>
        <a:p>
          <a:endParaRPr lang="en-CA"/>
        </a:p>
      </dgm:t>
    </dgm:pt>
    <dgm:pt modelId="{6D7D17F1-7493-4A75-B0C2-E493470C7938}">
      <dgm:prSet phldrT="[Text]"/>
      <dgm:spPr/>
      <dgm:t>
        <a:bodyPr/>
        <a:lstStyle/>
        <a:p>
          <a:r>
            <a:rPr lang="en-CA" b="1" dirty="0"/>
            <a:t>IPDS</a:t>
          </a:r>
        </a:p>
        <a:p>
          <a:r>
            <a:rPr lang="en-CA" dirty="0"/>
            <a:t>Intelligent Printer Data Stream</a:t>
          </a:r>
        </a:p>
      </dgm:t>
    </dgm:pt>
    <dgm:pt modelId="{8C1DDA75-96FB-4CFE-B65A-DDCE79B940BC}" type="parTrans" cxnId="{08BA003E-B4E0-4333-91E3-E08882489969}">
      <dgm:prSet/>
      <dgm:spPr/>
      <dgm:t>
        <a:bodyPr/>
        <a:lstStyle/>
        <a:p>
          <a:endParaRPr lang="en-CA"/>
        </a:p>
      </dgm:t>
    </dgm:pt>
    <dgm:pt modelId="{937EB8F0-5A07-4194-9B3F-D80707AB1DC1}" type="sibTrans" cxnId="{08BA003E-B4E0-4333-91E3-E08882489969}">
      <dgm:prSet/>
      <dgm:spPr/>
      <dgm:t>
        <a:bodyPr/>
        <a:lstStyle/>
        <a:p>
          <a:endParaRPr lang="en-CA"/>
        </a:p>
      </dgm:t>
    </dgm:pt>
    <dgm:pt modelId="{3739E96D-B1CE-4AB1-B8A0-CED5399DD7CC}">
      <dgm:prSet phldrT="[Text]"/>
      <dgm:spPr/>
      <dgm:t>
        <a:bodyPr/>
        <a:lstStyle/>
        <a:p>
          <a:r>
            <a:rPr lang="en-CA" b="1" dirty="0"/>
            <a:t>BCOCA</a:t>
          </a:r>
        </a:p>
        <a:p>
          <a:r>
            <a:rPr lang="en-CA" b="0" dirty="0"/>
            <a:t>Bar Code Object </a:t>
          </a:r>
          <a:r>
            <a:rPr lang="en-CA" b="0"/>
            <a:t>Content Architecture</a:t>
          </a:r>
          <a:endParaRPr lang="en-CA" b="0" dirty="0"/>
        </a:p>
      </dgm:t>
    </dgm:pt>
    <dgm:pt modelId="{77262D91-B07D-4D64-A5DB-6D47804A8940}" type="parTrans" cxnId="{53C5FB1B-FAF0-4B20-A354-80E1EC24D279}">
      <dgm:prSet/>
      <dgm:spPr/>
      <dgm:t>
        <a:bodyPr/>
        <a:lstStyle/>
        <a:p>
          <a:endParaRPr lang="en-CA"/>
        </a:p>
      </dgm:t>
    </dgm:pt>
    <dgm:pt modelId="{544A2788-E364-44EF-82C7-2F1ACCB16F0F}" type="sibTrans" cxnId="{53C5FB1B-FAF0-4B20-A354-80E1EC24D279}">
      <dgm:prSet/>
      <dgm:spPr/>
      <dgm:t>
        <a:bodyPr/>
        <a:lstStyle/>
        <a:p>
          <a:endParaRPr lang="en-CA"/>
        </a:p>
      </dgm:t>
    </dgm:pt>
    <dgm:pt modelId="{AD1A7BA0-B88F-4C51-BB56-568E484940E7}">
      <dgm:prSet/>
      <dgm:spPr/>
      <dgm:t>
        <a:bodyPr/>
        <a:lstStyle/>
        <a:p>
          <a:endParaRPr lang="en-CA"/>
        </a:p>
      </dgm:t>
    </dgm:pt>
    <dgm:pt modelId="{7A6DD3C3-6F4D-4B83-8BAA-8387CF9EE25C}" type="parTrans" cxnId="{A0F697E7-DA2A-4280-9EBE-7F936F23AB8E}">
      <dgm:prSet/>
      <dgm:spPr/>
      <dgm:t>
        <a:bodyPr/>
        <a:lstStyle/>
        <a:p>
          <a:endParaRPr lang="en-CA"/>
        </a:p>
      </dgm:t>
    </dgm:pt>
    <dgm:pt modelId="{5453A5A9-56B7-44E2-B542-CDC8E3FC712F}" type="sibTrans" cxnId="{A0F697E7-DA2A-4280-9EBE-7F936F23AB8E}">
      <dgm:prSet/>
      <dgm:spPr/>
      <dgm:t>
        <a:bodyPr/>
        <a:lstStyle/>
        <a:p>
          <a:endParaRPr lang="en-CA"/>
        </a:p>
      </dgm:t>
    </dgm:pt>
    <dgm:pt modelId="{6F4D7100-1D89-4654-8B2C-6D322EE65E2B}" type="pres">
      <dgm:prSet presAssocID="{CB258135-D36F-417F-B5E2-DB3B3212DE48}" presName="Name0" presStyleCnt="0">
        <dgm:presLayoutVars>
          <dgm:chMax val="1"/>
          <dgm:chPref val="1"/>
        </dgm:presLayoutVars>
      </dgm:prSet>
      <dgm:spPr/>
    </dgm:pt>
    <dgm:pt modelId="{0F035487-34E8-495F-8C33-B657CF96E238}" type="pres">
      <dgm:prSet presAssocID="{41079A29-B56A-4742-9BCA-B881BE3AEBFE}" presName="Parent" presStyleLbl="node0" presStyleIdx="0" presStyleCnt="1">
        <dgm:presLayoutVars>
          <dgm:chMax val="5"/>
          <dgm:chPref val="5"/>
        </dgm:presLayoutVars>
      </dgm:prSet>
      <dgm:spPr/>
    </dgm:pt>
    <dgm:pt modelId="{C517EF67-34AD-4E7F-BE5D-05368CDCA8E0}" type="pres">
      <dgm:prSet presAssocID="{41079A29-B56A-4742-9BCA-B881BE3AEBFE}" presName="Accent1" presStyleLbl="node1" presStyleIdx="0" presStyleCnt="15"/>
      <dgm:spPr/>
    </dgm:pt>
    <dgm:pt modelId="{670875A5-93E9-4632-8666-813B1AD2F7EC}" type="pres">
      <dgm:prSet presAssocID="{41079A29-B56A-4742-9BCA-B881BE3AEBFE}" presName="Accent2" presStyleLbl="node1" presStyleIdx="1" presStyleCnt="15"/>
      <dgm:spPr/>
    </dgm:pt>
    <dgm:pt modelId="{E06B1EC1-270B-49C1-8986-9618CDABAC90}" type="pres">
      <dgm:prSet presAssocID="{41079A29-B56A-4742-9BCA-B881BE3AEBFE}" presName="Accent3" presStyleLbl="node1" presStyleIdx="2" presStyleCnt="15"/>
      <dgm:spPr/>
    </dgm:pt>
    <dgm:pt modelId="{DB09996E-0930-48B3-B8B2-1A09A2387FEF}" type="pres">
      <dgm:prSet presAssocID="{41079A29-B56A-4742-9BCA-B881BE3AEBFE}" presName="Accent4" presStyleLbl="node1" presStyleIdx="3" presStyleCnt="15"/>
      <dgm:spPr/>
    </dgm:pt>
    <dgm:pt modelId="{90F6F9AE-51A2-4211-817A-FF1C5C1D7423}" type="pres">
      <dgm:prSet presAssocID="{41079A29-B56A-4742-9BCA-B881BE3AEBFE}" presName="Accent5" presStyleLbl="node1" presStyleIdx="4" presStyleCnt="15"/>
      <dgm:spPr/>
    </dgm:pt>
    <dgm:pt modelId="{3EC5CE0C-41FE-4AC0-A456-9424D9283739}" type="pres">
      <dgm:prSet presAssocID="{41079A29-B56A-4742-9BCA-B881BE3AEBFE}" presName="Accent6" presStyleLbl="node1" presStyleIdx="5" presStyleCnt="15"/>
      <dgm:spPr/>
    </dgm:pt>
    <dgm:pt modelId="{7CE4871A-2A90-4A71-BFE1-3DB35C3EF4F6}" type="pres">
      <dgm:prSet presAssocID="{6D7D17F1-7493-4A75-B0C2-E493470C7938}" presName="Child1" presStyleLbl="node1" presStyleIdx="6" presStyleCnt="15">
        <dgm:presLayoutVars>
          <dgm:chMax val="0"/>
          <dgm:chPref val="0"/>
        </dgm:presLayoutVars>
      </dgm:prSet>
      <dgm:spPr/>
    </dgm:pt>
    <dgm:pt modelId="{05CBAB3B-D18A-4A02-B70D-4446FC8DCAEE}" type="pres">
      <dgm:prSet presAssocID="{6D7D17F1-7493-4A75-B0C2-E493470C7938}" presName="Accent7" presStyleCnt="0"/>
      <dgm:spPr/>
    </dgm:pt>
    <dgm:pt modelId="{D2811F8E-3F19-4BB6-8475-78A21D855980}" type="pres">
      <dgm:prSet presAssocID="{6D7D17F1-7493-4A75-B0C2-E493470C7938}" presName="AccentHold1" presStyleLbl="node1" presStyleIdx="7" presStyleCnt="15"/>
      <dgm:spPr/>
    </dgm:pt>
    <dgm:pt modelId="{2050B634-5E9E-4AE5-87C2-43D5AD2EC3B2}" type="pres">
      <dgm:prSet presAssocID="{6D7D17F1-7493-4A75-B0C2-E493470C7938}" presName="Accent8" presStyleCnt="0"/>
      <dgm:spPr/>
    </dgm:pt>
    <dgm:pt modelId="{B9F93788-24D5-478B-AAF1-AB9A48C0BE8E}" type="pres">
      <dgm:prSet presAssocID="{6D7D17F1-7493-4A75-B0C2-E493470C7938}" presName="AccentHold2" presStyleLbl="node1" presStyleIdx="8" presStyleCnt="15" custLinFactNeighborX="-3319" custLinFactNeighborY="5875"/>
      <dgm:spPr/>
    </dgm:pt>
    <dgm:pt modelId="{D2F68BE6-24CF-46AA-8B5B-305EFA509171}" type="pres">
      <dgm:prSet presAssocID="{3739E96D-B1CE-4AB1-B8A0-CED5399DD7CC}" presName="Child2" presStyleLbl="node1" presStyleIdx="9" presStyleCnt="15">
        <dgm:presLayoutVars>
          <dgm:chMax val="0"/>
          <dgm:chPref val="0"/>
        </dgm:presLayoutVars>
      </dgm:prSet>
      <dgm:spPr/>
    </dgm:pt>
    <dgm:pt modelId="{34FB58BD-0F77-4F71-BCA8-2B72021C4F45}" type="pres">
      <dgm:prSet presAssocID="{3739E96D-B1CE-4AB1-B8A0-CED5399DD7CC}" presName="Accent9" presStyleCnt="0"/>
      <dgm:spPr/>
    </dgm:pt>
    <dgm:pt modelId="{FDF9DCF5-845F-44A3-9CEE-A3125358A4DF}" type="pres">
      <dgm:prSet presAssocID="{3739E96D-B1CE-4AB1-B8A0-CED5399DD7CC}" presName="AccentHold1" presStyleLbl="node1" presStyleIdx="10" presStyleCnt="15"/>
      <dgm:spPr/>
    </dgm:pt>
    <dgm:pt modelId="{6FECE4DF-E29C-48DC-A972-7199A9CC41AF}" type="pres">
      <dgm:prSet presAssocID="{3739E96D-B1CE-4AB1-B8A0-CED5399DD7CC}" presName="Accent10" presStyleCnt="0"/>
      <dgm:spPr/>
    </dgm:pt>
    <dgm:pt modelId="{06583863-BF17-40A5-8771-EA07EFDDC3EF}" type="pres">
      <dgm:prSet presAssocID="{3739E96D-B1CE-4AB1-B8A0-CED5399DD7CC}" presName="AccentHold2" presStyleLbl="node1" presStyleIdx="11" presStyleCnt="15"/>
      <dgm:spPr/>
    </dgm:pt>
    <dgm:pt modelId="{5B3D438A-5DCB-4A88-9ACE-6B58578C6107}" type="pres">
      <dgm:prSet presAssocID="{3739E96D-B1CE-4AB1-B8A0-CED5399DD7CC}" presName="Accent11" presStyleCnt="0"/>
      <dgm:spPr/>
    </dgm:pt>
    <dgm:pt modelId="{A5E17FC9-0375-403D-97AE-A13AC8A98960}" type="pres">
      <dgm:prSet presAssocID="{3739E96D-B1CE-4AB1-B8A0-CED5399DD7CC}" presName="AccentHold3" presStyleLbl="node1" presStyleIdx="12" presStyleCnt="15"/>
      <dgm:spPr/>
    </dgm:pt>
    <dgm:pt modelId="{BB89DA9F-D028-43C0-B509-6BC709BADACB}" type="pres">
      <dgm:prSet presAssocID="{AD1A7BA0-B88F-4C51-BB56-568E484940E7}" presName="Child3" presStyleLbl="node1" presStyleIdx="13" presStyleCnt="15" custLinFactNeighborX="3697" custLinFactNeighborY="1382">
        <dgm:presLayoutVars>
          <dgm:chMax val="0"/>
          <dgm:chPref val="0"/>
        </dgm:presLayoutVars>
      </dgm:prSet>
      <dgm:spPr/>
    </dgm:pt>
    <dgm:pt modelId="{5C7C0193-DAE5-43D8-AE35-D8F0C2C3B132}" type="pres">
      <dgm:prSet presAssocID="{AD1A7BA0-B88F-4C51-BB56-568E484940E7}" presName="Accent12" presStyleCnt="0"/>
      <dgm:spPr/>
    </dgm:pt>
    <dgm:pt modelId="{5259158A-7187-4D2C-B293-5A424FA1C670}" type="pres">
      <dgm:prSet presAssocID="{AD1A7BA0-B88F-4C51-BB56-568E484940E7}" presName="AccentHold1" presStyleLbl="node1" presStyleIdx="14" presStyleCnt="15"/>
      <dgm:spPr/>
    </dgm:pt>
  </dgm:ptLst>
  <dgm:cxnLst>
    <dgm:cxn modelId="{53C5FB1B-FAF0-4B20-A354-80E1EC24D279}" srcId="{41079A29-B56A-4742-9BCA-B881BE3AEBFE}" destId="{3739E96D-B1CE-4AB1-B8A0-CED5399DD7CC}" srcOrd="1" destOrd="0" parTransId="{77262D91-B07D-4D64-A5DB-6D47804A8940}" sibTransId="{544A2788-E364-44EF-82C7-2F1ACCB16F0F}"/>
    <dgm:cxn modelId="{E415D434-0D86-46A9-9763-37AE7A906AFD}" type="presOf" srcId="{6D7D17F1-7493-4A75-B0C2-E493470C7938}" destId="{7CE4871A-2A90-4A71-BFE1-3DB35C3EF4F6}" srcOrd="0" destOrd="0" presId="urn:microsoft.com/office/officeart/2009/3/layout/CircleRelationship"/>
    <dgm:cxn modelId="{08BA003E-B4E0-4333-91E3-E08882489969}" srcId="{41079A29-B56A-4742-9BCA-B881BE3AEBFE}" destId="{6D7D17F1-7493-4A75-B0C2-E493470C7938}" srcOrd="0" destOrd="0" parTransId="{8C1DDA75-96FB-4CFE-B65A-DDCE79B940BC}" sibTransId="{937EB8F0-5A07-4194-9B3F-D80707AB1DC1}"/>
    <dgm:cxn modelId="{C07FB15E-06CA-474B-A06C-89EFD0F6B122}" type="presOf" srcId="{CB258135-D36F-417F-B5E2-DB3B3212DE48}" destId="{6F4D7100-1D89-4654-8B2C-6D322EE65E2B}" srcOrd="0" destOrd="0" presId="urn:microsoft.com/office/officeart/2009/3/layout/CircleRelationship"/>
    <dgm:cxn modelId="{2E510642-9B6C-4878-AA5E-E53728230C76}" srcId="{CB258135-D36F-417F-B5E2-DB3B3212DE48}" destId="{41079A29-B56A-4742-9BCA-B881BE3AEBFE}" srcOrd="0" destOrd="0" parTransId="{F7C209FB-15E2-470C-A332-7E3377F06BC9}" sibTransId="{BE698B97-8BF7-4E57-8C9B-ECDE5A7019D4}"/>
    <dgm:cxn modelId="{83224E70-9EBB-47BA-A5A1-D9AFC4743B8E}" type="presOf" srcId="{3739E96D-B1CE-4AB1-B8A0-CED5399DD7CC}" destId="{D2F68BE6-24CF-46AA-8B5B-305EFA509171}" srcOrd="0" destOrd="0" presId="urn:microsoft.com/office/officeart/2009/3/layout/CircleRelationship"/>
    <dgm:cxn modelId="{DF3A5797-B14B-4156-AEF6-F85CC0B2E728}" type="presOf" srcId="{41079A29-B56A-4742-9BCA-B881BE3AEBFE}" destId="{0F035487-34E8-495F-8C33-B657CF96E238}" srcOrd="0" destOrd="0" presId="urn:microsoft.com/office/officeart/2009/3/layout/CircleRelationship"/>
    <dgm:cxn modelId="{37E352BD-85BD-462C-B95A-2FE745048B2E}" type="presOf" srcId="{AD1A7BA0-B88F-4C51-BB56-568E484940E7}" destId="{BB89DA9F-D028-43C0-B509-6BC709BADACB}" srcOrd="0" destOrd="0" presId="urn:microsoft.com/office/officeart/2009/3/layout/CircleRelationship"/>
    <dgm:cxn modelId="{A0F697E7-DA2A-4280-9EBE-7F936F23AB8E}" srcId="{41079A29-B56A-4742-9BCA-B881BE3AEBFE}" destId="{AD1A7BA0-B88F-4C51-BB56-568E484940E7}" srcOrd="2" destOrd="0" parTransId="{7A6DD3C3-6F4D-4B83-8BAA-8387CF9EE25C}" sibTransId="{5453A5A9-56B7-44E2-B542-CDC8E3FC712F}"/>
    <dgm:cxn modelId="{A5634336-9DF5-48E1-BCBD-7149185F84B8}" type="presParOf" srcId="{6F4D7100-1D89-4654-8B2C-6D322EE65E2B}" destId="{0F035487-34E8-495F-8C33-B657CF96E238}" srcOrd="0" destOrd="0" presId="urn:microsoft.com/office/officeart/2009/3/layout/CircleRelationship"/>
    <dgm:cxn modelId="{A53179AD-F949-47FC-9D9C-9625CAF801AE}" type="presParOf" srcId="{6F4D7100-1D89-4654-8B2C-6D322EE65E2B}" destId="{C517EF67-34AD-4E7F-BE5D-05368CDCA8E0}" srcOrd="1" destOrd="0" presId="urn:microsoft.com/office/officeart/2009/3/layout/CircleRelationship"/>
    <dgm:cxn modelId="{B6C894B2-D861-48B5-83F2-F8794F2B77C2}" type="presParOf" srcId="{6F4D7100-1D89-4654-8B2C-6D322EE65E2B}" destId="{670875A5-93E9-4632-8666-813B1AD2F7EC}" srcOrd="2" destOrd="0" presId="urn:microsoft.com/office/officeart/2009/3/layout/CircleRelationship"/>
    <dgm:cxn modelId="{03A4D71E-5BEE-48C3-87BD-5772736ACA33}" type="presParOf" srcId="{6F4D7100-1D89-4654-8B2C-6D322EE65E2B}" destId="{E06B1EC1-270B-49C1-8986-9618CDABAC90}" srcOrd="3" destOrd="0" presId="urn:microsoft.com/office/officeart/2009/3/layout/CircleRelationship"/>
    <dgm:cxn modelId="{9753D48B-340E-44AC-B6C7-E4014E444A2E}" type="presParOf" srcId="{6F4D7100-1D89-4654-8B2C-6D322EE65E2B}" destId="{DB09996E-0930-48B3-B8B2-1A09A2387FEF}" srcOrd="4" destOrd="0" presId="urn:microsoft.com/office/officeart/2009/3/layout/CircleRelationship"/>
    <dgm:cxn modelId="{A3BF115A-9FFA-429D-8A10-31D86FAED1C8}" type="presParOf" srcId="{6F4D7100-1D89-4654-8B2C-6D322EE65E2B}" destId="{90F6F9AE-51A2-4211-817A-FF1C5C1D7423}" srcOrd="5" destOrd="0" presId="urn:microsoft.com/office/officeart/2009/3/layout/CircleRelationship"/>
    <dgm:cxn modelId="{16B3C74D-BD33-4A4C-AB15-D5A9F4C6CE14}" type="presParOf" srcId="{6F4D7100-1D89-4654-8B2C-6D322EE65E2B}" destId="{3EC5CE0C-41FE-4AC0-A456-9424D9283739}" srcOrd="6" destOrd="0" presId="urn:microsoft.com/office/officeart/2009/3/layout/CircleRelationship"/>
    <dgm:cxn modelId="{B35DAAA8-8214-4D77-BD47-C28A4D017690}" type="presParOf" srcId="{6F4D7100-1D89-4654-8B2C-6D322EE65E2B}" destId="{7CE4871A-2A90-4A71-BFE1-3DB35C3EF4F6}" srcOrd="7" destOrd="0" presId="urn:microsoft.com/office/officeart/2009/3/layout/CircleRelationship"/>
    <dgm:cxn modelId="{47D4A7CA-0319-4146-8B8B-0FC066E6FFD0}" type="presParOf" srcId="{6F4D7100-1D89-4654-8B2C-6D322EE65E2B}" destId="{05CBAB3B-D18A-4A02-B70D-4446FC8DCAEE}" srcOrd="8" destOrd="0" presId="urn:microsoft.com/office/officeart/2009/3/layout/CircleRelationship"/>
    <dgm:cxn modelId="{C1436109-77E0-4F7E-B57B-B03659BCCC80}" type="presParOf" srcId="{05CBAB3B-D18A-4A02-B70D-4446FC8DCAEE}" destId="{D2811F8E-3F19-4BB6-8475-78A21D855980}" srcOrd="0" destOrd="0" presId="urn:microsoft.com/office/officeart/2009/3/layout/CircleRelationship"/>
    <dgm:cxn modelId="{576B122B-AD47-4163-A058-E3B019E2817E}" type="presParOf" srcId="{6F4D7100-1D89-4654-8B2C-6D322EE65E2B}" destId="{2050B634-5E9E-4AE5-87C2-43D5AD2EC3B2}" srcOrd="9" destOrd="0" presId="urn:microsoft.com/office/officeart/2009/3/layout/CircleRelationship"/>
    <dgm:cxn modelId="{2DCB7C63-D3F1-41DE-AD56-B1C86E92EDBC}" type="presParOf" srcId="{2050B634-5E9E-4AE5-87C2-43D5AD2EC3B2}" destId="{B9F93788-24D5-478B-AAF1-AB9A48C0BE8E}" srcOrd="0" destOrd="0" presId="urn:microsoft.com/office/officeart/2009/3/layout/CircleRelationship"/>
    <dgm:cxn modelId="{66525770-13D0-44BF-82F8-0F077978F7C0}" type="presParOf" srcId="{6F4D7100-1D89-4654-8B2C-6D322EE65E2B}" destId="{D2F68BE6-24CF-46AA-8B5B-305EFA509171}" srcOrd="10" destOrd="0" presId="urn:microsoft.com/office/officeart/2009/3/layout/CircleRelationship"/>
    <dgm:cxn modelId="{9FD7C347-4A93-4896-8FCB-E460AA49149B}" type="presParOf" srcId="{6F4D7100-1D89-4654-8B2C-6D322EE65E2B}" destId="{34FB58BD-0F77-4F71-BCA8-2B72021C4F45}" srcOrd="11" destOrd="0" presId="urn:microsoft.com/office/officeart/2009/3/layout/CircleRelationship"/>
    <dgm:cxn modelId="{E31841DB-5238-4588-B625-099851F89D91}" type="presParOf" srcId="{34FB58BD-0F77-4F71-BCA8-2B72021C4F45}" destId="{FDF9DCF5-845F-44A3-9CEE-A3125358A4DF}" srcOrd="0" destOrd="0" presId="urn:microsoft.com/office/officeart/2009/3/layout/CircleRelationship"/>
    <dgm:cxn modelId="{77B67FAB-2622-4677-901F-74A5C9D689C4}" type="presParOf" srcId="{6F4D7100-1D89-4654-8B2C-6D322EE65E2B}" destId="{6FECE4DF-E29C-48DC-A972-7199A9CC41AF}" srcOrd="12" destOrd="0" presId="urn:microsoft.com/office/officeart/2009/3/layout/CircleRelationship"/>
    <dgm:cxn modelId="{C4CD6BDC-36E9-41EF-8752-2ABCA55ABAC4}" type="presParOf" srcId="{6FECE4DF-E29C-48DC-A972-7199A9CC41AF}" destId="{06583863-BF17-40A5-8771-EA07EFDDC3EF}" srcOrd="0" destOrd="0" presId="urn:microsoft.com/office/officeart/2009/3/layout/CircleRelationship"/>
    <dgm:cxn modelId="{B79E4AB2-7C83-4F8D-9C2A-EC1523157E4B}" type="presParOf" srcId="{6F4D7100-1D89-4654-8B2C-6D322EE65E2B}" destId="{5B3D438A-5DCB-4A88-9ACE-6B58578C6107}" srcOrd="13" destOrd="0" presId="urn:microsoft.com/office/officeart/2009/3/layout/CircleRelationship"/>
    <dgm:cxn modelId="{9B47ACF0-C6E9-48A7-92FD-93081117ECE3}" type="presParOf" srcId="{5B3D438A-5DCB-4A88-9ACE-6B58578C6107}" destId="{A5E17FC9-0375-403D-97AE-A13AC8A98960}" srcOrd="0" destOrd="0" presId="urn:microsoft.com/office/officeart/2009/3/layout/CircleRelationship"/>
    <dgm:cxn modelId="{55DB0E16-44E3-491C-9412-3F8A163BFBC4}" type="presParOf" srcId="{6F4D7100-1D89-4654-8B2C-6D322EE65E2B}" destId="{BB89DA9F-D028-43C0-B509-6BC709BADACB}" srcOrd="14" destOrd="0" presId="urn:microsoft.com/office/officeart/2009/3/layout/CircleRelationship"/>
    <dgm:cxn modelId="{D114B309-E7F3-4647-8CC7-D17C65ED3F0D}" type="presParOf" srcId="{6F4D7100-1D89-4654-8B2C-6D322EE65E2B}" destId="{5C7C0193-DAE5-43D8-AE35-D8F0C2C3B132}" srcOrd="15" destOrd="0" presId="urn:microsoft.com/office/officeart/2009/3/layout/CircleRelationship"/>
    <dgm:cxn modelId="{4BEA32C7-1BF2-416E-B931-7F24ABDB181F}" type="presParOf" srcId="{5C7C0193-DAE5-43D8-AE35-D8F0C2C3B132}" destId="{5259158A-7187-4D2C-B293-5A424FA1C670}" srcOrd="0" destOrd="0" presId="urn:microsoft.com/office/officeart/2009/3/layout/CircleRelationshi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035487-34E8-495F-8C33-B657CF96E238}">
      <dsp:nvSpPr>
        <dsp:cNvPr id="0" name=""/>
        <dsp:cNvSpPr/>
      </dsp:nvSpPr>
      <dsp:spPr>
        <a:xfrm>
          <a:off x="1622259" y="691645"/>
          <a:ext cx="4624863" cy="462538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CA" sz="2300" b="1" kern="1200" dirty="0">
              <a:latin typeface="Calibri" panose="020F0502020204030204" pitchFamily="34" charset="0"/>
            </a:rPr>
            <a:t>Text Content</a:t>
          </a:r>
          <a:endParaRPr lang="en-CA" sz="2300" kern="1200" dirty="0">
            <a:latin typeface="Calibri" panose="020F0502020204030204" pitchFamily="34" charset="0"/>
          </a:endParaRPr>
        </a:p>
      </dsp:txBody>
      <dsp:txXfrm>
        <a:off x="2299555" y="1369017"/>
        <a:ext cx="3270271" cy="3270639"/>
      </dsp:txXfrm>
    </dsp:sp>
    <dsp:sp modelId="{C517EF67-34AD-4E7F-BE5D-05368CDCA8E0}">
      <dsp:nvSpPr>
        <dsp:cNvPr id="0" name=""/>
        <dsp:cNvSpPr/>
      </dsp:nvSpPr>
      <dsp:spPr>
        <a:xfrm>
          <a:off x="4261515" y="480909"/>
          <a:ext cx="514189" cy="51441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70875A5-93E9-4632-8666-813B1AD2F7EC}">
      <dsp:nvSpPr>
        <dsp:cNvPr id="0" name=""/>
        <dsp:cNvSpPr/>
      </dsp:nvSpPr>
      <dsp:spPr>
        <a:xfrm>
          <a:off x="3044346" y="4973367"/>
          <a:ext cx="372835" cy="37284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06B1EC1-270B-49C1-8986-9618CDABAC90}">
      <dsp:nvSpPr>
        <dsp:cNvPr id="0" name=""/>
        <dsp:cNvSpPr/>
      </dsp:nvSpPr>
      <dsp:spPr>
        <a:xfrm>
          <a:off x="6545012" y="2568816"/>
          <a:ext cx="372835" cy="37284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B09996E-0930-48B3-B8B2-1A09A2387FEF}">
      <dsp:nvSpPr>
        <dsp:cNvPr id="0" name=""/>
        <dsp:cNvSpPr/>
      </dsp:nvSpPr>
      <dsp:spPr>
        <a:xfrm>
          <a:off x="4763372" y="5369983"/>
          <a:ext cx="514189" cy="51441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0F6F9AE-51A2-4211-817A-FF1C5C1D7423}">
      <dsp:nvSpPr>
        <dsp:cNvPr id="0" name=""/>
        <dsp:cNvSpPr/>
      </dsp:nvSpPr>
      <dsp:spPr>
        <a:xfrm>
          <a:off x="3148702" y="1212000"/>
          <a:ext cx="372835" cy="37284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EC5CE0C-41FE-4AC0-A456-9424D9283739}">
      <dsp:nvSpPr>
        <dsp:cNvPr id="0" name=""/>
        <dsp:cNvSpPr/>
      </dsp:nvSpPr>
      <dsp:spPr>
        <a:xfrm>
          <a:off x="1975172" y="3344756"/>
          <a:ext cx="372835" cy="37284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CE4871A-2A90-4A71-BFE1-3DB35C3EF4F6}">
      <dsp:nvSpPr>
        <dsp:cNvPr id="0" name=""/>
        <dsp:cNvSpPr/>
      </dsp:nvSpPr>
      <dsp:spPr>
        <a:xfrm>
          <a:off x="176456" y="1526483"/>
          <a:ext cx="1880303" cy="187987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CA" sz="2300" b="1" kern="1200" dirty="0">
              <a:latin typeface="Calibri" panose="020F0502020204030204" pitchFamily="34" charset="0"/>
            </a:rPr>
            <a:t>Fonts</a:t>
          </a:r>
          <a:endParaRPr lang="en-CA" sz="2300" kern="1200" dirty="0">
            <a:latin typeface="Calibri" panose="020F0502020204030204" pitchFamily="34" charset="0"/>
          </a:endParaRPr>
        </a:p>
      </dsp:txBody>
      <dsp:txXfrm>
        <a:off x="451820" y="1801784"/>
        <a:ext cx="1329575" cy="1329270"/>
      </dsp:txXfrm>
    </dsp:sp>
    <dsp:sp modelId="{D2811F8E-3F19-4BB6-8475-78A21D855980}">
      <dsp:nvSpPr>
        <dsp:cNvPr id="0" name=""/>
        <dsp:cNvSpPr/>
      </dsp:nvSpPr>
      <dsp:spPr>
        <a:xfrm>
          <a:off x="3741633" y="1228211"/>
          <a:ext cx="514189" cy="51441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9F93788-24D5-478B-AAF1-AB9A48C0BE8E}">
      <dsp:nvSpPr>
        <dsp:cNvPr id="0" name=""/>
        <dsp:cNvSpPr/>
      </dsp:nvSpPr>
      <dsp:spPr>
        <a:xfrm>
          <a:off x="323004" y="3975115"/>
          <a:ext cx="929716" cy="92993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2F68BE6-24CF-46AA-8B5B-305EFA509171}">
      <dsp:nvSpPr>
        <dsp:cNvPr id="0" name=""/>
        <dsp:cNvSpPr/>
      </dsp:nvSpPr>
      <dsp:spPr>
        <a:xfrm>
          <a:off x="6722417" y="641932"/>
          <a:ext cx="1880303" cy="187987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CA" sz="2300" b="1" kern="1200" dirty="0">
              <a:latin typeface="Calibri" panose="020F0502020204030204" pitchFamily="34" charset="0"/>
            </a:rPr>
            <a:t>Structure</a:t>
          </a:r>
        </a:p>
      </dsp:txBody>
      <dsp:txXfrm>
        <a:off x="6997781" y="917233"/>
        <a:ext cx="1329575" cy="1329270"/>
      </dsp:txXfrm>
    </dsp:sp>
    <dsp:sp modelId="{FDF9DCF5-845F-44A3-9CEE-A3125358A4DF}">
      <dsp:nvSpPr>
        <dsp:cNvPr id="0" name=""/>
        <dsp:cNvSpPr/>
      </dsp:nvSpPr>
      <dsp:spPr>
        <a:xfrm>
          <a:off x="5882826" y="1939850"/>
          <a:ext cx="514189" cy="51441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6583863-BF17-40A5-8771-EA07EFDDC3EF}">
      <dsp:nvSpPr>
        <dsp:cNvPr id="0" name=""/>
        <dsp:cNvSpPr/>
      </dsp:nvSpPr>
      <dsp:spPr>
        <a:xfrm>
          <a:off x="0" y="5064145"/>
          <a:ext cx="372835" cy="37284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5E17FC9-0375-403D-97AE-A13AC8A98960}">
      <dsp:nvSpPr>
        <dsp:cNvPr id="0" name=""/>
        <dsp:cNvSpPr/>
      </dsp:nvSpPr>
      <dsp:spPr>
        <a:xfrm>
          <a:off x="3715070" y="4533523"/>
          <a:ext cx="372835" cy="37284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B89DA9F-D028-43C0-B509-6BC709BADACB}">
      <dsp:nvSpPr>
        <dsp:cNvPr id="0" name=""/>
        <dsp:cNvSpPr/>
      </dsp:nvSpPr>
      <dsp:spPr>
        <a:xfrm>
          <a:off x="6045041" y="4369659"/>
          <a:ext cx="1880303" cy="187987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endParaRPr lang="en-CA" sz="2300" kern="1200"/>
        </a:p>
      </dsp:txBody>
      <dsp:txXfrm>
        <a:off x="6320405" y="4644960"/>
        <a:ext cx="1329575" cy="1329270"/>
      </dsp:txXfrm>
    </dsp:sp>
    <dsp:sp modelId="{5259158A-7187-4D2C-B293-5A424FA1C670}">
      <dsp:nvSpPr>
        <dsp:cNvPr id="0" name=""/>
        <dsp:cNvSpPr/>
      </dsp:nvSpPr>
      <dsp:spPr>
        <a:xfrm>
          <a:off x="7076278" y="3825666"/>
          <a:ext cx="372835" cy="37284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035487-34E8-495F-8C33-B657CF96E238}">
      <dsp:nvSpPr>
        <dsp:cNvPr id="0" name=""/>
        <dsp:cNvSpPr/>
      </dsp:nvSpPr>
      <dsp:spPr>
        <a:xfrm>
          <a:off x="1153172" y="809908"/>
          <a:ext cx="3287553" cy="328792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b="1" kern="1200" dirty="0"/>
            <a:t>MO:DCA-P</a:t>
          </a:r>
        </a:p>
        <a:p>
          <a:pPr marL="0" lvl="0" indent="0" algn="ctr" defTabSz="488950">
            <a:lnSpc>
              <a:spcPct val="90000"/>
            </a:lnSpc>
            <a:spcBef>
              <a:spcPct val="0"/>
            </a:spcBef>
            <a:spcAft>
              <a:spcPct val="35000"/>
            </a:spcAft>
            <a:buNone/>
          </a:pPr>
          <a:r>
            <a:rPr lang="en-CA" sz="1100" kern="1200" dirty="0"/>
            <a:t>Mixed Object: Document Content Architecture-Presentation</a:t>
          </a:r>
        </a:p>
      </dsp:txBody>
      <dsp:txXfrm>
        <a:off x="1634623" y="1291413"/>
        <a:ext cx="2324651" cy="2324913"/>
      </dsp:txXfrm>
    </dsp:sp>
    <dsp:sp modelId="{C517EF67-34AD-4E7F-BE5D-05368CDCA8E0}">
      <dsp:nvSpPr>
        <dsp:cNvPr id="0" name=""/>
        <dsp:cNvSpPr/>
      </dsp:nvSpPr>
      <dsp:spPr>
        <a:xfrm>
          <a:off x="3029270" y="660107"/>
          <a:ext cx="365508" cy="3656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70875A5-93E9-4632-8666-813B1AD2F7EC}">
      <dsp:nvSpPr>
        <dsp:cNvPr id="0" name=""/>
        <dsp:cNvSpPr/>
      </dsp:nvSpPr>
      <dsp:spPr>
        <a:xfrm>
          <a:off x="2164053" y="3853542"/>
          <a:ext cx="265027" cy="26503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06B1EC1-270B-49C1-8986-9618CDABAC90}">
      <dsp:nvSpPr>
        <dsp:cNvPr id="0" name=""/>
        <dsp:cNvSpPr/>
      </dsp:nvSpPr>
      <dsp:spPr>
        <a:xfrm>
          <a:off x="4652478" y="2144282"/>
          <a:ext cx="265027" cy="26503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B09996E-0930-48B3-B8B2-1A09A2387FEF}">
      <dsp:nvSpPr>
        <dsp:cNvPr id="0" name=""/>
        <dsp:cNvSpPr/>
      </dsp:nvSpPr>
      <dsp:spPr>
        <a:xfrm>
          <a:off x="3386011" y="4135473"/>
          <a:ext cx="365508" cy="3656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0F6F9AE-51A2-4211-817A-FF1C5C1D7423}">
      <dsp:nvSpPr>
        <dsp:cNvPr id="0" name=""/>
        <dsp:cNvSpPr/>
      </dsp:nvSpPr>
      <dsp:spPr>
        <a:xfrm>
          <a:off x="2238234" y="1179799"/>
          <a:ext cx="265027" cy="26503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EC5CE0C-41FE-4AC0-A456-9424D9283739}">
      <dsp:nvSpPr>
        <dsp:cNvPr id="0" name=""/>
        <dsp:cNvSpPr/>
      </dsp:nvSpPr>
      <dsp:spPr>
        <a:xfrm>
          <a:off x="1404038" y="2695854"/>
          <a:ext cx="265027" cy="26503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CE4871A-2A90-4A71-BFE1-3DB35C3EF4F6}">
      <dsp:nvSpPr>
        <dsp:cNvPr id="0" name=""/>
        <dsp:cNvSpPr/>
      </dsp:nvSpPr>
      <dsp:spPr>
        <a:xfrm>
          <a:off x="125432" y="1403347"/>
          <a:ext cx="1336601" cy="1336295"/>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b="1" kern="1200" dirty="0"/>
            <a:t>IPDS</a:t>
          </a:r>
        </a:p>
        <a:p>
          <a:pPr marL="0" lvl="0" indent="0" algn="ctr" defTabSz="488950">
            <a:lnSpc>
              <a:spcPct val="90000"/>
            </a:lnSpc>
            <a:spcBef>
              <a:spcPct val="0"/>
            </a:spcBef>
            <a:spcAft>
              <a:spcPct val="35000"/>
            </a:spcAft>
            <a:buNone/>
          </a:pPr>
          <a:r>
            <a:rPr lang="en-CA" sz="1100" kern="1200" dirty="0"/>
            <a:t>Intelligent Printer Data Stream</a:t>
          </a:r>
        </a:p>
      </dsp:txBody>
      <dsp:txXfrm>
        <a:off x="321173" y="1599043"/>
        <a:ext cx="945119" cy="944903"/>
      </dsp:txXfrm>
    </dsp:sp>
    <dsp:sp modelId="{D2811F8E-3F19-4BB6-8475-78A21D855980}">
      <dsp:nvSpPr>
        <dsp:cNvPr id="0" name=""/>
        <dsp:cNvSpPr/>
      </dsp:nvSpPr>
      <dsp:spPr>
        <a:xfrm>
          <a:off x="2659715" y="1191322"/>
          <a:ext cx="365508" cy="3656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9F93788-24D5-478B-AAF1-AB9A48C0BE8E}">
      <dsp:nvSpPr>
        <dsp:cNvPr id="0" name=""/>
        <dsp:cNvSpPr/>
      </dsp:nvSpPr>
      <dsp:spPr>
        <a:xfrm>
          <a:off x="229605" y="3170264"/>
          <a:ext cx="660882" cy="66104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2F68BE6-24CF-46AA-8B5B-305EFA509171}">
      <dsp:nvSpPr>
        <dsp:cNvPr id="0" name=""/>
        <dsp:cNvSpPr/>
      </dsp:nvSpPr>
      <dsp:spPr>
        <a:xfrm>
          <a:off x="4778585" y="774570"/>
          <a:ext cx="1336601" cy="1336295"/>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b="1" kern="1200" dirty="0"/>
            <a:t>BCOCA</a:t>
          </a:r>
        </a:p>
        <a:p>
          <a:pPr marL="0" lvl="0" indent="0" algn="ctr" defTabSz="488950">
            <a:lnSpc>
              <a:spcPct val="90000"/>
            </a:lnSpc>
            <a:spcBef>
              <a:spcPct val="0"/>
            </a:spcBef>
            <a:spcAft>
              <a:spcPct val="35000"/>
            </a:spcAft>
            <a:buNone/>
          </a:pPr>
          <a:r>
            <a:rPr lang="en-CA" sz="1100" b="0" kern="1200" dirty="0"/>
            <a:t>Bar Code Object </a:t>
          </a:r>
          <a:r>
            <a:rPr lang="en-CA" sz="1100" b="0" kern="1200"/>
            <a:t>Content Architecture</a:t>
          </a:r>
          <a:endParaRPr lang="en-CA" sz="1100" b="0" kern="1200" dirty="0"/>
        </a:p>
      </dsp:txBody>
      <dsp:txXfrm>
        <a:off x="4974326" y="970266"/>
        <a:ext cx="945119" cy="944903"/>
      </dsp:txXfrm>
    </dsp:sp>
    <dsp:sp modelId="{FDF9DCF5-845F-44A3-9CEE-A3125358A4DF}">
      <dsp:nvSpPr>
        <dsp:cNvPr id="0" name=""/>
        <dsp:cNvSpPr/>
      </dsp:nvSpPr>
      <dsp:spPr>
        <a:xfrm>
          <a:off x="4181768" y="1697186"/>
          <a:ext cx="365508" cy="3656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6583863-BF17-40A5-8771-EA07EFDDC3EF}">
      <dsp:nvSpPr>
        <dsp:cNvPr id="0" name=""/>
        <dsp:cNvSpPr/>
      </dsp:nvSpPr>
      <dsp:spPr>
        <a:xfrm>
          <a:off x="0" y="3918071"/>
          <a:ext cx="265027" cy="26503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5E17FC9-0375-403D-97AE-A13AC8A98960}">
      <dsp:nvSpPr>
        <dsp:cNvPr id="0" name=""/>
        <dsp:cNvSpPr/>
      </dsp:nvSpPr>
      <dsp:spPr>
        <a:xfrm>
          <a:off x="2640832" y="3540882"/>
          <a:ext cx="265027" cy="26503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B89DA9F-D028-43C0-B509-6BC709BADACB}">
      <dsp:nvSpPr>
        <dsp:cNvPr id="0" name=""/>
        <dsp:cNvSpPr/>
      </dsp:nvSpPr>
      <dsp:spPr>
        <a:xfrm>
          <a:off x="5407098" y="3103035"/>
          <a:ext cx="1336601" cy="1336295"/>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endParaRPr lang="en-CA" sz="1100" kern="1200"/>
        </a:p>
      </dsp:txBody>
      <dsp:txXfrm>
        <a:off x="5602839" y="3298731"/>
        <a:ext cx="945119" cy="944903"/>
      </dsp:txXfrm>
    </dsp:sp>
    <dsp:sp modelId="{5259158A-7187-4D2C-B293-5A424FA1C670}">
      <dsp:nvSpPr>
        <dsp:cNvPr id="0" name=""/>
        <dsp:cNvSpPr/>
      </dsp:nvSpPr>
      <dsp:spPr>
        <a:xfrm>
          <a:off x="5030125" y="3037706"/>
          <a:ext cx="265027" cy="26503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1D862C-56A9-42A9-818E-AE4A076B0C62}" type="datetimeFigureOut">
              <a:rPr lang="en-US" smtClean="0"/>
              <a:t>11/12/2018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D58AA8-2072-4B09-8C56-857B9DCA6D13}" type="slidenum">
              <a:rPr lang="en-US" smtClean="0"/>
              <a:t>‹#›</a:t>
            </a:fld>
            <a:endParaRPr lang="en-US"/>
          </a:p>
        </p:txBody>
      </p:sp>
    </p:spTree>
    <p:extLst>
      <p:ext uri="{BB962C8B-B14F-4D97-AF65-F5344CB8AC3E}">
        <p14:creationId xmlns:p14="http://schemas.microsoft.com/office/powerpoint/2010/main" val="17714872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0A7EDB-42F2-4587-A519-4CD36161FFEF}" type="datetimeFigureOut">
              <a:rPr lang="id-ID" smtClean="0"/>
              <a:t>12/11/2018</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DAD74B-4254-4A15-B920-236F271C9A39}" type="slidenum">
              <a:rPr lang="id-ID" smtClean="0"/>
              <a:t>‹#›</a:t>
            </a:fld>
            <a:endParaRPr lang="id-ID"/>
          </a:p>
        </p:txBody>
      </p:sp>
    </p:spTree>
    <p:extLst>
      <p:ext uri="{BB962C8B-B14F-4D97-AF65-F5344CB8AC3E}">
        <p14:creationId xmlns:p14="http://schemas.microsoft.com/office/powerpoint/2010/main" val="2582477692"/>
      </p:ext>
    </p:extLst>
  </p:cSld>
  <p:clrMap bg1="lt1" tx1="dk1" bg2="lt2" tx2="dk2" accent1="accent1" accent2="accent2" accent3="accent3" accent4="accent4" accent5="accent5" accent6="accent6" hlink="hlink" folHlink="folHlink"/>
  <p:notesStyle>
    <a:lvl1pPr marL="0" algn="l" defTabSz="1371302" rtl="0" eaLnBrk="1" latinLnBrk="0" hangingPunct="1">
      <a:defRPr sz="1800" kern="1200">
        <a:solidFill>
          <a:schemeClr val="tx1"/>
        </a:solidFill>
        <a:latin typeface="+mn-lt"/>
        <a:ea typeface="+mn-ea"/>
        <a:cs typeface="+mn-cs"/>
      </a:defRPr>
    </a:lvl1pPr>
    <a:lvl2pPr marL="685652" algn="l" defTabSz="1371302" rtl="0" eaLnBrk="1" latinLnBrk="0" hangingPunct="1">
      <a:defRPr sz="1800" kern="1200">
        <a:solidFill>
          <a:schemeClr val="tx1"/>
        </a:solidFill>
        <a:latin typeface="+mn-lt"/>
        <a:ea typeface="+mn-ea"/>
        <a:cs typeface="+mn-cs"/>
      </a:defRPr>
    </a:lvl2pPr>
    <a:lvl3pPr marL="1371302" algn="l" defTabSz="1371302" rtl="0" eaLnBrk="1" latinLnBrk="0" hangingPunct="1">
      <a:defRPr sz="1800" kern="1200">
        <a:solidFill>
          <a:schemeClr val="tx1"/>
        </a:solidFill>
        <a:latin typeface="+mn-lt"/>
        <a:ea typeface="+mn-ea"/>
        <a:cs typeface="+mn-cs"/>
      </a:defRPr>
    </a:lvl3pPr>
    <a:lvl4pPr marL="2056954" algn="l" defTabSz="1371302" rtl="0" eaLnBrk="1" latinLnBrk="0" hangingPunct="1">
      <a:defRPr sz="1800" kern="1200">
        <a:solidFill>
          <a:schemeClr val="tx1"/>
        </a:solidFill>
        <a:latin typeface="+mn-lt"/>
        <a:ea typeface="+mn-ea"/>
        <a:cs typeface="+mn-cs"/>
      </a:defRPr>
    </a:lvl4pPr>
    <a:lvl5pPr marL="2742606" algn="l" defTabSz="1371302" rtl="0" eaLnBrk="1" latinLnBrk="0" hangingPunct="1">
      <a:defRPr sz="1800" kern="1200">
        <a:solidFill>
          <a:schemeClr val="tx1"/>
        </a:solidFill>
        <a:latin typeface="+mn-lt"/>
        <a:ea typeface="+mn-ea"/>
        <a:cs typeface="+mn-cs"/>
      </a:defRPr>
    </a:lvl5pPr>
    <a:lvl6pPr marL="3428258" algn="l" defTabSz="1371302" rtl="0" eaLnBrk="1" latinLnBrk="0" hangingPunct="1">
      <a:defRPr sz="1800" kern="1200">
        <a:solidFill>
          <a:schemeClr val="tx1"/>
        </a:solidFill>
        <a:latin typeface="+mn-lt"/>
        <a:ea typeface="+mn-ea"/>
        <a:cs typeface="+mn-cs"/>
      </a:defRPr>
    </a:lvl6pPr>
    <a:lvl7pPr marL="4113908" algn="l" defTabSz="1371302" rtl="0" eaLnBrk="1" latinLnBrk="0" hangingPunct="1">
      <a:defRPr sz="1800" kern="1200">
        <a:solidFill>
          <a:schemeClr val="tx1"/>
        </a:solidFill>
        <a:latin typeface="+mn-lt"/>
        <a:ea typeface="+mn-ea"/>
        <a:cs typeface="+mn-cs"/>
      </a:defRPr>
    </a:lvl7pPr>
    <a:lvl8pPr marL="4799560" algn="l" defTabSz="1371302" rtl="0" eaLnBrk="1" latinLnBrk="0" hangingPunct="1">
      <a:defRPr sz="1800" kern="1200">
        <a:solidFill>
          <a:schemeClr val="tx1"/>
        </a:solidFill>
        <a:latin typeface="+mn-lt"/>
        <a:ea typeface="+mn-ea"/>
        <a:cs typeface="+mn-cs"/>
      </a:defRPr>
    </a:lvl8pPr>
    <a:lvl9pPr marL="5485212" algn="l" defTabSz="1371302"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7716DA0-FA71-44ED-9704-D59E9FFC1E1C}"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54488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DDAD74B-4254-4A15-B920-236F271C9A39}" type="slidenum">
              <a:rPr lang="id-ID" smtClean="0"/>
              <a:t>16</a:t>
            </a:fld>
            <a:endParaRPr lang="id-ID"/>
          </a:p>
        </p:txBody>
      </p:sp>
    </p:spTree>
    <p:extLst>
      <p:ext uri="{BB962C8B-B14F-4D97-AF65-F5344CB8AC3E}">
        <p14:creationId xmlns:p14="http://schemas.microsoft.com/office/powerpoint/2010/main" val="1358364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CrawfordTech to the rescue with automated intelligent tagging</a:t>
            </a:r>
          </a:p>
        </p:txBody>
      </p:sp>
      <p:sp>
        <p:nvSpPr>
          <p:cNvPr id="4" name="Slide Number Placeholder 3"/>
          <p:cNvSpPr>
            <a:spLocks noGrp="1"/>
          </p:cNvSpPr>
          <p:nvPr>
            <p:ph type="sldNum" sz="quarter" idx="10"/>
          </p:nvPr>
        </p:nvSpPr>
        <p:spPr/>
        <p:txBody>
          <a:bodyPr/>
          <a:lstStyle/>
          <a:p>
            <a:fld id="{EA4E77A4-4FD0-41F8-B690-1D213B0B5407}" type="slidenum">
              <a:rPr lang="en-US" smtClean="0"/>
              <a:t>19</a:t>
            </a:fld>
            <a:endParaRPr lang="en-US"/>
          </a:p>
        </p:txBody>
      </p:sp>
    </p:spTree>
    <p:extLst>
      <p:ext uri="{BB962C8B-B14F-4D97-AF65-F5344CB8AC3E}">
        <p14:creationId xmlns:p14="http://schemas.microsoft.com/office/powerpoint/2010/main" val="2372621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MasterOne</a:t>
            </a:r>
            <a:r>
              <a:rPr lang="en-US" dirty="0"/>
              <a:t> Architecture</a:t>
            </a:r>
            <a:r>
              <a:rPr lang="en-US" baseline="0" dirty="0"/>
              <a:t> diagram</a:t>
            </a:r>
            <a:endParaRPr lang="en-US" dirty="0"/>
          </a:p>
        </p:txBody>
      </p:sp>
      <p:sp>
        <p:nvSpPr>
          <p:cNvPr id="4" name="Slide Number Placeholder 3"/>
          <p:cNvSpPr>
            <a:spLocks noGrp="1"/>
          </p:cNvSpPr>
          <p:nvPr>
            <p:ph type="sldNum" sz="quarter" idx="10"/>
          </p:nvPr>
        </p:nvSpPr>
        <p:spPr/>
        <p:txBody>
          <a:bodyPr/>
          <a:lstStyle/>
          <a:p>
            <a:fld id="{E7716DA0-FA71-44ED-9704-D59E9FFC1E1C}" type="slidenum">
              <a:rPr lang="en-US" smtClean="0"/>
              <a:pPr/>
              <a:t>34</a:t>
            </a:fld>
            <a:endParaRPr lang="en-US"/>
          </a:p>
        </p:txBody>
      </p:sp>
    </p:spTree>
    <p:extLst>
      <p:ext uri="{BB962C8B-B14F-4D97-AF65-F5344CB8AC3E}">
        <p14:creationId xmlns:p14="http://schemas.microsoft.com/office/powerpoint/2010/main" val="1940675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FA5D48-E64F-4B61-B5FA-C97789F64275}" type="slidenum">
              <a:rPr lang="en-US" smtClean="0"/>
              <a:t>35</a:t>
            </a:fld>
            <a:endParaRPr lang="en-US"/>
          </a:p>
        </p:txBody>
      </p:sp>
    </p:spTree>
    <p:extLst>
      <p:ext uri="{BB962C8B-B14F-4D97-AF65-F5344CB8AC3E}">
        <p14:creationId xmlns:p14="http://schemas.microsoft.com/office/powerpoint/2010/main" val="4190053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7716DA0-FA71-44ED-9704-D59E9FFC1E1C}"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390655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FA5D48-E64F-4B61-B5FA-C97789F64275}" type="slidenum">
              <a:rPr lang="en-US" smtClean="0"/>
              <a:t>37</a:t>
            </a:fld>
            <a:endParaRPr lang="en-US"/>
          </a:p>
        </p:txBody>
      </p:sp>
    </p:spTree>
    <p:extLst>
      <p:ext uri="{BB962C8B-B14F-4D97-AF65-F5344CB8AC3E}">
        <p14:creationId xmlns:p14="http://schemas.microsoft.com/office/powerpoint/2010/main" val="37973170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7406640" y="497818"/>
            <a:ext cx="11039015" cy="1166649"/>
          </a:xfrm>
          <a:prstGeom prst="rect">
            <a:avLst/>
          </a:prstGeom>
          <a:solidFill>
            <a:srgbClr val="0049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286000" y="2602522"/>
            <a:ext cx="13716000" cy="2662421"/>
          </a:xfrm>
        </p:spPr>
        <p:txBody>
          <a:bodyPr anchor="b">
            <a:normAutofit/>
          </a:bodyPr>
          <a:lstStyle>
            <a:lvl1pPr algn="ctr">
              <a:defRPr sz="6000">
                <a:solidFill>
                  <a:srgbClr val="004990"/>
                </a:solidFill>
                <a:latin typeface="+mn-lt"/>
              </a:defRPr>
            </a:lvl1pPr>
          </a:lstStyle>
          <a:p>
            <a:r>
              <a:rPr lang="en-US" dirty="0"/>
              <a:t>Click to edit Master title style</a:t>
            </a:r>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solidFill>
                  <a:srgbClr val="004990"/>
                </a:solidFill>
              </a:defRPr>
            </a:lvl1pPr>
            <a:lvl2pPr marL="685652" indent="0" algn="ctr">
              <a:buNone/>
              <a:defRPr sz="3000"/>
            </a:lvl2pPr>
            <a:lvl3pPr marL="1371302" indent="0" algn="ctr">
              <a:buNone/>
              <a:defRPr sz="2600"/>
            </a:lvl3pPr>
            <a:lvl4pPr marL="2056954" indent="0" algn="ctr">
              <a:buNone/>
              <a:defRPr sz="2400"/>
            </a:lvl4pPr>
            <a:lvl5pPr marL="2742606" indent="0" algn="ctr">
              <a:buNone/>
              <a:defRPr sz="2400"/>
            </a:lvl5pPr>
            <a:lvl6pPr marL="3428258" indent="0" algn="ctr">
              <a:buNone/>
              <a:defRPr sz="2400"/>
            </a:lvl6pPr>
            <a:lvl7pPr marL="4113908" indent="0" algn="ctr">
              <a:buNone/>
              <a:defRPr sz="2400"/>
            </a:lvl7pPr>
            <a:lvl8pPr marL="4799560" indent="0" algn="ctr">
              <a:buNone/>
              <a:defRPr sz="2400"/>
            </a:lvl8pPr>
            <a:lvl9pPr marL="5485212" indent="0" algn="ctr">
              <a:buNone/>
              <a:defRPr sz="2400"/>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a:solidFill>
                  <a:srgbClr val="00B0F0"/>
                </a:solidFill>
              </a:defRPr>
            </a:lvl1pPr>
          </a:lstStyle>
          <a:p>
            <a:r>
              <a:rPr lang="en-US" dirty="0"/>
              <a:t>www.crawfordtech.com</a:t>
            </a:r>
            <a:endParaRPr lang="id-ID" dirty="0"/>
          </a:p>
        </p:txBody>
      </p:sp>
      <p:sp>
        <p:nvSpPr>
          <p:cNvPr id="6" name="Slide Number Placeholder 5"/>
          <p:cNvSpPr>
            <a:spLocks noGrp="1"/>
          </p:cNvSpPr>
          <p:nvPr>
            <p:ph type="sldNum" sz="quarter" idx="12"/>
          </p:nvPr>
        </p:nvSpPr>
        <p:spPr/>
        <p:txBody>
          <a:bodyPr/>
          <a:lstStyle/>
          <a:p>
            <a:fld id="{C9F2E319-0919-499D-AD1F-7963255D1003}" type="slidenum">
              <a:rPr lang="id-ID" smtClean="0"/>
              <a:t>‹#›</a:t>
            </a:fld>
            <a:endParaRPr lang="id-ID"/>
          </a:p>
        </p:txBody>
      </p:sp>
      <p:pic>
        <p:nvPicPr>
          <p:cNvPr id="11" name="Picture 10" descr="LOGO_CrawfordTech_2017.pdf - Adobe Acrobat Reader DC"/>
          <p:cNvPicPr>
            <a:picLocks noChangeAspect="1"/>
          </p:cNvPicPr>
          <p:nvPr userDrawn="1"/>
        </p:nvPicPr>
        <p:blipFill rotWithShape="1">
          <a:blip r:embed="rId2" cstate="email">
            <a:extLst>
              <a:ext uri="{28A0092B-C50C-407E-A947-70E740481C1C}">
                <a14:useLocalDpi xmlns:a14="http://schemas.microsoft.com/office/drawing/2010/main"/>
              </a:ext>
            </a:extLst>
          </a:blip>
          <a:srcRect l="7115" t="44686" r="19113" b="29455"/>
          <a:stretch/>
        </p:blipFill>
        <p:spPr>
          <a:xfrm>
            <a:off x="0" y="332874"/>
            <a:ext cx="7406640" cy="1407380"/>
          </a:xfrm>
          <a:prstGeom prst="rect">
            <a:avLst/>
          </a:prstGeom>
        </p:spPr>
      </p:pic>
    </p:spTree>
    <p:extLst>
      <p:ext uri="{BB962C8B-B14F-4D97-AF65-F5344CB8AC3E}">
        <p14:creationId xmlns:p14="http://schemas.microsoft.com/office/powerpoint/2010/main" val="2549071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www.crawfordtech.com</a:t>
            </a:r>
            <a:endParaRPr lang="id-ID" dirty="0"/>
          </a:p>
        </p:txBody>
      </p:sp>
      <p:sp>
        <p:nvSpPr>
          <p:cNvPr id="6" name="Slide Number Placeholder 5"/>
          <p:cNvSpPr>
            <a:spLocks noGrp="1"/>
          </p:cNvSpPr>
          <p:nvPr>
            <p:ph type="sldNum" sz="quarter" idx="12"/>
          </p:nvPr>
        </p:nvSpPr>
        <p:spPr/>
        <p:txBody>
          <a:bodyPr/>
          <a:lstStyle/>
          <a:p>
            <a:fld id="{C9F2E319-0919-499D-AD1F-7963255D1003}" type="slidenum">
              <a:rPr lang="id-ID" smtClean="0"/>
              <a:t>‹#›</a:t>
            </a:fld>
            <a:endParaRPr lang="id-ID"/>
          </a:p>
        </p:txBody>
      </p:sp>
    </p:spTree>
    <p:extLst>
      <p:ext uri="{BB962C8B-B14F-4D97-AF65-F5344CB8AC3E}">
        <p14:creationId xmlns:p14="http://schemas.microsoft.com/office/powerpoint/2010/main" val="3088274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www.crawfordtech.com</a:t>
            </a:r>
            <a:endParaRPr lang="id-ID" dirty="0"/>
          </a:p>
        </p:txBody>
      </p:sp>
      <p:sp>
        <p:nvSpPr>
          <p:cNvPr id="6" name="Slide Number Placeholder 5"/>
          <p:cNvSpPr>
            <a:spLocks noGrp="1"/>
          </p:cNvSpPr>
          <p:nvPr>
            <p:ph type="sldNum" sz="quarter" idx="12"/>
          </p:nvPr>
        </p:nvSpPr>
        <p:spPr/>
        <p:txBody>
          <a:bodyPr/>
          <a:lstStyle/>
          <a:p>
            <a:fld id="{C9F2E319-0919-499D-AD1F-7963255D1003}" type="slidenum">
              <a:rPr lang="id-ID" smtClean="0"/>
              <a:t>‹#›</a:t>
            </a:fld>
            <a:endParaRPr lang="id-ID"/>
          </a:p>
        </p:txBody>
      </p:sp>
    </p:spTree>
    <p:extLst>
      <p:ext uri="{BB962C8B-B14F-4D97-AF65-F5344CB8AC3E}">
        <p14:creationId xmlns:p14="http://schemas.microsoft.com/office/powerpoint/2010/main" val="1386977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7"/>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dirty="0"/>
              <a:t>www.crawfordtech.com</a:t>
            </a:r>
            <a:endParaRPr lang="id-ID" dirty="0"/>
          </a:p>
        </p:txBody>
      </p:sp>
      <p:sp>
        <p:nvSpPr>
          <p:cNvPr id="6" name="Slide Number Placeholder 5"/>
          <p:cNvSpPr>
            <a:spLocks noGrp="1"/>
          </p:cNvSpPr>
          <p:nvPr>
            <p:ph type="sldNum" sz="quarter" idx="12"/>
          </p:nvPr>
        </p:nvSpPr>
        <p:spPr/>
        <p:txBody>
          <a:bodyPr/>
          <a:lstStyle/>
          <a:p>
            <a:fld id="{0954875E-2574-45F2-A690-D0F41323C127}" type="slidenum">
              <a:rPr lang="en-US" smtClean="0"/>
              <a:t>‹#›</a:t>
            </a:fld>
            <a:endParaRPr lang="en-US"/>
          </a:p>
        </p:txBody>
      </p:sp>
    </p:spTree>
    <p:extLst>
      <p:ext uri="{BB962C8B-B14F-4D97-AF65-F5344CB8AC3E}">
        <p14:creationId xmlns:p14="http://schemas.microsoft.com/office/powerpoint/2010/main" val="363684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www.crawfordtech.com</a:t>
            </a:r>
            <a:endParaRPr lang="id-ID" dirty="0"/>
          </a:p>
        </p:txBody>
      </p:sp>
      <p:sp>
        <p:nvSpPr>
          <p:cNvPr id="6" name="Slide Number Placeholder 5"/>
          <p:cNvSpPr>
            <a:spLocks noGrp="1"/>
          </p:cNvSpPr>
          <p:nvPr>
            <p:ph type="sldNum" sz="quarter" idx="12"/>
          </p:nvPr>
        </p:nvSpPr>
        <p:spPr/>
        <p:txBody>
          <a:bodyPr/>
          <a:lstStyle/>
          <a:p>
            <a:fld id="{0954875E-2574-45F2-A690-D0F41323C127}" type="slidenum">
              <a:rPr lang="en-US" smtClean="0"/>
              <a:t>‹#›</a:t>
            </a:fld>
            <a:endParaRPr lang="en-US"/>
          </a:p>
        </p:txBody>
      </p:sp>
    </p:spTree>
    <p:extLst>
      <p:ext uri="{BB962C8B-B14F-4D97-AF65-F5344CB8AC3E}">
        <p14:creationId xmlns:p14="http://schemas.microsoft.com/office/powerpoint/2010/main" val="3049813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5" y="6610350"/>
            <a:ext cx="15544800" cy="204311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444625" y="4360863"/>
            <a:ext cx="15544800" cy="22494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www.crawfordtech.com</a:t>
            </a:r>
            <a:endParaRPr lang="id-ID" dirty="0"/>
          </a:p>
        </p:txBody>
      </p:sp>
      <p:sp>
        <p:nvSpPr>
          <p:cNvPr id="6" name="Slide Number Placeholder 5"/>
          <p:cNvSpPr>
            <a:spLocks noGrp="1"/>
          </p:cNvSpPr>
          <p:nvPr>
            <p:ph type="sldNum" sz="quarter" idx="12"/>
          </p:nvPr>
        </p:nvSpPr>
        <p:spPr/>
        <p:txBody>
          <a:bodyPr/>
          <a:lstStyle/>
          <a:p>
            <a:fld id="{0954875E-2574-45F2-A690-D0F41323C127}" type="slidenum">
              <a:rPr lang="en-US" smtClean="0"/>
              <a:t>‹#›</a:t>
            </a:fld>
            <a:endParaRPr lang="en-US"/>
          </a:p>
        </p:txBody>
      </p:sp>
    </p:spTree>
    <p:extLst>
      <p:ext uri="{BB962C8B-B14F-4D97-AF65-F5344CB8AC3E}">
        <p14:creationId xmlns:p14="http://schemas.microsoft.com/office/powerpoint/2010/main" val="2725018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0"/>
            <a:ext cx="8153400" cy="6789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20200" y="2400300"/>
            <a:ext cx="8153400" cy="6789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www.crawfordtech.com</a:t>
            </a:r>
            <a:endParaRPr lang="id-ID" dirty="0"/>
          </a:p>
        </p:txBody>
      </p:sp>
      <p:sp>
        <p:nvSpPr>
          <p:cNvPr id="7" name="Slide Number Placeholder 6"/>
          <p:cNvSpPr>
            <a:spLocks noGrp="1"/>
          </p:cNvSpPr>
          <p:nvPr>
            <p:ph type="sldNum" sz="quarter" idx="12"/>
          </p:nvPr>
        </p:nvSpPr>
        <p:spPr/>
        <p:txBody>
          <a:bodyPr/>
          <a:lstStyle/>
          <a:p>
            <a:fld id="{0954875E-2574-45F2-A690-D0F41323C127}" type="slidenum">
              <a:rPr lang="en-US" smtClean="0"/>
              <a:t>‹#›</a:t>
            </a:fld>
            <a:endParaRPr lang="en-US"/>
          </a:p>
        </p:txBody>
      </p:sp>
    </p:spTree>
    <p:extLst>
      <p:ext uri="{BB962C8B-B14F-4D97-AF65-F5344CB8AC3E}">
        <p14:creationId xmlns:p14="http://schemas.microsoft.com/office/powerpoint/2010/main" val="3301584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3463"/>
            <a:ext cx="8080375" cy="958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4400" y="3262313"/>
            <a:ext cx="8080375" cy="5927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0" y="2303463"/>
            <a:ext cx="8083550" cy="958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9290050" y="3262313"/>
            <a:ext cx="8083550" cy="5927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dirty="0"/>
              <a:t>www.crawfordtech.com</a:t>
            </a:r>
            <a:endParaRPr lang="id-ID" dirty="0"/>
          </a:p>
        </p:txBody>
      </p:sp>
      <p:sp>
        <p:nvSpPr>
          <p:cNvPr id="9" name="Slide Number Placeholder 8"/>
          <p:cNvSpPr>
            <a:spLocks noGrp="1"/>
          </p:cNvSpPr>
          <p:nvPr>
            <p:ph type="sldNum" sz="quarter" idx="12"/>
          </p:nvPr>
        </p:nvSpPr>
        <p:spPr/>
        <p:txBody>
          <a:bodyPr/>
          <a:lstStyle/>
          <a:p>
            <a:fld id="{0954875E-2574-45F2-A690-D0F41323C127}" type="slidenum">
              <a:rPr lang="en-US" smtClean="0"/>
              <a:t>‹#›</a:t>
            </a:fld>
            <a:endParaRPr lang="en-US"/>
          </a:p>
        </p:txBody>
      </p:sp>
    </p:spTree>
    <p:extLst>
      <p:ext uri="{BB962C8B-B14F-4D97-AF65-F5344CB8AC3E}">
        <p14:creationId xmlns:p14="http://schemas.microsoft.com/office/powerpoint/2010/main" val="1140231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www.crawfordtech.com</a:t>
            </a:r>
            <a:endParaRPr lang="id-ID" dirty="0"/>
          </a:p>
        </p:txBody>
      </p:sp>
      <p:sp>
        <p:nvSpPr>
          <p:cNvPr id="5" name="Slide Number Placeholder 4"/>
          <p:cNvSpPr>
            <a:spLocks noGrp="1"/>
          </p:cNvSpPr>
          <p:nvPr>
            <p:ph type="sldNum" sz="quarter" idx="12"/>
          </p:nvPr>
        </p:nvSpPr>
        <p:spPr/>
        <p:txBody>
          <a:bodyPr/>
          <a:lstStyle/>
          <a:p>
            <a:fld id="{0954875E-2574-45F2-A690-D0F41323C127}" type="slidenum">
              <a:rPr lang="en-US" smtClean="0"/>
              <a:t>‹#›</a:t>
            </a:fld>
            <a:endParaRPr lang="en-US"/>
          </a:p>
        </p:txBody>
      </p:sp>
    </p:spTree>
    <p:extLst>
      <p:ext uri="{BB962C8B-B14F-4D97-AF65-F5344CB8AC3E}">
        <p14:creationId xmlns:p14="http://schemas.microsoft.com/office/powerpoint/2010/main" val="3321133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www.crawfordtech.com</a:t>
            </a:r>
            <a:endParaRPr lang="id-ID" dirty="0"/>
          </a:p>
        </p:txBody>
      </p:sp>
      <p:sp>
        <p:nvSpPr>
          <p:cNvPr id="4" name="Slide Number Placeholder 3"/>
          <p:cNvSpPr>
            <a:spLocks noGrp="1"/>
          </p:cNvSpPr>
          <p:nvPr>
            <p:ph type="sldNum" sz="quarter" idx="12"/>
          </p:nvPr>
        </p:nvSpPr>
        <p:spPr/>
        <p:txBody>
          <a:bodyPr/>
          <a:lstStyle/>
          <a:p>
            <a:fld id="{0954875E-2574-45F2-A690-D0F41323C127}" type="slidenum">
              <a:rPr lang="en-US" smtClean="0"/>
              <a:t>‹#›</a:t>
            </a:fld>
            <a:endParaRPr lang="en-US"/>
          </a:p>
        </p:txBody>
      </p:sp>
    </p:spTree>
    <p:extLst>
      <p:ext uri="{BB962C8B-B14F-4D97-AF65-F5344CB8AC3E}">
        <p14:creationId xmlns:p14="http://schemas.microsoft.com/office/powerpoint/2010/main" val="2784322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09575"/>
            <a:ext cx="6016625" cy="17430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7150100" y="409575"/>
            <a:ext cx="10223500" cy="87804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2152650"/>
            <a:ext cx="6016625" cy="70373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www.crawfordtech.com</a:t>
            </a:r>
            <a:endParaRPr lang="id-ID" dirty="0"/>
          </a:p>
        </p:txBody>
      </p:sp>
      <p:sp>
        <p:nvSpPr>
          <p:cNvPr id="7" name="Slide Number Placeholder 6"/>
          <p:cNvSpPr>
            <a:spLocks noGrp="1"/>
          </p:cNvSpPr>
          <p:nvPr>
            <p:ph type="sldNum" sz="quarter" idx="12"/>
          </p:nvPr>
        </p:nvSpPr>
        <p:spPr/>
        <p:txBody>
          <a:bodyPr/>
          <a:lstStyle/>
          <a:p>
            <a:fld id="{0954875E-2574-45F2-A690-D0F41323C127}" type="slidenum">
              <a:rPr lang="en-US" smtClean="0"/>
              <a:t>‹#›</a:t>
            </a:fld>
            <a:endParaRPr lang="en-US"/>
          </a:p>
        </p:txBody>
      </p:sp>
    </p:spTree>
    <p:extLst>
      <p:ext uri="{BB962C8B-B14F-4D97-AF65-F5344CB8AC3E}">
        <p14:creationId xmlns:p14="http://schemas.microsoft.com/office/powerpoint/2010/main" val="1739903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Rectangle 11"/>
          <p:cNvSpPr/>
          <p:nvPr userDrawn="1"/>
        </p:nvSpPr>
        <p:spPr>
          <a:xfrm>
            <a:off x="0" y="620921"/>
            <a:ext cx="18445655" cy="1166649"/>
          </a:xfrm>
          <a:prstGeom prst="rect">
            <a:avLst/>
          </a:prstGeom>
          <a:solidFill>
            <a:srgbClr val="0049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6459200" y="9522372"/>
            <a:ext cx="867103" cy="58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257300" y="2265175"/>
            <a:ext cx="15773400" cy="6880354"/>
          </a:xfrm>
        </p:spPr>
        <p:txBody>
          <a:bodyPr/>
          <a:lstStyle>
            <a:lvl1pPr>
              <a:defRPr>
                <a:solidFill>
                  <a:srgbClr val="25408F"/>
                </a:solidFill>
              </a:defRPr>
            </a:lvl1pPr>
            <a:lvl2pPr>
              <a:defRPr>
                <a:solidFill>
                  <a:srgbClr val="00B0F0"/>
                </a:solidFill>
              </a:defRPr>
            </a:lvl2pPr>
            <a:lvl3pPr>
              <a:defRPr>
                <a:solidFill>
                  <a:srgbClr val="25408F"/>
                </a:solidFill>
              </a:defRPr>
            </a:lvl3pPr>
            <a:lvl4pPr>
              <a:defRPr>
                <a:solidFill>
                  <a:srgbClr val="00B0F0"/>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a:xfrm>
            <a:off x="1257300" y="264677"/>
            <a:ext cx="15773400" cy="1988344"/>
          </a:xfrm>
        </p:spPr>
        <p:txBody>
          <a:bodyPr/>
          <a:lstStyle/>
          <a:p>
            <a:r>
              <a:rPr lang="en-US" dirty="0"/>
              <a:t>Click to edit Master title style</a:t>
            </a:r>
          </a:p>
        </p:txBody>
      </p:sp>
      <p:sp>
        <p:nvSpPr>
          <p:cNvPr id="10" name="Footer Placeholder 9"/>
          <p:cNvSpPr>
            <a:spLocks noGrp="1"/>
          </p:cNvSpPr>
          <p:nvPr>
            <p:ph type="ftr" sz="quarter" idx="11"/>
          </p:nvPr>
        </p:nvSpPr>
        <p:spPr/>
        <p:txBody>
          <a:bodyPr/>
          <a:lstStyle>
            <a:lvl1pPr>
              <a:defRPr>
                <a:solidFill>
                  <a:srgbClr val="00B0F0"/>
                </a:solidFill>
              </a:defRPr>
            </a:lvl1pPr>
          </a:lstStyle>
          <a:p>
            <a:r>
              <a:rPr lang="en-US" dirty="0"/>
              <a:t>www.crawfordtech.com</a:t>
            </a:r>
            <a:endParaRPr lang="id-ID" dirty="0"/>
          </a:p>
        </p:txBody>
      </p:sp>
      <p:sp>
        <p:nvSpPr>
          <p:cNvPr id="11" name="Slide Number Placeholder 10"/>
          <p:cNvSpPr>
            <a:spLocks noGrp="1"/>
          </p:cNvSpPr>
          <p:nvPr>
            <p:ph type="sldNum" sz="quarter" idx="12"/>
          </p:nvPr>
        </p:nvSpPr>
        <p:spPr/>
        <p:txBody>
          <a:bodyPr/>
          <a:lstStyle>
            <a:lvl1pPr>
              <a:defRPr>
                <a:solidFill>
                  <a:schemeClr val="bg1"/>
                </a:solidFill>
              </a:defRPr>
            </a:lvl1pPr>
          </a:lstStyle>
          <a:p>
            <a:fld id="{C9F2E319-0919-499D-AD1F-7963255D1003}" type="slidenum">
              <a:rPr lang="id-ID" smtClean="0"/>
              <a:pPr/>
              <a:t>‹#›</a:t>
            </a:fld>
            <a:endParaRPr lang="id-ID" dirty="0"/>
          </a:p>
        </p:txBody>
      </p:sp>
      <p:pic>
        <p:nvPicPr>
          <p:cNvPr id="14" name="Picture 13" descr="LOGO_CrawfordTech_2017.pdf - Adobe Acrobat Reader DC"/>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45123" y="9289386"/>
            <a:ext cx="2971800" cy="562232"/>
          </a:xfrm>
          <a:prstGeom prst="rect">
            <a:avLst/>
          </a:prstGeom>
        </p:spPr>
      </p:pic>
    </p:spTree>
    <p:extLst>
      <p:ext uri="{BB962C8B-B14F-4D97-AF65-F5344CB8AC3E}">
        <p14:creationId xmlns:p14="http://schemas.microsoft.com/office/powerpoint/2010/main" val="16180373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5" y="7200900"/>
            <a:ext cx="10972800" cy="85090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584575" y="919163"/>
            <a:ext cx="10972800" cy="6172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584575" y="8051800"/>
            <a:ext cx="10972800" cy="12065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www.crawfordtech.com</a:t>
            </a:r>
            <a:endParaRPr lang="id-ID" dirty="0"/>
          </a:p>
        </p:txBody>
      </p:sp>
      <p:sp>
        <p:nvSpPr>
          <p:cNvPr id="7" name="Slide Number Placeholder 6"/>
          <p:cNvSpPr>
            <a:spLocks noGrp="1"/>
          </p:cNvSpPr>
          <p:nvPr>
            <p:ph type="sldNum" sz="quarter" idx="12"/>
          </p:nvPr>
        </p:nvSpPr>
        <p:spPr/>
        <p:txBody>
          <a:bodyPr/>
          <a:lstStyle/>
          <a:p>
            <a:fld id="{0954875E-2574-45F2-A690-D0F41323C127}" type="slidenum">
              <a:rPr lang="en-US" smtClean="0"/>
              <a:t>‹#›</a:t>
            </a:fld>
            <a:endParaRPr lang="en-US"/>
          </a:p>
        </p:txBody>
      </p:sp>
    </p:spTree>
    <p:extLst>
      <p:ext uri="{BB962C8B-B14F-4D97-AF65-F5344CB8AC3E}">
        <p14:creationId xmlns:p14="http://schemas.microsoft.com/office/powerpoint/2010/main" val="4127627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www.crawfordtech.com</a:t>
            </a:r>
            <a:endParaRPr lang="id-ID" dirty="0"/>
          </a:p>
        </p:txBody>
      </p:sp>
      <p:sp>
        <p:nvSpPr>
          <p:cNvPr id="6" name="Slide Number Placeholder 5"/>
          <p:cNvSpPr>
            <a:spLocks noGrp="1"/>
          </p:cNvSpPr>
          <p:nvPr>
            <p:ph type="sldNum" sz="quarter" idx="12"/>
          </p:nvPr>
        </p:nvSpPr>
        <p:spPr/>
        <p:txBody>
          <a:bodyPr/>
          <a:lstStyle/>
          <a:p>
            <a:fld id="{0954875E-2574-45F2-A690-D0F41323C127}" type="slidenum">
              <a:rPr lang="en-US" smtClean="0"/>
              <a:t>‹#›</a:t>
            </a:fld>
            <a:endParaRPr lang="en-US"/>
          </a:p>
        </p:txBody>
      </p:sp>
    </p:spTree>
    <p:extLst>
      <p:ext uri="{BB962C8B-B14F-4D97-AF65-F5344CB8AC3E}">
        <p14:creationId xmlns:p14="http://schemas.microsoft.com/office/powerpoint/2010/main" val="199980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2750"/>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2750"/>
            <a:ext cx="121920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www.crawfordtech.com</a:t>
            </a:r>
            <a:endParaRPr lang="id-ID" dirty="0"/>
          </a:p>
        </p:txBody>
      </p:sp>
      <p:sp>
        <p:nvSpPr>
          <p:cNvPr id="6" name="Slide Number Placeholder 5"/>
          <p:cNvSpPr>
            <a:spLocks noGrp="1"/>
          </p:cNvSpPr>
          <p:nvPr>
            <p:ph type="sldNum" sz="quarter" idx="12"/>
          </p:nvPr>
        </p:nvSpPr>
        <p:spPr/>
        <p:txBody>
          <a:bodyPr/>
          <a:lstStyle/>
          <a:p>
            <a:fld id="{0954875E-2574-45F2-A690-D0F41323C127}" type="slidenum">
              <a:rPr lang="en-US" smtClean="0"/>
              <a:t>‹#›</a:t>
            </a:fld>
            <a:endParaRPr lang="en-US"/>
          </a:p>
        </p:txBody>
      </p:sp>
    </p:spTree>
    <p:extLst>
      <p:ext uri="{BB962C8B-B14F-4D97-AF65-F5344CB8AC3E}">
        <p14:creationId xmlns:p14="http://schemas.microsoft.com/office/powerpoint/2010/main" val="3847917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652" indent="0">
              <a:buNone/>
              <a:defRPr sz="3000">
                <a:solidFill>
                  <a:schemeClr val="tx1">
                    <a:tint val="75000"/>
                  </a:schemeClr>
                </a:solidFill>
              </a:defRPr>
            </a:lvl2pPr>
            <a:lvl3pPr marL="1371302" indent="0">
              <a:buNone/>
              <a:defRPr sz="2600">
                <a:solidFill>
                  <a:schemeClr val="tx1">
                    <a:tint val="75000"/>
                  </a:schemeClr>
                </a:solidFill>
              </a:defRPr>
            </a:lvl3pPr>
            <a:lvl4pPr marL="2056954" indent="0">
              <a:buNone/>
              <a:defRPr sz="2400">
                <a:solidFill>
                  <a:schemeClr val="tx1">
                    <a:tint val="75000"/>
                  </a:schemeClr>
                </a:solidFill>
              </a:defRPr>
            </a:lvl4pPr>
            <a:lvl5pPr marL="2742606" indent="0">
              <a:buNone/>
              <a:defRPr sz="2400">
                <a:solidFill>
                  <a:schemeClr val="tx1">
                    <a:tint val="75000"/>
                  </a:schemeClr>
                </a:solidFill>
              </a:defRPr>
            </a:lvl5pPr>
            <a:lvl6pPr marL="3428258" indent="0">
              <a:buNone/>
              <a:defRPr sz="2400">
                <a:solidFill>
                  <a:schemeClr val="tx1">
                    <a:tint val="75000"/>
                  </a:schemeClr>
                </a:solidFill>
              </a:defRPr>
            </a:lvl6pPr>
            <a:lvl7pPr marL="4113908" indent="0">
              <a:buNone/>
              <a:defRPr sz="2400">
                <a:solidFill>
                  <a:schemeClr val="tx1">
                    <a:tint val="75000"/>
                  </a:schemeClr>
                </a:solidFill>
              </a:defRPr>
            </a:lvl7pPr>
            <a:lvl8pPr marL="4799560" indent="0">
              <a:buNone/>
              <a:defRPr sz="2400">
                <a:solidFill>
                  <a:schemeClr val="tx1">
                    <a:tint val="75000"/>
                  </a:schemeClr>
                </a:solidFill>
              </a:defRPr>
            </a:lvl8pPr>
            <a:lvl9pPr marL="5485212" indent="0">
              <a:buNone/>
              <a:defRPr sz="2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www.crawfordtech.com</a:t>
            </a:r>
            <a:endParaRPr lang="id-ID" dirty="0"/>
          </a:p>
        </p:txBody>
      </p:sp>
      <p:sp>
        <p:nvSpPr>
          <p:cNvPr id="6" name="Slide Number Placeholder 5"/>
          <p:cNvSpPr>
            <a:spLocks noGrp="1"/>
          </p:cNvSpPr>
          <p:nvPr>
            <p:ph type="sldNum" sz="quarter" idx="12"/>
          </p:nvPr>
        </p:nvSpPr>
        <p:spPr/>
        <p:txBody>
          <a:bodyPr/>
          <a:lstStyle/>
          <a:p>
            <a:fld id="{C9F2E319-0919-499D-AD1F-7963255D1003}" type="slidenum">
              <a:rPr lang="id-ID" smtClean="0"/>
              <a:t>‹#›</a:t>
            </a:fld>
            <a:endParaRPr lang="id-ID"/>
          </a:p>
        </p:txBody>
      </p:sp>
      <p:sp>
        <p:nvSpPr>
          <p:cNvPr id="7" name="Rectangle 6"/>
          <p:cNvSpPr/>
          <p:nvPr userDrawn="1"/>
        </p:nvSpPr>
        <p:spPr>
          <a:xfrm>
            <a:off x="0" y="497826"/>
            <a:ext cx="18445655" cy="1166649"/>
          </a:xfrm>
          <a:prstGeom prst="rect">
            <a:avLst/>
          </a:prstGeom>
          <a:solidFill>
            <a:srgbClr val="0049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_CrawfordTech_2017.pdf - Adobe Acrobat Reader DC"/>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45123" y="9289386"/>
            <a:ext cx="2971800" cy="562232"/>
          </a:xfrm>
          <a:prstGeom prst="rect">
            <a:avLst/>
          </a:prstGeom>
        </p:spPr>
      </p:pic>
    </p:spTree>
    <p:extLst>
      <p:ext uri="{BB962C8B-B14F-4D97-AF65-F5344CB8AC3E}">
        <p14:creationId xmlns:p14="http://schemas.microsoft.com/office/powerpoint/2010/main" val="3897404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www.crawfordtech.com</a:t>
            </a:r>
            <a:endParaRPr lang="id-ID" dirty="0"/>
          </a:p>
        </p:txBody>
      </p:sp>
      <p:sp>
        <p:nvSpPr>
          <p:cNvPr id="7" name="Slide Number Placeholder 6"/>
          <p:cNvSpPr>
            <a:spLocks noGrp="1"/>
          </p:cNvSpPr>
          <p:nvPr>
            <p:ph type="sldNum" sz="quarter" idx="12"/>
          </p:nvPr>
        </p:nvSpPr>
        <p:spPr/>
        <p:txBody>
          <a:bodyPr/>
          <a:lstStyle/>
          <a:p>
            <a:fld id="{C9F2E319-0919-499D-AD1F-7963255D1003}" type="slidenum">
              <a:rPr lang="id-ID" smtClean="0"/>
              <a:t>‹#›</a:t>
            </a:fld>
            <a:endParaRPr lang="id-ID"/>
          </a:p>
        </p:txBody>
      </p:sp>
      <p:pic>
        <p:nvPicPr>
          <p:cNvPr id="8" name="Picture 7" descr="LOGO_CrawfordTech_2017.pdf - Adobe Acrobat Reader DC"/>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45123" y="9357118"/>
            <a:ext cx="2971800" cy="562232"/>
          </a:xfrm>
          <a:prstGeom prst="rect">
            <a:avLst/>
          </a:prstGeom>
        </p:spPr>
      </p:pic>
    </p:spTree>
    <p:extLst>
      <p:ext uri="{BB962C8B-B14F-4D97-AF65-F5344CB8AC3E}">
        <p14:creationId xmlns:p14="http://schemas.microsoft.com/office/powerpoint/2010/main" val="3167680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652" indent="0">
              <a:buNone/>
              <a:defRPr sz="3000" b="1"/>
            </a:lvl2pPr>
            <a:lvl3pPr marL="1371302" indent="0">
              <a:buNone/>
              <a:defRPr sz="2600" b="1"/>
            </a:lvl3pPr>
            <a:lvl4pPr marL="2056954" indent="0">
              <a:buNone/>
              <a:defRPr sz="2400" b="1"/>
            </a:lvl4pPr>
            <a:lvl5pPr marL="2742606" indent="0">
              <a:buNone/>
              <a:defRPr sz="2400" b="1"/>
            </a:lvl5pPr>
            <a:lvl6pPr marL="3428258" indent="0">
              <a:buNone/>
              <a:defRPr sz="2400" b="1"/>
            </a:lvl6pPr>
            <a:lvl7pPr marL="4113908" indent="0">
              <a:buNone/>
              <a:defRPr sz="2400" b="1"/>
            </a:lvl7pPr>
            <a:lvl8pPr marL="4799560" indent="0">
              <a:buNone/>
              <a:defRPr sz="2400" b="1"/>
            </a:lvl8pPr>
            <a:lvl9pPr marL="5485212"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652" indent="0">
              <a:buNone/>
              <a:defRPr sz="3000" b="1"/>
            </a:lvl2pPr>
            <a:lvl3pPr marL="1371302" indent="0">
              <a:buNone/>
              <a:defRPr sz="2600" b="1"/>
            </a:lvl3pPr>
            <a:lvl4pPr marL="2056954" indent="0">
              <a:buNone/>
              <a:defRPr sz="2400" b="1"/>
            </a:lvl4pPr>
            <a:lvl5pPr marL="2742606" indent="0">
              <a:buNone/>
              <a:defRPr sz="2400" b="1"/>
            </a:lvl5pPr>
            <a:lvl6pPr marL="3428258" indent="0">
              <a:buNone/>
              <a:defRPr sz="2400" b="1"/>
            </a:lvl6pPr>
            <a:lvl7pPr marL="4113908" indent="0">
              <a:buNone/>
              <a:defRPr sz="2400" b="1"/>
            </a:lvl7pPr>
            <a:lvl8pPr marL="4799560" indent="0">
              <a:buNone/>
              <a:defRPr sz="2400" b="1"/>
            </a:lvl8pPr>
            <a:lvl9pPr marL="5485212"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www.crawfordtech.com</a:t>
            </a:r>
            <a:endParaRPr lang="id-ID" dirty="0"/>
          </a:p>
        </p:txBody>
      </p:sp>
      <p:sp>
        <p:nvSpPr>
          <p:cNvPr id="9" name="Slide Number Placeholder 8"/>
          <p:cNvSpPr>
            <a:spLocks noGrp="1"/>
          </p:cNvSpPr>
          <p:nvPr>
            <p:ph type="sldNum" sz="quarter" idx="12"/>
          </p:nvPr>
        </p:nvSpPr>
        <p:spPr/>
        <p:txBody>
          <a:bodyPr/>
          <a:lstStyle/>
          <a:p>
            <a:fld id="{C9F2E319-0919-499D-AD1F-7963255D1003}" type="slidenum">
              <a:rPr lang="id-ID" smtClean="0"/>
              <a:t>‹#›</a:t>
            </a:fld>
            <a:endParaRPr lang="id-ID"/>
          </a:p>
        </p:txBody>
      </p:sp>
    </p:spTree>
    <p:extLst>
      <p:ext uri="{BB962C8B-B14F-4D97-AF65-F5344CB8AC3E}">
        <p14:creationId xmlns:p14="http://schemas.microsoft.com/office/powerpoint/2010/main" val="2334109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dirty="0"/>
              <a:t>www.crawfordtech.com</a:t>
            </a:r>
            <a:endParaRPr lang="id-ID" dirty="0"/>
          </a:p>
        </p:txBody>
      </p:sp>
      <p:sp>
        <p:nvSpPr>
          <p:cNvPr id="5" name="Slide Number Placeholder 4"/>
          <p:cNvSpPr>
            <a:spLocks noGrp="1"/>
          </p:cNvSpPr>
          <p:nvPr>
            <p:ph type="sldNum" sz="quarter" idx="12"/>
          </p:nvPr>
        </p:nvSpPr>
        <p:spPr/>
        <p:txBody>
          <a:bodyPr/>
          <a:lstStyle/>
          <a:p>
            <a:fld id="{C9F2E319-0919-499D-AD1F-7963255D1003}" type="slidenum">
              <a:rPr lang="id-ID" smtClean="0"/>
              <a:t>‹#›</a:t>
            </a:fld>
            <a:endParaRPr lang="id-ID"/>
          </a:p>
        </p:txBody>
      </p:sp>
    </p:spTree>
    <p:extLst>
      <p:ext uri="{BB962C8B-B14F-4D97-AF65-F5344CB8AC3E}">
        <p14:creationId xmlns:p14="http://schemas.microsoft.com/office/powerpoint/2010/main" val="244160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www.crawfordtech.com</a:t>
            </a:r>
            <a:endParaRPr lang="id-ID" dirty="0"/>
          </a:p>
        </p:txBody>
      </p:sp>
      <p:sp>
        <p:nvSpPr>
          <p:cNvPr id="4" name="Slide Number Placeholder 3"/>
          <p:cNvSpPr>
            <a:spLocks noGrp="1"/>
          </p:cNvSpPr>
          <p:nvPr>
            <p:ph type="sldNum" sz="quarter" idx="12"/>
          </p:nvPr>
        </p:nvSpPr>
        <p:spPr/>
        <p:txBody>
          <a:bodyPr/>
          <a:lstStyle/>
          <a:p>
            <a:fld id="{C9F2E319-0919-499D-AD1F-7963255D1003}" type="slidenum">
              <a:rPr lang="id-ID" smtClean="0"/>
              <a:t>‹#›</a:t>
            </a:fld>
            <a:endParaRPr lang="id-ID"/>
          </a:p>
        </p:txBody>
      </p:sp>
    </p:spTree>
    <p:extLst>
      <p:ext uri="{BB962C8B-B14F-4D97-AF65-F5344CB8AC3E}">
        <p14:creationId xmlns:p14="http://schemas.microsoft.com/office/powerpoint/2010/main" val="635940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652" indent="0">
              <a:buNone/>
              <a:defRPr sz="2000"/>
            </a:lvl2pPr>
            <a:lvl3pPr marL="1371302" indent="0">
              <a:buNone/>
              <a:defRPr sz="1800"/>
            </a:lvl3pPr>
            <a:lvl4pPr marL="2056954" indent="0">
              <a:buNone/>
              <a:defRPr sz="1400"/>
            </a:lvl4pPr>
            <a:lvl5pPr marL="2742606" indent="0">
              <a:buNone/>
              <a:defRPr sz="1400"/>
            </a:lvl5pPr>
            <a:lvl6pPr marL="3428258" indent="0">
              <a:buNone/>
              <a:defRPr sz="1400"/>
            </a:lvl6pPr>
            <a:lvl7pPr marL="4113908" indent="0">
              <a:buNone/>
              <a:defRPr sz="1400"/>
            </a:lvl7pPr>
            <a:lvl8pPr marL="4799560" indent="0">
              <a:buNone/>
              <a:defRPr sz="1400"/>
            </a:lvl8pPr>
            <a:lvl9pPr marL="5485212" indent="0">
              <a:buNone/>
              <a:defRPr sz="14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www.crawfordtech.com</a:t>
            </a:r>
            <a:endParaRPr lang="id-ID" dirty="0"/>
          </a:p>
        </p:txBody>
      </p:sp>
      <p:sp>
        <p:nvSpPr>
          <p:cNvPr id="7" name="Slide Number Placeholder 6"/>
          <p:cNvSpPr>
            <a:spLocks noGrp="1"/>
          </p:cNvSpPr>
          <p:nvPr>
            <p:ph type="sldNum" sz="quarter" idx="12"/>
          </p:nvPr>
        </p:nvSpPr>
        <p:spPr/>
        <p:txBody>
          <a:bodyPr/>
          <a:lstStyle/>
          <a:p>
            <a:fld id="{C9F2E319-0919-499D-AD1F-7963255D1003}" type="slidenum">
              <a:rPr lang="id-ID" smtClean="0"/>
              <a:t>‹#›</a:t>
            </a:fld>
            <a:endParaRPr lang="id-ID"/>
          </a:p>
        </p:txBody>
      </p:sp>
    </p:spTree>
    <p:extLst>
      <p:ext uri="{BB962C8B-B14F-4D97-AF65-F5344CB8AC3E}">
        <p14:creationId xmlns:p14="http://schemas.microsoft.com/office/powerpoint/2010/main" val="338704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9"/>
            <a:ext cx="9258300" cy="7310438"/>
          </a:xfrm>
        </p:spPr>
        <p:txBody>
          <a:bodyPr anchor="t"/>
          <a:lstStyle>
            <a:lvl1pPr marL="0" indent="0">
              <a:buNone/>
              <a:defRPr sz="4800"/>
            </a:lvl1pPr>
            <a:lvl2pPr marL="685652" indent="0">
              <a:buNone/>
              <a:defRPr sz="4200"/>
            </a:lvl2pPr>
            <a:lvl3pPr marL="1371302" indent="0">
              <a:buNone/>
              <a:defRPr sz="3600"/>
            </a:lvl3pPr>
            <a:lvl4pPr marL="2056954" indent="0">
              <a:buNone/>
              <a:defRPr sz="3000"/>
            </a:lvl4pPr>
            <a:lvl5pPr marL="2742606" indent="0">
              <a:buNone/>
              <a:defRPr sz="3000"/>
            </a:lvl5pPr>
            <a:lvl6pPr marL="3428258" indent="0">
              <a:buNone/>
              <a:defRPr sz="3000"/>
            </a:lvl6pPr>
            <a:lvl7pPr marL="4113908" indent="0">
              <a:buNone/>
              <a:defRPr sz="3000"/>
            </a:lvl7pPr>
            <a:lvl8pPr marL="4799560" indent="0">
              <a:buNone/>
              <a:defRPr sz="3000"/>
            </a:lvl8pPr>
            <a:lvl9pPr marL="5485212"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652" indent="0">
              <a:buNone/>
              <a:defRPr sz="2000"/>
            </a:lvl2pPr>
            <a:lvl3pPr marL="1371302" indent="0">
              <a:buNone/>
              <a:defRPr sz="1800"/>
            </a:lvl3pPr>
            <a:lvl4pPr marL="2056954" indent="0">
              <a:buNone/>
              <a:defRPr sz="1400"/>
            </a:lvl4pPr>
            <a:lvl5pPr marL="2742606" indent="0">
              <a:buNone/>
              <a:defRPr sz="1400"/>
            </a:lvl5pPr>
            <a:lvl6pPr marL="3428258" indent="0">
              <a:buNone/>
              <a:defRPr sz="1400"/>
            </a:lvl6pPr>
            <a:lvl7pPr marL="4113908" indent="0">
              <a:buNone/>
              <a:defRPr sz="1400"/>
            </a:lvl7pPr>
            <a:lvl8pPr marL="4799560" indent="0">
              <a:buNone/>
              <a:defRPr sz="1400"/>
            </a:lvl8pPr>
            <a:lvl9pPr marL="5485212" indent="0">
              <a:buNone/>
              <a:defRPr sz="14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www.crawfordtech.com</a:t>
            </a:r>
            <a:endParaRPr lang="id-ID" dirty="0"/>
          </a:p>
        </p:txBody>
      </p:sp>
      <p:sp>
        <p:nvSpPr>
          <p:cNvPr id="7" name="Slide Number Placeholder 6"/>
          <p:cNvSpPr>
            <a:spLocks noGrp="1"/>
          </p:cNvSpPr>
          <p:nvPr>
            <p:ph type="sldNum" sz="quarter" idx="12"/>
          </p:nvPr>
        </p:nvSpPr>
        <p:spPr/>
        <p:txBody>
          <a:bodyPr/>
          <a:lstStyle/>
          <a:p>
            <a:fld id="{C9F2E319-0919-499D-AD1F-7963255D1003}" type="slidenum">
              <a:rPr lang="id-ID" smtClean="0"/>
              <a:t>‹#›</a:t>
            </a:fld>
            <a:endParaRPr lang="id-ID"/>
          </a:p>
        </p:txBody>
      </p:sp>
    </p:spTree>
    <p:extLst>
      <p:ext uri="{BB962C8B-B14F-4D97-AF65-F5344CB8AC3E}">
        <p14:creationId xmlns:p14="http://schemas.microsoft.com/office/powerpoint/2010/main" val="1174359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137130" tIns="68566" rIns="137130" bIns="68566" rtlCol="0" anchor="ctr">
            <a:normAutofit/>
          </a:bodyPr>
          <a:lstStyle/>
          <a:p>
            <a:r>
              <a:rPr lang="en-US" dirty="0"/>
              <a:t>Click to edit Master title style</a:t>
            </a:r>
          </a:p>
        </p:txBody>
      </p:sp>
      <p:sp>
        <p:nvSpPr>
          <p:cNvPr id="3" name="Text Placeholder 2"/>
          <p:cNvSpPr>
            <a:spLocks noGrp="1"/>
          </p:cNvSpPr>
          <p:nvPr>
            <p:ph type="body" idx="1"/>
          </p:nvPr>
        </p:nvSpPr>
        <p:spPr>
          <a:xfrm>
            <a:off x="1257300" y="2738438"/>
            <a:ext cx="15773400" cy="6527008"/>
          </a:xfrm>
          <a:prstGeom prst="rect">
            <a:avLst/>
          </a:prstGeom>
        </p:spPr>
        <p:txBody>
          <a:bodyPr vert="horz" lIns="137130" tIns="68566" rIns="137130" bIns="6856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137130" tIns="68566" rIns="137130" bIns="68566" rtlCol="0" anchor="ctr"/>
          <a:lstStyle>
            <a:lvl1pPr algn="ctr">
              <a:defRPr sz="1800">
                <a:solidFill>
                  <a:schemeClr val="tx1">
                    <a:tint val="75000"/>
                  </a:schemeClr>
                </a:solidFill>
              </a:defRPr>
            </a:lvl1pPr>
          </a:lstStyle>
          <a:p>
            <a:r>
              <a:rPr lang="en-US" dirty="0"/>
              <a:t>www.crawfordtech.com</a:t>
            </a:r>
            <a:endParaRPr lang="id-ID" dirty="0"/>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137130" tIns="68566" rIns="137130" bIns="68566" rtlCol="0" anchor="ctr"/>
          <a:lstStyle>
            <a:lvl1pPr algn="r">
              <a:defRPr sz="1800">
                <a:solidFill>
                  <a:schemeClr val="tx1">
                    <a:tint val="75000"/>
                  </a:schemeClr>
                </a:solidFill>
              </a:defRPr>
            </a:lvl1pPr>
          </a:lstStyle>
          <a:p>
            <a:fld id="{C9F2E319-0919-499D-AD1F-7963255D1003}" type="slidenum">
              <a:rPr lang="id-ID" smtClean="0"/>
              <a:t>‹#›</a:t>
            </a:fld>
            <a:endParaRPr lang="id-ID"/>
          </a:p>
        </p:txBody>
      </p:sp>
    </p:spTree>
    <p:extLst>
      <p:ext uri="{BB962C8B-B14F-4D97-AF65-F5344CB8AC3E}">
        <p14:creationId xmlns:p14="http://schemas.microsoft.com/office/powerpoint/2010/main" val="63356108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p:txStyles>
    <p:titleStyle>
      <a:lvl1pPr algn="l" defTabSz="1371302" rtl="0" eaLnBrk="1" latinLnBrk="0" hangingPunct="1">
        <a:lnSpc>
          <a:spcPct val="90000"/>
        </a:lnSpc>
        <a:spcBef>
          <a:spcPct val="0"/>
        </a:spcBef>
        <a:buNone/>
        <a:defRPr sz="6600" kern="1200">
          <a:solidFill>
            <a:schemeClr val="bg1"/>
          </a:solidFill>
          <a:latin typeface="+mj-lt"/>
          <a:ea typeface="+mj-ea"/>
          <a:cs typeface="+mj-cs"/>
        </a:defRPr>
      </a:lvl1pPr>
    </p:titleStyle>
    <p:bodyStyle>
      <a:lvl1pPr marL="342826" indent="-342826" algn="l" defTabSz="1371302" rtl="0" eaLnBrk="1" latinLnBrk="0" hangingPunct="1">
        <a:lnSpc>
          <a:spcPct val="90000"/>
        </a:lnSpc>
        <a:spcBef>
          <a:spcPts val="1500"/>
        </a:spcBef>
        <a:buFont typeface="Arial" panose="020B0604020202020204" pitchFamily="34" charset="0"/>
        <a:buChar char="•"/>
        <a:defRPr sz="4200" kern="1200">
          <a:solidFill>
            <a:srgbClr val="25408F"/>
          </a:solidFill>
          <a:latin typeface="+mn-lt"/>
          <a:ea typeface="+mn-ea"/>
          <a:cs typeface="+mn-cs"/>
        </a:defRPr>
      </a:lvl1pPr>
      <a:lvl2pPr marL="1028478" indent="-342826" algn="l" defTabSz="1371302" rtl="0" eaLnBrk="1" latinLnBrk="0" hangingPunct="1">
        <a:lnSpc>
          <a:spcPct val="90000"/>
        </a:lnSpc>
        <a:spcBef>
          <a:spcPts val="750"/>
        </a:spcBef>
        <a:buFont typeface="Arial" panose="020B0604020202020204" pitchFamily="34" charset="0"/>
        <a:buChar char="•"/>
        <a:defRPr sz="3600" kern="1200">
          <a:solidFill>
            <a:srgbClr val="00B0F0"/>
          </a:solidFill>
          <a:latin typeface="+mn-lt"/>
          <a:ea typeface="+mn-ea"/>
          <a:cs typeface="+mn-cs"/>
        </a:defRPr>
      </a:lvl2pPr>
      <a:lvl3pPr marL="1714128" indent="-342826" algn="l" defTabSz="1371302" rtl="0" eaLnBrk="1" latinLnBrk="0" hangingPunct="1">
        <a:lnSpc>
          <a:spcPct val="90000"/>
        </a:lnSpc>
        <a:spcBef>
          <a:spcPts val="750"/>
        </a:spcBef>
        <a:buFont typeface="Arial" panose="020B0604020202020204" pitchFamily="34" charset="0"/>
        <a:buChar char="•"/>
        <a:defRPr sz="3000" kern="1200">
          <a:solidFill>
            <a:srgbClr val="25408F"/>
          </a:solidFill>
          <a:latin typeface="+mn-lt"/>
          <a:ea typeface="+mn-ea"/>
          <a:cs typeface="+mn-cs"/>
        </a:defRPr>
      </a:lvl3pPr>
      <a:lvl4pPr marL="2399780" indent="-342826" algn="l" defTabSz="1371302" rtl="0" eaLnBrk="1" latinLnBrk="0" hangingPunct="1">
        <a:lnSpc>
          <a:spcPct val="90000"/>
        </a:lnSpc>
        <a:spcBef>
          <a:spcPts val="750"/>
        </a:spcBef>
        <a:buFont typeface="Arial" panose="020B0604020202020204" pitchFamily="34" charset="0"/>
        <a:buChar char="•"/>
        <a:defRPr sz="2600" kern="1200">
          <a:solidFill>
            <a:srgbClr val="00B0F0"/>
          </a:solidFill>
          <a:latin typeface="+mn-lt"/>
          <a:ea typeface="+mn-ea"/>
          <a:cs typeface="+mn-cs"/>
        </a:defRPr>
      </a:lvl4pPr>
      <a:lvl5pPr marL="3085432" indent="-342826" algn="l" defTabSz="1371302"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5pPr>
      <a:lvl6pPr marL="3771082" indent="-342826" algn="l" defTabSz="1371302"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6pPr>
      <a:lvl7pPr marL="4456734" indent="-342826" algn="l" defTabSz="1371302"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7pPr>
      <a:lvl8pPr marL="5142386" indent="-342826" algn="l" defTabSz="1371302"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8pPr>
      <a:lvl9pPr marL="5828038" indent="-342826" algn="l" defTabSz="1371302"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9pPr>
    </p:bodyStyle>
    <p:otherStyle>
      <a:defPPr>
        <a:defRPr lang="en-US"/>
      </a:defPPr>
      <a:lvl1pPr marL="0" algn="l" defTabSz="1371302" rtl="0" eaLnBrk="1" latinLnBrk="0" hangingPunct="1">
        <a:defRPr sz="2600" kern="1200">
          <a:solidFill>
            <a:schemeClr val="tx1"/>
          </a:solidFill>
          <a:latin typeface="+mn-lt"/>
          <a:ea typeface="+mn-ea"/>
          <a:cs typeface="+mn-cs"/>
        </a:defRPr>
      </a:lvl1pPr>
      <a:lvl2pPr marL="685652" algn="l" defTabSz="1371302" rtl="0" eaLnBrk="1" latinLnBrk="0" hangingPunct="1">
        <a:defRPr sz="2600" kern="1200">
          <a:solidFill>
            <a:schemeClr val="tx1"/>
          </a:solidFill>
          <a:latin typeface="+mn-lt"/>
          <a:ea typeface="+mn-ea"/>
          <a:cs typeface="+mn-cs"/>
        </a:defRPr>
      </a:lvl2pPr>
      <a:lvl3pPr marL="1371302" algn="l" defTabSz="1371302" rtl="0" eaLnBrk="1" latinLnBrk="0" hangingPunct="1">
        <a:defRPr sz="2600" kern="1200">
          <a:solidFill>
            <a:schemeClr val="tx1"/>
          </a:solidFill>
          <a:latin typeface="+mn-lt"/>
          <a:ea typeface="+mn-ea"/>
          <a:cs typeface="+mn-cs"/>
        </a:defRPr>
      </a:lvl3pPr>
      <a:lvl4pPr marL="2056954" algn="l" defTabSz="1371302" rtl="0" eaLnBrk="1" latinLnBrk="0" hangingPunct="1">
        <a:defRPr sz="2600" kern="1200">
          <a:solidFill>
            <a:schemeClr val="tx1"/>
          </a:solidFill>
          <a:latin typeface="+mn-lt"/>
          <a:ea typeface="+mn-ea"/>
          <a:cs typeface="+mn-cs"/>
        </a:defRPr>
      </a:lvl4pPr>
      <a:lvl5pPr marL="2742606" algn="l" defTabSz="1371302" rtl="0" eaLnBrk="1" latinLnBrk="0" hangingPunct="1">
        <a:defRPr sz="2600" kern="1200">
          <a:solidFill>
            <a:schemeClr val="tx1"/>
          </a:solidFill>
          <a:latin typeface="+mn-lt"/>
          <a:ea typeface="+mn-ea"/>
          <a:cs typeface="+mn-cs"/>
        </a:defRPr>
      </a:lvl5pPr>
      <a:lvl6pPr marL="3428258" algn="l" defTabSz="1371302" rtl="0" eaLnBrk="1" latinLnBrk="0" hangingPunct="1">
        <a:defRPr sz="2600" kern="1200">
          <a:solidFill>
            <a:schemeClr val="tx1"/>
          </a:solidFill>
          <a:latin typeface="+mn-lt"/>
          <a:ea typeface="+mn-ea"/>
          <a:cs typeface="+mn-cs"/>
        </a:defRPr>
      </a:lvl6pPr>
      <a:lvl7pPr marL="4113908" algn="l" defTabSz="1371302" rtl="0" eaLnBrk="1" latinLnBrk="0" hangingPunct="1">
        <a:defRPr sz="2600" kern="1200">
          <a:solidFill>
            <a:schemeClr val="tx1"/>
          </a:solidFill>
          <a:latin typeface="+mn-lt"/>
          <a:ea typeface="+mn-ea"/>
          <a:cs typeface="+mn-cs"/>
        </a:defRPr>
      </a:lvl7pPr>
      <a:lvl8pPr marL="4799560" algn="l" defTabSz="1371302" rtl="0" eaLnBrk="1" latinLnBrk="0" hangingPunct="1">
        <a:defRPr sz="2600" kern="1200">
          <a:solidFill>
            <a:schemeClr val="tx1"/>
          </a:solidFill>
          <a:latin typeface="+mn-lt"/>
          <a:ea typeface="+mn-ea"/>
          <a:cs typeface="+mn-cs"/>
        </a:defRPr>
      </a:lvl8pPr>
      <a:lvl9pPr marL="5485212" algn="l" defTabSz="1371302"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2750"/>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0"/>
            <a:ext cx="16459200" cy="67897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248400" y="9534525"/>
            <a:ext cx="5791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www.crawfordtech.com</a:t>
            </a:r>
            <a:endParaRPr lang="id-ID" dirty="0"/>
          </a:p>
        </p:txBody>
      </p:sp>
      <p:sp>
        <p:nvSpPr>
          <p:cNvPr id="6" name="Slide Number Placeholder 5"/>
          <p:cNvSpPr>
            <a:spLocks noGrp="1"/>
          </p:cNvSpPr>
          <p:nvPr>
            <p:ph type="sldNum" sz="quarter" idx="4"/>
          </p:nvPr>
        </p:nvSpPr>
        <p:spPr>
          <a:xfrm>
            <a:off x="13106400" y="9534525"/>
            <a:ext cx="42672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0954875E-2574-45F2-A690-D0F41323C127}" type="slidenum">
              <a:rPr lang="en-US" smtClean="0"/>
              <a:t>‹#›</a:t>
            </a:fld>
            <a:endParaRPr lang="en-US"/>
          </a:p>
        </p:txBody>
      </p:sp>
    </p:spTree>
    <p:extLst>
      <p:ext uri="{BB962C8B-B14F-4D97-AF65-F5344CB8AC3E}">
        <p14:creationId xmlns:p14="http://schemas.microsoft.com/office/powerpoint/2010/main" val="79732312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pn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accessibilitynow.com/"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2.emf"/><Relationship Id="rId5" Type="http://schemas.openxmlformats.org/officeDocument/2006/relationships/oleObject" Target="../embeddings/oleObject1.bin"/><Relationship Id="rId4" Type="http://schemas.openxmlformats.org/officeDocument/2006/relationships/image" Target="../media/image33.jp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8.gif"/><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mailto:dquon@crawfordtech.com" TargetMode="External"/><Relationship Id="rId2" Type="http://schemas.openxmlformats.org/officeDocument/2006/relationships/hyperlink" Target="http://www.crawfordtech.com/" TargetMode="Externa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ctrTitle"/>
          </p:nvPr>
        </p:nvSpPr>
        <p:spPr>
          <a:xfrm>
            <a:off x="1257298" y="6788020"/>
            <a:ext cx="10201982" cy="2606040"/>
          </a:xfrm>
        </p:spPr>
        <p:txBody>
          <a:bodyPr anchor="ctr">
            <a:normAutofit/>
          </a:bodyPr>
          <a:lstStyle/>
          <a:p>
            <a:pPr algn="r"/>
            <a:r>
              <a:rPr lang="en-US" dirty="0"/>
              <a:t>Best Practices for Automating Document Accessibility</a:t>
            </a:r>
          </a:p>
        </p:txBody>
      </p:sp>
      <p:sp>
        <p:nvSpPr>
          <p:cNvPr id="6" name="Subtitle 5"/>
          <p:cNvSpPr>
            <a:spLocks noGrp="1"/>
          </p:cNvSpPr>
          <p:nvPr>
            <p:ph type="subTitle" idx="1"/>
          </p:nvPr>
        </p:nvSpPr>
        <p:spPr>
          <a:xfrm>
            <a:off x="11941887" y="6788020"/>
            <a:ext cx="4888012" cy="2606040"/>
          </a:xfrm>
        </p:spPr>
        <p:txBody>
          <a:bodyPr anchor="ctr">
            <a:normAutofit/>
          </a:bodyPr>
          <a:lstStyle/>
          <a:p>
            <a:pPr algn="l"/>
            <a:r>
              <a:rPr lang="en-CA" dirty="0"/>
              <a:t>Accessible Document Solutions for the Future</a:t>
            </a:r>
            <a:endParaRPr lang="en-CA"/>
          </a:p>
        </p:txBody>
      </p:sp>
      <p:sp>
        <p:nvSpPr>
          <p:cNvPr id="13" name="Oval 12">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2850" y="930720"/>
            <a:ext cx="3365700" cy="336569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2501" y="3699906"/>
            <a:ext cx="1443593" cy="14435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8743" y="3491982"/>
            <a:ext cx="440543" cy="44054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38169" y="0"/>
            <a:ext cx="8549831" cy="6088866"/>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00588" y="6788020"/>
            <a:ext cx="0" cy="260604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1179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3B2328-7B15-4722-A0F0-2F6F23A22B73}"/>
              </a:ext>
            </a:extLst>
          </p:cNvPr>
          <p:cNvSpPr>
            <a:spLocks noGrp="1"/>
          </p:cNvSpPr>
          <p:nvPr>
            <p:ph idx="1"/>
          </p:nvPr>
        </p:nvSpPr>
        <p:spPr/>
        <p:txBody>
          <a:bodyPr/>
          <a:lstStyle/>
          <a:p>
            <a:r>
              <a:rPr lang="en-US" dirty="0"/>
              <a:t>Computer based tagging tools</a:t>
            </a:r>
          </a:p>
          <a:p>
            <a:r>
              <a:rPr lang="en-US" dirty="0"/>
              <a:t>Heuristic Algorithms</a:t>
            </a:r>
          </a:p>
          <a:p>
            <a:r>
              <a:rPr lang="en-US" dirty="0"/>
              <a:t>Understanding of PDF / document “guts”</a:t>
            </a:r>
          </a:p>
          <a:p>
            <a:r>
              <a:rPr lang="en-US" dirty="0"/>
              <a:t>Font exposure</a:t>
            </a:r>
          </a:p>
          <a:p>
            <a:r>
              <a:rPr lang="en-US" dirty="0"/>
              <a:t>Document structure and positioning</a:t>
            </a:r>
          </a:p>
          <a:p>
            <a:r>
              <a:rPr lang="en-US" dirty="0"/>
              <a:t>Understanding Print Description Languages</a:t>
            </a:r>
          </a:p>
          <a:p>
            <a:endParaRPr lang="en-US" dirty="0"/>
          </a:p>
        </p:txBody>
      </p:sp>
      <p:sp>
        <p:nvSpPr>
          <p:cNvPr id="3" name="Title 2">
            <a:extLst>
              <a:ext uri="{FF2B5EF4-FFF2-40B4-BE49-F238E27FC236}">
                <a16:creationId xmlns:a16="http://schemas.microsoft.com/office/drawing/2014/main" id="{B66D1997-8D00-4F40-9271-CA4BA68AC536}"/>
              </a:ext>
            </a:extLst>
          </p:cNvPr>
          <p:cNvSpPr>
            <a:spLocks noGrp="1"/>
          </p:cNvSpPr>
          <p:nvPr>
            <p:ph type="title"/>
          </p:nvPr>
        </p:nvSpPr>
        <p:spPr/>
        <p:txBody>
          <a:bodyPr/>
          <a:lstStyle/>
          <a:p>
            <a:r>
              <a:rPr lang="en-US" dirty="0"/>
              <a:t>Technology</a:t>
            </a:r>
          </a:p>
        </p:txBody>
      </p:sp>
      <p:sp>
        <p:nvSpPr>
          <p:cNvPr id="4" name="Footer Placeholder 3">
            <a:extLst>
              <a:ext uri="{FF2B5EF4-FFF2-40B4-BE49-F238E27FC236}">
                <a16:creationId xmlns:a16="http://schemas.microsoft.com/office/drawing/2014/main" id="{E6304C3D-37CD-4AE1-974D-068C7FDB86FA}"/>
              </a:ext>
            </a:extLst>
          </p:cNvPr>
          <p:cNvSpPr>
            <a:spLocks noGrp="1"/>
          </p:cNvSpPr>
          <p:nvPr>
            <p:ph type="ftr" sz="quarter" idx="11"/>
          </p:nvPr>
        </p:nvSpPr>
        <p:spPr/>
        <p:txBody>
          <a:bodyPr/>
          <a:lstStyle/>
          <a:p>
            <a:r>
              <a:rPr lang="en-US"/>
              <a:t>www.crawfordtech.com</a:t>
            </a:r>
            <a:endParaRPr lang="id-ID" dirty="0"/>
          </a:p>
        </p:txBody>
      </p:sp>
      <p:sp>
        <p:nvSpPr>
          <p:cNvPr id="5" name="Slide Number Placeholder 4">
            <a:extLst>
              <a:ext uri="{FF2B5EF4-FFF2-40B4-BE49-F238E27FC236}">
                <a16:creationId xmlns:a16="http://schemas.microsoft.com/office/drawing/2014/main" id="{9C01C303-7E07-4840-B0E1-89472CC26D24}"/>
              </a:ext>
            </a:extLst>
          </p:cNvPr>
          <p:cNvSpPr>
            <a:spLocks noGrp="1"/>
          </p:cNvSpPr>
          <p:nvPr>
            <p:ph type="sldNum" sz="quarter" idx="12"/>
          </p:nvPr>
        </p:nvSpPr>
        <p:spPr/>
        <p:txBody>
          <a:bodyPr/>
          <a:lstStyle/>
          <a:p>
            <a:fld id="{C9F2E319-0919-499D-AD1F-7963255D1003}" type="slidenum">
              <a:rPr lang="id-ID" smtClean="0"/>
              <a:pPr/>
              <a:t>10</a:t>
            </a:fld>
            <a:endParaRPr lang="id-ID" dirty="0"/>
          </a:p>
        </p:txBody>
      </p:sp>
    </p:spTree>
    <p:extLst>
      <p:ext uri="{BB962C8B-B14F-4D97-AF65-F5344CB8AC3E}">
        <p14:creationId xmlns:p14="http://schemas.microsoft.com/office/powerpoint/2010/main" val="3015071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142B1D-0399-4139-BBC5-DBD5D84D03D4}"/>
              </a:ext>
            </a:extLst>
          </p:cNvPr>
          <p:cNvSpPr>
            <a:spLocks noGrp="1"/>
          </p:cNvSpPr>
          <p:nvPr>
            <p:ph type="title"/>
          </p:nvPr>
        </p:nvSpPr>
        <p:spPr/>
        <p:txBody>
          <a:bodyPr/>
          <a:lstStyle/>
          <a:p>
            <a:r>
              <a:rPr lang="en-US" dirty="0"/>
              <a:t>Technology to Human Comparison</a:t>
            </a:r>
          </a:p>
        </p:txBody>
      </p:sp>
      <p:sp>
        <p:nvSpPr>
          <p:cNvPr id="4" name="Footer Placeholder 3">
            <a:extLst>
              <a:ext uri="{FF2B5EF4-FFF2-40B4-BE49-F238E27FC236}">
                <a16:creationId xmlns:a16="http://schemas.microsoft.com/office/drawing/2014/main" id="{819817C8-04AD-48B2-A3AC-C87BF760F422}"/>
              </a:ext>
            </a:extLst>
          </p:cNvPr>
          <p:cNvSpPr>
            <a:spLocks noGrp="1"/>
          </p:cNvSpPr>
          <p:nvPr>
            <p:ph type="ftr" sz="quarter" idx="11"/>
          </p:nvPr>
        </p:nvSpPr>
        <p:spPr/>
        <p:txBody>
          <a:bodyPr/>
          <a:lstStyle/>
          <a:p>
            <a:r>
              <a:rPr lang="en-US"/>
              <a:t>www.crawfordtech.com</a:t>
            </a:r>
            <a:endParaRPr lang="id-ID" dirty="0"/>
          </a:p>
        </p:txBody>
      </p:sp>
      <p:sp>
        <p:nvSpPr>
          <p:cNvPr id="5" name="Slide Number Placeholder 4">
            <a:extLst>
              <a:ext uri="{FF2B5EF4-FFF2-40B4-BE49-F238E27FC236}">
                <a16:creationId xmlns:a16="http://schemas.microsoft.com/office/drawing/2014/main" id="{3F3D8729-A9E4-4D1A-A75A-915879847B8C}"/>
              </a:ext>
            </a:extLst>
          </p:cNvPr>
          <p:cNvSpPr>
            <a:spLocks noGrp="1"/>
          </p:cNvSpPr>
          <p:nvPr>
            <p:ph type="sldNum" sz="quarter" idx="12"/>
          </p:nvPr>
        </p:nvSpPr>
        <p:spPr/>
        <p:txBody>
          <a:bodyPr/>
          <a:lstStyle/>
          <a:p>
            <a:fld id="{C9F2E319-0919-499D-AD1F-7963255D1003}" type="slidenum">
              <a:rPr lang="id-ID" smtClean="0"/>
              <a:pPr/>
              <a:t>11</a:t>
            </a:fld>
            <a:endParaRPr lang="id-ID" dirty="0"/>
          </a:p>
        </p:txBody>
      </p:sp>
      <p:cxnSp>
        <p:nvCxnSpPr>
          <p:cNvPr id="7" name="Straight Connector 6">
            <a:extLst>
              <a:ext uri="{FF2B5EF4-FFF2-40B4-BE49-F238E27FC236}">
                <a16:creationId xmlns:a16="http://schemas.microsoft.com/office/drawing/2014/main" id="{23E79C37-4693-43B6-8EB5-BB5BB94BFCDE}"/>
              </a:ext>
            </a:extLst>
          </p:cNvPr>
          <p:cNvCxnSpPr/>
          <p:nvPr/>
        </p:nvCxnSpPr>
        <p:spPr>
          <a:xfrm>
            <a:off x="3212757" y="3212757"/>
            <a:ext cx="0" cy="516512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D3005BC-B747-4ED4-8778-5A452C925711}"/>
              </a:ext>
            </a:extLst>
          </p:cNvPr>
          <p:cNvCxnSpPr/>
          <p:nvPr/>
        </p:nvCxnSpPr>
        <p:spPr>
          <a:xfrm>
            <a:off x="3188043" y="8402595"/>
            <a:ext cx="11046941"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4F62454-5C72-476C-A304-96239F7B392B}"/>
              </a:ext>
            </a:extLst>
          </p:cNvPr>
          <p:cNvSpPr txBox="1"/>
          <p:nvPr/>
        </p:nvSpPr>
        <p:spPr>
          <a:xfrm>
            <a:off x="8711513" y="9042083"/>
            <a:ext cx="1186244" cy="492443"/>
          </a:xfrm>
          <a:prstGeom prst="rect">
            <a:avLst/>
          </a:prstGeom>
          <a:noFill/>
        </p:spPr>
        <p:txBody>
          <a:bodyPr wrap="square" rtlCol="0">
            <a:spAutoFit/>
          </a:bodyPr>
          <a:lstStyle/>
          <a:p>
            <a:r>
              <a:rPr lang="en-US" dirty="0"/>
              <a:t>Cost</a:t>
            </a:r>
          </a:p>
        </p:txBody>
      </p:sp>
      <p:sp>
        <p:nvSpPr>
          <p:cNvPr id="11" name="TextBox 10">
            <a:extLst>
              <a:ext uri="{FF2B5EF4-FFF2-40B4-BE49-F238E27FC236}">
                <a16:creationId xmlns:a16="http://schemas.microsoft.com/office/drawing/2014/main" id="{43DE4E45-2C13-4054-8694-78BA7C137BBD}"/>
              </a:ext>
            </a:extLst>
          </p:cNvPr>
          <p:cNvSpPr txBox="1"/>
          <p:nvPr/>
        </p:nvSpPr>
        <p:spPr>
          <a:xfrm>
            <a:off x="963827" y="3805881"/>
            <a:ext cx="2001791" cy="492443"/>
          </a:xfrm>
          <a:prstGeom prst="rect">
            <a:avLst/>
          </a:prstGeom>
          <a:noFill/>
        </p:spPr>
        <p:txBody>
          <a:bodyPr wrap="square" rtlCol="0">
            <a:spAutoFit/>
          </a:bodyPr>
          <a:lstStyle/>
          <a:p>
            <a:r>
              <a:rPr lang="en-US" dirty="0"/>
              <a:t>Speed</a:t>
            </a:r>
          </a:p>
        </p:txBody>
      </p:sp>
      <p:sp>
        <p:nvSpPr>
          <p:cNvPr id="12" name="Rectangle 11">
            <a:extLst>
              <a:ext uri="{FF2B5EF4-FFF2-40B4-BE49-F238E27FC236}">
                <a16:creationId xmlns:a16="http://schemas.microsoft.com/office/drawing/2014/main" id="{00D3F084-1AD4-4DB1-BFAC-6A10D2814496}"/>
              </a:ext>
            </a:extLst>
          </p:cNvPr>
          <p:cNvSpPr/>
          <p:nvPr/>
        </p:nvSpPr>
        <p:spPr>
          <a:xfrm>
            <a:off x="9712411" y="6079524"/>
            <a:ext cx="4522565" cy="1988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Manual Remediation</a:t>
            </a:r>
          </a:p>
        </p:txBody>
      </p:sp>
      <p:sp>
        <p:nvSpPr>
          <p:cNvPr id="13" name="Rectangle 12">
            <a:extLst>
              <a:ext uri="{FF2B5EF4-FFF2-40B4-BE49-F238E27FC236}">
                <a16:creationId xmlns:a16="http://schemas.microsoft.com/office/drawing/2014/main" id="{1319E90F-C793-443B-B12B-6AA5A12EC5BA}"/>
              </a:ext>
            </a:extLst>
          </p:cNvPr>
          <p:cNvSpPr/>
          <p:nvPr/>
        </p:nvSpPr>
        <p:spPr>
          <a:xfrm>
            <a:off x="9712411" y="3474315"/>
            <a:ext cx="4522565" cy="1988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Desk Top Remediation</a:t>
            </a:r>
          </a:p>
        </p:txBody>
      </p:sp>
      <p:sp>
        <p:nvSpPr>
          <p:cNvPr id="14" name="Rectangle 13">
            <a:extLst>
              <a:ext uri="{FF2B5EF4-FFF2-40B4-BE49-F238E27FC236}">
                <a16:creationId xmlns:a16="http://schemas.microsoft.com/office/drawing/2014/main" id="{A998529C-5CCC-4C80-A541-A3B99E2B7F9C}"/>
              </a:ext>
            </a:extLst>
          </p:cNvPr>
          <p:cNvSpPr/>
          <p:nvPr/>
        </p:nvSpPr>
        <p:spPr>
          <a:xfrm>
            <a:off x="4277502" y="3558492"/>
            <a:ext cx="4522565" cy="1988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Auto Tagging with Post Remediation</a:t>
            </a:r>
          </a:p>
        </p:txBody>
      </p:sp>
      <p:sp>
        <p:nvSpPr>
          <p:cNvPr id="15" name="Rectangle 14">
            <a:extLst>
              <a:ext uri="{FF2B5EF4-FFF2-40B4-BE49-F238E27FC236}">
                <a16:creationId xmlns:a16="http://schemas.microsoft.com/office/drawing/2014/main" id="{1DA7A720-E5FC-4A59-8D1B-04E25993877C}"/>
              </a:ext>
            </a:extLst>
          </p:cNvPr>
          <p:cNvSpPr/>
          <p:nvPr/>
        </p:nvSpPr>
        <p:spPr>
          <a:xfrm>
            <a:off x="4277502" y="6094516"/>
            <a:ext cx="4522565" cy="1988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Off Shoring</a:t>
            </a:r>
          </a:p>
        </p:txBody>
      </p:sp>
    </p:spTree>
    <p:extLst>
      <p:ext uri="{BB962C8B-B14F-4D97-AF65-F5344CB8AC3E}">
        <p14:creationId xmlns:p14="http://schemas.microsoft.com/office/powerpoint/2010/main" val="3550171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66E1E5-6327-40E0-9E69-9781D6ED371D}"/>
              </a:ext>
            </a:extLst>
          </p:cNvPr>
          <p:cNvSpPr>
            <a:spLocks noGrp="1"/>
          </p:cNvSpPr>
          <p:nvPr>
            <p:ph type="title"/>
          </p:nvPr>
        </p:nvSpPr>
        <p:spPr/>
        <p:txBody>
          <a:bodyPr/>
          <a:lstStyle/>
          <a:p>
            <a:r>
              <a:rPr lang="en-US" dirty="0"/>
              <a:t>Accuracy vs Time</a:t>
            </a:r>
          </a:p>
        </p:txBody>
      </p:sp>
      <p:sp>
        <p:nvSpPr>
          <p:cNvPr id="4" name="Footer Placeholder 3">
            <a:extLst>
              <a:ext uri="{FF2B5EF4-FFF2-40B4-BE49-F238E27FC236}">
                <a16:creationId xmlns:a16="http://schemas.microsoft.com/office/drawing/2014/main" id="{11914896-934F-4331-B378-A88B40621354}"/>
              </a:ext>
            </a:extLst>
          </p:cNvPr>
          <p:cNvSpPr>
            <a:spLocks noGrp="1"/>
          </p:cNvSpPr>
          <p:nvPr>
            <p:ph type="ftr" sz="quarter" idx="11"/>
          </p:nvPr>
        </p:nvSpPr>
        <p:spPr/>
        <p:txBody>
          <a:bodyPr/>
          <a:lstStyle/>
          <a:p>
            <a:r>
              <a:rPr lang="en-US"/>
              <a:t>www.crawfordtech.com</a:t>
            </a:r>
            <a:endParaRPr lang="id-ID" dirty="0"/>
          </a:p>
        </p:txBody>
      </p:sp>
      <p:sp>
        <p:nvSpPr>
          <p:cNvPr id="5" name="Slide Number Placeholder 4">
            <a:extLst>
              <a:ext uri="{FF2B5EF4-FFF2-40B4-BE49-F238E27FC236}">
                <a16:creationId xmlns:a16="http://schemas.microsoft.com/office/drawing/2014/main" id="{C0881658-B31F-4761-BC71-F4277CE64531}"/>
              </a:ext>
            </a:extLst>
          </p:cNvPr>
          <p:cNvSpPr>
            <a:spLocks noGrp="1"/>
          </p:cNvSpPr>
          <p:nvPr>
            <p:ph type="sldNum" sz="quarter" idx="12"/>
          </p:nvPr>
        </p:nvSpPr>
        <p:spPr/>
        <p:txBody>
          <a:bodyPr/>
          <a:lstStyle/>
          <a:p>
            <a:fld id="{C9F2E319-0919-499D-AD1F-7963255D1003}" type="slidenum">
              <a:rPr lang="id-ID" smtClean="0"/>
              <a:pPr/>
              <a:t>12</a:t>
            </a:fld>
            <a:endParaRPr lang="id-ID" dirty="0"/>
          </a:p>
        </p:txBody>
      </p:sp>
      <p:cxnSp>
        <p:nvCxnSpPr>
          <p:cNvPr id="6" name="Straight Connector 5">
            <a:extLst>
              <a:ext uri="{FF2B5EF4-FFF2-40B4-BE49-F238E27FC236}">
                <a16:creationId xmlns:a16="http://schemas.microsoft.com/office/drawing/2014/main" id="{4904E19B-E61D-4423-8B43-982D595B7E76}"/>
              </a:ext>
            </a:extLst>
          </p:cNvPr>
          <p:cNvCxnSpPr/>
          <p:nvPr/>
        </p:nvCxnSpPr>
        <p:spPr>
          <a:xfrm>
            <a:off x="3212757" y="3212757"/>
            <a:ext cx="0" cy="5165124"/>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A992E8-209F-4A9F-B86A-20A88A837DC9}"/>
              </a:ext>
            </a:extLst>
          </p:cNvPr>
          <p:cNvCxnSpPr/>
          <p:nvPr/>
        </p:nvCxnSpPr>
        <p:spPr>
          <a:xfrm>
            <a:off x="3188043" y="8402595"/>
            <a:ext cx="11046941"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C57EAC8-627C-4D95-A219-E2782146233A}"/>
              </a:ext>
            </a:extLst>
          </p:cNvPr>
          <p:cNvSpPr txBox="1"/>
          <p:nvPr/>
        </p:nvSpPr>
        <p:spPr>
          <a:xfrm>
            <a:off x="8711513" y="9042083"/>
            <a:ext cx="1186244" cy="492443"/>
          </a:xfrm>
          <a:prstGeom prst="rect">
            <a:avLst/>
          </a:prstGeom>
          <a:noFill/>
        </p:spPr>
        <p:txBody>
          <a:bodyPr wrap="square" rtlCol="0">
            <a:spAutoFit/>
          </a:bodyPr>
          <a:lstStyle/>
          <a:p>
            <a:r>
              <a:rPr lang="en-US" dirty="0"/>
              <a:t>Time</a:t>
            </a:r>
          </a:p>
        </p:txBody>
      </p:sp>
      <p:sp>
        <p:nvSpPr>
          <p:cNvPr id="9" name="TextBox 8">
            <a:extLst>
              <a:ext uri="{FF2B5EF4-FFF2-40B4-BE49-F238E27FC236}">
                <a16:creationId xmlns:a16="http://schemas.microsoft.com/office/drawing/2014/main" id="{F0DE75FB-F2CD-463A-8D00-DF9314DD5305}"/>
              </a:ext>
            </a:extLst>
          </p:cNvPr>
          <p:cNvSpPr txBox="1"/>
          <p:nvPr/>
        </p:nvSpPr>
        <p:spPr>
          <a:xfrm>
            <a:off x="818644" y="3920051"/>
            <a:ext cx="2001791" cy="492443"/>
          </a:xfrm>
          <a:prstGeom prst="rect">
            <a:avLst/>
          </a:prstGeom>
          <a:noFill/>
        </p:spPr>
        <p:txBody>
          <a:bodyPr wrap="square" rtlCol="0">
            <a:spAutoFit/>
          </a:bodyPr>
          <a:lstStyle/>
          <a:p>
            <a:r>
              <a:rPr lang="en-US" dirty="0"/>
              <a:t>Accuracy</a:t>
            </a:r>
          </a:p>
        </p:txBody>
      </p:sp>
      <p:sp>
        <p:nvSpPr>
          <p:cNvPr id="10" name="Rectangle 9">
            <a:extLst>
              <a:ext uri="{FF2B5EF4-FFF2-40B4-BE49-F238E27FC236}">
                <a16:creationId xmlns:a16="http://schemas.microsoft.com/office/drawing/2014/main" id="{9C0C1267-DB07-47D4-AEDF-2ED2AFB50AC2}"/>
              </a:ext>
            </a:extLst>
          </p:cNvPr>
          <p:cNvSpPr/>
          <p:nvPr/>
        </p:nvSpPr>
        <p:spPr>
          <a:xfrm>
            <a:off x="9712411" y="6079524"/>
            <a:ext cx="4522565" cy="1988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Desk top Auto Tagging</a:t>
            </a:r>
          </a:p>
        </p:txBody>
      </p:sp>
      <p:sp>
        <p:nvSpPr>
          <p:cNvPr id="11" name="Rectangle 10">
            <a:extLst>
              <a:ext uri="{FF2B5EF4-FFF2-40B4-BE49-F238E27FC236}">
                <a16:creationId xmlns:a16="http://schemas.microsoft.com/office/drawing/2014/main" id="{D3107D53-FC76-430F-B6BE-16DA3078A763}"/>
              </a:ext>
            </a:extLst>
          </p:cNvPr>
          <p:cNvSpPr/>
          <p:nvPr/>
        </p:nvSpPr>
        <p:spPr>
          <a:xfrm>
            <a:off x="9712411" y="3474315"/>
            <a:ext cx="4522565" cy="1988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Manual Remediation</a:t>
            </a:r>
          </a:p>
        </p:txBody>
      </p:sp>
      <p:sp>
        <p:nvSpPr>
          <p:cNvPr id="12" name="Rectangle 11">
            <a:extLst>
              <a:ext uri="{FF2B5EF4-FFF2-40B4-BE49-F238E27FC236}">
                <a16:creationId xmlns:a16="http://schemas.microsoft.com/office/drawing/2014/main" id="{FDE6AA34-CD42-44F0-8D43-A3154FA161AF}"/>
              </a:ext>
            </a:extLst>
          </p:cNvPr>
          <p:cNvSpPr/>
          <p:nvPr/>
        </p:nvSpPr>
        <p:spPr>
          <a:xfrm>
            <a:off x="4277502" y="3558492"/>
            <a:ext cx="4522565" cy="1988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Auto Tagging with Post QA</a:t>
            </a:r>
          </a:p>
        </p:txBody>
      </p:sp>
      <p:sp>
        <p:nvSpPr>
          <p:cNvPr id="13" name="Rectangle 12">
            <a:extLst>
              <a:ext uri="{FF2B5EF4-FFF2-40B4-BE49-F238E27FC236}">
                <a16:creationId xmlns:a16="http://schemas.microsoft.com/office/drawing/2014/main" id="{D657A34D-B1F1-4911-AF9E-84416D86BAC4}"/>
              </a:ext>
            </a:extLst>
          </p:cNvPr>
          <p:cNvSpPr/>
          <p:nvPr/>
        </p:nvSpPr>
        <p:spPr>
          <a:xfrm>
            <a:off x="4277502" y="6094516"/>
            <a:ext cx="4522565" cy="1988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Auto Tagging</a:t>
            </a:r>
          </a:p>
          <a:p>
            <a:pPr algn="ctr"/>
            <a:endParaRPr lang="en-US" dirty="0"/>
          </a:p>
          <a:p>
            <a:pPr algn="ctr"/>
            <a:r>
              <a:rPr lang="en-US" dirty="0"/>
              <a:t>Template Tagging</a:t>
            </a:r>
          </a:p>
        </p:txBody>
      </p:sp>
    </p:spTree>
    <p:extLst>
      <p:ext uri="{BB962C8B-B14F-4D97-AF65-F5344CB8AC3E}">
        <p14:creationId xmlns:p14="http://schemas.microsoft.com/office/powerpoint/2010/main" val="289371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Print Ready Files (</a:t>
            </a:r>
            <a:r>
              <a:rPr lang="en-US" dirty="0" err="1"/>
              <a:t>PDL</a:t>
            </a:r>
            <a:r>
              <a:rPr lang="en-US" dirty="0"/>
              <a:t>)</a:t>
            </a:r>
          </a:p>
        </p:txBody>
      </p:sp>
      <p:grpSp>
        <p:nvGrpSpPr>
          <p:cNvPr id="9" name="Group 8" descr="Contains fonts, tables, text, structure and graphics" title="Print File - printer ready file graphic"/>
          <p:cNvGrpSpPr/>
          <p:nvPr/>
        </p:nvGrpSpPr>
        <p:grpSpPr>
          <a:xfrm>
            <a:off x="4800600" y="2814813"/>
            <a:ext cx="9486900" cy="6365304"/>
            <a:chOff x="1676400" y="2209800"/>
            <a:chExt cx="6324600" cy="4243536"/>
          </a:xfrm>
        </p:grpSpPr>
        <p:sp>
          <p:nvSpPr>
            <p:cNvPr id="11" name="TextBox 10"/>
            <p:cNvSpPr txBox="1"/>
            <p:nvPr/>
          </p:nvSpPr>
          <p:spPr>
            <a:xfrm>
              <a:off x="5935207" y="5638800"/>
              <a:ext cx="608543" cy="223138"/>
            </a:xfrm>
            <a:prstGeom prst="rect">
              <a:avLst/>
            </a:prstGeom>
            <a:noFill/>
          </p:spPr>
          <p:txBody>
            <a:bodyPr wrap="none" rtlCol="0">
              <a:spAutoFit/>
            </a:bodyPr>
            <a:lstStyle/>
            <a:p>
              <a:r>
                <a:rPr lang="en-CA" sz="1575" b="1" dirty="0">
                  <a:solidFill>
                    <a:schemeClr val="bg1"/>
                  </a:solidFill>
                  <a:latin typeface="Calibri" panose="020F0502020204030204" pitchFamily="34" charset="0"/>
                </a:rPr>
                <a:t>Graphics</a:t>
              </a:r>
              <a:endParaRPr lang="en-CA" sz="1650" b="1" dirty="0">
                <a:solidFill>
                  <a:schemeClr val="bg1"/>
                </a:solidFill>
                <a:latin typeface="Calibri" panose="020F0502020204030204" pitchFamily="34" charset="0"/>
              </a:endParaRPr>
            </a:p>
          </p:txBody>
        </p:sp>
        <p:sp>
          <p:nvSpPr>
            <p:cNvPr id="12" name="TextBox 11"/>
            <p:cNvSpPr txBox="1"/>
            <p:nvPr/>
          </p:nvSpPr>
          <p:spPr>
            <a:xfrm>
              <a:off x="1676400" y="5029200"/>
              <a:ext cx="1083990" cy="223138"/>
            </a:xfrm>
            <a:prstGeom prst="rect">
              <a:avLst/>
            </a:prstGeom>
            <a:noFill/>
          </p:spPr>
          <p:txBody>
            <a:bodyPr wrap="square" rtlCol="0">
              <a:spAutoFit/>
            </a:bodyPr>
            <a:lstStyle/>
            <a:p>
              <a:pPr algn="ctr"/>
              <a:r>
                <a:rPr lang="en-CA" sz="1575" b="1" dirty="0">
                  <a:solidFill>
                    <a:schemeClr val="bg1"/>
                  </a:solidFill>
                  <a:latin typeface="Calibri" panose="020F0502020204030204" pitchFamily="34" charset="0"/>
                </a:rPr>
                <a:t>Tables</a:t>
              </a:r>
              <a:endParaRPr lang="en-CA" sz="1575" dirty="0">
                <a:solidFill>
                  <a:schemeClr val="bg1"/>
                </a:solidFill>
                <a:latin typeface="Calibri" panose="020F0502020204030204" pitchFamily="34" charset="0"/>
              </a:endParaRPr>
            </a:p>
          </p:txBody>
        </p:sp>
        <p:graphicFrame>
          <p:nvGraphicFramePr>
            <p:cNvPr id="10" name="Diagram 9" descr="A print file contains fonts, text content, structure and tables" title="Print file Graphic"/>
            <p:cNvGraphicFramePr/>
            <p:nvPr>
              <p:extLst>
                <p:ext uri="{D42A27DB-BD31-4B8C-83A1-F6EECF244321}">
                  <p14:modId xmlns:p14="http://schemas.microsoft.com/office/powerpoint/2010/main" val="3601980349"/>
                </p:ext>
              </p:extLst>
            </p:nvPr>
          </p:nvGraphicFramePr>
          <p:xfrm>
            <a:off x="1676400" y="2209800"/>
            <a:ext cx="6324600" cy="4243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sp>
        <p:nvSpPr>
          <p:cNvPr id="4" name="Slide Number Placeholder 3"/>
          <p:cNvSpPr>
            <a:spLocks noGrp="1"/>
          </p:cNvSpPr>
          <p:nvPr>
            <p:ph type="sldNum" sz="quarter" idx="12"/>
          </p:nvPr>
        </p:nvSpPr>
        <p:spPr>
          <a:xfrm>
            <a:off x="12458700" y="9748481"/>
            <a:ext cx="3086100" cy="547688"/>
          </a:xfrm>
        </p:spPr>
        <p:txBody>
          <a:bodyPr/>
          <a:lstStyle/>
          <a:p>
            <a:fld id="{C9E3AFC7-270A-4247-83D7-4F2F6CE52981}" type="slidenum">
              <a:rPr lang="en-US" smtClean="0">
                <a:solidFill>
                  <a:srgbClr val="012169"/>
                </a:solidFill>
              </a:rPr>
              <a:pPr/>
              <a:t>13</a:t>
            </a:fld>
            <a:endParaRPr lang="en-US">
              <a:solidFill>
                <a:srgbClr val="012169"/>
              </a:solidFill>
            </a:endParaRPr>
          </a:p>
        </p:txBody>
      </p:sp>
    </p:spTree>
    <p:extLst>
      <p:ext uri="{BB962C8B-B14F-4D97-AF65-F5344CB8AC3E}">
        <p14:creationId xmlns:p14="http://schemas.microsoft.com/office/powerpoint/2010/main" val="1713875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264677"/>
            <a:ext cx="15773400" cy="1988344"/>
          </a:xfrm>
        </p:spPr>
        <p:txBody>
          <a:bodyPr/>
          <a:lstStyle/>
          <a:p>
            <a:r>
              <a:rPr lang="en-US">
                <a:latin typeface="Calibri" panose="020F0502020204030204" pitchFamily="34" charset="0"/>
              </a:rPr>
              <a:t>Template Remediation</a:t>
            </a:r>
            <a:endParaRPr lang="en-US" dirty="0">
              <a:latin typeface="Calibri" panose="020F0502020204030204" pitchFamily="34" charset="0"/>
            </a:endParaRPr>
          </a:p>
        </p:txBody>
      </p:sp>
      <p:sp>
        <p:nvSpPr>
          <p:cNvPr id="3" name="Content Placeholder 2"/>
          <p:cNvSpPr>
            <a:spLocks noGrp="1"/>
          </p:cNvSpPr>
          <p:nvPr>
            <p:ph idx="1"/>
          </p:nvPr>
        </p:nvSpPr>
        <p:spPr>
          <a:xfrm>
            <a:off x="914400" y="3200400"/>
            <a:ext cx="7886700" cy="6479604"/>
          </a:xfrm>
        </p:spPr>
        <p:txBody>
          <a:bodyPr/>
          <a:lstStyle/>
          <a:p>
            <a:r>
              <a:rPr lang="en-US"/>
              <a:t> </a:t>
            </a:r>
            <a:r>
              <a:rPr lang="en-US">
                <a:solidFill>
                  <a:schemeClr val="accent3"/>
                </a:solidFill>
              </a:rPr>
              <a:t>Input -  systematically generated documents in in any printer ready format – remediation at hundreds to thousands of pages per second</a:t>
            </a:r>
            <a:r>
              <a:rPr lang="en-US"/>
              <a:t>.</a:t>
            </a:r>
          </a:p>
          <a:p>
            <a:r>
              <a:rPr lang="en-US">
                <a:solidFill>
                  <a:schemeClr val="accent3"/>
                </a:solidFill>
              </a:rPr>
              <a:t>Generally Personal &amp; Confidential</a:t>
            </a:r>
            <a:endParaRPr lang="en-US" dirty="0">
              <a:solidFill>
                <a:schemeClr val="accent3"/>
              </a:solidFill>
            </a:endParaRPr>
          </a:p>
        </p:txBody>
      </p:sp>
      <p:sp>
        <p:nvSpPr>
          <p:cNvPr id="4" name="Slide Number Placeholder 3"/>
          <p:cNvSpPr>
            <a:spLocks noGrp="1"/>
          </p:cNvSpPr>
          <p:nvPr>
            <p:ph type="sldNum" sz="quarter" idx="12"/>
          </p:nvPr>
        </p:nvSpPr>
        <p:spPr>
          <a:xfrm>
            <a:off x="12915900" y="9534526"/>
            <a:ext cx="4114800" cy="547688"/>
          </a:xfrm>
        </p:spPr>
        <p:txBody>
          <a:bodyPr/>
          <a:lstStyle/>
          <a:p>
            <a:fld id="{C9E3AFC7-270A-4247-83D7-4F2F6CE52981}" type="slidenum">
              <a:rPr lang="en-US" smtClean="0"/>
              <a:pPr/>
              <a:t>14</a:t>
            </a:fld>
            <a:endParaRPr lang="en-US" dirty="0"/>
          </a:p>
        </p:txBody>
      </p:sp>
      <p:pic>
        <p:nvPicPr>
          <p:cNvPr id="3076" name="Picture 4" descr="Image result for invoice">
            <a:extLst>
              <a:ext uri="{FF2B5EF4-FFF2-40B4-BE49-F238E27FC236}">
                <a16:creationId xmlns:a16="http://schemas.microsoft.com/office/drawing/2014/main" id="{D1C4DEA3-2B92-4DA2-A6A3-B5DE23D75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2245" y="3780030"/>
            <a:ext cx="8081042" cy="503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199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3657600" y="2"/>
            <a:ext cx="12344400" cy="1081088"/>
          </a:xfrm>
        </p:spPr>
        <p:txBody>
          <a:bodyPr>
            <a:normAutofit/>
          </a:bodyPr>
          <a:lstStyle/>
          <a:p>
            <a:r>
              <a:rPr lang="en-US" sz="1200" dirty="0"/>
              <a:t>PRO Designer Screen Shot</a:t>
            </a:r>
          </a:p>
        </p:txBody>
      </p:sp>
      <p:grpSp>
        <p:nvGrpSpPr>
          <p:cNvPr id="7" name="Group 6" descr="Shows how documents can be tagged using automation by templates - shows a document from a print file before and a document after fully tagged to Accessible PDF." title="GUI - PRO Designer"/>
          <p:cNvGrpSpPr/>
          <p:nvPr/>
        </p:nvGrpSpPr>
        <p:grpSpPr>
          <a:xfrm>
            <a:off x="2743200" y="685802"/>
            <a:ext cx="12687300" cy="8159489"/>
            <a:chOff x="32657" y="1883830"/>
            <a:chExt cx="7652358" cy="4782724"/>
          </a:xfrm>
        </p:grpSpPr>
        <p:pic>
          <p:nvPicPr>
            <p:cNvPr id="8" name="Picture 7" descr="How to set up a template for Automated accessible documents for high volume remediation" title="PRO Designer screen Capture"/>
            <p:cNvPicPr>
              <a:picLocks noChangeAspect="1"/>
            </p:cNvPicPr>
            <p:nvPr/>
          </p:nvPicPr>
          <p:blipFill>
            <a:blip r:embed="rId3"/>
            <a:stretch>
              <a:fillRect/>
            </a:stretch>
          </p:blipFill>
          <p:spPr>
            <a:xfrm>
              <a:off x="32657" y="1883830"/>
              <a:ext cx="7652358" cy="4782724"/>
            </a:xfrm>
            <a:prstGeom prst="rect">
              <a:avLst/>
            </a:prstGeom>
            <a:ln>
              <a:solidFill>
                <a:schemeClr val="accent1"/>
              </a:solidFill>
            </a:ln>
          </p:spPr>
        </p:pic>
        <p:sp>
          <p:nvSpPr>
            <p:cNvPr id="9" name="Rectangle 8"/>
            <p:cNvSpPr/>
            <p:nvPr/>
          </p:nvSpPr>
          <p:spPr>
            <a:xfrm>
              <a:off x="4437739" y="2895600"/>
              <a:ext cx="720080" cy="36004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900">
                <a:solidFill>
                  <a:srgbClr val="FFFFFF"/>
                </a:solidFill>
              </a:endParaRPr>
            </a:p>
          </p:txBody>
        </p:sp>
      </p:grpSp>
      <p:grpSp>
        <p:nvGrpSpPr>
          <p:cNvPr id="3" name="Group 2" descr="Print ready file graphic" title="Print ready file graphic"/>
          <p:cNvGrpSpPr/>
          <p:nvPr/>
        </p:nvGrpSpPr>
        <p:grpSpPr>
          <a:xfrm>
            <a:off x="10972800" y="6268752"/>
            <a:ext cx="6743700" cy="5161248"/>
            <a:chOff x="1676400" y="2209800"/>
            <a:chExt cx="6324600" cy="4243536"/>
          </a:xfrm>
        </p:grpSpPr>
        <p:graphicFrame>
          <p:nvGraphicFramePr>
            <p:cNvPr id="4" name="Diagram 3"/>
            <p:cNvGraphicFramePr/>
            <p:nvPr>
              <p:extLst/>
            </p:nvPr>
          </p:nvGraphicFramePr>
          <p:xfrm>
            <a:off x="1676400" y="2209800"/>
            <a:ext cx="6324600" cy="42435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p:nvPr/>
          </p:nvSpPr>
          <p:spPr>
            <a:xfrm>
              <a:off x="6850145" y="4992486"/>
              <a:ext cx="1083991" cy="303662"/>
            </a:xfrm>
            <a:prstGeom prst="rect">
              <a:avLst/>
            </a:prstGeom>
            <a:noFill/>
          </p:spPr>
          <p:txBody>
            <a:bodyPr wrap="square" rtlCol="0">
              <a:spAutoFit/>
            </a:bodyPr>
            <a:lstStyle/>
            <a:p>
              <a:pPr algn="ctr"/>
              <a:r>
                <a:rPr lang="en-CA" sz="600" b="1" dirty="0">
                  <a:solidFill>
                    <a:srgbClr val="FFFFFF"/>
                  </a:solidFill>
                </a:rPr>
                <a:t>PTOCA</a:t>
              </a:r>
            </a:p>
            <a:p>
              <a:pPr algn="ctr"/>
              <a:r>
                <a:rPr lang="en-CA" sz="600" dirty="0">
                  <a:solidFill>
                    <a:srgbClr val="FFFFFF"/>
                  </a:solidFill>
                </a:rPr>
                <a:t>Presentation Text Object Content Architecture</a:t>
              </a:r>
            </a:p>
          </p:txBody>
        </p:sp>
      </p:grpSp>
      <p:sp>
        <p:nvSpPr>
          <p:cNvPr id="2" name="Slide Number Placeholder 1"/>
          <p:cNvSpPr>
            <a:spLocks noGrp="1"/>
          </p:cNvSpPr>
          <p:nvPr>
            <p:ph type="sldNum" sz="quarter" idx="12"/>
          </p:nvPr>
        </p:nvSpPr>
        <p:spPr/>
        <p:txBody>
          <a:bodyPr/>
          <a:lstStyle/>
          <a:p>
            <a:fld id="{C9E3AFC7-270A-4247-83D7-4F2F6CE52981}" type="slidenum">
              <a:rPr lang="en-US" smtClean="0">
                <a:solidFill>
                  <a:srgbClr val="012169"/>
                </a:solidFill>
              </a:rPr>
              <a:pPr/>
              <a:t>15</a:t>
            </a:fld>
            <a:endParaRPr lang="en-US">
              <a:solidFill>
                <a:srgbClr val="012169"/>
              </a:solidFill>
            </a:endParaRPr>
          </a:p>
        </p:txBody>
      </p:sp>
    </p:spTree>
    <p:extLst>
      <p:ext uri="{BB962C8B-B14F-4D97-AF65-F5344CB8AC3E}">
        <p14:creationId xmlns:p14="http://schemas.microsoft.com/office/powerpoint/2010/main" val="3273539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Tagging documents for accessibility</a:t>
            </a:r>
          </a:p>
        </p:txBody>
      </p:sp>
      <p:sp>
        <p:nvSpPr>
          <p:cNvPr id="7" name="Content Placeholder 1"/>
          <p:cNvSpPr txBox="1">
            <a:spLocks/>
          </p:cNvSpPr>
          <p:nvPr/>
        </p:nvSpPr>
        <p:spPr>
          <a:xfrm>
            <a:off x="917799" y="2253021"/>
            <a:ext cx="5283709" cy="6880354"/>
          </a:xfrm>
          <a:prstGeom prst="rect">
            <a:avLst/>
          </a:prstGeom>
        </p:spPr>
        <p:txBody>
          <a:bodyPr vert="horz" lIns="137130" tIns="68566" rIns="137130" bIns="68566" rtlCol="0">
            <a:normAutofit/>
          </a:bodyPr>
          <a:lstStyle>
            <a:lvl1pPr marL="342826" indent="-342826" algn="l" defTabSz="1371302" rtl="0" eaLnBrk="1" latinLnBrk="0" hangingPunct="1">
              <a:lnSpc>
                <a:spcPct val="90000"/>
              </a:lnSpc>
              <a:spcBef>
                <a:spcPts val="1500"/>
              </a:spcBef>
              <a:buFont typeface="Arial" panose="020B0604020202020204" pitchFamily="34" charset="0"/>
              <a:buChar char="•"/>
              <a:defRPr sz="4200" kern="1200">
                <a:solidFill>
                  <a:srgbClr val="25408F"/>
                </a:solidFill>
                <a:latin typeface="+mn-lt"/>
                <a:ea typeface="+mn-ea"/>
                <a:cs typeface="+mn-cs"/>
              </a:defRPr>
            </a:lvl1pPr>
            <a:lvl2pPr marL="1028478" indent="-342826" algn="l" defTabSz="1371302" rtl="0" eaLnBrk="1" latinLnBrk="0" hangingPunct="1">
              <a:lnSpc>
                <a:spcPct val="90000"/>
              </a:lnSpc>
              <a:spcBef>
                <a:spcPts val="750"/>
              </a:spcBef>
              <a:buFont typeface="Arial" panose="020B0604020202020204" pitchFamily="34" charset="0"/>
              <a:buChar char="•"/>
              <a:defRPr sz="3600" kern="1200">
                <a:solidFill>
                  <a:srgbClr val="00B0F0"/>
                </a:solidFill>
                <a:latin typeface="+mn-lt"/>
                <a:ea typeface="+mn-ea"/>
                <a:cs typeface="+mn-cs"/>
              </a:defRPr>
            </a:lvl2pPr>
            <a:lvl3pPr marL="1714128" indent="-342826" algn="l" defTabSz="1371302" rtl="0" eaLnBrk="1" latinLnBrk="0" hangingPunct="1">
              <a:lnSpc>
                <a:spcPct val="90000"/>
              </a:lnSpc>
              <a:spcBef>
                <a:spcPts val="750"/>
              </a:spcBef>
              <a:buFont typeface="Arial" panose="020B0604020202020204" pitchFamily="34" charset="0"/>
              <a:buChar char="•"/>
              <a:defRPr sz="3000" kern="1200">
                <a:solidFill>
                  <a:srgbClr val="25408F"/>
                </a:solidFill>
                <a:latin typeface="+mn-lt"/>
                <a:ea typeface="+mn-ea"/>
                <a:cs typeface="+mn-cs"/>
              </a:defRPr>
            </a:lvl3pPr>
            <a:lvl4pPr marL="2399780" indent="-342826" algn="l" defTabSz="1371302" rtl="0" eaLnBrk="1" latinLnBrk="0" hangingPunct="1">
              <a:lnSpc>
                <a:spcPct val="90000"/>
              </a:lnSpc>
              <a:spcBef>
                <a:spcPts val="750"/>
              </a:spcBef>
              <a:buFont typeface="Arial" panose="020B0604020202020204" pitchFamily="34" charset="0"/>
              <a:buChar char="•"/>
              <a:defRPr sz="2600" kern="1200">
                <a:solidFill>
                  <a:srgbClr val="00B0F0"/>
                </a:solidFill>
                <a:latin typeface="+mn-lt"/>
                <a:ea typeface="+mn-ea"/>
                <a:cs typeface="+mn-cs"/>
              </a:defRPr>
            </a:lvl4pPr>
            <a:lvl5pPr marL="3085432" indent="-342826" algn="l" defTabSz="1371302"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5pPr>
            <a:lvl6pPr marL="3771082" indent="-342826" algn="l" defTabSz="1371302"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6pPr>
            <a:lvl7pPr marL="4456734" indent="-342826" algn="l" defTabSz="1371302"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7pPr>
            <a:lvl8pPr marL="5142386" indent="-342826" algn="l" defTabSz="1371302"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8pPr>
            <a:lvl9pPr marL="5828038" indent="-342826" algn="l" defTabSz="1371302"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9pPr>
          </a:lstStyle>
          <a:p>
            <a:pPr marL="0" indent="0">
              <a:buFont typeface="Arial" panose="020B0604020202020204" pitchFamily="34" charset="0"/>
              <a:buNone/>
            </a:pPr>
            <a:r>
              <a:rPr lang="en-US" dirty="0"/>
              <a:t>Graphical user interface</a:t>
            </a:r>
          </a:p>
          <a:p>
            <a:pPr marL="0" indent="0">
              <a:buNone/>
            </a:pPr>
            <a:r>
              <a:rPr lang="en-US" dirty="0"/>
              <a:t>Simplifies setup and configuration with no need for developer resources </a:t>
            </a:r>
          </a:p>
        </p:txBody>
      </p:sp>
      <p:pic>
        <p:nvPicPr>
          <p:cNvPr id="6" name="Content Placeholder 5" descr="Shows how documents can be tagged using automation by templates - shows a document from a print file before and a document after fully tagged to Accessible PDF." title="Graphical User Interface for creating a templat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00897" y="2253021"/>
            <a:ext cx="10969304" cy="5953133"/>
          </a:xfrm>
        </p:spPr>
      </p:pic>
      <p:sp>
        <p:nvSpPr>
          <p:cNvPr id="4" name="Footer Placeholder 3"/>
          <p:cNvSpPr>
            <a:spLocks noGrp="1"/>
          </p:cNvSpPr>
          <p:nvPr>
            <p:ph type="ftr" sz="quarter" idx="11"/>
          </p:nvPr>
        </p:nvSpPr>
        <p:spPr/>
        <p:txBody>
          <a:bodyPr/>
          <a:lstStyle/>
          <a:p>
            <a:r>
              <a:rPr lang="en-US" dirty="0"/>
              <a:t>www.crawfordtech.com</a:t>
            </a:r>
            <a:endParaRPr lang="id-ID" dirty="0"/>
          </a:p>
        </p:txBody>
      </p:sp>
      <p:sp>
        <p:nvSpPr>
          <p:cNvPr id="5" name="Slide Number Placeholder 4"/>
          <p:cNvSpPr>
            <a:spLocks noGrp="1"/>
          </p:cNvSpPr>
          <p:nvPr>
            <p:ph type="sldNum" sz="quarter" idx="12"/>
          </p:nvPr>
        </p:nvSpPr>
        <p:spPr/>
        <p:txBody>
          <a:bodyPr/>
          <a:lstStyle/>
          <a:p>
            <a:fld id="{C9F2E319-0919-499D-AD1F-7963255D1003}" type="slidenum">
              <a:rPr lang="id-ID" smtClean="0"/>
              <a:pPr/>
              <a:t>16</a:t>
            </a:fld>
            <a:endParaRPr lang="id-ID" dirty="0"/>
          </a:p>
        </p:txBody>
      </p:sp>
    </p:spTree>
    <p:extLst>
      <p:ext uri="{BB962C8B-B14F-4D97-AF65-F5344CB8AC3E}">
        <p14:creationId xmlns:p14="http://schemas.microsoft.com/office/powerpoint/2010/main" val="1996395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09FE91-81C2-4CFB-8F68-6552E624692D}"/>
              </a:ext>
            </a:extLst>
          </p:cNvPr>
          <p:cNvSpPr>
            <a:spLocks noGrp="1"/>
          </p:cNvSpPr>
          <p:nvPr>
            <p:ph idx="1"/>
          </p:nvPr>
        </p:nvSpPr>
        <p:spPr/>
        <p:txBody>
          <a:bodyPr/>
          <a:lstStyle/>
          <a:p>
            <a:r>
              <a:rPr lang="en-US" dirty="0"/>
              <a:t>Remediation in seconds</a:t>
            </a:r>
          </a:p>
          <a:p>
            <a:r>
              <a:rPr lang="en-US" dirty="0"/>
              <a:t>100’s to 1000’s PDFs per second</a:t>
            </a:r>
          </a:p>
        </p:txBody>
      </p:sp>
      <p:sp>
        <p:nvSpPr>
          <p:cNvPr id="3" name="Title 2">
            <a:extLst>
              <a:ext uri="{FF2B5EF4-FFF2-40B4-BE49-F238E27FC236}">
                <a16:creationId xmlns:a16="http://schemas.microsoft.com/office/drawing/2014/main" id="{7D2865CA-289A-49F3-8803-731CD82FA3C3}"/>
              </a:ext>
            </a:extLst>
          </p:cNvPr>
          <p:cNvSpPr>
            <a:spLocks noGrp="1"/>
          </p:cNvSpPr>
          <p:nvPr>
            <p:ph type="title"/>
          </p:nvPr>
        </p:nvSpPr>
        <p:spPr/>
        <p:txBody>
          <a:bodyPr/>
          <a:lstStyle/>
          <a:p>
            <a:r>
              <a:rPr lang="en-US" dirty="0"/>
              <a:t>Results</a:t>
            </a:r>
          </a:p>
        </p:txBody>
      </p:sp>
      <p:sp>
        <p:nvSpPr>
          <p:cNvPr id="4" name="Footer Placeholder 3">
            <a:extLst>
              <a:ext uri="{FF2B5EF4-FFF2-40B4-BE49-F238E27FC236}">
                <a16:creationId xmlns:a16="http://schemas.microsoft.com/office/drawing/2014/main" id="{D56E82F4-B9AD-46E2-9D22-715F42A83C4B}"/>
              </a:ext>
            </a:extLst>
          </p:cNvPr>
          <p:cNvSpPr>
            <a:spLocks noGrp="1"/>
          </p:cNvSpPr>
          <p:nvPr>
            <p:ph type="ftr" sz="quarter" idx="11"/>
          </p:nvPr>
        </p:nvSpPr>
        <p:spPr/>
        <p:txBody>
          <a:bodyPr/>
          <a:lstStyle/>
          <a:p>
            <a:r>
              <a:rPr lang="en-US"/>
              <a:t>www.crawfordtech.com</a:t>
            </a:r>
            <a:endParaRPr lang="id-ID" dirty="0"/>
          </a:p>
        </p:txBody>
      </p:sp>
      <p:sp>
        <p:nvSpPr>
          <p:cNvPr id="5" name="Slide Number Placeholder 4">
            <a:extLst>
              <a:ext uri="{FF2B5EF4-FFF2-40B4-BE49-F238E27FC236}">
                <a16:creationId xmlns:a16="http://schemas.microsoft.com/office/drawing/2014/main" id="{6E3C2A22-7E94-441A-80F6-A4D604CC0833}"/>
              </a:ext>
            </a:extLst>
          </p:cNvPr>
          <p:cNvSpPr>
            <a:spLocks noGrp="1"/>
          </p:cNvSpPr>
          <p:nvPr>
            <p:ph type="sldNum" sz="quarter" idx="12"/>
          </p:nvPr>
        </p:nvSpPr>
        <p:spPr/>
        <p:txBody>
          <a:bodyPr/>
          <a:lstStyle/>
          <a:p>
            <a:fld id="{C9F2E319-0919-499D-AD1F-7963255D1003}" type="slidenum">
              <a:rPr lang="id-ID" smtClean="0"/>
              <a:pPr/>
              <a:t>17</a:t>
            </a:fld>
            <a:endParaRPr lang="id-ID" dirty="0"/>
          </a:p>
        </p:txBody>
      </p:sp>
    </p:spTree>
    <p:extLst>
      <p:ext uri="{BB962C8B-B14F-4D97-AF65-F5344CB8AC3E}">
        <p14:creationId xmlns:p14="http://schemas.microsoft.com/office/powerpoint/2010/main" val="1770500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Auto Tagger for Accessibility</a:t>
            </a:r>
          </a:p>
        </p:txBody>
      </p:sp>
      <p:sp>
        <p:nvSpPr>
          <p:cNvPr id="2" name="Content Placeholder 1"/>
          <p:cNvSpPr>
            <a:spLocks noGrp="1"/>
          </p:cNvSpPr>
          <p:nvPr>
            <p:ph idx="1"/>
          </p:nvPr>
        </p:nvSpPr>
        <p:spPr/>
        <p:txBody>
          <a:bodyPr/>
          <a:lstStyle/>
          <a:p>
            <a:r>
              <a:rPr lang="en-US" dirty="0"/>
              <a:t>Completely automates the conversion </a:t>
            </a:r>
            <a:br>
              <a:rPr lang="en-US" dirty="0"/>
            </a:br>
            <a:r>
              <a:rPr lang="en-US" dirty="0"/>
              <a:t>of business &amp; marketing documents to </a:t>
            </a:r>
            <a:br>
              <a:rPr lang="en-US" dirty="0"/>
            </a:br>
            <a:r>
              <a:rPr lang="en-US" dirty="0"/>
              <a:t>Accessible PDF or Accessible HTML5</a:t>
            </a:r>
          </a:p>
          <a:p>
            <a:endParaRPr lang="en-US" dirty="0"/>
          </a:p>
        </p:txBody>
      </p:sp>
      <p:pic>
        <p:nvPicPr>
          <p:cNvPr id="8" name="Picture 7" descr="AccessibilityNOW.com logo" title="AccessibilityNOW.com logo"/>
          <p:cNvPicPr>
            <a:picLocks noChangeAspect="1"/>
          </p:cNvPicPr>
          <p:nvPr/>
        </p:nvPicPr>
        <p:blipFill rotWithShape="1">
          <a:blip r:embed="rId2" cstate="email">
            <a:extLst>
              <a:ext uri="{28A0092B-C50C-407E-A947-70E740481C1C}">
                <a14:useLocalDpi xmlns:a14="http://schemas.microsoft.com/office/drawing/2010/main"/>
              </a:ext>
            </a:extLst>
          </a:blip>
          <a:srcRect t="34924" b="33240"/>
          <a:stretch/>
        </p:blipFill>
        <p:spPr>
          <a:xfrm>
            <a:off x="2126413" y="5442992"/>
            <a:ext cx="5965374" cy="1899177"/>
          </a:xfrm>
          <a:prstGeom prst="rect">
            <a:avLst/>
          </a:prstGeom>
        </p:spPr>
      </p:pic>
      <p:grpSp>
        <p:nvGrpSpPr>
          <p:cNvPr id="7" name="Group 6" descr="User Manual, a report, a Flyer and a brochure" title="Various Documents"/>
          <p:cNvGrpSpPr/>
          <p:nvPr/>
        </p:nvGrpSpPr>
        <p:grpSpPr>
          <a:xfrm>
            <a:off x="9060412" y="2156585"/>
            <a:ext cx="8048432" cy="6427562"/>
            <a:chOff x="9060412" y="2156585"/>
            <a:chExt cx="8048432" cy="6427562"/>
          </a:xfrm>
        </p:grpSpPr>
        <p:pic>
          <p:nvPicPr>
            <p:cNvPr id="6" name="Picture 5" descr="User Manual, a report, a Flyer and a brochure" title="Various Document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30100" y="2156585"/>
              <a:ext cx="3013720" cy="2580149"/>
            </a:xfrm>
            <a:prstGeom prst="rect">
              <a:avLst/>
            </a:prstGeom>
          </p:spPr>
        </p:pic>
        <p:pic>
          <p:nvPicPr>
            <p:cNvPr id="9" name="Picture 8" descr="User Manual, a report, a Flyer and a brochure" title="Various Documents"/>
            <p:cNvPicPr>
              <a:picLocks noChangeAspect="1"/>
            </p:cNvPicPr>
            <p:nvPr/>
          </p:nvPicPr>
          <p:blipFill rotWithShape="1">
            <a:blip r:embed="rId4" cstate="email">
              <a:extLst>
                <a:ext uri="{28A0092B-C50C-407E-A947-70E740481C1C}">
                  <a14:useLocalDpi xmlns:a14="http://schemas.microsoft.com/office/drawing/2010/main"/>
                </a:ext>
              </a:extLst>
            </a:blip>
            <a:srcRect l="21175" t="13342" r="20961" b="11508"/>
            <a:stretch/>
          </p:blipFill>
          <p:spPr>
            <a:xfrm>
              <a:off x="14926274" y="4312625"/>
              <a:ext cx="2182570" cy="2834624"/>
            </a:xfrm>
            <a:prstGeom prst="rect">
              <a:avLst/>
            </a:prstGeom>
          </p:spPr>
        </p:pic>
        <p:pic>
          <p:nvPicPr>
            <p:cNvPr id="10" name="Picture 9" descr="User Manual, a report, a Flyer and a brochure" title="Various Documents"/>
            <p:cNvPicPr>
              <a:picLocks noChangeAspect="1"/>
            </p:cNvPicPr>
            <p:nvPr/>
          </p:nvPicPr>
          <p:blipFill rotWithShape="1">
            <a:blip r:embed="rId5" cstate="email">
              <a:extLst>
                <a:ext uri="{28A0092B-C50C-407E-A947-70E740481C1C}">
                  <a14:useLocalDpi xmlns:a14="http://schemas.microsoft.com/office/drawing/2010/main"/>
                </a:ext>
              </a:extLst>
            </a:blip>
            <a:srcRect l="21489" t="12295" r="24489" b="21244"/>
            <a:stretch/>
          </p:blipFill>
          <p:spPr>
            <a:xfrm>
              <a:off x="12915900" y="5734658"/>
              <a:ext cx="2106386" cy="2849489"/>
            </a:xfrm>
            <a:prstGeom prst="rect">
              <a:avLst/>
            </a:prstGeom>
          </p:spPr>
        </p:pic>
        <p:pic>
          <p:nvPicPr>
            <p:cNvPr id="11" name="Picture 10" descr="User Manual, a report, a Flyer and a brochure" title="Various Documents"/>
            <p:cNvPicPr>
              <a:picLocks noChangeAspect="1"/>
            </p:cNvPicPr>
            <p:nvPr/>
          </p:nvPicPr>
          <p:blipFill rotWithShape="1">
            <a:blip r:embed="rId6" cstate="email">
              <a:extLst>
                <a:ext uri="{28A0092B-C50C-407E-A947-70E740481C1C}">
                  <a14:useLocalDpi xmlns:a14="http://schemas.microsoft.com/office/drawing/2010/main"/>
                </a:ext>
              </a:extLst>
            </a:blip>
            <a:srcRect l="8527" t="8154" r="6791" b="6006"/>
            <a:stretch/>
          </p:blipFill>
          <p:spPr>
            <a:xfrm>
              <a:off x="9060412" y="4332681"/>
              <a:ext cx="3417200" cy="2397889"/>
            </a:xfrm>
            <a:prstGeom prst="rect">
              <a:avLst/>
            </a:prstGeom>
          </p:spPr>
        </p:pic>
      </p:grpSp>
      <p:sp>
        <p:nvSpPr>
          <p:cNvPr id="4" name="Footer Placeholder 3"/>
          <p:cNvSpPr>
            <a:spLocks noGrp="1"/>
          </p:cNvSpPr>
          <p:nvPr>
            <p:ph type="ftr" sz="quarter" idx="11"/>
          </p:nvPr>
        </p:nvSpPr>
        <p:spPr/>
        <p:txBody>
          <a:bodyPr/>
          <a:lstStyle/>
          <a:p>
            <a:r>
              <a:rPr lang="en-US" dirty="0"/>
              <a:t>www.crawfordtech.com</a:t>
            </a:r>
            <a:endParaRPr lang="id-ID" dirty="0"/>
          </a:p>
        </p:txBody>
      </p:sp>
      <p:sp>
        <p:nvSpPr>
          <p:cNvPr id="5" name="Slide Number Placeholder 4"/>
          <p:cNvSpPr>
            <a:spLocks noGrp="1"/>
          </p:cNvSpPr>
          <p:nvPr>
            <p:ph type="sldNum" sz="quarter" idx="12"/>
          </p:nvPr>
        </p:nvSpPr>
        <p:spPr/>
        <p:txBody>
          <a:bodyPr/>
          <a:lstStyle/>
          <a:p>
            <a:fld id="{C9F2E319-0919-499D-AD1F-7963255D1003}" type="slidenum">
              <a:rPr lang="id-ID" smtClean="0"/>
              <a:pPr/>
              <a:t>18</a:t>
            </a:fld>
            <a:endParaRPr lang="id-ID" dirty="0"/>
          </a:p>
        </p:txBody>
      </p:sp>
    </p:spTree>
    <p:extLst>
      <p:ext uri="{BB962C8B-B14F-4D97-AF65-F5344CB8AC3E}">
        <p14:creationId xmlns:p14="http://schemas.microsoft.com/office/powerpoint/2010/main" val="1155144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1234440" y="822960"/>
            <a:ext cx="10347960" cy="708014"/>
          </a:xfrm>
          <a:prstGeom prst="rect">
            <a:avLst/>
          </a:prstGeom>
          <a:noFill/>
        </p:spPr>
        <p:txBody>
          <a:bodyPr wrap="square" rtlCol="0">
            <a:spAutoFit/>
          </a:bodyPr>
          <a:lstStyle/>
          <a:p>
            <a:r>
              <a:rPr lang="en-CA" sz="4001" dirty="0">
                <a:solidFill>
                  <a:schemeClr val="bg1"/>
                </a:solidFill>
              </a:rPr>
              <a:t>Auto Tagger for Accessibility</a:t>
            </a:r>
            <a:endParaRPr lang="en-US" sz="4001" dirty="0">
              <a:solidFill>
                <a:schemeClr val="bg1"/>
              </a:solidFill>
            </a:endParaRPr>
          </a:p>
        </p:txBody>
      </p:sp>
      <p:sp>
        <p:nvSpPr>
          <p:cNvPr id="3" name="TextBox 2"/>
          <p:cNvSpPr txBox="1"/>
          <p:nvPr/>
        </p:nvSpPr>
        <p:spPr>
          <a:xfrm>
            <a:off x="2906544" y="3497277"/>
            <a:ext cx="7212159" cy="3831818"/>
          </a:xfrm>
          <a:prstGeom prst="rect">
            <a:avLst/>
          </a:prstGeom>
          <a:noFill/>
        </p:spPr>
        <p:txBody>
          <a:bodyPr wrap="square" rtlCol="0">
            <a:spAutoFit/>
          </a:bodyPr>
          <a:lstStyle/>
          <a:p>
            <a:pPr marL="321486" indent="-321486" defTabSz="1028751">
              <a:buFont typeface="Arial" panose="020B0604020202020204" pitchFamily="34" charset="0"/>
              <a:buChar char="•"/>
              <a:defRPr/>
            </a:pPr>
            <a:r>
              <a:rPr lang="en-US" sz="2475" b="1" dirty="0">
                <a:solidFill>
                  <a:srgbClr val="25408F"/>
                </a:solidFill>
                <a:latin typeface="Calibri"/>
              </a:rPr>
              <a:t>Completely automates converting unstructured documents to accessible PDF or HTML in real-time </a:t>
            </a:r>
            <a:endParaRPr lang="en-US" sz="2475" dirty="0">
              <a:solidFill>
                <a:srgbClr val="25408F"/>
              </a:solidFill>
              <a:latin typeface="Calibri"/>
            </a:endParaRPr>
          </a:p>
          <a:p>
            <a:pPr marL="321486" indent="-321486" defTabSz="1028751">
              <a:buFont typeface="Arial" panose="020B0604020202020204" pitchFamily="34" charset="0"/>
              <a:buChar char="•"/>
              <a:defRPr/>
            </a:pPr>
            <a:endParaRPr lang="en-US" sz="2475" b="1" dirty="0">
              <a:solidFill>
                <a:srgbClr val="25408F"/>
              </a:solidFill>
              <a:latin typeface="Calibri"/>
            </a:endParaRPr>
          </a:p>
          <a:p>
            <a:pPr marL="321486" indent="-321486" defTabSz="1028751">
              <a:buFont typeface="Arial" panose="020B0604020202020204" pitchFamily="34" charset="0"/>
              <a:buChar char="•"/>
              <a:defRPr/>
            </a:pPr>
            <a:r>
              <a:rPr lang="en-US" sz="2475" b="1" dirty="0">
                <a:solidFill>
                  <a:srgbClr val="25408F"/>
                </a:solidFill>
                <a:latin typeface="Calibri"/>
              </a:rPr>
              <a:t>Eliminates the manual remediation</a:t>
            </a:r>
            <a:r>
              <a:rPr lang="en-US" sz="2475" dirty="0">
                <a:solidFill>
                  <a:srgbClr val="25408F"/>
                </a:solidFill>
                <a:latin typeface="Calibri"/>
              </a:rPr>
              <a:t>/tagging step by doing it automatically using intelligent algorithms</a:t>
            </a:r>
          </a:p>
          <a:p>
            <a:pPr marL="321486" indent="-321486" defTabSz="1028751">
              <a:buFont typeface="Arial" panose="020B0604020202020204" pitchFamily="34" charset="0"/>
              <a:buChar char="•"/>
              <a:defRPr/>
            </a:pPr>
            <a:endParaRPr lang="en-US" sz="2475" b="1" dirty="0">
              <a:solidFill>
                <a:srgbClr val="25408F"/>
              </a:solidFill>
              <a:latin typeface="Calibri"/>
            </a:endParaRPr>
          </a:p>
          <a:p>
            <a:pPr marL="321486" indent="-321486" defTabSz="1028751">
              <a:buFont typeface="Arial" panose="020B0604020202020204" pitchFamily="34" charset="0"/>
              <a:buChar char="•"/>
              <a:defRPr/>
            </a:pPr>
            <a:r>
              <a:rPr lang="en-US" sz="2475" b="1" dirty="0">
                <a:solidFill>
                  <a:srgbClr val="25408F"/>
                </a:solidFill>
                <a:latin typeface="Calibri"/>
              </a:rPr>
              <a:t>Cuts cost in half </a:t>
            </a:r>
            <a:r>
              <a:rPr lang="en-US" sz="2475" dirty="0">
                <a:solidFill>
                  <a:srgbClr val="25408F"/>
                </a:solidFill>
                <a:latin typeface="Calibri"/>
              </a:rPr>
              <a:t>for ad hoc usage </a:t>
            </a:r>
          </a:p>
          <a:p>
            <a:pPr marL="321486" indent="-321486" defTabSz="1028751">
              <a:buFont typeface="Arial" panose="020B0604020202020204" pitchFamily="34" charset="0"/>
              <a:buChar char="•"/>
              <a:defRPr/>
            </a:pPr>
            <a:endParaRPr lang="en-US" sz="2475" b="1" dirty="0">
              <a:solidFill>
                <a:srgbClr val="25408F"/>
              </a:solidFill>
              <a:latin typeface="Calibri"/>
            </a:endParaRPr>
          </a:p>
          <a:p>
            <a:pPr marL="321486" indent="-321486" defTabSz="1028751">
              <a:buFont typeface="Arial" panose="020B0604020202020204" pitchFamily="34" charset="0"/>
              <a:buChar char="•"/>
              <a:defRPr/>
            </a:pPr>
            <a:r>
              <a:rPr lang="en-US" sz="2475" b="1" dirty="0">
                <a:solidFill>
                  <a:srgbClr val="25408F"/>
                </a:solidFill>
                <a:latin typeface="Calibri"/>
              </a:rPr>
              <a:t>Reduces turnaround times from days to minutes</a:t>
            </a:r>
          </a:p>
          <a:p>
            <a:pPr defTabSz="1028751">
              <a:defRPr/>
            </a:pPr>
            <a:endParaRPr lang="en-US" sz="2025" dirty="0">
              <a:solidFill>
                <a:prstClr val="black"/>
              </a:solidFill>
              <a:latin typeface="Calibri"/>
            </a:endParaRPr>
          </a:p>
        </p:txBody>
      </p:sp>
      <p:pic>
        <p:nvPicPr>
          <p:cNvPr id="5" name="Content Placeholder 4" descr="People at a table talking about accessibility" title="Accessible Graphic"/>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377810" y="1943267"/>
            <a:ext cx="5704820" cy="5160170"/>
          </a:xfrm>
        </p:spPr>
      </p:pic>
      <p:sp>
        <p:nvSpPr>
          <p:cNvPr id="6" name="Title 5"/>
          <p:cNvSpPr>
            <a:spLocks noGrp="1"/>
          </p:cNvSpPr>
          <p:nvPr>
            <p:ph type="title"/>
          </p:nvPr>
        </p:nvSpPr>
        <p:spPr>
          <a:xfrm>
            <a:off x="2575140" y="1493640"/>
            <a:ext cx="11830050" cy="1491258"/>
          </a:xfrm>
        </p:spPr>
        <p:txBody>
          <a:bodyPr/>
          <a:lstStyle/>
          <a:p>
            <a:r>
              <a:rPr lang="en-US" dirty="0"/>
              <a:t>Auto Tagger for Accessibility</a:t>
            </a:r>
          </a:p>
        </p:txBody>
      </p:sp>
      <p:sp>
        <p:nvSpPr>
          <p:cNvPr id="4" name="Slide Number Placeholder 3"/>
          <p:cNvSpPr>
            <a:spLocks noGrp="1"/>
          </p:cNvSpPr>
          <p:nvPr>
            <p:ph type="sldNum" sz="quarter" idx="12"/>
          </p:nvPr>
        </p:nvSpPr>
        <p:spPr/>
        <p:txBody>
          <a:bodyPr/>
          <a:lstStyle/>
          <a:p>
            <a:pPr defTabSz="1028751">
              <a:defRPr/>
            </a:pPr>
            <a:fld id="{2B004224-6445-4177-AEBD-F85BECFD19D5}" type="slidenum">
              <a:rPr lang="en-US" sz="1350">
                <a:solidFill>
                  <a:prstClr val="white"/>
                </a:solidFill>
                <a:latin typeface="Calibri"/>
              </a:rPr>
              <a:pPr defTabSz="1028751">
                <a:defRPr/>
              </a:pPr>
              <a:t>19</a:t>
            </a:fld>
            <a:endParaRPr lang="en-US" sz="1350" dirty="0">
              <a:solidFill>
                <a:prstClr val="white"/>
              </a:solidFill>
              <a:latin typeface="Calibri"/>
            </a:endParaRPr>
          </a:p>
        </p:txBody>
      </p:sp>
      <p:grpSp>
        <p:nvGrpSpPr>
          <p:cNvPr id="7" name="Group 6" descr="User Manual, a report, a Flyer and a brochure" title="Various Documents">
            <a:extLst>
              <a:ext uri="{FF2B5EF4-FFF2-40B4-BE49-F238E27FC236}">
                <a16:creationId xmlns:a16="http://schemas.microsoft.com/office/drawing/2014/main" id="{E70D0208-18CD-4553-BC20-E028B4ECA06C}"/>
              </a:ext>
            </a:extLst>
          </p:cNvPr>
          <p:cNvGrpSpPr/>
          <p:nvPr/>
        </p:nvGrpSpPr>
        <p:grpSpPr>
          <a:xfrm>
            <a:off x="8456302" y="5733502"/>
            <a:ext cx="5583909" cy="4459368"/>
            <a:chOff x="9060412" y="2156585"/>
            <a:chExt cx="8048432" cy="6427562"/>
          </a:xfrm>
        </p:grpSpPr>
        <p:pic>
          <p:nvPicPr>
            <p:cNvPr id="8" name="Picture 7" descr="User Manual, a report, a Flyer and a brochure" title="Various Documents">
              <a:extLst>
                <a:ext uri="{FF2B5EF4-FFF2-40B4-BE49-F238E27FC236}">
                  <a16:creationId xmlns:a16="http://schemas.microsoft.com/office/drawing/2014/main" id="{D95F7CAD-6D39-4DB5-A30A-C63109CA61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230100" y="2156585"/>
              <a:ext cx="3013720" cy="2580149"/>
            </a:xfrm>
            <a:prstGeom prst="rect">
              <a:avLst/>
            </a:prstGeom>
          </p:spPr>
        </p:pic>
        <p:pic>
          <p:nvPicPr>
            <p:cNvPr id="9" name="Picture 8" descr="User Manual, a report, a Flyer and a brochure" title="Various Documents">
              <a:extLst>
                <a:ext uri="{FF2B5EF4-FFF2-40B4-BE49-F238E27FC236}">
                  <a16:creationId xmlns:a16="http://schemas.microsoft.com/office/drawing/2014/main" id="{972D0CC5-1C56-4FF4-8310-A709FD2C383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21175" t="13342" r="20961" b="11508"/>
            <a:stretch/>
          </p:blipFill>
          <p:spPr>
            <a:xfrm>
              <a:off x="14926274" y="4312625"/>
              <a:ext cx="2182570" cy="2834624"/>
            </a:xfrm>
            <a:prstGeom prst="rect">
              <a:avLst/>
            </a:prstGeom>
          </p:spPr>
        </p:pic>
        <p:pic>
          <p:nvPicPr>
            <p:cNvPr id="10" name="Picture 9" descr="User Manual, a report, a Flyer and a brochure" title="Various Documents">
              <a:extLst>
                <a:ext uri="{FF2B5EF4-FFF2-40B4-BE49-F238E27FC236}">
                  <a16:creationId xmlns:a16="http://schemas.microsoft.com/office/drawing/2014/main" id="{5EC0AD83-A8EB-43F9-ADF0-2ED654C0264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21489" t="12295" r="24489" b="21244"/>
            <a:stretch/>
          </p:blipFill>
          <p:spPr>
            <a:xfrm>
              <a:off x="12915900" y="5734658"/>
              <a:ext cx="2106386" cy="2849489"/>
            </a:xfrm>
            <a:prstGeom prst="rect">
              <a:avLst/>
            </a:prstGeom>
          </p:spPr>
        </p:pic>
        <p:pic>
          <p:nvPicPr>
            <p:cNvPr id="11" name="Picture 10" descr="User Manual, a report, a Flyer and a brochure" title="Various Documents">
              <a:extLst>
                <a:ext uri="{FF2B5EF4-FFF2-40B4-BE49-F238E27FC236}">
                  <a16:creationId xmlns:a16="http://schemas.microsoft.com/office/drawing/2014/main" id="{11B3511A-B78E-4848-8727-C5B3FBB91C9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8527" t="8154" r="6791" b="6006"/>
            <a:stretch/>
          </p:blipFill>
          <p:spPr>
            <a:xfrm>
              <a:off x="9060412" y="4332681"/>
              <a:ext cx="3417200" cy="2397889"/>
            </a:xfrm>
            <a:prstGeom prst="rect">
              <a:avLst/>
            </a:prstGeom>
          </p:spPr>
        </p:pic>
      </p:grpSp>
    </p:spTree>
    <p:extLst>
      <p:ext uri="{BB962C8B-B14F-4D97-AF65-F5344CB8AC3E}">
        <p14:creationId xmlns:p14="http://schemas.microsoft.com/office/powerpoint/2010/main" val="3279199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3AF56D-DBBA-46A8-BCEF-3471A67006B5}"/>
              </a:ext>
            </a:extLst>
          </p:cNvPr>
          <p:cNvSpPr>
            <a:spLocks noGrp="1"/>
          </p:cNvSpPr>
          <p:nvPr>
            <p:ph idx="1"/>
          </p:nvPr>
        </p:nvSpPr>
        <p:spPr/>
        <p:txBody>
          <a:bodyPr/>
          <a:lstStyle/>
          <a:p>
            <a:r>
              <a:rPr lang="en-US" dirty="0"/>
              <a:t>The Problem</a:t>
            </a:r>
          </a:p>
          <a:p>
            <a:r>
              <a:rPr lang="en-US" dirty="0"/>
              <a:t>Challenge</a:t>
            </a:r>
          </a:p>
          <a:p>
            <a:r>
              <a:rPr lang="en-US" dirty="0"/>
              <a:t>Solutions</a:t>
            </a:r>
          </a:p>
          <a:p>
            <a:r>
              <a:rPr lang="en-US" dirty="0"/>
              <a:t>Auto Tagging</a:t>
            </a:r>
          </a:p>
          <a:p>
            <a:r>
              <a:rPr lang="en-US" dirty="0"/>
              <a:t>Template Tagging</a:t>
            </a:r>
          </a:p>
          <a:p>
            <a:r>
              <a:rPr lang="en-US" dirty="0"/>
              <a:t>On-line</a:t>
            </a:r>
          </a:p>
          <a:p>
            <a:r>
              <a:rPr lang="en-US" dirty="0"/>
              <a:t>Smart Phone</a:t>
            </a:r>
          </a:p>
        </p:txBody>
      </p:sp>
      <p:sp>
        <p:nvSpPr>
          <p:cNvPr id="3" name="Title 2">
            <a:extLst>
              <a:ext uri="{FF2B5EF4-FFF2-40B4-BE49-F238E27FC236}">
                <a16:creationId xmlns:a16="http://schemas.microsoft.com/office/drawing/2014/main" id="{DBC72F06-728F-47FD-A8BD-3947031DD670}"/>
              </a:ext>
            </a:extLst>
          </p:cNvPr>
          <p:cNvSpPr>
            <a:spLocks noGrp="1"/>
          </p:cNvSpPr>
          <p:nvPr>
            <p:ph type="title"/>
          </p:nvPr>
        </p:nvSpPr>
        <p:spPr/>
        <p:txBody>
          <a:bodyPr/>
          <a:lstStyle/>
          <a:p>
            <a:r>
              <a:rPr lang="en-US" dirty="0"/>
              <a:t>Agenda</a:t>
            </a:r>
          </a:p>
        </p:txBody>
      </p:sp>
      <p:sp>
        <p:nvSpPr>
          <p:cNvPr id="4" name="Footer Placeholder 3">
            <a:extLst>
              <a:ext uri="{FF2B5EF4-FFF2-40B4-BE49-F238E27FC236}">
                <a16:creationId xmlns:a16="http://schemas.microsoft.com/office/drawing/2014/main" id="{079D93D8-94B3-47C7-A672-48F57568F82A}"/>
              </a:ext>
            </a:extLst>
          </p:cNvPr>
          <p:cNvSpPr>
            <a:spLocks noGrp="1"/>
          </p:cNvSpPr>
          <p:nvPr>
            <p:ph type="ftr" sz="quarter" idx="11"/>
          </p:nvPr>
        </p:nvSpPr>
        <p:spPr/>
        <p:txBody>
          <a:bodyPr/>
          <a:lstStyle/>
          <a:p>
            <a:r>
              <a:rPr lang="en-US"/>
              <a:t>www.crawfordtech.com</a:t>
            </a:r>
            <a:endParaRPr lang="id-ID" dirty="0"/>
          </a:p>
        </p:txBody>
      </p:sp>
      <p:sp>
        <p:nvSpPr>
          <p:cNvPr id="5" name="Slide Number Placeholder 4">
            <a:extLst>
              <a:ext uri="{FF2B5EF4-FFF2-40B4-BE49-F238E27FC236}">
                <a16:creationId xmlns:a16="http://schemas.microsoft.com/office/drawing/2014/main" id="{FE571E34-49CC-4515-A3A4-B23400D64B2D}"/>
              </a:ext>
            </a:extLst>
          </p:cNvPr>
          <p:cNvSpPr>
            <a:spLocks noGrp="1"/>
          </p:cNvSpPr>
          <p:nvPr>
            <p:ph type="sldNum" sz="quarter" idx="12"/>
          </p:nvPr>
        </p:nvSpPr>
        <p:spPr/>
        <p:txBody>
          <a:bodyPr/>
          <a:lstStyle/>
          <a:p>
            <a:fld id="{C9F2E319-0919-499D-AD1F-7963255D1003}" type="slidenum">
              <a:rPr lang="id-ID" smtClean="0"/>
              <a:pPr/>
              <a:t>2</a:t>
            </a:fld>
            <a:endParaRPr lang="id-ID" dirty="0"/>
          </a:p>
        </p:txBody>
      </p:sp>
    </p:spTree>
    <p:extLst>
      <p:ext uri="{BB962C8B-B14F-4D97-AF65-F5344CB8AC3E}">
        <p14:creationId xmlns:p14="http://schemas.microsoft.com/office/powerpoint/2010/main" val="3615373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t>Auto Tagging – Server solution</a:t>
            </a:r>
            <a:endParaRPr lang="en-US" dirty="0"/>
          </a:p>
        </p:txBody>
      </p:sp>
      <p:pic>
        <p:nvPicPr>
          <p:cNvPr id="6150" name="Picture 6" descr="Image result for accessible PDF" title="Graphical workflow of Auto Tagg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3245" y="4229100"/>
            <a:ext cx="12101513" cy="21859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69080" y="7376161"/>
            <a:ext cx="7787640" cy="369332"/>
          </a:xfrm>
          <a:prstGeom prst="rect">
            <a:avLst/>
          </a:prstGeom>
          <a:noFill/>
        </p:spPr>
        <p:txBody>
          <a:bodyPr wrap="square" rtlCol="0">
            <a:spAutoFit/>
          </a:bodyPr>
          <a:lstStyle/>
          <a:p>
            <a:r>
              <a:rPr lang="en-CA" sz="1800" dirty="0"/>
              <a:t>Hundred of pages per second to Hundreds per minute</a:t>
            </a:r>
            <a:endParaRPr lang="en-US" sz="1800" dirty="0"/>
          </a:p>
        </p:txBody>
      </p:sp>
      <p:sp>
        <p:nvSpPr>
          <p:cNvPr id="4" name="Slide Number Placeholder 3"/>
          <p:cNvSpPr>
            <a:spLocks noGrp="1"/>
          </p:cNvSpPr>
          <p:nvPr>
            <p:ph type="sldNum" sz="quarter" idx="12"/>
          </p:nvPr>
        </p:nvSpPr>
        <p:spPr/>
        <p:txBody>
          <a:bodyPr/>
          <a:lstStyle/>
          <a:p>
            <a:pPr>
              <a:defRPr/>
            </a:pPr>
            <a:fld id="{D1C3A416-E459-4F32-95B2-B1C675C36BD3}" type="slidenum">
              <a:rPr lang="en-US" smtClean="0"/>
              <a:pPr>
                <a:defRPr/>
              </a:pPr>
              <a:t>20</a:t>
            </a:fld>
            <a:endParaRPr lang="en-US" dirty="0"/>
          </a:p>
        </p:txBody>
      </p:sp>
    </p:spTree>
    <p:extLst>
      <p:ext uri="{BB962C8B-B14F-4D97-AF65-F5344CB8AC3E}">
        <p14:creationId xmlns:p14="http://schemas.microsoft.com/office/powerpoint/2010/main" val="4188783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t>Auto Tagging - future</a:t>
            </a:r>
            <a:endParaRPr lang="en-US" dirty="0"/>
          </a:p>
        </p:txBody>
      </p:sp>
      <p:sp>
        <p:nvSpPr>
          <p:cNvPr id="2" name="Content Placeholder 1"/>
          <p:cNvSpPr>
            <a:spLocks noGrp="1"/>
          </p:cNvSpPr>
          <p:nvPr>
            <p:ph idx="1"/>
          </p:nvPr>
        </p:nvSpPr>
        <p:spPr/>
        <p:txBody>
          <a:bodyPr/>
          <a:lstStyle/>
          <a:p>
            <a:r>
              <a:rPr lang="en-CA" dirty="0"/>
              <a:t>Reduce training and become compliant</a:t>
            </a:r>
          </a:p>
          <a:p>
            <a:r>
              <a:rPr lang="en-CA" dirty="0"/>
              <a:t>Can be automated like a drop box</a:t>
            </a:r>
          </a:p>
          <a:p>
            <a:r>
              <a:rPr lang="en-CA" dirty="0"/>
              <a:t>Users can upload and pull from an outbox or routed</a:t>
            </a:r>
          </a:p>
        </p:txBody>
      </p:sp>
      <p:pic>
        <p:nvPicPr>
          <p:cNvPr id="4098" name="Picture 1" descr="Automated tagging of content" title="PDF to Accessible PDF and Accessible HTM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0351" y="4608019"/>
            <a:ext cx="7307301" cy="36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p:txBody>
          <a:bodyPr/>
          <a:lstStyle/>
          <a:p>
            <a:pPr defTabSz="1028751">
              <a:defRPr/>
            </a:pPr>
            <a:r>
              <a:rPr lang="en-US" sz="1350">
                <a:latin typeface="Calibri"/>
              </a:rPr>
              <a:t>Confidential</a:t>
            </a:r>
            <a:endParaRPr lang="id-ID" sz="1350" dirty="0">
              <a:latin typeface="Calibri"/>
            </a:endParaRPr>
          </a:p>
        </p:txBody>
      </p:sp>
      <p:sp>
        <p:nvSpPr>
          <p:cNvPr id="5" name="Slide Number Placeholder 4"/>
          <p:cNvSpPr>
            <a:spLocks noGrp="1"/>
          </p:cNvSpPr>
          <p:nvPr>
            <p:ph type="sldNum" sz="quarter" idx="12"/>
          </p:nvPr>
        </p:nvSpPr>
        <p:spPr>
          <a:xfrm>
            <a:off x="12458700" y="9748481"/>
            <a:ext cx="3086100" cy="547688"/>
          </a:xfrm>
        </p:spPr>
        <p:txBody>
          <a:bodyPr/>
          <a:lstStyle/>
          <a:p>
            <a:pPr defTabSz="1028751">
              <a:defRPr/>
            </a:pPr>
            <a:fld id="{C9F2E319-0919-499D-AD1F-7963255D1003}" type="slidenum">
              <a:rPr lang="id-ID" sz="1350">
                <a:solidFill>
                  <a:prstClr val="white"/>
                </a:solidFill>
                <a:latin typeface="Calibri"/>
              </a:rPr>
              <a:pPr defTabSz="1028751">
                <a:defRPr/>
              </a:pPr>
              <a:t>21</a:t>
            </a:fld>
            <a:endParaRPr lang="id-ID" sz="1350" dirty="0">
              <a:solidFill>
                <a:prstClr val="white"/>
              </a:solidFill>
              <a:latin typeface="Calibri"/>
            </a:endParaRPr>
          </a:p>
        </p:txBody>
      </p:sp>
    </p:spTree>
    <p:extLst>
      <p:ext uri="{BB962C8B-B14F-4D97-AF65-F5344CB8AC3E}">
        <p14:creationId xmlns:p14="http://schemas.microsoft.com/office/powerpoint/2010/main" val="3783886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265935-CAD7-4E8A-B614-262FFC4C3705}"/>
              </a:ext>
            </a:extLst>
          </p:cNvPr>
          <p:cNvSpPr>
            <a:spLocks noGrp="1"/>
          </p:cNvSpPr>
          <p:nvPr>
            <p:ph idx="1"/>
          </p:nvPr>
        </p:nvSpPr>
        <p:spPr/>
        <p:txBody>
          <a:bodyPr/>
          <a:lstStyle/>
          <a:p>
            <a:r>
              <a:rPr lang="en-US" dirty="0"/>
              <a:t>Depending on document quality – Average 30-90% time savings</a:t>
            </a:r>
          </a:p>
          <a:p>
            <a:r>
              <a:rPr lang="en-US" dirty="0"/>
              <a:t>100’s to 1000’s PDFs per second</a:t>
            </a:r>
          </a:p>
          <a:p>
            <a:endParaRPr lang="en-US" dirty="0"/>
          </a:p>
        </p:txBody>
      </p:sp>
      <p:sp>
        <p:nvSpPr>
          <p:cNvPr id="3" name="Title 2">
            <a:extLst>
              <a:ext uri="{FF2B5EF4-FFF2-40B4-BE49-F238E27FC236}">
                <a16:creationId xmlns:a16="http://schemas.microsoft.com/office/drawing/2014/main" id="{DC6B8339-C345-42B9-9036-1A3631305DAC}"/>
              </a:ext>
            </a:extLst>
          </p:cNvPr>
          <p:cNvSpPr>
            <a:spLocks noGrp="1"/>
          </p:cNvSpPr>
          <p:nvPr>
            <p:ph type="title"/>
          </p:nvPr>
        </p:nvSpPr>
        <p:spPr/>
        <p:txBody>
          <a:bodyPr/>
          <a:lstStyle/>
          <a:p>
            <a:r>
              <a:rPr lang="en-US" dirty="0"/>
              <a:t>Results</a:t>
            </a:r>
          </a:p>
        </p:txBody>
      </p:sp>
      <p:sp>
        <p:nvSpPr>
          <p:cNvPr id="4" name="Footer Placeholder 3">
            <a:extLst>
              <a:ext uri="{FF2B5EF4-FFF2-40B4-BE49-F238E27FC236}">
                <a16:creationId xmlns:a16="http://schemas.microsoft.com/office/drawing/2014/main" id="{94236C00-A546-4FA7-BABB-81D89B923355}"/>
              </a:ext>
            </a:extLst>
          </p:cNvPr>
          <p:cNvSpPr>
            <a:spLocks noGrp="1"/>
          </p:cNvSpPr>
          <p:nvPr>
            <p:ph type="ftr" sz="quarter" idx="11"/>
          </p:nvPr>
        </p:nvSpPr>
        <p:spPr/>
        <p:txBody>
          <a:bodyPr/>
          <a:lstStyle/>
          <a:p>
            <a:r>
              <a:rPr lang="en-US"/>
              <a:t>www.crawfordtech.com</a:t>
            </a:r>
            <a:endParaRPr lang="id-ID" dirty="0"/>
          </a:p>
        </p:txBody>
      </p:sp>
      <p:sp>
        <p:nvSpPr>
          <p:cNvPr id="5" name="Slide Number Placeholder 4">
            <a:extLst>
              <a:ext uri="{FF2B5EF4-FFF2-40B4-BE49-F238E27FC236}">
                <a16:creationId xmlns:a16="http://schemas.microsoft.com/office/drawing/2014/main" id="{613ADC5B-A277-4CED-AAE6-65168343CD95}"/>
              </a:ext>
            </a:extLst>
          </p:cNvPr>
          <p:cNvSpPr>
            <a:spLocks noGrp="1"/>
          </p:cNvSpPr>
          <p:nvPr>
            <p:ph type="sldNum" sz="quarter" idx="12"/>
          </p:nvPr>
        </p:nvSpPr>
        <p:spPr/>
        <p:txBody>
          <a:bodyPr/>
          <a:lstStyle/>
          <a:p>
            <a:fld id="{C9F2E319-0919-499D-AD1F-7963255D1003}" type="slidenum">
              <a:rPr lang="id-ID" smtClean="0"/>
              <a:pPr/>
              <a:t>22</a:t>
            </a:fld>
            <a:endParaRPr lang="id-ID" dirty="0"/>
          </a:p>
        </p:txBody>
      </p:sp>
    </p:spTree>
    <p:extLst>
      <p:ext uri="{BB962C8B-B14F-4D97-AF65-F5344CB8AC3E}">
        <p14:creationId xmlns:p14="http://schemas.microsoft.com/office/powerpoint/2010/main" val="1868946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ows the ability to upload, shopping cart, review orders and services" title="AccessibilityNOW.com landing Page">
            <a:extLst>
              <a:ext uri="{FF2B5EF4-FFF2-40B4-BE49-F238E27FC236}">
                <a16:creationId xmlns:a16="http://schemas.microsoft.com/office/drawing/2014/main" id="{5C21688B-5C46-4557-9E67-0E15ADC5D448}"/>
              </a:ext>
            </a:extLst>
          </p:cNvPr>
          <p:cNvPicPr>
            <a:picLocks noChangeAspect="1"/>
          </p:cNvPicPr>
          <p:nvPr/>
        </p:nvPicPr>
        <p:blipFill>
          <a:blip r:embed="rId2"/>
          <a:stretch>
            <a:fillRect/>
          </a:stretch>
        </p:blipFill>
        <p:spPr>
          <a:xfrm>
            <a:off x="0" y="190500"/>
            <a:ext cx="18288000" cy="9906000"/>
          </a:xfrm>
          <a:prstGeom prst="rect">
            <a:avLst/>
          </a:prstGeom>
        </p:spPr>
      </p:pic>
      <p:sp>
        <p:nvSpPr>
          <p:cNvPr id="5" name="Action Button: Blank 4">
            <a:hlinkClick r:id="rId3" highlightClick="1"/>
            <a:extLst>
              <a:ext uri="{FF2B5EF4-FFF2-40B4-BE49-F238E27FC236}">
                <a16:creationId xmlns:a16="http://schemas.microsoft.com/office/drawing/2014/main" id="{27ACCB25-72AF-40E6-A538-C483614B51F9}"/>
              </a:ext>
            </a:extLst>
          </p:cNvPr>
          <p:cNvSpPr/>
          <p:nvPr/>
        </p:nvSpPr>
        <p:spPr>
          <a:xfrm>
            <a:off x="2900363" y="1428750"/>
            <a:ext cx="2571750" cy="571500"/>
          </a:xfrm>
          <a:prstGeom prst="actionButtonBlank">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00"/>
          </a:p>
        </p:txBody>
      </p:sp>
      <p:sp>
        <p:nvSpPr>
          <p:cNvPr id="2" name="Footer Placeholder 1">
            <a:extLst>
              <a:ext uri="{FF2B5EF4-FFF2-40B4-BE49-F238E27FC236}">
                <a16:creationId xmlns:a16="http://schemas.microsoft.com/office/drawing/2014/main" id="{10890164-1C92-4828-AF11-FBAED074B018}"/>
              </a:ext>
            </a:extLst>
          </p:cNvPr>
          <p:cNvSpPr>
            <a:spLocks noGrp="1"/>
          </p:cNvSpPr>
          <p:nvPr>
            <p:ph type="ftr" sz="quarter" idx="11"/>
          </p:nvPr>
        </p:nvSpPr>
        <p:spPr/>
        <p:txBody>
          <a:bodyPr/>
          <a:lstStyle/>
          <a:p>
            <a:pPr defTabSz="1371669">
              <a:defRPr/>
            </a:pPr>
            <a:r>
              <a:rPr lang="en-US">
                <a:solidFill>
                  <a:prstClr val="black">
                    <a:tint val="75000"/>
                  </a:prstClr>
                </a:solidFill>
                <a:latin typeface="Calibri"/>
              </a:rPr>
              <a:t>www.crawfordtech.com</a:t>
            </a:r>
            <a:endParaRPr lang="id-ID" dirty="0">
              <a:solidFill>
                <a:prstClr val="black">
                  <a:tint val="75000"/>
                </a:prstClr>
              </a:solidFill>
              <a:latin typeface="Calibri"/>
            </a:endParaRPr>
          </a:p>
        </p:txBody>
      </p:sp>
      <p:sp>
        <p:nvSpPr>
          <p:cNvPr id="3" name="Slide Number Placeholder 2">
            <a:extLst>
              <a:ext uri="{FF2B5EF4-FFF2-40B4-BE49-F238E27FC236}">
                <a16:creationId xmlns:a16="http://schemas.microsoft.com/office/drawing/2014/main" id="{1A6CC8E6-9BC6-4F64-B4F5-0A0169662CD0}"/>
              </a:ext>
            </a:extLst>
          </p:cNvPr>
          <p:cNvSpPr>
            <a:spLocks noGrp="1"/>
          </p:cNvSpPr>
          <p:nvPr>
            <p:ph type="sldNum" sz="quarter" idx="12"/>
          </p:nvPr>
        </p:nvSpPr>
        <p:spPr/>
        <p:txBody>
          <a:bodyPr/>
          <a:lstStyle/>
          <a:p>
            <a:pPr defTabSz="1371669">
              <a:defRPr/>
            </a:pPr>
            <a:fld id="{C9F2E319-0919-499D-AD1F-7963255D1003}" type="slidenum">
              <a:rPr lang="id-ID">
                <a:solidFill>
                  <a:prstClr val="black">
                    <a:tint val="75000"/>
                  </a:prstClr>
                </a:solidFill>
                <a:latin typeface="Calibri"/>
              </a:rPr>
              <a:pPr defTabSz="1371669">
                <a:defRPr/>
              </a:pPr>
              <a:t>23</a:t>
            </a:fld>
            <a:endParaRPr lang="id-ID">
              <a:solidFill>
                <a:prstClr val="black">
                  <a:tint val="75000"/>
                </a:prstClr>
              </a:solidFill>
              <a:latin typeface="Calibri"/>
            </a:endParaRPr>
          </a:p>
        </p:txBody>
      </p:sp>
    </p:spTree>
    <p:extLst>
      <p:ext uri="{BB962C8B-B14F-4D97-AF65-F5344CB8AC3E}">
        <p14:creationId xmlns:p14="http://schemas.microsoft.com/office/powerpoint/2010/main" val="4185900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pload document page allowing a user to drag and drop a file in.  " title="AccessibilityNow.com Upload Document Page">
            <a:extLst>
              <a:ext uri="{FF2B5EF4-FFF2-40B4-BE49-F238E27FC236}">
                <a16:creationId xmlns:a16="http://schemas.microsoft.com/office/drawing/2014/main" id="{DD77B63C-DB08-4E7C-8168-B534965C063F}"/>
              </a:ext>
            </a:extLst>
          </p:cNvPr>
          <p:cNvPicPr>
            <a:picLocks noChangeAspect="1"/>
          </p:cNvPicPr>
          <p:nvPr/>
        </p:nvPicPr>
        <p:blipFill>
          <a:blip r:embed="rId2"/>
          <a:stretch>
            <a:fillRect/>
          </a:stretch>
        </p:blipFill>
        <p:spPr>
          <a:xfrm>
            <a:off x="-36615" y="-1420393"/>
            <a:ext cx="18324617" cy="11707394"/>
          </a:xfrm>
          <a:prstGeom prst="rect">
            <a:avLst/>
          </a:prstGeom>
        </p:spPr>
      </p:pic>
      <p:sp>
        <p:nvSpPr>
          <p:cNvPr id="2" name="Footer Placeholder 1">
            <a:extLst>
              <a:ext uri="{FF2B5EF4-FFF2-40B4-BE49-F238E27FC236}">
                <a16:creationId xmlns:a16="http://schemas.microsoft.com/office/drawing/2014/main" id="{966A1D52-A808-4E1C-9C02-42AA954B441A}"/>
              </a:ext>
            </a:extLst>
          </p:cNvPr>
          <p:cNvSpPr>
            <a:spLocks noGrp="1"/>
          </p:cNvSpPr>
          <p:nvPr>
            <p:ph type="ftr" sz="quarter" idx="11"/>
          </p:nvPr>
        </p:nvSpPr>
        <p:spPr/>
        <p:txBody>
          <a:bodyPr/>
          <a:lstStyle/>
          <a:p>
            <a:r>
              <a:rPr lang="en-US"/>
              <a:t>www.crawfordtech.com</a:t>
            </a:r>
            <a:endParaRPr lang="id-ID" dirty="0"/>
          </a:p>
        </p:txBody>
      </p:sp>
      <p:sp>
        <p:nvSpPr>
          <p:cNvPr id="3" name="Slide Number Placeholder 2">
            <a:extLst>
              <a:ext uri="{FF2B5EF4-FFF2-40B4-BE49-F238E27FC236}">
                <a16:creationId xmlns:a16="http://schemas.microsoft.com/office/drawing/2014/main" id="{592BDEBC-8158-43CF-9B8D-B3D7778138FA}"/>
              </a:ext>
            </a:extLst>
          </p:cNvPr>
          <p:cNvSpPr>
            <a:spLocks noGrp="1"/>
          </p:cNvSpPr>
          <p:nvPr>
            <p:ph type="sldNum" sz="quarter" idx="12"/>
          </p:nvPr>
        </p:nvSpPr>
        <p:spPr/>
        <p:txBody>
          <a:bodyPr/>
          <a:lstStyle/>
          <a:p>
            <a:fld id="{C9F2E319-0919-499D-AD1F-7963255D1003}" type="slidenum">
              <a:rPr lang="id-ID" smtClean="0"/>
              <a:t>24</a:t>
            </a:fld>
            <a:endParaRPr lang="id-ID"/>
          </a:p>
        </p:txBody>
      </p:sp>
    </p:spTree>
    <p:extLst>
      <p:ext uri="{BB962C8B-B14F-4D97-AF65-F5344CB8AC3E}">
        <p14:creationId xmlns:p14="http://schemas.microsoft.com/office/powerpoint/2010/main" val="1093154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uto Tag a PDF option 1&#10;Manual Quality Assurance&#10;Rush order" title="Services from AccessibilityNow.com">
            <a:extLst>
              <a:ext uri="{FF2B5EF4-FFF2-40B4-BE49-F238E27FC236}">
                <a16:creationId xmlns:a16="http://schemas.microsoft.com/office/drawing/2014/main" id="{A768E5B3-FC48-48DB-B990-2A8FBEAC0EF2}"/>
              </a:ext>
            </a:extLst>
          </p:cNvPr>
          <p:cNvPicPr>
            <a:picLocks noChangeAspect="1"/>
          </p:cNvPicPr>
          <p:nvPr/>
        </p:nvPicPr>
        <p:blipFill>
          <a:blip r:embed="rId2"/>
          <a:stretch>
            <a:fillRect/>
          </a:stretch>
        </p:blipFill>
        <p:spPr>
          <a:xfrm>
            <a:off x="770164" y="-644524"/>
            <a:ext cx="17110213" cy="10931524"/>
          </a:xfrm>
          <a:prstGeom prst="rect">
            <a:avLst/>
          </a:prstGeom>
        </p:spPr>
      </p:pic>
      <p:sp>
        <p:nvSpPr>
          <p:cNvPr id="2" name="Footer Placeholder 1">
            <a:extLst>
              <a:ext uri="{FF2B5EF4-FFF2-40B4-BE49-F238E27FC236}">
                <a16:creationId xmlns:a16="http://schemas.microsoft.com/office/drawing/2014/main" id="{5B16252C-F8D7-4287-BD9C-3B6AD30E6304}"/>
              </a:ext>
            </a:extLst>
          </p:cNvPr>
          <p:cNvSpPr>
            <a:spLocks noGrp="1"/>
          </p:cNvSpPr>
          <p:nvPr>
            <p:ph type="ftr" sz="quarter" idx="11"/>
          </p:nvPr>
        </p:nvSpPr>
        <p:spPr/>
        <p:txBody>
          <a:bodyPr/>
          <a:lstStyle/>
          <a:p>
            <a:r>
              <a:rPr lang="en-US" dirty="0"/>
              <a:t>www.crawfordtech.com</a:t>
            </a:r>
            <a:endParaRPr lang="id-ID" dirty="0"/>
          </a:p>
        </p:txBody>
      </p:sp>
      <p:sp>
        <p:nvSpPr>
          <p:cNvPr id="3" name="Slide Number Placeholder 2">
            <a:extLst>
              <a:ext uri="{FF2B5EF4-FFF2-40B4-BE49-F238E27FC236}">
                <a16:creationId xmlns:a16="http://schemas.microsoft.com/office/drawing/2014/main" id="{50A2631E-6F04-4EDF-8B8E-69F7DAD6B942}"/>
              </a:ext>
            </a:extLst>
          </p:cNvPr>
          <p:cNvSpPr>
            <a:spLocks noGrp="1"/>
          </p:cNvSpPr>
          <p:nvPr>
            <p:ph type="sldNum" sz="quarter" idx="12"/>
          </p:nvPr>
        </p:nvSpPr>
        <p:spPr/>
        <p:txBody>
          <a:bodyPr/>
          <a:lstStyle/>
          <a:p>
            <a:fld id="{C9F2E319-0919-499D-AD1F-7963255D1003}" type="slidenum">
              <a:rPr lang="id-ID" smtClean="0"/>
              <a:t>25</a:t>
            </a:fld>
            <a:endParaRPr lang="id-ID"/>
          </a:p>
        </p:txBody>
      </p:sp>
    </p:spTree>
    <p:extLst>
      <p:ext uri="{BB962C8B-B14F-4D97-AF65-F5344CB8AC3E}">
        <p14:creationId xmlns:p14="http://schemas.microsoft.com/office/powerpoint/2010/main" val="1209641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08B69B-354D-4CFF-B87F-00677AB7EFFF}"/>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7BE1FDE8-A195-4AE7-9345-0F35FCA0B369}"/>
              </a:ext>
            </a:extLst>
          </p:cNvPr>
          <p:cNvSpPr>
            <a:spLocks noGrp="1"/>
          </p:cNvSpPr>
          <p:nvPr>
            <p:ph type="title"/>
          </p:nvPr>
        </p:nvSpPr>
        <p:spPr/>
        <p:txBody>
          <a:bodyPr/>
          <a:lstStyle/>
          <a:p>
            <a:r>
              <a:rPr lang="en-US" dirty="0"/>
              <a:t>Pitfalls</a:t>
            </a:r>
          </a:p>
        </p:txBody>
      </p:sp>
      <p:sp>
        <p:nvSpPr>
          <p:cNvPr id="4" name="Footer Placeholder 3">
            <a:extLst>
              <a:ext uri="{FF2B5EF4-FFF2-40B4-BE49-F238E27FC236}">
                <a16:creationId xmlns:a16="http://schemas.microsoft.com/office/drawing/2014/main" id="{C28D9233-8AB7-4B3E-9A5B-EB7926FD59E1}"/>
              </a:ext>
            </a:extLst>
          </p:cNvPr>
          <p:cNvSpPr>
            <a:spLocks noGrp="1"/>
          </p:cNvSpPr>
          <p:nvPr>
            <p:ph type="ftr" sz="quarter" idx="11"/>
          </p:nvPr>
        </p:nvSpPr>
        <p:spPr/>
        <p:txBody>
          <a:bodyPr/>
          <a:lstStyle/>
          <a:p>
            <a:r>
              <a:rPr lang="en-US"/>
              <a:t>www.crawfordtech.com</a:t>
            </a:r>
            <a:endParaRPr lang="id-ID" dirty="0"/>
          </a:p>
        </p:txBody>
      </p:sp>
      <p:sp>
        <p:nvSpPr>
          <p:cNvPr id="5" name="Slide Number Placeholder 4">
            <a:extLst>
              <a:ext uri="{FF2B5EF4-FFF2-40B4-BE49-F238E27FC236}">
                <a16:creationId xmlns:a16="http://schemas.microsoft.com/office/drawing/2014/main" id="{EA066DF7-D58E-4D2F-9FAE-2AB92B150527}"/>
              </a:ext>
            </a:extLst>
          </p:cNvPr>
          <p:cNvSpPr>
            <a:spLocks noGrp="1"/>
          </p:cNvSpPr>
          <p:nvPr>
            <p:ph type="sldNum" sz="quarter" idx="12"/>
          </p:nvPr>
        </p:nvSpPr>
        <p:spPr/>
        <p:txBody>
          <a:bodyPr/>
          <a:lstStyle/>
          <a:p>
            <a:fld id="{C9F2E319-0919-499D-AD1F-7963255D1003}" type="slidenum">
              <a:rPr lang="id-ID" smtClean="0"/>
              <a:pPr/>
              <a:t>26</a:t>
            </a:fld>
            <a:endParaRPr lang="id-ID" dirty="0"/>
          </a:p>
        </p:txBody>
      </p:sp>
    </p:spTree>
    <p:extLst>
      <p:ext uri="{BB962C8B-B14F-4D97-AF65-F5344CB8AC3E}">
        <p14:creationId xmlns:p14="http://schemas.microsoft.com/office/powerpoint/2010/main" val="1737942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FE2237-8028-49CB-B2CB-0A509B014D8D}"/>
              </a:ext>
            </a:extLst>
          </p:cNvPr>
          <p:cNvSpPr>
            <a:spLocks noGrp="1"/>
          </p:cNvSpPr>
          <p:nvPr>
            <p:ph type="title"/>
          </p:nvPr>
        </p:nvSpPr>
        <p:spPr>
          <a:xfrm>
            <a:off x="964494" y="6856824"/>
            <a:ext cx="16359012" cy="1673122"/>
          </a:xfrm>
        </p:spPr>
        <p:txBody>
          <a:bodyPr vert="horz" lIns="91440" tIns="45720" rIns="91440" bIns="45720" rtlCol="0" anchor="b">
            <a:normAutofit/>
          </a:bodyPr>
          <a:lstStyle/>
          <a:p>
            <a:pPr algn="ctr" defTabSz="914400"/>
            <a:r>
              <a:rPr lang="en-US" sz="6000" kern="1200">
                <a:solidFill>
                  <a:schemeClr val="tx1"/>
                </a:solidFill>
                <a:latin typeface="+mj-lt"/>
                <a:ea typeface="+mj-ea"/>
                <a:cs typeface="+mj-cs"/>
              </a:rPr>
              <a:t>Pitfalls – ALT Text</a:t>
            </a:r>
          </a:p>
        </p:txBody>
      </p:sp>
      <p:pic>
        <p:nvPicPr>
          <p:cNvPr id="2052" name="Picture 4" descr="Image result for couple on a hill">
            <a:extLst>
              <a:ext uri="{FF2B5EF4-FFF2-40B4-BE49-F238E27FC236}">
                <a16:creationId xmlns:a16="http://schemas.microsoft.com/office/drawing/2014/main" id="{8F799F11-781F-4204-AC41-CA0076BE02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91" r="28502"/>
          <a:stretch/>
        </p:blipFill>
        <p:spPr bwMode="auto">
          <a:xfrm>
            <a:off x="482442" y="480766"/>
            <a:ext cx="5692140" cy="589646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couple on a hill">
            <a:extLst>
              <a:ext uri="{FF2B5EF4-FFF2-40B4-BE49-F238E27FC236}">
                <a16:creationId xmlns:a16="http://schemas.microsoft.com/office/drawing/2014/main" id="{68708921-B373-4D94-900E-941E52AFAA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671" r="1" b="4396"/>
          <a:stretch/>
        </p:blipFill>
        <p:spPr bwMode="auto">
          <a:xfrm>
            <a:off x="6297577" y="480766"/>
            <a:ext cx="5692140" cy="589646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couple on a hill">
            <a:extLst>
              <a:ext uri="{FF2B5EF4-FFF2-40B4-BE49-F238E27FC236}">
                <a16:creationId xmlns:a16="http://schemas.microsoft.com/office/drawing/2014/main" id="{AC03C603-9CB2-4ACB-B2D2-96E2DA3909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255" r="19318" b="-1"/>
          <a:stretch/>
        </p:blipFill>
        <p:spPr bwMode="auto">
          <a:xfrm>
            <a:off x="12112713" y="480766"/>
            <a:ext cx="5692140" cy="5896467"/>
          </a:xfrm>
          <a:prstGeom prst="rect">
            <a:avLst/>
          </a:prstGeom>
          <a:noFill/>
          <a:extLst>
            <a:ext uri="{909E8E84-426E-40DD-AFC4-6F175D3DCCD1}">
              <a14:hiddenFill xmlns:a14="http://schemas.microsoft.com/office/drawing/2010/main">
                <a:solidFill>
                  <a:srgbClr val="FFFFFF"/>
                </a:solidFill>
              </a14:hiddenFill>
            </a:ext>
          </a:extLst>
        </p:spPr>
      </p:pic>
      <p:cxnSp>
        <p:nvCxnSpPr>
          <p:cNvPr id="2058" name="Straight Connector 76">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6000" y="8668059"/>
            <a:ext cx="13716000" cy="0"/>
          </a:xfrm>
          <a:prstGeom prst="line">
            <a:avLst/>
          </a:prstGeom>
          <a:ln w="19050">
            <a:solidFill>
              <a:srgbClr val="CD371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B80C69B2-3B4E-48D9-8CC0-9506880AF4F1}"/>
              </a:ext>
            </a:extLst>
          </p:cNvPr>
          <p:cNvSpPr>
            <a:spLocks noGrp="1"/>
          </p:cNvSpPr>
          <p:nvPr>
            <p:ph type="ftr" sz="quarter" idx="11"/>
          </p:nvPr>
        </p:nvSpPr>
        <p:spPr>
          <a:xfrm>
            <a:off x="6057900" y="9534525"/>
            <a:ext cx="6172200" cy="547687"/>
          </a:xfrm>
        </p:spPr>
        <p:txBody>
          <a:bodyPr vert="horz" lIns="91440" tIns="45720" rIns="91440" bIns="45720" rtlCol="0" anchor="ctr">
            <a:normAutofit/>
          </a:bodyPr>
          <a:lstStyle/>
          <a:p>
            <a:pPr defTabSz="914400">
              <a:spcAft>
                <a:spcPts val="600"/>
              </a:spcAft>
            </a:pPr>
            <a:r>
              <a:rPr lang="en-US" sz="1200" kern="1200" dirty="0">
                <a:solidFill>
                  <a:schemeClr val="tx1">
                    <a:tint val="75000"/>
                  </a:schemeClr>
                </a:solidFill>
                <a:latin typeface="+mn-lt"/>
                <a:ea typeface="+mn-ea"/>
                <a:cs typeface="+mn-cs"/>
              </a:rPr>
              <a:t>www.crawfordtech.com</a:t>
            </a:r>
          </a:p>
        </p:txBody>
      </p:sp>
      <p:sp>
        <p:nvSpPr>
          <p:cNvPr id="5" name="Slide Number Placeholder 4">
            <a:extLst>
              <a:ext uri="{FF2B5EF4-FFF2-40B4-BE49-F238E27FC236}">
                <a16:creationId xmlns:a16="http://schemas.microsoft.com/office/drawing/2014/main" id="{BAF1080C-2BE0-4BFD-8B48-CD6D43900725}"/>
              </a:ext>
            </a:extLst>
          </p:cNvPr>
          <p:cNvSpPr>
            <a:spLocks noGrp="1"/>
          </p:cNvSpPr>
          <p:nvPr>
            <p:ph type="sldNum" sz="quarter" idx="12"/>
          </p:nvPr>
        </p:nvSpPr>
        <p:spPr>
          <a:xfrm>
            <a:off x="12915900" y="9534525"/>
            <a:ext cx="4114800" cy="547687"/>
          </a:xfrm>
        </p:spPr>
        <p:txBody>
          <a:bodyPr vert="horz" lIns="91440" tIns="45720" rIns="91440" bIns="45720" rtlCol="0" anchor="ctr">
            <a:normAutofit/>
          </a:bodyPr>
          <a:lstStyle/>
          <a:p>
            <a:pPr defTabSz="914400">
              <a:spcAft>
                <a:spcPts val="600"/>
              </a:spcAft>
            </a:pPr>
            <a:fld id="{C9F2E319-0919-499D-AD1F-7963255D1003}" type="slidenum">
              <a:rPr lang="en-US" sz="1200" smtClean="0">
                <a:solidFill>
                  <a:schemeClr val="tx1">
                    <a:tint val="75000"/>
                  </a:schemeClr>
                </a:solidFill>
              </a:rPr>
              <a:pPr defTabSz="914400">
                <a:spcAft>
                  <a:spcPts val="600"/>
                </a:spcAft>
              </a:pPr>
              <a:t>27</a:t>
            </a:fld>
            <a:endParaRPr lang="en-US" sz="1200">
              <a:solidFill>
                <a:schemeClr val="tx1">
                  <a:tint val="75000"/>
                </a:schemeClr>
              </a:solidFill>
            </a:endParaRPr>
          </a:p>
        </p:txBody>
      </p:sp>
    </p:spTree>
    <p:extLst>
      <p:ext uri="{BB962C8B-B14F-4D97-AF65-F5344CB8AC3E}">
        <p14:creationId xmlns:p14="http://schemas.microsoft.com/office/powerpoint/2010/main" val="1534418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70E0FD0-E01A-42AA-BEE3-496A4610A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EFAF2C4E-3BD6-41FD-8260-0E6D29480E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4511" y="-89064"/>
            <a:ext cx="18773779" cy="10385698"/>
            <a:chOff x="-329674" y="-51881"/>
            <a:chExt cx="12515851" cy="6923798"/>
          </a:xfrm>
        </p:grpSpPr>
        <p:sp>
          <p:nvSpPr>
            <p:cNvPr id="76" name="Freeform 5">
              <a:extLst>
                <a:ext uri="{FF2B5EF4-FFF2-40B4-BE49-F238E27FC236}">
                  <a16:creationId xmlns:a16="http://schemas.microsoft.com/office/drawing/2014/main" id="{1DB343BC-19E1-48C4-97C1-33E11352C9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6">
              <a:extLst>
                <a:ext uri="{FF2B5EF4-FFF2-40B4-BE49-F238E27FC236}">
                  <a16:creationId xmlns:a16="http://schemas.microsoft.com/office/drawing/2014/main" id="{C2002746-CABE-40D4-BA5F-FBB726EB00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7">
              <a:extLst>
                <a:ext uri="{FF2B5EF4-FFF2-40B4-BE49-F238E27FC236}">
                  <a16:creationId xmlns:a16="http://schemas.microsoft.com/office/drawing/2014/main" id="{1127C144-F766-4A0A-9BA0-B4D0FCF45A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Freeform 8">
              <a:extLst>
                <a:ext uri="{FF2B5EF4-FFF2-40B4-BE49-F238E27FC236}">
                  <a16:creationId xmlns:a16="http://schemas.microsoft.com/office/drawing/2014/main" id="{8AD62591-BFA9-4EBB-81DA-80B061033A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9">
              <a:extLst>
                <a:ext uri="{FF2B5EF4-FFF2-40B4-BE49-F238E27FC236}">
                  <a16:creationId xmlns:a16="http://schemas.microsoft.com/office/drawing/2014/main" id="{1EB2F2E8-904D-4199-B640-D416948A3B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10">
              <a:extLst>
                <a:ext uri="{FF2B5EF4-FFF2-40B4-BE49-F238E27FC236}">
                  <a16:creationId xmlns:a16="http://schemas.microsoft.com/office/drawing/2014/main" id="{0FCD4787-A6AB-4C74-A8A6-63B217CDFC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Freeform 11">
              <a:extLst>
                <a:ext uri="{FF2B5EF4-FFF2-40B4-BE49-F238E27FC236}">
                  <a16:creationId xmlns:a16="http://schemas.microsoft.com/office/drawing/2014/main" id="{111BC28C-C2AE-481B-86AF-88452147B2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Freeform 12">
              <a:extLst>
                <a:ext uri="{FF2B5EF4-FFF2-40B4-BE49-F238E27FC236}">
                  <a16:creationId xmlns:a16="http://schemas.microsoft.com/office/drawing/2014/main" id="{52635308-4B6E-44E7-AA4F-E8543C0724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Freeform 13">
              <a:extLst>
                <a:ext uri="{FF2B5EF4-FFF2-40B4-BE49-F238E27FC236}">
                  <a16:creationId xmlns:a16="http://schemas.microsoft.com/office/drawing/2014/main" id="{6E0C6D57-9617-477F-B5A8-ED315CD2AA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Freeform 14">
              <a:extLst>
                <a:ext uri="{FF2B5EF4-FFF2-40B4-BE49-F238E27FC236}">
                  <a16:creationId xmlns:a16="http://schemas.microsoft.com/office/drawing/2014/main" id="{7C7F4F31-E043-4559-9CF7-6CEEE3D127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Freeform 15">
              <a:extLst>
                <a:ext uri="{FF2B5EF4-FFF2-40B4-BE49-F238E27FC236}">
                  <a16:creationId xmlns:a16="http://schemas.microsoft.com/office/drawing/2014/main" id="{AFD273C2-8674-4741-BBE1-92920B4C7A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16">
              <a:extLst>
                <a:ext uri="{FF2B5EF4-FFF2-40B4-BE49-F238E27FC236}">
                  <a16:creationId xmlns:a16="http://schemas.microsoft.com/office/drawing/2014/main" id="{6B32B95E-E1A9-4100-8A3C-674EA45B14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Freeform 17">
              <a:extLst>
                <a:ext uri="{FF2B5EF4-FFF2-40B4-BE49-F238E27FC236}">
                  <a16:creationId xmlns:a16="http://schemas.microsoft.com/office/drawing/2014/main" id="{EF70156E-E70C-4E32-9FD7-ABC13FFC6A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18">
              <a:extLst>
                <a:ext uri="{FF2B5EF4-FFF2-40B4-BE49-F238E27FC236}">
                  <a16:creationId xmlns:a16="http://schemas.microsoft.com/office/drawing/2014/main" id="{AE9E8F70-D7CD-4FCB-88E6-D115F6CFF5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Freeform 19">
              <a:extLst>
                <a:ext uri="{FF2B5EF4-FFF2-40B4-BE49-F238E27FC236}">
                  <a16:creationId xmlns:a16="http://schemas.microsoft.com/office/drawing/2014/main" id="{B0623E0F-81A1-4C69-8580-F0563F850E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Freeform 20">
              <a:extLst>
                <a:ext uri="{FF2B5EF4-FFF2-40B4-BE49-F238E27FC236}">
                  <a16:creationId xmlns:a16="http://schemas.microsoft.com/office/drawing/2014/main" id="{F34D4B52-2495-40D0-873E-BB78FDC9BF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Freeform 21">
              <a:extLst>
                <a:ext uri="{FF2B5EF4-FFF2-40B4-BE49-F238E27FC236}">
                  <a16:creationId xmlns:a16="http://schemas.microsoft.com/office/drawing/2014/main" id="{0A390F6B-C8FE-4CDB-951A-C2981613B3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Freeform 22">
              <a:extLst>
                <a:ext uri="{FF2B5EF4-FFF2-40B4-BE49-F238E27FC236}">
                  <a16:creationId xmlns:a16="http://schemas.microsoft.com/office/drawing/2014/main" id="{71730B8B-E24B-41B2-80C4-442AF4E16E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Freeform 23">
              <a:extLst>
                <a:ext uri="{FF2B5EF4-FFF2-40B4-BE49-F238E27FC236}">
                  <a16:creationId xmlns:a16="http://schemas.microsoft.com/office/drawing/2014/main" id="{7DFBA020-4DDB-4DC2-8CA5-419E2E0680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96" name="Rectangle 95">
            <a:extLst>
              <a:ext uri="{FF2B5EF4-FFF2-40B4-BE49-F238E27FC236}">
                <a16:creationId xmlns:a16="http://schemas.microsoft.com/office/drawing/2014/main" id="{2B4AA918-548F-49D9-A68C-A0F399AFF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9"/>
            <a:ext cx="9146049" cy="10306687"/>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table">
            <a:extLst>
              <a:ext uri="{FF2B5EF4-FFF2-40B4-BE49-F238E27FC236}">
                <a16:creationId xmlns:a16="http://schemas.microsoft.com/office/drawing/2014/main" id="{DAC39023-DEDB-4735-A22B-30766E3AC0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118" y="470950"/>
            <a:ext cx="7686371" cy="9333452"/>
          </a:xfrm>
          <a:prstGeom prst="rect">
            <a:avLst/>
          </a:prstGeom>
          <a:noFill/>
          <a:ln w="9525">
            <a:noFill/>
          </a:ln>
          <a:extLst>
            <a:ext uri="{909E8E84-426E-40DD-AFC4-6F175D3DCCD1}">
              <a14:hiddenFill xmlns:a14="http://schemas.microsoft.com/office/drawing/2010/main">
                <a:solidFill>
                  <a:srgbClr val="FFFFFF"/>
                </a:solidFill>
              </a14:hiddenFill>
            </a:ext>
          </a:extLst>
        </p:spPr>
      </p:pic>
      <p:grpSp>
        <p:nvGrpSpPr>
          <p:cNvPr id="98" name="Group 97">
            <a:extLst>
              <a:ext uri="{FF2B5EF4-FFF2-40B4-BE49-F238E27FC236}">
                <a16:creationId xmlns:a16="http://schemas.microsoft.com/office/drawing/2014/main" id="{3B7EA7B9-51B8-423F-8087-A19127C8CC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69186" y="1779724"/>
            <a:ext cx="6710657" cy="6716900"/>
            <a:chOff x="807084" y="1186483"/>
            <a:chExt cx="4473771" cy="4477933"/>
          </a:xfrm>
        </p:grpSpPr>
        <p:sp>
          <p:nvSpPr>
            <p:cNvPr id="99" name="Rectangle 98">
              <a:extLst>
                <a:ext uri="{FF2B5EF4-FFF2-40B4-BE49-F238E27FC236}">
                  <a16:creationId xmlns:a16="http://schemas.microsoft.com/office/drawing/2014/main" id="{629223A0-9862-4C09-9383-1006F7871A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607" y="1186483"/>
              <a:ext cx="4472724"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Isosceles Triangle 39">
              <a:extLst>
                <a:ext uri="{FF2B5EF4-FFF2-40B4-BE49-F238E27FC236}">
                  <a16:creationId xmlns:a16="http://schemas.microsoft.com/office/drawing/2014/main" id="{C76A19EA-2571-4F11-8795-7F9157CB4E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840353"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52D42680-C1B3-49AB-9E25-BE68CAF79D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4473771"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2">
            <a:extLst>
              <a:ext uri="{FF2B5EF4-FFF2-40B4-BE49-F238E27FC236}">
                <a16:creationId xmlns:a16="http://schemas.microsoft.com/office/drawing/2014/main" id="{638D782F-4F62-428A-A6A9-91BA6144DE89}"/>
              </a:ext>
            </a:extLst>
          </p:cNvPr>
          <p:cNvSpPr>
            <a:spLocks noGrp="1"/>
          </p:cNvSpPr>
          <p:nvPr>
            <p:ph type="title"/>
          </p:nvPr>
        </p:nvSpPr>
        <p:spPr>
          <a:xfrm>
            <a:off x="10501683" y="3112095"/>
            <a:ext cx="6449184" cy="3080881"/>
          </a:xfrm>
        </p:spPr>
        <p:txBody>
          <a:bodyPr vert="horz" lIns="91440" tIns="45720" rIns="91440" bIns="45720" rtlCol="0" anchor="b">
            <a:normAutofit/>
          </a:bodyPr>
          <a:lstStyle/>
          <a:p>
            <a:pPr algn="ctr" defTabSz="914400"/>
            <a:r>
              <a:rPr lang="en-US" sz="8100" kern="1200">
                <a:solidFill>
                  <a:srgbClr val="FFFFFF"/>
                </a:solidFill>
                <a:latin typeface="+mj-lt"/>
                <a:ea typeface="+mj-ea"/>
                <a:cs typeface="+mj-cs"/>
              </a:rPr>
              <a:t>Complex Tables</a:t>
            </a:r>
          </a:p>
        </p:txBody>
      </p:sp>
      <p:sp>
        <p:nvSpPr>
          <p:cNvPr id="5" name="Slide Number Placeholder 4">
            <a:extLst>
              <a:ext uri="{FF2B5EF4-FFF2-40B4-BE49-F238E27FC236}">
                <a16:creationId xmlns:a16="http://schemas.microsoft.com/office/drawing/2014/main" id="{65881F90-3441-43CB-BABF-679DEEF713D9}"/>
              </a:ext>
            </a:extLst>
          </p:cNvPr>
          <p:cNvSpPr>
            <a:spLocks noGrp="1"/>
          </p:cNvSpPr>
          <p:nvPr>
            <p:ph type="sldNum" sz="quarter" idx="12"/>
          </p:nvPr>
        </p:nvSpPr>
        <p:spPr>
          <a:xfrm>
            <a:off x="15702711" y="480060"/>
            <a:ext cx="1371600" cy="480060"/>
          </a:xfrm>
        </p:spPr>
        <p:txBody>
          <a:bodyPr vert="horz" lIns="91440" tIns="45720" rIns="91440" bIns="45720" rtlCol="0" anchor="ctr">
            <a:normAutofit/>
          </a:bodyPr>
          <a:lstStyle/>
          <a:p>
            <a:pPr defTabSz="914400">
              <a:spcAft>
                <a:spcPts val="600"/>
              </a:spcAft>
            </a:pPr>
            <a:fld id="{C9F2E319-0919-499D-AD1F-7963255D1003}" type="slidenum">
              <a:rPr lang="en-US" sz="1200" smtClean="0">
                <a:solidFill>
                  <a:schemeClr val="tx1">
                    <a:tint val="75000"/>
                  </a:schemeClr>
                </a:solidFill>
              </a:rPr>
              <a:pPr defTabSz="914400">
                <a:spcAft>
                  <a:spcPts val="600"/>
                </a:spcAft>
              </a:pPr>
              <a:t>28</a:t>
            </a:fld>
            <a:endParaRPr lang="en-US" sz="1200">
              <a:solidFill>
                <a:schemeClr val="tx1">
                  <a:tint val="75000"/>
                </a:schemeClr>
              </a:solidFill>
            </a:endParaRPr>
          </a:p>
        </p:txBody>
      </p:sp>
      <p:sp>
        <p:nvSpPr>
          <p:cNvPr id="4" name="Footer Placeholder 3">
            <a:extLst>
              <a:ext uri="{FF2B5EF4-FFF2-40B4-BE49-F238E27FC236}">
                <a16:creationId xmlns:a16="http://schemas.microsoft.com/office/drawing/2014/main" id="{3B54A13E-6E77-45DA-91A0-FF70D621A0CC}"/>
              </a:ext>
            </a:extLst>
          </p:cNvPr>
          <p:cNvSpPr>
            <a:spLocks noGrp="1"/>
          </p:cNvSpPr>
          <p:nvPr>
            <p:ph type="ftr" sz="quarter" idx="11"/>
          </p:nvPr>
        </p:nvSpPr>
        <p:spPr>
          <a:xfrm>
            <a:off x="10365568" y="9340596"/>
            <a:ext cx="6714275" cy="480060"/>
          </a:xfrm>
        </p:spPr>
        <p:txBody>
          <a:bodyPr vert="horz" lIns="91440" tIns="45720" rIns="91440" bIns="45720" rtlCol="0" anchor="ctr">
            <a:normAutofit/>
          </a:bodyPr>
          <a:lstStyle/>
          <a:p>
            <a:pPr defTabSz="914400">
              <a:spcAft>
                <a:spcPts val="600"/>
              </a:spcAft>
            </a:pPr>
            <a:r>
              <a:rPr lang="en-US" sz="1200" kern="1200">
                <a:solidFill>
                  <a:schemeClr val="tx1">
                    <a:tint val="75000"/>
                  </a:schemeClr>
                </a:solidFill>
                <a:latin typeface="+mn-lt"/>
                <a:ea typeface="+mn-ea"/>
                <a:cs typeface="+mn-cs"/>
              </a:rPr>
              <a:t>www.crawfordtech.com</a:t>
            </a:r>
          </a:p>
        </p:txBody>
      </p:sp>
    </p:spTree>
    <p:extLst>
      <p:ext uri="{BB962C8B-B14F-4D97-AF65-F5344CB8AC3E}">
        <p14:creationId xmlns:p14="http://schemas.microsoft.com/office/powerpoint/2010/main" val="1304637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589"/>
            <a:ext cx="8422313" cy="10287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itle 2">
            <a:extLst>
              <a:ext uri="{FF2B5EF4-FFF2-40B4-BE49-F238E27FC236}">
                <a16:creationId xmlns:a16="http://schemas.microsoft.com/office/drawing/2014/main" id="{846DA09B-BC86-45EB-9511-D9FCF5FAAEBD}"/>
              </a:ext>
            </a:extLst>
          </p:cNvPr>
          <p:cNvSpPr>
            <a:spLocks noGrp="1"/>
          </p:cNvSpPr>
          <p:nvPr>
            <p:ph type="title"/>
          </p:nvPr>
        </p:nvSpPr>
        <p:spPr>
          <a:xfrm>
            <a:off x="9141157" y="1204432"/>
            <a:ext cx="7466964" cy="2181077"/>
          </a:xfrm>
        </p:spPr>
        <p:txBody>
          <a:bodyPr vert="horz" lIns="91440" tIns="45720" rIns="91440" bIns="45720" rtlCol="0" anchor="ctr">
            <a:normAutofit/>
          </a:bodyPr>
          <a:lstStyle/>
          <a:p>
            <a:pPr defTabSz="914400"/>
            <a:r>
              <a:rPr lang="en-US" sz="4400" kern="1200">
                <a:solidFill>
                  <a:srgbClr val="000000"/>
                </a:solidFill>
                <a:latin typeface="+mj-lt"/>
                <a:ea typeface="+mj-ea"/>
                <a:cs typeface="+mj-cs"/>
              </a:rPr>
              <a:t>Mathmatical / Sybology</a:t>
            </a:r>
          </a:p>
        </p:txBody>
      </p:sp>
      <p:sp>
        <p:nvSpPr>
          <p:cNvPr id="75"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07928"/>
            <a:ext cx="7500657" cy="8101443"/>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descr="Image result for math equations">
            <a:extLst>
              <a:ext uri="{FF2B5EF4-FFF2-40B4-BE49-F238E27FC236}">
                <a16:creationId xmlns:a16="http://schemas.microsoft.com/office/drawing/2014/main" id="{89222742-0281-42CC-BFA0-0258446A0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023" y="3447001"/>
            <a:ext cx="5492747" cy="3423296"/>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8A76C269-70B2-46E5-89CB-24561377FCCA}"/>
              </a:ext>
            </a:extLst>
          </p:cNvPr>
          <p:cNvSpPr>
            <a:spLocks noGrp="1"/>
          </p:cNvSpPr>
          <p:nvPr>
            <p:ph idx="1"/>
          </p:nvPr>
        </p:nvSpPr>
        <p:spPr>
          <a:xfrm>
            <a:off x="9135861" y="3632523"/>
            <a:ext cx="7466367" cy="5458933"/>
          </a:xfrm>
        </p:spPr>
        <p:txBody>
          <a:bodyPr vert="horz" lIns="91440" tIns="45720" rIns="91440" bIns="45720" rtlCol="0" anchor="ctr">
            <a:normAutofit/>
          </a:bodyPr>
          <a:lstStyle/>
          <a:p>
            <a:pPr indent="-228600" defTabSz="914400"/>
            <a:endParaRPr lang="en-US" sz="3000">
              <a:solidFill>
                <a:srgbClr val="000000"/>
              </a:solidFill>
            </a:endParaRPr>
          </a:p>
        </p:txBody>
      </p:sp>
      <p:sp>
        <p:nvSpPr>
          <p:cNvPr id="4" name="Footer Placeholder 3">
            <a:extLst>
              <a:ext uri="{FF2B5EF4-FFF2-40B4-BE49-F238E27FC236}">
                <a16:creationId xmlns:a16="http://schemas.microsoft.com/office/drawing/2014/main" id="{D59465A4-9413-4845-9702-A1E5705D6EEA}"/>
              </a:ext>
            </a:extLst>
          </p:cNvPr>
          <p:cNvSpPr>
            <a:spLocks noGrp="1"/>
          </p:cNvSpPr>
          <p:nvPr>
            <p:ph type="ftr" sz="quarter" idx="11"/>
          </p:nvPr>
        </p:nvSpPr>
        <p:spPr>
          <a:xfrm>
            <a:off x="8304550" y="9335553"/>
            <a:ext cx="7934343" cy="471100"/>
          </a:xfrm>
        </p:spPr>
        <p:txBody>
          <a:bodyPr vert="horz" lIns="91440" tIns="45720" rIns="91440" bIns="45720" rtlCol="0" anchor="ctr">
            <a:normAutofit/>
          </a:bodyPr>
          <a:lstStyle/>
          <a:p>
            <a:pPr algn="r" defTabSz="914400">
              <a:spcAft>
                <a:spcPts val="600"/>
              </a:spcAft>
            </a:pPr>
            <a:r>
              <a:rPr lang="en-US" sz="1700" kern="1200">
                <a:solidFill>
                  <a:srgbClr val="898989"/>
                </a:solidFill>
                <a:latin typeface="+mn-lt"/>
                <a:ea typeface="+mn-ea"/>
                <a:cs typeface="+mn-cs"/>
              </a:rPr>
              <a:t>www.crawfordtech.com</a:t>
            </a:r>
          </a:p>
        </p:txBody>
      </p:sp>
      <p:sp>
        <p:nvSpPr>
          <p:cNvPr id="5" name="Slide Number Placeholder 4">
            <a:extLst>
              <a:ext uri="{FF2B5EF4-FFF2-40B4-BE49-F238E27FC236}">
                <a16:creationId xmlns:a16="http://schemas.microsoft.com/office/drawing/2014/main" id="{0B08A6F0-B7D0-4605-9156-7D01ADCBD202}"/>
              </a:ext>
            </a:extLst>
          </p:cNvPr>
          <p:cNvSpPr>
            <a:spLocks noGrp="1"/>
          </p:cNvSpPr>
          <p:nvPr>
            <p:ph type="sldNum" sz="quarter" idx="12"/>
          </p:nvPr>
        </p:nvSpPr>
        <p:spPr>
          <a:xfrm>
            <a:off x="16238895" y="9335553"/>
            <a:ext cx="856092" cy="471100"/>
          </a:xfrm>
        </p:spPr>
        <p:txBody>
          <a:bodyPr vert="horz" lIns="91440" tIns="45720" rIns="91440" bIns="45720" rtlCol="0" anchor="ctr">
            <a:normAutofit/>
          </a:bodyPr>
          <a:lstStyle/>
          <a:p>
            <a:pPr defTabSz="914400">
              <a:spcAft>
                <a:spcPts val="600"/>
              </a:spcAft>
            </a:pPr>
            <a:fld id="{C9F2E319-0919-499D-AD1F-7963255D1003}" type="slidenum">
              <a:rPr lang="en-US" sz="1700">
                <a:solidFill>
                  <a:srgbClr val="898989"/>
                </a:solidFill>
              </a:rPr>
              <a:pPr defTabSz="914400">
                <a:spcAft>
                  <a:spcPts val="600"/>
                </a:spcAft>
              </a:pPr>
              <a:t>29</a:t>
            </a:fld>
            <a:endParaRPr lang="en-US" sz="1700">
              <a:solidFill>
                <a:srgbClr val="898989"/>
              </a:solidFill>
            </a:endParaRPr>
          </a:p>
        </p:txBody>
      </p:sp>
    </p:spTree>
    <p:extLst>
      <p:ext uri="{BB962C8B-B14F-4D97-AF65-F5344CB8AC3E}">
        <p14:creationId xmlns:p14="http://schemas.microsoft.com/office/powerpoint/2010/main" val="3228097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Accessibility Solutions</a:t>
            </a:r>
          </a:p>
        </p:txBody>
      </p:sp>
      <p:sp>
        <p:nvSpPr>
          <p:cNvPr id="3" name="Content Placeholder 2"/>
          <p:cNvSpPr>
            <a:spLocks noGrp="1"/>
          </p:cNvSpPr>
          <p:nvPr>
            <p:ph idx="1"/>
          </p:nvPr>
        </p:nvSpPr>
        <p:spPr>
          <a:xfrm>
            <a:off x="1257300" y="2265175"/>
            <a:ext cx="7941564" cy="6880354"/>
          </a:xfrm>
        </p:spPr>
        <p:txBody>
          <a:bodyPr/>
          <a:lstStyle/>
          <a:p>
            <a:r>
              <a:rPr lang="en-US" dirty="0"/>
              <a:t>Goals</a:t>
            </a:r>
          </a:p>
          <a:p>
            <a:pPr lvl="1"/>
            <a:r>
              <a:rPr lang="en-US" dirty="0"/>
              <a:t>Be in compliance with evolving regulations on delivering accessible documents to blind, partially sighted and cognitively disabled individuals</a:t>
            </a:r>
          </a:p>
          <a:p>
            <a:pPr lvl="1"/>
            <a:r>
              <a:rPr lang="en-US" dirty="0"/>
              <a:t>Meet the inclusive needs and requests of a large and growing population</a:t>
            </a:r>
          </a:p>
          <a:p>
            <a:pPr lvl="1"/>
            <a:r>
              <a:rPr lang="en-US" dirty="0"/>
              <a:t>Automate and scale the creation of accessible documents in all formats</a:t>
            </a:r>
          </a:p>
          <a:p>
            <a:pPr marL="1371600" lvl="2" indent="0">
              <a:buNone/>
            </a:pPr>
            <a:endParaRPr lang="en-US" dirty="0"/>
          </a:p>
          <a:p>
            <a:pPr lvl="1"/>
            <a:endParaRPr lang="en-US" dirty="0"/>
          </a:p>
        </p:txBody>
      </p:sp>
      <p:pic>
        <p:nvPicPr>
          <p:cNvPr id="5" name="Picture 4" descr="Grraphic on Dveristy, equality inclusion" title="Grraphic on Dveristy, equality inclusion"/>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89592" y="2824928"/>
            <a:ext cx="8024949" cy="4343400"/>
          </a:xfrm>
          <a:prstGeom prst="rect">
            <a:avLst/>
          </a:prstGeom>
        </p:spPr>
      </p:pic>
      <p:sp>
        <p:nvSpPr>
          <p:cNvPr id="4" name="Slide Number Placeholder 3"/>
          <p:cNvSpPr>
            <a:spLocks noGrp="1"/>
          </p:cNvSpPr>
          <p:nvPr>
            <p:ph type="sldNum" sz="quarter" idx="12"/>
          </p:nvPr>
        </p:nvSpPr>
        <p:spPr/>
        <p:txBody>
          <a:bodyPr/>
          <a:lstStyle/>
          <a:p>
            <a:fld id="{C9E3AFC7-270A-4247-83D7-4F2F6CE52981}" type="slidenum">
              <a:rPr lang="en-US" smtClean="0"/>
              <a:pPr/>
              <a:t>3</a:t>
            </a:fld>
            <a:endParaRPr lang="en-US"/>
          </a:p>
        </p:txBody>
      </p:sp>
    </p:spTree>
    <p:extLst>
      <p:ext uri="{BB962C8B-B14F-4D97-AF65-F5344CB8AC3E}">
        <p14:creationId xmlns:p14="http://schemas.microsoft.com/office/powerpoint/2010/main" val="11830524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B29CB7-8587-4281-8027-21BB1C144396}"/>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5890865D-27D4-4492-96AC-3CD16FBA960A}"/>
              </a:ext>
            </a:extLst>
          </p:cNvPr>
          <p:cNvSpPr>
            <a:spLocks noGrp="1"/>
          </p:cNvSpPr>
          <p:nvPr>
            <p:ph type="title"/>
          </p:nvPr>
        </p:nvSpPr>
        <p:spPr/>
        <p:txBody>
          <a:bodyPr/>
          <a:lstStyle/>
          <a:p>
            <a:r>
              <a:rPr lang="en-US" dirty="0"/>
              <a:t>Read Order</a:t>
            </a:r>
          </a:p>
        </p:txBody>
      </p:sp>
      <p:sp>
        <p:nvSpPr>
          <p:cNvPr id="4" name="Footer Placeholder 3">
            <a:extLst>
              <a:ext uri="{FF2B5EF4-FFF2-40B4-BE49-F238E27FC236}">
                <a16:creationId xmlns:a16="http://schemas.microsoft.com/office/drawing/2014/main" id="{B4201E5D-B24C-4E6C-B5CD-F6A47999E8C2}"/>
              </a:ext>
            </a:extLst>
          </p:cNvPr>
          <p:cNvSpPr>
            <a:spLocks noGrp="1"/>
          </p:cNvSpPr>
          <p:nvPr>
            <p:ph type="ftr" sz="quarter" idx="11"/>
          </p:nvPr>
        </p:nvSpPr>
        <p:spPr/>
        <p:txBody>
          <a:bodyPr/>
          <a:lstStyle/>
          <a:p>
            <a:r>
              <a:rPr lang="en-US"/>
              <a:t>www.crawfordtech.com</a:t>
            </a:r>
            <a:endParaRPr lang="id-ID" dirty="0"/>
          </a:p>
        </p:txBody>
      </p:sp>
      <p:sp>
        <p:nvSpPr>
          <p:cNvPr id="5" name="Slide Number Placeholder 4">
            <a:extLst>
              <a:ext uri="{FF2B5EF4-FFF2-40B4-BE49-F238E27FC236}">
                <a16:creationId xmlns:a16="http://schemas.microsoft.com/office/drawing/2014/main" id="{5385D53C-632F-4AA7-87F3-8780F5B256C9}"/>
              </a:ext>
            </a:extLst>
          </p:cNvPr>
          <p:cNvSpPr>
            <a:spLocks noGrp="1"/>
          </p:cNvSpPr>
          <p:nvPr>
            <p:ph type="sldNum" sz="quarter" idx="12"/>
          </p:nvPr>
        </p:nvSpPr>
        <p:spPr/>
        <p:txBody>
          <a:bodyPr/>
          <a:lstStyle/>
          <a:p>
            <a:fld id="{C9F2E319-0919-499D-AD1F-7963255D1003}" type="slidenum">
              <a:rPr lang="id-ID" smtClean="0"/>
              <a:pPr/>
              <a:t>30</a:t>
            </a:fld>
            <a:endParaRPr lang="id-ID" dirty="0"/>
          </a:p>
        </p:txBody>
      </p:sp>
      <p:pic>
        <p:nvPicPr>
          <p:cNvPr id="5122" name="Picture 2" descr="Image result for accessible pdf read order">
            <a:extLst>
              <a:ext uri="{FF2B5EF4-FFF2-40B4-BE49-F238E27FC236}">
                <a16:creationId xmlns:a16="http://schemas.microsoft.com/office/drawing/2014/main" id="{02DD0C76-ECF1-42B4-8252-9FC1BA625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5020" y="2326016"/>
            <a:ext cx="10403305" cy="5695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9015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0DBCCD-5154-4665-B6AF-EA3FD581C452}"/>
              </a:ext>
            </a:extLst>
          </p:cNvPr>
          <p:cNvSpPr>
            <a:spLocks noGrp="1"/>
          </p:cNvSpPr>
          <p:nvPr>
            <p:ph idx="1"/>
          </p:nvPr>
        </p:nvSpPr>
        <p:spPr>
          <a:xfrm>
            <a:off x="1257300" y="2265175"/>
            <a:ext cx="15773400" cy="6880354"/>
          </a:xfrm>
        </p:spPr>
        <p:txBody>
          <a:bodyPr/>
          <a:lstStyle/>
          <a:p>
            <a:endParaRPr lang="en-US"/>
          </a:p>
        </p:txBody>
      </p:sp>
      <p:sp>
        <p:nvSpPr>
          <p:cNvPr id="3" name="Title 2">
            <a:extLst>
              <a:ext uri="{FF2B5EF4-FFF2-40B4-BE49-F238E27FC236}">
                <a16:creationId xmlns:a16="http://schemas.microsoft.com/office/drawing/2014/main" id="{D893E3DD-C675-4E74-891D-03C07898F311}"/>
              </a:ext>
            </a:extLst>
          </p:cNvPr>
          <p:cNvSpPr>
            <a:spLocks noGrp="1"/>
          </p:cNvSpPr>
          <p:nvPr>
            <p:ph type="title"/>
          </p:nvPr>
        </p:nvSpPr>
        <p:spPr>
          <a:xfrm>
            <a:off x="1257300" y="264677"/>
            <a:ext cx="15773400" cy="1988344"/>
          </a:xfrm>
        </p:spPr>
        <p:txBody>
          <a:bodyPr/>
          <a:lstStyle/>
          <a:p>
            <a:r>
              <a:rPr lang="en-US"/>
              <a:t>Contrast</a:t>
            </a:r>
            <a:endParaRPr lang="en-US" dirty="0"/>
          </a:p>
        </p:txBody>
      </p:sp>
      <p:sp>
        <p:nvSpPr>
          <p:cNvPr id="4" name="Footer Placeholder 3">
            <a:extLst>
              <a:ext uri="{FF2B5EF4-FFF2-40B4-BE49-F238E27FC236}">
                <a16:creationId xmlns:a16="http://schemas.microsoft.com/office/drawing/2014/main" id="{92DA92F3-B868-4B31-B771-68E84A12E0FC}"/>
              </a:ext>
            </a:extLst>
          </p:cNvPr>
          <p:cNvSpPr>
            <a:spLocks noGrp="1"/>
          </p:cNvSpPr>
          <p:nvPr>
            <p:ph type="ftr" sz="quarter" idx="11"/>
          </p:nvPr>
        </p:nvSpPr>
        <p:spPr>
          <a:xfrm>
            <a:off x="6057900" y="9534526"/>
            <a:ext cx="6172200" cy="547688"/>
          </a:xfrm>
        </p:spPr>
        <p:txBody>
          <a:bodyPr/>
          <a:lstStyle/>
          <a:p>
            <a:r>
              <a:rPr lang="en-US"/>
              <a:t>www.crawfordtech.com</a:t>
            </a:r>
            <a:endParaRPr lang="id-ID" dirty="0"/>
          </a:p>
        </p:txBody>
      </p:sp>
      <p:sp>
        <p:nvSpPr>
          <p:cNvPr id="5" name="Slide Number Placeholder 4">
            <a:extLst>
              <a:ext uri="{FF2B5EF4-FFF2-40B4-BE49-F238E27FC236}">
                <a16:creationId xmlns:a16="http://schemas.microsoft.com/office/drawing/2014/main" id="{C8C83CFC-B31F-4105-94AB-22D1B9C1F72D}"/>
              </a:ext>
            </a:extLst>
          </p:cNvPr>
          <p:cNvSpPr>
            <a:spLocks noGrp="1"/>
          </p:cNvSpPr>
          <p:nvPr>
            <p:ph type="sldNum" sz="quarter" idx="12"/>
          </p:nvPr>
        </p:nvSpPr>
        <p:spPr>
          <a:xfrm>
            <a:off x="12915900" y="9534526"/>
            <a:ext cx="4114800" cy="547688"/>
          </a:xfrm>
        </p:spPr>
        <p:txBody>
          <a:bodyPr/>
          <a:lstStyle/>
          <a:p>
            <a:fld id="{C9F2E319-0919-499D-AD1F-7963255D1003}" type="slidenum">
              <a:rPr lang="id-ID" smtClean="0"/>
              <a:pPr/>
              <a:t>31</a:t>
            </a:fld>
            <a:endParaRPr lang="id-ID" dirty="0"/>
          </a:p>
        </p:txBody>
      </p:sp>
      <p:pic>
        <p:nvPicPr>
          <p:cNvPr id="4098" name="Picture 2" descr="Image result for bad contrast">
            <a:extLst>
              <a:ext uri="{FF2B5EF4-FFF2-40B4-BE49-F238E27FC236}">
                <a16:creationId xmlns:a16="http://schemas.microsoft.com/office/drawing/2014/main" id="{9BF4D320-D9CD-442A-B19B-BCA532ABAB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147" y="1870911"/>
            <a:ext cx="15905747" cy="7952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384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BCB55B-5D90-434A-B212-802284D7B516}"/>
              </a:ext>
            </a:extLst>
          </p:cNvPr>
          <p:cNvSpPr>
            <a:spLocks noGrp="1"/>
          </p:cNvSpPr>
          <p:nvPr>
            <p:ph type="title"/>
          </p:nvPr>
        </p:nvSpPr>
        <p:spPr>
          <a:xfrm>
            <a:off x="10119942" y="2675938"/>
            <a:ext cx="6967875" cy="4333671"/>
          </a:xfrm>
        </p:spPr>
        <p:txBody>
          <a:bodyPr vert="horz" lIns="91440" tIns="45720" rIns="91440" bIns="45720" rtlCol="0" anchor="b">
            <a:normAutofit/>
          </a:bodyPr>
          <a:lstStyle/>
          <a:p>
            <a:pPr defTabSz="914400"/>
            <a:r>
              <a:rPr lang="en-US" sz="6000">
                <a:solidFill>
                  <a:schemeClr val="tx1"/>
                </a:solidFill>
              </a:rPr>
              <a:t>Scanned Text</a:t>
            </a:r>
          </a:p>
        </p:txBody>
      </p:sp>
      <p:sp>
        <p:nvSpPr>
          <p:cNvPr id="71" name="Freeform: Shape 7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9259173" cy="10287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Image result for scanned text">
            <a:extLst>
              <a:ext uri="{FF2B5EF4-FFF2-40B4-BE49-F238E27FC236}">
                <a16:creationId xmlns:a16="http://schemas.microsoft.com/office/drawing/2014/main" id="{E89B4699-EFF3-4BEA-9B89-1B40F644AE1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7334" b="5061"/>
          <a:stretch/>
        </p:blipFill>
        <p:spPr bwMode="auto">
          <a:xfrm>
            <a:off x="20" y="10"/>
            <a:ext cx="9036211" cy="10286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D37960B6-9C86-4F34-ACA1-91A35CCEB38F}"/>
              </a:ext>
            </a:extLst>
          </p:cNvPr>
          <p:cNvSpPr>
            <a:spLocks noGrp="1"/>
          </p:cNvSpPr>
          <p:nvPr>
            <p:ph type="sldNum" sz="quarter" idx="12"/>
          </p:nvPr>
        </p:nvSpPr>
        <p:spPr>
          <a:xfrm>
            <a:off x="16504920" y="905256"/>
            <a:ext cx="822960" cy="822960"/>
          </a:xfrm>
          <a:prstGeom prst="ellipse">
            <a:avLst/>
          </a:prstGeom>
          <a:solidFill>
            <a:srgbClr val="7F7F7F"/>
          </a:solidFill>
        </p:spPr>
        <p:txBody>
          <a:bodyPr vert="horz" lIns="91440" tIns="45720" rIns="91440" bIns="45720" rtlCol="0" anchor="ctr">
            <a:normAutofit/>
          </a:bodyPr>
          <a:lstStyle/>
          <a:p>
            <a:pPr algn="ctr" defTabSz="914400">
              <a:spcAft>
                <a:spcPts val="600"/>
              </a:spcAft>
              <a:defRPr/>
            </a:pPr>
            <a:fld id="{C9F2E319-0919-499D-AD1F-7963255D1003}" type="slidenum">
              <a:rPr lang="en-US" sz="2300">
                <a:solidFill>
                  <a:srgbClr val="FFFFFF"/>
                </a:solidFill>
                <a:latin typeface="Calibri" panose="020F0502020204030204"/>
              </a:rPr>
              <a:pPr algn="ctr" defTabSz="914400">
                <a:spcAft>
                  <a:spcPts val="600"/>
                </a:spcAft>
                <a:defRPr/>
              </a:pPr>
              <a:t>32</a:t>
            </a:fld>
            <a:endParaRPr lang="en-US" sz="2300">
              <a:solidFill>
                <a:srgbClr val="FFFFFF"/>
              </a:solidFill>
              <a:latin typeface="Calibri" panose="020F0502020204030204"/>
            </a:endParaRPr>
          </a:p>
        </p:txBody>
      </p:sp>
      <p:sp>
        <p:nvSpPr>
          <p:cNvPr id="4" name="Footer Placeholder 3">
            <a:extLst>
              <a:ext uri="{FF2B5EF4-FFF2-40B4-BE49-F238E27FC236}">
                <a16:creationId xmlns:a16="http://schemas.microsoft.com/office/drawing/2014/main" id="{DAE1F4FD-D645-4D20-8A34-A76BE8515037}"/>
              </a:ext>
            </a:extLst>
          </p:cNvPr>
          <p:cNvSpPr>
            <a:spLocks noGrp="1"/>
          </p:cNvSpPr>
          <p:nvPr>
            <p:ph type="ftr" sz="quarter" idx="11"/>
          </p:nvPr>
        </p:nvSpPr>
        <p:spPr>
          <a:xfrm>
            <a:off x="10119939" y="9299446"/>
            <a:ext cx="6384979" cy="548640"/>
          </a:xfrm>
        </p:spPr>
        <p:txBody>
          <a:bodyPr vert="horz" lIns="91440" tIns="45720" rIns="91440" bIns="45720" rtlCol="0" anchor="ctr">
            <a:normAutofit/>
          </a:bodyPr>
          <a:lstStyle/>
          <a:p>
            <a:pPr algn="l" defTabSz="914400">
              <a:spcAft>
                <a:spcPts val="600"/>
              </a:spcAft>
              <a:defRPr/>
            </a:pPr>
            <a:r>
              <a:rPr lang="en-US" sz="1700" kern="1200">
                <a:solidFill>
                  <a:schemeClr val="tx1">
                    <a:alpha val="80000"/>
                  </a:schemeClr>
                </a:solidFill>
                <a:latin typeface="Calibri" panose="020F0502020204030204"/>
                <a:ea typeface="+mn-ea"/>
                <a:cs typeface="+mn-cs"/>
              </a:rPr>
              <a:t>www.crawfordtech.com</a:t>
            </a:r>
          </a:p>
        </p:txBody>
      </p:sp>
    </p:spTree>
    <p:extLst>
      <p:ext uri="{BB962C8B-B14F-4D97-AF65-F5344CB8AC3E}">
        <p14:creationId xmlns:p14="http://schemas.microsoft.com/office/powerpoint/2010/main" val="3775231023"/>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744471-2FC8-4A01-AD45-948259082210}"/>
              </a:ext>
            </a:extLst>
          </p:cNvPr>
          <p:cNvSpPr>
            <a:spLocks noGrp="1"/>
          </p:cNvSpPr>
          <p:nvPr>
            <p:ph type="title"/>
          </p:nvPr>
        </p:nvSpPr>
        <p:spPr>
          <a:xfrm>
            <a:off x="9980400" y="2094433"/>
            <a:ext cx="7509504" cy="1988345"/>
          </a:xfrm>
        </p:spPr>
        <p:txBody>
          <a:bodyPr vert="horz" lIns="91440" tIns="45720" rIns="91440" bIns="45720" rtlCol="0" anchor="ctr">
            <a:normAutofit/>
          </a:bodyPr>
          <a:lstStyle/>
          <a:p>
            <a:pPr defTabSz="914400"/>
            <a:r>
              <a:rPr lang="en-US" sz="4400" kern="1200">
                <a:solidFill>
                  <a:schemeClr val="tx1"/>
                </a:solidFill>
                <a:latin typeface="+mj-lt"/>
                <a:ea typeface="+mj-ea"/>
                <a:cs typeface="+mj-cs"/>
              </a:rPr>
              <a:t>Fillable Forms</a:t>
            </a:r>
          </a:p>
        </p:txBody>
      </p:sp>
      <p:sp>
        <p:nvSpPr>
          <p:cNvPr id="2054" name="Freeform: Shape 72">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9259173" cy="10287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5" name="Freeform: Shape 74">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9036231" cy="10287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Image result for fillable forms">
            <a:extLst>
              <a:ext uri="{FF2B5EF4-FFF2-40B4-BE49-F238E27FC236}">
                <a16:creationId xmlns:a16="http://schemas.microsoft.com/office/drawing/2014/main" id="{0188AE16-3F49-4E27-B5C0-8A62B1BC18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361" y="2312242"/>
            <a:ext cx="7483700" cy="420958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FCD8AB17-5DC0-40B2-9141-C2A579F5295D}"/>
              </a:ext>
            </a:extLst>
          </p:cNvPr>
          <p:cNvSpPr>
            <a:spLocks noGrp="1"/>
          </p:cNvSpPr>
          <p:nvPr>
            <p:ph type="sldNum" sz="quarter" idx="12"/>
          </p:nvPr>
        </p:nvSpPr>
        <p:spPr>
          <a:xfrm>
            <a:off x="16500348" y="898987"/>
            <a:ext cx="822960" cy="822960"/>
          </a:xfrm>
          <a:prstGeom prst="ellipse">
            <a:avLst/>
          </a:prstGeom>
          <a:solidFill>
            <a:srgbClr val="634A47"/>
          </a:solidFill>
        </p:spPr>
        <p:txBody>
          <a:bodyPr vert="horz" lIns="91440" tIns="45720" rIns="91440" bIns="45720" rtlCol="0" anchor="ctr">
            <a:normAutofit/>
          </a:bodyPr>
          <a:lstStyle/>
          <a:p>
            <a:pPr algn="ctr" defTabSz="914400">
              <a:spcAft>
                <a:spcPts val="600"/>
              </a:spcAft>
            </a:pPr>
            <a:fld id="{C9F2E319-0919-499D-AD1F-7963255D1003}" type="slidenum">
              <a:rPr lang="en-US" sz="2300">
                <a:solidFill>
                  <a:srgbClr val="FFFFFF"/>
                </a:solidFill>
              </a:rPr>
              <a:pPr algn="ctr" defTabSz="914400">
                <a:spcAft>
                  <a:spcPts val="600"/>
                </a:spcAft>
              </a:pPr>
              <a:t>33</a:t>
            </a:fld>
            <a:endParaRPr lang="en-US" sz="2300">
              <a:solidFill>
                <a:srgbClr val="FFFFFF"/>
              </a:solidFill>
            </a:endParaRPr>
          </a:p>
        </p:txBody>
      </p:sp>
      <p:sp>
        <p:nvSpPr>
          <p:cNvPr id="2" name="Content Placeholder 1">
            <a:extLst>
              <a:ext uri="{FF2B5EF4-FFF2-40B4-BE49-F238E27FC236}">
                <a16:creationId xmlns:a16="http://schemas.microsoft.com/office/drawing/2014/main" id="{E7E6B7EF-AD97-4732-B506-689A3CD951A3}"/>
              </a:ext>
            </a:extLst>
          </p:cNvPr>
          <p:cNvSpPr>
            <a:spLocks noGrp="1"/>
          </p:cNvSpPr>
          <p:nvPr>
            <p:ph idx="1"/>
          </p:nvPr>
        </p:nvSpPr>
        <p:spPr>
          <a:xfrm>
            <a:off x="9987066" y="4307973"/>
            <a:ext cx="7509504" cy="4772526"/>
          </a:xfrm>
        </p:spPr>
        <p:txBody>
          <a:bodyPr vert="horz" lIns="91440" tIns="45720" rIns="91440" bIns="45720" rtlCol="0" anchor="t">
            <a:normAutofit/>
          </a:bodyPr>
          <a:lstStyle/>
          <a:p>
            <a:pPr indent="-228600" defTabSz="914400"/>
            <a:r>
              <a:rPr lang="en-US" sz="2700" dirty="0">
                <a:solidFill>
                  <a:schemeClr val="tx1"/>
                </a:solidFill>
              </a:rPr>
              <a:t>Hours of remediation</a:t>
            </a:r>
          </a:p>
          <a:p>
            <a:pPr indent="-228600" defTabSz="914400"/>
            <a:r>
              <a:rPr lang="en-US" sz="2700" dirty="0">
                <a:solidFill>
                  <a:schemeClr val="tx1"/>
                </a:solidFill>
              </a:rPr>
              <a:t>Very expensive</a:t>
            </a:r>
          </a:p>
        </p:txBody>
      </p:sp>
      <p:sp>
        <p:nvSpPr>
          <p:cNvPr id="4" name="Footer Placeholder 3">
            <a:extLst>
              <a:ext uri="{FF2B5EF4-FFF2-40B4-BE49-F238E27FC236}">
                <a16:creationId xmlns:a16="http://schemas.microsoft.com/office/drawing/2014/main" id="{74011B33-4218-4C38-8E28-3C936E643863}"/>
              </a:ext>
            </a:extLst>
          </p:cNvPr>
          <p:cNvSpPr>
            <a:spLocks noGrp="1"/>
          </p:cNvSpPr>
          <p:nvPr>
            <p:ph type="ftr" sz="quarter" idx="11"/>
          </p:nvPr>
        </p:nvSpPr>
        <p:spPr>
          <a:xfrm>
            <a:off x="9985759" y="9299448"/>
            <a:ext cx="7509504" cy="547687"/>
          </a:xfrm>
        </p:spPr>
        <p:txBody>
          <a:bodyPr vert="horz" lIns="91440" tIns="45720" rIns="91440" bIns="45720" rtlCol="0" anchor="ctr">
            <a:normAutofit/>
          </a:bodyPr>
          <a:lstStyle/>
          <a:p>
            <a:pPr algn="l" defTabSz="914400">
              <a:spcAft>
                <a:spcPts val="600"/>
              </a:spcAft>
            </a:pPr>
            <a:r>
              <a:rPr lang="en-US" sz="1700" kern="1200" dirty="0">
                <a:solidFill>
                  <a:schemeClr val="tx1">
                    <a:alpha val="80000"/>
                  </a:schemeClr>
                </a:solidFill>
                <a:latin typeface="+mn-lt"/>
                <a:ea typeface="+mn-ea"/>
                <a:cs typeface="+mn-cs"/>
              </a:rPr>
              <a:t>www.crawfordtech.com</a:t>
            </a:r>
          </a:p>
        </p:txBody>
      </p:sp>
    </p:spTree>
    <p:extLst>
      <p:ext uri="{BB962C8B-B14F-4D97-AF65-F5344CB8AC3E}">
        <p14:creationId xmlns:p14="http://schemas.microsoft.com/office/powerpoint/2010/main" val="1829958594"/>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286000" y="457202"/>
            <a:ext cx="12344400" cy="1081088"/>
          </a:xfrm>
        </p:spPr>
        <p:txBody>
          <a:bodyPr/>
          <a:lstStyle/>
          <a:p>
            <a:r>
              <a:rPr lang="en-US" dirty="0" err="1">
                <a:solidFill>
                  <a:schemeClr val="bg1"/>
                </a:solidFill>
              </a:rPr>
              <a:t>MasterOne</a:t>
            </a:r>
            <a:r>
              <a:rPr lang="en-US" dirty="0">
                <a:solidFill>
                  <a:schemeClr val="bg1"/>
                </a:solidFill>
              </a:rPr>
              <a:t> Architecture Diagram</a:t>
            </a:r>
          </a:p>
        </p:txBody>
      </p:sp>
      <p:grpSp>
        <p:nvGrpSpPr>
          <p:cNvPr id="6" name="Group 5" descr="The ability when using Accessibility Express or Auto Tagger to go to formats like braille, html5, audio, large print, eText and Voiceye with one set up" title="MasterONE graphic"/>
          <p:cNvGrpSpPr/>
          <p:nvPr/>
        </p:nvGrpSpPr>
        <p:grpSpPr>
          <a:xfrm>
            <a:off x="2104356" y="-333405"/>
            <a:ext cx="13897644" cy="10953809"/>
            <a:chOff x="2104356" y="-333405"/>
            <a:chExt cx="13897644" cy="10953809"/>
          </a:xfrm>
        </p:grpSpPr>
        <p:pic>
          <p:nvPicPr>
            <p:cNvPr id="3" name="Picture 2" descr="Set up once to alternate formats - braille, accessible PDf, Accessible HTML, large print, etext, audio, Voiceye" title="MasterONE Architecture"/>
            <p:cNvPicPr>
              <a:picLocks noChangeAspect="1"/>
            </p:cNvPicPr>
            <p:nvPr/>
          </p:nvPicPr>
          <p:blipFill rotWithShape="1">
            <a:blip r:embed="rId4">
              <a:extLst>
                <a:ext uri="{28A0092B-C50C-407E-A947-70E740481C1C}">
                  <a14:useLocalDpi xmlns:a14="http://schemas.microsoft.com/office/drawing/2010/main" val="0"/>
                </a:ext>
              </a:extLst>
            </a:blip>
            <a:srcRect b="17620"/>
            <a:stretch/>
          </p:blipFill>
          <p:spPr>
            <a:xfrm>
              <a:off x="2286000" y="2336847"/>
              <a:ext cx="13554744" cy="7933824"/>
            </a:xfrm>
            <a:prstGeom prst="rect">
              <a:avLst/>
            </a:prstGeom>
          </p:spPr>
        </p:pic>
        <p:graphicFrame>
          <p:nvGraphicFramePr>
            <p:cNvPr id="5" name="Object 4" descr="The ability when using Accessibility Express or Auto Tagger to go to formats like braille, html5, audio, large print, eText and Voiceye with one set up" title="MasterONE Architecture"/>
            <p:cNvGraphicFramePr>
              <a:graphicFrameLocks noChangeAspect="1"/>
            </p:cNvGraphicFramePr>
            <p:nvPr>
              <p:extLst>
                <p:ext uri="{D42A27DB-BD31-4B8C-83A1-F6EECF244321}">
                  <p14:modId xmlns:p14="http://schemas.microsoft.com/office/powerpoint/2010/main" val="2261952700"/>
                </p:ext>
              </p:extLst>
            </p:nvPr>
          </p:nvGraphicFramePr>
          <p:xfrm>
            <a:off x="2104356" y="-333405"/>
            <a:ext cx="13897644" cy="10953809"/>
          </p:xfrm>
          <a:graphic>
            <a:graphicData uri="http://schemas.openxmlformats.org/presentationml/2006/ole">
              <mc:AlternateContent xmlns:mc="http://schemas.openxmlformats.org/markup-compatibility/2006">
                <mc:Choice xmlns:v="urn:schemas-microsoft-com:vml" Requires="v">
                  <p:oleObj spid="_x0000_s1078" name="Acrobat Document" r:id="rId5" imgW="8858139" imgH="6981484" progId="AcroExch.Document.DC">
                    <p:embed/>
                  </p:oleObj>
                </mc:Choice>
                <mc:Fallback>
                  <p:oleObj name="Acrobat Document" r:id="rId5" imgW="8858139" imgH="6981484" progId="AcroExch.Document.DC">
                    <p:embed/>
                    <p:pic>
                      <p:nvPicPr>
                        <p:cNvPr id="0" name=""/>
                        <p:cNvPicPr/>
                        <p:nvPr/>
                      </p:nvPicPr>
                      <p:blipFill>
                        <a:blip r:embed="rId6"/>
                        <a:stretch>
                          <a:fillRect/>
                        </a:stretch>
                      </p:blipFill>
                      <p:spPr>
                        <a:xfrm>
                          <a:off x="2104356" y="-333405"/>
                          <a:ext cx="13897644" cy="10953809"/>
                        </a:xfrm>
                        <a:prstGeom prst="rect">
                          <a:avLst/>
                        </a:prstGeom>
                      </p:spPr>
                    </p:pic>
                  </p:oleObj>
                </mc:Fallback>
              </mc:AlternateContent>
            </a:graphicData>
          </a:graphic>
        </p:graphicFrame>
      </p:grpSp>
      <p:sp>
        <p:nvSpPr>
          <p:cNvPr id="2" name="Slide Number Placeholder 1"/>
          <p:cNvSpPr>
            <a:spLocks noGrp="1"/>
          </p:cNvSpPr>
          <p:nvPr>
            <p:ph type="sldNum" sz="quarter" idx="12"/>
          </p:nvPr>
        </p:nvSpPr>
        <p:spPr/>
        <p:txBody>
          <a:bodyPr/>
          <a:lstStyle/>
          <a:p>
            <a:fld id="{C9E3AFC7-270A-4247-83D7-4F2F6CE52981}" type="slidenum">
              <a:rPr lang="en-US" smtClean="0"/>
              <a:pPr/>
              <a:t>34</a:t>
            </a:fld>
            <a:endParaRPr lang="en-US"/>
          </a:p>
        </p:txBody>
      </p:sp>
      <p:sp>
        <p:nvSpPr>
          <p:cNvPr id="7" name="TextBox 6">
            <a:extLst>
              <a:ext uri="{FF2B5EF4-FFF2-40B4-BE49-F238E27FC236}">
                <a16:creationId xmlns:a16="http://schemas.microsoft.com/office/drawing/2014/main" id="{C7B7280F-9081-49A6-B7B4-6AC52697ECD3}"/>
              </a:ext>
            </a:extLst>
          </p:cNvPr>
          <p:cNvSpPr txBox="1"/>
          <p:nvPr/>
        </p:nvSpPr>
        <p:spPr>
          <a:xfrm>
            <a:off x="860612" y="739588"/>
            <a:ext cx="3361764" cy="2893100"/>
          </a:xfrm>
          <a:prstGeom prst="rect">
            <a:avLst/>
          </a:prstGeom>
          <a:noFill/>
        </p:spPr>
        <p:txBody>
          <a:bodyPr wrap="square" rtlCol="0">
            <a:spAutoFit/>
          </a:bodyPr>
          <a:lstStyle/>
          <a:p>
            <a:r>
              <a:rPr lang="en-US" dirty="0"/>
              <a:t>Alternate Formats </a:t>
            </a:r>
          </a:p>
          <a:p>
            <a:r>
              <a:rPr lang="en-US" dirty="0"/>
              <a:t>-braille</a:t>
            </a:r>
          </a:p>
          <a:p>
            <a:r>
              <a:rPr lang="en-US" dirty="0"/>
              <a:t>-large print</a:t>
            </a:r>
          </a:p>
          <a:p>
            <a:r>
              <a:rPr lang="en-US" dirty="0"/>
              <a:t>-</a:t>
            </a:r>
            <a:r>
              <a:rPr lang="en-US" dirty="0" err="1"/>
              <a:t>eText</a:t>
            </a:r>
            <a:endParaRPr lang="en-US" dirty="0"/>
          </a:p>
          <a:p>
            <a:r>
              <a:rPr lang="en-US" dirty="0"/>
              <a:t>-Audio</a:t>
            </a:r>
          </a:p>
          <a:p>
            <a:r>
              <a:rPr lang="en-US" dirty="0"/>
              <a:t>-</a:t>
            </a:r>
            <a:r>
              <a:rPr lang="en-US" dirty="0" err="1"/>
              <a:t>ePub</a:t>
            </a:r>
            <a:r>
              <a:rPr lang="en-US" dirty="0"/>
              <a:t> 3.0</a:t>
            </a:r>
          </a:p>
          <a:p>
            <a:r>
              <a:rPr lang="en-US" dirty="0"/>
              <a:t>-HMTL5</a:t>
            </a:r>
          </a:p>
        </p:txBody>
      </p:sp>
    </p:spTree>
    <p:extLst>
      <p:ext uri="{BB962C8B-B14F-4D97-AF65-F5344CB8AC3E}">
        <p14:creationId xmlns:p14="http://schemas.microsoft.com/office/powerpoint/2010/main" val="19285182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Different from QR</a:t>
            </a:r>
            <a:endParaRPr lang="en-CA" dirty="0"/>
          </a:p>
        </p:txBody>
      </p:sp>
      <p:sp>
        <p:nvSpPr>
          <p:cNvPr id="4" name="Content Placeholder 3"/>
          <p:cNvSpPr>
            <a:spLocks noGrp="1"/>
          </p:cNvSpPr>
          <p:nvPr>
            <p:ph idx="1"/>
          </p:nvPr>
        </p:nvSpPr>
        <p:spPr>
          <a:xfrm>
            <a:off x="2971801" y="2045370"/>
            <a:ext cx="7262918" cy="6697578"/>
          </a:xfrm>
        </p:spPr>
        <p:txBody>
          <a:bodyPr/>
          <a:lstStyle/>
          <a:p>
            <a:pPr marL="0" indent="0">
              <a:buNone/>
            </a:pPr>
            <a:r>
              <a:rPr lang="en-US" sz="3600" dirty="0" err="1"/>
              <a:t>Voiceye</a:t>
            </a:r>
            <a:r>
              <a:rPr lang="en-US" sz="3600" dirty="0"/>
              <a:t> is unique in that the amount of information stored in a single </a:t>
            </a:r>
            <a:r>
              <a:rPr lang="en-US" sz="3600" dirty="0" err="1"/>
              <a:t>Voiceye</a:t>
            </a:r>
            <a:r>
              <a:rPr lang="en-US" sz="3600" dirty="0"/>
              <a:t> code can exceed two pages of text. This information density allows users to access the text using their phone without internet or phone connectivity while making accessing information simple and effective.</a:t>
            </a:r>
          </a:p>
        </p:txBody>
      </p:sp>
      <p:pic>
        <p:nvPicPr>
          <p:cNvPr id="7" name="Picture 6" descr="Voiceye Logo" title="Voiceye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1352" y="7558263"/>
            <a:ext cx="4222905" cy="1041621"/>
          </a:xfrm>
          <a:prstGeom prst="rect">
            <a:avLst/>
          </a:prstGeom>
        </p:spPr>
      </p:pic>
      <p:pic>
        <p:nvPicPr>
          <p:cNvPr id="3075" name="Picture 3" descr="Voiceye Application on a Smartphone" title="Voiceye Application on a Smartpho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81059" y="1"/>
            <a:ext cx="6620942" cy="10305992"/>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3"/>
          <p:cNvSpPr>
            <a:spLocks noGrp="1"/>
          </p:cNvSpPr>
          <p:nvPr>
            <p:ph type="sldNum" sz="quarter" idx="4294967295"/>
          </p:nvPr>
        </p:nvSpPr>
        <p:spPr>
          <a:xfrm>
            <a:off x="12801600" y="9679782"/>
            <a:ext cx="3200400" cy="607218"/>
          </a:xfrm>
          <a:prstGeom prst="rect">
            <a:avLst/>
          </a:prstGeom>
        </p:spPr>
        <p:txBody>
          <a:bodyPr/>
          <a:lstStyle/>
          <a:p>
            <a:pPr>
              <a:defRPr/>
            </a:pPr>
            <a:fld id="{2B004224-6445-4177-AEBD-F85BECFD19D5}" type="slidenum">
              <a:rPr lang="en-US" smtClean="0"/>
              <a:pPr>
                <a:defRPr/>
              </a:pPr>
              <a:t>35</a:t>
            </a:fld>
            <a:endParaRPr lang="en-US" dirty="0"/>
          </a:p>
        </p:txBody>
      </p:sp>
    </p:spTree>
    <p:extLst>
      <p:ext uri="{BB962C8B-B14F-4D97-AF65-F5344CB8AC3E}">
        <p14:creationId xmlns:p14="http://schemas.microsoft.com/office/powerpoint/2010/main" val="3888104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Voiceye</a:t>
            </a:r>
            <a:endParaRPr lang="en-US" dirty="0"/>
          </a:p>
        </p:txBody>
      </p:sp>
      <p:sp>
        <p:nvSpPr>
          <p:cNvPr id="4" name="Slide Number Placeholder 3"/>
          <p:cNvSpPr>
            <a:spLocks noGrp="1"/>
          </p:cNvSpPr>
          <p:nvPr>
            <p:ph type="sldNum" sz="quarter" idx="12"/>
          </p:nvPr>
        </p:nvSpPr>
        <p:spPr/>
        <p:txBody>
          <a:bodyPr/>
          <a:lstStyle/>
          <a:p>
            <a:fld id="{2B004224-6445-4177-AEBD-F85BECFD19D5}" type="slidenum">
              <a:rPr lang="en-US" smtClean="0"/>
              <a:pPr/>
              <a:t>36</a:t>
            </a:fld>
            <a:endParaRPr lang="en-US" dirty="0"/>
          </a:p>
        </p:txBody>
      </p:sp>
      <p:pic>
        <p:nvPicPr>
          <p:cNvPr id="5" name="Picture 4"/>
          <p:cNvPicPr>
            <a:picLocks noChangeAspect="1"/>
          </p:cNvPicPr>
          <p:nvPr/>
        </p:nvPicPr>
        <p:blipFill rotWithShape="1">
          <a:blip r:embed="rId3"/>
          <a:srcRect l="23576" t="14110" r="21642" b="1892"/>
          <a:stretch/>
        </p:blipFill>
        <p:spPr>
          <a:xfrm rot="20561190">
            <a:off x="4482772" y="1495244"/>
            <a:ext cx="6331808" cy="8194104"/>
          </a:xfrm>
          <a:prstGeom prst="rect">
            <a:avLst/>
          </a:prstGeom>
          <a:ln>
            <a:solidFill>
              <a:schemeClr val="tx1"/>
            </a:solidFill>
          </a:ln>
        </p:spPr>
      </p:pic>
      <p:pic>
        <p:nvPicPr>
          <p:cNvPr id="12" name="Picture 11"/>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0959310" y="4429997"/>
            <a:ext cx="2833220" cy="713504"/>
          </a:xfrm>
          <a:prstGeom prst="rect">
            <a:avLst/>
          </a:prstGeom>
        </p:spPr>
      </p:pic>
      <p:pic>
        <p:nvPicPr>
          <p:cNvPr id="11" name="Picture 2" descr="Image of a Voiceye Code&#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8570" y="738705"/>
            <a:ext cx="3314700"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515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Voiceye App and barcode scan</a:t>
            </a:r>
            <a:endParaRPr lang="en-US" dirty="0"/>
          </a:p>
        </p:txBody>
      </p:sp>
      <p:sp>
        <p:nvSpPr>
          <p:cNvPr id="9" name="Slide Number Placeholder 3"/>
          <p:cNvSpPr>
            <a:spLocks noGrp="1"/>
          </p:cNvSpPr>
          <p:nvPr>
            <p:ph type="sldNum" sz="quarter" idx="12"/>
          </p:nvPr>
        </p:nvSpPr>
        <p:spPr/>
        <p:txBody>
          <a:bodyPr/>
          <a:lstStyle/>
          <a:p>
            <a:fld id="{2B004224-6445-4177-AEBD-F85BECFD19D5}" type="slidenum">
              <a:rPr lang="en-US" smtClean="0"/>
              <a:pPr/>
              <a:t>37</a:t>
            </a:fld>
            <a:endParaRPr lang="en-US" dirty="0"/>
          </a:p>
        </p:txBody>
      </p:sp>
      <p:pic>
        <p:nvPicPr>
          <p:cNvPr id="4" name="Picture 2" descr="Image of a Voiceye Code&#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2653" y="2088301"/>
            <a:ext cx="5593866" cy="559386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thomas.simpson\Documents\Voiceye\Voiceye Design Assets\handwithphoneappcov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99586" y="3812243"/>
            <a:ext cx="5519484" cy="85914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06C19049-3CB4-4C34-8BA7-E9CE0398D3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0281" y="6280103"/>
            <a:ext cx="8011094" cy="3262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B94FDF46-B25B-4AF8-9280-F62C2FC8E701}"/>
              </a:ext>
            </a:extLst>
          </p:cNvPr>
          <p:cNvSpPr txBox="1"/>
          <p:nvPr/>
        </p:nvSpPr>
        <p:spPr>
          <a:xfrm>
            <a:off x="8343900" y="9418745"/>
            <a:ext cx="2011809" cy="600164"/>
          </a:xfrm>
          <a:prstGeom prst="rect">
            <a:avLst/>
          </a:prstGeom>
          <a:noFill/>
        </p:spPr>
        <p:txBody>
          <a:bodyPr wrap="square" rtlCol="0">
            <a:spAutoFit/>
          </a:bodyPr>
          <a:lstStyle/>
          <a:p>
            <a:r>
              <a:rPr lang="en-CA" sz="1650" b="1" dirty="0">
                <a:solidFill>
                  <a:schemeClr val="tx1">
                    <a:lumMod val="50000"/>
                    <a:lumOff val="50000"/>
                  </a:schemeClr>
                </a:solidFill>
                <a:latin typeface="Calibri" panose="020F0502020204030204" pitchFamily="34" charset="0"/>
              </a:rPr>
              <a:t>Refreshable Braille Display</a:t>
            </a:r>
          </a:p>
        </p:txBody>
      </p:sp>
    </p:spTree>
    <p:extLst>
      <p:ext uri="{BB962C8B-B14F-4D97-AF65-F5344CB8AC3E}">
        <p14:creationId xmlns:p14="http://schemas.microsoft.com/office/powerpoint/2010/main" val="32014980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CA" dirty="0"/>
              <a:t>What does it do?</a:t>
            </a:r>
          </a:p>
        </p:txBody>
      </p:sp>
      <p:sp>
        <p:nvSpPr>
          <p:cNvPr id="6" name="Content Placeholder 5"/>
          <p:cNvSpPr>
            <a:spLocks noGrp="1"/>
          </p:cNvSpPr>
          <p:nvPr>
            <p:ph idx="1"/>
          </p:nvPr>
        </p:nvSpPr>
        <p:spPr/>
        <p:txBody>
          <a:bodyPr/>
          <a:lstStyle/>
          <a:p>
            <a:r>
              <a:rPr lang="en-CA" dirty="0"/>
              <a:t>Encodes transactional print streams and MS-Word documents content into a 2D barcode – 100% accuracy.</a:t>
            </a:r>
          </a:p>
          <a:p>
            <a:r>
              <a:rPr lang="en-CA" dirty="0"/>
              <a:t>Sets up read order (transaction)</a:t>
            </a:r>
          </a:p>
          <a:p>
            <a:r>
              <a:rPr lang="en-CA" dirty="0"/>
              <a:t>Carries up to 250,000 characters per barcode</a:t>
            </a:r>
          </a:p>
          <a:p>
            <a:r>
              <a:rPr lang="en-CA" dirty="0"/>
              <a:t>Applications are wide ranging – from Word Documents to bills, statements etc.</a:t>
            </a:r>
          </a:p>
          <a:p>
            <a:r>
              <a:rPr lang="en-CA" dirty="0"/>
              <a:t>Highly portable</a:t>
            </a:r>
          </a:p>
          <a:p>
            <a:r>
              <a:rPr lang="en-CA" dirty="0"/>
              <a:t>Not great for a truly blind person</a:t>
            </a:r>
          </a:p>
        </p:txBody>
      </p:sp>
      <p:sp>
        <p:nvSpPr>
          <p:cNvPr id="4" name="Slide Number Placeholder 3"/>
          <p:cNvSpPr>
            <a:spLocks noGrp="1"/>
          </p:cNvSpPr>
          <p:nvPr>
            <p:ph type="sldNum" sz="quarter" idx="4294967295"/>
          </p:nvPr>
        </p:nvSpPr>
        <p:spPr>
          <a:xfrm>
            <a:off x="12801600" y="9679782"/>
            <a:ext cx="3200400" cy="607218"/>
          </a:xfrm>
          <a:prstGeom prst="rect">
            <a:avLst/>
          </a:prstGeom>
        </p:spPr>
        <p:txBody>
          <a:bodyPr/>
          <a:lstStyle/>
          <a:p>
            <a:pPr>
              <a:defRPr/>
            </a:pPr>
            <a:fld id="{D1C3A416-E459-4F32-95B2-B1C675C36BD3}" type="slidenum">
              <a:rPr lang="en-US" smtClean="0"/>
              <a:pPr>
                <a:defRPr/>
              </a:pPr>
              <a:t>38</a:t>
            </a:fld>
            <a:endParaRPr lang="en-US" dirty="0"/>
          </a:p>
        </p:txBody>
      </p:sp>
    </p:spTree>
    <p:extLst>
      <p:ext uri="{BB962C8B-B14F-4D97-AF65-F5344CB8AC3E}">
        <p14:creationId xmlns:p14="http://schemas.microsoft.com/office/powerpoint/2010/main" val="2796770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61B2EC-B804-4688-AD61-C9C4791AE01D}"/>
              </a:ext>
            </a:extLst>
          </p:cNvPr>
          <p:cNvSpPr>
            <a:spLocks noGrp="1"/>
          </p:cNvSpPr>
          <p:nvPr>
            <p:ph idx="1"/>
          </p:nvPr>
        </p:nvSpPr>
        <p:spPr/>
        <p:txBody>
          <a:bodyPr/>
          <a:lstStyle/>
          <a:p>
            <a:r>
              <a:rPr lang="en-US" dirty="0"/>
              <a:t>Human based testing </a:t>
            </a:r>
          </a:p>
          <a:p>
            <a:r>
              <a:rPr lang="en-US" dirty="0"/>
              <a:t>Assistive technology</a:t>
            </a:r>
          </a:p>
          <a:p>
            <a:r>
              <a:rPr lang="en-US" dirty="0"/>
              <a:t>Electronic testing – PAC 3.0, Adobe Acrobat PRO</a:t>
            </a:r>
          </a:p>
          <a:p>
            <a:endParaRPr lang="en-US" dirty="0"/>
          </a:p>
          <a:p>
            <a:endParaRPr lang="en-US" dirty="0"/>
          </a:p>
          <a:p>
            <a:r>
              <a:rPr lang="en-US" dirty="0"/>
              <a:t>USEABILITY VS ACCESSIBILITY</a:t>
            </a:r>
          </a:p>
        </p:txBody>
      </p:sp>
      <p:sp>
        <p:nvSpPr>
          <p:cNvPr id="3" name="Title 2">
            <a:extLst>
              <a:ext uri="{FF2B5EF4-FFF2-40B4-BE49-F238E27FC236}">
                <a16:creationId xmlns:a16="http://schemas.microsoft.com/office/drawing/2014/main" id="{1729815A-A66B-435D-B7A6-7D68601700C3}"/>
              </a:ext>
            </a:extLst>
          </p:cNvPr>
          <p:cNvSpPr>
            <a:spLocks noGrp="1"/>
          </p:cNvSpPr>
          <p:nvPr>
            <p:ph type="title"/>
          </p:nvPr>
        </p:nvSpPr>
        <p:spPr/>
        <p:txBody>
          <a:bodyPr/>
          <a:lstStyle/>
          <a:p>
            <a:r>
              <a:rPr lang="en-US" dirty="0"/>
              <a:t>Testing – Quality Assurance / Control</a:t>
            </a:r>
          </a:p>
        </p:txBody>
      </p:sp>
      <p:sp>
        <p:nvSpPr>
          <p:cNvPr id="4" name="Footer Placeholder 3">
            <a:extLst>
              <a:ext uri="{FF2B5EF4-FFF2-40B4-BE49-F238E27FC236}">
                <a16:creationId xmlns:a16="http://schemas.microsoft.com/office/drawing/2014/main" id="{A5E20970-64D4-4634-80E3-2B86438DCC2D}"/>
              </a:ext>
            </a:extLst>
          </p:cNvPr>
          <p:cNvSpPr>
            <a:spLocks noGrp="1"/>
          </p:cNvSpPr>
          <p:nvPr>
            <p:ph type="ftr" sz="quarter" idx="11"/>
          </p:nvPr>
        </p:nvSpPr>
        <p:spPr/>
        <p:txBody>
          <a:bodyPr/>
          <a:lstStyle/>
          <a:p>
            <a:r>
              <a:rPr lang="en-US"/>
              <a:t>www.crawfordtech.com</a:t>
            </a:r>
            <a:endParaRPr lang="id-ID" dirty="0"/>
          </a:p>
        </p:txBody>
      </p:sp>
      <p:sp>
        <p:nvSpPr>
          <p:cNvPr id="5" name="Slide Number Placeholder 4">
            <a:extLst>
              <a:ext uri="{FF2B5EF4-FFF2-40B4-BE49-F238E27FC236}">
                <a16:creationId xmlns:a16="http://schemas.microsoft.com/office/drawing/2014/main" id="{44840F4F-E8BE-4780-B4F0-D299C3DB4C82}"/>
              </a:ext>
            </a:extLst>
          </p:cNvPr>
          <p:cNvSpPr>
            <a:spLocks noGrp="1"/>
          </p:cNvSpPr>
          <p:nvPr>
            <p:ph type="sldNum" sz="quarter" idx="12"/>
          </p:nvPr>
        </p:nvSpPr>
        <p:spPr/>
        <p:txBody>
          <a:bodyPr/>
          <a:lstStyle/>
          <a:p>
            <a:fld id="{C9F2E319-0919-499D-AD1F-7963255D1003}" type="slidenum">
              <a:rPr lang="id-ID" smtClean="0"/>
              <a:pPr/>
              <a:t>39</a:t>
            </a:fld>
            <a:endParaRPr lang="id-ID" dirty="0"/>
          </a:p>
        </p:txBody>
      </p:sp>
    </p:spTree>
    <p:extLst>
      <p:ext uri="{BB962C8B-B14F-4D97-AF65-F5344CB8AC3E}">
        <p14:creationId xmlns:p14="http://schemas.microsoft.com/office/powerpoint/2010/main" val="1110405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4B658A-0B8C-4810-82E9-900494D48BC3}"/>
              </a:ext>
            </a:extLst>
          </p:cNvPr>
          <p:cNvSpPr>
            <a:spLocks noGrp="1"/>
          </p:cNvSpPr>
          <p:nvPr>
            <p:ph idx="1"/>
          </p:nvPr>
        </p:nvSpPr>
        <p:spPr/>
        <p:txBody>
          <a:bodyPr/>
          <a:lstStyle/>
          <a:p>
            <a:r>
              <a:rPr lang="en-US" dirty="0"/>
              <a:t>Desktop based or manual</a:t>
            </a:r>
          </a:p>
          <a:p>
            <a:r>
              <a:rPr lang="en-US" dirty="0"/>
              <a:t>Not scalable and requires expertise</a:t>
            </a:r>
          </a:p>
          <a:p>
            <a:r>
              <a:rPr lang="en-US" dirty="0"/>
              <a:t>Not cost effective</a:t>
            </a:r>
          </a:p>
          <a:p>
            <a:r>
              <a:rPr lang="en-US" dirty="0"/>
              <a:t>Not secure</a:t>
            </a:r>
          </a:p>
          <a:p>
            <a:r>
              <a:rPr lang="en-US" dirty="0"/>
              <a:t>No inclusive answer for all</a:t>
            </a:r>
          </a:p>
          <a:p>
            <a:endParaRPr lang="en-US" dirty="0"/>
          </a:p>
        </p:txBody>
      </p:sp>
      <p:sp>
        <p:nvSpPr>
          <p:cNvPr id="3" name="Title 2">
            <a:extLst>
              <a:ext uri="{FF2B5EF4-FFF2-40B4-BE49-F238E27FC236}">
                <a16:creationId xmlns:a16="http://schemas.microsoft.com/office/drawing/2014/main" id="{FD6E509B-1089-455C-BDA0-ADA2F26B9F53}"/>
              </a:ext>
            </a:extLst>
          </p:cNvPr>
          <p:cNvSpPr>
            <a:spLocks noGrp="1"/>
          </p:cNvSpPr>
          <p:nvPr>
            <p:ph type="title"/>
          </p:nvPr>
        </p:nvSpPr>
        <p:spPr/>
        <p:txBody>
          <a:bodyPr/>
          <a:lstStyle/>
          <a:p>
            <a:r>
              <a:rPr lang="en-US" dirty="0"/>
              <a:t>The Problem</a:t>
            </a:r>
          </a:p>
        </p:txBody>
      </p:sp>
      <p:sp>
        <p:nvSpPr>
          <p:cNvPr id="4" name="Footer Placeholder 3">
            <a:extLst>
              <a:ext uri="{FF2B5EF4-FFF2-40B4-BE49-F238E27FC236}">
                <a16:creationId xmlns:a16="http://schemas.microsoft.com/office/drawing/2014/main" id="{931FB0E3-23CE-442E-BF23-62421F2AA770}"/>
              </a:ext>
            </a:extLst>
          </p:cNvPr>
          <p:cNvSpPr>
            <a:spLocks noGrp="1"/>
          </p:cNvSpPr>
          <p:nvPr>
            <p:ph type="ftr" sz="quarter" idx="11"/>
          </p:nvPr>
        </p:nvSpPr>
        <p:spPr/>
        <p:txBody>
          <a:bodyPr/>
          <a:lstStyle/>
          <a:p>
            <a:r>
              <a:rPr lang="en-US"/>
              <a:t>www.crawfordtech.com</a:t>
            </a:r>
            <a:endParaRPr lang="id-ID" dirty="0"/>
          </a:p>
        </p:txBody>
      </p:sp>
      <p:sp>
        <p:nvSpPr>
          <p:cNvPr id="5" name="Slide Number Placeholder 4">
            <a:extLst>
              <a:ext uri="{FF2B5EF4-FFF2-40B4-BE49-F238E27FC236}">
                <a16:creationId xmlns:a16="http://schemas.microsoft.com/office/drawing/2014/main" id="{675FB999-077F-4EEE-8CF2-AB870C923B25}"/>
              </a:ext>
            </a:extLst>
          </p:cNvPr>
          <p:cNvSpPr>
            <a:spLocks noGrp="1"/>
          </p:cNvSpPr>
          <p:nvPr>
            <p:ph type="sldNum" sz="quarter" idx="12"/>
          </p:nvPr>
        </p:nvSpPr>
        <p:spPr/>
        <p:txBody>
          <a:bodyPr/>
          <a:lstStyle/>
          <a:p>
            <a:fld id="{C9F2E319-0919-499D-AD1F-7963255D1003}" type="slidenum">
              <a:rPr lang="id-ID" smtClean="0"/>
              <a:pPr/>
              <a:t>4</a:t>
            </a:fld>
            <a:endParaRPr lang="id-ID" dirty="0"/>
          </a:p>
        </p:txBody>
      </p:sp>
      <p:pic>
        <p:nvPicPr>
          <p:cNvPr id="4098" name="Picture 2" descr="Image result for problem">
            <a:extLst>
              <a:ext uri="{FF2B5EF4-FFF2-40B4-BE49-F238E27FC236}">
                <a16:creationId xmlns:a16="http://schemas.microsoft.com/office/drawing/2014/main" id="{429B6E56-BAA1-43AA-BB6F-1243187B7F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4273" y="2447365"/>
            <a:ext cx="5502709" cy="3661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084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00400" y="2659224"/>
            <a:ext cx="12344400" cy="1080120"/>
          </a:xfrm>
          <a:prstGeom prst="rect">
            <a:avLst/>
          </a:prstGeom>
        </p:spPr>
        <p:txBody>
          <a:bodyPr/>
          <a:lstStyle>
            <a:lvl1pPr>
              <a:defRPr baseline="0"/>
            </a:lvl1pPr>
          </a:lstStyle>
          <a:p>
            <a:pPr>
              <a:spcBef>
                <a:spcPct val="0"/>
              </a:spcBef>
              <a:defRPr/>
            </a:pPr>
            <a:r>
              <a:rPr lang="en-CA" sz="6000" b="1" dirty="0">
                <a:solidFill>
                  <a:schemeClr val="accent1"/>
                </a:solidFill>
                <a:latin typeface="Arial" pitchFamily="34" charset="0"/>
                <a:ea typeface="+mj-ea"/>
                <a:cs typeface="Arial" pitchFamily="34" charset="0"/>
              </a:rPr>
              <a:t>Learn More</a:t>
            </a:r>
            <a:endParaRPr lang="en-US" sz="6000" b="1" dirty="0">
              <a:solidFill>
                <a:schemeClr val="accent1"/>
              </a:solidFill>
              <a:latin typeface="Arial" pitchFamily="34" charset="0"/>
              <a:ea typeface="+mj-ea"/>
              <a:cs typeface="Arial" pitchFamily="34" charset="0"/>
            </a:endParaRPr>
          </a:p>
        </p:txBody>
      </p:sp>
      <p:sp>
        <p:nvSpPr>
          <p:cNvPr id="9" name="TextBox 8"/>
          <p:cNvSpPr txBox="1"/>
          <p:nvPr/>
        </p:nvSpPr>
        <p:spPr>
          <a:xfrm>
            <a:off x="3323928" y="4063380"/>
            <a:ext cx="11970852" cy="2308324"/>
          </a:xfrm>
          <a:prstGeom prst="rect">
            <a:avLst/>
          </a:prstGeom>
          <a:noFill/>
        </p:spPr>
        <p:txBody>
          <a:bodyPr wrap="square" rtlCol="0">
            <a:spAutoFit/>
          </a:bodyPr>
          <a:lstStyle/>
          <a:p>
            <a:r>
              <a:rPr lang="en-GB" sz="3600" dirty="0">
                <a:latin typeface="Arial Narrow" pitchFamily="34" charset="0"/>
              </a:rPr>
              <a:t>Find us on Facebook, LinkedIn, Twitter and Google+</a:t>
            </a:r>
            <a:br>
              <a:rPr lang="en-GB" sz="3600" dirty="0">
                <a:latin typeface="Arial Narrow" pitchFamily="34" charset="0"/>
              </a:rPr>
            </a:br>
            <a:r>
              <a:rPr lang="en-GB" sz="3600" dirty="0">
                <a:latin typeface="Arial" pitchFamily="34" charset="0"/>
                <a:cs typeface="Arial" pitchFamily="34" charset="0"/>
              </a:rPr>
              <a:t>Visit: </a:t>
            </a:r>
            <a:r>
              <a:rPr lang="en-GB" sz="3600" b="1" dirty="0">
                <a:latin typeface="Arial Narrow" pitchFamily="34" charset="0"/>
                <a:hlinkClick r:id="rId2" tooltip="Crawford Tech website"/>
              </a:rPr>
              <a:t>www.crawfordtech.com</a:t>
            </a:r>
            <a:r>
              <a:rPr lang="en-GB" sz="3600" dirty="0">
                <a:latin typeface="Arial Narrow" pitchFamily="34" charset="0"/>
              </a:rPr>
              <a:t> or </a:t>
            </a:r>
            <a:br>
              <a:rPr lang="en-GB" sz="3600" dirty="0">
                <a:latin typeface="Arial Narrow" pitchFamily="34" charset="0"/>
              </a:rPr>
            </a:br>
            <a:r>
              <a:rPr lang="en-GB" sz="3600" dirty="0">
                <a:latin typeface="Arial" pitchFamily="34" charset="0"/>
                <a:cs typeface="Arial" pitchFamily="34" charset="0"/>
              </a:rPr>
              <a:t>e-mail: </a:t>
            </a:r>
            <a:r>
              <a:rPr lang="en-GB" sz="3600" b="1" dirty="0">
                <a:latin typeface="Arial Narrow" pitchFamily="34" charset="0"/>
                <a:cs typeface="Arial" pitchFamily="34" charset="0"/>
                <a:hlinkClick r:id="rId3" tooltip="Matt's email"/>
              </a:rPr>
              <a:t>dquon@crawfordtech.com</a:t>
            </a:r>
            <a:endParaRPr lang="en-GB" sz="3600" b="1" dirty="0">
              <a:latin typeface="Arial Narrow" pitchFamily="34" charset="0"/>
            </a:endParaRPr>
          </a:p>
          <a:p>
            <a:r>
              <a:rPr lang="en-GB" sz="3600" dirty="0">
                <a:latin typeface="Arial" pitchFamily="34" charset="0"/>
                <a:cs typeface="Arial" pitchFamily="34" charset="0"/>
              </a:rPr>
              <a:t>Phone: </a:t>
            </a:r>
            <a:r>
              <a:rPr lang="en-GB" sz="3600" b="1" dirty="0">
                <a:latin typeface="Arial" pitchFamily="34" charset="0"/>
                <a:cs typeface="Arial" pitchFamily="34" charset="0"/>
              </a:rPr>
              <a:t>647-928-9008</a:t>
            </a:r>
          </a:p>
        </p:txBody>
      </p:sp>
      <p:pic>
        <p:nvPicPr>
          <p:cNvPr id="8" name="Picture 2" descr="Find us on Facebook, Linkedin, Twitter" title="Find us on Facebook, Linkedin, Twitte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629902" y="7772400"/>
            <a:ext cx="4245989" cy="10801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7" name="Slide Number Placeholder 6"/>
          <p:cNvSpPr>
            <a:spLocks noGrp="1"/>
          </p:cNvSpPr>
          <p:nvPr>
            <p:ph type="sldNum" sz="quarter" idx="12"/>
          </p:nvPr>
        </p:nvSpPr>
        <p:spPr/>
        <p:txBody>
          <a:bodyPr/>
          <a:lstStyle/>
          <a:p>
            <a:fld id="{C9E3AFC7-270A-4247-83D7-4F2F6CE52981}" type="slidenum">
              <a:rPr lang="en-US" smtClean="0"/>
              <a:pPr/>
              <a:t>40</a:t>
            </a:fld>
            <a:endParaRPr lang="en-US"/>
          </a:p>
        </p:txBody>
      </p:sp>
    </p:spTree>
    <p:extLst>
      <p:ext uri="{BB962C8B-B14F-4D97-AF65-F5344CB8AC3E}">
        <p14:creationId xmlns:p14="http://schemas.microsoft.com/office/powerpoint/2010/main" val="779015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129417-9952-4958-94FE-B61BE695ECEC}"/>
              </a:ext>
            </a:extLst>
          </p:cNvPr>
          <p:cNvSpPr>
            <a:spLocks noGrp="1"/>
          </p:cNvSpPr>
          <p:nvPr>
            <p:ph idx="1"/>
          </p:nvPr>
        </p:nvSpPr>
        <p:spPr/>
        <p:txBody>
          <a:bodyPr/>
          <a:lstStyle/>
          <a:p>
            <a:r>
              <a:rPr lang="en-US" dirty="0"/>
              <a:t>Making content, educational content, published content, personal and confidential information accessible quickly and easily</a:t>
            </a:r>
          </a:p>
          <a:p>
            <a:r>
              <a:rPr lang="en-US" dirty="0"/>
              <a:t>Providing anyone the ability to make content accessible</a:t>
            </a:r>
          </a:p>
          <a:p>
            <a:r>
              <a:rPr lang="en-US" dirty="0"/>
              <a:t>Training</a:t>
            </a:r>
          </a:p>
        </p:txBody>
      </p:sp>
      <p:sp>
        <p:nvSpPr>
          <p:cNvPr id="3" name="Title 2">
            <a:extLst>
              <a:ext uri="{FF2B5EF4-FFF2-40B4-BE49-F238E27FC236}">
                <a16:creationId xmlns:a16="http://schemas.microsoft.com/office/drawing/2014/main" id="{9C61E10E-587A-4589-91BD-B5B13F1703F9}"/>
              </a:ext>
            </a:extLst>
          </p:cNvPr>
          <p:cNvSpPr>
            <a:spLocks noGrp="1"/>
          </p:cNvSpPr>
          <p:nvPr>
            <p:ph type="title"/>
          </p:nvPr>
        </p:nvSpPr>
        <p:spPr/>
        <p:txBody>
          <a:bodyPr/>
          <a:lstStyle/>
          <a:p>
            <a:r>
              <a:rPr lang="en-US" dirty="0"/>
              <a:t>The Challenge</a:t>
            </a:r>
          </a:p>
        </p:txBody>
      </p:sp>
      <p:sp>
        <p:nvSpPr>
          <p:cNvPr id="4" name="Footer Placeholder 3">
            <a:extLst>
              <a:ext uri="{FF2B5EF4-FFF2-40B4-BE49-F238E27FC236}">
                <a16:creationId xmlns:a16="http://schemas.microsoft.com/office/drawing/2014/main" id="{1C335FF3-195A-4A9A-B88F-FAF3F3399902}"/>
              </a:ext>
            </a:extLst>
          </p:cNvPr>
          <p:cNvSpPr>
            <a:spLocks noGrp="1"/>
          </p:cNvSpPr>
          <p:nvPr>
            <p:ph type="ftr" sz="quarter" idx="11"/>
          </p:nvPr>
        </p:nvSpPr>
        <p:spPr/>
        <p:txBody>
          <a:bodyPr/>
          <a:lstStyle/>
          <a:p>
            <a:r>
              <a:rPr lang="en-US"/>
              <a:t>www.crawfordtech.com</a:t>
            </a:r>
            <a:endParaRPr lang="id-ID" dirty="0"/>
          </a:p>
        </p:txBody>
      </p:sp>
      <p:sp>
        <p:nvSpPr>
          <p:cNvPr id="5" name="Slide Number Placeholder 4">
            <a:extLst>
              <a:ext uri="{FF2B5EF4-FFF2-40B4-BE49-F238E27FC236}">
                <a16:creationId xmlns:a16="http://schemas.microsoft.com/office/drawing/2014/main" id="{A8C657E1-2D82-47AB-9216-9380E9BBC99B}"/>
              </a:ext>
            </a:extLst>
          </p:cNvPr>
          <p:cNvSpPr>
            <a:spLocks noGrp="1"/>
          </p:cNvSpPr>
          <p:nvPr>
            <p:ph type="sldNum" sz="quarter" idx="12"/>
          </p:nvPr>
        </p:nvSpPr>
        <p:spPr/>
        <p:txBody>
          <a:bodyPr/>
          <a:lstStyle/>
          <a:p>
            <a:fld id="{C9F2E319-0919-499D-AD1F-7963255D1003}" type="slidenum">
              <a:rPr lang="id-ID" smtClean="0"/>
              <a:pPr/>
              <a:t>5</a:t>
            </a:fld>
            <a:endParaRPr lang="id-ID" dirty="0"/>
          </a:p>
        </p:txBody>
      </p:sp>
      <p:pic>
        <p:nvPicPr>
          <p:cNvPr id="5122" name="Picture 2" descr="Image result for challenge">
            <a:extLst>
              <a:ext uri="{FF2B5EF4-FFF2-40B4-BE49-F238E27FC236}">
                <a16:creationId xmlns:a16="http://schemas.microsoft.com/office/drawing/2014/main" id="{18FF5BEF-BD9F-4E80-8BDB-95BD8652A0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5749" y="4219575"/>
            <a:ext cx="7504579" cy="5599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167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DE1CF8-3928-4BCD-ABF6-D28760EDEB33}"/>
              </a:ext>
            </a:extLst>
          </p:cNvPr>
          <p:cNvSpPr>
            <a:spLocks noGrp="1"/>
          </p:cNvSpPr>
          <p:nvPr>
            <p:ph idx="1"/>
          </p:nvPr>
        </p:nvSpPr>
        <p:spPr/>
        <p:txBody>
          <a:bodyPr/>
          <a:lstStyle/>
          <a:p>
            <a:r>
              <a:rPr lang="en-US" dirty="0"/>
              <a:t>Manual remediation</a:t>
            </a:r>
          </a:p>
          <a:p>
            <a:r>
              <a:rPr lang="en-US" dirty="0"/>
              <a:t>Off Shoring</a:t>
            </a:r>
          </a:p>
          <a:p>
            <a:r>
              <a:rPr lang="en-US" dirty="0"/>
              <a:t>Desktop remediation</a:t>
            </a:r>
          </a:p>
          <a:p>
            <a:r>
              <a:rPr lang="en-US" dirty="0"/>
              <a:t>Expensive cost per page</a:t>
            </a:r>
          </a:p>
          <a:p>
            <a:r>
              <a:rPr lang="en-US" dirty="0"/>
              <a:t>Training all staff or some staff?</a:t>
            </a:r>
          </a:p>
          <a:p>
            <a:endParaRPr lang="en-US" dirty="0"/>
          </a:p>
        </p:txBody>
      </p:sp>
      <p:sp>
        <p:nvSpPr>
          <p:cNvPr id="3" name="Title 2">
            <a:extLst>
              <a:ext uri="{FF2B5EF4-FFF2-40B4-BE49-F238E27FC236}">
                <a16:creationId xmlns:a16="http://schemas.microsoft.com/office/drawing/2014/main" id="{06D2E079-CE08-49FF-8701-41EAC4BA6929}"/>
              </a:ext>
            </a:extLst>
          </p:cNvPr>
          <p:cNvSpPr>
            <a:spLocks noGrp="1"/>
          </p:cNvSpPr>
          <p:nvPr>
            <p:ph type="title"/>
          </p:nvPr>
        </p:nvSpPr>
        <p:spPr/>
        <p:txBody>
          <a:bodyPr/>
          <a:lstStyle/>
          <a:p>
            <a:r>
              <a:rPr lang="en-US" dirty="0"/>
              <a:t>What is the state of document accessibility</a:t>
            </a:r>
          </a:p>
        </p:txBody>
      </p:sp>
      <p:sp>
        <p:nvSpPr>
          <p:cNvPr id="4" name="Footer Placeholder 3">
            <a:extLst>
              <a:ext uri="{FF2B5EF4-FFF2-40B4-BE49-F238E27FC236}">
                <a16:creationId xmlns:a16="http://schemas.microsoft.com/office/drawing/2014/main" id="{C137FA66-0E44-4706-BF22-31E39C435217}"/>
              </a:ext>
            </a:extLst>
          </p:cNvPr>
          <p:cNvSpPr>
            <a:spLocks noGrp="1"/>
          </p:cNvSpPr>
          <p:nvPr>
            <p:ph type="ftr" sz="quarter" idx="11"/>
          </p:nvPr>
        </p:nvSpPr>
        <p:spPr/>
        <p:txBody>
          <a:bodyPr/>
          <a:lstStyle/>
          <a:p>
            <a:r>
              <a:rPr lang="en-US"/>
              <a:t>www.crawfordtech.com</a:t>
            </a:r>
            <a:endParaRPr lang="id-ID" dirty="0"/>
          </a:p>
        </p:txBody>
      </p:sp>
      <p:sp>
        <p:nvSpPr>
          <p:cNvPr id="5" name="Slide Number Placeholder 4">
            <a:extLst>
              <a:ext uri="{FF2B5EF4-FFF2-40B4-BE49-F238E27FC236}">
                <a16:creationId xmlns:a16="http://schemas.microsoft.com/office/drawing/2014/main" id="{FA1319B0-5B4E-4BB1-9266-9836B2769749}"/>
              </a:ext>
            </a:extLst>
          </p:cNvPr>
          <p:cNvSpPr>
            <a:spLocks noGrp="1"/>
          </p:cNvSpPr>
          <p:nvPr>
            <p:ph type="sldNum" sz="quarter" idx="12"/>
          </p:nvPr>
        </p:nvSpPr>
        <p:spPr/>
        <p:txBody>
          <a:bodyPr/>
          <a:lstStyle/>
          <a:p>
            <a:fld id="{C9F2E319-0919-499D-AD1F-7963255D1003}" type="slidenum">
              <a:rPr lang="id-ID" smtClean="0"/>
              <a:pPr/>
              <a:t>6</a:t>
            </a:fld>
            <a:endParaRPr lang="id-ID" dirty="0"/>
          </a:p>
        </p:txBody>
      </p:sp>
    </p:spTree>
    <p:extLst>
      <p:ext uri="{BB962C8B-B14F-4D97-AF65-F5344CB8AC3E}">
        <p14:creationId xmlns:p14="http://schemas.microsoft.com/office/powerpoint/2010/main" val="2756529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73D08E-A9FB-4336-B9F2-3E54846A4EDE}"/>
              </a:ext>
            </a:extLst>
          </p:cNvPr>
          <p:cNvSpPr>
            <a:spLocks noGrp="1"/>
          </p:cNvSpPr>
          <p:nvPr>
            <p:ph idx="1"/>
          </p:nvPr>
        </p:nvSpPr>
        <p:spPr/>
        <p:txBody>
          <a:bodyPr/>
          <a:lstStyle/>
          <a:p>
            <a:r>
              <a:rPr lang="en-US" dirty="0"/>
              <a:t>Adobe Acrobat PRO DC</a:t>
            </a:r>
          </a:p>
          <a:p>
            <a:r>
              <a:rPr lang="en-US" dirty="0"/>
              <a:t>CommonLook Global Access </a:t>
            </a:r>
          </a:p>
          <a:p>
            <a:r>
              <a:rPr lang="en-US" dirty="0"/>
              <a:t>Foxit</a:t>
            </a:r>
          </a:p>
          <a:p>
            <a:r>
              <a:rPr lang="en-US" dirty="0"/>
              <a:t>Others</a:t>
            </a:r>
          </a:p>
          <a:p>
            <a:endParaRPr lang="en-US" dirty="0"/>
          </a:p>
        </p:txBody>
      </p:sp>
      <p:sp>
        <p:nvSpPr>
          <p:cNvPr id="3" name="Title 2">
            <a:extLst>
              <a:ext uri="{FF2B5EF4-FFF2-40B4-BE49-F238E27FC236}">
                <a16:creationId xmlns:a16="http://schemas.microsoft.com/office/drawing/2014/main" id="{C9D6DED4-C6E8-468D-9674-D00631A251E1}"/>
              </a:ext>
            </a:extLst>
          </p:cNvPr>
          <p:cNvSpPr>
            <a:spLocks noGrp="1"/>
          </p:cNvSpPr>
          <p:nvPr>
            <p:ph type="title"/>
          </p:nvPr>
        </p:nvSpPr>
        <p:spPr/>
        <p:txBody>
          <a:bodyPr/>
          <a:lstStyle/>
          <a:p>
            <a:r>
              <a:rPr lang="en-US" dirty="0"/>
              <a:t>Desktop Remediation</a:t>
            </a:r>
          </a:p>
        </p:txBody>
      </p:sp>
      <p:sp>
        <p:nvSpPr>
          <p:cNvPr id="4" name="Footer Placeholder 3">
            <a:extLst>
              <a:ext uri="{FF2B5EF4-FFF2-40B4-BE49-F238E27FC236}">
                <a16:creationId xmlns:a16="http://schemas.microsoft.com/office/drawing/2014/main" id="{D5687B70-5301-42D3-B0EC-C45B272640C2}"/>
              </a:ext>
            </a:extLst>
          </p:cNvPr>
          <p:cNvSpPr>
            <a:spLocks noGrp="1"/>
          </p:cNvSpPr>
          <p:nvPr>
            <p:ph type="ftr" sz="quarter" idx="11"/>
          </p:nvPr>
        </p:nvSpPr>
        <p:spPr/>
        <p:txBody>
          <a:bodyPr/>
          <a:lstStyle/>
          <a:p>
            <a:r>
              <a:rPr lang="en-US"/>
              <a:t>www.crawfordtech.com</a:t>
            </a:r>
            <a:endParaRPr lang="id-ID" dirty="0"/>
          </a:p>
        </p:txBody>
      </p:sp>
      <p:sp>
        <p:nvSpPr>
          <p:cNvPr id="5" name="Slide Number Placeholder 4">
            <a:extLst>
              <a:ext uri="{FF2B5EF4-FFF2-40B4-BE49-F238E27FC236}">
                <a16:creationId xmlns:a16="http://schemas.microsoft.com/office/drawing/2014/main" id="{A723762F-9A98-49D8-AFB2-8A15EAC290FD}"/>
              </a:ext>
            </a:extLst>
          </p:cNvPr>
          <p:cNvSpPr>
            <a:spLocks noGrp="1"/>
          </p:cNvSpPr>
          <p:nvPr>
            <p:ph type="sldNum" sz="quarter" idx="12"/>
          </p:nvPr>
        </p:nvSpPr>
        <p:spPr/>
        <p:txBody>
          <a:bodyPr/>
          <a:lstStyle/>
          <a:p>
            <a:fld id="{C9F2E319-0919-499D-AD1F-7963255D1003}" type="slidenum">
              <a:rPr lang="id-ID" smtClean="0"/>
              <a:pPr/>
              <a:t>7</a:t>
            </a:fld>
            <a:endParaRPr lang="id-ID" dirty="0"/>
          </a:p>
        </p:txBody>
      </p:sp>
    </p:spTree>
    <p:extLst>
      <p:ext uri="{BB962C8B-B14F-4D97-AF65-F5344CB8AC3E}">
        <p14:creationId xmlns:p14="http://schemas.microsoft.com/office/powerpoint/2010/main" val="2363729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4AF87C-745E-4BFC-A112-5C11604DC951}"/>
              </a:ext>
            </a:extLst>
          </p:cNvPr>
          <p:cNvSpPr>
            <a:spLocks noGrp="1"/>
          </p:cNvSpPr>
          <p:nvPr>
            <p:ph idx="1"/>
          </p:nvPr>
        </p:nvSpPr>
        <p:spPr/>
        <p:txBody>
          <a:bodyPr/>
          <a:lstStyle/>
          <a:p>
            <a:r>
              <a:rPr lang="en-US" dirty="0"/>
              <a:t>Awareness of Accessibility, document accessibility is growing considerable</a:t>
            </a:r>
          </a:p>
          <a:p>
            <a:r>
              <a:rPr lang="en-US" dirty="0"/>
              <a:t>Scalable solutions are now available</a:t>
            </a:r>
          </a:p>
          <a:p>
            <a:r>
              <a:rPr lang="en-US" dirty="0"/>
              <a:t>Application technology for easy access</a:t>
            </a:r>
          </a:p>
        </p:txBody>
      </p:sp>
      <p:sp>
        <p:nvSpPr>
          <p:cNvPr id="3" name="Title 2">
            <a:extLst>
              <a:ext uri="{FF2B5EF4-FFF2-40B4-BE49-F238E27FC236}">
                <a16:creationId xmlns:a16="http://schemas.microsoft.com/office/drawing/2014/main" id="{DA2B55DE-5041-44B4-8738-772CEF48A677}"/>
              </a:ext>
            </a:extLst>
          </p:cNvPr>
          <p:cNvSpPr>
            <a:spLocks noGrp="1"/>
          </p:cNvSpPr>
          <p:nvPr>
            <p:ph type="title"/>
          </p:nvPr>
        </p:nvSpPr>
        <p:spPr/>
        <p:txBody>
          <a:bodyPr/>
          <a:lstStyle/>
          <a:p>
            <a:r>
              <a:rPr lang="en-US" dirty="0"/>
              <a:t>The Solution – Apply Technology</a:t>
            </a:r>
          </a:p>
        </p:txBody>
      </p:sp>
      <p:sp>
        <p:nvSpPr>
          <p:cNvPr id="4" name="Footer Placeholder 3">
            <a:extLst>
              <a:ext uri="{FF2B5EF4-FFF2-40B4-BE49-F238E27FC236}">
                <a16:creationId xmlns:a16="http://schemas.microsoft.com/office/drawing/2014/main" id="{8AFDC38D-9334-478A-983C-B3C1FF76C251}"/>
              </a:ext>
            </a:extLst>
          </p:cNvPr>
          <p:cNvSpPr>
            <a:spLocks noGrp="1"/>
          </p:cNvSpPr>
          <p:nvPr>
            <p:ph type="ftr" sz="quarter" idx="11"/>
          </p:nvPr>
        </p:nvSpPr>
        <p:spPr/>
        <p:txBody>
          <a:bodyPr/>
          <a:lstStyle/>
          <a:p>
            <a:r>
              <a:rPr lang="en-US"/>
              <a:t>www.crawfordtech.com</a:t>
            </a:r>
            <a:endParaRPr lang="id-ID" dirty="0"/>
          </a:p>
        </p:txBody>
      </p:sp>
      <p:sp>
        <p:nvSpPr>
          <p:cNvPr id="5" name="Slide Number Placeholder 4">
            <a:extLst>
              <a:ext uri="{FF2B5EF4-FFF2-40B4-BE49-F238E27FC236}">
                <a16:creationId xmlns:a16="http://schemas.microsoft.com/office/drawing/2014/main" id="{CE0CD446-C5FE-4B58-9D0E-2F919E9F5EF0}"/>
              </a:ext>
            </a:extLst>
          </p:cNvPr>
          <p:cNvSpPr>
            <a:spLocks noGrp="1"/>
          </p:cNvSpPr>
          <p:nvPr>
            <p:ph type="sldNum" sz="quarter" idx="12"/>
          </p:nvPr>
        </p:nvSpPr>
        <p:spPr/>
        <p:txBody>
          <a:bodyPr/>
          <a:lstStyle/>
          <a:p>
            <a:fld id="{C9F2E319-0919-499D-AD1F-7963255D1003}" type="slidenum">
              <a:rPr lang="id-ID" smtClean="0"/>
              <a:pPr/>
              <a:t>8</a:t>
            </a:fld>
            <a:endParaRPr lang="id-ID" dirty="0"/>
          </a:p>
        </p:txBody>
      </p:sp>
    </p:spTree>
    <p:extLst>
      <p:ext uri="{BB962C8B-B14F-4D97-AF65-F5344CB8AC3E}">
        <p14:creationId xmlns:p14="http://schemas.microsoft.com/office/powerpoint/2010/main" val="1650682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t>Goal</a:t>
            </a:r>
            <a:endParaRPr lang="en-US" dirty="0"/>
          </a:p>
        </p:txBody>
      </p:sp>
      <p:pic>
        <p:nvPicPr>
          <p:cNvPr id="10" name="Picture 9" descr="Image of a PDF icon representing a PDF file input&#10;" title="PDF logo ICON"/>
          <p:cNvPicPr>
            <a:picLocks noChangeAspect="1"/>
          </p:cNvPicPr>
          <p:nvPr/>
        </p:nvPicPr>
        <p:blipFill>
          <a:blip r:embed="rId2"/>
          <a:stretch>
            <a:fillRect/>
          </a:stretch>
        </p:blipFill>
        <p:spPr>
          <a:xfrm>
            <a:off x="2976565" y="3771902"/>
            <a:ext cx="3214688" cy="3214688"/>
          </a:xfrm>
          <a:prstGeom prst="rect">
            <a:avLst/>
          </a:prstGeom>
        </p:spPr>
      </p:pic>
      <p:cxnSp>
        <p:nvCxnSpPr>
          <p:cNvPr id="12" name="Straight Arrow Connector 11" descr="PDF becomes an Accessible PDF" title="Tranformation arrow"/>
          <p:cNvCxnSpPr/>
          <p:nvPr/>
        </p:nvCxnSpPr>
        <p:spPr>
          <a:xfrm>
            <a:off x="8001000" y="5443538"/>
            <a:ext cx="2628900" cy="0"/>
          </a:xfrm>
          <a:prstGeom prst="straightConnector1">
            <a:avLst/>
          </a:prstGeom>
          <a:ln w="215900">
            <a:tailEnd type="triangle"/>
          </a:ln>
        </p:spPr>
        <p:style>
          <a:lnRef idx="1">
            <a:schemeClr val="accent1"/>
          </a:lnRef>
          <a:fillRef idx="0">
            <a:schemeClr val="accent1"/>
          </a:fillRef>
          <a:effectRef idx="0">
            <a:schemeClr val="accent1"/>
          </a:effectRef>
          <a:fontRef idx="minor">
            <a:schemeClr val="tx1"/>
          </a:fontRef>
        </p:style>
      </p:cxnSp>
      <p:pic>
        <p:nvPicPr>
          <p:cNvPr id="9" name="Picture 8" descr="image of the output.  Accessible PDF output converted froma PDF" title="Accessible PDF - WCAG 2.0 AA"/>
          <p:cNvPicPr>
            <a:picLocks noChangeAspect="1"/>
          </p:cNvPicPr>
          <p:nvPr/>
        </p:nvPicPr>
        <p:blipFill>
          <a:blip r:embed="rId3"/>
          <a:stretch>
            <a:fillRect/>
          </a:stretch>
        </p:blipFill>
        <p:spPr>
          <a:xfrm>
            <a:off x="11430002" y="3771900"/>
            <a:ext cx="3071813" cy="3343275"/>
          </a:xfrm>
          <a:prstGeom prst="rect">
            <a:avLst/>
          </a:prstGeom>
        </p:spPr>
      </p:pic>
      <p:sp>
        <p:nvSpPr>
          <p:cNvPr id="2" name="TextBox 1"/>
          <p:cNvSpPr txBox="1"/>
          <p:nvPr/>
        </p:nvSpPr>
        <p:spPr>
          <a:xfrm>
            <a:off x="4907280" y="8214360"/>
            <a:ext cx="8183880" cy="369332"/>
          </a:xfrm>
          <a:prstGeom prst="rect">
            <a:avLst/>
          </a:prstGeom>
          <a:noFill/>
        </p:spPr>
        <p:txBody>
          <a:bodyPr wrap="square" rtlCol="0">
            <a:spAutoFit/>
          </a:bodyPr>
          <a:lstStyle/>
          <a:p>
            <a:r>
              <a:rPr lang="en-CA" sz="1800" dirty="0"/>
              <a:t>Scalability, time and cost savings</a:t>
            </a:r>
            <a:endParaRPr lang="en-US" sz="1800" dirty="0"/>
          </a:p>
        </p:txBody>
      </p:sp>
      <p:sp>
        <p:nvSpPr>
          <p:cNvPr id="4" name="Slide Number Placeholder 3"/>
          <p:cNvSpPr>
            <a:spLocks noGrp="1"/>
          </p:cNvSpPr>
          <p:nvPr>
            <p:ph type="sldNum" sz="quarter" idx="12"/>
          </p:nvPr>
        </p:nvSpPr>
        <p:spPr/>
        <p:txBody>
          <a:bodyPr/>
          <a:lstStyle/>
          <a:p>
            <a:pPr>
              <a:defRPr/>
            </a:pPr>
            <a:fld id="{D1C3A416-E459-4F32-95B2-B1C675C36BD3}" type="slidenum">
              <a:rPr lang="en-US" smtClean="0"/>
              <a:pPr>
                <a:defRPr/>
              </a:pPr>
              <a:t>9</a:t>
            </a:fld>
            <a:endParaRPr lang="en-US" dirty="0"/>
          </a:p>
        </p:txBody>
      </p:sp>
      <p:sp>
        <p:nvSpPr>
          <p:cNvPr id="6" name="AutoShape 4" descr="Image result for accessible PDF"/>
          <p:cNvSpPr>
            <a:spLocks noChangeAspect="1" noChangeArrowheads="1"/>
          </p:cNvSpPr>
          <p:nvPr/>
        </p:nvSpPr>
        <p:spPr bwMode="auto">
          <a:xfrm>
            <a:off x="2519363" y="-216694"/>
            <a:ext cx="457200" cy="4572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n-US" sz="3900"/>
          </a:p>
        </p:txBody>
      </p:sp>
      <p:sp>
        <p:nvSpPr>
          <p:cNvPr id="8" name="AutoShape 8" descr="Image result for accessible PDF"/>
          <p:cNvSpPr>
            <a:spLocks noChangeAspect="1" noChangeArrowheads="1"/>
          </p:cNvSpPr>
          <p:nvPr/>
        </p:nvSpPr>
        <p:spPr bwMode="auto">
          <a:xfrm>
            <a:off x="2747963" y="11908"/>
            <a:ext cx="457200" cy="4572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n-US" sz="3900"/>
          </a:p>
        </p:txBody>
      </p:sp>
    </p:spTree>
    <p:extLst>
      <p:ext uri="{BB962C8B-B14F-4D97-AF65-F5344CB8AC3E}">
        <p14:creationId xmlns:p14="http://schemas.microsoft.com/office/powerpoint/2010/main" val="1060197395"/>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000000"/>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813</Words>
  <Application>Microsoft Office PowerPoint</Application>
  <PresentationFormat>Custom</PresentationFormat>
  <Paragraphs>223</Paragraphs>
  <Slides>40</Slides>
  <Notes>7</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40</vt:i4>
      </vt:variant>
    </vt:vector>
  </HeadingPairs>
  <TitlesOfParts>
    <vt:vector size="47" baseType="lpstr">
      <vt:lpstr>Arial</vt:lpstr>
      <vt:lpstr>Arial Narrow</vt:lpstr>
      <vt:lpstr>Calibri</vt:lpstr>
      <vt:lpstr>Calibri Light</vt:lpstr>
      <vt:lpstr>Office Theme</vt:lpstr>
      <vt:lpstr>Custom Design</vt:lpstr>
      <vt:lpstr>Acrobat Document</vt:lpstr>
      <vt:lpstr>Best Practices for Automating Document Accessibility</vt:lpstr>
      <vt:lpstr>Agenda</vt:lpstr>
      <vt:lpstr>Accessibility Solutions</vt:lpstr>
      <vt:lpstr>The Problem</vt:lpstr>
      <vt:lpstr>The Challenge</vt:lpstr>
      <vt:lpstr>What is the state of document accessibility</vt:lpstr>
      <vt:lpstr>Desktop Remediation</vt:lpstr>
      <vt:lpstr>The Solution – Apply Technology</vt:lpstr>
      <vt:lpstr>Goal</vt:lpstr>
      <vt:lpstr>Technology</vt:lpstr>
      <vt:lpstr>Technology to Human Comparison</vt:lpstr>
      <vt:lpstr>Accuracy vs Time</vt:lpstr>
      <vt:lpstr>Print Ready Files (PDL)</vt:lpstr>
      <vt:lpstr>Template Remediation</vt:lpstr>
      <vt:lpstr>PRO Designer Screen Shot</vt:lpstr>
      <vt:lpstr>Tagging documents for accessibility</vt:lpstr>
      <vt:lpstr>Results</vt:lpstr>
      <vt:lpstr>Auto Tagger for Accessibility</vt:lpstr>
      <vt:lpstr>Auto Tagger for Accessibility</vt:lpstr>
      <vt:lpstr>Auto Tagging – Server solution</vt:lpstr>
      <vt:lpstr>Auto Tagging - future</vt:lpstr>
      <vt:lpstr>Results</vt:lpstr>
      <vt:lpstr>PowerPoint Presentation</vt:lpstr>
      <vt:lpstr>PowerPoint Presentation</vt:lpstr>
      <vt:lpstr>PowerPoint Presentation</vt:lpstr>
      <vt:lpstr>Pitfalls</vt:lpstr>
      <vt:lpstr>Pitfalls – ALT Text</vt:lpstr>
      <vt:lpstr>Complex Tables</vt:lpstr>
      <vt:lpstr>Mathmatical / Sybology</vt:lpstr>
      <vt:lpstr>Read Order</vt:lpstr>
      <vt:lpstr>Contrast</vt:lpstr>
      <vt:lpstr>Scanned Text</vt:lpstr>
      <vt:lpstr>Fillable Forms</vt:lpstr>
      <vt:lpstr>MasterOne Architecture Diagram</vt:lpstr>
      <vt:lpstr>Different from QR</vt:lpstr>
      <vt:lpstr>Voiceye</vt:lpstr>
      <vt:lpstr>Voiceye App and barcode scan</vt:lpstr>
      <vt:lpstr>What does it do?</vt:lpstr>
      <vt:lpstr>Testing – Quality Assurance / Control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Leveraging Technology for Accessible Documents</dc:title>
  <dc:creator>Dennis Quon</dc:creator>
  <cp:lastModifiedBy>Dennis Quon</cp:lastModifiedBy>
  <cp:revision>2</cp:revision>
  <dcterms:created xsi:type="dcterms:W3CDTF">2018-11-12T13:50:03Z</dcterms:created>
  <dcterms:modified xsi:type="dcterms:W3CDTF">2018-11-12T15:41:36Z</dcterms:modified>
</cp:coreProperties>
</file>