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2"/>
  </p:sldMasterIdLst>
  <p:notesMasterIdLst>
    <p:notesMasterId r:id="rId17"/>
  </p:notesMasterIdLst>
  <p:handoutMasterIdLst>
    <p:handoutMasterId r:id="rId18"/>
  </p:handoutMasterIdLst>
  <p:sldIdLst>
    <p:sldId id="256" r:id="rId3"/>
    <p:sldId id="258" r:id="rId4"/>
    <p:sldId id="262" r:id="rId5"/>
    <p:sldId id="263" r:id="rId6"/>
    <p:sldId id="264" r:id="rId7"/>
    <p:sldId id="265" r:id="rId8"/>
    <p:sldId id="266" r:id="rId9"/>
    <p:sldId id="267" r:id="rId10"/>
    <p:sldId id="268" r:id="rId11"/>
    <p:sldId id="269" r:id="rId12"/>
    <p:sldId id="270" r:id="rId13"/>
    <p:sldId id="260" r:id="rId14"/>
    <p:sldId id="259" r:id="rId15"/>
    <p:sldId id="272" r:id="rId16"/>
  </p:sldIdLst>
  <p:sldSz cx="9144000" cy="5143500" type="screen16x9"/>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lly Dedecker" initials="SD" lastIdx="70" clrIdx="0"/>
  <p:cmAuthor id="14" name="Brian O'Leary" initials="BO" lastIdx="0" clrIdx="14"/>
  <p:cmAuthor id="1" name="Kat Meyer" initials="" lastIdx="0" clrIdx="1"/>
  <p:cmAuthor id="15" name="Peter Balis" initials="PB" lastIdx="1" clrIdx="15"/>
  <p:cmAuthor id="16" name="Julie Blattberg" initials="" lastIdx="58" clrIdx="16">
    <p:extLst/>
  </p:cmAuthor>
  <p:cmAuthor id="13" name="BISG Inc" initials="BI [12]" lastIdx="1" clrIdx="1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D94CF"/>
    <a:srgbClr val="FF9966"/>
    <a:srgbClr val="414042"/>
    <a:srgbClr val="C6D0D2"/>
    <a:srgbClr val="89B30B"/>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C229FE-FD28-4E17-B809-88C563F539C7}" v="327" dt="2018-09-26T16:20:52.4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04" autoAdjust="0"/>
    <p:restoredTop sz="64340" autoAdjust="0"/>
  </p:normalViewPr>
  <p:slideViewPr>
    <p:cSldViewPr>
      <p:cViewPr varScale="1">
        <p:scale>
          <a:sx n="88" d="100"/>
          <a:sy n="88" d="100"/>
        </p:scale>
        <p:origin x="762" y="42"/>
      </p:cViewPr>
      <p:guideLst>
        <p:guide orient="horz" pos="2160"/>
        <p:guide pos="2880"/>
        <p:guide orient="horz" pos="1620"/>
      </p:guideLst>
    </p:cSldViewPr>
  </p:slideViewPr>
  <p:outlineViewPr>
    <p:cViewPr>
      <p:scale>
        <a:sx n="33" d="100"/>
        <a:sy n="33" d="100"/>
      </p:scale>
      <p:origin x="0" y="3840"/>
    </p:cViewPr>
  </p:outlineViewPr>
  <p:notesTextViewPr>
    <p:cViewPr>
      <p:scale>
        <a:sx n="75" d="100"/>
        <a:sy n="75" d="100"/>
      </p:scale>
      <p:origin x="0" y="0"/>
    </p:cViewPr>
  </p:notesTextViewPr>
  <p:notesViewPr>
    <p:cSldViewPr>
      <p:cViewPr varScale="1">
        <p:scale>
          <a:sx n="82" d="100"/>
          <a:sy n="82" d="100"/>
        </p:scale>
        <p:origin x="-3432"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8CF44AA-4744-6646-82AB-C70B26E17357}" type="datetimeFigureOut">
              <a:rPr lang="en-US" smtClean="0"/>
              <a:t>10/22/2018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091A948-991E-154C-B8DA-470907FE1357}" type="slidenum">
              <a:rPr lang="en-US" smtClean="0"/>
              <a:t>‹#›</a:t>
            </a:fld>
            <a:endParaRPr lang="en-US"/>
          </a:p>
        </p:txBody>
      </p:sp>
    </p:spTree>
    <p:extLst>
      <p:ext uri="{BB962C8B-B14F-4D97-AF65-F5344CB8AC3E}">
        <p14:creationId xmlns:p14="http://schemas.microsoft.com/office/powerpoint/2010/main" val="28614181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2355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28D9DAB4-01EC-4B0C-A643-E9764FC72C27}" type="slidenum">
              <a:rPr lang="en-US"/>
              <a:pPr/>
              <a:t>‹#›</a:t>
            </a:fld>
            <a:endParaRPr lang="en-US"/>
          </a:p>
        </p:txBody>
      </p:sp>
    </p:spTree>
    <p:extLst>
      <p:ext uri="{BB962C8B-B14F-4D97-AF65-F5344CB8AC3E}">
        <p14:creationId xmlns:p14="http://schemas.microsoft.com/office/powerpoint/2010/main" val="101704514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3D1613-EF39-4022-B076-CE74A55DA908}" type="slidenum">
              <a:rPr lang="en-US"/>
              <a:pPr/>
              <a:t>1</a:t>
            </a:fld>
            <a:endParaRPr lang="en-US"/>
          </a:p>
        </p:txBody>
      </p:sp>
      <p:sp>
        <p:nvSpPr>
          <p:cNvPr id="24578" name="Rectangle 2"/>
          <p:cNvSpPr>
            <a:spLocks noGrp="1" noRot="1" noChangeAspect="1" noChangeArrowheads="1" noTextEdit="1"/>
          </p:cNvSpPr>
          <p:nvPr>
            <p:ph type="sldImg"/>
          </p:nvPr>
        </p:nvSpPr>
        <p:spPr>
          <a:xfrm>
            <a:off x="406400" y="696913"/>
            <a:ext cx="6197600" cy="3486150"/>
          </a:xfrm>
          <a:ln/>
        </p:spPr>
      </p:sp>
      <p:sp>
        <p:nvSpPr>
          <p:cNvPr id="24579" name="Rectangle 3"/>
          <p:cNvSpPr>
            <a:spLocks noGrp="1" noChangeArrowheads="1"/>
          </p:cNvSpPr>
          <p:nvPr>
            <p:ph type="body" idx="1"/>
          </p:nvPr>
        </p:nvSpPr>
        <p:spPr/>
        <p:txBody>
          <a:bodyPr/>
          <a:lstStyle/>
          <a:p>
            <a:endParaRPr lang="en-US" sz="2000" dirty="0"/>
          </a:p>
        </p:txBody>
      </p:sp>
    </p:spTree>
    <p:extLst>
      <p:ext uri="{BB962C8B-B14F-4D97-AF65-F5344CB8AC3E}">
        <p14:creationId xmlns:p14="http://schemas.microsoft.com/office/powerpoint/2010/main" val="1462796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Don’t be driven by the final score, look at the most important areas for your students</a:t>
            </a:r>
          </a:p>
          <a:p>
            <a:r>
              <a:rPr lang="en-GB" dirty="0"/>
              <a:t>Consider using the reading apps round up as a starting point</a:t>
            </a:r>
          </a:p>
        </p:txBody>
      </p:sp>
      <p:sp>
        <p:nvSpPr>
          <p:cNvPr id="4" name="Slide Number Placeholder 3"/>
          <p:cNvSpPr>
            <a:spLocks noGrp="1"/>
          </p:cNvSpPr>
          <p:nvPr>
            <p:ph type="sldNum" sz="quarter" idx="5"/>
          </p:nvPr>
        </p:nvSpPr>
        <p:spPr/>
        <p:txBody>
          <a:bodyPr/>
          <a:lstStyle/>
          <a:p>
            <a:fld id="{28D9DAB4-01EC-4B0C-A643-E9764FC72C27}" type="slidenum">
              <a:rPr lang="en-US" smtClean="0"/>
              <a:pPr/>
              <a:t>11</a:t>
            </a:fld>
            <a:endParaRPr lang="en-US"/>
          </a:p>
        </p:txBody>
      </p:sp>
    </p:spTree>
    <p:extLst>
      <p:ext uri="{BB962C8B-B14F-4D97-AF65-F5344CB8AC3E}">
        <p14:creationId xmlns:p14="http://schemas.microsoft.com/office/powerpoint/2010/main" val="103525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1771650"/>
            <a:ext cx="9144000" cy="1833896"/>
          </a:xfrm>
        </p:spPr>
        <p:txBody>
          <a:bodyPr/>
          <a:lstStyle>
            <a:lvl1pPr algn="ctr">
              <a:defRPr sz="6400">
                <a:solidFill>
                  <a:srgbClr val="414042"/>
                </a:solidFill>
              </a:defRPr>
            </a:lvl1pPr>
          </a:lstStyle>
          <a:p>
            <a:pPr lvl="0"/>
            <a:r>
              <a:rPr lang="en-US" noProof="0" dirty="0"/>
              <a:t>Click to edit Master title style</a:t>
            </a:r>
          </a:p>
        </p:txBody>
      </p:sp>
      <p:sp>
        <p:nvSpPr>
          <p:cNvPr id="16387" name="Rectangle 3"/>
          <p:cNvSpPr>
            <a:spLocks noGrp="1" noChangeArrowheads="1"/>
          </p:cNvSpPr>
          <p:nvPr>
            <p:ph type="subTitle" idx="1" hasCustomPrompt="1"/>
          </p:nvPr>
        </p:nvSpPr>
        <p:spPr>
          <a:xfrm>
            <a:off x="2514600" y="4088810"/>
            <a:ext cx="4038600" cy="957262"/>
          </a:xfrm>
        </p:spPr>
        <p:txBody>
          <a:bodyPr/>
          <a:lstStyle>
            <a:lvl1pPr marL="0" indent="0" algn="ctr">
              <a:buFont typeface="Wingdings" pitchFamily="2" charset="2"/>
              <a:buNone/>
              <a:defRPr sz="3000"/>
            </a:lvl1pPr>
          </a:lstStyle>
          <a:p>
            <a:pPr lvl="0"/>
            <a:r>
              <a:rPr lang="en-US" noProof="0" dirty="0"/>
              <a:t>[date]</a:t>
            </a:r>
          </a:p>
        </p:txBody>
      </p:sp>
      <p:sp>
        <p:nvSpPr>
          <p:cNvPr id="16390" name="Rectangle 6"/>
          <p:cNvSpPr>
            <a:spLocks noGrp="1" noChangeArrowheads="1"/>
          </p:cNvSpPr>
          <p:nvPr>
            <p:ph type="sldNum" sz="quarter" idx="4"/>
          </p:nvPr>
        </p:nvSpPr>
        <p:spPr/>
        <p:txBody>
          <a:bodyPr/>
          <a:lstStyle>
            <a:lvl1pPr>
              <a:defRPr/>
            </a:lvl1pPr>
          </a:lstStyle>
          <a:p>
            <a:fld id="{59ED0D9B-BCDB-476B-9EF1-C219DB8232D9}" type="slidenum">
              <a:rPr lang="en-US"/>
              <a:pPr/>
              <a:t>‹#›</a:t>
            </a:fld>
            <a:endParaRPr lang="en-US"/>
          </a:p>
        </p:txBody>
      </p:sp>
      <p:sp>
        <p:nvSpPr>
          <p:cNvPr id="16392" name="Rectangle 8" descr="Gold bar"/>
          <p:cNvSpPr>
            <a:spLocks noChangeArrowheads="1"/>
          </p:cNvSpPr>
          <p:nvPr/>
        </p:nvSpPr>
        <p:spPr bwMode="auto">
          <a:xfrm>
            <a:off x="223421" y="3714750"/>
            <a:ext cx="2870200" cy="151210"/>
          </a:xfrm>
          <a:prstGeom prst="rect">
            <a:avLst/>
          </a:prstGeom>
          <a:solidFill>
            <a:srgbClr val="0D94CF"/>
          </a:solidFill>
          <a:ln>
            <a:solidFill>
              <a:srgbClr val="0D94CF"/>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393" name="Rectangle 9" descr="Orange bar"/>
          <p:cNvSpPr>
            <a:spLocks noChangeArrowheads="1"/>
          </p:cNvSpPr>
          <p:nvPr/>
        </p:nvSpPr>
        <p:spPr bwMode="auto">
          <a:xfrm>
            <a:off x="3093621" y="3714750"/>
            <a:ext cx="2870200" cy="151210"/>
          </a:xfrm>
          <a:prstGeom prst="rect">
            <a:avLst/>
          </a:prstGeom>
          <a:solidFill>
            <a:srgbClr val="58595B"/>
          </a:solidFill>
          <a:ln>
            <a:solidFill>
              <a:srgbClr val="58595B"/>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394" name="Rectangle 10" descr="Slate bar"/>
          <p:cNvSpPr>
            <a:spLocks noChangeArrowheads="1"/>
          </p:cNvSpPr>
          <p:nvPr/>
        </p:nvSpPr>
        <p:spPr bwMode="auto">
          <a:xfrm>
            <a:off x="5938421" y="3714750"/>
            <a:ext cx="2870200" cy="151210"/>
          </a:xfrm>
          <a:prstGeom prst="rect">
            <a:avLst/>
          </a:prstGeom>
          <a:solidFill>
            <a:srgbClr val="89B30B"/>
          </a:solidFill>
          <a:ln>
            <a:solidFill>
              <a:srgbClr val="89B30B"/>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pic>
        <p:nvPicPr>
          <p:cNvPr id="10" name="Picture 9" descr="BISG&#10;Book Industry Study Group"/>
          <p:cNvPicPr>
            <a:picLocks noChangeAspect="1"/>
          </p:cNvPicPr>
          <p:nvPr userDrawn="1"/>
        </p:nvPicPr>
        <p:blipFill rotWithShape="1">
          <a:blip r:embed="rId2"/>
          <a:srcRect t="7768" b="8634"/>
          <a:stretch/>
        </p:blipFill>
        <p:spPr>
          <a:xfrm>
            <a:off x="6869818" y="4088810"/>
            <a:ext cx="1943982" cy="957264"/>
          </a:xfrm>
          <a:prstGeom prst="rect">
            <a:avLst/>
          </a:prstGeom>
        </p:spPr>
      </p:pic>
      <p:pic>
        <p:nvPicPr>
          <p:cNvPr id="2" name="Picture 1" descr="Accessing Higher Ground&#10;Avvessible Media, Web &amp; Technology Conference&#10;Presented by AHEAD in collaboration with ATHEN">
            <a:extLst>
              <a:ext uri="{FF2B5EF4-FFF2-40B4-BE49-F238E27FC236}">
                <a16:creationId xmlns:a16="http://schemas.microsoft.com/office/drawing/2014/main" id="{46F0B91B-E7A5-4520-8992-F7E642D2004A}"/>
              </a:ext>
            </a:extLst>
          </p:cNvPr>
          <p:cNvPicPr>
            <a:picLocks noChangeAspect="1"/>
          </p:cNvPicPr>
          <p:nvPr userDrawn="1"/>
        </p:nvPicPr>
        <p:blipFill>
          <a:blip r:embed="rId3"/>
          <a:stretch>
            <a:fillRect/>
          </a:stretch>
        </p:blipFill>
        <p:spPr>
          <a:xfrm>
            <a:off x="233113" y="4088810"/>
            <a:ext cx="2175599" cy="95726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a:t>
            </a:r>
          </a:p>
        </p:txBody>
      </p:sp>
      <p:sp>
        <p:nvSpPr>
          <p:cNvPr id="5" name="Footer Placeholder 4"/>
          <p:cNvSpPr>
            <a:spLocks noGrp="1"/>
          </p:cNvSpPr>
          <p:nvPr>
            <p:ph type="ftr" sz="quarter" idx="11"/>
          </p:nvPr>
        </p:nvSpPr>
        <p:spPr/>
        <p:txBody>
          <a:bodyPr/>
          <a:lstStyle>
            <a:lvl1pPr>
              <a:defRPr/>
            </a:lvl1pPr>
          </a:lstStyle>
          <a:p>
            <a:r>
              <a:rPr lang="en-US"/>
              <a:t>© 2016, Book Industry Study Group, Inc. </a:t>
            </a:r>
          </a:p>
        </p:txBody>
      </p:sp>
      <p:sp>
        <p:nvSpPr>
          <p:cNvPr id="6" name="Slide Number Placeholder 5"/>
          <p:cNvSpPr>
            <a:spLocks noGrp="1"/>
          </p:cNvSpPr>
          <p:nvPr>
            <p:ph type="sldNum" sz="quarter" idx="12"/>
          </p:nvPr>
        </p:nvSpPr>
        <p:spPr/>
        <p:txBody>
          <a:bodyPr/>
          <a:lstStyle>
            <a:lvl1pPr>
              <a:defRPr/>
            </a:lvl1pPr>
          </a:lstStyle>
          <a:p>
            <a:fld id="{7FAB39A5-383C-4C1E-B15D-E12C08A058FE}" type="slidenum">
              <a:rPr lang="en-US"/>
              <a:pPr/>
              <a:t>‹#›</a:t>
            </a:fld>
            <a:endParaRPr lang="en-US"/>
          </a:p>
        </p:txBody>
      </p:sp>
      <p:sp>
        <p:nvSpPr>
          <p:cNvPr id="7" name="Line 8"/>
          <p:cNvSpPr>
            <a:spLocks noChangeShapeType="1"/>
          </p:cNvSpPr>
          <p:nvPr userDrawn="1"/>
        </p:nvSpPr>
        <p:spPr bwMode="auto">
          <a:xfrm>
            <a:off x="457200" y="1085850"/>
            <a:ext cx="8077200" cy="0"/>
          </a:xfrm>
          <a:prstGeom prst="line">
            <a:avLst/>
          </a:prstGeom>
          <a:noFill/>
          <a:ln w="19050">
            <a:solidFill>
              <a:srgbClr val="89B30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15814221"/>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8360"/>
            <a:ext cx="2057400" cy="438983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8360"/>
            <a:ext cx="6019800" cy="43898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a:t>
            </a:r>
          </a:p>
        </p:txBody>
      </p:sp>
      <p:sp>
        <p:nvSpPr>
          <p:cNvPr id="5" name="Footer Placeholder 4"/>
          <p:cNvSpPr>
            <a:spLocks noGrp="1"/>
          </p:cNvSpPr>
          <p:nvPr>
            <p:ph type="ftr" sz="quarter" idx="11"/>
          </p:nvPr>
        </p:nvSpPr>
        <p:spPr/>
        <p:txBody>
          <a:bodyPr/>
          <a:lstStyle>
            <a:lvl1pPr>
              <a:defRPr/>
            </a:lvl1pPr>
          </a:lstStyle>
          <a:p>
            <a:r>
              <a:rPr lang="en-US"/>
              <a:t>© 2016, Book Industry Study Group, Inc. </a:t>
            </a:r>
          </a:p>
        </p:txBody>
      </p:sp>
      <p:sp>
        <p:nvSpPr>
          <p:cNvPr id="6" name="Slide Number Placeholder 5"/>
          <p:cNvSpPr>
            <a:spLocks noGrp="1"/>
          </p:cNvSpPr>
          <p:nvPr>
            <p:ph type="sldNum" sz="quarter" idx="12"/>
          </p:nvPr>
        </p:nvSpPr>
        <p:spPr/>
        <p:txBody>
          <a:bodyPr/>
          <a:lstStyle>
            <a:lvl1pPr>
              <a:defRPr/>
            </a:lvl1pPr>
          </a:lstStyle>
          <a:p>
            <a:fld id="{00F4CA57-A104-46CB-B20B-6286CFBCF274}" type="slidenum">
              <a:rPr lang="en-US"/>
              <a:pPr/>
              <a:t>‹#›</a:t>
            </a:fld>
            <a:endParaRPr lang="en-US"/>
          </a:p>
        </p:txBody>
      </p:sp>
    </p:spTree>
    <p:extLst>
      <p:ext uri="{BB962C8B-B14F-4D97-AF65-F5344CB8AC3E}">
        <p14:creationId xmlns:p14="http://schemas.microsoft.com/office/powerpoint/2010/main" val="4234754555"/>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8360"/>
            <a:ext cx="8229600" cy="854869"/>
          </a:xfrm>
        </p:spPr>
        <p:txBody>
          <a:bodyPr/>
          <a:lstStyle/>
          <a:p>
            <a:r>
              <a:rPr lang="en-US"/>
              <a:t>Click to edit Master title style</a:t>
            </a:r>
          </a:p>
        </p:txBody>
      </p:sp>
      <p:sp>
        <p:nvSpPr>
          <p:cNvPr id="3" name="Text Placeholder 2"/>
          <p:cNvSpPr>
            <a:spLocks noGrp="1"/>
          </p:cNvSpPr>
          <p:nvPr>
            <p:ph type="body" sz="half" idx="1"/>
          </p:nvPr>
        </p:nvSpPr>
        <p:spPr>
          <a:xfrm>
            <a:off x="457200" y="1200150"/>
            <a:ext cx="4038600" cy="33980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200151"/>
            <a:ext cx="4038600" cy="16418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2956322"/>
            <a:ext cx="4038600" cy="16418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4686300"/>
            <a:ext cx="2133600" cy="342900"/>
          </a:xfrm>
        </p:spPr>
        <p:txBody>
          <a:bodyPr/>
          <a:lstStyle>
            <a:lvl1pPr>
              <a:defRPr/>
            </a:lvl1pPr>
          </a:lstStyle>
          <a:p>
            <a:r>
              <a:rPr lang="en-US"/>
              <a:t>‹#›</a:t>
            </a:r>
          </a:p>
        </p:txBody>
      </p:sp>
      <p:sp>
        <p:nvSpPr>
          <p:cNvPr id="7" name="Footer Placeholder 6"/>
          <p:cNvSpPr>
            <a:spLocks noGrp="1"/>
          </p:cNvSpPr>
          <p:nvPr>
            <p:ph type="ftr" sz="quarter" idx="11"/>
          </p:nvPr>
        </p:nvSpPr>
        <p:spPr>
          <a:xfrm>
            <a:off x="3124200" y="4686300"/>
            <a:ext cx="2895600" cy="342900"/>
          </a:xfrm>
        </p:spPr>
        <p:txBody>
          <a:bodyPr/>
          <a:lstStyle>
            <a:lvl1pPr>
              <a:defRPr/>
            </a:lvl1pPr>
          </a:lstStyle>
          <a:p>
            <a:r>
              <a:rPr lang="en-US"/>
              <a:t>© 2016, Book Industry Study Group, Inc. </a:t>
            </a:r>
          </a:p>
        </p:txBody>
      </p:sp>
      <p:sp>
        <p:nvSpPr>
          <p:cNvPr id="8" name="Slide Number Placeholder 7"/>
          <p:cNvSpPr>
            <a:spLocks noGrp="1"/>
          </p:cNvSpPr>
          <p:nvPr>
            <p:ph type="sldNum" sz="quarter" idx="12"/>
          </p:nvPr>
        </p:nvSpPr>
        <p:spPr>
          <a:xfrm>
            <a:off x="6553200" y="4686300"/>
            <a:ext cx="2133600" cy="342900"/>
          </a:xfrm>
        </p:spPr>
        <p:txBody>
          <a:bodyPr/>
          <a:lstStyle>
            <a:lvl1pPr>
              <a:defRPr/>
            </a:lvl1pPr>
          </a:lstStyle>
          <a:p>
            <a:fld id="{2DAD04CB-67C6-4DA5-8463-036D7B9243B7}" type="slidenum">
              <a:rPr lang="en-US"/>
              <a:pPr/>
              <a:t>‹#›</a:t>
            </a:fld>
            <a:endParaRPr lang="en-US"/>
          </a:p>
        </p:txBody>
      </p:sp>
      <p:sp>
        <p:nvSpPr>
          <p:cNvPr id="9" name="Line 8"/>
          <p:cNvSpPr>
            <a:spLocks noChangeShapeType="1"/>
          </p:cNvSpPr>
          <p:nvPr userDrawn="1"/>
        </p:nvSpPr>
        <p:spPr bwMode="auto">
          <a:xfrm>
            <a:off x="457200" y="1085850"/>
            <a:ext cx="8077200" cy="0"/>
          </a:xfrm>
          <a:prstGeom prst="line">
            <a:avLst/>
          </a:prstGeom>
          <a:noFill/>
          <a:ln w="19050">
            <a:solidFill>
              <a:srgbClr val="89B30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55595838"/>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08360"/>
            <a:ext cx="8229600" cy="854869"/>
          </a:xfrm>
        </p:spPr>
        <p:txBody>
          <a:bodyPr/>
          <a:lstStyle/>
          <a:p>
            <a:r>
              <a:rPr lang="en-US"/>
              <a:t>Click to edit Master title style</a:t>
            </a:r>
          </a:p>
        </p:txBody>
      </p:sp>
      <p:sp>
        <p:nvSpPr>
          <p:cNvPr id="3" name="Text Placeholder 2"/>
          <p:cNvSpPr>
            <a:spLocks noGrp="1"/>
          </p:cNvSpPr>
          <p:nvPr>
            <p:ph type="body" sz="half" idx="1"/>
          </p:nvPr>
        </p:nvSpPr>
        <p:spPr>
          <a:xfrm>
            <a:off x="457200" y="1200150"/>
            <a:ext cx="4038600" cy="33980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lipArt Placeholder 3"/>
          <p:cNvSpPr>
            <a:spLocks noGrp="1"/>
          </p:cNvSpPr>
          <p:nvPr>
            <p:ph type="clipArt" sz="half" idx="2"/>
          </p:nvPr>
        </p:nvSpPr>
        <p:spPr>
          <a:xfrm>
            <a:off x="4648200" y="1200150"/>
            <a:ext cx="4038600" cy="3398044"/>
          </a:xfrm>
        </p:spPr>
        <p:txBody>
          <a:bodyPr/>
          <a:lstStyle/>
          <a:p>
            <a:r>
              <a:rPr lang="en-US"/>
              <a:t>Click icon to add clip art</a:t>
            </a:r>
          </a:p>
        </p:txBody>
      </p:sp>
      <p:sp>
        <p:nvSpPr>
          <p:cNvPr id="5" name="Date Placeholder 4"/>
          <p:cNvSpPr>
            <a:spLocks noGrp="1"/>
          </p:cNvSpPr>
          <p:nvPr>
            <p:ph type="dt" sz="half" idx="10"/>
          </p:nvPr>
        </p:nvSpPr>
        <p:spPr>
          <a:xfrm>
            <a:off x="457200" y="4686300"/>
            <a:ext cx="2133600" cy="342900"/>
          </a:xfrm>
        </p:spPr>
        <p:txBody>
          <a:bodyPr/>
          <a:lstStyle>
            <a:lvl1pPr>
              <a:defRPr/>
            </a:lvl1pPr>
          </a:lstStyle>
          <a:p>
            <a:r>
              <a:rPr lang="en-US"/>
              <a:t>‹#›</a:t>
            </a:r>
          </a:p>
        </p:txBody>
      </p:sp>
      <p:sp>
        <p:nvSpPr>
          <p:cNvPr id="6" name="Footer Placeholder 5"/>
          <p:cNvSpPr>
            <a:spLocks noGrp="1"/>
          </p:cNvSpPr>
          <p:nvPr>
            <p:ph type="ftr" sz="quarter" idx="11"/>
          </p:nvPr>
        </p:nvSpPr>
        <p:spPr>
          <a:xfrm>
            <a:off x="3124200" y="4686300"/>
            <a:ext cx="2895600" cy="342900"/>
          </a:xfrm>
        </p:spPr>
        <p:txBody>
          <a:bodyPr/>
          <a:lstStyle>
            <a:lvl1pPr>
              <a:defRPr/>
            </a:lvl1pPr>
          </a:lstStyle>
          <a:p>
            <a:r>
              <a:rPr lang="en-US"/>
              <a:t>© 2016, Book Industry Study Group, Inc. </a:t>
            </a:r>
          </a:p>
        </p:txBody>
      </p:sp>
      <p:sp>
        <p:nvSpPr>
          <p:cNvPr id="7" name="Slide Number Placeholder 6"/>
          <p:cNvSpPr>
            <a:spLocks noGrp="1"/>
          </p:cNvSpPr>
          <p:nvPr>
            <p:ph type="sldNum" sz="quarter" idx="12"/>
          </p:nvPr>
        </p:nvSpPr>
        <p:spPr>
          <a:xfrm>
            <a:off x="6553200" y="4686300"/>
            <a:ext cx="2133600" cy="342900"/>
          </a:xfrm>
        </p:spPr>
        <p:txBody>
          <a:bodyPr/>
          <a:lstStyle>
            <a:lvl1pPr>
              <a:defRPr/>
            </a:lvl1pPr>
          </a:lstStyle>
          <a:p>
            <a:fld id="{E60F0DFF-59C1-48D2-93BC-79534E5D7AB6}" type="slidenum">
              <a:rPr lang="en-US"/>
              <a:pPr/>
              <a:t>‹#›</a:t>
            </a:fld>
            <a:endParaRPr lang="en-US"/>
          </a:p>
        </p:txBody>
      </p:sp>
      <p:sp>
        <p:nvSpPr>
          <p:cNvPr id="8" name="Line 8"/>
          <p:cNvSpPr>
            <a:spLocks noChangeShapeType="1"/>
          </p:cNvSpPr>
          <p:nvPr userDrawn="1"/>
        </p:nvSpPr>
        <p:spPr bwMode="auto">
          <a:xfrm>
            <a:off x="457200" y="1085850"/>
            <a:ext cx="8077200" cy="0"/>
          </a:xfrm>
          <a:prstGeom prst="line">
            <a:avLst/>
          </a:prstGeom>
          <a:noFill/>
          <a:ln w="19050">
            <a:solidFill>
              <a:srgbClr val="89B30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331767773"/>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a:t>
            </a:r>
          </a:p>
        </p:txBody>
      </p:sp>
      <p:sp>
        <p:nvSpPr>
          <p:cNvPr id="5" name="Footer Placeholder 4"/>
          <p:cNvSpPr>
            <a:spLocks noGrp="1"/>
          </p:cNvSpPr>
          <p:nvPr>
            <p:ph type="ftr" sz="quarter" idx="11"/>
          </p:nvPr>
        </p:nvSpPr>
        <p:spPr/>
        <p:txBody>
          <a:bodyPr/>
          <a:lstStyle>
            <a:lvl1pPr>
              <a:defRPr/>
            </a:lvl1pPr>
          </a:lstStyle>
          <a:p>
            <a:r>
              <a:rPr lang="en-US"/>
              <a:t>© 2016, Book Industry Study Group, Inc. </a:t>
            </a:r>
          </a:p>
        </p:txBody>
      </p:sp>
      <p:sp>
        <p:nvSpPr>
          <p:cNvPr id="6" name="Slide Number Placeholder 5"/>
          <p:cNvSpPr>
            <a:spLocks noGrp="1"/>
          </p:cNvSpPr>
          <p:nvPr>
            <p:ph type="sldNum" sz="quarter" idx="12"/>
          </p:nvPr>
        </p:nvSpPr>
        <p:spPr/>
        <p:txBody>
          <a:bodyPr/>
          <a:lstStyle>
            <a:lvl1pPr>
              <a:defRPr/>
            </a:lvl1pPr>
          </a:lstStyle>
          <a:p>
            <a:fld id="{D38641D1-CF69-413C-AF7A-E3E0A5071BA7}" type="slidenum">
              <a:rPr lang="en-US"/>
              <a:pPr/>
              <a:t>‹#›</a:t>
            </a:fld>
            <a:endParaRPr lang="en-US"/>
          </a:p>
        </p:txBody>
      </p:sp>
      <p:sp>
        <p:nvSpPr>
          <p:cNvPr id="7" name="Line 8"/>
          <p:cNvSpPr>
            <a:spLocks noChangeShapeType="1"/>
          </p:cNvSpPr>
          <p:nvPr userDrawn="1"/>
        </p:nvSpPr>
        <p:spPr bwMode="auto">
          <a:xfrm>
            <a:off x="457200" y="1085850"/>
            <a:ext cx="8077200" cy="0"/>
          </a:xfrm>
          <a:prstGeom prst="line">
            <a:avLst/>
          </a:prstGeom>
          <a:noFill/>
          <a:ln w="19050">
            <a:solidFill>
              <a:srgbClr val="89B30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773433774"/>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a:t>
            </a:r>
          </a:p>
        </p:txBody>
      </p:sp>
      <p:sp>
        <p:nvSpPr>
          <p:cNvPr id="5" name="Footer Placeholder 4"/>
          <p:cNvSpPr>
            <a:spLocks noGrp="1"/>
          </p:cNvSpPr>
          <p:nvPr>
            <p:ph type="ftr" sz="quarter" idx="11"/>
          </p:nvPr>
        </p:nvSpPr>
        <p:spPr/>
        <p:txBody>
          <a:bodyPr/>
          <a:lstStyle>
            <a:lvl1pPr>
              <a:defRPr/>
            </a:lvl1pPr>
          </a:lstStyle>
          <a:p>
            <a:r>
              <a:rPr lang="en-US"/>
              <a:t>© 2016, Book Industry Study Group, Inc. </a:t>
            </a:r>
          </a:p>
        </p:txBody>
      </p:sp>
      <p:sp>
        <p:nvSpPr>
          <p:cNvPr id="6" name="Slide Number Placeholder 5"/>
          <p:cNvSpPr>
            <a:spLocks noGrp="1"/>
          </p:cNvSpPr>
          <p:nvPr>
            <p:ph type="sldNum" sz="quarter" idx="12"/>
          </p:nvPr>
        </p:nvSpPr>
        <p:spPr/>
        <p:txBody>
          <a:bodyPr/>
          <a:lstStyle>
            <a:lvl1pPr>
              <a:defRPr/>
            </a:lvl1pPr>
          </a:lstStyle>
          <a:p>
            <a:fld id="{E4CF2BBB-7411-4874-A19A-8E5DEA92C9E6}" type="slidenum">
              <a:rPr lang="en-US"/>
              <a:pPr/>
              <a:t>‹#›</a:t>
            </a:fld>
            <a:endParaRPr lang="en-US"/>
          </a:p>
        </p:txBody>
      </p:sp>
    </p:spTree>
    <p:extLst>
      <p:ext uri="{BB962C8B-B14F-4D97-AF65-F5344CB8AC3E}">
        <p14:creationId xmlns:p14="http://schemas.microsoft.com/office/powerpoint/2010/main" val="903443614"/>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80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80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a:t>
            </a:r>
          </a:p>
        </p:txBody>
      </p:sp>
      <p:sp>
        <p:nvSpPr>
          <p:cNvPr id="6" name="Footer Placeholder 5"/>
          <p:cNvSpPr>
            <a:spLocks noGrp="1"/>
          </p:cNvSpPr>
          <p:nvPr>
            <p:ph type="ftr" sz="quarter" idx="11"/>
          </p:nvPr>
        </p:nvSpPr>
        <p:spPr/>
        <p:txBody>
          <a:bodyPr/>
          <a:lstStyle>
            <a:lvl1pPr>
              <a:defRPr/>
            </a:lvl1pPr>
          </a:lstStyle>
          <a:p>
            <a:r>
              <a:rPr lang="en-US"/>
              <a:t>© 2016, Book Industry Study Group, Inc. </a:t>
            </a:r>
          </a:p>
        </p:txBody>
      </p:sp>
      <p:sp>
        <p:nvSpPr>
          <p:cNvPr id="7" name="Slide Number Placeholder 6"/>
          <p:cNvSpPr>
            <a:spLocks noGrp="1"/>
          </p:cNvSpPr>
          <p:nvPr>
            <p:ph type="sldNum" sz="quarter" idx="12"/>
          </p:nvPr>
        </p:nvSpPr>
        <p:spPr/>
        <p:txBody>
          <a:bodyPr/>
          <a:lstStyle>
            <a:lvl1pPr>
              <a:defRPr/>
            </a:lvl1pPr>
          </a:lstStyle>
          <a:p>
            <a:fld id="{9BA7C3EF-5BC0-419B-BBD4-4F2491E4942F}" type="slidenum">
              <a:rPr lang="en-US"/>
              <a:pPr/>
              <a:t>‹#›</a:t>
            </a:fld>
            <a:endParaRPr lang="en-US"/>
          </a:p>
        </p:txBody>
      </p:sp>
      <p:sp>
        <p:nvSpPr>
          <p:cNvPr id="8" name="Line 8"/>
          <p:cNvSpPr>
            <a:spLocks noChangeShapeType="1"/>
          </p:cNvSpPr>
          <p:nvPr userDrawn="1"/>
        </p:nvSpPr>
        <p:spPr bwMode="auto">
          <a:xfrm>
            <a:off x="457200" y="1085850"/>
            <a:ext cx="8077200" cy="0"/>
          </a:xfrm>
          <a:prstGeom prst="line">
            <a:avLst/>
          </a:prstGeom>
          <a:noFill/>
          <a:ln w="19050">
            <a:solidFill>
              <a:srgbClr val="89B30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503134264"/>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a:t>
            </a:r>
          </a:p>
        </p:txBody>
      </p:sp>
      <p:sp>
        <p:nvSpPr>
          <p:cNvPr id="8" name="Footer Placeholder 7"/>
          <p:cNvSpPr>
            <a:spLocks noGrp="1"/>
          </p:cNvSpPr>
          <p:nvPr>
            <p:ph type="ftr" sz="quarter" idx="11"/>
          </p:nvPr>
        </p:nvSpPr>
        <p:spPr/>
        <p:txBody>
          <a:bodyPr/>
          <a:lstStyle>
            <a:lvl1pPr>
              <a:defRPr/>
            </a:lvl1pPr>
          </a:lstStyle>
          <a:p>
            <a:r>
              <a:rPr lang="en-US"/>
              <a:t>© 2016, Book Industry Study Group, Inc. </a:t>
            </a:r>
          </a:p>
        </p:txBody>
      </p:sp>
      <p:sp>
        <p:nvSpPr>
          <p:cNvPr id="9" name="Slide Number Placeholder 8"/>
          <p:cNvSpPr>
            <a:spLocks noGrp="1"/>
          </p:cNvSpPr>
          <p:nvPr>
            <p:ph type="sldNum" sz="quarter" idx="12"/>
          </p:nvPr>
        </p:nvSpPr>
        <p:spPr/>
        <p:txBody>
          <a:bodyPr/>
          <a:lstStyle>
            <a:lvl1pPr>
              <a:defRPr/>
            </a:lvl1pPr>
          </a:lstStyle>
          <a:p>
            <a:fld id="{6EAA040E-9FB1-4EE4-9030-546FA668C4DE}" type="slidenum">
              <a:rPr lang="en-US"/>
              <a:pPr/>
              <a:t>‹#›</a:t>
            </a:fld>
            <a:endParaRPr lang="en-US"/>
          </a:p>
        </p:txBody>
      </p:sp>
      <p:sp>
        <p:nvSpPr>
          <p:cNvPr id="10" name="Line 8"/>
          <p:cNvSpPr>
            <a:spLocks noChangeShapeType="1"/>
          </p:cNvSpPr>
          <p:nvPr userDrawn="1"/>
        </p:nvSpPr>
        <p:spPr bwMode="auto">
          <a:xfrm>
            <a:off x="457200" y="1085850"/>
            <a:ext cx="8077200" cy="0"/>
          </a:xfrm>
          <a:prstGeom prst="line">
            <a:avLst/>
          </a:prstGeom>
          <a:noFill/>
          <a:ln w="19050">
            <a:solidFill>
              <a:srgbClr val="89B30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407443182"/>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a:t>
            </a:r>
          </a:p>
        </p:txBody>
      </p:sp>
      <p:sp>
        <p:nvSpPr>
          <p:cNvPr id="4" name="Footer Placeholder 3"/>
          <p:cNvSpPr>
            <a:spLocks noGrp="1"/>
          </p:cNvSpPr>
          <p:nvPr>
            <p:ph type="ftr" sz="quarter" idx="11"/>
          </p:nvPr>
        </p:nvSpPr>
        <p:spPr/>
        <p:txBody>
          <a:bodyPr/>
          <a:lstStyle>
            <a:lvl1pPr>
              <a:defRPr/>
            </a:lvl1pPr>
          </a:lstStyle>
          <a:p>
            <a:r>
              <a:rPr lang="en-US"/>
              <a:t>© 2016, Book Industry Study Group, Inc. </a:t>
            </a:r>
          </a:p>
        </p:txBody>
      </p:sp>
      <p:sp>
        <p:nvSpPr>
          <p:cNvPr id="5" name="Slide Number Placeholder 4"/>
          <p:cNvSpPr>
            <a:spLocks noGrp="1"/>
          </p:cNvSpPr>
          <p:nvPr>
            <p:ph type="sldNum" sz="quarter" idx="12"/>
          </p:nvPr>
        </p:nvSpPr>
        <p:spPr/>
        <p:txBody>
          <a:bodyPr/>
          <a:lstStyle>
            <a:lvl1pPr>
              <a:defRPr/>
            </a:lvl1pPr>
          </a:lstStyle>
          <a:p>
            <a:fld id="{0761EAC1-94B8-4E7C-B4A7-D87FC09C25AB}" type="slidenum">
              <a:rPr lang="en-US"/>
              <a:pPr/>
              <a:t>‹#›</a:t>
            </a:fld>
            <a:endParaRPr lang="en-US"/>
          </a:p>
        </p:txBody>
      </p:sp>
      <p:sp>
        <p:nvSpPr>
          <p:cNvPr id="6" name="Line 8"/>
          <p:cNvSpPr>
            <a:spLocks noChangeShapeType="1"/>
          </p:cNvSpPr>
          <p:nvPr userDrawn="1"/>
        </p:nvSpPr>
        <p:spPr bwMode="auto">
          <a:xfrm>
            <a:off x="457200" y="1085850"/>
            <a:ext cx="8077200" cy="0"/>
          </a:xfrm>
          <a:prstGeom prst="line">
            <a:avLst/>
          </a:prstGeom>
          <a:noFill/>
          <a:ln w="19050">
            <a:solidFill>
              <a:srgbClr val="89B30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647711991"/>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a:t>
            </a:r>
          </a:p>
        </p:txBody>
      </p:sp>
      <p:sp>
        <p:nvSpPr>
          <p:cNvPr id="3" name="Footer Placeholder 2"/>
          <p:cNvSpPr>
            <a:spLocks noGrp="1"/>
          </p:cNvSpPr>
          <p:nvPr>
            <p:ph type="ftr" sz="quarter" idx="11"/>
          </p:nvPr>
        </p:nvSpPr>
        <p:spPr/>
        <p:txBody>
          <a:bodyPr/>
          <a:lstStyle>
            <a:lvl1pPr>
              <a:defRPr/>
            </a:lvl1pPr>
          </a:lstStyle>
          <a:p>
            <a:r>
              <a:rPr lang="en-US"/>
              <a:t>© 2016, Book Industry Study Group, Inc. </a:t>
            </a:r>
          </a:p>
        </p:txBody>
      </p:sp>
      <p:sp>
        <p:nvSpPr>
          <p:cNvPr id="4" name="Slide Number Placeholder 3"/>
          <p:cNvSpPr>
            <a:spLocks noGrp="1"/>
          </p:cNvSpPr>
          <p:nvPr>
            <p:ph type="sldNum" sz="quarter" idx="12"/>
          </p:nvPr>
        </p:nvSpPr>
        <p:spPr/>
        <p:txBody>
          <a:bodyPr/>
          <a:lstStyle>
            <a:lvl1pPr>
              <a:defRPr/>
            </a:lvl1pPr>
          </a:lstStyle>
          <a:p>
            <a:fld id="{5EC4E141-6451-4695-B651-29CC9641BE5E}" type="slidenum">
              <a:rPr lang="en-US"/>
              <a:pPr/>
              <a:t>‹#›</a:t>
            </a:fld>
            <a:endParaRPr lang="en-US"/>
          </a:p>
        </p:txBody>
      </p:sp>
    </p:spTree>
    <p:extLst>
      <p:ext uri="{BB962C8B-B14F-4D97-AF65-F5344CB8AC3E}">
        <p14:creationId xmlns:p14="http://schemas.microsoft.com/office/powerpoint/2010/main" val="584500712"/>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a:t>
            </a:r>
          </a:p>
        </p:txBody>
      </p:sp>
      <p:sp>
        <p:nvSpPr>
          <p:cNvPr id="6" name="Footer Placeholder 5"/>
          <p:cNvSpPr>
            <a:spLocks noGrp="1"/>
          </p:cNvSpPr>
          <p:nvPr>
            <p:ph type="ftr" sz="quarter" idx="11"/>
          </p:nvPr>
        </p:nvSpPr>
        <p:spPr/>
        <p:txBody>
          <a:bodyPr/>
          <a:lstStyle>
            <a:lvl1pPr>
              <a:defRPr/>
            </a:lvl1pPr>
          </a:lstStyle>
          <a:p>
            <a:r>
              <a:rPr lang="en-US"/>
              <a:t>© 2016, Book Industry Study Group, Inc. </a:t>
            </a:r>
          </a:p>
        </p:txBody>
      </p:sp>
      <p:sp>
        <p:nvSpPr>
          <p:cNvPr id="7" name="Slide Number Placeholder 6"/>
          <p:cNvSpPr>
            <a:spLocks noGrp="1"/>
          </p:cNvSpPr>
          <p:nvPr>
            <p:ph type="sldNum" sz="quarter" idx="12"/>
          </p:nvPr>
        </p:nvSpPr>
        <p:spPr/>
        <p:txBody>
          <a:bodyPr/>
          <a:lstStyle>
            <a:lvl1pPr>
              <a:defRPr/>
            </a:lvl1pPr>
          </a:lstStyle>
          <a:p>
            <a:fld id="{020F0E11-CB09-447C-95BE-1CC7FB6E05A5}" type="slidenum">
              <a:rPr lang="en-US"/>
              <a:pPr/>
              <a:t>‹#›</a:t>
            </a:fld>
            <a:endParaRPr lang="en-US"/>
          </a:p>
        </p:txBody>
      </p:sp>
      <p:sp>
        <p:nvSpPr>
          <p:cNvPr id="8" name="Line 8"/>
          <p:cNvSpPr>
            <a:spLocks noChangeShapeType="1"/>
          </p:cNvSpPr>
          <p:nvPr userDrawn="1"/>
        </p:nvSpPr>
        <p:spPr bwMode="auto">
          <a:xfrm>
            <a:off x="457200" y="1085850"/>
            <a:ext cx="8077200" cy="0"/>
          </a:xfrm>
          <a:prstGeom prst="line">
            <a:avLst/>
          </a:prstGeom>
          <a:noFill/>
          <a:ln w="19050">
            <a:solidFill>
              <a:srgbClr val="89B30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576196167"/>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a:t>
            </a:r>
          </a:p>
        </p:txBody>
      </p:sp>
      <p:sp>
        <p:nvSpPr>
          <p:cNvPr id="6" name="Footer Placeholder 5"/>
          <p:cNvSpPr>
            <a:spLocks noGrp="1"/>
          </p:cNvSpPr>
          <p:nvPr>
            <p:ph type="ftr" sz="quarter" idx="11"/>
          </p:nvPr>
        </p:nvSpPr>
        <p:spPr/>
        <p:txBody>
          <a:bodyPr/>
          <a:lstStyle>
            <a:lvl1pPr>
              <a:defRPr/>
            </a:lvl1pPr>
          </a:lstStyle>
          <a:p>
            <a:r>
              <a:rPr lang="en-US"/>
              <a:t>© 2016, Book Industry Study Group, Inc. </a:t>
            </a:r>
          </a:p>
        </p:txBody>
      </p:sp>
      <p:sp>
        <p:nvSpPr>
          <p:cNvPr id="7" name="Slide Number Placeholder 6"/>
          <p:cNvSpPr>
            <a:spLocks noGrp="1"/>
          </p:cNvSpPr>
          <p:nvPr>
            <p:ph type="sldNum" sz="quarter" idx="12"/>
          </p:nvPr>
        </p:nvSpPr>
        <p:spPr/>
        <p:txBody>
          <a:bodyPr/>
          <a:lstStyle>
            <a:lvl1pPr>
              <a:defRPr/>
            </a:lvl1pPr>
          </a:lstStyle>
          <a:p>
            <a:fld id="{BE1406D9-C6FA-44AE-AD4E-563045C79586}" type="slidenum">
              <a:rPr lang="en-US"/>
              <a:pPr/>
              <a:t>‹#›</a:t>
            </a:fld>
            <a:endParaRPr lang="en-US"/>
          </a:p>
        </p:txBody>
      </p:sp>
    </p:spTree>
    <p:extLst>
      <p:ext uri="{BB962C8B-B14F-4D97-AF65-F5344CB8AC3E}">
        <p14:creationId xmlns:p14="http://schemas.microsoft.com/office/powerpoint/2010/main" val="3686820750"/>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08360"/>
            <a:ext cx="8229600" cy="8774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5363" name="Rectangle 3"/>
          <p:cNvSpPr>
            <a:spLocks noGrp="1" noChangeArrowheads="1"/>
          </p:cNvSpPr>
          <p:nvPr>
            <p:ph type="body" idx="1"/>
          </p:nvPr>
        </p:nvSpPr>
        <p:spPr bwMode="auto">
          <a:xfrm>
            <a:off x="457200" y="1200150"/>
            <a:ext cx="8229600" cy="33980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364" name="Rectangle 4"/>
          <p:cNvSpPr>
            <a:spLocks noGrp="1" noChangeArrowheads="1"/>
          </p:cNvSpPr>
          <p:nvPr>
            <p:ph type="dt" sz="half" idx="2"/>
          </p:nvPr>
        </p:nvSpPr>
        <p:spPr bwMode="auto">
          <a:xfrm>
            <a:off x="457200" y="4686300"/>
            <a:ext cx="21336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r>
              <a:rPr lang="en-US"/>
              <a:t>‹#›</a:t>
            </a:r>
            <a:endParaRPr lang="en-US" dirty="0"/>
          </a:p>
        </p:txBody>
      </p:sp>
      <p:sp>
        <p:nvSpPr>
          <p:cNvPr id="15365" name="Rectangle 5"/>
          <p:cNvSpPr>
            <a:spLocks noGrp="1" noChangeArrowheads="1"/>
          </p:cNvSpPr>
          <p:nvPr>
            <p:ph type="ftr" sz="quarter" idx="3"/>
          </p:nvPr>
        </p:nvSpPr>
        <p:spPr bwMode="auto">
          <a:xfrm>
            <a:off x="3124200" y="4686300"/>
            <a:ext cx="28956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r>
              <a:rPr lang="en-US" dirty="0"/>
              <a:t>© 2018, Book Industry Study Group, Inc. </a:t>
            </a:r>
          </a:p>
        </p:txBody>
      </p:sp>
      <p:sp>
        <p:nvSpPr>
          <p:cNvPr id="15366" name="Rectangle 6"/>
          <p:cNvSpPr>
            <a:spLocks noGrp="1" noChangeArrowheads="1"/>
          </p:cNvSpPr>
          <p:nvPr>
            <p:ph type="sldNum" sz="quarter" idx="4"/>
          </p:nvPr>
        </p:nvSpPr>
        <p:spPr bwMode="auto">
          <a:xfrm>
            <a:off x="6553200" y="211455"/>
            <a:ext cx="2133600" cy="3771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BAA41D02-A315-494A-B31D-FAC270823544}" type="slidenum">
              <a:rPr lang="en-US"/>
              <a:pPr/>
              <a:t>‹#›</a:t>
            </a:fld>
            <a:endParaRPr lang="en-US"/>
          </a:p>
        </p:txBody>
      </p:sp>
      <p:sp>
        <p:nvSpPr>
          <p:cNvPr id="15367" name="Rectangle 7" descr="Gold bar"/>
          <p:cNvSpPr>
            <a:spLocks noChangeArrowheads="1"/>
          </p:cNvSpPr>
          <p:nvPr/>
        </p:nvSpPr>
        <p:spPr bwMode="auto">
          <a:xfrm>
            <a:off x="0" y="0"/>
            <a:ext cx="228600" cy="1714500"/>
          </a:xfrm>
          <a:prstGeom prst="rect">
            <a:avLst/>
          </a:prstGeom>
          <a:solidFill>
            <a:srgbClr val="0D94CF"/>
          </a:solidFill>
          <a:ln>
            <a:solidFill>
              <a:srgbClr val="0D94CF"/>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5369" name="Rectangle 9" descr="Orange bar"/>
          <p:cNvSpPr>
            <a:spLocks noChangeArrowheads="1"/>
          </p:cNvSpPr>
          <p:nvPr/>
        </p:nvSpPr>
        <p:spPr bwMode="auto">
          <a:xfrm>
            <a:off x="0" y="1714500"/>
            <a:ext cx="228600" cy="1714500"/>
          </a:xfrm>
          <a:prstGeom prst="rect">
            <a:avLst/>
          </a:prstGeom>
          <a:solidFill>
            <a:srgbClr val="58595B"/>
          </a:solidFill>
          <a:ln>
            <a:solidFill>
              <a:srgbClr val="58595B"/>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5370" name="Rectangle 10" descr="Slate bar"/>
          <p:cNvSpPr>
            <a:spLocks noChangeArrowheads="1"/>
          </p:cNvSpPr>
          <p:nvPr/>
        </p:nvSpPr>
        <p:spPr bwMode="auto">
          <a:xfrm>
            <a:off x="0" y="3429000"/>
            <a:ext cx="228600" cy="1714500"/>
          </a:xfrm>
          <a:prstGeom prst="rect">
            <a:avLst/>
          </a:prstGeom>
          <a:solidFill>
            <a:srgbClr val="89B30B"/>
          </a:solidFill>
          <a:ln>
            <a:solidFill>
              <a:srgbClr val="89B30B"/>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 name="TextBox 1"/>
          <p:cNvSpPr txBox="1"/>
          <p:nvPr userDrawn="1"/>
        </p:nvSpPr>
        <p:spPr>
          <a:xfrm>
            <a:off x="7130154" y="4595396"/>
            <a:ext cx="1601721" cy="338554"/>
          </a:xfrm>
          <a:prstGeom prst="rect">
            <a:avLst/>
          </a:prstGeom>
          <a:noFill/>
        </p:spPr>
        <p:txBody>
          <a:bodyPr wrap="none" rtlCol="0">
            <a:spAutoFit/>
          </a:bodyPr>
          <a:lstStyle/>
          <a:p>
            <a:pPr algn="r"/>
            <a:r>
              <a:rPr lang="en-US" sz="1600" dirty="0"/>
              <a:t>#BISG,</a:t>
            </a:r>
            <a:r>
              <a:rPr lang="en-US" sz="1600" baseline="0" dirty="0"/>
              <a:t> </a:t>
            </a:r>
            <a:r>
              <a:rPr lang="en-US" sz="1600" dirty="0"/>
              <a:t>@BISG</a:t>
            </a: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hf sldNum="0" hdr="0" ftr="0" dt="0"/>
  <p:txStyles>
    <p:titleStyle>
      <a:lvl1pPr algn="l" rtl="0" eaLnBrk="1" fontAlgn="base" hangingPunct="1">
        <a:spcBef>
          <a:spcPct val="0"/>
        </a:spcBef>
        <a:spcAft>
          <a:spcPct val="0"/>
        </a:spcAft>
        <a:defRPr sz="4400">
          <a:solidFill>
            <a:srgbClr val="41404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rgbClr val="0D94CF"/>
        </a:buClr>
        <a:buSzPct val="75000"/>
        <a:buFont typeface="Wingdings" pitchFamily="2" charset="2"/>
        <a:buChar char="p"/>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58595B"/>
        </a:buClr>
        <a:buSzPct val="75000"/>
        <a:buFont typeface="Wingdings"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rgbClr val="89B30B"/>
        </a:buClr>
        <a:buSzPct val="65000"/>
        <a:buFont typeface="Wingdings" pitchFamily="2" charset="2"/>
        <a:buChar char="p"/>
        <a:defRPr sz="2000">
          <a:solidFill>
            <a:schemeClr val="tx1"/>
          </a:solidFill>
          <a:latin typeface="+mn-lt"/>
        </a:defRPr>
      </a:lvl3pPr>
      <a:lvl4pPr marL="1600200" indent="-228600" algn="l" rtl="0" eaLnBrk="1" fontAlgn="base" hangingPunct="1">
        <a:spcBef>
          <a:spcPct val="20000"/>
        </a:spcBef>
        <a:spcAft>
          <a:spcPct val="0"/>
        </a:spcAft>
        <a:buClr>
          <a:srgbClr val="0D94CF"/>
        </a:buClr>
        <a:buFont typeface="Wingdings" pitchFamily="2" charset="2"/>
        <a:buChar char="§"/>
        <a:defRPr>
          <a:solidFill>
            <a:schemeClr val="tx1"/>
          </a:solidFill>
          <a:latin typeface="+mn-lt"/>
        </a:defRPr>
      </a:lvl4pPr>
      <a:lvl5pPr marL="2057400" indent="-228600" algn="l" rtl="0" eaLnBrk="1" fontAlgn="base" hangingPunct="1">
        <a:spcBef>
          <a:spcPct val="20000"/>
        </a:spcBef>
        <a:spcAft>
          <a:spcPct val="0"/>
        </a:spcAft>
        <a:buClr>
          <a:srgbClr val="89B30B"/>
        </a:buClr>
        <a:buSzPct val="80000"/>
        <a:buFont typeface="Wingdings" pitchFamily="2" charset="2"/>
        <a:buChar char="§"/>
        <a:defRPr>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657350"/>
            <a:ext cx="9144000" cy="1657350"/>
          </a:xfrm>
        </p:spPr>
        <p:txBody>
          <a:bodyPr/>
          <a:lstStyle/>
          <a:p>
            <a:r>
              <a:rPr lang="en-US" sz="4000" dirty="0"/>
              <a:t>Selecting the right reading apps for student success</a:t>
            </a:r>
          </a:p>
        </p:txBody>
      </p:sp>
      <p:sp>
        <p:nvSpPr>
          <p:cNvPr id="9" name="TextBox 8"/>
          <p:cNvSpPr txBox="1"/>
          <p:nvPr/>
        </p:nvSpPr>
        <p:spPr>
          <a:xfrm>
            <a:off x="6096000" y="1251857"/>
            <a:ext cx="184666" cy="369332"/>
          </a:xfrm>
          <a:prstGeom prst="rect">
            <a:avLst/>
          </a:prstGeom>
          <a:noFill/>
        </p:spPr>
        <p:txBody>
          <a:bodyPr wrap="none" rtlCol="0">
            <a:spAutoFit/>
          </a:bodyPr>
          <a:lstStyle/>
          <a:p>
            <a:endParaRPr lang="en-US" dirty="0"/>
          </a:p>
        </p:txBody>
      </p:sp>
      <p:sp>
        <p:nvSpPr>
          <p:cNvPr id="2" name="TextBox 1"/>
          <p:cNvSpPr txBox="1"/>
          <p:nvPr/>
        </p:nvSpPr>
        <p:spPr>
          <a:xfrm>
            <a:off x="3058686" y="3829051"/>
            <a:ext cx="3046027" cy="954107"/>
          </a:xfrm>
          <a:prstGeom prst="rect">
            <a:avLst/>
          </a:prstGeom>
          <a:noFill/>
        </p:spPr>
        <p:txBody>
          <a:bodyPr wrap="none" rtlCol="0">
            <a:spAutoFit/>
          </a:bodyPr>
          <a:lstStyle/>
          <a:p>
            <a:pPr algn="ctr"/>
            <a:br>
              <a:rPr lang="en-US" sz="2800" dirty="0">
                <a:latin typeface="+mj-lt"/>
              </a:rPr>
            </a:br>
            <a:r>
              <a:rPr lang="en-US" sz="2800" dirty="0">
                <a:latin typeface="+mj-lt"/>
              </a:rPr>
              <a:t>November 14, 2018</a:t>
            </a:r>
          </a:p>
        </p:txBody>
      </p:sp>
    </p:spTree>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A5896-A75F-4C48-A817-BB47C1AE3F22}"/>
              </a:ext>
            </a:extLst>
          </p:cNvPr>
          <p:cNvSpPr>
            <a:spLocks noGrp="1"/>
          </p:cNvSpPr>
          <p:nvPr>
            <p:ph type="title"/>
          </p:nvPr>
        </p:nvSpPr>
        <p:spPr/>
        <p:txBody>
          <a:bodyPr/>
          <a:lstStyle/>
          <a:p>
            <a:r>
              <a:rPr lang="en-US" dirty="0"/>
              <a:t>Developer’s perspectives</a:t>
            </a:r>
          </a:p>
        </p:txBody>
      </p:sp>
      <p:sp>
        <p:nvSpPr>
          <p:cNvPr id="3" name="Content Placeholder 2">
            <a:extLst>
              <a:ext uri="{FF2B5EF4-FFF2-40B4-BE49-F238E27FC236}">
                <a16:creationId xmlns:a16="http://schemas.microsoft.com/office/drawing/2014/main" id="{EFD02674-70FB-7B49-AC26-EF10924C8893}"/>
              </a:ext>
            </a:extLst>
          </p:cNvPr>
          <p:cNvSpPr>
            <a:spLocks noGrp="1"/>
          </p:cNvSpPr>
          <p:nvPr>
            <p:ph idx="1"/>
          </p:nvPr>
        </p:nvSpPr>
        <p:spPr>
          <a:xfrm>
            <a:off x="457200" y="1962150"/>
            <a:ext cx="8229600" cy="2636044"/>
          </a:xfrm>
        </p:spPr>
        <p:txBody>
          <a:bodyPr/>
          <a:lstStyle/>
          <a:p>
            <a:r>
              <a:rPr lang="en-US" dirty="0"/>
              <a:t>Comments from Dolphin, </a:t>
            </a:r>
            <a:r>
              <a:rPr lang="en-US" dirty="0" err="1"/>
              <a:t>Redshelf</a:t>
            </a:r>
            <a:r>
              <a:rPr lang="en-US" dirty="0"/>
              <a:t> and </a:t>
            </a:r>
            <a:r>
              <a:rPr lang="en-US" dirty="0" err="1"/>
              <a:t>Vitalsource</a:t>
            </a:r>
            <a:endParaRPr lang="en-US" dirty="0"/>
          </a:p>
        </p:txBody>
      </p:sp>
    </p:spTree>
    <p:extLst>
      <p:ext uri="{BB962C8B-B14F-4D97-AF65-F5344CB8AC3E}">
        <p14:creationId xmlns:p14="http://schemas.microsoft.com/office/powerpoint/2010/main" val="4107629301"/>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A5896-A75F-4C48-A817-BB47C1AE3F22}"/>
              </a:ext>
            </a:extLst>
          </p:cNvPr>
          <p:cNvSpPr>
            <a:spLocks noGrp="1"/>
          </p:cNvSpPr>
          <p:nvPr>
            <p:ph type="title"/>
          </p:nvPr>
        </p:nvSpPr>
        <p:spPr/>
        <p:txBody>
          <a:bodyPr/>
          <a:lstStyle/>
          <a:p>
            <a:r>
              <a:rPr lang="en-US" dirty="0"/>
              <a:t>Results for </a:t>
            </a:r>
            <a:r>
              <a:rPr lang="en-US" b="1" dirty="0"/>
              <a:t>you</a:t>
            </a:r>
          </a:p>
        </p:txBody>
      </p:sp>
      <p:sp>
        <p:nvSpPr>
          <p:cNvPr id="3" name="Content Placeholder 2">
            <a:extLst>
              <a:ext uri="{FF2B5EF4-FFF2-40B4-BE49-F238E27FC236}">
                <a16:creationId xmlns:a16="http://schemas.microsoft.com/office/drawing/2014/main" id="{EFD02674-70FB-7B49-AC26-EF10924C8893}"/>
              </a:ext>
            </a:extLst>
          </p:cNvPr>
          <p:cNvSpPr>
            <a:spLocks noGrp="1"/>
          </p:cNvSpPr>
          <p:nvPr>
            <p:ph idx="1"/>
          </p:nvPr>
        </p:nvSpPr>
        <p:spPr>
          <a:xfrm>
            <a:off x="457200" y="1657350"/>
            <a:ext cx="8229600" cy="2940844"/>
          </a:xfrm>
        </p:spPr>
        <p:txBody>
          <a:bodyPr/>
          <a:lstStyle/>
          <a:p>
            <a:r>
              <a:rPr lang="en-US" dirty="0"/>
              <a:t>strengths and weaknesses of different apps</a:t>
            </a:r>
          </a:p>
          <a:p>
            <a:r>
              <a:rPr lang="en-US" dirty="0"/>
              <a:t>comments provide useful information</a:t>
            </a:r>
          </a:p>
          <a:p>
            <a:r>
              <a:rPr lang="en-US" dirty="0"/>
              <a:t>regularly updated round up of latest results</a:t>
            </a:r>
          </a:p>
        </p:txBody>
      </p:sp>
    </p:spTree>
    <p:extLst>
      <p:ext uri="{BB962C8B-B14F-4D97-AF65-F5344CB8AC3E}">
        <p14:creationId xmlns:p14="http://schemas.microsoft.com/office/powerpoint/2010/main" val="922355643"/>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9030-745F-4A0F-8219-60A3DCDFDB7B}"/>
              </a:ext>
            </a:extLst>
          </p:cNvPr>
          <p:cNvSpPr>
            <a:spLocks noGrp="1"/>
          </p:cNvSpPr>
          <p:nvPr>
            <p:ph type="title"/>
          </p:nvPr>
        </p:nvSpPr>
        <p:spPr/>
        <p:txBody>
          <a:bodyPr/>
          <a:lstStyle/>
          <a:p>
            <a:r>
              <a:rPr lang="en-GB" dirty="0"/>
              <a:t>Practical applications</a:t>
            </a:r>
          </a:p>
        </p:txBody>
      </p:sp>
      <p:sp>
        <p:nvSpPr>
          <p:cNvPr id="3" name="Content Placeholder 2">
            <a:extLst>
              <a:ext uri="{FF2B5EF4-FFF2-40B4-BE49-F238E27FC236}">
                <a16:creationId xmlns:a16="http://schemas.microsoft.com/office/drawing/2014/main" id="{2AA30075-8E3B-4AC6-BE23-7E4E8528F537}"/>
              </a:ext>
            </a:extLst>
          </p:cNvPr>
          <p:cNvSpPr>
            <a:spLocks noGrp="1"/>
          </p:cNvSpPr>
          <p:nvPr>
            <p:ph idx="1"/>
          </p:nvPr>
        </p:nvSpPr>
        <p:spPr>
          <a:xfrm>
            <a:off x="457200" y="1809750"/>
            <a:ext cx="8229600" cy="2788444"/>
          </a:xfrm>
        </p:spPr>
        <p:txBody>
          <a:bodyPr/>
          <a:lstStyle/>
          <a:p>
            <a:r>
              <a:rPr lang="en-GB" dirty="0"/>
              <a:t>Advising an individual student</a:t>
            </a:r>
          </a:p>
          <a:p>
            <a:r>
              <a:rPr lang="en-GB" dirty="0"/>
              <a:t>A university choosing a platform provider</a:t>
            </a:r>
          </a:p>
          <a:p>
            <a:endParaRPr lang="en-GB" dirty="0"/>
          </a:p>
        </p:txBody>
      </p:sp>
    </p:spTree>
    <p:extLst>
      <p:ext uri="{BB962C8B-B14F-4D97-AF65-F5344CB8AC3E}">
        <p14:creationId xmlns:p14="http://schemas.microsoft.com/office/powerpoint/2010/main" val="4030858435"/>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48F02-9AF1-41D7-B4E7-00C08698E161}"/>
              </a:ext>
            </a:extLst>
          </p:cNvPr>
          <p:cNvSpPr>
            <a:spLocks noGrp="1"/>
          </p:cNvSpPr>
          <p:nvPr>
            <p:ph type="title"/>
          </p:nvPr>
        </p:nvSpPr>
        <p:spPr/>
        <p:txBody>
          <a:bodyPr/>
          <a:lstStyle/>
          <a:p>
            <a:r>
              <a:rPr lang="en-US" dirty="0"/>
              <a:t>Take </a:t>
            </a:r>
            <a:r>
              <a:rPr lang="en-US" dirty="0" err="1"/>
              <a:t>aways</a:t>
            </a:r>
            <a:endParaRPr lang="en-GB" dirty="0"/>
          </a:p>
        </p:txBody>
      </p:sp>
      <p:sp>
        <p:nvSpPr>
          <p:cNvPr id="3" name="Content Placeholder 2">
            <a:extLst>
              <a:ext uri="{FF2B5EF4-FFF2-40B4-BE49-F238E27FC236}">
                <a16:creationId xmlns:a16="http://schemas.microsoft.com/office/drawing/2014/main" id="{2F1A6C20-F9DA-4D0C-A0DD-BBE992476E09}"/>
              </a:ext>
            </a:extLst>
          </p:cNvPr>
          <p:cNvSpPr>
            <a:spLocks noGrp="1"/>
          </p:cNvSpPr>
          <p:nvPr>
            <p:ph idx="1"/>
          </p:nvPr>
        </p:nvSpPr>
        <p:spPr/>
        <p:txBody>
          <a:bodyPr/>
          <a:lstStyle/>
          <a:p>
            <a:pPr lvl="0"/>
            <a:r>
              <a:rPr lang="en-GB" kern="1200" dirty="0">
                <a:latin typeface="Arial" charset="0"/>
              </a:rPr>
              <a:t>Apps have different levels of accessibility provisions</a:t>
            </a:r>
          </a:p>
          <a:p>
            <a:pPr lvl="0"/>
            <a:r>
              <a:rPr lang="en-GB" kern="1200" dirty="0">
                <a:latin typeface="Arial" charset="0"/>
              </a:rPr>
              <a:t>A test framework exists and has been extensively used by a large team of crowd source volunteers</a:t>
            </a:r>
          </a:p>
          <a:p>
            <a:pPr lvl="0"/>
            <a:r>
              <a:rPr lang="en-GB" kern="1200" dirty="0">
                <a:latin typeface="Arial" charset="0"/>
              </a:rPr>
              <a:t>The results can help you and your learners choose, and the app developers are improving continuously</a:t>
            </a:r>
          </a:p>
          <a:p>
            <a:pPr marL="0" indent="0">
              <a:buNone/>
            </a:pPr>
            <a:endParaRPr lang="en-GB" dirty="0"/>
          </a:p>
        </p:txBody>
      </p:sp>
    </p:spTree>
    <p:extLst>
      <p:ext uri="{BB962C8B-B14F-4D97-AF65-F5344CB8AC3E}">
        <p14:creationId xmlns:p14="http://schemas.microsoft.com/office/powerpoint/2010/main" val="3364648774"/>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ABC3A-8FC7-4957-8028-F0A193C746A7}"/>
              </a:ext>
            </a:extLst>
          </p:cNvPr>
          <p:cNvSpPr>
            <a:spLocks noGrp="1"/>
          </p:cNvSpPr>
          <p:nvPr>
            <p:ph type="title"/>
          </p:nvPr>
        </p:nvSpPr>
        <p:spPr/>
        <p:txBody>
          <a:bodyPr/>
          <a:lstStyle/>
          <a:p>
            <a:r>
              <a:rPr lang="en-US" dirty="0"/>
              <a:t>Thanks for your attention</a:t>
            </a:r>
            <a:endParaRPr lang="en-GB" dirty="0"/>
          </a:p>
        </p:txBody>
      </p:sp>
      <p:sp>
        <p:nvSpPr>
          <p:cNvPr id="3" name="Content Placeholder 2">
            <a:extLst>
              <a:ext uri="{FF2B5EF4-FFF2-40B4-BE49-F238E27FC236}">
                <a16:creationId xmlns:a16="http://schemas.microsoft.com/office/drawing/2014/main" id="{B0C1CC8B-4BE6-4B46-A980-8F1278ADFA6D}"/>
              </a:ext>
            </a:extLst>
          </p:cNvPr>
          <p:cNvSpPr>
            <a:spLocks noGrp="1"/>
          </p:cNvSpPr>
          <p:nvPr>
            <p:ph idx="1"/>
          </p:nvPr>
        </p:nvSpPr>
        <p:spPr>
          <a:xfrm>
            <a:off x="457200" y="1733550"/>
            <a:ext cx="8229600" cy="2864644"/>
          </a:xfrm>
        </p:spPr>
        <p:txBody>
          <a:bodyPr/>
          <a:lstStyle/>
          <a:p>
            <a:r>
              <a:rPr lang="en-US" dirty="0"/>
              <a:t>Questions and discussion</a:t>
            </a:r>
            <a:endParaRPr lang="en-GB" dirty="0"/>
          </a:p>
        </p:txBody>
      </p:sp>
    </p:spTree>
    <p:extLst>
      <p:ext uri="{BB962C8B-B14F-4D97-AF65-F5344CB8AC3E}">
        <p14:creationId xmlns:p14="http://schemas.microsoft.com/office/powerpoint/2010/main" val="3759658597"/>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B63C1-A52E-4BBB-BC6D-0DBD83B90C22}"/>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E3F5319B-9BB1-42D7-87B2-132360425617}"/>
              </a:ext>
            </a:extLst>
          </p:cNvPr>
          <p:cNvSpPr>
            <a:spLocks noGrp="1"/>
          </p:cNvSpPr>
          <p:nvPr>
            <p:ph idx="1"/>
          </p:nvPr>
        </p:nvSpPr>
        <p:spPr>
          <a:xfrm>
            <a:off x="457200" y="1428750"/>
            <a:ext cx="8229600" cy="3169444"/>
          </a:xfrm>
        </p:spPr>
        <p:txBody>
          <a:bodyPr/>
          <a:lstStyle/>
          <a:p>
            <a:r>
              <a:rPr lang="en-GB" kern="1200" dirty="0">
                <a:latin typeface="Arial" charset="0"/>
              </a:rPr>
              <a:t>An app or browser extension is needed to read EPUB titles, but they vary a lot in their functionality. When it comes to learners with disabilities, which apps will enable them to excel at their studies? This session presents an initiative that aims to answer that question.</a:t>
            </a:r>
            <a:endParaRPr lang="en-GB" dirty="0"/>
          </a:p>
        </p:txBody>
      </p:sp>
    </p:spTree>
    <p:extLst>
      <p:ext uri="{BB962C8B-B14F-4D97-AF65-F5344CB8AC3E}">
        <p14:creationId xmlns:p14="http://schemas.microsoft.com/office/powerpoint/2010/main" val="293959341"/>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A5896-A75F-4C48-A817-BB47C1AE3F22}"/>
              </a:ext>
            </a:extLst>
          </p:cNvPr>
          <p:cNvSpPr>
            <a:spLocks noGrp="1"/>
          </p:cNvSpPr>
          <p:nvPr>
            <p:ph type="title"/>
          </p:nvPr>
        </p:nvSpPr>
        <p:spPr/>
        <p:txBody>
          <a:bodyPr/>
          <a:lstStyle/>
          <a:p>
            <a:r>
              <a:rPr lang="en-US" dirty="0"/>
              <a:t>Introducing your panel of speakers</a:t>
            </a:r>
          </a:p>
        </p:txBody>
      </p:sp>
      <p:sp>
        <p:nvSpPr>
          <p:cNvPr id="3" name="Content Placeholder 2">
            <a:extLst>
              <a:ext uri="{FF2B5EF4-FFF2-40B4-BE49-F238E27FC236}">
                <a16:creationId xmlns:a16="http://schemas.microsoft.com/office/drawing/2014/main" id="{EFD02674-70FB-7B49-AC26-EF10924C8893}"/>
              </a:ext>
            </a:extLst>
          </p:cNvPr>
          <p:cNvSpPr>
            <a:spLocks noGrp="1"/>
          </p:cNvSpPr>
          <p:nvPr>
            <p:ph idx="1"/>
          </p:nvPr>
        </p:nvSpPr>
        <p:spPr>
          <a:xfrm>
            <a:off x="457200" y="1581150"/>
            <a:ext cx="8229600" cy="3017044"/>
          </a:xfrm>
        </p:spPr>
        <p:txBody>
          <a:bodyPr/>
          <a:lstStyle/>
          <a:p>
            <a:r>
              <a:rPr lang="en-US" dirty="0"/>
              <a:t>George Kerscher</a:t>
            </a:r>
          </a:p>
          <a:p>
            <a:r>
              <a:rPr lang="en-US" dirty="0"/>
              <a:t>Amy Salmon</a:t>
            </a:r>
          </a:p>
          <a:p>
            <a:r>
              <a:rPr lang="de-DE" dirty="0"/>
              <a:t>Erin Kirchner-Lucas</a:t>
            </a:r>
          </a:p>
          <a:p>
            <a:r>
              <a:rPr lang="en-US" dirty="0"/>
              <a:t>Richard Orme</a:t>
            </a:r>
          </a:p>
        </p:txBody>
      </p:sp>
    </p:spTree>
    <p:extLst>
      <p:ext uri="{BB962C8B-B14F-4D97-AF65-F5344CB8AC3E}">
        <p14:creationId xmlns:p14="http://schemas.microsoft.com/office/powerpoint/2010/main" val="1774233189"/>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A5896-A75F-4C48-A817-BB47C1AE3F22}"/>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EFD02674-70FB-7B49-AC26-EF10924C8893}"/>
              </a:ext>
            </a:extLst>
          </p:cNvPr>
          <p:cNvSpPr>
            <a:spLocks noGrp="1"/>
          </p:cNvSpPr>
          <p:nvPr>
            <p:ph idx="1"/>
          </p:nvPr>
        </p:nvSpPr>
        <p:spPr/>
        <p:txBody>
          <a:bodyPr/>
          <a:lstStyle/>
          <a:p>
            <a:r>
              <a:rPr lang="en-US" dirty="0"/>
              <a:t>Introduction to reading apps</a:t>
            </a:r>
          </a:p>
          <a:p>
            <a:r>
              <a:rPr lang="en-US" dirty="0"/>
              <a:t>Evaluation methodology</a:t>
            </a:r>
          </a:p>
          <a:p>
            <a:r>
              <a:rPr lang="en-US" dirty="0"/>
              <a:t>A crowd of testers</a:t>
            </a:r>
          </a:p>
          <a:p>
            <a:r>
              <a:rPr lang="en-US" dirty="0"/>
              <a:t>Developer’s perspectives</a:t>
            </a:r>
          </a:p>
          <a:p>
            <a:r>
              <a:rPr lang="en-US" dirty="0"/>
              <a:t>How are the results useful to </a:t>
            </a:r>
            <a:r>
              <a:rPr lang="en-US" b="1" dirty="0"/>
              <a:t>you</a:t>
            </a:r>
            <a:r>
              <a:rPr lang="en-US" dirty="0"/>
              <a:t>?</a:t>
            </a:r>
          </a:p>
        </p:txBody>
      </p:sp>
    </p:spTree>
    <p:extLst>
      <p:ext uri="{BB962C8B-B14F-4D97-AF65-F5344CB8AC3E}">
        <p14:creationId xmlns:p14="http://schemas.microsoft.com/office/powerpoint/2010/main" val="3144316233"/>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A5896-A75F-4C48-A817-BB47C1AE3F22}"/>
              </a:ext>
            </a:extLst>
          </p:cNvPr>
          <p:cNvSpPr>
            <a:spLocks noGrp="1"/>
          </p:cNvSpPr>
          <p:nvPr>
            <p:ph type="title"/>
          </p:nvPr>
        </p:nvSpPr>
        <p:spPr/>
        <p:txBody>
          <a:bodyPr/>
          <a:lstStyle/>
          <a:p>
            <a:r>
              <a:rPr lang="en-US" dirty="0"/>
              <a:t>Introduction to reading apps</a:t>
            </a:r>
          </a:p>
        </p:txBody>
      </p:sp>
      <p:sp>
        <p:nvSpPr>
          <p:cNvPr id="3" name="Content Placeholder 2">
            <a:extLst>
              <a:ext uri="{FF2B5EF4-FFF2-40B4-BE49-F238E27FC236}">
                <a16:creationId xmlns:a16="http://schemas.microsoft.com/office/drawing/2014/main" id="{EFD02674-70FB-7B49-AC26-EF10924C8893}"/>
              </a:ext>
            </a:extLst>
          </p:cNvPr>
          <p:cNvSpPr>
            <a:spLocks noGrp="1"/>
          </p:cNvSpPr>
          <p:nvPr>
            <p:ph idx="1"/>
          </p:nvPr>
        </p:nvSpPr>
        <p:spPr/>
        <p:txBody>
          <a:bodyPr/>
          <a:lstStyle/>
          <a:p>
            <a:r>
              <a:rPr lang="en-US" dirty="0"/>
              <a:t>you need an app to read EPUBs</a:t>
            </a:r>
          </a:p>
          <a:p>
            <a:r>
              <a:rPr lang="en-US" dirty="0"/>
              <a:t>lots of choice (except when there isn’t)</a:t>
            </a:r>
          </a:p>
          <a:p>
            <a:r>
              <a:rPr lang="en-US" dirty="0"/>
              <a:t>vendor, generic and specialist apps</a:t>
            </a:r>
          </a:p>
          <a:p>
            <a:r>
              <a:rPr lang="en-US" dirty="0"/>
              <a:t>native and web based apps</a:t>
            </a:r>
          </a:p>
          <a:p>
            <a:r>
              <a:rPr lang="en-US" dirty="0"/>
              <a:t>study aids</a:t>
            </a:r>
          </a:p>
          <a:p>
            <a:r>
              <a:rPr lang="en-US" dirty="0"/>
              <a:t>sideloading publications</a:t>
            </a:r>
          </a:p>
          <a:p>
            <a:r>
              <a:rPr lang="en-US" dirty="0"/>
              <a:t>accessible app + accessible content + AT</a:t>
            </a:r>
          </a:p>
          <a:p>
            <a:endParaRPr lang="en-US" dirty="0"/>
          </a:p>
        </p:txBody>
      </p:sp>
    </p:spTree>
    <p:extLst>
      <p:ext uri="{BB962C8B-B14F-4D97-AF65-F5344CB8AC3E}">
        <p14:creationId xmlns:p14="http://schemas.microsoft.com/office/powerpoint/2010/main" val="454707262"/>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A5896-A75F-4C48-A817-BB47C1AE3F22}"/>
              </a:ext>
            </a:extLst>
          </p:cNvPr>
          <p:cNvSpPr>
            <a:spLocks noGrp="1"/>
          </p:cNvSpPr>
          <p:nvPr>
            <p:ph type="title"/>
          </p:nvPr>
        </p:nvSpPr>
        <p:spPr/>
        <p:txBody>
          <a:bodyPr/>
          <a:lstStyle/>
          <a:p>
            <a:r>
              <a:rPr lang="en-US" dirty="0"/>
              <a:t>Evaluation methodology</a:t>
            </a:r>
          </a:p>
        </p:txBody>
      </p:sp>
      <p:sp>
        <p:nvSpPr>
          <p:cNvPr id="3" name="Content Placeholder 2">
            <a:extLst>
              <a:ext uri="{FF2B5EF4-FFF2-40B4-BE49-F238E27FC236}">
                <a16:creationId xmlns:a16="http://schemas.microsoft.com/office/drawing/2014/main" id="{EFD02674-70FB-7B49-AC26-EF10924C8893}"/>
              </a:ext>
            </a:extLst>
          </p:cNvPr>
          <p:cNvSpPr>
            <a:spLocks noGrp="1"/>
          </p:cNvSpPr>
          <p:nvPr>
            <p:ph idx="1"/>
          </p:nvPr>
        </p:nvSpPr>
        <p:spPr/>
        <p:txBody>
          <a:bodyPr/>
          <a:lstStyle/>
          <a:p>
            <a:r>
              <a:rPr lang="en-US" dirty="0"/>
              <a:t>tests developed by and with people with reading disabilities</a:t>
            </a:r>
          </a:p>
          <a:p>
            <a:r>
              <a:rPr lang="en-US" dirty="0"/>
              <a:t>consideration of various aspects that are important to different people</a:t>
            </a:r>
          </a:p>
          <a:p>
            <a:r>
              <a:rPr lang="en-US" dirty="0"/>
              <a:t>tests are publicly available</a:t>
            </a:r>
          </a:p>
          <a:p>
            <a:r>
              <a:rPr lang="en-US" dirty="0"/>
              <a:t>conducted with reference titles</a:t>
            </a:r>
          </a:p>
          <a:p>
            <a:r>
              <a:rPr lang="en-US" dirty="0"/>
              <a:t>detailed results are published online</a:t>
            </a:r>
          </a:p>
        </p:txBody>
      </p:sp>
    </p:spTree>
    <p:extLst>
      <p:ext uri="{BB962C8B-B14F-4D97-AF65-F5344CB8AC3E}">
        <p14:creationId xmlns:p14="http://schemas.microsoft.com/office/powerpoint/2010/main" val="1174910266"/>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A5896-A75F-4C48-A817-BB47C1AE3F22}"/>
              </a:ext>
            </a:extLst>
          </p:cNvPr>
          <p:cNvSpPr>
            <a:spLocks noGrp="1"/>
          </p:cNvSpPr>
          <p:nvPr>
            <p:ph type="title"/>
          </p:nvPr>
        </p:nvSpPr>
        <p:spPr/>
        <p:txBody>
          <a:bodyPr/>
          <a:lstStyle/>
          <a:p>
            <a:r>
              <a:rPr lang="en-US" dirty="0"/>
              <a:t>Parts of the evaluation</a:t>
            </a:r>
          </a:p>
        </p:txBody>
      </p:sp>
      <p:sp>
        <p:nvSpPr>
          <p:cNvPr id="3" name="Content Placeholder 2">
            <a:extLst>
              <a:ext uri="{FF2B5EF4-FFF2-40B4-BE49-F238E27FC236}">
                <a16:creationId xmlns:a16="http://schemas.microsoft.com/office/drawing/2014/main" id="{EFD02674-70FB-7B49-AC26-EF10924C8893}"/>
              </a:ext>
            </a:extLst>
          </p:cNvPr>
          <p:cNvSpPr>
            <a:spLocks noGrp="1"/>
          </p:cNvSpPr>
          <p:nvPr>
            <p:ph idx="1"/>
          </p:nvPr>
        </p:nvSpPr>
        <p:spPr/>
        <p:txBody>
          <a:bodyPr/>
          <a:lstStyle/>
          <a:p>
            <a:r>
              <a:rPr lang="en-US" dirty="0"/>
              <a:t>Basic functionality</a:t>
            </a:r>
          </a:p>
          <a:p>
            <a:r>
              <a:rPr lang="en-US" dirty="0"/>
              <a:t>Non visual reading</a:t>
            </a:r>
          </a:p>
          <a:p>
            <a:r>
              <a:rPr lang="en-US" dirty="0"/>
              <a:t>Visual adjustments</a:t>
            </a:r>
          </a:p>
          <a:p>
            <a:r>
              <a:rPr lang="en-US" dirty="0"/>
              <a:t>Read aloud</a:t>
            </a:r>
          </a:p>
          <a:p>
            <a:r>
              <a:rPr lang="en-US" dirty="0"/>
              <a:t>Optional advanced tests</a:t>
            </a:r>
          </a:p>
        </p:txBody>
      </p:sp>
    </p:spTree>
    <p:extLst>
      <p:ext uri="{BB962C8B-B14F-4D97-AF65-F5344CB8AC3E}">
        <p14:creationId xmlns:p14="http://schemas.microsoft.com/office/powerpoint/2010/main" val="2090680981"/>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A5896-A75F-4C48-A817-BB47C1AE3F22}"/>
              </a:ext>
            </a:extLst>
          </p:cNvPr>
          <p:cNvSpPr>
            <a:spLocks noGrp="1"/>
          </p:cNvSpPr>
          <p:nvPr>
            <p:ph type="title"/>
          </p:nvPr>
        </p:nvSpPr>
        <p:spPr/>
        <p:txBody>
          <a:bodyPr/>
          <a:lstStyle/>
          <a:p>
            <a:r>
              <a:rPr lang="en-US" dirty="0"/>
              <a:t>A crowd of testers</a:t>
            </a:r>
          </a:p>
        </p:txBody>
      </p:sp>
      <p:sp>
        <p:nvSpPr>
          <p:cNvPr id="3" name="Content Placeholder 2">
            <a:extLst>
              <a:ext uri="{FF2B5EF4-FFF2-40B4-BE49-F238E27FC236}">
                <a16:creationId xmlns:a16="http://schemas.microsoft.com/office/drawing/2014/main" id="{EFD02674-70FB-7B49-AC26-EF10924C8893}"/>
              </a:ext>
            </a:extLst>
          </p:cNvPr>
          <p:cNvSpPr>
            <a:spLocks noGrp="1"/>
          </p:cNvSpPr>
          <p:nvPr>
            <p:ph idx="1"/>
          </p:nvPr>
        </p:nvSpPr>
        <p:spPr/>
        <p:txBody>
          <a:bodyPr/>
          <a:lstStyle/>
          <a:p>
            <a:r>
              <a:rPr lang="en-US" dirty="0"/>
              <a:t>Launched in early 2018</a:t>
            </a:r>
          </a:p>
          <a:p>
            <a:r>
              <a:rPr lang="en-US" dirty="0"/>
              <a:t>60+ testers around the world</a:t>
            </a:r>
          </a:p>
          <a:p>
            <a:r>
              <a:rPr lang="en-US" dirty="0"/>
              <a:t>Supported with getting started</a:t>
            </a:r>
          </a:p>
          <a:p>
            <a:r>
              <a:rPr lang="en-US" dirty="0"/>
              <a:t>Evaluation guides</a:t>
            </a:r>
          </a:p>
          <a:p>
            <a:r>
              <a:rPr lang="en-US" dirty="0"/>
              <a:t>Evaluation review</a:t>
            </a:r>
          </a:p>
          <a:p>
            <a:r>
              <a:rPr lang="en-US" dirty="0"/>
              <a:t>We’d love you and/or your students to join!</a:t>
            </a:r>
          </a:p>
        </p:txBody>
      </p:sp>
    </p:spTree>
    <p:extLst>
      <p:ext uri="{BB962C8B-B14F-4D97-AF65-F5344CB8AC3E}">
        <p14:creationId xmlns:p14="http://schemas.microsoft.com/office/powerpoint/2010/main" val="2734287898"/>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A5896-A75F-4C48-A817-BB47C1AE3F22}"/>
              </a:ext>
            </a:extLst>
          </p:cNvPr>
          <p:cNvSpPr>
            <a:spLocks noGrp="1"/>
          </p:cNvSpPr>
          <p:nvPr>
            <p:ph type="title"/>
          </p:nvPr>
        </p:nvSpPr>
        <p:spPr/>
        <p:txBody>
          <a:bodyPr/>
          <a:lstStyle/>
          <a:p>
            <a:r>
              <a:rPr lang="en-US" dirty="0"/>
              <a:t>The results online</a:t>
            </a:r>
          </a:p>
        </p:txBody>
      </p:sp>
      <p:sp>
        <p:nvSpPr>
          <p:cNvPr id="3" name="Content Placeholder 2">
            <a:extLst>
              <a:ext uri="{FF2B5EF4-FFF2-40B4-BE49-F238E27FC236}">
                <a16:creationId xmlns:a16="http://schemas.microsoft.com/office/drawing/2014/main" id="{EFD02674-70FB-7B49-AC26-EF10924C8893}"/>
              </a:ext>
            </a:extLst>
          </p:cNvPr>
          <p:cNvSpPr>
            <a:spLocks noGrp="1"/>
          </p:cNvSpPr>
          <p:nvPr>
            <p:ph idx="1"/>
          </p:nvPr>
        </p:nvSpPr>
        <p:spPr>
          <a:xfrm>
            <a:off x="457200" y="1657350"/>
            <a:ext cx="8229600" cy="2940844"/>
          </a:xfrm>
        </p:spPr>
        <p:txBody>
          <a:bodyPr/>
          <a:lstStyle/>
          <a:p>
            <a:r>
              <a:rPr lang="en-US" dirty="0"/>
              <a:t>the summary table </a:t>
            </a:r>
          </a:p>
          <a:p>
            <a:r>
              <a:rPr lang="en-US" dirty="0"/>
              <a:t>and detailed results</a:t>
            </a:r>
          </a:p>
          <a:p>
            <a:r>
              <a:rPr lang="en-US" dirty="0"/>
              <a:t>www.epubtest.org/testsuite/accessibility</a:t>
            </a:r>
          </a:p>
        </p:txBody>
      </p:sp>
    </p:spTree>
    <p:extLst>
      <p:ext uri="{BB962C8B-B14F-4D97-AF65-F5344CB8AC3E}">
        <p14:creationId xmlns:p14="http://schemas.microsoft.com/office/powerpoint/2010/main" val="4031806541"/>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xmlns:p14="http://schemas.microsoft.com/office/powerpoint/2010/main" spd="med">
        <p:dissolve/>
      </p:transition>
    </mc:Fallback>
  </mc:AlternateContent>
</p:sld>
</file>

<file path=ppt/theme/theme1.xml><?xml version="1.0" encoding="utf-8"?>
<a:theme xmlns:a="http://schemas.openxmlformats.org/drawingml/2006/main" name="Presentation_level">
  <a:themeElements>
    <a:clrScheme name="Custom 27">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5DCA9EB-539C-4B91-8FA5-E72BD71647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Presentation_level</Template>
  <TotalTime>31761</TotalTime>
  <Words>359</Words>
  <Application>Microsoft Office PowerPoint</Application>
  <PresentationFormat>On-screen Show (16:9)</PresentationFormat>
  <Paragraphs>65</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Times New Roman</vt:lpstr>
      <vt:lpstr>Wingdings</vt:lpstr>
      <vt:lpstr>Presentation_level</vt:lpstr>
      <vt:lpstr>Selecting the right reading apps for student success</vt:lpstr>
      <vt:lpstr>Summary</vt:lpstr>
      <vt:lpstr>Introducing your panel of speakers</vt:lpstr>
      <vt:lpstr>Overview</vt:lpstr>
      <vt:lpstr>Introduction to reading apps</vt:lpstr>
      <vt:lpstr>Evaluation methodology</vt:lpstr>
      <vt:lpstr>Parts of the evaluation</vt:lpstr>
      <vt:lpstr>A crowd of testers</vt:lpstr>
      <vt:lpstr>The results online</vt:lpstr>
      <vt:lpstr>Developer’s perspectives</vt:lpstr>
      <vt:lpstr>Results for you</vt:lpstr>
      <vt:lpstr>Practical applications</vt:lpstr>
      <vt:lpstr>Take aways</vt:lpstr>
      <vt:lpstr>Thanks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Angela Bole</dc:creator>
  <cp:lastModifiedBy>Richard Orme</cp:lastModifiedBy>
  <cp:revision>675</cp:revision>
  <cp:lastPrinted>2018-04-23T12:10:28Z</cp:lastPrinted>
  <dcterms:created xsi:type="dcterms:W3CDTF">2016-09-30T11:45:11Z</dcterms:created>
  <dcterms:modified xsi:type="dcterms:W3CDTF">2018-10-22T10:15:24Z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TC060874521033</vt:lpwstr>
  </property>
</Properties>
</file>