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5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6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  <p:sldMasterId id="2147483706" r:id="rId4"/>
    <p:sldMasterId id="2147483728" r:id="rId5"/>
    <p:sldMasterId id="2147483753" r:id="rId6"/>
    <p:sldMasterId id="2147483777" r:id="rId7"/>
  </p:sldMasterIdLst>
  <p:notesMasterIdLst>
    <p:notesMasterId r:id="rId27"/>
  </p:notesMasterIdLst>
  <p:sldIdLst>
    <p:sldId id="1349" r:id="rId8"/>
    <p:sldId id="257" r:id="rId9"/>
    <p:sldId id="530" r:id="rId10"/>
    <p:sldId id="1360" r:id="rId11"/>
    <p:sldId id="1930" r:id="rId12"/>
    <p:sldId id="259" r:id="rId13"/>
    <p:sldId id="1908" r:id="rId14"/>
    <p:sldId id="1921" r:id="rId15"/>
    <p:sldId id="264" r:id="rId16"/>
    <p:sldId id="265" r:id="rId17"/>
    <p:sldId id="1922" r:id="rId18"/>
    <p:sldId id="1923" r:id="rId19"/>
    <p:sldId id="1924" r:id="rId20"/>
    <p:sldId id="1915" r:id="rId21"/>
    <p:sldId id="1354" r:id="rId22"/>
    <p:sldId id="1913" r:id="rId23"/>
    <p:sldId id="267" r:id="rId24"/>
    <p:sldId id="1929" r:id="rId25"/>
    <p:sldId id="183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9" autoAdjust="0"/>
    <p:restoredTop sz="93642" autoAdjust="0"/>
  </p:normalViewPr>
  <p:slideViewPr>
    <p:cSldViewPr snapToGrid="0">
      <p:cViewPr>
        <p:scale>
          <a:sx n="86" d="100"/>
          <a:sy n="86" d="100"/>
        </p:scale>
        <p:origin x="154" y="5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90EE82-2E6F-44A2-8DFF-AC63FABD8EA7}" type="doc">
      <dgm:prSet loTypeId="urn:microsoft.com/office/officeart/2018/2/layout/IconLabelList" loCatId="icon" qsTypeId="urn:microsoft.com/office/officeart/2005/8/quickstyle/simple4" qsCatId="simple" csTypeId="urn:microsoft.com/office/officeart/2018/5/colors/Iconchunking_neutralbg_accent3_2" csCatId="accent3" phldr="1"/>
      <dgm:spPr/>
      <dgm:t>
        <a:bodyPr/>
        <a:lstStyle/>
        <a:p>
          <a:endParaRPr lang="en-US"/>
        </a:p>
      </dgm:t>
    </dgm:pt>
    <dgm:pt modelId="{8BA2CF23-FBB2-48CB-B720-28F053134EE2}">
      <dgm:prSet/>
      <dgm:spPr/>
      <dgm:t>
        <a:bodyPr/>
        <a:lstStyle/>
        <a:p>
          <a:r>
            <a:rPr lang="en-US" dirty="0"/>
            <a:t>Reducing Cognitive Load</a:t>
          </a:r>
        </a:p>
      </dgm:t>
    </dgm:pt>
    <dgm:pt modelId="{1ECAE0FD-16A5-4343-809E-57D9543CF79D}" type="parTrans" cxnId="{CC9646F2-5930-43BB-AAED-28B0B439CAC3}">
      <dgm:prSet/>
      <dgm:spPr/>
      <dgm:t>
        <a:bodyPr/>
        <a:lstStyle/>
        <a:p>
          <a:endParaRPr lang="en-US"/>
        </a:p>
      </dgm:t>
    </dgm:pt>
    <dgm:pt modelId="{E0E81C32-7CA5-4C66-80F5-960D2A317920}" type="sibTrans" cxnId="{CC9646F2-5930-43BB-AAED-28B0B439CAC3}">
      <dgm:prSet/>
      <dgm:spPr/>
      <dgm:t>
        <a:bodyPr/>
        <a:lstStyle/>
        <a:p>
          <a:endParaRPr lang="en-US"/>
        </a:p>
      </dgm:t>
    </dgm:pt>
    <dgm:pt modelId="{B9260C1A-046B-4A61-92C0-B3AAE2F77A0C}">
      <dgm:prSet/>
      <dgm:spPr/>
      <dgm:t>
        <a:bodyPr/>
        <a:lstStyle/>
        <a:p>
          <a:r>
            <a:rPr lang="en-US"/>
            <a:t>Increasing Working Memory</a:t>
          </a:r>
        </a:p>
      </dgm:t>
    </dgm:pt>
    <dgm:pt modelId="{CD940B2A-8E4B-4D8D-A6F8-1A418634EE9C}" type="parTrans" cxnId="{276C6CF1-1652-4825-8E5F-27C66456C551}">
      <dgm:prSet/>
      <dgm:spPr/>
      <dgm:t>
        <a:bodyPr/>
        <a:lstStyle/>
        <a:p>
          <a:endParaRPr lang="en-US"/>
        </a:p>
      </dgm:t>
    </dgm:pt>
    <dgm:pt modelId="{08C194E0-BA9C-48AF-8807-C813F29532EB}" type="sibTrans" cxnId="{276C6CF1-1652-4825-8E5F-27C66456C551}">
      <dgm:prSet/>
      <dgm:spPr/>
      <dgm:t>
        <a:bodyPr/>
        <a:lstStyle/>
        <a:p>
          <a:endParaRPr lang="en-US"/>
        </a:p>
      </dgm:t>
    </dgm:pt>
    <dgm:pt modelId="{B637B597-9538-4263-8FE9-12E4FB7EEB1D}">
      <dgm:prSet/>
      <dgm:spPr/>
      <dgm:t>
        <a:bodyPr/>
        <a:lstStyle/>
        <a:p>
          <a:r>
            <a:rPr lang="en-US"/>
            <a:t>Activating Prior Knowledge</a:t>
          </a:r>
        </a:p>
      </dgm:t>
    </dgm:pt>
    <dgm:pt modelId="{700BBBC2-127B-418F-9874-F8DC32AA2BEC}" type="parTrans" cxnId="{794A4F25-1660-492B-A566-B283E15C71A9}">
      <dgm:prSet/>
      <dgm:spPr/>
      <dgm:t>
        <a:bodyPr/>
        <a:lstStyle/>
        <a:p>
          <a:endParaRPr lang="en-US"/>
        </a:p>
      </dgm:t>
    </dgm:pt>
    <dgm:pt modelId="{4A958864-2A8E-4730-9992-0AD35078667A}" type="sibTrans" cxnId="{794A4F25-1660-492B-A566-B283E15C71A9}">
      <dgm:prSet/>
      <dgm:spPr/>
      <dgm:t>
        <a:bodyPr/>
        <a:lstStyle/>
        <a:p>
          <a:endParaRPr lang="en-US"/>
        </a:p>
      </dgm:t>
    </dgm:pt>
    <dgm:pt modelId="{102EA5F0-8A9F-4A45-AA75-A4FA183F43FC}">
      <dgm:prSet/>
      <dgm:spPr/>
      <dgm:t>
        <a:bodyPr/>
        <a:lstStyle/>
        <a:p>
          <a:r>
            <a:rPr lang="en-US"/>
            <a:t>Supporting Learning Efficiency</a:t>
          </a:r>
        </a:p>
      </dgm:t>
    </dgm:pt>
    <dgm:pt modelId="{5302EEA5-228C-4432-B908-71F008482911}" type="parTrans" cxnId="{9CB21E88-03B2-4821-9855-76BDE47F1712}">
      <dgm:prSet/>
      <dgm:spPr/>
      <dgm:t>
        <a:bodyPr/>
        <a:lstStyle/>
        <a:p>
          <a:endParaRPr lang="en-US"/>
        </a:p>
      </dgm:t>
    </dgm:pt>
    <dgm:pt modelId="{9AD02671-B502-4233-9DF8-BC9D824AB877}" type="sibTrans" cxnId="{9CB21E88-03B2-4821-9855-76BDE47F1712}">
      <dgm:prSet/>
      <dgm:spPr/>
      <dgm:t>
        <a:bodyPr/>
        <a:lstStyle/>
        <a:p>
          <a:endParaRPr lang="en-US"/>
        </a:p>
      </dgm:t>
    </dgm:pt>
    <dgm:pt modelId="{2FB57126-15BA-4DDD-B128-D0975EBE75D5}" type="pres">
      <dgm:prSet presAssocID="{9C90EE82-2E6F-44A2-8DFF-AC63FABD8EA7}" presName="root" presStyleCnt="0">
        <dgm:presLayoutVars>
          <dgm:dir/>
          <dgm:resizeHandles val="exact"/>
        </dgm:presLayoutVars>
      </dgm:prSet>
      <dgm:spPr/>
    </dgm:pt>
    <dgm:pt modelId="{151A630E-4495-4883-A98B-24481C468E33}" type="pres">
      <dgm:prSet presAssocID="{8BA2CF23-FBB2-48CB-B720-28F053134EE2}" presName="compNode" presStyleCnt="0"/>
      <dgm:spPr/>
    </dgm:pt>
    <dgm:pt modelId="{AD794161-09A2-4C5C-9CE6-0EAD4E54CC0B}" type="pres">
      <dgm:prSet presAssocID="{8BA2CF23-FBB2-48CB-B720-28F053134EE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1158371E-411A-4108-9885-C19BDE7ED805}" type="pres">
      <dgm:prSet presAssocID="{8BA2CF23-FBB2-48CB-B720-28F053134EE2}" presName="spaceRect" presStyleCnt="0"/>
      <dgm:spPr/>
    </dgm:pt>
    <dgm:pt modelId="{E5678E53-8BCB-4447-9898-2136B2B7DDF5}" type="pres">
      <dgm:prSet presAssocID="{8BA2CF23-FBB2-48CB-B720-28F053134EE2}" presName="textRect" presStyleLbl="revTx" presStyleIdx="0" presStyleCnt="4">
        <dgm:presLayoutVars>
          <dgm:chMax val="1"/>
          <dgm:chPref val="1"/>
        </dgm:presLayoutVars>
      </dgm:prSet>
      <dgm:spPr/>
    </dgm:pt>
    <dgm:pt modelId="{116C7D91-A312-463B-8FFB-0D42EE7EFD3D}" type="pres">
      <dgm:prSet presAssocID="{E0E81C32-7CA5-4C66-80F5-960D2A317920}" presName="sibTrans" presStyleCnt="0"/>
      <dgm:spPr/>
    </dgm:pt>
    <dgm:pt modelId="{A55D3E0F-D457-4C60-91EF-4E3295C06603}" type="pres">
      <dgm:prSet presAssocID="{B9260C1A-046B-4A61-92C0-B3AAE2F77A0C}" presName="compNode" presStyleCnt="0"/>
      <dgm:spPr/>
    </dgm:pt>
    <dgm:pt modelId="{E5B06A43-BBEA-449B-B490-415D993B886E}" type="pres">
      <dgm:prSet presAssocID="{B9260C1A-046B-4A61-92C0-B3AAE2F77A0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770D8D38-A775-4011-BFDE-70148680A28F}" type="pres">
      <dgm:prSet presAssocID="{B9260C1A-046B-4A61-92C0-B3AAE2F77A0C}" presName="spaceRect" presStyleCnt="0"/>
      <dgm:spPr/>
    </dgm:pt>
    <dgm:pt modelId="{BFB62EBB-3F48-4B5F-BB99-67D9664BA754}" type="pres">
      <dgm:prSet presAssocID="{B9260C1A-046B-4A61-92C0-B3AAE2F77A0C}" presName="textRect" presStyleLbl="revTx" presStyleIdx="1" presStyleCnt="4">
        <dgm:presLayoutVars>
          <dgm:chMax val="1"/>
          <dgm:chPref val="1"/>
        </dgm:presLayoutVars>
      </dgm:prSet>
      <dgm:spPr/>
    </dgm:pt>
    <dgm:pt modelId="{84A6F58F-7EC4-4A51-A96D-8D43D9E122A0}" type="pres">
      <dgm:prSet presAssocID="{08C194E0-BA9C-48AF-8807-C813F29532EB}" presName="sibTrans" presStyleCnt="0"/>
      <dgm:spPr/>
    </dgm:pt>
    <dgm:pt modelId="{25D9CB11-2F73-4420-8E78-180B4A4AB0A8}" type="pres">
      <dgm:prSet presAssocID="{B637B597-9538-4263-8FE9-12E4FB7EEB1D}" presName="compNode" presStyleCnt="0"/>
      <dgm:spPr/>
    </dgm:pt>
    <dgm:pt modelId="{A166831A-20DE-452A-97C0-73020270DF1C}" type="pres">
      <dgm:prSet presAssocID="{B637B597-9538-4263-8FE9-12E4FB7EEB1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6ABBB93A-0F29-4D76-84AF-604AC4648A91}" type="pres">
      <dgm:prSet presAssocID="{B637B597-9538-4263-8FE9-12E4FB7EEB1D}" presName="spaceRect" presStyleCnt="0"/>
      <dgm:spPr/>
    </dgm:pt>
    <dgm:pt modelId="{8045044F-6F93-4CE2-BE7E-5593E63C8A0A}" type="pres">
      <dgm:prSet presAssocID="{B637B597-9538-4263-8FE9-12E4FB7EEB1D}" presName="textRect" presStyleLbl="revTx" presStyleIdx="2" presStyleCnt="4">
        <dgm:presLayoutVars>
          <dgm:chMax val="1"/>
          <dgm:chPref val="1"/>
        </dgm:presLayoutVars>
      </dgm:prSet>
      <dgm:spPr/>
    </dgm:pt>
    <dgm:pt modelId="{E91B6ADE-B005-4615-BBAB-E798BEB75CCD}" type="pres">
      <dgm:prSet presAssocID="{4A958864-2A8E-4730-9992-0AD35078667A}" presName="sibTrans" presStyleCnt="0"/>
      <dgm:spPr/>
    </dgm:pt>
    <dgm:pt modelId="{6558A784-6C1F-48AE-A1CD-414B1A68F9BE}" type="pres">
      <dgm:prSet presAssocID="{102EA5F0-8A9F-4A45-AA75-A4FA183F43FC}" presName="compNode" presStyleCnt="0"/>
      <dgm:spPr/>
    </dgm:pt>
    <dgm:pt modelId="{69A61B3F-D241-4BC1-88A3-37F40CBE156C}" type="pres">
      <dgm:prSet presAssocID="{102EA5F0-8A9F-4A45-AA75-A4FA183F43F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2685ACCD-7601-4DB2-B182-355C59685E2D}" type="pres">
      <dgm:prSet presAssocID="{102EA5F0-8A9F-4A45-AA75-A4FA183F43FC}" presName="spaceRect" presStyleCnt="0"/>
      <dgm:spPr/>
    </dgm:pt>
    <dgm:pt modelId="{DBEEA443-5DDA-4871-B0BF-3619217EBC07}" type="pres">
      <dgm:prSet presAssocID="{102EA5F0-8A9F-4A45-AA75-A4FA183F43FC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FD597B0D-3F08-4335-B8C4-C6E50C77E457}" type="presOf" srcId="{102EA5F0-8A9F-4A45-AA75-A4FA183F43FC}" destId="{DBEEA443-5DDA-4871-B0BF-3619217EBC07}" srcOrd="0" destOrd="0" presId="urn:microsoft.com/office/officeart/2018/2/layout/IconLabelList"/>
    <dgm:cxn modelId="{30ACE819-5E03-43E3-BEA0-B861592A7632}" type="presOf" srcId="{B9260C1A-046B-4A61-92C0-B3AAE2F77A0C}" destId="{BFB62EBB-3F48-4B5F-BB99-67D9664BA754}" srcOrd="0" destOrd="0" presId="urn:microsoft.com/office/officeart/2018/2/layout/IconLabelList"/>
    <dgm:cxn modelId="{794A4F25-1660-492B-A566-B283E15C71A9}" srcId="{9C90EE82-2E6F-44A2-8DFF-AC63FABD8EA7}" destId="{B637B597-9538-4263-8FE9-12E4FB7EEB1D}" srcOrd="2" destOrd="0" parTransId="{700BBBC2-127B-418F-9874-F8DC32AA2BEC}" sibTransId="{4A958864-2A8E-4730-9992-0AD35078667A}"/>
    <dgm:cxn modelId="{8EA04431-B3A7-4143-B8D6-6CDCC1B8E7A3}" type="presOf" srcId="{9C90EE82-2E6F-44A2-8DFF-AC63FABD8EA7}" destId="{2FB57126-15BA-4DDD-B128-D0975EBE75D5}" srcOrd="0" destOrd="0" presId="urn:microsoft.com/office/officeart/2018/2/layout/IconLabelList"/>
    <dgm:cxn modelId="{F793A157-6BFD-4663-AC85-A5FF2ED922E5}" type="presOf" srcId="{B637B597-9538-4263-8FE9-12E4FB7EEB1D}" destId="{8045044F-6F93-4CE2-BE7E-5593E63C8A0A}" srcOrd="0" destOrd="0" presId="urn:microsoft.com/office/officeart/2018/2/layout/IconLabelList"/>
    <dgm:cxn modelId="{5A090B88-1786-4EF4-B34B-8E24A4209A1F}" type="presOf" srcId="{8BA2CF23-FBB2-48CB-B720-28F053134EE2}" destId="{E5678E53-8BCB-4447-9898-2136B2B7DDF5}" srcOrd="0" destOrd="0" presId="urn:microsoft.com/office/officeart/2018/2/layout/IconLabelList"/>
    <dgm:cxn modelId="{9CB21E88-03B2-4821-9855-76BDE47F1712}" srcId="{9C90EE82-2E6F-44A2-8DFF-AC63FABD8EA7}" destId="{102EA5F0-8A9F-4A45-AA75-A4FA183F43FC}" srcOrd="3" destOrd="0" parTransId="{5302EEA5-228C-4432-B908-71F008482911}" sibTransId="{9AD02671-B502-4233-9DF8-BC9D824AB877}"/>
    <dgm:cxn modelId="{276C6CF1-1652-4825-8E5F-27C66456C551}" srcId="{9C90EE82-2E6F-44A2-8DFF-AC63FABD8EA7}" destId="{B9260C1A-046B-4A61-92C0-B3AAE2F77A0C}" srcOrd="1" destOrd="0" parTransId="{CD940B2A-8E4B-4D8D-A6F8-1A418634EE9C}" sibTransId="{08C194E0-BA9C-48AF-8807-C813F29532EB}"/>
    <dgm:cxn modelId="{CC9646F2-5930-43BB-AAED-28B0B439CAC3}" srcId="{9C90EE82-2E6F-44A2-8DFF-AC63FABD8EA7}" destId="{8BA2CF23-FBB2-48CB-B720-28F053134EE2}" srcOrd="0" destOrd="0" parTransId="{1ECAE0FD-16A5-4343-809E-57D9543CF79D}" sibTransId="{E0E81C32-7CA5-4C66-80F5-960D2A317920}"/>
    <dgm:cxn modelId="{A05594F0-8CC8-4FC1-9A66-3802E4387B2A}" type="presParOf" srcId="{2FB57126-15BA-4DDD-B128-D0975EBE75D5}" destId="{151A630E-4495-4883-A98B-24481C468E33}" srcOrd="0" destOrd="0" presId="urn:microsoft.com/office/officeart/2018/2/layout/IconLabelList"/>
    <dgm:cxn modelId="{164BC0DD-BA36-487C-99A2-02E732AD78C5}" type="presParOf" srcId="{151A630E-4495-4883-A98B-24481C468E33}" destId="{AD794161-09A2-4C5C-9CE6-0EAD4E54CC0B}" srcOrd="0" destOrd="0" presId="urn:microsoft.com/office/officeart/2018/2/layout/IconLabelList"/>
    <dgm:cxn modelId="{363E6995-0550-4D0F-979F-F4037FC065CE}" type="presParOf" srcId="{151A630E-4495-4883-A98B-24481C468E33}" destId="{1158371E-411A-4108-9885-C19BDE7ED805}" srcOrd="1" destOrd="0" presId="urn:microsoft.com/office/officeart/2018/2/layout/IconLabelList"/>
    <dgm:cxn modelId="{E99DD557-11F5-46CE-A7AD-AC9F00616196}" type="presParOf" srcId="{151A630E-4495-4883-A98B-24481C468E33}" destId="{E5678E53-8BCB-4447-9898-2136B2B7DDF5}" srcOrd="2" destOrd="0" presId="urn:microsoft.com/office/officeart/2018/2/layout/IconLabelList"/>
    <dgm:cxn modelId="{6FC461B5-3492-46E4-88FD-3BC49D7A2686}" type="presParOf" srcId="{2FB57126-15BA-4DDD-B128-D0975EBE75D5}" destId="{116C7D91-A312-463B-8FFB-0D42EE7EFD3D}" srcOrd="1" destOrd="0" presId="urn:microsoft.com/office/officeart/2018/2/layout/IconLabelList"/>
    <dgm:cxn modelId="{8C23D104-8066-4C4C-A0E1-8C18AFD22039}" type="presParOf" srcId="{2FB57126-15BA-4DDD-B128-D0975EBE75D5}" destId="{A55D3E0F-D457-4C60-91EF-4E3295C06603}" srcOrd="2" destOrd="0" presId="urn:microsoft.com/office/officeart/2018/2/layout/IconLabelList"/>
    <dgm:cxn modelId="{34D44F5C-1666-4EDA-8A63-F26348675B32}" type="presParOf" srcId="{A55D3E0F-D457-4C60-91EF-4E3295C06603}" destId="{E5B06A43-BBEA-449B-B490-415D993B886E}" srcOrd="0" destOrd="0" presId="urn:microsoft.com/office/officeart/2018/2/layout/IconLabelList"/>
    <dgm:cxn modelId="{C7671FB0-0AAE-4941-A20B-AA68C4D18DB8}" type="presParOf" srcId="{A55D3E0F-D457-4C60-91EF-4E3295C06603}" destId="{770D8D38-A775-4011-BFDE-70148680A28F}" srcOrd="1" destOrd="0" presId="urn:microsoft.com/office/officeart/2018/2/layout/IconLabelList"/>
    <dgm:cxn modelId="{E7B3B6E3-5D4F-467B-8B8D-02426A9EA126}" type="presParOf" srcId="{A55D3E0F-D457-4C60-91EF-4E3295C06603}" destId="{BFB62EBB-3F48-4B5F-BB99-67D9664BA754}" srcOrd="2" destOrd="0" presId="urn:microsoft.com/office/officeart/2018/2/layout/IconLabelList"/>
    <dgm:cxn modelId="{81482664-4252-4624-8BE8-F7FF4B64FAEA}" type="presParOf" srcId="{2FB57126-15BA-4DDD-B128-D0975EBE75D5}" destId="{84A6F58F-7EC4-4A51-A96D-8D43D9E122A0}" srcOrd="3" destOrd="0" presId="urn:microsoft.com/office/officeart/2018/2/layout/IconLabelList"/>
    <dgm:cxn modelId="{AE97837F-10AE-42D7-A231-B02818237094}" type="presParOf" srcId="{2FB57126-15BA-4DDD-B128-D0975EBE75D5}" destId="{25D9CB11-2F73-4420-8E78-180B4A4AB0A8}" srcOrd="4" destOrd="0" presId="urn:microsoft.com/office/officeart/2018/2/layout/IconLabelList"/>
    <dgm:cxn modelId="{3A3B1C62-9C5A-4BB8-9D3C-42E5C85A00A8}" type="presParOf" srcId="{25D9CB11-2F73-4420-8E78-180B4A4AB0A8}" destId="{A166831A-20DE-452A-97C0-73020270DF1C}" srcOrd="0" destOrd="0" presId="urn:microsoft.com/office/officeart/2018/2/layout/IconLabelList"/>
    <dgm:cxn modelId="{68E4F94F-75D2-4762-A245-8A83F7AEA28A}" type="presParOf" srcId="{25D9CB11-2F73-4420-8E78-180B4A4AB0A8}" destId="{6ABBB93A-0F29-4D76-84AF-604AC4648A91}" srcOrd="1" destOrd="0" presId="urn:microsoft.com/office/officeart/2018/2/layout/IconLabelList"/>
    <dgm:cxn modelId="{14859506-BD7C-47C8-BA5D-C6F067C008AE}" type="presParOf" srcId="{25D9CB11-2F73-4420-8E78-180B4A4AB0A8}" destId="{8045044F-6F93-4CE2-BE7E-5593E63C8A0A}" srcOrd="2" destOrd="0" presId="urn:microsoft.com/office/officeart/2018/2/layout/IconLabelList"/>
    <dgm:cxn modelId="{60BBEFF1-08C2-4E27-9855-0310DF81808A}" type="presParOf" srcId="{2FB57126-15BA-4DDD-B128-D0975EBE75D5}" destId="{E91B6ADE-B005-4615-BBAB-E798BEB75CCD}" srcOrd="5" destOrd="0" presId="urn:microsoft.com/office/officeart/2018/2/layout/IconLabelList"/>
    <dgm:cxn modelId="{D1DFD9BE-DFB7-424F-8FFF-1B70A11DC7BF}" type="presParOf" srcId="{2FB57126-15BA-4DDD-B128-D0975EBE75D5}" destId="{6558A784-6C1F-48AE-A1CD-414B1A68F9BE}" srcOrd="6" destOrd="0" presId="urn:microsoft.com/office/officeart/2018/2/layout/IconLabelList"/>
    <dgm:cxn modelId="{B32193BE-BC4F-409A-8893-7595AD292C85}" type="presParOf" srcId="{6558A784-6C1F-48AE-A1CD-414B1A68F9BE}" destId="{69A61B3F-D241-4BC1-88A3-37F40CBE156C}" srcOrd="0" destOrd="0" presId="urn:microsoft.com/office/officeart/2018/2/layout/IconLabelList"/>
    <dgm:cxn modelId="{FFBA779C-7AAF-40D4-9924-344CC31F0387}" type="presParOf" srcId="{6558A784-6C1F-48AE-A1CD-414B1A68F9BE}" destId="{2685ACCD-7601-4DB2-B182-355C59685E2D}" srcOrd="1" destOrd="0" presId="urn:microsoft.com/office/officeart/2018/2/layout/IconLabelList"/>
    <dgm:cxn modelId="{56C1A9B8-D6D4-4E2E-A42D-A24CC46192C0}" type="presParOf" srcId="{6558A784-6C1F-48AE-A1CD-414B1A68F9BE}" destId="{DBEEA443-5DDA-4871-B0BF-3619217EBC0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794161-09A2-4C5C-9CE6-0EAD4E54CC0B}">
      <dsp:nvSpPr>
        <dsp:cNvPr id="0" name=""/>
        <dsp:cNvSpPr/>
      </dsp:nvSpPr>
      <dsp:spPr>
        <a:xfrm>
          <a:off x="905003" y="706924"/>
          <a:ext cx="1078129" cy="107812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678E53-8BCB-4447-9898-2136B2B7DDF5}">
      <dsp:nvSpPr>
        <dsp:cNvPr id="0" name=""/>
        <dsp:cNvSpPr/>
      </dsp:nvSpPr>
      <dsp:spPr>
        <a:xfrm>
          <a:off x="246146" y="2102495"/>
          <a:ext cx="239584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Reducing Cognitive Load</a:t>
          </a:r>
        </a:p>
      </dsp:txBody>
      <dsp:txXfrm>
        <a:off x="246146" y="2102495"/>
        <a:ext cx="2395842" cy="720000"/>
      </dsp:txXfrm>
    </dsp:sp>
    <dsp:sp modelId="{E5B06A43-BBEA-449B-B490-415D993B886E}">
      <dsp:nvSpPr>
        <dsp:cNvPr id="0" name=""/>
        <dsp:cNvSpPr/>
      </dsp:nvSpPr>
      <dsp:spPr>
        <a:xfrm>
          <a:off x="3720117" y="706924"/>
          <a:ext cx="1078129" cy="107812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B62EBB-3F48-4B5F-BB99-67D9664BA754}">
      <dsp:nvSpPr>
        <dsp:cNvPr id="0" name=""/>
        <dsp:cNvSpPr/>
      </dsp:nvSpPr>
      <dsp:spPr>
        <a:xfrm>
          <a:off x="3061261" y="2102495"/>
          <a:ext cx="239584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Increasing Working Memory</a:t>
          </a:r>
        </a:p>
      </dsp:txBody>
      <dsp:txXfrm>
        <a:off x="3061261" y="2102495"/>
        <a:ext cx="2395842" cy="720000"/>
      </dsp:txXfrm>
    </dsp:sp>
    <dsp:sp modelId="{A166831A-20DE-452A-97C0-73020270DF1C}">
      <dsp:nvSpPr>
        <dsp:cNvPr id="0" name=""/>
        <dsp:cNvSpPr/>
      </dsp:nvSpPr>
      <dsp:spPr>
        <a:xfrm>
          <a:off x="6535232" y="706924"/>
          <a:ext cx="1078129" cy="107812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45044F-6F93-4CE2-BE7E-5593E63C8A0A}">
      <dsp:nvSpPr>
        <dsp:cNvPr id="0" name=""/>
        <dsp:cNvSpPr/>
      </dsp:nvSpPr>
      <dsp:spPr>
        <a:xfrm>
          <a:off x="5876376" y="2102495"/>
          <a:ext cx="239584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Activating Prior Knowledge</a:t>
          </a:r>
        </a:p>
      </dsp:txBody>
      <dsp:txXfrm>
        <a:off x="5876376" y="2102495"/>
        <a:ext cx="2395842" cy="720000"/>
      </dsp:txXfrm>
    </dsp:sp>
    <dsp:sp modelId="{69A61B3F-D241-4BC1-88A3-37F40CBE156C}">
      <dsp:nvSpPr>
        <dsp:cNvPr id="0" name=""/>
        <dsp:cNvSpPr/>
      </dsp:nvSpPr>
      <dsp:spPr>
        <a:xfrm>
          <a:off x="9350347" y="706924"/>
          <a:ext cx="1078129" cy="107812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EEA443-5DDA-4871-B0BF-3619217EBC07}">
      <dsp:nvSpPr>
        <dsp:cNvPr id="0" name=""/>
        <dsp:cNvSpPr/>
      </dsp:nvSpPr>
      <dsp:spPr>
        <a:xfrm>
          <a:off x="8691491" y="2102495"/>
          <a:ext cx="239584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Supporting Learning Efficiency</a:t>
          </a:r>
        </a:p>
      </dsp:txBody>
      <dsp:txXfrm>
        <a:off x="8691491" y="2102495"/>
        <a:ext cx="2395842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E4417-9C75-4957-BE4C-54D74D109FAC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F2174-98AA-491E-AB3C-3767E401D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92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89093-C786-456A-B68B-93DB47CC0FE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552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579F4-B433-4A8D-95C3-22D9940083C2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10/16/2018 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803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4AA81-6FB2-4B18-9BAC-2BDFEA714F04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10/16/2018 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265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F2174-98AA-491E-AB3C-3767E401D7B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87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729172-F3FC-4D79-BB55-5D383B681A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851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7FAFB-9B7B-4BD9-B2B0-FBCA195021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135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1D549F-8022-4AE4-8B8D-5F6EA48A2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5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78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579F4-B433-4A8D-95C3-22D9940083C2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10/16/2018 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09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F32F8D-0A5E-46BB-9899-5522E881A5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578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B792C-9A15-4212-8E7C-A2A6CBC9C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161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579F4-B433-4A8D-95C3-22D9940083C2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10/16/2018 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300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579F4-B433-4A8D-95C3-22D9940083C2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10/16/2018 2:52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093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5.svg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(null)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922AB-77F5-4E81-8A6C-7B2C9AA0E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EC5AB-67D6-4543-BF9F-CB5BC92E3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31B0F-EFFB-4658-B316-4B9982FDD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ACFDC-94BC-4A4F-9F65-9F8D4D287541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279C5-3913-4EAB-9955-9B34C9EDD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CB7D8-DB4D-460A-9714-137471A84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6A34-AC74-4BC0-9821-8F1AEFACD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6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2C720-AB6D-4370-B862-58DBA7208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691D73-D39A-44A4-B648-782BDF4240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31CE7-6BC5-47D8-998A-327436162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ACFDC-94BC-4A4F-9F65-9F8D4D287541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02143-6B69-4844-9CA8-35451DA46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868AE-4B6F-4F8C-8550-B2955953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6A34-AC74-4BC0-9821-8F1AEFACD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205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2396047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7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6914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" t="1853" r="1090"/>
          <a:stretch/>
        </p:blipFill>
        <p:spPr>
          <a:xfrm flipH="1">
            <a:off x="0" y="2"/>
            <a:ext cx="12190264" cy="685799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69239" y="2077801"/>
            <a:ext cx="6274974" cy="3592580"/>
          </a:xfrm>
          <a:prstGeom prst="rect">
            <a:avLst/>
          </a:prstGeom>
          <a:solidFill>
            <a:srgbClr val="002050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2" y="2077814"/>
            <a:ext cx="6276530" cy="1793104"/>
          </a:xfrm>
          <a:noFill/>
        </p:spPr>
        <p:txBody>
          <a:bodyPr lIns="146304" tIns="91440" rIns="146304" bIns="91440" anchor="t" anchorCtr="0"/>
          <a:lstStyle>
            <a:lvl1pPr>
              <a:defRPr sz="5293" spc="-98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3" y="3877276"/>
            <a:ext cx="6276530" cy="1793104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6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gray">
          <a:xfrm>
            <a:off x="448526" y="485811"/>
            <a:ext cx="1648360" cy="353933"/>
            <a:chOff x="457200" y="1643393"/>
            <a:chExt cx="4492753" cy="9645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gray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1" name="Freeform 12"/>
            <p:cNvSpPr>
              <a:spLocks noEditPoints="1"/>
            </p:cNvSpPr>
            <p:nvPr/>
          </p:nvSpPr>
          <p:spPr bwMode="gray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76767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429031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4" y="3877272"/>
            <a:ext cx="6273418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36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075840"/>
            <a:ext cx="8067760" cy="1793104"/>
          </a:xfrm>
          <a:noFill/>
        </p:spPr>
        <p:txBody>
          <a:bodyPr lIns="146304" tIns="91440" rIns="146304" bIns="91440" anchor="t" anchorCtr="0"/>
          <a:lstStyle>
            <a:lvl1pPr>
              <a:defRPr sz="5293" spc="-98" baseline="0">
                <a:gradFill>
                  <a:gsLst>
                    <a:gs pos="3333">
                      <a:schemeClr val="tx2"/>
                    </a:gs>
                    <a:gs pos="3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 bwMode="gray">
          <a:xfrm>
            <a:off x="448526" y="6034001"/>
            <a:ext cx="1648360" cy="353933"/>
            <a:chOff x="457200" y="1643393"/>
            <a:chExt cx="4492753" cy="9645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gray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0" name="Freeform 12"/>
            <p:cNvSpPr>
              <a:spLocks noEditPoints="1"/>
            </p:cNvSpPr>
            <p:nvPr/>
          </p:nvSpPr>
          <p:spPr bwMode="gray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76767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190440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40" y="1189178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54" indent="0">
              <a:buNone/>
              <a:defRPr/>
            </a:lvl3pPr>
            <a:lvl4pPr marL="448107" indent="0">
              <a:buNone/>
              <a:defRPr/>
            </a:lvl4pPr>
            <a:lvl5pPr marL="672161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0778749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40" y="1189178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54" indent="0">
              <a:buNone/>
              <a:defRPr/>
            </a:lvl3pPr>
            <a:lvl4pPr marL="448107" indent="0">
              <a:buNone/>
              <a:defRPr/>
            </a:lvl4pPr>
            <a:lvl5pPr marL="672161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5968340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78"/>
            <a:ext cx="11653523" cy="1985641"/>
          </a:xfrm>
        </p:spPr>
        <p:txBody>
          <a:bodyPr>
            <a:spAutoFit/>
          </a:bodyPr>
          <a:lstStyle>
            <a:lvl1pPr>
              <a:defRPr sz="3528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2670183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78"/>
            <a:ext cx="11653523" cy="1985641"/>
          </a:xfrm>
        </p:spPr>
        <p:txBody>
          <a:bodyPr>
            <a:spAutoFit/>
          </a:bodyPr>
          <a:lstStyle>
            <a:lvl1pPr>
              <a:defRPr sz="3528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8490520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9177"/>
            <a:ext cx="5378548" cy="193469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8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165" indent="0">
              <a:buNone/>
              <a:tabLst/>
              <a:defRPr sz="1961"/>
            </a:lvl3pPr>
            <a:lvl4pPr marL="451219" indent="0">
              <a:buNone/>
              <a:defRPr/>
            </a:lvl4pPr>
            <a:lvl5pPr marL="672161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7"/>
            <a:ext cx="5378548" cy="193469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8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165" indent="0">
              <a:buNone/>
              <a:tabLst/>
              <a:defRPr sz="1961"/>
            </a:lvl3pPr>
            <a:lvl4pPr marL="451219" indent="0">
              <a:buNone/>
              <a:defRPr/>
            </a:lvl4pPr>
            <a:lvl5pPr marL="672161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6582022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9177"/>
            <a:ext cx="5378548" cy="193469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8"/>
            </a:lvl1pPr>
            <a:lvl2pPr marL="0" indent="0">
              <a:buNone/>
              <a:defRPr sz="1961"/>
            </a:lvl2pPr>
            <a:lvl3pPr marL="227165" indent="0">
              <a:buNone/>
              <a:tabLst/>
              <a:defRPr sz="1961"/>
            </a:lvl3pPr>
            <a:lvl4pPr marL="451219" indent="0">
              <a:buNone/>
              <a:defRPr/>
            </a:lvl4pPr>
            <a:lvl5pPr marL="672161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7"/>
            <a:ext cx="5378548" cy="193469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8"/>
            </a:lvl1pPr>
            <a:lvl2pPr marL="0" indent="0">
              <a:buNone/>
              <a:defRPr sz="1961"/>
            </a:lvl2pPr>
            <a:lvl3pPr marL="227165" indent="0">
              <a:buNone/>
              <a:tabLst/>
              <a:defRPr sz="1961"/>
            </a:lvl3pPr>
            <a:lvl4pPr marL="451219" indent="0">
              <a:buNone/>
              <a:defRPr/>
            </a:lvl4pPr>
            <a:lvl5pPr marL="672161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3611141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9177"/>
            <a:ext cx="5378548" cy="1946751"/>
          </a:xfrm>
        </p:spPr>
        <p:txBody>
          <a:bodyPr wrap="square">
            <a:spAutoFit/>
          </a:bodyPr>
          <a:lstStyle>
            <a:lvl1pPr marL="281623" indent="-281623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6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602" indent="-228557">
              <a:defRPr sz="2353"/>
            </a:lvl2pPr>
            <a:lvl3pPr marL="685671" indent="-165070">
              <a:tabLst/>
              <a:defRPr sz="1961"/>
            </a:lvl3pPr>
            <a:lvl4pPr marL="863437" indent="-177767">
              <a:defRPr/>
            </a:lvl4pPr>
            <a:lvl5pPr marL="1028506" indent="-165070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7"/>
            <a:ext cx="5378548" cy="1946751"/>
          </a:xfrm>
        </p:spPr>
        <p:txBody>
          <a:bodyPr wrap="square">
            <a:spAutoFit/>
          </a:bodyPr>
          <a:lstStyle>
            <a:lvl1pPr marL="281623" indent="-281623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6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602" indent="-228557">
              <a:defRPr sz="2353"/>
            </a:lvl2pPr>
            <a:lvl3pPr marL="685671" indent="-165070">
              <a:tabLst/>
              <a:defRPr sz="1961"/>
            </a:lvl3pPr>
            <a:lvl4pPr marL="863437" indent="-177767">
              <a:defRPr/>
            </a:lvl4pPr>
            <a:lvl5pPr marL="1028506" indent="-165070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117961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12F43C-1E27-4F7F-867A-F3822854B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CE9C6F-0674-4B08-BA2B-7D6099EEE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BC484-D674-4F06-9A44-FB66F08E0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ACFDC-94BC-4A4F-9F65-9F8D4D287541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91E4C-A7A4-470F-B5A5-7EA8E8054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80FA5-7934-41A1-834C-2D4768B98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6A34-AC74-4BC0-9821-8F1AEFACD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6977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9177"/>
            <a:ext cx="5378548" cy="1946751"/>
          </a:xfrm>
        </p:spPr>
        <p:txBody>
          <a:bodyPr wrap="square">
            <a:spAutoFit/>
          </a:bodyPr>
          <a:lstStyle>
            <a:lvl1pPr marL="281623" indent="-281623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6"/>
            </a:lvl1pPr>
            <a:lvl2pPr marL="520602" indent="-228557">
              <a:defRPr sz="2353"/>
            </a:lvl2pPr>
            <a:lvl3pPr marL="685671" indent="-165070">
              <a:tabLst/>
              <a:defRPr sz="1961"/>
            </a:lvl3pPr>
            <a:lvl4pPr marL="863437" indent="-177767">
              <a:defRPr/>
            </a:lvl4pPr>
            <a:lvl5pPr marL="1028506" indent="-165070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7"/>
            <a:ext cx="5378548" cy="1946751"/>
          </a:xfrm>
        </p:spPr>
        <p:txBody>
          <a:bodyPr wrap="square">
            <a:spAutoFit/>
          </a:bodyPr>
          <a:lstStyle>
            <a:lvl1pPr marL="281623" indent="-281623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6"/>
            </a:lvl1pPr>
            <a:lvl2pPr marL="520602" indent="-228557">
              <a:defRPr sz="2353"/>
            </a:lvl2pPr>
            <a:lvl3pPr marL="685671" indent="-165070">
              <a:tabLst/>
              <a:defRPr sz="1961"/>
            </a:lvl3pPr>
            <a:lvl4pPr marL="863437" indent="-177767">
              <a:defRPr/>
            </a:lvl4pPr>
            <a:lvl5pPr marL="1028506" indent="-165070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14148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5798872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9859116" cy="2697988"/>
          </a:xfrm>
          <a:noFill/>
        </p:spPr>
        <p:txBody>
          <a:bodyPr tIns="91440" bIns="91440" anchor="t" anchorCtr="0"/>
          <a:lstStyle>
            <a:lvl1pPr>
              <a:defRPr sz="7056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1" y="3877278"/>
            <a:ext cx="9860674" cy="1793881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28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0334041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9859116" cy="2697988"/>
          </a:xfrm>
          <a:noFill/>
        </p:spPr>
        <p:txBody>
          <a:bodyPr tIns="91440" bIns="91440" anchor="t" anchorCtr="0"/>
          <a:lstStyle>
            <a:lvl1pPr>
              <a:defRPr lang="en-US" sz="7056" b="0" kern="1200" cap="none" spc="-98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267671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73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6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525305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73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6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14032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73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6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571030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184932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764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105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Option">
    <p:bg>
      <p:bgPr>
        <a:solidFill>
          <a:srgbClr val="1878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63585" y="1728540"/>
            <a:ext cx="6276530" cy="1793104"/>
          </a:xfrm>
          <a:noFill/>
        </p:spPr>
        <p:txBody>
          <a:bodyPr lIns="146304" tIns="91440" rIns="146304" bIns="91440" anchor="t" anchorCtr="0"/>
          <a:lstStyle>
            <a:lvl1pPr marL="0" algn="l" defTabSz="9140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92" b="0" kern="1200" cap="none" spc="-88" baseline="0" dirty="0">
                <a:ln w="3175"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28" y="6092832"/>
            <a:ext cx="1523922" cy="56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7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848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5" tIns="45715" rIns="45715" bIns="457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spcBef>
                <a:spcPct val="0"/>
              </a:spcBef>
              <a:spcAft>
                <a:spcPct val="0"/>
              </a:spcAft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3"/>
            <a:ext cx="11653522" cy="1956973"/>
          </a:xfrm>
        </p:spPr>
        <p:txBody>
          <a:bodyPr/>
          <a:lstStyle>
            <a:lvl1pPr marL="0" indent="0">
              <a:buNone/>
              <a:defRPr sz="3234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661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2979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36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094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6141099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1" y="6170060"/>
            <a:ext cx="11623331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59" tIns="143407" rIns="179259" bIns="143407" numCol="1" anchor="t" anchorCtr="0" compatLnSpc="1">
            <a:prstTxWarp prst="textNoShape">
              <a:avLst/>
            </a:prstTxWarp>
            <a:spAutoFit/>
          </a:bodyPr>
          <a:lstStyle/>
          <a:p>
            <a:pPr defTabSz="913748" eaLnBrk="0" hangingPunct="0"/>
            <a:r>
              <a:rPr lang="en-US" sz="686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0202" y="3083653"/>
            <a:ext cx="3223861" cy="69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19751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40" y="1189178"/>
            <a:ext cx="11653523" cy="2396047"/>
          </a:xfrm>
          <a:prstGeom prst="rect">
            <a:avLst/>
          </a:prstGeom>
        </p:spPr>
        <p:txBody>
          <a:bodyPr/>
          <a:lstStyle>
            <a:lvl1pPr marL="284735" indent="-284735">
              <a:buClr>
                <a:schemeClr val="tx1"/>
              </a:buClr>
              <a:buSzPct val="90000"/>
              <a:buFont typeface="Arial" pitchFamily="34" charset="0"/>
              <a:buChar char="•"/>
              <a:defRPr sz="3528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134" indent="-275401">
              <a:buClr>
                <a:schemeClr val="tx1"/>
              </a:buClr>
              <a:buSzPct val="90000"/>
              <a:buFont typeface="Arial" pitchFamily="34" charset="0"/>
              <a:buChar char="•"/>
              <a:defRPr sz="3136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4869" indent="-284735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8923" indent="-224054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2976" indent="-224054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6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9671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MS logo gray - EMF" descr="Microsoft logo, gray text version">
            <a:extLst>
              <a:ext uri="{FF2B5EF4-FFF2-40B4-BE49-F238E27FC236}">
                <a16:creationId xmlns:a16="http://schemas.microsoft.com/office/drawing/2014/main" id="{8804C2B3-3878-4889-940D-3F3386B945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6080"/>
            <a:ext cx="1366440" cy="2926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B2E4F62-54DC-4435-AA29-18599C177284}"/>
              </a:ext>
            </a:extLst>
          </p:cNvPr>
          <p:cNvSpPr/>
          <p:nvPr userDrawn="1"/>
        </p:nvSpPr>
        <p:spPr bwMode="gray">
          <a:xfrm>
            <a:off x="293044" y="1170432"/>
            <a:ext cx="11604624" cy="5393881"/>
          </a:xfrm>
          <a:prstGeom prst="rect">
            <a:avLst/>
          </a:prstGeom>
          <a:solidFill>
            <a:srgbClr val="D83B0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293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FAD87F-DBF5-4E2F-A61B-3CCEC5C7D0B9}"/>
              </a:ext>
            </a:extLst>
          </p:cNvPr>
          <p:cNvGrpSpPr/>
          <p:nvPr userDrawn="1"/>
        </p:nvGrpSpPr>
        <p:grpSpPr bwMode="ltGray">
          <a:xfrm>
            <a:off x="8710812" y="1771651"/>
            <a:ext cx="3481189" cy="4196081"/>
            <a:chOff x="8710812" y="1771650"/>
            <a:chExt cx="3481189" cy="4196081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6B0365F1-E7DF-4958-962E-9FFD3A39414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6854" y="3720628"/>
              <a:ext cx="531187" cy="974975"/>
            </a:xfrm>
            <a:custGeom>
              <a:avLst/>
              <a:gdLst>
                <a:gd name="T0" fmla="*/ 547 w 547"/>
                <a:gd name="T1" fmla="*/ 704 h 1004"/>
                <a:gd name="T2" fmla="*/ 0 w 547"/>
                <a:gd name="T3" fmla="*/ 1004 h 1004"/>
                <a:gd name="T4" fmla="*/ 0 w 547"/>
                <a:gd name="T5" fmla="*/ 300 h 1004"/>
                <a:gd name="T6" fmla="*/ 547 w 547"/>
                <a:gd name="T7" fmla="*/ 0 h 1004"/>
                <a:gd name="T8" fmla="*/ 547 w 547"/>
                <a:gd name="T9" fmla="*/ 704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4">
                  <a:moveTo>
                    <a:pt x="547" y="704"/>
                  </a:moveTo>
                  <a:lnTo>
                    <a:pt x="0" y="1004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4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39253E4C-431D-4257-8CC7-C1456CD2F32D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8040" y="3720628"/>
              <a:ext cx="532157" cy="974975"/>
            </a:xfrm>
            <a:custGeom>
              <a:avLst/>
              <a:gdLst>
                <a:gd name="T0" fmla="*/ 0 w 548"/>
                <a:gd name="T1" fmla="*/ 704 h 1004"/>
                <a:gd name="T2" fmla="*/ 548 w 548"/>
                <a:gd name="T3" fmla="*/ 1004 h 1004"/>
                <a:gd name="T4" fmla="*/ 548 w 548"/>
                <a:gd name="T5" fmla="*/ 300 h 1004"/>
                <a:gd name="T6" fmla="*/ 0 w 548"/>
                <a:gd name="T7" fmla="*/ 0 h 1004"/>
                <a:gd name="T8" fmla="*/ 0 w 548"/>
                <a:gd name="T9" fmla="*/ 704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4">
                  <a:moveTo>
                    <a:pt x="0" y="704"/>
                  </a:moveTo>
                  <a:lnTo>
                    <a:pt x="548" y="1004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4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E928826C-9C74-4194-A556-98EC9A96F67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6854" y="4404276"/>
              <a:ext cx="1063344" cy="586538"/>
            </a:xfrm>
            <a:custGeom>
              <a:avLst/>
              <a:gdLst>
                <a:gd name="T0" fmla="*/ 547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7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7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7ACB5DE1-DAC6-4C99-B2CC-0EB12CE0D5F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10812" y="2748567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5D630C8B-3A7C-4321-A3EF-B1D0A698F73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2969" y="2748567"/>
              <a:ext cx="531187" cy="976917"/>
            </a:xfrm>
            <a:custGeom>
              <a:avLst/>
              <a:gdLst>
                <a:gd name="T0" fmla="*/ 0 w 547"/>
                <a:gd name="T1" fmla="*/ 706 h 1006"/>
                <a:gd name="T2" fmla="*/ 547 w 547"/>
                <a:gd name="T3" fmla="*/ 1006 h 1006"/>
                <a:gd name="T4" fmla="*/ 547 w 547"/>
                <a:gd name="T5" fmla="*/ 300 h 1006"/>
                <a:gd name="T6" fmla="*/ 0 w 547"/>
                <a:gd name="T7" fmla="*/ 0 h 1006"/>
                <a:gd name="T8" fmla="*/ 0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0" y="706"/>
                  </a:moveTo>
                  <a:lnTo>
                    <a:pt x="547" y="1006"/>
                  </a:lnTo>
                  <a:lnTo>
                    <a:pt x="547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2A590461-2675-4E4A-B9BB-BF5471E8953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10812" y="3434156"/>
              <a:ext cx="1063344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8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48EAECFD-0CA3-492F-BA94-22EF6EB2205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3185" y="2748567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62FFEC32-2F2F-43F4-9C21-7F15A26966AC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3185" y="3434157"/>
              <a:ext cx="1063345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  <a:gd name="connsiteX0" fmla="*/ 5005 w 10000"/>
                <a:gd name="connsiteY0" fmla="*/ 0 h 10000"/>
                <a:gd name="connsiteX1" fmla="*/ 0 w 10000"/>
                <a:gd name="connsiteY1" fmla="*/ 4967 h 10000"/>
                <a:gd name="connsiteX2" fmla="*/ 5048 w 10000"/>
                <a:gd name="connsiteY2" fmla="*/ 10000 h 10000"/>
                <a:gd name="connsiteX3" fmla="*/ 10000 w 10000"/>
                <a:gd name="connsiteY3" fmla="*/ 4967 h 10000"/>
                <a:gd name="connsiteX4" fmla="*/ 5005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5005" y="0"/>
                  </a:moveTo>
                  <a:lnTo>
                    <a:pt x="0" y="4967"/>
                  </a:lnTo>
                  <a:lnTo>
                    <a:pt x="5048" y="10000"/>
                  </a:lnTo>
                  <a:lnTo>
                    <a:pt x="10000" y="4967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647709D2-F4CC-4414-B183-427A6D2A22A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1823" y="2748566"/>
              <a:ext cx="534332" cy="982635"/>
            </a:xfrm>
            <a:custGeom>
              <a:avLst/>
              <a:gdLst>
                <a:gd name="T0" fmla="*/ 0 w 548"/>
                <a:gd name="T1" fmla="*/ 706 h 1006"/>
                <a:gd name="T2" fmla="*/ 548 w 548"/>
                <a:gd name="T3" fmla="*/ 1006 h 1006"/>
                <a:gd name="T4" fmla="*/ 548 w 548"/>
                <a:gd name="T5" fmla="*/ 300 h 1006"/>
                <a:gd name="T6" fmla="*/ 0 w 548"/>
                <a:gd name="T7" fmla="*/ 0 h 1006"/>
                <a:gd name="T8" fmla="*/ 0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0" y="706"/>
                  </a:moveTo>
                  <a:lnTo>
                    <a:pt x="548" y="1006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303030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36"/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72928ABA-DF2E-4C8E-B194-7FA52822981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33616" y="3434158"/>
              <a:ext cx="1060195" cy="586539"/>
            </a:xfrm>
            <a:custGeom>
              <a:avLst/>
              <a:gdLst>
                <a:gd name="T0" fmla="*/ 548 w 1096"/>
                <a:gd name="T1" fmla="*/ 0 h 604"/>
                <a:gd name="T2" fmla="*/ 0 w 1096"/>
                <a:gd name="T3" fmla="*/ 300 h 604"/>
                <a:gd name="T4" fmla="*/ 560 w 1096"/>
                <a:gd name="T5" fmla="*/ 604 h 604"/>
                <a:gd name="T6" fmla="*/ 1096 w 1096"/>
                <a:gd name="T7" fmla="*/ 300 h 604"/>
                <a:gd name="T8" fmla="*/ 548 w 1096"/>
                <a:gd name="T9" fmla="*/ 0 h 604"/>
                <a:gd name="connsiteX0" fmla="*/ 5000 w 9956"/>
                <a:gd name="connsiteY0" fmla="*/ 0 h 10000"/>
                <a:gd name="connsiteX1" fmla="*/ 0 w 9956"/>
                <a:gd name="connsiteY1" fmla="*/ 4967 h 10000"/>
                <a:gd name="connsiteX2" fmla="*/ 5109 w 9956"/>
                <a:gd name="connsiteY2" fmla="*/ 10000 h 10000"/>
                <a:gd name="connsiteX3" fmla="*/ 9956 w 9956"/>
                <a:gd name="connsiteY3" fmla="*/ 4967 h 10000"/>
                <a:gd name="connsiteX4" fmla="*/ 5000 w 995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56" h="10000">
                  <a:moveTo>
                    <a:pt x="5000" y="0"/>
                  </a:moveTo>
                  <a:lnTo>
                    <a:pt x="0" y="4967"/>
                  </a:lnTo>
                  <a:lnTo>
                    <a:pt x="5109" y="10000"/>
                  </a:lnTo>
                  <a:lnTo>
                    <a:pt x="9956" y="4967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rgbClr val="303030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36"/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5A52C6C9-8220-4E26-B41D-1AA4F49DF9B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299515" y="1771650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8548CD94-9B34-4B91-BB2B-8736861E89E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31673" y="1771650"/>
              <a:ext cx="531187" cy="976917"/>
            </a:xfrm>
            <a:custGeom>
              <a:avLst/>
              <a:gdLst>
                <a:gd name="T0" fmla="*/ 0 w 547"/>
                <a:gd name="T1" fmla="*/ 706 h 1006"/>
                <a:gd name="T2" fmla="*/ 547 w 547"/>
                <a:gd name="T3" fmla="*/ 1006 h 1006"/>
                <a:gd name="T4" fmla="*/ 547 w 547"/>
                <a:gd name="T5" fmla="*/ 300 h 1006"/>
                <a:gd name="T6" fmla="*/ 0 w 547"/>
                <a:gd name="T7" fmla="*/ 0 h 1006"/>
                <a:gd name="T8" fmla="*/ 0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0" y="706"/>
                  </a:moveTo>
                  <a:lnTo>
                    <a:pt x="547" y="1006"/>
                  </a:lnTo>
                  <a:lnTo>
                    <a:pt x="547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CFFFDB94-105D-4570-A938-4AD7CE4AE782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299515" y="2457240"/>
              <a:ext cx="1063344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8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id="{AC2A78A9-4071-45DC-BAE8-1C643EDD9B0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4801" y="1771650"/>
              <a:ext cx="531187" cy="976917"/>
            </a:xfrm>
            <a:custGeom>
              <a:avLst/>
              <a:gdLst>
                <a:gd name="T0" fmla="*/ 547 w 547"/>
                <a:gd name="T1" fmla="*/ 706 h 1006"/>
                <a:gd name="T2" fmla="*/ 0 w 547"/>
                <a:gd name="T3" fmla="*/ 1006 h 1006"/>
                <a:gd name="T4" fmla="*/ 0 w 547"/>
                <a:gd name="T5" fmla="*/ 300 h 1006"/>
                <a:gd name="T6" fmla="*/ 547 w 547"/>
                <a:gd name="T7" fmla="*/ 0 h 1006"/>
                <a:gd name="T8" fmla="*/ 547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547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6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0EEF9B-FB8E-409B-A24F-BD7570B8820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895988" y="1771650"/>
              <a:ext cx="296013" cy="847641"/>
            </a:xfrm>
            <a:custGeom>
              <a:avLst/>
              <a:gdLst>
                <a:gd name="connsiteX0" fmla="*/ 0 w 296013"/>
                <a:gd name="connsiteY0" fmla="*/ 0 h 847641"/>
                <a:gd name="connsiteX1" fmla="*/ 296013 w 296013"/>
                <a:gd name="connsiteY1" fmla="*/ 162051 h 847641"/>
                <a:gd name="connsiteX2" fmla="*/ 296013 w 296013"/>
                <a:gd name="connsiteY2" fmla="*/ 847641 h 847641"/>
                <a:gd name="connsiteX3" fmla="*/ 0 w 296013"/>
                <a:gd name="connsiteY3" fmla="*/ 685590 h 84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13" h="847641">
                  <a:moveTo>
                    <a:pt x="0" y="0"/>
                  </a:moveTo>
                  <a:lnTo>
                    <a:pt x="296013" y="162051"/>
                  </a:lnTo>
                  <a:lnTo>
                    <a:pt x="296013" y="847641"/>
                  </a:lnTo>
                  <a:lnTo>
                    <a:pt x="0" y="685590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36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90FC8DE-C4AD-4BD3-9506-276C17F0C33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4800" y="2457240"/>
              <a:ext cx="827200" cy="593577"/>
            </a:xfrm>
            <a:custGeom>
              <a:avLst/>
              <a:gdLst>
                <a:gd name="connsiteX0" fmla="*/ 531141 w 827200"/>
                <a:gd name="connsiteY0" fmla="*/ 0 h 593577"/>
                <a:gd name="connsiteX1" fmla="*/ 827200 w 827200"/>
                <a:gd name="connsiteY1" fmla="*/ 162066 h 593577"/>
                <a:gd name="connsiteX2" fmla="*/ 827200 w 827200"/>
                <a:gd name="connsiteY2" fmla="*/ 425095 h 593577"/>
                <a:gd name="connsiteX3" fmla="*/ 529758 w 827200"/>
                <a:gd name="connsiteY3" fmla="*/ 593577 h 593577"/>
                <a:gd name="connsiteX4" fmla="*/ 0 w 827200"/>
                <a:gd name="connsiteY4" fmla="*/ 291334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7200" h="593577">
                  <a:moveTo>
                    <a:pt x="531141" y="0"/>
                  </a:moveTo>
                  <a:lnTo>
                    <a:pt x="827200" y="162066"/>
                  </a:lnTo>
                  <a:lnTo>
                    <a:pt x="827200" y="425095"/>
                  </a:lnTo>
                  <a:lnTo>
                    <a:pt x="529758" y="593577"/>
                  </a:lnTo>
                  <a:lnTo>
                    <a:pt x="0" y="291334"/>
                  </a:lnTo>
                  <a:close/>
                </a:path>
              </a:pathLst>
            </a:custGeom>
            <a:solidFill>
              <a:srgbClr val="303030"/>
            </a:solidFill>
            <a:ln w="9525">
              <a:solidFill>
                <a:srgbClr val="30303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1836"/>
            </a:p>
          </p:txBody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77297A5A-69AC-4DF4-95F9-A09D48D814E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316024" y="4400391"/>
              <a:ext cx="531187" cy="976917"/>
            </a:xfrm>
            <a:custGeom>
              <a:avLst/>
              <a:gdLst>
                <a:gd name="T0" fmla="*/ 547 w 547"/>
                <a:gd name="T1" fmla="*/ 707 h 1006"/>
                <a:gd name="T2" fmla="*/ 0 w 547"/>
                <a:gd name="T3" fmla="*/ 1006 h 1006"/>
                <a:gd name="T4" fmla="*/ 0 w 547"/>
                <a:gd name="T5" fmla="*/ 300 h 1006"/>
                <a:gd name="T6" fmla="*/ 547 w 547"/>
                <a:gd name="T7" fmla="*/ 0 h 1006"/>
                <a:gd name="T8" fmla="*/ 547 w 547"/>
                <a:gd name="T9" fmla="*/ 707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547" y="707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7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  <p:sp>
          <p:nvSpPr>
            <p:cNvPr id="49" name="Freeform 22">
              <a:extLst>
                <a:ext uri="{FF2B5EF4-FFF2-40B4-BE49-F238E27FC236}">
                  <a16:creationId xmlns:a16="http://schemas.microsoft.com/office/drawing/2014/main" id="{E65087DC-7AC8-4AA7-9010-A067ADE1CF79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47210" y="4400391"/>
              <a:ext cx="532157" cy="976917"/>
            </a:xfrm>
            <a:custGeom>
              <a:avLst/>
              <a:gdLst>
                <a:gd name="T0" fmla="*/ 0 w 548"/>
                <a:gd name="T1" fmla="*/ 707 h 1006"/>
                <a:gd name="T2" fmla="*/ 548 w 548"/>
                <a:gd name="T3" fmla="*/ 1006 h 1006"/>
                <a:gd name="T4" fmla="*/ 548 w 548"/>
                <a:gd name="T5" fmla="*/ 300 h 1006"/>
                <a:gd name="T6" fmla="*/ 0 w 548"/>
                <a:gd name="T7" fmla="*/ 0 h 1006"/>
                <a:gd name="T8" fmla="*/ 0 w 548"/>
                <a:gd name="T9" fmla="*/ 707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0" y="707"/>
                  </a:moveTo>
                  <a:lnTo>
                    <a:pt x="548" y="1006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7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  <p:sp>
          <p:nvSpPr>
            <p:cNvPr id="50" name="Freeform 23">
              <a:extLst>
                <a:ext uri="{FF2B5EF4-FFF2-40B4-BE49-F238E27FC236}">
                  <a16:creationId xmlns:a16="http://schemas.microsoft.com/office/drawing/2014/main" id="{3B4C2EBB-4C89-4380-A5E7-A7BD40C2B90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316024" y="5086952"/>
              <a:ext cx="1063344" cy="585568"/>
            </a:xfrm>
            <a:custGeom>
              <a:avLst/>
              <a:gdLst>
                <a:gd name="T0" fmla="*/ 547 w 1095"/>
                <a:gd name="T1" fmla="*/ 0 h 603"/>
                <a:gd name="T2" fmla="*/ 0 w 1095"/>
                <a:gd name="T3" fmla="*/ 299 h 603"/>
                <a:gd name="T4" fmla="*/ 560 w 1095"/>
                <a:gd name="T5" fmla="*/ 603 h 603"/>
                <a:gd name="T6" fmla="*/ 1095 w 1095"/>
                <a:gd name="T7" fmla="*/ 299 h 603"/>
                <a:gd name="T8" fmla="*/ 547 w 1095"/>
                <a:gd name="T9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3">
                  <a:moveTo>
                    <a:pt x="547" y="0"/>
                  </a:moveTo>
                  <a:lnTo>
                    <a:pt x="0" y="299"/>
                  </a:lnTo>
                  <a:lnTo>
                    <a:pt x="560" y="603"/>
                  </a:lnTo>
                  <a:lnTo>
                    <a:pt x="1095" y="299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  <p:sp>
          <p:nvSpPr>
            <p:cNvPr id="51" name="Freeform 24">
              <a:extLst>
                <a:ext uri="{FF2B5EF4-FFF2-40B4-BE49-F238E27FC236}">
                  <a16:creationId xmlns:a16="http://schemas.microsoft.com/office/drawing/2014/main" id="{0D7CD4FA-6D18-4E1F-9C7D-91AA2E32B2BC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20523" y="4697545"/>
              <a:ext cx="531187" cy="974975"/>
            </a:xfrm>
            <a:custGeom>
              <a:avLst/>
              <a:gdLst>
                <a:gd name="T0" fmla="*/ 547 w 547"/>
                <a:gd name="T1" fmla="*/ 705 h 1004"/>
                <a:gd name="T2" fmla="*/ 0 w 547"/>
                <a:gd name="T3" fmla="*/ 1004 h 1004"/>
                <a:gd name="T4" fmla="*/ 0 w 547"/>
                <a:gd name="T5" fmla="*/ 298 h 1004"/>
                <a:gd name="T6" fmla="*/ 547 w 547"/>
                <a:gd name="T7" fmla="*/ 0 h 1004"/>
                <a:gd name="T8" fmla="*/ 547 w 547"/>
                <a:gd name="T9" fmla="*/ 70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4">
                  <a:moveTo>
                    <a:pt x="547" y="705"/>
                  </a:moveTo>
                  <a:lnTo>
                    <a:pt x="0" y="1004"/>
                  </a:lnTo>
                  <a:lnTo>
                    <a:pt x="0" y="298"/>
                  </a:lnTo>
                  <a:lnTo>
                    <a:pt x="547" y="0"/>
                  </a:lnTo>
                  <a:lnTo>
                    <a:pt x="547" y="705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  <p:sp>
          <p:nvSpPr>
            <p:cNvPr id="52" name="Freeform 25">
              <a:extLst>
                <a:ext uri="{FF2B5EF4-FFF2-40B4-BE49-F238E27FC236}">
                  <a16:creationId xmlns:a16="http://schemas.microsoft.com/office/drawing/2014/main" id="{5D06D6BE-8F81-4F1F-9E44-429E129C195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51709" y="4697545"/>
              <a:ext cx="532157" cy="974975"/>
            </a:xfrm>
            <a:custGeom>
              <a:avLst/>
              <a:gdLst>
                <a:gd name="T0" fmla="*/ 0 w 548"/>
                <a:gd name="T1" fmla="*/ 705 h 1004"/>
                <a:gd name="T2" fmla="*/ 548 w 548"/>
                <a:gd name="T3" fmla="*/ 1004 h 1004"/>
                <a:gd name="T4" fmla="*/ 548 w 548"/>
                <a:gd name="T5" fmla="*/ 298 h 1004"/>
                <a:gd name="T6" fmla="*/ 0 w 548"/>
                <a:gd name="T7" fmla="*/ 0 h 1004"/>
                <a:gd name="T8" fmla="*/ 0 w 548"/>
                <a:gd name="T9" fmla="*/ 70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4">
                  <a:moveTo>
                    <a:pt x="0" y="705"/>
                  </a:moveTo>
                  <a:lnTo>
                    <a:pt x="548" y="1004"/>
                  </a:lnTo>
                  <a:lnTo>
                    <a:pt x="548" y="298"/>
                  </a:lnTo>
                  <a:lnTo>
                    <a:pt x="0" y="0"/>
                  </a:lnTo>
                  <a:lnTo>
                    <a:pt x="0" y="705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3F7CF64D-F067-41E4-8D9F-41FF3897282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20523" y="5382163"/>
              <a:ext cx="1063344" cy="585568"/>
            </a:xfrm>
            <a:custGeom>
              <a:avLst/>
              <a:gdLst>
                <a:gd name="T0" fmla="*/ 547 w 1095"/>
                <a:gd name="T1" fmla="*/ 0 h 603"/>
                <a:gd name="T2" fmla="*/ 0 w 1095"/>
                <a:gd name="T3" fmla="*/ 299 h 603"/>
                <a:gd name="T4" fmla="*/ 560 w 1095"/>
                <a:gd name="T5" fmla="*/ 603 h 603"/>
                <a:gd name="T6" fmla="*/ 1095 w 1095"/>
                <a:gd name="T7" fmla="*/ 299 h 603"/>
                <a:gd name="T8" fmla="*/ 547 w 1095"/>
                <a:gd name="T9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3">
                  <a:moveTo>
                    <a:pt x="547" y="0"/>
                  </a:moveTo>
                  <a:lnTo>
                    <a:pt x="0" y="299"/>
                  </a:lnTo>
                  <a:lnTo>
                    <a:pt x="560" y="603"/>
                  </a:lnTo>
                  <a:lnTo>
                    <a:pt x="1095" y="299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36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4899085C-4B16-41A5-A2CB-5D4798A0322E}"/>
              </a:ext>
            </a:extLst>
          </p:cNvPr>
          <p:cNvSpPr/>
          <p:nvPr userDrawn="1"/>
        </p:nvSpPr>
        <p:spPr bwMode="white">
          <a:xfrm>
            <a:off x="5791479" y="3074916"/>
            <a:ext cx="2321486" cy="14295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32563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Learn.</a:t>
            </a:r>
          </a:p>
          <a:p>
            <a:pPr marL="0" marR="0" lvl="0" indent="0" algn="l" defTabSz="932563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Connect.</a:t>
            </a:r>
          </a:p>
          <a:p>
            <a:pPr marL="0" marR="0" lvl="0" indent="0" algn="l" defTabSz="932563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Explore.</a:t>
            </a: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CF5E403F-D2DC-4030-8392-9E3E0A38A1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white">
          <a:xfrm>
            <a:off x="1174193" y="3183753"/>
            <a:ext cx="2712307" cy="13672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69203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gray - EMF" descr="Microsoft logo, gray text version">
            <a:extLst>
              <a:ext uri="{FF2B5EF4-FFF2-40B4-BE49-F238E27FC236}">
                <a16:creationId xmlns:a16="http://schemas.microsoft.com/office/drawing/2014/main" id="{DDC08157-A48C-4ACA-A5BB-EE2A866E1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9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2979540"/>
            <a:ext cx="5943600" cy="553998"/>
          </a:xfrm>
        </p:spPr>
        <p:txBody>
          <a:bodyPr anchor="b" anchorCtr="0">
            <a:spAutoFit/>
          </a:bodyPr>
          <a:lstStyle>
            <a:lvl1pPr>
              <a:defRPr/>
            </a:lvl1pPr>
          </a:lstStyle>
          <a:p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041" y="3962401"/>
            <a:ext cx="59436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F4249-981E-4054-9F37-C6C7DFAB38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17757" y="585789"/>
            <a:ext cx="2691631" cy="276999"/>
          </a:xfrm>
          <a:solidFill>
            <a:srgbClr val="E6E6E6">
              <a:alpha val="75000"/>
            </a:srgbClr>
          </a:solidFill>
        </p:spPr>
        <p:txBody>
          <a:bodyPr/>
          <a:lstStyle>
            <a:lvl1pPr marL="0" marR="0" indent="0" algn="r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800" kern="1200" spc="0" baseline="0" dirty="0">
                <a:gradFill>
                  <a:gsLst>
                    <a:gs pos="23466">
                      <a:schemeClr val="bg2">
                        <a:lumMod val="50000"/>
                      </a:schemeClr>
                    </a:gs>
                    <a:gs pos="56000">
                      <a:schemeClr val="bg2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>
                <a:latin typeface="+mj-lt"/>
              </a:rPr>
              <a:t>Session code here</a:t>
            </a:r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CBAFEF-FDA0-4148-B6F8-D1D9029A0218}"/>
              </a:ext>
            </a:extLst>
          </p:cNvPr>
          <p:cNvGrpSpPr/>
          <p:nvPr userDrawn="1"/>
        </p:nvGrpSpPr>
        <p:grpSpPr bwMode="ltGray">
          <a:xfrm>
            <a:off x="6256117" y="-21838"/>
            <a:ext cx="5932086" cy="6890047"/>
            <a:chOff x="6256117" y="-21839"/>
            <a:chExt cx="5932086" cy="689004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9BE868E-A240-4959-BD66-6BC44EE5A4AF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DDB4654-32A2-47CE-B324-C597C756E402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18BE353-242E-4429-9D4C-1D50CEEC277C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2B25198-469F-44A8-946B-689A24DC3C72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5460766-0EE4-4C99-BD2E-1BAD7FD9C3AC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FBC909F-DC50-4DDC-91C9-2509E0F5633F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0DC1718-52A4-4705-AE14-45A352ACBC29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51C16AF-F6FA-4CD2-B0A5-3663CD027991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A105041-F999-49D6-BE4B-7630F1204F6C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190B08C-67D4-4DAD-8158-2B4D4A1318F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43F7B37-FD03-4D73-932B-77D49AB6A515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8F01A60D-F904-4399-87EA-23E33C45969F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450C50C-26FC-42C5-BA39-AE97627B772A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88924B0-E78A-4770-AF30-C78056E7AAAB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D8AB0228-AC44-413D-A029-1BBF7B18CBCC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9C067BE-7550-4D8F-9A42-B78AB594CD54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54D97435-6932-4E2A-A217-DEA06FDA510A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F9C9FB6-79F2-41F1-872D-2184B91C8E00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577AEC4-9502-4D2D-B373-2F1CB4EFF9B8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713EA48F-163A-410A-8C97-A08AA1B2EE50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E1E199B-B230-4884-9F60-9B781B11B8FF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B98E4A3-2599-4DEB-8ECC-F004500FBF6A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6B74F55-4583-4B26-A4E0-71C00B14AFF6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C4D1900-D812-4B27-AC50-B2795AD953C3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83ECFC2-9749-4525-973B-EAA0BC0FC62B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0A3ABF7E-B2D4-4B7A-9B6E-0EB3223E4EE4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795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84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69"/>
            <a:ext cx="11018520" cy="1612768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556" indent="0">
              <a:buNone/>
              <a:defRPr/>
            </a:lvl2pPr>
            <a:lvl3pPr marL="457112" indent="0">
              <a:buNone/>
              <a:defRPr/>
            </a:lvl3pPr>
            <a:lvl4pPr marL="685668" indent="0">
              <a:buNone/>
              <a:defRPr/>
            </a:lvl4pPr>
            <a:lvl5pPr marL="914225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237409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16127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783661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3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39" indent="0">
              <a:buFont typeface="Wingdings" panose="05000000000000000000" pitchFamily="2" charset="2"/>
              <a:buNone/>
              <a:defRPr sz="2000" b="0"/>
            </a:lvl2pPr>
            <a:lvl3pPr marL="450764" indent="0">
              <a:buFont typeface="Wingdings" panose="05000000000000000000" pitchFamily="2" charset="2"/>
              <a:buNone/>
              <a:tabLst/>
              <a:defRPr sz="1600" b="0"/>
            </a:lvl3pPr>
            <a:lvl4pPr marL="652337" indent="0">
              <a:buFont typeface="Wingdings" panose="05000000000000000000" pitchFamily="2" charset="2"/>
              <a:buNone/>
              <a:defRPr sz="1400" b="0"/>
            </a:lvl4pPr>
            <a:lvl5pPr marL="853911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2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3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39" indent="0">
              <a:buFont typeface="Wingdings" panose="05000000000000000000" pitchFamily="2" charset="2"/>
              <a:buNone/>
              <a:defRPr sz="2000" b="0"/>
            </a:lvl2pPr>
            <a:lvl3pPr marL="450764" indent="0">
              <a:buFont typeface="Wingdings" panose="05000000000000000000" pitchFamily="2" charset="2"/>
              <a:buNone/>
              <a:tabLst/>
              <a:defRPr sz="1600" b="0"/>
            </a:lvl3pPr>
            <a:lvl4pPr marL="652337" indent="0">
              <a:buFont typeface="Wingdings" panose="05000000000000000000" pitchFamily="2" charset="2"/>
              <a:buNone/>
              <a:defRPr sz="1400" b="0"/>
            </a:lvl4pPr>
            <a:lvl5pPr marL="853911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702786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7481"/>
            <a:ext cx="5212080" cy="1649682"/>
          </a:xfrm>
        </p:spPr>
        <p:txBody>
          <a:bodyPr wrap="square">
            <a:spAutoFit/>
          </a:bodyPr>
          <a:lstStyle>
            <a:lvl1pPr marL="231730" indent="-231730">
              <a:spcBef>
                <a:spcPts val="1223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6956" indent="-171417">
              <a:buFont typeface="Wingdings" panose="05000000000000000000" pitchFamily="2" charset="2"/>
              <a:buChar char=""/>
              <a:defRPr sz="2000" b="0"/>
            </a:lvl2pPr>
            <a:lvl3pPr marL="639640" indent="-188876">
              <a:buFont typeface="Wingdings" panose="05000000000000000000" pitchFamily="2" charset="2"/>
              <a:buChar char=""/>
              <a:tabLst/>
              <a:defRPr sz="1600" b="0"/>
            </a:lvl3pPr>
            <a:lvl4pPr marL="828516" indent="-176180">
              <a:buFont typeface="Wingdings" panose="05000000000000000000" pitchFamily="2" charset="2"/>
              <a:buChar char=""/>
              <a:defRPr sz="1400" b="0"/>
            </a:lvl4pPr>
            <a:lvl5pPr marL="1023741" indent="-169830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5278796-7B84-4D67-88CD-BF78BB06D2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9914" y="1437481"/>
            <a:ext cx="5212080" cy="1649682"/>
          </a:xfrm>
        </p:spPr>
        <p:txBody>
          <a:bodyPr wrap="square">
            <a:spAutoFit/>
          </a:bodyPr>
          <a:lstStyle>
            <a:lvl1pPr marL="231730" indent="-231730">
              <a:spcBef>
                <a:spcPts val="1223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6956" indent="-171417">
              <a:buFont typeface="Wingdings" panose="05000000000000000000" pitchFamily="2" charset="2"/>
              <a:buChar char=""/>
              <a:defRPr sz="2000" b="0"/>
            </a:lvl2pPr>
            <a:lvl3pPr marL="639640" indent="-188876">
              <a:buFont typeface="Wingdings" panose="05000000000000000000" pitchFamily="2" charset="2"/>
              <a:buChar char=""/>
              <a:tabLst/>
              <a:defRPr sz="1600" b="0"/>
            </a:lvl3pPr>
            <a:lvl4pPr marL="828516" indent="-176180">
              <a:buFont typeface="Wingdings" panose="05000000000000000000" pitchFamily="2" charset="2"/>
              <a:buChar char=""/>
              <a:defRPr sz="1400" b="0"/>
            </a:lvl4pPr>
            <a:lvl5pPr marL="1023741" indent="-169830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974768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41" y="1189179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11" indent="0">
              <a:buNone/>
              <a:defRPr/>
            </a:lvl3pPr>
            <a:lvl4pPr marL="448021" indent="0">
              <a:buNone/>
              <a:defRPr/>
            </a:lvl4pPr>
            <a:lvl5pPr marL="67203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350056"/>
      </p:ext>
    </p:extLst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940263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361115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114102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200F7B6E-608C-4712-A939-BEBE059E295A}"/>
              </a:ext>
            </a:extLst>
          </p:cNvPr>
          <p:cNvGrpSpPr/>
          <p:nvPr userDrawn="1"/>
        </p:nvGrpSpPr>
        <p:grpSpPr bwMode="ltGray">
          <a:xfrm>
            <a:off x="6256117" y="-21838"/>
            <a:ext cx="5932086" cy="6890047"/>
            <a:chOff x="6256117" y="-21839"/>
            <a:chExt cx="5932086" cy="6890047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DC5E8A2-8275-4F90-BA55-9B66D81C4A9F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6C563208-4732-48A3-81E6-533A2E2DD538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D0ADC22-C4D5-4BE8-99A8-91566ADDBF5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91C4D457-0F93-4853-AB02-01C200DE6658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8D605B0-4DEE-4101-AC83-CD1D15D14DB9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EF14ED5-2275-4C01-96DD-1D24FE9FD6EE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F31E8C76-6A67-4E1C-BCC4-8D2ABCC0212A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ABDD9FA-82C7-4E69-9895-354AD0BDD19E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A7CD18E-2839-44B2-9BA7-6356529D686A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B7E64CE-434E-410A-823C-4872E71DD278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D92AA81-D52A-4877-AE2C-AB5B4D374D19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BE84D11A-0DE4-40A8-BB80-889FF30CCE03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80E0B5D-2F12-4C6E-92C5-3765C579ADE8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65DAB00-242D-4D78-B6BF-F678C14B519F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D824698C-3D67-4D42-9DE6-531F5A0C7EA3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699246CD-F05A-4044-B7A4-384A7B272509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06930CAB-4305-4191-AD01-9D22AAD264D9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7FBC50E9-9F0E-4D62-9AA6-DC145681D1EA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9610B7D-2856-472A-B98F-5684402C6C99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5173E078-D753-4C8F-98BB-75D0CBE314FE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EAA82456-62CD-4C42-91A4-3FFD8F19BCBD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1ABB687-FC0A-4A48-8466-BF8A1129E230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EEA91BF-1A44-4FB0-92F0-23098E7BBFCD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11C6A8E-CEC6-4129-9FB2-A426C6CE84EB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05B8F1F-9F8A-42BF-8770-AEABCEC35D18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6EE7F2A-0858-47D2-B1D0-D33BCD933ABE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</p:grp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DF5D6DE-2629-4577-9B98-7A1666013D0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016501" y="292101"/>
            <a:ext cx="6881813" cy="6272213"/>
          </a:xfrm>
          <a:blipFill>
            <a:blip r:embed="rId2"/>
            <a:stretch>
              <a:fillRect/>
            </a:stretch>
          </a:blipFill>
          <a:ln w="9525" cap="flat">
            <a:noFill/>
            <a:prstDash val="solid"/>
            <a:miter/>
          </a:ln>
          <a:effectLst>
            <a:outerShdw blurRad="508000" dist="63500" dir="2700000" sx="101000" sy="101000" algn="tl" rotWithShape="0">
              <a:prstClr val="black">
                <a:alpha val="33000"/>
              </a:prstClr>
            </a:outerShdw>
          </a:effectLst>
        </p:spPr>
        <p:txBody>
          <a:bodyPr tIns="1188720" anchor="ctr">
            <a:noAutofit/>
          </a:bodyPr>
          <a:lstStyle>
            <a:lvl1pPr marL="0" marR="0" indent="0" algn="ctr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1" kern="1200" spc="0" baseline="0" dirty="0">
                <a:solidFill>
                  <a:srgbClr val="FFFFFF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1" y="2579649"/>
            <a:ext cx="3768898" cy="553998"/>
          </a:xfrm>
        </p:spPr>
        <p:txBody>
          <a:bodyPr wrap="square" rIns="0" anchor="b">
            <a:spAutoFit/>
          </a:bodyPr>
          <a:lstStyle>
            <a:lvl1pPr>
              <a:lnSpc>
                <a:spcPct val="100000"/>
              </a:lnSpc>
              <a:defRPr sz="3600" b="1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Enter title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1" y="3535542"/>
            <a:ext cx="3769300" cy="307777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228556" indent="0">
              <a:buNone/>
              <a:defRPr/>
            </a:lvl2pPr>
            <a:lvl3pPr marL="457112" indent="0">
              <a:buNone/>
              <a:defRPr/>
            </a:lvl3pPr>
            <a:lvl4pPr marL="661861" indent="0">
              <a:buNone/>
              <a:defRPr/>
            </a:lvl4pPr>
            <a:lvl5pPr marL="855499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427071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59">
          <p15:clr>
            <a:srgbClr val="FBAE40"/>
          </p15:clr>
        </p15:guide>
        <p15:guide id="6" orient="horz" pos="904">
          <p15:clr>
            <a:srgbClr val="5ACBF0"/>
          </p15:clr>
        </p15:guide>
        <p15:guide id="7" orient="horz" pos="1276">
          <p15:clr>
            <a:srgbClr val="5ACBF0"/>
          </p15:clr>
        </p15:guide>
        <p15:guide id="8" orient="horz" pos="2226">
          <p15:clr>
            <a:srgbClr val="5ACBF0"/>
          </p15:clr>
        </p15:guide>
        <p15:guide id="9" pos="2993">
          <p15:clr>
            <a:srgbClr val="C35EA4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C39AAC9F-C8B8-422E-93FC-08A064104000}"/>
              </a:ext>
            </a:extLst>
          </p:cNvPr>
          <p:cNvGrpSpPr/>
          <p:nvPr userDrawn="1"/>
        </p:nvGrpSpPr>
        <p:grpSpPr bwMode="ltGray">
          <a:xfrm>
            <a:off x="6256117" y="-21838"/>
            <a:ext cx="5932086" cy="6890047"/>
            <a:chOff x="6256117" y="-21839"/>
            <a:chExt cx="5932086" cy="689004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09379AA-B540-4886-8794-46BA10F3D91B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9E5BC201-014B-48F5-BAC0-4FBBACCBF586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F72CD027-1ABE-4E4A-BE9E-EF73250F929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2C85D91-63CC-4FF7-A826-BE886CDB017C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E55C67E6-D930-403F-9550-70EC2A102AB5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BDB9C074-A5A6-4082-9FCD-D487FD8013E5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E3D79EB-E5E0-4CA3-A7CE-50069CC73F19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42F892FB-2465-40CF-A81F-AC989DC09CE4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8BADF38-50C7-4E4B-AA00-660BF4161C96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A51B782C-38CF-4C16-8A55-9C1BEA5AF3F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1A234A0-3B09-4E85-880A-C885FBEE2401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6516D46-39CD-420E-9263-03065B10F8F4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6B28F64C-F49A-4F09-A9C2-8502680A64D7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AE00412-2C1C-4CAB-B1D4-B046A4B37C24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01030AB7-3DE7-407A-98DE-751351FCBFB5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0074BD83-98DD-4084-9D1E-CDACFD005AFF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7C85498-5D07-457D-BA73-99E2EB50130B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3DF2CE11-90A6-43A8-B2DC-45295F10CB64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65F154A-ABA1-4F9A-97F8-C50108DD1A97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4AC8DFE-7BB0-4D98-AA21-405DB4B06225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39938CF-5CFF-4707-BBDD-DD19FA0A50F1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73332E5E-0308-4370-A841-A20570A69BDF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E46D602-7D42-411E-8BA6-6F74E13FE605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3F344C1-9929-4E86-BB1A-05E12D1570DF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B6933AFD-19AA-49B8-BCF7-2D0EAA89273D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FB75AC2-D122-402F-B448-B0118576BB45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1" y="2981637"/>
            <a:ext cx="3769475" cy="86177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Square photo layout with body text</a:t>
            </a:r>
          </a:p>
        </p:txBody>
      </p:sp>
      <p:sp>
        <p:nvSpPr>
          <p:cNvPr id="60" name="Picture Placeholder 4">
            <a:extLst>
              <a:ext uri="{FF2B5EF4-FFF2-40B4-BE49-F238E27FC236}">
                <a16:creationId xmlns:a16="http://schemas.microsoft.com/office/drawing/2014/main" id="{D9BE8EAA-F7ED-46CD-A31F-E4299C08F5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016501" y="292101"/>
            <a:ext cx="6881813" cy="6272213"/>
          </a:xfrm>
          <a:blipFill>
            <a:blip r:embed="rId2"/>
            <a:stretch>
              <a:fillRect/>
            </a:stretch>
          </a:blipFill>
          <a:ln w="9525" cap="flat">
            <a:noFill/>
            <a:prstDash val="solid"/>
            <a:miter/>
          </a:ln>
          <a:effectLst>
            <a:outerShdw blurRad="508000" dist="63500" dir="2700000" sx="101000" sy="101000" algn="tl" rotWithShape="0">
              <a:prstClr val="black">
                <a:alpha val="33000"/>
              </a:prstClr>
            </a:outerShdw>
          </a:effectLst>
        </p:spPr>
        <p:txBody>
          <a:bodyPr tIns="1188720" anchor="ctr">
            <a:noAutofit/>
          </a:bodyPr>
          <a:lstStyle>
            <a:lvl1pPr marL="0" marR="0" indent="0" algn="ctr" defTabSz="9325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1" kern="1200" spc="0" baseline="0" dirty="0">
                <a:solidFill>
                  <a:srgbClr val="FFFFFF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366719448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7" y="3033223"/>
            <a:ext cx="640080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5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7" y="3977320"/>
            <a:ext cx="64008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3B08910-F1C3-47B2-8C69-1B107282064A}"/>
              </a:ext>
            </a:extLst>
          </p:cNvPr>
          <p:cNvGrpSpPr/>
          <p:nvPr userDrawn="1"/>
        </p:nvGrpSpPr>
        <p:grpSpPr bwMode="ltGray">
          <a:xfrm>
            <a:off x="6256117" y="-21838"/>
            <a:ext cx="5932086" cy="6890047"/>
            <a:chOff x="6256117" y="-21839"/>
            <a:chExt cx="5932086" cy="689004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FE7A031-B4AB-4071-98FF-24E766F9BB5C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DC7067D-3957-4163-9442-C167A0A62168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D9AE235F-4F6C-4565-AADC-752626D64B9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EAADF52-7CC0-4715-8BAC-4186C7CE9B0C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8AC140A-9DFB-45B7-82C2-CF25166A0D41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3436FDC7-3DF0-4E6A-B4A8-7EB4FF30AAF0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72FB5AA-3C69-4BB6-9C10-682E95EF1AAE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0321A7F-C5FC-4514-A3AC-41CC16FA85FD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B3C4B3CE-95D2-45A5-917E-A5389B118222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270AF0-DA91-4FF8-9B1C-35937E49D882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B4AB4EC-0302-4902-B797-9B84C91FDE1B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E941D13F-2DD6-4121-8220-CC08400DD382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B98F2381-17CE-4672-96D3-D3E4A8C1115A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6A42BAE-DCEA-4A1A-8779-E499D67DA7B9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8D7995E7-6761-41BA-BE88-30DD0DF70D22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4D7B6AA-459B-44CF-9930-A05720C41315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EBE7D0E-F0D6-4EA3-A151-C26BF3138977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0118A379-1639-4C1C-9E5B-A39F1CD0A9D9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8DE972F-9FF1-4743-BF7F-15CC5403A6CF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95596FA-D3B2-4953-81FC-9958337AF5DC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7D57090A-B887-4CA7-A022-90564F12A9A9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9749B2E-C284-42A2-A061-B635FBBBD461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A74F4CD-889D-4E91-AB27-CCB11E8677AE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CE97AB5-F3D1-4D1A-8F2F-166F6F85A189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5281A29-9018-48AF-8B81-EB9F71FE5ABA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B1B3F07-773E-4FC0-9A04-73F52683190E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45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7" y="3035808"/>
            <a:ext cx="64008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5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4867548-8B9A-436D-9AB6-D7EA0AC78267}"/>
              </a:ext>
            </a:extLst>
          </p:cNvPr>
          <p:cNvGrpSpPr/>
          <p:nvPr userDrawn="1"/>
        </p:nvGrpSpPr>
        <p:grpSpPr bwMode="ltGray">
          <a:xfrm>
            <a:off x="6256117" y="-21838"/>
            <a:ext cx="5932086" cy="6890047"/>
            <a:chOff x="6256117" y="-21839"/>
            <a:chExt cx="5932086" cy="68900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298AA2D-C933-41C0-B3A0-5E1B5429C617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E45CCA4-1611-4A15-8D76-0CD4304233D4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BB20432D-F3B6-4212-B616-45AD62D0A8BA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CB285A8-E7EF-4B70-8B71-2D09BE26853D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D552378-B8A4-40F9-8A64-367F9EC304F0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DED4FF8-FEAE-4CC0-8F5B-9FC2B47E5700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54DD2AD2-299E-4049-881B-2BC838B6DB02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430A103C-9EC8-479D-9AEA-2FA30D0B6831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FF762A67-8800-4EDC-ACA0-235237807007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0C1E21E3-4EFA-46DB-B62D-888B912FEC3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C90FB2C-AED4-45EF-B005-A6F9315E6638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9EFEACE-63D5-4DE9-AE7A-022D10CBBAD4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83FC86B-2504-437F-9155-736D3776FBC0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BE281D9-0C46-4685-8A97-79D102C868ED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0B982782-C326-41A6-88DF-60D0069AAC11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C69C78E5-CDD7-45AD-9FAC-A193057F2551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95E678CA-56AB-4822-8F79-1B384711F464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94D454C8-0C5D-4654-B977-447674D5459E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FD26513-923A-4E4E-88AB-484CF7F390D1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5F3DAB6-E46E-498F-AC8D-245DB12E86FA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FF22795-13BD-4A36-8B98-FAE4B2B95679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6E68192-BBC2-4E66-BC2E-A6F5E839A4EC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74CE4AB-E3EC-4485-A9DB-D3875DE15509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8D9197E-BD70-40A3-872D-2F635C47602A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A35C218-6C8E-4E07-9EA7-15A37B43AD66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47F6A62-B1EC-420D-A385-9A9A03966E95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706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1">
          <p15:clr>
            <a:srgbClr val="5ACBF0"/>
          </p15:clr>
        </p15:guide>
        <p15:guide id="3" orient="horz" pos="1914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7" y="3035808"/>
            <a:ext cx="64008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5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BBF7881-8D09-4F22-B10B-0916A242A2CD}"/>
              </a:ext>
            </a:extLst>
          </p:cNvPr>
          <p:cNvGrpSpPr/>
          <p:nvPr userDrawn="1"/>
        </p:nvGrpSpPr>
        <p:grpSpPr bwMode="ltGray">
          <a:xfrm>
            <a:off x="6256117" y="-21838"/>
            <a:ext cx="5932086" cy="6890047"/>
            <a:chOff x="6256117" y="-21839"/>
            <a:chExt cx="5932086" cy="68900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5B1D67C-D600-4009-9F96-DBD9F692B67A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89ED409-83AE-42D1-A29E-F5ACE1D5379C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A47E83EE-C7AB-4851-AC1F-A2E965DE8A4F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17874BE-F982-46B6-83B3-569DB8A26C11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72B84FE-1FBD-4DB0-A1BB-1D393BABFD96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0612185-AF46-47F9-B984-65C416463817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F4FE628-8992-4D3C-9177-54650A419B37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EB1F0C1-51BC-433D-B643-499296AD9EB3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1F95DA3E-A7A9-4898-8537-3057A04A80B1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A0885F40-F98C-4749-AF50-8D882201C7B2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DF4BDA5-0196-465B-9592-AD537FCE4B9C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C953882-CF21-4072-808A-AFC6C6427081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24ACD3F6-35BF-4463-9A90-5F5B9025D6D9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36E0228F-415B-4662-977D-90C5D263A103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BBA85FE8-C6CE-42AD-9924-C426CEBA2C51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0FBB4D3-1D1C-41F7-856E-89287C5609D1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F5EE762-48D4-46D8-8ECD-7595053F7D6E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5602528A-0204-4F83-A3CC-B19E5ED41C75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70E694A-2FDE-4ED0-B17A-283BAEEEBC3F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014F876-92BB-450A-A3A6-EB7B6C2CB558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1AFE4E51-6693-4C7C-9EE7-633EA9AAA2AC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522550D5-A578-4C33-B405-092D50801565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A5C88A0-A89F-42B9-B5E5-623E0E0D7555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4AD7328-AEE6-43BE-8744-DE52D5F8CC2E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0DC1356-0D84-4394-B0FF-A91903B8585E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CA4391C-EE34-4D39-AC03-6D3272F213DC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836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802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07249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0DF2A6-26A8-4810-95DF-F65F123C6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Software code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1436689"/>
            <a:ext cx="11018520" cy="1908215"/>
          </a:xfrm>
        </p:spPr>
        <p:txBody>
          <a:bodyPr/>
          <a:lstStyle>
            <a:lvl1pPr marL="0" indent="0">
              <a:buNone/>
              <a:defRPr sz="2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86" indent="0">
              <a:buNone/>
              <a:defRPr sz="24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95" indent="0">
              <a:buNone/>
              <a:defRPr sz="20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07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795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354658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41" y="1189179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11" indent="0">
              <a:buNone/>
              <a:defRPr/>
            </a:lvl3pPr>
            <a:lvl4pPr marL="448021" indent="0">
              <a:buNone/>
              <a:defRPr/>
            </a:lvl4pPr>
            <a:lvl5pPr marL="67203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8674656"/>
      </p:ext>
    </p:extLst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4" name="MS logo gray - EMF" descr="Microsoft logo, gray text version">
            <a:extLst>
              <a:ext uri="{FF2B5EF4-FFF2-40B4-BE49-F238E27FC236}">
                <a16:creationId xmlns:a16="http://schemas.microsoft.com/office/drawing/2014/main" id="{C2F26819-B90F-4C18-ACFE-2E5E2127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9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6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269039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488228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7336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valu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9268" y="291068"/>
            <a:ext cx="6769045" cy="55399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129267" y="4773828"/>
            <a:ext cx="6769045" cy="1793104"/>
          </a:xfrm>
        </p:spPr>
        <p:txBody>
          <a:bodyPr wrap="square">
            <a:noAutofit/>
          </a:bodyPr>
          <a:lstStyle>
            <a:lvl1pPr marL="0" indent="0">
              <a:spcBef>
                <a:spcPts val="1765"/>
              </a:spcBef>
              <a:buNone/>
              <a:defRPr sz="2000">
                <a:latin typeface="+mn-lt"/>
              </a:defRPr>
            </a:lvl1pPr>
            <a:lvl2pPr marL="224054" indent="0">
              <a:buNone/>
              <a:defRPr/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Image of Ignite app on a Windows Device." title="Ignite event image">
            <a:extLst>
              <a:ext uri="{FF2B5EF4-FFF2-40B4-BE49-F238E27FC236}">
                <a16:creationId xmlns:a16="http://schemas.microsoft.com/office/drawing/2014/main" id="{E803C22C-E970-4ADA-A60C-5127C1C2C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119" r="5881"/>
          <a:stretch/>
        </p:blipFill>
        <p:spPr>
          <a:xfrm>
            <a:off x="0" y="0"/>
            <a:ext cx="4828867" cy="685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9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686648"/>
            <a:ext cx="4795873" cy="1484704"/>
          </a:xfrm>
        </p:spPr>
        <p:txBody>
          <a:bodyPr wrap="square" anchor="ctr">
            <a:spAutoFit/>
          </a:bodyPr>
          <a:lstStyle>
            <a:lvl1pPr>
              <a:defRPr sz="4704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334350" y="0"/>
            <a:ext cx="6857650" cy="68561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7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9517492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390" y="1337263"/>
            <a:ext cx="3274060" cy="834439"/>
          </a:xfrm>
        </p:spPr>
        <p:txBody>
          <a:bodyPr/>
          <a:lstStyle>
            <a:lvl1pPr>
              <a:defRPr sz="5398"/>
            </a:lvl1pPr>
          </a:lstStyle>
          <a:p>
            <a:r>
              <a:rPr lang="en-US"/>
              <a:t>Click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B440C8-F1BD-4B61-9D02-A807C01652C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86602" y="1336675"/>
            <a:ext cx="3429000" cy="830868"/>
          </a:xfrm>
        </p:spPr>
        <p:txBody>
          <a:bodyPr/>
          <a:lstStyle>
            <a:lvl1pPr marL="0" indent="0">
              <a:buNone/>
              <a:defRPr sz="5398"/>
            </a:lvl1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10F22E-A4A6-4430-8838-C3A5730E759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14452" y="3162301"/>
            <a:ext cx="1790700" cy="430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F172490-4BF3-41A3-9B22-506C72295C8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95302" y="4686300"/>
            <a:ext cx="3352800" cy="677108"/>
          </a:xfrm>
        </p:spPr>
        <p:txBody>
          <a:bodyPr/>
          <a:lstStyle>
            <a:lvl1pPr marL="0" indent="0">
              <a:buNone/>
              <a:defRPr sz="4400"/>
            </a:lvl1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E583AA6-4374-4505-A98B-0E813126C6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715252" y="2933701"/>
            <a:ext cx="1924050" cy="430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C0CC58F-A9F1-4FCC-8C2B-C094F88B3C8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86602" y="4191000"/>
            <a:ext cx="3562350" cy="677108"/>
          </a:xfrm>
        </p:spPr>
        <p:txBody>
          <a:bodyPr/>
          <a:lstStyle>
            <a:lvl1pPr marL="0" indent="0">
              <a:buNone/>
              <a:defRPr sz="4400"/>
            </a:lvl1pPr>
          </a:lstStyle>
          <a:p>
            <a:pPr lvl="0"/>
            <a:r>
              <a:rPr lang="en-US"/>
              <a:t>Edit Master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82BACD-02F0-4087-A8CA-108C5192C8B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008440" y="2667002"/>
            <a:ext cx="1951037" cy="430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</a:t>
            </a:r>
          </a:p>
        </p:txBody>
      </p:sp>
    </p:spTree>
    <p:extLst>
      <p:ext uri="{BB962C8B-B14F-4D97-AF65-F5344CB8AC3E}">
        <p14:creationId xmlns:p14="http://schemas.microsoft.com/office/powerpoint/2010/main" val="3286894544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C6CD-5C3D-4728-96A3-983848231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8413370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EA9E7-470C-479D-92E6-1E74E0A37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F97C61-1A0E-4174-9B8F-68969E09043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0363" y="4330702"/>
            <a:ext cx="4019550" cy="430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FCD8EF-BEBC-4E1B-BAAE-2C98507BA09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43440" y="4330702"/>
            <a:ext cx="2647950" cy="430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67BD8A1-8B86-4D8F-8F2F-164BCDAD6B6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700963" y="4330702"/>
            <a:ext cx="3897312" cy="430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6A175E-35D4-4C84-BF2C-D6229A04E3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67063" y="2220914"/>
            <a:ext cx="7315200" cy="430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865902332"/>
      </p:ext>
    </p:extLst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A6B84-1A2B-464F-AD20-340B5127C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429" y="3754608"/>
            <a:ext cx="4880276" cy="677108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116643858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50/50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5A241-292F-44F2-8662-BDD64149F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88" y="1901744"/>
            <a:ext cx="6011244" cy="677108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191769969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9"/>
            <a:ext cx="11653523" cy="1985641"/>
          </a:xfrm>
        </p:spPr>
        <p:txBody>
          <a:bodyPr>
            <a:spAutoFit/>
          </a:bodyPr>
          <a:lstStyle>
            <a:lvl1pPr>
              <a:defRPr sz="352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7295629"/>
      </p:ext>
    </p:extLst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C25F1-B0F0-4A53-A4A3-237320C73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199"/>
            <a:ext cx="11018520" cy="830934"/>
          </a:xfrm>
        </p:spPr>
        <p:txBody>
          <a:bodyPr/>
          <a:lstStyle>
            <a:lvl1pPr algn="ctr">
              <a:defRPr sz="53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3C21CD-C154-49D9-99A3-545CA1BD9C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09700" y="2533649"/>
            <a:ext cx="8248650" cy="677158"/>
          </a:xfrm>
        </p:spPr>
        <p:txBody>
          <a:bodyPr/>
          <a:lstStyle>
            <a:lvl1pPr marL="0" indent="0" algn="ctr">
              <a:buNone/>
              <a:defRPr sz="4400"/>
            </a:lvl1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5510C7-2ACA-40ED-BEC0-BE055E1C53D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95351" y="5581650"/>
            <a:ext cx="7924800" cy="4309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9C118B-823A-45B3-A387-3231C70DD38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505200" y="3790950"/>
            <a:ext cx="4895850" cy="4309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889101719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6A13F-E15E-4491-AE9D-4566EB8391B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8601" y="5295900"/>
            <a:ext cx="3124200" cy="677158"/>
          </a:xfrm>
        </p:spPr>
        <p:txBody>
          <a:bodyPr/>
          <a:lstStyle>
            <a:lvl1pPr marL="0" indent="0">
              <a:buNone/>
              <a:defRPr sz="4400"/>
            </a:lvl1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BC62FA-4BEA-4FF3-A2B3-1DA8658977F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038600" y="5295900"/>
            <a:ext cx="3314700" cy="677158"/>
          </a:xfrm>
        </p:spPr>
        <p:txBody>
          <a:bodyPr/>
          <a:lstStyle>
            <a:lvl1pPr marL="0" indent="0">
              <a:buNone/>
              <a:defRPr sz="4400"/>
            </a:lvl1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D694411-F8AF-48D1-9759-FAE44F33671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039101" y="5295900"/>
            <a:ext cx="3352800" cy="677158"/>
          </a:xfrm>
        </p:spPr>
        <p:txBody>
          <a:bodyPr/>
          <a:lstStyle>
            <a:lvl1pPr marL="0" indent="0">
              <a:buNone/>
              <a:defRPr sz="4400"/>
            </a:lvl1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DDB638-27E6-4E85-86DC-ABFBBF0AC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7779786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304" y="1187645"/>
            <a:ext cx="11655078" cy="16127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49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9"/>
            <a:ext cx="11653523" cy="1985641"/>
          </a:xfrm>
        </p:spPr>
        <p:txBody>
          <a:bodyPr>
            <a:spAutoFit/>
          </a:bodyPr>
          <a:lstStyle>
            <a:lvl1pPr>
              <a:defRPr sz="3527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667532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3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122" indent="0">
              <a:buNone/>
              <a:tabLst/>
              <a:defRPr sz="1961"/>
            </a:lvl3pPr>
            <a:lvl4pPr marL="451132" indent="0">
              <a:buNone/>
              <a:defRPr/>
            </a:lvl4pPr>
            <a:lvl5pPr marL="672032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122" indent="0">
              <a:buNone/>
              <a:tabLst/>
              <a:defRPr sz="1961"/>
            </a:lvl3pPr>
            <a:lvl4pPr marL="451132" indent="0">
              <a:buNone/>
              <a:defRPr/>
            </a:lvl4pPr>
            <a:lvl5pPr marL="672032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503319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3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7"/>
            </a:lvl1pPr>
            <a:lvl2pPr marL="0" indent="0">
              <a:buNone/>
              <a:defRPr sz="1961"/>
            </a:lvl2pPr>
            <a:lvl3pPr marL="227122" indent="0">
              <a:buNone/>
              <a:tabLst/>
              <a:defRPr sz="1961"/>
            </a:lvl3pPr>
            <a:lvl4pPr marL="451132" indent="0">
              <a:buNone/>
              <a:defRPr/>
            </a:lvl4pPr>
            <a:lvl5pPr marL="672032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7"/>
            </a:lvl1pPr>
            <a:lvl2pPr marL="0" indent="0">
              <a:buNone/>
              <a:defRPr sz="1961"/>
            </a:lvl2pPr>
            <a:lvl3pPr marL="227122" indent="0">
              <a:buNone/>
              <a:tabLst/>
              <a:defRPr sz="1961"/>
            </a:lvl3pPr>
            <a:lvl4pPr marL="451132" indent="0">
              <a:buNone/>
              <a:defRPr/>
            </a:lvl4pPr>
            <a:lvl5pPr marL="672032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88348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3" y="1189176"/>
            <a:ext cx="5378548" cy="2377940"/>
          </a:xfrm>
        </p:spPr>
        <p:txBody>
          <a:bodyPr wrap="square">
            <a:spAutoFit/>
          </a:bodyPr>
          <a:lstStyle>
            <a:lvl1pPr marL="281569" indent="-281569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5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502" indent="-228513">
              <a:defRPr sz="2353"/>
            </a:lvl2pPr>
            <a:lvl3pPr marL="685539" indent="-165038">
              <a:tabLst/>
              <a:defRPr sz="1961"/>
            </a:lvl3pPr>
            <a:lvl4pPr marL="863271" indent="-177733">
              <a:defRPr/>
            </a:lvl4pPr>
            <a:lvl5pPr marL="1028308" indent="-165038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377940"/>
          </a:xfrm>
        </p:spPr>
        <p:txBody>
          <a:bodyPr wrap="square">
            <a:spAutoFit/>
          </a:bodyPr>
          <a:lstStyle>
            <a:lvl1pPr marL="281569" indent="-281569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5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502" indent="-228513">
              <a:defRPr sz="2353"/>
            </a:lvl2pPr>
            <a:lvl3pPr marL="685539" indent="-165038">
              <a:tabLst/>
              <a:defRPr sz="1961"/>
            </a:lvl3pPr>
            <a:lvl4pPr marL="863271" indent="-177733">
              <a:defRPr/>
            </a:lvl4pPr>
            <a:lvl5pPr marL="1028308" indent="-165038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458322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2028F-9929-493E-8D81-833C53AD4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7C7C3-9B27-4204-9943-42E51063F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A1339-F10B-4100-A4D2-F63F54289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ACFDC-94BC-4A4F-9F65-9F8D4D287541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6DB7C-4E27-4103-9A31-1CABE4B2A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EAF3D-EBB2-47D0-9E20-AE8CD3BFA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6A34-AC74-4BC0-9821-8F1AEFACD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011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3" y="1189176"/>
            <a:ext cx="5378548" cy="2377940"/>
          </a:xfrm>
        </p:spPr>
        <p:txBody>
          <a:bodyPr wrap="square">
            <a:spAutoFit/>
          </a:bodyPr>
          <a:lstStyle>
            <a:lvl1pPr marL="281569" indent="-281569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5"/>
            </a:lvl1pPr>
            <a:lvl2pPr marL="520502" indent="-228513">
              <a:defRPr sz="2353"/>
            </a:lvl2pPr>
            <a:lvl3pPr marL="685539" indent="-165038">
              <a:tabLst/>
              <a:defRPr sz="1961"/>
            </a:lvl3pPr>
            <a:lvl4pPr marL="863271" indent="-177733">
              <a:defRPr/>
            </a:lvl4pPr>
            <a:lvl5pPr marL="1028308" indent="-165038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377940"/>
          </a:xfrm>
        </p:spPr>
        <p:txBody>
          <a:bodyPr wrap="square">
            <a:spAutoFit/>
          </a:bodyPr>
          <a:lstStyle>
            <a:lvl1pPr marL="281569" indent="-281569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5"/>
            </a:lvl1pPr>
            <a:lvl2pPr marL="520502" indent="-228513">
              <a:defRPr sz="2353"/>
            </a:lvl2pPr>
            <a:lvl3pPr marL="685539" indent="-165038">
              <a:tabLst/>
              <a:defRPr sz="1961"/>
            </a:lvl3pPr>
            <a:lvl4pPr marL="863271" indent="-177733">
              <a:defRPr/>
            </a:lvl4pPr>
            <a:lvl5pPr marL="1028308" indent="-165038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863411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/>
          <p:nvPr userDrawn="1"/>
        </p:nvSpPr>
        <p:spPr bwMode="auto">
          <a:xfrm>
            <a:off x="2454" y="1865"/>
            <a:ext cx="12187096" cy="685427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51796" y="142313"/>
                </a:moveTo>
                <a:lnTo>
                  <a:pt x="151796" y="6715694"/>
                </a:lnTo>
                <a:lnTo>
                  <a:pt x="12035481" y="6715694"/>
                </a:lnTo>
                <a:lnTo>
                  <a:pt x="12035481" y="14231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161" tIns="143331" rIns="179161" bIns="14333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39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2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74164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9859116" cy="2697988"/>
          </a:xfrm>
          <a:noFill/>
        </p:spPr>
        <p:txBody>
          <a:bodyPr tIns="91440" bIns="91440" anchor="t" anchorCtr="0"/>
          <a:lstStyle>
            <a:lvl1pPr>
              <a:defRPr sz="7054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2" y="3877279"/>
            <a:ext cx="9860674" cy="1793881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2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371149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2084174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4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72414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34734F0-570D-0C4E-BF13-EDC3DFEBA7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6" y="0"/>
            <a:ext cx="1219027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18642" y="5969231"/>
            <a:ext cx="2092874" cy="448387"/>
          </a:xfrm>
          <a:prstGeom prst="rect">
            <a:avLst/>
          </a:prstGeom>
        </p:spPr>
      </p:pic>
      <p:sp>
        <p:nvSpPr>
          <p:cNvPr id="8" name="Rectangle 9"/>
          <p:cNvSpPr/>
          <p:nvPr userDrawn="1"/>
        </p:nvSpPr>
        <p:spPr bwMode="auto">
          <a:xfrm>
            <a:off x="4904" y="1864"/>
            <a:ext cx="12187096" cy="6856136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51796" y="142313"/>
                </a:moveTo>
                <a:lnTo>
                  <a:pt x="151796" y="6715694"/>
                </a:lnTo>
                <a:lnTo>
                  <a:pt x="12035481" y="6715694"/>
                </a:lnTo>
                <a:lnTo>
                  <a:pt x="12035481" y="14231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161" tIns="143331" rIns="179161" bIns="14333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39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2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21473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5561" y="0"/>
            <a:ext cx="7496442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 bwMode="auto">
          <a:xfrm>
            <a:off x="4693704" y="-9153"/>
            <a:ext cx="7195131" cy="6876306"/>
          </a:xfrm>
          <a:prstGeom prst="rect">
            <a:avLst/>
          </a:prstGeom>
          <a:solidFill>
            <a:srgbClr val="000000">
              <a:alpha val="1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4" tIns="143387" rIns="179234" bIns="14338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751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4693705" y="2"/>
            <a:ext cx="5755525" cy="6867153"/>
          </a:xfrm>
          <a:prstGeom prst="rect">
            <a:avLst/>
          </a:prstGeom>
          <a:gradFill>
            <a:gsLst>
              <a:gs pos="18000">
                <a:srgbClr val="505050">
                  <a:lumMod val="50000"/>
                  <a:alpha val="54000"/>
                </a:srgbClr>
              </a:gs>
              <a:gs pos="100000">
                <a:srgbClr val="505050">
                  <a:lumMod val="50000"/>
                  <a:alpha val="0"/>
                </a:srgbClr>
              </a:gs>
            </a:gsLst>
            <a:lin ang="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79234" tIns="143387" rIns="179234" bIns="14338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751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30" y="6092122"/>
            <a:ext cx="1525851" cy="561354"/>
          </a:xfrm>
          <a:prstGeom prst="rect">
            <a:avLst/>
          </a:prstGeom>
        </p:spPr>
      </p:pic>
      <p:sp>
        <p:nvSpPr>
          <p:cNvPr id="6" name="Rectangle 9"/>
          <p:cNvSpPr/>
          <p:nvPr userDrawn="1"/>
        </p:nvSpPr>
        <p:spPr bwMode="auto">
          <a:xfrm>
            <a:off x="2454" y="1865"/>
            <a:ext cx="12187096" cy="685427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51796" y="142313"/>
                </a:moveTo>
                <a:lnTo>
                  <a:pt x="151796" y="6715694"/>
                </a:lnTo>
                <a:lnTo>
                  <a:pt x="12035481" y="6715694"/>
                </a:lnTo>
                <a:lnTo>
                  <a:pt x="12035481" y="14231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161" tIns="143331" rIns="179161" bIns="14333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39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2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71981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006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8" tIns="45708" rIns="45708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751" fontAlgn="base">
              <a:spcBef>
                <a:spcPct val="0"/>
              </a:spcBef>
              <a:spcAft>
                <a:spcPct val="0"/>
              </a:spcAft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4"/>
            <a:ext cx="11653522" cy="1956973"/>
          </a:xfrm>
        </p:spPr>
        <p:txBody>
          <a:bodyPr/>
          <a:lstStyle>
            <a:lvl1pPr marL="0" indent="0">
              <a:buNone/>
              <a:defRPr sz="3233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59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2869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20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2989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802159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rgbClr val="1878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0202" y="3083655"/>
            <a:ext cx="3223861" cy="6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8164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41" y="1189178"/>
            <a:ext cx="11653523" cy="2396047"/>
          </a:xfrm>
          <a:prstGeom prst="rect">
            <a:avLst/>
          </a:prstGeom>
        </p:spPr>
        <p:txBody>
          <a:bodyPr/>
          <a:lstStyle>
            <a:lvl1pPr marL="284680" indent="-284680">
              <a:buClr>
                <a:schemeClr val="tx1"/>
              </a:buClr>
              <a:buSzPct val="90000"/>
              <a:buFont typeface="Arial" pitchFamily="34" charset="0"/>
              <a:buChar char="•"/>
              <a:defRPr sz="352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027" indent="-275348">
              <a:buClr>
                <a:schemeClr val="tx1"/>
              </a:buClr>
              <a:buSzPct val="90000"/>
              <a:buFont typeface="Arial" pitchFamily="34" charset="0"/>
              <a:buChar char="•"/>
              <a:defRPr sz="313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4707" indent="-28468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8718" indent="-224011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2727" indent="-224011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5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22156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35649-E40D-4C51-A2E7-F7D07F0E2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7560E-8E49-461B-BBFA-0EF6893F7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4474D-5FA8-4A33-A44F-324CB99CB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ACFDC-94BC-4A4F-9F65-9F8D4D287541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B6400-67E6-4828-B660-C0F7055AD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3D7DC-1826-4016-9FD4-470CEF410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6A34-AC74-4BC0-9821-8F1AEFACD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199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">
    <p:bg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 noChangeAspect="1"/>
          </p:cNvSpPr>
          <p:nvPr>
            <p:ph type="title"/>
          </p:nvPr>
        </p:nvSpPr>
        <p:spPr>
          <a:xfrm>
            <a:off x="304800" y="358227"/>
            <a:ext cx="11582400" cy="8890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5865">
                <a:solidFill>
                  <a:srgbClr val="FFFFFF"/>
                </a:solidFill>
                <a:latin typeface="Segoe UI Light"/>
                <a:cs typeface="Segoe UI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0" y="1304261"/>
            <a:ext cx="11582400" cy="1987778"/>
          </a:xfrm>
          <a:prstGeom prst="rect">
            <a:avLst/>
          </a:prstGeom>
        </p:spPr>
        <p:txBody>
          <a:bodyPr lIns="0" tIns="0" rIns="0" bIns="0"/>
          <a:lstStyle>
            <a:lvl1pPr marL="243754" indent="-243754">
              <a:lnSpc>
                <a:spcPct val="100000"/>
              </a:lnSpc>
              <a:spcBef>
                <a:spcPts val="667"/>
              </a:spcBef>
              <a:buFont typeface="Arial" charset="0"/>
              <a:buChar char="•"/>
              <a:defRPr sz="3200" baseline="0">
                <a:solidFill>
                  <a:schemeClr val="bg1"/>
                </a:solidFill>
                <a:latin typeface="Segoe UI Light"/>
                <a:cs typeface="Segoe UI Light"/>
              </a:defRPr>
            </a:lvl1pPr>
            <a:lvl2pPr marL="609381" indent="-243754">
              <a:lnSpc>
                <a:spcPct val="10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932">
                <a:solidFill>
                  <a:schemeClr val="bg1"/>
                </a:solidFill>
                <a:latin typeface="Segoe UI Light"/>
                <a:cs typeface="Segoe UI Light"/>
              </a:defRPr>
            </a:lvl2pPr>
            <a:lvl3pPr marL="914070" indent="-243754">
              <a:lnSpc>
                <a:spcPct val="100000"/>
              </a:lnSpc>
              <a:spcBef>
                <a:spcPts val="667"/>
              </a:spcBef>
              <a:buFont typeface="Arial"/>
              <a:buChar char="•"/>
              <a:defRPr sz="2665">
                <a:solidFill>
                  <a:schemeClr val="bg1"/>
                </a:solidFill>
                <a:latin typeface="Segoe UI Light"/>
                <a:cs typeface="Segoe UI Light"/>
              </a:defRPr>
            </a:lvl3pPr>
            <a:lvl4pPr marL="1218762" marR="0" indent="-243754" algn="l" defTabSz="1218762" rtl="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bg1"/>
                </a:solidFill>
                <a:latin typeface="Segoe UI Light"/>
                <a:cs typeface="Segoe UI Light"/>
              </a:defRPr>
            </a:lvl4pPr>
            <a:lvl5pPr marL="2071894" indent="243754">
              <a:spcBef>
                <a:spcPts val="1333"/>
              </a:spcBef>
              <a:buFont typeface="Arial"/>
              <a:buChar char="•"/>
              <a:tabLst>
                <a:tab pos="2134950" algn="l"/>
              </a:tabLst>
              <a:defRPr sz="2665" baseline="0">
                <a:solidFill>
                  <a:schemeClr val="bg1"/>
                </a:solidFill>
                <a:latin typeface="Segoe UI Light"/>
                <a:cs typeface="Segoe UI Light"/>
              </a:defRPr>
            </a:lvl5pPr>
          </a:lstStyle>
          <a:p>
            <a:pPr lvl="0"/>
            <a:r>
              <a:rPr lang="en-US"/>
              <a:t>Bullet first level</a:t>
            </a:r>
          </a:p>
          <a:p>
            <a:pPr lvl="1"/>
            <a:r>
              <a:rPr lang="en-US"/>
              <a:t>Bullet second level</a:t>
            </a:r>
          </a:p>
          <a:p>
            <a:pPr lvl="2"/>
            <a:r>
              <a:rPr lang="en-US"/>
              <a:t>Bullet third level</a:t>
            </a:r>
          </a:p>
          <a:p>
            <a:pPr lvl="3"/>
            <a:r>
              <a:rPr lang="en-US"/>
              <a:t>Bullet fourth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97679" y="6379835"/>
            <a:ext cx="1395659" cy="16741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067">
                <a:solidFill>
                  <a:schemeClr val="bg1"/>
                </a:solidFill>
                <a:latin typeface="Segoe UI"/>
                <a:cs typeface="Segoe UI"/>
              </a:rPr>
              <a:t>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664832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6" y="620429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6"/>
              </a:lnSpc>
              <a:defRPr sz="2745" strike="noStrike">
                <a:solidFill>
                  <a:srgbClr val="2F2F2F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9434087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" t="1853" r="1090"/>
          <a:stretch/>
        </p:blipFill>
        <p:spPr>
          <a:xfrm flipH="1">
            <a:off x="0" y="2"/>
            <a:ext cx="12190264" cy="685799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69239" y="2077801"/>
            <a:ext cx="6274974" cy="3592580"/>
          </a:xfrm>
          <a:prstGeom prst="rect">
            <a:avLst/>
          </a:prstGeom>
          <a:solidFill>
            <a:srgbClr val="002050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2" y="2077814"/>
            <a:ext cx="6276530" cy="1793104"/>
          </a:xfrm>
          <a:noFill/>
        </p:spPr>
        <p:txBody>
          <a:bodyPr lIns="146304" tIns="91440" rIns="146304" bIns="91440" anchor="t" anchorCtr="0"/>
          <a:lstStyle>
            <a:lvl1pPr>
              <a:defRPr sz="5293" spc="-98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3" y="3877276"/>
            <a:ext cx="6276530" cy="1793104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6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gray">
          <a:xfrm>
            <a:off x="448526" y="485811"/>
            <a:ext cx="1648360" cy="353933"/>
            <a:chOff x="457200" y="1643393"/>
            <a:chExt cx="4492753" cy="9645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gray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1" name="Freeform 12"/>
            <p:cNvSpPr>
              <a:spLocks noEditPoints="1"/>
            </p:cNvSpPr>
            <p:nvPr/>
          </p:nvSpPr>
          <p:spPr bwMode="gray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76767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254093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084187"/>
            <a:ext cx="8964185" cy="1793090"/>
          </a:xfrm>
          <a:noFill/>
        </p:spPr>
        <p:txBody>
          <a:bodyPr lIns="146304" tIns="91440" rIns="146304" bIns="91440" anchor="t" anchorCtr="0"/>
          <a:lstStyle>
            <a:lvl1pPr>
              <a:defRPr sz="5293" spc="-98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2" y="3878574"/>
            <a:ext cx="7171337" cy="1792326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36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gray">
          <a:xfrm>
            <a:off x="448526" y="6034001"/>
            <a:ext cx="1648360" cy="353933"/>
            <a:chOff x="457200" y="1643393"/>
            <a:chExt cx="4492753" cy="9645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gray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0" name="Freeform 12"/>
            <p:cNvSpPr>
              <a:spLocks noEditPoints="1"/>
            </p:cNvSpPr>
            <p:nvPr/>
          </p:nvSpPr>
          <p:spPr bwMode="gray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290461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40" y="1189178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54" indent="0">
              <a:buNone/>
              <a:defRPr/>
            </a:lvl3pPr>
            <a:lvl4pPr marL="448107" indent="0">
              <a:buNone/>
              <a:defRPr/>
            </a:lvl4pPr>
            <a:lvl5pPr marL="67216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3058246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78"/>
            <a:ext cx="11653523" cy="1985641"/>
          </a:xfrm>
        </p:spPr>
        <p:txBody>
          <a:bodyPr>
            <a:spAutoFit/>
          </a:bodyPr>
          <a:lstStyle>
            <a:lvl1pPr>
              <a:defRPr sz="3528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6029089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6"/>
            </a:lvl1pPr>
            <a:lvl2pPr marL="0" indent="0">
              <a:buNone/>
              <a:defRPr sz="1961"/>
            </a:lvl2pPr>
            <a:lvl3pPr marL="227165" indent="0">
              <a:buNone/>
              <a:tabLst/>
              <a:defRPr sz="1961"/>
            </a:lvl3pPr>
            <a:lvl4pPr marL="451219" indent="0">
              <a:buNone/>
              <a:defRPr/>
            </a:lvl4pPr>
            <a:lvl5pPr marL="672161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6"/>
            </a:lvl1pPr>
            <a:lvl2pPr marL="0" indent="0">
              <a:buNone/>
              <a:defRPr sz="1961"/>
            </a:lvl2pPr>
            <a:lvl3pPr marL="227165" indent="0">
              <a:buNone/>
              <a:tabLst/>
              <a:defRPr sz="1961"/>
            </a:lvl3pPr>
            <a:lvl4pPr marL="451219" indent="0">
              <a:buNone/>
              <a:defRPr/>
            </a:lvl4pPr>
            <a:lvl5pPr marL="672161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03691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9176"/>
            <a:ext cx="5378548" cy="2377940"/>
          </a:xfrm>
        </p:spPr>
        <p:txBody>
          <a:bodyPr wrap="square">
            <a:spAutoFit/>
          </a:bodyPr>
          <a:lstStyle>
            <a:lvl1pPr marL="281623" indent="-281623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6"/>
            </a:lvl1pPr>
            <a:lvl2pPr marL="520602" indent="-228557">
              <a:defRPr sz="2353"/>
            </a:lvl2pPr>
            <a:lvl3pPr marL="685671" indent="-165070">
              <a:tabLst/>
              <a:defRPr sz="1961"/>
            </a:lvl3pPr>
            <a:lvl4pPr marL="863437" indent="-177767">
              <a:defRPr/>
            </a:lvl4pPr>
            <a:lvl5pPr marL="1028506" indent="-165070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377940"/>
          </a:xfrm>
        </p:spPr>
        <p:txBody>
          <a:bodyPr wrap="square">
            <a:spAutoFit/>
          </a:bodyPr>
          <a:lstStyle>
            <a:lvl1pPr marL="281623" indent="-281623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6"/>
            </a:lvl1pPr>
            <a:lvl2pPr marL="520602" indent="-228557">
              <a:defRPr sz="2353"/>
            </a:lvl2pPr>
            <a:lvl3pPr marL="685671" indent="-165070">
              <a:tabLst/>
              <a:defRPr sz="1961"/>
            </a:lvl3pPr>
            <a:lvl4pPr marL="863437" indent="-177767">
              <a:defRPr/>
            </a:lvl4pPr>
            <a:lvl5pPr marL="1028506" indent="-165070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755836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2992786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7"/>
            <a:ext cx="9859116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6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1" y="3877276"/>
            <a:ext cx="9860674" cy="778565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528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7909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BC27A-5C3D-4C98-90DF-2261219DB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F20BB-1FDE-42EB-BB81-D30ABDC230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A8D67E-3652-495F-BFE4-91B27C54F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B6A8E3-6E14-420D-AE92-1504690AC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ACFDC-94BC-4A4F-9F65-9F8D4D287541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C00902-146F-4981-B8C1-78C9CF978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1A060-DF28-4265-A2CE-9334C41BC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6A34-AC74-4BC0-9821-8F1AEFACD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881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7"/>
            <a:ext cx="9859116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056" b="0" kern="1200" cap="none" spc="-98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71905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73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6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707270312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73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6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492171280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73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6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26307123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73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6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266544172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1217195"/>
            <a:ext cx="5378548" cy="1973570"/>
          </a:xfrm>
        </p:spPr>
        <p:txBody>
          <a:bodyPr>
            <a:spAutoFit/>
          </a:bodyPr>
          <a:lstStyle>
            <a:lvl1pPr>
              <a:defRPr sz="646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097556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7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83029748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81841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218553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329981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74044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85A38-B6EC-4737-8333-F85CC3524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734DE-9F94-41DB-B9AD-4A1E6089A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F22454-202F-4943-9EFD-1A7687CDD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FFC9E5-F4BB-4ADA-8B90-9A1B9F1CFF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47DA2A-66AF-4545-A322-18FB1AFA4F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D3A327-08BF-43F3-941E-B56F129B5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ACFDC-94BC-4A4F-9F65-9F8D4D287541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5CBE05-B228-4732-AAAD-DF5F725AB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66D683-A802-4ADF-85FD-EB6BA490E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6A34-AC74-4BC0-9821-8F1AEFACD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574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5" tIns="45715" rIns="45715" bIns="457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927" fontAlgn="base">
              <a:spcBef>
                <a:spcPct val="0"/>
              </a:spcBef>
              <a:spcAft>
                <a:spcPct val="0"/>
              </a:spcAft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3"/>
            <a:ext cx="11653522" cy="1956973"/>
          </a:xfrm>
        </p:spPr>
        <p:txBody>
          <a:bodyPr/>
          <a:lstStyle>
            <a:lvl1pPr marL="0" indent="0">
              <a:buNone/>
              <a:defRPr sz="3234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661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2979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36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094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3367143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39" y="6171617"/>
            <a:ext cx="11653522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59" tIns="143407" rIns="179259" bIns="143407" numCol="1" anchor="t" anchorCtr="0" compatLnSpc="1">
            <a:prstTxWarp prst="textNoShape">
              <a:avLst/>
            </a:prstTxWarp>
            <a:spAutoFit/>
          </a:bodyPr>
          <a:lstStyle/>
          <a:p>
            <a:pPr defTabSz="913748" eaLnBrk="0" hangingPunct="0"/>
            <a:r>
              <a:rPr lang="en-US" sz="686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</a:t>
            </a:r>
            <a:r>
              <a:rPr lang="en-US" sz="686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 </a:t>
            </a:r>
            <a:r>
              <a:rPr lang="en-US" sz="686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0202" y="3083654"/>
            <a:ext cx="3223861" cy="6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22017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40" y="1189178"/>
            <a:ext cx="11653523" cy="2396047"/>
          </a:xfrm>
          <a:prstGeom prst="rect">
            <a:avLst/>
          </a:prstGeom>
        </p:spPr>
        <p:txBody>
          <a:bodyPr/>
          <a:lstStyle>
            <a:lvl1pPr marL="284735" indent="-284735">
              <a:buClr>
                <a:schemeClr val="tx1"/>
              </a:buClr>
              <a:buSzPct val="90000"/>
              <a:buFont typeface="Arial" pitchFamily="34" charset="0"/>
              <a:buChar char="•"/>
              <a:defRPr sz="3528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134" indent="-275401">
              <a:buClr>
                <a:schemeClr val="tx1"/>
              </a:buClr>
              <a:buSzPct val="90000"/>
              <a:buFont typeface="Arial" pitchFamily="34" charset="0"/>
              <a:buChar char="•"/>
              <a:defRPr sz="3136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4869" indent="-284735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8923" indent="-224054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2976" indent="-224054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6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9035891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">
    <p:bg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 noChangeAspect="1"/>
          </p:cNvSpPr>
          <p:nvPr>
            <p:ph type="title"/>
          </p:nvPr>
        </p:nvSpPr>
        <p:spPr>
          <a:xfrm>
            <a:off x="304800" y="358227"/>
            <a:ext cx="11582400" cy="8890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5865">
                <a:solidFill>
                  <a:srgbClr val="FFFFFF"/>
                </a:solidFill>
                <a:latin typeface="Segoe UI Light"/>
                <a:cs typeface="Segoe UI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0" y="1304261"/>
            <a:ext cx="11582400" cy="1987778"/>
          </a:xfrm>
          <a:prstGeom prst="rect">
            <a:avLst/>
          </a:prstGeom>
        </p:spPr>
        <p:txBody>
          <a:bodyPr lIns="0" tIns="0" rIns="0" bIns="0"/>
          <a:lstStyle>
            <a:lvl1pPr marL="243754" indent="-243754">
              <a:lnSpc>
                <a:spcPct val="100000"/>
              </a:lnSpc>
              <a:spcBef>
                <a:spcPts val="667"/>
              </a:spcBef>
              <a:buFont typeface="Arial" charset="0"/>
              <a:buChar char="•"/>
              <a:defRPr sz="3200" baseline="0">
                <a:solidFill>
                  <a:schemeClr val="bg1"/>
                </a:solidFill>
                <a:latin typeface="Segoe UI Light"/>
                <a:cs typeface="Segoe UI Light"/>
              </a:defRPr>
            </a:lvl1pPr>
            <a:lvl2pPr marL="609381" indent="-243754">
              <a:lnSpc>
                <a:spcPct val="10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932">
                <a:solidFill>
                  <a:schemeClr val="bg1"/>
                </a:solidFill>
                <a:latin typeface="Segoe UI Light"/>
                <a:cs typeface="Segoe UI Light"/>
              </a:defRPr>
            </a:lvl2pPr>
            <a:lvl3pPr marL="914070" indent="-243754">
              <a:lnSpc>
                <a:spcPct val="100000"/>
              </a:lnSpc>
              <a:spcBef>
                <a:spcPts val="667"/>
              </a:spcBef>
              <a:buFont typeface="Arial"/>
              <a:buChar char="•"/>
              <a:defRPr sz="2665">
                <a:solidFill>
                  <a:schemeClr val="bg1"/>
                </a:solidFill>
                <a:latin typeface="Segoe UI Light"/>
                <a:cs typeface="Segoe UI Light"/>
              </a:defRPr>
            </a:lvl3pPr>
            <a:lvl4pPr marL="1218762" marR="0" indent="-243754" algn="l" defTabSz="1218762" rtl="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aseline="0">
                <a:solidFill>
                  <a:schemeClr val="bg1"/>
                </a:solidFill>
                <a:latin typeface="Segoe UI Light"/>
                <a:cs typeface="Segoe UI Light"/>
              </a:defRPr>
            </a:lvl4pPr>
            <a:lvl5pPr marL="2071894" indent="243754">
              <a:spcBef>
                <a:spcPts val="1333"/>
              </a:spcBef>
              <a:buFont typeface="Arial"/>
              <a:buChar char="•"/>
              <a:tabLst>
                <a:tab pos="2134950" algn="l"/>
              </a:tabLst>
              <a:defRPr sz="2665" baseline="0">
                <a:solidFill>
                  <a:schemeClr val="bg1"/>
                </a:solidFill>
                <a:latin typeface="Segoe UI Light"/>
                <a:cs typeface="Segoe UI Light"/>
              </a:defRPr>
            </a:lvl5pPr>
          </a:lstStyle>
          <a:p>
            <a:pPr lvl="0"/>
            <a:r>
              <a:rPr lang="en-US"/>
              <a:t>Bullet first level</a:t>
            </a:r>
          </a:p>
          <a:p>
            <a:pPr lvl="1"/>
            <a:r>
              <a:rPr lang="en-US"/>
              <a:t>Bullet second level</a:t>
            </a:r>
          </a:p>
          <a:p>
            <a:pPr lvl="2"/>
            <a:r>
              <a:rPr lang="en-US"/>
              <a:t>Bullet third level</a:t>
            </a:r>
          </a:p>
          <a:p>
            <a:pPr lvl="3"/>
            <a:r>
              <a:rPr lang="en-US"/>
              <a:t>Bullet fourth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97679" y="6379835"/>
            <a:ext cx="1395659" cy="16741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067">
                <a:solidFill>
                  <a:schemeClr val="bg1"/>
                </a:solidFill>
                <a:latin typeface="Segoe UI"/>
                <a:cs typeface="Segoe UI"/>
              </a:rPr>
              <a:t>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533111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8" y="732499"/>
            <a:ext cx="11306469" cy="434734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4"/>
              </a:lnSpc>
              <a:defRPr sz="4703" strike="noStrike">
                <a:solidFill>
                  <a:srgbClr val="2F2F2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44037396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"/>
            <a:ext cx="12192000" cy="72399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294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" t="1853" r="1090"/>
          <a:stretch/>
        </p:blipFill>
        <p:spPr>
          <a:xfrm flipH="1">
            <a:off x="0" y="2"/>
            <a:ext cx="12190264" cy="685799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69239" y="2077800"/>
            <a:ext cx="6274974" cy="3592580"/>
          </a:xfrm>
          <a:prstGeom prst="rect">
            <a:avLst/>
          </a:prstGeom>
          <a:solidFill>
            <a:srgbClr val="002050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2" y="2077814"/>
            <a:ext cx="6276530" cy="1793104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3" y="3877276"/>
            <a:ext cx="6276530" cy="1793104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7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gray">
          <a:xfrm>
            <a:off x="448525" y="485810"/>
            <a:ext cx="1648360" cy="353933"/>
            <a:chOff x="457200" y="1643393"/>
            <a:chExt cx="4492753" cy="9645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gray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1" name="Freeform 12"/>
            <p:cNvSpPr>
              <a:spLocks noEditPoints="1"/>
            </p:cNvSpPr>
            <p:nvPr/>
          </p:nvSpPr>
          <p:spPr bwMode="gray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76767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85572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084187"/>
            <a:ext cx="8964185" cy="1793090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1" y="3878574"/>
            <a:ext cx="7171337" cy="1792326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gray">
          <a:xfrm>
            <a:off x="448525" y="6034000"/>
            <a:ext cx="1648360" cy="353933"/>
            <a:chOff x="457200" y="1643393"/>
            <a:chExt cx="4492753" cy="9645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gray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0" name="Freeform 12"/>
            <p:cNvSpPr>
              <a:spLocks noEditPoints="1"/>
            </p:cNvSpPr>
            <p:nvPr/>
          </p:nvSpPr>
          <p:spPr bwMode="gray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100860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706675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>
            <a:spAutoFit/>
          </a:bodyPr>
          <a:lstStyle>
            <a:lvl1pPr>
              <a:defRPr sz="3529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951375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C4DC0-7B07-421C-92AB-8D1935B1A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6356F6-B82B-4E71-9464-82364005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ACFDC-94BC-4A4F-9F65-9F8D4D287541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6C81D-18C3-4263-A2E3-D8705BE97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B944B5-E887-4D70-BE75-034AE05A2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6A34-AC74-4BC0-9821-8F1AEFACD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284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1592888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377940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377940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3380709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9380888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9859116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3877276"/>
            <a:ext cx="9860674" cy="778565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49147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9859116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058" b="0" kern="1200" cap="none" spc="-98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42086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35869360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303312480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89866248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37507167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1217195"/>
            <a:ext cx="5378548" cy="1973570"/>
          </a:xfrm>
        </p:spPr>
        <p:txBody>
          <a:bodyPr>
            <a:spAutoFit/>
          </a:bodyPr>
          <a:lstStyle>
            <a:lvl1pPr>
              <a:defRPr sz="647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097556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8408309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AF5AC0-4F04-4AD5-BBFB-41CCE161F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ACFDC-94BC-4A4F-9F65-9F8D4D287541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C3556B-8FBA-40A2-9940-739ECB580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ED933-5609-4C44-B779-DF24C671F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6A34-AC74-4BC0-9821-8F1AEFACD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3364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1179645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723342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288579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594302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2"/>
            <a:ext cx="11653522" cy="195697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096228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39" y="6171616"/>
            <a:ext cx="11653522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</a:t>
            </a:r>
            <a:r>
              <a:rPr lang="en-US" sz="686" baseline="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 </a:t>
            </a:r>
            <a:r>
              <a:rPr lang="en-US" sz="686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0202" y="3083653"/>
            <a:ext cx="3223861" cy="6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74733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2396047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7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280461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" t="1853" r="1090"/>
          <a:stretch/>
        </p:blipFill>
        <p:spPr>
          <a:xfrm flipH="1">
            <a:off x="0" y="2"/>
            <a:ext cx="12190264" cy="685799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69239" y="2077800"/>
            <a:ext cx="6274974" cy="3592580"/>
          </a:xfrm>
          <a:prstGeom prst="rect">
            <a:avLst/>
          </a:prstGeom>
          <a:solidFill>
            <a:srgbClr val="002050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2" y="2077814"/>
            <a:ext cx="6276530" cy="1793104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3" y="3877276"/>
            <a:ext cx="6276530" cy="1793104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7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gray">
          <a:xfrm>
            <a:off x="448525" y="485810"/>
            <a:ext cx="1648360" cy="353933"/>
            <a:chOff x="457200" y="1643393"/>
            <a:chExt cx="4492753" cy="9645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gray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1" name="Freeform 12"/>
            <p:cNvSpPr>
              <a:spLocks noEditPoints="1"/>
            </p:cNvSpPr>
            <p:nvPr/>
          </p:nvSpPr>
          <p:spPr bwMode="gray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76767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40277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4" y="3877271"/>
            <a:ext cx="6273418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075840"/>
            <a:ext cx="8067760" cy="1793104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3333">
                      <a:schemeClr val="tx2"/>
                    </a:gs>
                    <a:gs pos="3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 bwMode="gray">
          <a:xfrm>
            <a:off x="448525" y="6034000"/>
            <a:ext cx="1648360" cy="353933"/>
            <a:chOff x="457200" y="1643393"/>
            <a:chExt cx="4492753" cy="9645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gray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0" name="Freeform 12"/>
            <p:cNvSpPr>
              <a:spLocks noEditPoints="1"/>
            </p:cNvSpPr>
            <p:nvPr/>
          </p:nvSpPr>
          <p:spPr bwMode="gray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76767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204574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2958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17FE-5E61-4372-B383-27C3802FD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DC1E0-D80B-48BF-9842-D8855BA8D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2C62E5-31A4-4D5B-88E6-AD4DE9C3B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563448-9CC8-4F7F-90C1-B12883DA7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ACFDC-94BC-4A4F-9F65-9F8D4D287541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8A1869-5A5F-4D6E-AE9A-5D3424C6E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80B33B-3A10-4EB2-B4C4-542839ACE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6A34-AC74-4BC0-9821-8F1AEFACD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640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523915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>
            <a:spAutoFit/>
          </a:bodyPr>
          <a:lstStyle>
            <a:lvl1pPr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5695624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>
            <a:spAutoFit/>
          </a:bodyPr>
          <a:lstStyle>
            <a:lvl1pPr>
              <a:defRPr sz="3529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4473351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193469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193469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78733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193469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193469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294760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416131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290889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2912445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9859116" cy="2697988"/>
          </a:xfrm>
          <a:noFill/>
        </p:spPr>
        <p:txBody>
          <a:bodyPr tIns="91440" bIns="91440" anchor="t" anchorCtr="0"/>
          <a:lstStyle>
            <a:lvl1pPr>
              <a:defRPr sz="7058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3877277"/>
            <a:ext cx="9860674" cy="1793881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4119740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9859116" cy="2697988"/>
          </a:xfrm>
          <a:noFill/>
        </p:spPr>
        <p:txBody>
          <a:bodyPr tIns="91440" bIns="91440" anchor="t" anchorCtr="0"/>
          <a:lstStyle>
            <a:lvl1pPr>
              <a:defRPr lang="en-US" sz="7058" b="0" kern="1200" cap="none" spc="-98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4172504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F95BA-24F0-42ED-81AD-0238F94A3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7432B0-A905-4853-BFCB-BE6A82AF8B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B90DBC-B4FD-48F8-AEA5-A40458C2C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BE8F16-86FE-4AF3-A0F0-4BBDFBA48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ACFDC-94BC-4A4F-9F65-9F8D4D287541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769A83-4A0D-49E2-837F-38AE0C64F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10D0B2-C40E-40CE-83A1-89D94D31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6A34-AC74-4BC0-9821-8F1AEFACD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1564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28044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260169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592826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-50 Right Photo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1217195"/>
            <a:ext cx="5378548" cy="1973570"/>
          </a:xfrm>
        </p:spPr>
        <p:txBody>
          <a:bodyPr>
            <a:spAutoFit/>
          </a:bodyPr>
          <a:lstStyle>
            <a:lvl1pPr>
              <a:defRPr sz="647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097556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290235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141047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1206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587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437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2"/>
            <a:ext cx="11653522" cy="195697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328552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0" y="6170059"/>
            <a:ext cx="11623331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0202" y="3083653"/>
            <a:ext cx="3223861" cy="69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608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18" Type="http://schemas.openxmlformats.org/officeDocument/2006/relationships/slideLayout" Target="../slideLayouts/slideLayout141.xml"/><Relationship Id="rId26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26.xml"/><Relationship Id="rId21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slideLayout" Target="../slideLayouts/slideLayout140.xml"/><Relationship Id="rId25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20" Type="http://schemas.openxmlformats.org/officeDocument/2006/relationships/slideLayout" Target="../slideLayouts/slideLayout143.xml"/><Relationship Id="rId29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2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23" Type="http://schemas.openxmlformats.org/officeDocument/2006/relationships/slideLayout" Target="../slideLayouts/slideLayout146.xml"/><Relationship Id="rId28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33.xml"/><Relationship Id="rId19" Type="http://schemas.openxmlformats.org/officeDocument/2006/relationships/slideLayout" Target="../slideLayouts/slideLayout142.xml"/><Relationship Id="rId31" Type="http://schemas.openxmlformats.org/officeDocument/2006/relationships/image" Target="../media/image12.emf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Relationship Id="rId22" Type="http://schemas.openxmlformats.org/officeDocument/2006/relationships/slideLayout" Target="../slideLayouts/slideLayout145.xml"/><Relationship Id="rId27" Type="http://schemas.openxmlformats.org/officeDocument/2006/relationships/slideLayout" Target="../slideLayouts/slideLayout150.xml"/><Relationship Id="rId30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49B5C-472C-4E32-913B-06C3C553C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FF2D5-71B4-4015-B49C-08ACC9239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42DD1-5F1F-4BBB-93AD-C4566E4598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ACFDC-94BC-4A4F-9F65-9F8D4D287541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6D0A6-C224-4E44-A5D3-9E80E5A8D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BCAE6-A088-470A-BF6A-8C9E953F9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36A34-AC74-4BC0-9821-8F1AEFACD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39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3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3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 rot="5400000">
            <a:off x="9208748" y="2991035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97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ransition>
    <p:fade/>
  </p:transition>
  <p:txStyles>
    <p:titleStyle>
      <a:lvl1pPr algn="l" defTabSz="914016" rtl="0" eaLnBrk="1" latinLnBrk="0" hangingPunct="1">
        <a:lnSpc>
          <a:spcPct val="90000"/>
        </a:lnSpc>
        <a:spcBef>
          <a:spcPct val="0"/>
        </a:spcBef>
        <a:buNone/>
        <a:defRPr lang="en-US" sz="4703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015" marR="0" indent="-336015" algn="l" defTabSz="914016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1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471" marR="0" indent="-236454" algn="l" defTabSz="914016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036" marR="0" indent="-224011" algn="l" defTabSz="914016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047" marR="0" indent="-224011" algn="l" defTabSz="914016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058" marR="0" indent="-224011" algn="l" defTabSz="914016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3543" indent="-228504" algn="l" defTabSz="914016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0552" indent="-228504" algn="l" defTabSz="914016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7561" indent="-228504" algn="l" defTabSz="914016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4569" indent="-228504" algn="l" defTabSz="914016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6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007" algn="l" defTabSz="914016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016" algn="l" defTabSz="914016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4" algn="l" defTabSz="914016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2" algn="l" defTabSz="914016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0" algn="l" defTabSz="914016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048" algn="l" defTabSz="914016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055" algn="l" defTabSz="914016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065" algn="l" defTabSz="914016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2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2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 rot="5400000">
            <a:off x="9208748" y="2991034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560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</p:sldLayoutIdLst>
  <p:transition>
    <p:fade/>
  </p:transition>
  <p:txStyles>
    <p:titleStyle>
      <a:lvl1pPr algn="l" defTabSz="914192" rtl="0" eaLnBrk="1" latinLnBrk="0" hangingPunct="1">
        <a:lnSpc>
          <a:spcPct val="90000"/>
        </a:lnSpc>
        <a:spcBef>
          <a:spcPct val="0"/>
        </a:spcBef>
        <a:buNone/>
        <a:defRPr lang="en-US" sz="4704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080" marR="0" indent="-336080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581" marR="0" indent="-236500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187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241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294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026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3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219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5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3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479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 rot="5400000">
            <a:off x="9208748" y="2991033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424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 rot="5400000">
            <a:off x="9208748" y="2991033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8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2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2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 rot="5400000">
            <a:off x="9208748" y="2991034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6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  <p:sldLayoutId id="2147483775" r:id="rId22"/>
    <p:sldLayoutId id="2147483776" r:id="rId23"/>
  </p:sldLayoutIdLst>
  <p:transition>
    <p:fade/>
  </p:transition>
  <p:txStyles>
    <p:titleStyle>
      <a:lvl1pPr algn="l" defTabSz="914192" rtl="0" eaLnBrk="1" latinLnBrk="0" hangingPunct="1">
        <a:lnSpc>
          <a:spcPct val="90000"/>
        </a:lnSpc>
        <a:spcBef>
          <a:spcPct val="0"/>
        </a:spcBef>
        <a:buNone/>
        <a:defRPr lang="en-US" sz="4704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080" marR="0" indent="-336080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581" marR="0" indent="-236500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187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241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294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026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3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219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5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3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479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4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9" name="NEW Brand Colors 2018">
            <a:extLst>
              <a:ext uri="{FF2B5EF4-FFF2-40B4-BE49-F238E27FC236}">
                <a16:creationId xmlns:a16="http://schemas.microsoft.com/office/drawing/2014/main" id="{9D5783B5-1069-4509-929A-C02C0B0887F7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88989" y="2942644"/>
            <a:ext cx="6858000" cy="972712"/>
          </a:xfrm>
          <a:prstGeom prst="rect">
            <a:avLst/>
          </a:prstGeom>
        </p:spPr>
      </p:pic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1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21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  <p:sldLayoutId id="2147483802" r:id="rId25"/>
    <p:sldLayoutId id="2147483803" r:id="rId26"/>
    <p:sldLayoutId id="2147483804" r:id="rId27"/>
    <p:sldLayoutId id="2147483805" r:id="rId28"/>
    <p:sldLayoutId id="2147483806" r:id="rId29"/>
  </p:sldLayoutIdLst>
  <p:transition>
    <p:fade/>
  </p:transition>
  <p:hf sldNum="0" hdr="0" ftr="0" dt="0"/>
  <p:txStyles>
    <p:titleStyle>
      <a:lvl1pPr algn="l" defTabSz="932563" rtl="0" eaLnBrk="1" latinLnBrk="0" hangingPunct="1">
        <a:lnSpc>
          <a:spcPct val="100000"/>
        </a:lnSpc>
        <a:spcBef>
          <a:spcPct val="0"/>
        </a:spcBef>
        <a:buNone/>
        <a:defRPr lang="en-US" sz="3600" b="1" kern="1200" cap="none" spc="-5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556" marR="0" indent="-228556" algn="l" defTabSz="932563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457112" marR="0" indent="-228556" algn="l" defTabSz="932563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57099" marR="0" indent="-199986" algn="l" defTabSz="932563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42801" marR="0" indent="-180940" algn="l" defTabSz="932563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741" marR="0" indent="-168243" algn="l" defTabSz="932563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547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30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111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94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282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56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844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126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408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689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97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252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2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6.xml"/><Relationship Id="rId6" Type="http://schemas.openxmlformats.org/officeDocument/2006/relationships/hyperlink" Target="https://www.onenote.com/learningtools" TargetMode="External"/><Relationship Id="rId11" Type="http://schemas.openxmlformats.org/officeDocument/2006/relationships/image" Target="../media/image46.png"/><Relationship Id="rId5" Type="http://schemas.openxmlformats.org/officeDocument/2006/relationships/hyperlink" Target="aka.ms/MicrosoftSEarch" TargetMode="External"/><Relationship Id="rId10" Type="http://schemas.openxmlformats.org/officeDocument/2006/relationships/image" Target="../media/image45.svg"/><Relationship Id="rId4" Type="http://schemas.openxmlformats.org/officeDocument/2006/relationships/hyperlink" Target="aka.ms/SmartLookup" TargetMode="External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7.xml"/><Relationship Id="rId6" Type="http://schemas.openxmlformats.org/officeDocument/2006/relationships/hyperlink" Target="aka.ms/IdeasExcel" TargetMode="External"/><Relationship Id="rId11" Type="http://schemas.openxmlformats.org/officeDocument/2006/relationships/image" Target="../media/image52.png"/><Relationship Id="rId5" Type="http://schemas.openxmlformats.org/officeDocument/2006/relationships/hyperlink" Target="http://aka.ms/WordResearcher" TargetMode="External"/><Relationship Id="rId10" Type="http://schemas.openxmlformats.org/officeDocument/2006/relationships/image" Target="../media/image51.svg"/><Relationship Id="rId4" Type="http://schemas.openxmlformats.org/officeDocument/2006/relationships/hyperlink" Target="aka.ms/OneNoteMath" TargetMode="External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8.xml"/><Relationship Id="rId6" Type="http://schemas.openxmlformats.org/officeDocument/2006/relationships/hyperlink" Target="http://aka.ms/PPTDesigner" TargetMode="External"/><Relationship Id="rId11" Type="http://schemas.openxmlformats.org/officeDocument/2006/relationships/image" Target="../media/image58.png"/><Relationship Id="rId5" Type="http://schemas.openxmlformats.org/officeDocument/2006/relationships/hyperlink" Target="aka.ms/OutlookTasks" TargetMode="External"/><Relationship Id="rId10" Type="http://schemas.openxmlformats.org/officeDocument/2006/relationships/image" Target="../media/image57.svg"/><Relationship Id="rId4" Type="http://schemas.openxmlformats.org/officeDocument/2006/relationships/hyperlink" Target="aka.ms/Win10Focus" TargetMode="External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9.xml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hyperlink" Target="aka.ms/OutlookTasks" TargetMode="External"/><Relationship Id="rId18" Type="http://schemas.openxmlformats.org/officeDocument/2006/relationships/image" Target="../media/image55.svg"/><Relationship Id="rId26" Type="http://schemas.openxmlformats.org/officeDocument/2006/relationships/image" Target="../media/image51.svg"/><Relationship Id="rId3" Type="http://schemas.openxmlformats.org/officeDocument/2006/relationships/hyperlink" Target="https://www.onenote.com/learningtools" TargetMode="External"/><Relationship Id="rId21" Type="http://schemas.openxmlformats.org/officeDocument/2006/relationships/image" Target="../media/image58.png"/><Relationship Id="rId34" Type="http://schemas.openxmlformats.org/officeDocument/2006/relationships/image" Target="../media/image47.svg"/><Relationship Id="rId7" Type="http://schemas.openxmlformats.org/officeDocument/2006/relationships/hyperlink" Target="https://aka.ms/OfficeLens" TargetMode="External"/><Relationship Id="rId12" Type="http://schemas.openxmlformats.org/officeDocument/2006/relationships/hyperlink" Target="aka.ms/IdeasExcel" TargetMode="External"/><Relationship Id="rId17" Type="http://schemas.openxmlformats.org/officeDocument/2006/relationships/image" Target="../media/image54.png"/><Relationship Id="rId25" Type="http://schemas.openxmlformats.org/officeDocument/2006/relationships/image" Target="../media/image50.png"/><Relationship Id="rId33" Type="http://schemas.openxmlformats.org/officeDocument/2006/relationships/image" Target="../media/image46.png"/><Relationship Id="rId2" Type="http://schemas.openxmlformats.org/officeDocument/2006/relationships/slideLayout" Target="../slideLayouts/slideLayout103.xml"/><Relationship Id="rId16" Type="http://schemas.openxmlformats.org/officeDocument/2006/relationships/image" Target="../media/image38.emf"/><Relationship Id="rId20" Type="http://schemas.openxmlformats.org/officeDocument/2006/relationships/image" Target="../media/image57.svg"/><Relationship Id="rId29" Type="http://schemas.openxmlformats.org/officeDocument/2006/relationships/image" Target="../media/image42.png"/><Relationship Id="rId1" Type="http://schemas.openxmlformats.org/officeDocument/2006/relationships/tags" Target="../tags/tag10.xml"/><Relationship Id="rId6" Type="http://schemas.openxmlformats.org/officeDocument/2006/relationships/hyperlink" Target="aka.ms/Win10Focus" TargetMode="External"/><Relationship Id="rId11" Type="http://schemas.openxmlformats.org/officeDocument/2006/relationships/hyperlink" Target="aka.ms/editor" TargetMode="External"/><Relationship Id="rId24" Type="http://schemas.openxmlformats.org/officeDocument/2006/relationships/image" Target="../media/image49.svg"/><Relationship Id="rId32" Type="http://schemas.openxmlformats.org/officeDocument/2006/relationships/image" Target="../media/image45.svg"/><Relationship Id="rId5" Type="http://schemas.openxmlformats.org/officeDocument/2006/relationships/hyperlink" Target="aka.ms/OneNoteMath" TargetMode="External"/><Relationship Id="rId15" Type="http://schemas.openxmlformats.org/officeDocument/2006/relationships/image" Target="../media/image37.emf"/><Relationship Id="rId23" Type="http://schemas.openxmlformats.org/officeDocument/2006/relationships/image" Target="../media/image48.png"/><Relationship Id="rId28" Type="http://schemas.openxmlformats.org/officeDocument/2006/relationships/image" Target="../media/image53.svg"/><Relationship Id="rId10" Type="http://schemas.openxmlformats.org/officeDocument/2006/relationships/hyperlink" Target="http://aka.ms/PPTDesigner" TargetMode="External"/><Relationship Id="rId19" Type="http://schemas.openxmlformats.org/officeDocument/2006/relationships/image" Target="../media/image56.png"/><Relationship Id="rId31" Type="http://schemas.openxmlformats.org/officeDocument/2006/relationships/image" Target="../media/image44.png"/><Relationship Id="rId4" Type="http://schemas.openxmlformats.org/officeDocument/2006/relationships/hyperlink" Target="aka.ms/SmartLookup" TargetMode="External"/><Relationship Id="rId9" Type="http://schemas.openxmlformats.org/officeDocument/2006/relationships/hyperlink" Target="http://aka.ms/WordResearcher" TargetMode="External"/><Relationship Id="rId14" Type="http://schemas.openxmlformats.org/officeDocument/2006/relationships/image" Target="../media/image36.emf"/><Relationship Id="rId22" Type="http://schemas.openxmlformats.org/officeDocument/2006/relationships/image" Target="../media/image59.svg"/><Relationship Id="rId27" Type="http://schemas.openxmlformats.org/officeDocument/2006/relationships/image" Target="../media/image52.png"/><Relationship Id="rId30" Type="http://schemas.openxmlformats.org/officeDocument/2006/relationships/image" Target="../media/image43.svg"/><Relationship Id="rId8" Type="http://schemas.openxmlformats.org/officeDocument/2006/relationships/hyperlink" Target="aka.ms/MicrosoftSEarch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aka.ms/AccessibleTemplates" TargetMode="External"/><Relationship Id="rId13" Type="http://schemas.openxmlformats.org/officeDocument/2006/relationships/hyperlink" Target="Aka.ms/AccessibilityFeedback" TargetMode="External"/><Relationship Id="rId3" Type="http://schemas.openxmlformats.org/officeDocument/2006/relationships/hyperlink" Target="http://aka.ms/accessiblecontenttraining" TargetMode="External"/><Relationship Id="rId7" Type="http://schemas.openxmlformats.org/officeDocument/2006/relationships/hyperlink" Target="http://aka.ms/translatorforeducation" TargetMode="External"/><Relationship Id="rId12" Type="http://schemas.openxmlformats.org/officeDocument/2006/relationships/hyperlink" Target="Aka.ms/AccessibilitySupport" TargetMode="External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11.xml"/><Relationship Id="rId6" Type="http://schemas.openxmlformats.org/officeDocument/2006/relationships/hyperlink" Target="https://products.office.com/en-us/student/office-in-education" TargetMode="External"/><Relationship Id="rId11" Type="http://schemas.openxmlformats.org/officeDocument/2006/relationships/hyperlink" Target="https://www.onenote.com/learningtools" TargetMode="External"/><Relationship Id="rId5" Type="http://schemas.openxmlformats.org/officeDocument/2006/relationships/hyperlink" Target="https://education.microsoft.com/Learning/LearningPrograms/Detail/1826" TargetMode="External"/><Relationship Id="rId10" Type="http://schemas.openxmlformats.org/officeDocument/2006/relationships/hyperlink" Target="https://www.microsoft.com/en-us/seeing-ai/" TargetMode="External"/><Relationship Id="rId4" Type="http://schemas.openxmlformats.org/officeDocument/2006/relationships/hyperlink" Target="http://www.education.microsoft.com/GetTrained/accessibility" TargetMode="External"/><Relationship Id="rId9" Type="http://schemas.openxmlformats.org/officeDocument/2006/relationships/hyperlink" Target="https://aka.ms/OfficeLens" TargetMode="External"/><Relationship Id="rId14" Type="http://schemas.openxmlformats.org/officeDocument/2006/relationships/hyperlink" Target="http://education.microsoft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carolbeninati@landmark.edu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0.xml"/><Relationship Id="rId1" Type="http://schemas.openxmlformats.org/officeDocument/2006/relationships/tags" Target="../tags/tag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.xml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4.xml"/><Relationship Id="rId6" Type="http://schemas.openxmlformats.org/officeDocument/2006/relationships/hyperlink" Target="https://aka.ms/OfficeLens" TargetMode="External"/><Relationship Id="rId5" Type="http://schemas.openxmlformats.org/officeDocument/2006/relationships/hyperlink" Target="aka.ms/editor" TargetMode="External"/><Relationship Id="rId4" Type="http://schemas.openxmlformats.org/officeDocument/2006/relationships/hyperlink" Target="https://www.onenote.com/learningtools" TargetMode="External"/><Relationship Id="rId9" Type="http://schemas.openxmlformats.org/officeDocument/2006/relationships/image" Target="../media/image3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5.xml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1EC6D9C-38FF-4C56-9873-AA37CD275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52400" y="3429000"/>
            <a:ext cx="3009900" cy="2260600"/>
          </a:xfrm>
          <a:prstGeom prst="roundRect">
            <a:avLst/>
          </a:prstGeom>
          <a:solidFill>
            <a:srgbClr val="16244E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6138" y="254223"/>
            <a:ext cx="10147922" cy="4877335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Creating Inclusive Learning Environments with Microsoft Accessibility</a:t>
            </a:r>
            <a:br>
              <a:rPr lang="en-US" sz="4400" b="1" dirty="0">
                <a:solidFill>
                  <a:schemeClr val="bg1"/>
                </a:solidFill>
              </a:rPr>
            </a:br>
            <a:br>
              <a:rPr lang="en-US" sz="4400" b="1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Manju Banerjee, Ph.D.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VP of Educational Research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       and Innovation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Landmark College</a:t>
            </a:r>
            <a:br>
              <a:rPr lang="en-US" sz="2400" dirty="0">
                <a:solidFill>
                  <a:schemeClr val="bg1"/>
                </a:solidFill>
              </a:rPr>
            </a:b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Anita Mortaloni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Principal Program Manager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Microsoft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@</a:t>
            </a:r>
            <a:r>
              <a:rPr lang="en-US" sz="2400" dirty="0" err="1">
                <a:solidFill>
                  <a:schemeClr val="bg1"/>
                </a:solidFill>
              </a:rPr>
              <a:t>anitamortaloni</a:t>
            </a:r>
            <a:br>
              <a:rPr lang="en-US" sz="4312" dirty="0">
                <a:solidFill>
                  <a:schemeClr val="bg1"/>
                </a:solidFill>
              </a:rPr>
            </a:br>
            <a:endParaRPr lang="en-GB" sz="3200" i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" name="Picture 5" descr="Landmark College logo">
            <a:extLst>
              <a:ext uri="{FF2B5EF4-FFF2-40B4-BE49-F238E27FC236}">
                <a16:creationId xmlns:a16="http://schemas.microsoft.com/office/drawing/2014/main" id="{F9DAB333-9415-43DD-BFB9-C2DDD0EB2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90" y="5232177"/>
            <a:ext cx="1371600" cy="1371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384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en-US" sz="3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en-US" sz="3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3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eReaders are more Effective than Paper for some Dyslexics – Matt Schneps (2013)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22" y="770593"/>
            <a:ext cx="6553545" cy="532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991022" y="6356350"/>
            <a:ext cx="136277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385CE32-1DF0-4459-8EBA-D248E67BEAC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28FA45-65C3-44A7-BB39-7B034D105270}"/>
              </a:ext>
            </a:extLst>
          </p:cNvPr>
          <p:cNvSpPr/>
          <p:nvPr/>
        </p:nvSpPr>
        <p:spPr>
          <a:xfrm>
            <a:off x="1913529" y="6000875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Banerjee 2017</a:t>
            </a:r>
          </a:p>
        </p:txBody>
      </p:sp>
    </p:spTree>
    <p:extLst>
      <p:ext uri="{BB962C8B-B14F-4D97-AF65-F5344CB8AC3E}">
        <p14:creationId xmlns:p14="http://schemas.microsoft.com/office/powerpoint/2010/main" val="1327671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/>
              <a:t>Working Memory (WM)</a:t>
            </a:r>
            <a:br>
              <a:rPr lang="en-US" sz="3600" dirty="0"/>
            </a:br>
            <a:br>
              <a:rPr lang="en-US" sz="3600" dirty="0"/>
            </a:br>
            <a:r>
              <a:rPr lang="en-US" sz="3200" i="1" dirty="0"/>
              <a:t>WM is the ability to hold information in transient memory AND be able to process and manipulate it.</a:t>
            </a:r>
            <a:br>
              <a:rPr lang="en-US" sz="3200" dirty="0"/>
            </a:br>
            <a:endParaRPr lang="en-US" sz="36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C22B8DE-EA4E-4D59-8BCB-9B87F375A6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220521"/>
              </p:ext>
            </p:extLst>
          </p:nvPr>
        </p:nvGraphicFramePr>
        <p:xfrm>
          <a:off x="802280" y="3720258"/>
          <a:ext cx="11122800" cy="2914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07600">
                  <a:extLst>
                    <a:ext uri="{9D8B030D-6E8A-4147-A177-3AD203B41FA5}">
                      <a16:colId xmlns:a16="http://schemas.microsoft.com/office/drawing/2014/main" val="3212668185"/>
                    </a:ext>
                  </a:extLst>
                </a:gridCol>
                <a:gridCol w="3707600">
                  <a:extLst>
                    <a:ext uri="{9D8B030D-6E8A-4147-A177-3AD203B41FA5}">
                      <a16:colId xmlns:a16="http://schemas.microsoft.com/office/drawing/2014/main" val="1090971956"/>
                    </a:ext>
                  </a:extLst>
                </a:gridCol>
                <a:gridCol w="3707600">
                  <a:extLst>
                    <a:ext uri="{9D8B030D-6E8A-4147-A177-3AD203B41FA5}">
                      <a16:colId xmlns:a16="http://schemas.microsoft.com/office/drawing/2014/main" val="35723317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/>
                        <a:t>Smart Look Up</a:t>
                      </a:r>
                      <a:endParaRPr lang="en-US" sz="1800" b="1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gradFill>
                            <a:gsLst>
                              <a:gs pos="1250">
                                <a:srgbClr val="505050"/>
                              </a:gs>
                              <a:gs pos="100000">
                                <a:srgbClr val="505050"/>
                              </a:gs>
                            </a:gsLst>
                            <a:lin ang="5400000" scaled="0"/>
                          </a:gradFill>
                          <a:latin typeface="Segoe UI"/>
                          <a:ea typeface="+mn-ea"/>
                          <a:cs typeface="+mn-cs"/>
                        </a:rPr>
                        <a:t>Microsoft Search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/>
                        <a:t>Focus Mode</a:t>
                      </a:r>
                      <a:endParaRPr lang="en-US" sz="1800" b="1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5839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3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65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65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Get more information, definitions, history and other resources related to that word or phrase</a:t>
                      </a:r>
                      <a:br>
                        <a:rPr lang="en-US" sz="1765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US" sz="1765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65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Personalized search across Office 365 that brings content, actions and search into your workflow </a:t>
                      </a:r>
                    </a:p>
                  </a:txBody>
                  <a:tcPr marL="180975" marR="114300" marT="95250" marB="95250" anchor="ctr"/>
                </a:tc>
                <a:tc>
                  <a:txBody>
                    <a:bodyPr/>
                    <a:lstStyle/>
                    <a:p>
                      <a:pPr marL="0" marR="0" lvl="0" indent="0" algn="ctr" defTabSz="9143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65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Sustains attention and improves reading speed</a:t>
                      </a:r>
                    </a:p>
                    <a:p>
                      <a:pPr marL="0" marR="0" lvl="0" indent="0" algn="ctr" defTabSz="9143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65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975" marR="114300" marT="95250" marB="95250" anchor="ctr"/>
                </a:tc>
                <a:extLst>
                  <a:ext uri="{0D108BD9-81ED-4DB2-BD59-A6C34878D82A}">
                    <a16:rowId xmlns:a16="http://schemas.microsoft.com/office/drawing/2014/main" val="3219959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/>
                        <a:t>Word</a:t>
                      </a:r>
                      <a:endParaRPr lang="en-US" sz="1600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Segoe U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gradFill>
                            <a:gsLst>
                              <a:gs pos="1250">
                                <a:srgbClr val="505050"/>
                              </a:gs>
                              <a:gs pos="100000">
                                <a:srgbClr val="505050"/>
                              </a:gs>
                            </a:gsLst>
                            <a:lin ang="5400000" scaled="0"/>
                          </a:gradFill>
                          <a:latin typeface="Segoe UI"/>
                          <a:ea typeface="+mn-ea"/>
                          <a:cs typeface="+mn-cs"/>
                        </a:rPr>
                        <a:t>Word, Excel, PowerPoint, Office Online, SharePoint, Bing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/>
                        <a:t>Word, OneNote, Outlook Web Access, and Edge</a:t>
                      </a:r>
                    </a:p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Segoe UI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1691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hlinkClick r:id="rId4"/>
                        </a:rPr>
                        <a:t>aka.ms/</a:t>
                      </a:r>
                      <a:r>
                        <a:rPr lang="en-US" sz="1300" dirty="0" err="1">
                          <a:hlinkClick r:id="rId4"/>
                        </a:rPr>
                        <a:t>SmartLookup</a:t>
                      </a:r>
                      <a:endParaRPr lang="en-US" sz="1300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Segoe U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hlinkClick r:id="rId5"/>
                        </a:rPr>
                        <a:t>aka.ms/</a:t>
                      </a:r>
                      <a:r>
                        <a:rPr lang="en-US" sz="1300" dirty="0" err="1">
                          <a:hlinkClick r:id="rId5"/>
                        </a:rPr>
                        <a:t>MicrosoftSearch</a:t>
                      </a:r>
                      <a:endParaRPr lang="en-US" sz="1300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hlinkClick r:id="rId6"/>
                        </a:rPr>
                        <a:t>aka.ms/</a:t>
                      </a:r>
                      <a:r>
                        <a:rPr lang="en-US" sz="1300" dirty="0" err="1">
                          <a:hlinkClick r:id="rId6"/>
                        </a:rPr>
                        <a:t>LearningTools</a:t>
                      </a:r>
                      <a:endParaRPr lang="en-US" sz="1300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745007"/>
                  </a:ext>
                </a:extLst>
              </a:tr>
            </a:tbl>
          </a:graphicData>
        </a:graphic>
      </p:graphicFrame>
      <p:pic>
        <p:nvPicPr>
          <p:cNvPr id="4" name="Graphic 3" descr="Magnifying glass">
            <a:extLst>
              <a:ext uri="{FF2B5EF4-FFF2-40B4-BE49-F238E27FC236}">
                <a16:creationId xmlns:a16="http://schemas.microsoft.com/office/drawing/2014/main" id="{ABA89364-B7C0-46F2-8E54-BFEC8300D3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67068" y="2806582"/>
            <a:ext cx="914400" cy="9144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8F7871D-0232-4614-AD31-F0AFEA994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27996" y="2813950"/>
            <a:ext cx="914400" cy="899665"/>
          </a:xfrm>
          <a:prstGeom prst="rect">
            <a:avLst/>
          </a:prstGeom>
        </p:spPr>
      </p:pic>
      <p:pic>
        <p:nvPicPr>
          <p:cNvPr id="7" name="Graphic 6" descr="Telescope">
            <a:extLst>
              <a:ext uri="{FF2B5EF4-FFF2-40B4-BE49-F238E27FC236}">
                <a16:creationId xmlns:a16="http://schemas.microsoft.com/office/drawing/2014/main" id="{11313CA7-560C-4168-A690-51B6029CF7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06140" y="2813950"/>
            <a:ext cx="914400" cy="899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412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/>
              <a:t>Activating Prior Knowledge</a:t>
            </a:r>
            <a:br>
              <a:rPr lang="en-US" sz="3600" dirty="0"/>
            </a:br>
            <a:br>
              <a:rPr lang="en-US" sz="3600" dirty="0"/>
            </a:br>
            <a:r>
              <a:rPr lang="en-US" sz="3200" i="1" dirty="0"/>
              <a:t>Learning occurs when we add new information to our existing schema of prior knowledge.</a:t>
            </a:r>
            <a:br>
              <a:rPr lang="en-US" sz="3200" i="1" dirty="0"/>
            </a:br>
            <a:br>
              <a:rPr lang="en-US" sz="2800" b="1" dirty="0"/>
            </a:br>
            <a:endParaRPr lang="en-US" sz="36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C22B8DE-EA4E-4D59-8BCB-9B87F375A6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48165"/>
              </p:ext>
            </p:extLst>
          </p:nvPr>
        </p:nvGraphicFramePr>
        <p:xfrm>
          <a:off x="802280" y="3720258"/>
          <a:ext cx="11122800" cy="24018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07600">
                  <a:extLst>
                    <a:ext uri="{9D8B030D-6E8A-4147-A177-3AD203B41FA5}">
                      <a16:colId xmlns:a16="http://schemas.microsoft.com/office/drawing/2014/main" val="3212668185"/>
                    </a:ext>
                  </a:extLst>
                </a:gridCol>
                <a:gridCol w="3707600">
                  <a:extLst>
                    <a:ext uri="{9D8B030D-6E8A-4147-A177-3AD203B41FA5}">
                      <a16:colId xmlns:a16="http://schemas.microsoft.com/office/drawing/2014/main" val="1090971956"/>
                    </a:ext>
                  </a:extLst>
                </a:gridCol>
                <a:gridCol w="3707600">
                  <a:extLst>
                    <a:ext uri="{9D8B030D-6E8A-4147-A177-3AD203B41FA5}">
                      <a16:colId xmlns:a16="http://schemas.microsoft.com/office/drawing/2014/main" val="35723317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gradFill>
                            <a:gsLst>
                              <a:gs pos="1250">
                                <a:srgbClr val="505050"/>
                              </a:gs>
                              <a:gs pos="100000">
                                <a:srgbClr val="505050"/>
                              </a:gs>
                            </a:gsLst>
                            <a:lin ang="5400000" scaled="0"/>
                          </a:gradFill>
                          <a:latin typeface="Segoe UI"/>
                          <a:ea typeface="+mn-ea"/>
                          <a:cs typeface="+mn-cs"/>
                        </a:rPr>
                        <a:t>Math in OneNote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gradFill>
                            <a:gsLst>
                              <a:gs pos="1250">
                                <a:srgbClr val="505050"/>
                              </a:gs>
                              <a:gs pos="100000">
                                <a:srgbClr val="505050"/>
                              </a:gs>
                            </a:gsLst>
                            <a:lin ang="5400000" scaled="0"/>
                          </a:gradFill>
                          <a:latin typeface="Segoe UI"/>
                          <a:ea typeface="+mn-ea"/>
                          <a:cs typeface="+mn-cs"/>
                        </a:rPr>
                        <a:t>Researcher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gradFill>
                            <a:gsLst>
                              <a:gs pos="1250">
                                <a:srgbClr val="505050"/>
                              </a:gs>
                              <a:gs pos="100000">
                                <a:srgbClr val="505050"/>
                              </a:gs>
                            </a:gsLst>
                            <a:lin ang="5400000" scaled="0"/>
                          </a:gradFill>
                          <a:latin typeface="Segoe UI"/>
                          <a:ea typeface="+mn-ea"/>
                          <a:cs typeface="+mn-cs"/>
                        </a:rPr>
                        <a:t>Ideas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5839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3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65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Write or type any math problem and OneNote for Windows 10 solves</a:t>
                      </a:r>
                      <a:endParaRPr lang="en-US" sz="1765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65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Find and cite reliable sources for your research paper in just a few steps</a:t>
                      </a:r>
                    </a:p>
                    <a:p>
                      <a:pPr marL="0" marR="0" lvl="0" indent="0" algn="ctr" defTabSz="9143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65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65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Understand your data through high-level visual summaries, trends, and patterns</a:t>
                      </a:r>
                      <a:endParaRPr lang="en-US" sz="1765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975" marR="114300" marT="95250" marB="95250"/>
                </a:tc>
                <a:extLst>
                  <a:ext uri="{0D108BD9-81ED-4DB2-BD59-A6C34878D82A}">
                    <a16:rowId xmlns:a16="http://schemas.microsoft.com/office/drawing/2014/main" val="3219959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gradFill>
                            <a:gsLst>
                              <a:gs pos="1250">
                                <a:srgbClr val="505050"/>
                              </a:gs>
                              <a:gs pos="100000">
                                <a:srgbClr val="505050"/>
                              </a:gs>
                            </a:gsLst>
                            <a:lin ang="5400000" scaled="0"/>
                          </a:gradFill>
                          <a:latin typeface="Segoe UI"/>
                          <a:ea typeface="+mn-ea"/>
                          <a:cs typeface="+mn-cs"/>
                        </a:rPr>
                        <a:t>OneNote</a:t>
                      </a:r>
                    </a:p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Segoe U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/>
                        <a:t>Word</a:t>
                      </a:r>
                      <a:endParaRPr lang="en-US" sz="1600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Segoe U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gradFill>
                            <a:gsLst>
                              <a:gs pos="1250">
                                <a:srgbClr val="505050"/>
                              </a:gs>
                              <a:gs pos="100000">
                                <a:srgbClr val="505050"/>
                              </a:gs>
                            </a:gsLst>
                            <a:lin ang="5400000" scaled="0"/>
                          </a:gradFill>
                          <a:latin typeface="Segoe UI"/>
                          <a:ea typeface="+mn-ea"/>
                          <a:cs typeface="+mn-cs"/>
                        </a:rPr>
                        <a:t>Excel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1691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hlinkClick r:id="rId4"/>
                        </a:rPr>
                        <a:t>aka.ms/</a:t>
                      </a:r>
                      <a:r>
                        <a:rPr lang="en-US" sz="1300" dirty="0" err="1">
                          <a:hlinkClick r:id="rId4"/>
                        </a:rPr>
                        <a:t>OneNoteMath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hlinkClick r:id="rId5"/>
                        </a:rPr>
                        <a:t>aka.ms/</a:t>
                      </a:r>
                      <a:r>
                        <a:rPr lang="en-US" sz="1300" kern="1200" dirty="0" err="1">
                          <a:hlinkClick r:id="rId5"/>
                        </a:rPr>
                        <a:t>WordResearcher</a:t>
                      </a:r>
                      <a:endParaRPr lang="en-US" sz="1300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hlinkClick r:id="rId6"/>
                        </a:rPr>
                        <a:t>aka.ms/</a:t>
                      </a:r>
                      <a:r>
                        <a:rPr lang="en-US" sz="1300" dirty="0" err="1">
                          <a:hlinkClick r:id="rId6"/>
                        </a:rPr>
                        <a:t>IdeasExcel</a:t>
                      </a:r>
                      <a:endParaRPr lang="en-US" sz="1300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745007"/>
                  </a:ext>
                </a:extLst>
              </a:tr>
            </a:tbl>
          </a:graphicData>
        </a:graphic>
      </p:graphicFrame>
      <p:pic>
        <p:nvPicPr>
          <p:cNvPr id="4" name="Graphic 3" descr="Bar chart">
            <a:extLst>
              <a:ext uri="{FF2B5EF4-FFF2-40B4-BE49-F238E27FC236}">
                <a16:creationId xmlns:a16="http://schemas.microsoft.com/office/drawing/2014/main" id="{55A2B773-347F-4A93-8DA6-9EB52BB96D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24422" y="2902053"/>
            <a:ext cx="914400" cy="914400"/>
          </a:xfrm>
          <a:prstGeom prst="rect">
            <a:avLst/>
          </a:prstGeom>
        </p:spPr>
      </p:pic>
      <p:pic>
        <p:nvPicPr>
          <p:cNvPr id="6" name="Graphic 5" descr="Head with Gears">
            <a:extLst>
              <a:ext uri="{FF2B5EF4-FFF2-40B4-BE49-F238E27FC236}">
                <a16:creationId xmlns:a16="http://schemas.microsoft.com/office/drawing/2014/main" id="{48F2D926-A33A-4B14-BAC7-245679F339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67400" y="2902053"/>
            <a:ext cx="914400" cy="914400"/>
          </a:xfrm>
          <a:prstGeom prst="rect">
            <a:avLst/>
          </a:prstGeom>
        </p:spPr>
      </p:pic>
      <p:pic>
        <p:nvPicPr>
          <p:cNvPr id="8" name="Graphic 7" descr="Gold bars">
            <a:extLst>
              <a:ext uri="{FF2B5EF4-FFF2-40B4-BE49-F238E27FC236}">
                <a16:creationId xmlns:a16="http://schemas.microsoft.com/office/drawing/2014/main" id="{F321850B-9E34-4126-8080-2ADE3DF924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10378" y="2902053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869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/>
              <a:t>Supporting Learning Efficiencies</a:t>
            </a:r>
            <a:br>
              <a:rPr lang="en-US" sz="3600" dirty="0"/>
            </a:br>
            <a:br>
              <a:rPr lang="en-US" sz="3600" dirty="0"/>
            </a:br>
            <a:r>
              <a:rPr lang="en-US" sz="2800" i="1" dirty="0"/>
              <a:t>Outsource lower level tasks; built-in ease of access; coherence of experience; less time needed to complete task; accommodation that does not result in parallel learning</a:t>
            </a:r>
            <a:br>
              <a:rPr lang="en-US" sz="3200" dirty="0"/>
            </a:br>
            <a:br>
              <a:rPr lang="en-US" sz="3200" b="1" dirty="0"/>
            </a:br>
            <a:endParaRPr lang="en-US" sz="36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C22B8DE-EA4E-4D59-8BCB-9B87F375A6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30438"/>
              </p:ext>
            </p:extLst>
          </p:nvPr>
        </p:nvGraphicFramePr>
        <p:xfrm>
          <a:off x="802280" y="3720258"/>
          <a:ext cx="10572453" cy="24985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24151">
                  <a:extLst>
                    <a:ext uri="{9D8B030D-6E8A-4147-A177-3AD203B41FA5}">
                      <a16:colId xmlns:a16="http://schemas.microsoft.com/office/drawing/2014/main" val="3212668185"/>
                    </a:ext>
                  </a:extLst>
                </a:gridCol>
                <a:gridCol w="3524151">
                  <a:extLst>
                    <a:ext uri="{9D8B030D-6E8A-4147-A177-3AD203B41FA5}">
                      <a16:colId xmlns:a16="http://schemas.microsoft.com/office/drawing/2014/main" val="1090971956"/>
                    </a:ext>
                  </a:extLst>
                </a:gridCol>
                <a:gridCol w="3524151">
                  <a:extLst>
                    <a:ext uri="{9D8B030D-6E8A-4147-A177-3AD203B41FA5}">
                      <a16:colId xmlns:a16="http://schemas.microsoft.com/office/drawing/2014/main" val="8521037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gradFill>
                            <a:gsLst>
                              <a:gs pos="1250">
                                <a:srgbClr val="505050"/>
                              </a:gs>
                              <a:gs pos="100000">
                                <a:srgbClr val="505050"/>
                              </a:gs>
                            </a:gsLst>
                            <a:lin ang="5400000" scaled="0"/>
                          </a:gradFill>
                          <a:latin typeface="Segoe UI"/>
                          <a:ea typeface="+mn-ea"/>
                          <a:cs typeface="+mn-cs"/>
                        </a:rPr>
                        <a:t>Get in the zone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gradFill>
                            <a:gsLst>
                              <a:gs pos="1250">
                                <a:srgbClr val="505050"/>
                              </a:gs>
                              <a:gs pos="100000">
                                <a:srgbClr val="505050"/>
                              </a:gs>
                            </a:gsLst>
                            <a:lin ang="5400000" scaled="0"/>
                          </a:gradFill>
                          <a:latin typeface="Segoe UI"/>
                          <a:ea typeface="+mn-ea"/>
                          <a:cs typeface="+mn-cs"/>
                        </a:rPr>
                        <a:t>Outlook &amp; OneNote Tasks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gradFill>
                            <a:gsLst>
                              <a:gs pos="1250">
                                <a:srgbClr val="505050"/>
                              </a:gs>
                              <a:gs pos="100000">
                                <a:srgbClr val="505050"/>
                              </a:gs>
                            </a:gsLst>
                            <a:lin ang="5400000" scaled="0"/>
                          </a:gradFill>
                          <a:latin typeface="Segoe UI"/>
                          <a:ea typeface="+mn-ea"/>
                          <a:cs typeface="+mn-cs"/>
                        </a:rPr>
                        <a:t>PowerPoint Designer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5839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3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65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Minimize distractions by reducing animations and blocking alerts with focus assist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65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Manage deadlines and remember the things on your to-do list via Outlook Tasks</a:t>
                      </a:r>
                      <a:endParaRPr lang="en-US" sz="1765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65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Create professional looking slides in one click though design ideas generated based off your content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959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Segoe UI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gradFill>
                            <a:gsLst>
                              <a:gs pos="1250">
                                <a:srgbClr val="505050"/>
                              </a:gs>
                              <a:gs pos="100000">
                                <a:srgbClr val="505050"/>
                              </a:gs>
                            </a:gsLst>
                            <a:lin ang="5400000" scaled="0"/>
                          </a:gradFill>
                          <a:latin typeface="Segoe UI"/>
                          <a:ea typeface="+mn-ea"/>
                          <a:cs typeface="+mn-cs"/>
                        </a:rPr>
                        <a:t>Win10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Segoe UI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gradFill>
                            <a:gsLst>
                              <a:gs pos="1250">
                                <a:srgbClr val="505050"/>
                              </a:gs>
                              <a:gs pos="100000">
                                <a:srgbClr val="505050"/>
                              </a:gs>
                            </a:gsLst>
                            <a:lin ang="5400000" scaled="0"/>
                          </a:gradFill>
                          <a:latin typeface="Segoe UI"/>
                          <a:ea typeface="+mn-ea"/>
                          <a:cs typeface="+mn-cs"/>
                        </a:rPr>
                        <a:t>OneNote, Outlook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Segoe UI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gradFill>
                            <a:gsLst>
                              <a:gs pos="1250">
                                <a:srgbClr val="505050"/>
                              </a:gs>
                              <a:gs pos="100000">
                                <a:srgbClr val="505050"/>
                              </a:gs>
                            </a:gsLst>
                            <a:lin ang="5400000" scaled="0"/>
                          </a:gradFill>
                          <a:latin typeface="Segoe UI"/>
                          <a:ea typeface="+mn-ea"/>
                          <a:cs typeface="+mn-cs"/>
                        </a:rPr>
                        <a:t>PowerPoint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1691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>
                        <a:hlinkClick r:id="rId4"/>
                      </a:endParaRPr>
                    </a:p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hlinkClick r:id="rId4"/>
                        </a:rPr>
                        <a:t>aka.ms/Win10Focus</a:t>
                      </a:r>
                      <a:endParaRPr lang="en-US" sz="1300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Segoe U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kern="1200" dirty="0">
                        <a:hlinkClick r:id="rId5"/>
                      </a:endParaRPr>
                    </a:p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hlinkClick r:id="rId5"/>
                        </a:rPr>
                        <a:t>aka.ms/</a:t>
                      </a:r>
                      <a:r>
                        <a:rPr lang="en-US" sz="1300" kern="1200" dirty="0" err="1">
                          <a:hlinkClick r:id="rId5"/>
                        </a:rPr>
                        <a:t>OutlookTasks</a:t>
                      </a:r>
                      <a:endParaRPr lang="en-US" sz="1300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u="sng" dirty="0">
                        <a:hlinkClick r:id="rId6"/>
                      </a:endParaRPr>
                    </a:p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sng" dirty="0">
                          <a:hlinkClick r:id="rId6"/>
                        </a:rPr>
                        <a:t>aka.ms/</a:t>
                      </a:r>
                      <a:r>
                        <a:rPr lang="en-US" sz="1200" u="sng" dirty="0" err="1">
                          <a:hlinkClick r:id="rId6"/>
                        </a:rPr>
                        <a:t>PPTDesigner</a:t>
                      </a:r>
                      <a:endParaRPr lang="en-US" sz="1200" dirty="0"/>
                    </a:p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745007"/>
                  </a:ext>
                </a:extLst>
              </a:tr>
            </a:tbl>
          </a:graphicData>
        </a:graphic>
      </p:graphicFrame>
      <p:pic>
        <p:nvPicPr>
          <p:cNvPr id="4" name="Graphic 3" descr="Theatre">
            <a:extLst>
              <a:ext uri="{FF2B5EF4-FFF2-40B4-BE49-F238E27FC236}">
                <a16:creationId xmlns:a16="http://schemas.microsoft.com/office/drawing/2014/main" id="{95E9C080-50BA-424F-8901-25912D8E5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86639" y="2831730"/>
            <a:ext cx="914400" cy="914400"/>
          </a:xfrm>
          <a:prstGeom prst="rect">
            <a:avLst/>
          </a:prstGeom>
        </p:spPr>
      </p:pic>
      <p:pic>
        <p:nvPicPr>
          <p:cNvPr id="5" name="Graphic 4" descr="Pencil">
            <a:extLst>
              <a:ext uri="{FF2B5EF4-FFF2-40B4-BE49-F238E27FC236}">
                <a16:creationId xmlns:a16="http://schemas.microsoft.com/office/drawing/2014/main" id="{C85DB8B1-2E51-44FE-AC43-A7F627694D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88823" y="2831730"/>
            <a:ext cx="914400" cy="914400"/>
          </a:xfrm>
          <a:prstGeom prst="rect">
            <a:avLst/>
          </a:prstGeom>
        </p:spPr>
      </p:pic>
      <p:pic>
        <p:nvPicPr>
          <p:cNvPr id="7" name="Graphic 6" descr="Stopwatch">
            <a:extLst>
              <a:ext uri="{FF2B5EF4-FFF2-40B4-BE49-F238E27FC236}">
                <a16:creationId xmlns:a16="http://schemas.microsoft.com/office/drawing/2014/main" id="{F81C98F5-831B-474A-9E17-CE4DECBDFC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91006" y="2805858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088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1" y="1217195"/>
            <a:ext cx="5378548" cy="1080745"/>
          </a:xfrm>
        </p:spPr>
        <p:txBody>
          <a:bodyPr/>
          <a:lstStyle/>
          <a:p>
            <a:r>
              <a:rPr lang="en-US" dirty="0"/>
              <a:t>Learn More!</a:t>
            </a:r>
          </a:p>
        </p:txBody>
      </p:sp>
      <p:sp>
        <p:nvSpPr>
          <p:cNvPr id="9" name="Picture Placeholder 8" descr="Add descriptive text here for all images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Picture 4" descr="Image of kids in classroom using a laptop" title="Photo">
            <a:extLst>
              <a:ext uri="{FF2B5EF4-FFF2-40B4-BE49-F238E27FC236}">
                <a16:creationId xmlns:a16="http://schemas.microsoft.com/office/drawing/2014/main" id="{E8C99DCE-9637-49DE-A6EE-200206D7E4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2653" y="0"/>
            <a:ext cx="6853822" cy="6994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74612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97170-AF3E-4D53-8C33-1C5466F9E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" y="-71941"/>
            <a:ext cx="11654187" cy="558135"/>
          </a:xfrm>
        </p:spPr>
        <p:txBody>
          <a:bodyPr/>
          <a:lstStyle/>
          <a:p>
            <a:pPr algn="ctr"/>
            <a:r>
              <a:rPr lang="en-US" sz="3200" b="1"/>
              <a:t>Microsoft Education Solutions 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234BD85-8A34-444B-8CA7-E627F1D07D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435170"/>
              </p:ext>
            </p:extLst>
          </p:nvPr>
        </p:nvGraphicFramePr>
        <p:xfrm>
          <a:off x="388160" y="593137"/>
          <a:ext cx="11415680" cy="64703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53920">
                  <a:extLst>
                    <a:ext uri="{9D8B030D-6E8A-4147-A177-3AD203B41FA5}">
                      <a16:colId xmlns:a16="http://schemas.microsoft.com/office/drawing/2014/main" val="1672808765"/>
                    </a:ext>
                  </a:extLst>
                </a:gridCol>
                <a:gridCol w="2853920">
                  <a:extLst>
                    <a:ext uri="{9D8B030D-6E8A-4147-A177-3AD203B41FA5}">
                      <a16:colId xmlns:a16="http://schemas.microsoft.com/office/drawing/2014/main" val="2233303739"/>
                    </a:ext>
                  </a:extLst>
                </a:gridCol>
                <a:gridCol w="2853920">
                  <a:extLst>
                    <a:ext uri="{9D8B030D-6E8A-4147-A177-3AD203B41FA5}">
                      <a16:colId xmlns:a16="http://schemas.microsoft.com/office/drawing/2014/main" val="3300585186"/>
                    </a:ext>
                  </a:extLst>
                </a:gridCol>
                <a:gridCol w="2853920">
                  <a:extLst>
                    <a:ext uri="{9D8B030D-6E8A-4147-A177-3AD203B41FA5}">
                      <a16:colId xmlns:a16="http://schemas.microsoft.com/office/drawing/2014/main" val="227901938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marL="0" algn="ctr" defTabSz="914142" rtl="0" eaLnBrk="1" fontAlgn="base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US" sz="1400" b="1" dirty="0"/>
                        <a:t>Reducing Cognitive Load</a:t>
                      </a:r>
                      <a:br>
                        <a:rPr lang="en-US" sz="1400" dirty="0"/>
                      </a:br>
                      <a:endParaRPr lang="en-US" sz="1400" b="1" kern="1200" dirty="0">
                        <a:gradFill>
                          <a:gsLst>
                            <a:gs pos="125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0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7" marR="91427" marT="45713" marB="45713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42" rtl="0" eaLnBrk="1" fontAlgn="base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Working Memory (WM)</a:t>
                      </a:r>
                      <a:br>
                        <a:rPr lang="en-US" sz="1400" dirty="0"/>
                      </a:br>
                      <a:endParaRPr lang="en-US" sz="1400" b="1" kern="1200" dirty="0">
                        <a:gradFill>
                          <a:gsLst>
                            <a:gs pos="125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0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7" marR="91427" marT="45713" marB="45713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142" rtl="0" eaLnBrk="1" fontAlgn="base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US" sz="1400" b="1" dirty="0"/>
                        <a:t>Activating Prior Knowledge</a:t>
                      </a:r>
                      <a:endParaRPr lang="en-US" sz="1400" b="1" kern="1200" dirty="0">
                        <a:gradFill>
                          <a:gsLst>
                            <a:gs pos="125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0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7" marR="91427" marT="45713" marB="45713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142" rtl="0" eaLnBrk="1" fontAlgn="base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US" sz="1400" b="1" dirty="0"/>
                        <a:t>Support Learning Efficiencies</a:t>
                      </a:r>
                      <a:endParaRPr lang="en-US" sz="1400" b="1" kern="1200" dirty="0">
                        <a:gradFill>
                          <a:gsLst>
                            <a:gs pos="125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0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7" marR="91427" marT="45713" marB="45713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6769271"/>
                  </a:ext>
                </a:extLst>
              </a:tr>
              <a:tr h="1359547">
                <a:tc>
                  <a:txBody>
                    <a:bodyPr/>
                    <a:lstStyle/>
                    <a:p>
                      <a:pPr marL="0" algn="ctr" defTabSz="914142" rtl="0" eaLnBrk="1" fontAlgn="base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US" sz="1400" b="1" dirty="0"/>
                        <a:t>Learning Tools </a:t>
                      </a:r>
                    </a:p>
                    <a:p>
                      <a:pPr marL="0" marR="0" lvl="0" indent="0" algn="ctr" defTabSz="914142" rtl="0" eaLnBrk="1" fontAlgn="base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Assist with</a:t>
                      </a:r>
                      <a:b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comprehension, fluency, and decoding</a:t>
                      </a:r>
                    </a:p>
                  </a:txBody>
                  <a:tcPr marL="91427" marR="91427" marT="45713" marB="45713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142" rtl="0" eaLnBrk="1" fontAlgn="base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US" sz="1400" b="1" dirty="0"/>
                        <a:t>Smart Lookup</a:t>
                      </a:r>
                    </a:p>
                    <a:p>
                      <a:pPr marL="0" algn="ctr" defTabSz="914142" rtl="0" eaLnBrk="1" fontAlgn="base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Get more information, definitions, history and other resources related to that word or phrase</a:t>
                      </a:r>
                      <a:endParaRPr lang="en-US" sz="1400" b="1" dirty="0"/>
                    </a:p>
                  </a:txBody>
                  <a:tcPr marL="91427" marR="91427" marT="45713" marB="45713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142" rtl="0" eaLnBrk="1" fontAlgn="base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US" sz="1400" b="1" kern="1200" dirty="0"/>
                        <a:t>Math in 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OneNote</a:t>
                      </a:r>
                    </a:p>
                    <a:p>
                      <a:pPr marL="0" marR="0" lvl="0" indent="0" algn="ctr" defTabSz="914142" rtl="0" eaLnBrk="1" fontAlgn="base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Write or type any math problem and OneNote for Windows 10 solves</a:t>
                      </a:r>
                    </a:p>
                  </a:txBody>
                  <a:tcPr marL="91427" marR="91427" marT="45713" marB="45713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42" rtl="0" eaLnBrk="1" fontAlgn="base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gradFill>
                            <a:gsLst>
                              <a:gs pos="1250">
                                <a:srgbClr val="505050"/>
                              </a:gs>
                              <a:gs pos="100000">
                                <a:srgbClr val="505050"/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Get in the zone</a:t>
                      </a:r>
                    </a:p>
                    <a:p>
                      <a:pPr marL="0" marR="0" lvl="0" indent="0" algn="ctr" defTabSz="914142" rtl="0" eaLnBrk="1" fontAlgn="base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Minimize distractions by reducing animations and blocking alerts with focus assist</a:t>
                      </a:r>
                    </a:p>
                  </a:txBody>
                  <a:tcPr marL="91427" marR="91427" marT="45713" marB="45713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6684910"/>
                  </a:ext>
                </a:extLst>
              </a:tr>
              <a:tr h="323677">
                <a:tc>
                  <a:txBody>
                    <a:bodyPr/>
                    <a:lstStyle/>
                    <a:p>
                      <a:pPr marL="0" marR="0" lvl="0" indent="0" algn="ctr" defTabSz="914142" rtl="0" eaLnBrk="1" fontAlgn="base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hlinkClick r:id="rId3"/>
                        </a:rPr>
                        <a:t>aka.ms/</a:t>
                      </a:r>
                      <a:r>
                        <a:rPr lang="en-US" sz="1400" dirty="0" err="1">
                          <a:hlinkClick r:id="rId3"/>
                        </a:rPr>
                        <a:t>LearningTools</a:t>
                      </a:r>
                      <a:endParaRPr lang="en-US" sz="1400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7" marR="91427" marT="45713" marB="45713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42" rtl="0" eaLnBrk="1" fontAlgn="base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hlinkClick r:id="rId4"/>
                        </a:rPr>
                        <a:t>aka.ms/</a:t>
                      </a:r>
                      <a:r>
                        <a:rPr lang="en-US" sz="1400" dirty="0" err="1">
                          <a:hlinkClick r:id="rId4"/>
                        </a:rPr>
                        <a:t>SmartLookup</a:t>
                      </a:r>
                      <a:endParaRPr lang="en-US" sz="1400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142" rtl="0" eaLnBrk="1" fontAlgn="base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marL="91427" marR="91427" marT="45713" marB="45713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hlinkClick r:id="rId5"/>
                        </a:rPr>
                        <a:t>aka.ms/</a:t>
                      </a:r>
                      <a:r>
                        <a:rPr lang="en-US" sz="1400" dirty="0" err="1">
                          <a:hlinkClick r:id="rId5"/>
                        </a:rPr>
                        <a:t>OneNoteMath</a:t>
                      </a:r>
                      <a:endParaRPr lang="en-US" sz="1400" dirty="0"/>
                    </a:p>
                  </a:txBody>
                  <a:tcPr marL="91427" marR="91427" marT="45713" marB="45713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42" rtl="0" eaLnBrk="1" fontAlgn="base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hlinkClick r:id="rId6"/>
                        </a:rPr>
                        <a:t>aka.ms/Win10Focus</a:t>
                      </a:r>
                      <a:endParaRPr lang="en-US" sz="500" dirty="0"/>
                    </a:p>
                    <a:p>
                      <a:pPr marL="0" marR="0" lvl="0" indent="0" algn="ctr" defTabSz="914142" rtl="0" eaLnBrk="1" fontAlgn="base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7" marR="91427" marT="45713" marB="45713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5383180"/>
                  </a:ext>
                </a:extLst>
              </a:tr>
              <a:tr h="1294835">
                <a:tc>
                  <a:txBody>
                    <a:bodyPr/>
                    <a:lstStyle/>
                    <a:p>
                      <a:pPr marL="0" marR="0" lvl="0" indent="0" algn="ctr" defTabSz="914142" rtl="0" eaLnBrk="1" fontAlgn="base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Office Lens</a:t>
                      </a:r>
                    </a:p>
                    <a:p>
                      <a:pPr marL="0" marR="0" lvl="0" indent="0" algn="ctr" defTabSz="914142" rtl="0" eaLnBrk="1" fontAlgn="base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Digitize whiteboard or blackboard notes, convert them to Word, PowerPoint, or PDF</a:t>
                      </a:r>
                    </a:p>
                  </a:txBody>
                  <a:tcPr marL="91427" marR="91427" marT="45713" marB="45713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42" rtl="0" eaLnBrk="1" fontAlgn="base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Microsoft Search</a:t>
                      </a:r>
                    </a:p>
                    <a:p>
                      <a:pPr marL="0" marR="0" lvl="0" indent="0" algn="ctr" defTabSz="914142" rtl="0" eaLnBrk="1" fontAlgn="base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Personalized search across Office 365 that brings content, actions and search into your workflow </a:t>
                      </a:r>
                    </a:p>
                  </a:txBody>
                  <a:tcPr marL="91427" marR="91427" marT="45713" marB="45713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142" rtl="0" eaLnBrk="1" fontAlgn="base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Researcher</a:t>
                      </a:r>
                    </a:p>
                    <a:p>
                      <a:pPr marL="0" marR="0" lvl="0" indent="0" algn="ctr" defTabSz="914142" rtl="0" eaLnBrk="1" fontAlgn="base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Find and cite reliable sources for your research paper in just a few steps</a:t>
                      </a:r>
                    </a:p>
                  </a:txBody>
                  <a:tcPr marL="91427" marR="91427" marT="45713" marB="45713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142">
                        <a:lnSpc>
                          <a:spcPct val="120000"/>
                        </a:lnSpc>
                        <a:spcBef>
                          <a:spcPts val="1568"/>
                        </a:spcBef>
                      </a:pPr>
                      <a:r>
                        <a:rPr lang="en-US" sz="1400" b="1" kern="1200" dirty="0"/>
                        <a:t>PowerPoint Designer</a:t>
                      </a:r>
                    </a:p>
                    <a:p>
                      <a:pPr marL="0" marR="0" lvl="0" indent="0" algn="ctr" defTabSz="914142" rtl="0" eaLnBrk="1" fontAlgn="auto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Create professional looking slides in one click though design ideas generated based off your content</a:t>
                      </a:r>
                    </a:p>
                  </a:txBody>
                  <a:tcPr marL="91427" marR="91427" marT="45713" marB="45713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98944004"/>
                  </a:ext>
                </a:extLst>
              </a:tr>
              <a:tr h="639989">
                <a:tc>
                  <a:txBody>
                    <a:bodyPr/>
                    <a:lstStyle/>
                    <a:p>
                      <a:pPr marL="0" marR="0" lvl="0" indent="0" algn="ctr" defTabSz="9143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hlinkClick r:id="rId7"/>
                        </a:rPr>
                        <a:t>aka.ms/</a:t>
                      </a:r>
                      <a:r>
                        <a:rPr lang="en-US" sz="1400" dirty="0" err="1">
                          <a:hlinkClick r:id="rId7"/>
                        </a:rPr>
                        <a:t>OfficeLens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</a:p>
                  </a:txBody>
                  <a:tcPr marL="91427" marR="91427" marT="45713" marB="45713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hlinkClick r:id="rId8"/>
                        </a:rPr>
                        <a:t>aka.ms/</a:t>
                      </a:r>
                      <a:r>
                        <a:rPr lang="en-US" sz="1400" dirty="0" err="1">
                          <a:hlinkClick r:id="rId8"/>
                        </a:rPr>
                        <a:t>MicrosoftSearch</a:t>
                      </a:r>
                      <a:endParaRPr lang="en-US" sz="1400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marL="91427" marR="91427" marT="45713" marB="45713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hlinkClick r:id="rId9"/>
                        </a:rPr>
                        <a:t>aka.ms/</a:t>
                      </a:r>
                      <a:r>
                        <a:rPr lang="en-US" sz="1400" kern="1200" dirty="0" err="1">
                          <a:hlinkClick r:id="rId9"/>
                        </a:rPr>
                        <a:t>WordResearcher</a:t>
                      </a:r>
                      <a:endParaRPr lang="en-US" sz="1400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7" marR="91427" marT="45713" marB="45713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dirty="0">
                          <a:hlinkClick r:id="rId10"/>
                        </a:rPr>
                        <a:t>aka.ms/</a:t>
                      </a:r>
                      <a:r>
                        <a:rPr lang="en-US" sz="1400" u="sng" dirty="0" err="1">
                          <a:hlinkClick r:id="rId10"/>
                        </a:rPr>
                        <a:t>PPTDesigner</a:t>
                      </a:r>
                      <a:endParaRPr lang="en-US" sz="1400" dirty="0"/>
                    </a:p>
                  </a:txBody>
                  <a:tcPr marL="91427" marR="91427" marT="45713" marB="45713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6859857"/>
                  </a:ext>
                </a:extLst>
              </a:tr>
              <a:tr h="1294835">
                <a:tc>
                  <a:txBody>
                    <a:bodyPr/>
                    <a:lstStyle/>
                    <a:p>
                      <a:pPr marL="0" algn="ctr" defTabSz="914142" rtl="0" eaLnBrk="1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</a:pPr>
                      <a:r>
                        <a:rPr lang="en-US" sz="1400" b="1" dirty="0"/>
                        <a:t>Editor</a:t>
                      </a:r>
                    </a:p>
                    <a:p>
                      <a:pPr marL="0" algn="ctr" defTabSz="914142" rtl="0" eaLnBrk="1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Write easy-to-read documents that are professional</a:t>
                      </a:r>
                      <a:endParaRPr lang="en-US" sz="1400" dirty="0"/>
                    </a:p>
                  </a:txBody>
                  <a:tcPr marL="91427" marR="91427" marT="45713" marB="45713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42" rtl="0" eaLnBrk="1" fontAlgn="auto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/>
                        <a:t>Focus Mode</a:t>
                      </a:r>
                      <a:endParaRPr lang="en-US" sz="1400" b="1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142" rtl="0" eaLnBrk="1" fontAlgn="auto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Sustains attention and improves reading speed</a:t>
                      </a:r>
                    </a:p>
                  </a:txBody>
                  <a:tcPr marL="91427" marR="91427" marT="45713" marB="45713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142" rtl="0" eaLnBrk="1" fontAlgn="base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Ideas</a:t>
                      </a:r>
                    </a:p>
                    <a:p>
                      <a:pPr marL="0" marR="0" lvl="0" indent="0" algn="ctr" defTabSz="914142" rtl="0" eaLnBrk="1" fontAlgn="base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Understand your data through high-level visual summaries, trends, and patterns</a:t>
                      </a:r>
                    </a:p>
                  </a:txBody>
                  <a:tcPr marL="91427" marR="91427" marT="45713" marB="45713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42" rtl="0" eaLnBrk="1" fontAlgn="auto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gradFill>
                            <a:gsLst>
                              <a:gs pos="1250">
                                <a:srgbClr val="505050"/>
                              </a:gs>
                              <a:gs pos="100000">
                                <a:srgbClr val="505050"/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Outlook Tasks</a:t>
                      </a:r>
                    </a:p>
                    <a:p>
                      <a:pPr marL="0" marR="0" lvl="0" indent="0" algn="ctr" defTabSz="914142" rtl="0" eaLnBrk="1" fontAlgn="auto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Manage deadlines and remember the things on your to-do list via Outlook Tasks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7" marR="91427" marT="45713" marB="45713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6415582"/>
                  </a:ext>
                </a:extLst>
              </a:tr>
              <a:tr h="323677">
                <a:tc>
                  <a:txBody>
                    <a:bodyPr/>
                    <a:lstStyle/>
                    <a:p>
                      <a:pPr marL="0" marR="0" lvl="0" indent="0" algn="ctr" defTabSz="914142" rtl="0" eaLnBrk="1" fontAlgn="auto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hlinkClick r:id="rId11"/>
                        </a:rPr>
                        <a:t>aka.ms/editor</a:t>
                      </a:r>
                      <a:endParaRPr lang="en-US" sz="1400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7" marR="91427" marT="45713" marB="45713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42" rtl="0" eaLnBrk="1" fontAlgn="auto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hlinkClick r:id="rId3"/>
                        </a:rPr>
                        <a:t>aka.ms/</a:t>
                      </a:r>
                      <a:r>
                        <a:rPr lang="en-US" sz="1400" dirty="0" err="1">
                          <a:hlinkClick r:id="rId3"/>
                        </a:rPr>
                        <a:t>LearningTools</a:t>
                      </a:r>
                      <a:endParaRPr lang="en-US" sz="1400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7" marR="91427" marT="45713" marB="45713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hlinkClick r:id="rId12"/>
                        </a:rPr>
                        <a:t>aka.ms/</a:t>
                      </a:r>
                      <a:r>
                        <a:rPr lang="en-US" sz="1400" dirty="0" err="1">
                          <a:hlinkClick r:id="rId12"/>
                        </a:rPr>
                        <a:t>IdeasExcel</a:t>
                      </a:r>
                      <a:endParaRPr lang="en-US" sz="1400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marL="91427" marR="91427" marT="45713" marB="45713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hlinkClick r:id="rId13"/>
                        </a:rPr>
                        <a:t>aka.ms/</a:t>
                      </a:r>
                      <a:r>
                        <a:rPr lang="en-US" sz="1400" kern="1200" dirty="0" err="1">
                          <a:hlinkClick r:id="rId13"/>
                        </a:rPr>
                        <a:t>OutlookTasks</a:t>
                      </a:r>
                      <a:endParaRPr lang="en-US" sz="1400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marL="91427" marR="91427" marT="45713" marB="45713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5397487"/>
                  </a:ext>
                </a:extLst>
              </a:tr>
            </a:tbl>
          </a:graphicData>
        </a:graphic>
      </p:graphicFrame>
      <p:pic>
        <p:nvPicPr>
          <p:cNvPr id="4" name="Picture 3" descr="Illustration of a pen writing" title="Icon Writing">
            <a:extLst>
              <a:ext uri="{FF2B5EF4-FFF2-40B4-BE49-F238E27FC236}">
                <a16:creationId xmlns:a16="http://schemas.microsoft.com/office/drawing/2014/main" id="{B8B2B650-912F-4A75-AFF0-866E05A95E8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6400" y="3357915"/>
            <a:ext cx="502663" cy="321930"/>
          </a:xfrm>
          <a:prstGeom prst="rect">
            <a:avLst/>
          </a:prstGeom>
        </p:spPr>
      </p:pic>
      <p:pic>
        <p:nvPicPr>
          <p:cNvPr id="5" name="Picture 4" descr="Illustration of a book and speacker icon" title="Icon Learning Tools">
            <a:extLst>
              <a:ext uri="{FF2B5EF4-FFF2-40B4-BE49-F238E27FC236}">
                <a16:creationId xmlns:a16="http://schemas.microsoft.com/office/drawing/2014/main" id="{BA529587-D095-44D6-86DD-32F40DB46B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6400" y="1210175"/>
            <a:ext cx="464755" cy="369564"/>
          </a:xfrm>
          <a:prstGeom prst="rect">
            <a:avLst/>
          </a:prstGeom>
        </p:spPr>
      </p:pic>
      <p:pic>
        <p:nvPicPr>
          <p:cNvPr id="6" name="Picture 5" descr="Illustration of the letters A, B, and C with a checkmark" title="Icon Editor">
            <a:extLst>
              <a:ext uri="{FF2B5EF4-FFF2-40B4-BE49-F238E27FC236}">
                <a16:creationId xmlns:a16="http://schemas.microsoft.com/office/drawing/2014/main" id="{22523802-C6C7-4D9B-AD21-1956618D02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6400" y="5322642"/>
            <a:ext cx="302370" cy="330367"/>
          </a:xfrm>
          <a:prstGeom prst="rect">
            <a:avLst/>
          </a:prstGeom>
        </p:spPr>
      </p:pic>
      <p:pic>
        <p:nvPicPr>
          <p:cNvPr id="7" name="Graphic 6" descr="Theatre">
            <a:extLst>
              <a:ext uri="{FF2B5EF4-FFF2-40B4-BE49-F238E27FC236}">
                <a16:creationId xmlns:a16="http://schemas.microsoft.com/office/drawing/2014/main" id="{5C59369F-C7D5-4EE0-A9C1-8813DB3263C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flipH="1">
            <a:off x="9038149" y="3320840"/>
            <a:ext cx="405299" cy="396081"/>
          </a:xfrm>
          <a:prstGeom prst="rect">
            <a:avLst/>
          </a:prstGeom>
        </p:spPr>
      </p:pic>
      <p:pic>
        <p:nvPicPr>
          <p:cNvPr id="8" name="Graphic 7" descr="Pencil">
            <a:extLst>
              <a:ext uri="{FF2B5EF4-FFF2-40B4-BE49-F238E27FC236}">
                <a16:creationId xmlns:a16="http://schemas.microsoft.com/office/drawing/2014/main" id="{94946F8F-F592-4C62-8C00-C55825FFBB7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flipH="1">
            <a:off x="9038149" y="5289785"/>
            <a:ext cx="405299" cy="396081"/>
          </a:xfrm>
          <a:prstGeom prst="rect">
            <a:avLst/>
          </a:prstGeom>
        </p:spPr>
      </p:pic>
      <p:pic>
        <p:nvPicPr>
          <p:cNvPr id="9" name="Graphic 8" descr="Stopwatch">
            <a:extLst>
              <a:ext uri="{FF2B5EF4-FFF2-40B4-BE49-F238E27FC236}">
                <a16:creationId xmlns:a16="http://schemas.microsoft.com/office/drawing/2014/main" id="{01F945EA-1120-40D0-9E76-CE18A64FC71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flipH="1">
            <a:off x="9038149" y="1210175"/>
            <a:ext cx="405299" cy="396081"/>
          </a:xfrm>
          <a:prstGeom prst="rect">
            <a:avLst/>
          </a:prstGeom>
        </p:spPr>
      </p:pic>
      <p:pic>
        <p:nvPicPr>
          <p:cNvPr id="10" name="Graphic 9" descr="Bar chart">
            <a:extLst>
              <a:ext uri="{FF2B5EF4-FFF2-40B4-BE49-F238E27FC236}">
                <a16:creationId xmlns:a16="http://schemas.microsoft.com/office/drawing/2014/main" id="{AC9A02B2-688F-4587-AD01-65BE0B1E5B5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262158" y="5287486"/>
            <a:ext cx="400678" cy="400678"/>
          </a:xfrm>
          <a:prstGeom prst="rect">
            <a:avLst/>
          </a:prstGeom>
        </p:spPr>
      </p:pic>
      <p:pic>
        <p:nvPicPr>
          <p:cNvPr id="11" name="Graphic 10" descr="Head with Gears">
            <a:extLst>
              <a:ext uri="{FF2B5EF4-FFF2-40B4-BE49-F238E27FC236}">
                <a16:creationId xmlns:a16="http://schemas.microsoft.com/office/drawing/2014/main" id="{8A4B39A4-745D-4A9F-BFA3-77F8C392295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262158" y="3318541"/>
            <a:ext cx="400678" cy="400678"/>
          </a:xfrm>
          <a:prstGeom prst="rect">
            <a:avLst/>
          </a:prstGeom>
        </p:spPr>
      </p:pic>
      <p:pic>
        <p:nvPicPr>
          <p:cNvPr id="12" name="Graphic 11" descr="Gold bars">
            <a:extLst>
              <a:ext uri="{FF2B5EF4-FFF2-40B4-BE49-F238E27FC236}">
                <a16:creationId xmlns:a16="http://schemas.microsoft.com/office/drawing/2014/main" id="{C4FA1F38-2578-43D6-AE57-57F3B842F4C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262158" y="1210175"/>
            <a:ext cx="400678" cy="400678"/>
          </a:xfrm>
          <a:prstGeom prst="rect">
            <a:avLst/>
          </a:prstGeom>
        </p:spPr>
      </p:pic>
      <p:pic>
        <p:nvPicPr>
          <p:cNvPr id="14" name="Graphic 13" descr="Magnifying glass">
            <a:extLst>
              <a:ext uri="{FF2B5EF4-FFF2-40B4-BE49-F238E27FC236}">
                <a16:creationId xmlns:a16="http://schemas.microsoft.com/office/drawing/2014/main" id="{AF335342-2543-4A68-A827-99A338C24F8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402352" y="3281249"/>
            <a:ext cx="475263" cy="47526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7D865B2-D5EA-4747-9088-C4AE636A0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402352" y="5254023"/>
            <a:ext cx="475263" cy="467604"/>
          </a:xfrm>
          <a:prstGeom prst="rect">
            <a:avLst/>
          </a:prstGeom>
        </p:spPr>
      </p:pic>
      <p:pic>
        <p:nvPicPr>
          <p:cNvPr id="16" name="Graphic 15" descr="Telescope">
            <a:extLst>
              <a:ext uri="{FF2B5EF4-FFF2-40B4-BE49-F238E27FC236}">
                <a16:creationId xmlns:a16="http://schemas.microsoft.com/office/drawing/2014/main" id="{D9E19A82-8B19-41EC-9F60-15AA7BEFBA9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3402352" y="1210175"/>
            <a:ext cx="475263" cy="4676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2380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97170-AF3E-4D53-8C33-1C5466F9E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0"/>
            <a:ext cx="11655840" cy="558214"/>
          </a:xfrm>
        </p:spPr>
        <p:txBody>
          <a:bodyPr/>
          <a:lstStyle/>
          <a:p>
            <a:pPr algn="ctr"/>
            <a:r>
              <a:rPr lang="en-US" sz="3200" b="1" dirty="0"/>
              <a:t>Microsoft Education Resources 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234BD85-8A34-444B-8CA7-E627F1D07D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487798"/>
              </p:ext>
            </p:extLst>
          </p:nvPr>
        </p:nvGraphicFramePr>
        <p:xfrm>
          <a:off x="590550" y="700670"/>
          <a:ext cx="11290299" cy="59835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63433">
                  <a:extLst>
                    <a:ext uri="{9D8B030D-6E8A-4147-A177-3AD203B41FA5}">
                      <a16:colId xmlns:a16="http://schemas.microsoft.com/office/drawing/2014/main" val="1672808765"/>
                    </a:ext>
                  </a:extLst>
                </a:gridCol>
                <a:gridCol w="3763433">
                  <a:extLst>
                    <a:ext uri="{9D8B030D-6E8A-4147-A177-3AD203B41FA5}">
                      <a16:colId xmlns:a16="http://schemas.microsoft.com/office/drawing/2014/main" val="2233303739"/>
                    </a:ext>
                  </a:extLst>
                </a:gridCol>
                <a:gridCol w="3763433">
                  <a:extLst>
                    <a:ext uri="{9D8B030D-6E8A-4147-A177-3AD203B41FA5}">
                      <a16:colId xmlns:a16="http://schemas.microsoft.com/office/drawing/2014/main" val="3300585186"/>
                    </a:ext>
                  </a:extLst>
                </a:gridCol>
              </a:tblGrid>
              <a:tr h="791539">
                <a:tc>
                  <a:txBody>
                    <a:bodyPr/>
                    <a:lstStyle/>
                    <a:p>
                      <a:pPr marL="0" algn="ctr" defTabSz="914142" rtl="0" eaLnBrk="1" fontAlgn="base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US" sz="1600" b="1" kern="1200" dirty="0">
                          <a:gradFill>
                            <a:gsLst>
                              <a:gs pos="125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0"/>
                          </a:gra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3 trainings to share with educators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42" rtl="0" eaLnBrk="1" fontAlgn="base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gradFill>
                            <a:gsLst>
                              <a:gs pos="125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0"/>
                          </a:gra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5 free tools to try today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42" rtl="0" eaLnBrk="1" fontAlgn="base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gradFill>
                            <a:gsLst>
                              <a:gs pos="125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0"/>
                          </a:gra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Contact us and learn more about Microsoft Accessibility technologies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6769271"/>
                  </a:ext>
                </a:extLst>
              </a:tr>
              <a:tr h="3000682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" panose="020B0502040204020203" pitchFamily="34" charset="0"/>
                        </a:rPr>
                        <a:t>Educator Training on Inclusive Content</a:t>
                      </a:r>
                      <a:b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" panose="020B0502040204020203" pitchFamily="34" charset="0"/>
                        </a:rPr>
                      </a:b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cs typeface="Segoe UI" panose="020B0502040204020203" pitchFamily="34" charset="0"/>
                          <a:hlinkClick r:id="rId3"/>
                        </a:rPr>
                        <a:t>aka.ms/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cs typeface="Segoe UI" panose="020B0502040204020203" pitchFamily="34" charset="0"/>
                          <a:hlinkClick r:id="rId3"/>
                        </a:rPr>
                        <a:t>AccessibleContentTraining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  <a:p>
                      <a:pPr marL="504217" indent="-504217" algn="ctr">
                        <a:buFont typeface="+mj-lt"/>
                        <a:buAutoNum type="arabicPeriod"/>
                      </a:pP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" panose="020B0502040204020203" pitchFamily="34" charset="0"/>
                        </a:rPr>
                        <a:t>Educator Training for Personalizing Learning</a:t>
                      </a:r>
                      <a:b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" panose="020B0502040204020203" pitchFamily="34" charset="0"/>
                        </a:rPr>
                      </a:b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cs typeface="Segoe UI" panose="020B0502040204020203" pitchFamily="34" charset="0"/>
                          <a:hlinkClick r:id="rId4"/>
                        </a:rPr>
                        <a:t>education.microsoft.com/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cs typeface="Segoe UI" panose="020B0502040204020203" pitchFamily="34" charset="0"/>
                          <a:hlinkClick r:id="rId4"/>
                        </a:rPr>
                        <a:t>GetTrained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cs typeface="Segoe UI" panose="020B0502040204020203" pitchFamily="34" charset="0"/>
                          <a:hlinkClick r:id="rId4"/>
                        </a:rPr>
                        <a:t>/accessibility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  <a:p>
                      <a:pPr marL="504217" indent="-504217" algn="ctr">
                        <a:buFont typeface="+mj-lt"/>
                        <a:buAutoNum type="arabicPeriod"/>
                      </a:pP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marL="0" marR="0" lvl="0" indent="0" algn="ctr" defTabSz="9143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" panose="020B0502040204020203" pitchFamily="34" charset="0"/>
                        </a:rPr>
                        <a:t>Training on Creating a Digitally Inclusive Learning </a:t>
                      </a:r>
                    </a:p>
                    <a:p>
                      <a:pPr marL="0" marR="0" lvl="0" indent="0" algn="ctr" defTabSz="9143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cs typeface="Segoe UI" panose="020B0502040204020203" pitchFamily="34" charset="0"/>
                          <a:hlinkClick r:id="rId5"/>
                        </a:rPr>
                        <a:t>aka.ms/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cs typeface="Segoe UI" panose="020B0502040204020203" pitchFamily="34" charset="0"/>
                          <a:hlinkClick r:id="rId5"/>
                        </a:rPr>
                        <a:t>AchievementForAll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  <a:p>
                      <a:pPr marL="0" indent="0" algn="ctr">
                        <a:buFont typeface="+mj-lt"/>
                        <a:buNone/>
                      </a:pP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" panose="020B0502040204020203" pitchFamily="34" charset="0"/>
                        </a:rPr>
                        <a:t>Communicate and collaborate seamlessly with Office 365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cs typeface="Segoe UI" panose="020B0502040204020203" pitchFamily="34" charset="0"/>
                          <a:hlinkClick r:id="rId6"/>
                        </a:rPr>
                        <a:t>aka.ms/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cs typeface="Segoe UI" panose="020B0502040204020203" pitchFamily="34" charset="0"/>
                          <a:hlinkClick r:id="rId6"/>
                        </a:rPr>
                        <a:t>OfficeEducation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" panose="020B0502040204020203" pitchFamily="34" charset="0"/>
                        </a:rPr>
                        <a:t>Engage your diverse audience by presenting with subtitles </a:t>
                      </a:r>
                      <a:r>
                        <a:rPr lang="en-US" sz="1600" u="sng" dirty="0">
                          <a:solidFill>
                            <a:schemeClr val="bg1"/>
                          </a:solidFill>
                          <a:latin typeface="+mn-lt"/>
                          <a:cs typeface="Segoe UI" panose="020B0502040204020203" pitchFamily="34" charset="0"/>
                          <a:hlinkClick r:id="rId7"/>
                        </a:rPr>
                        <a:t>aka.ms/</a:t>
                      </a:r>
                      <a:r>
                        <a:rPr lang="en-US" sz="1600" u="sng" dirty="0" err="1">
                          <a:solidFill>
                            <a:schemeClr val="bg1"/>
                          </a:solidFill>
                          <a:latin typeface="+mn-lt"/>
                          <a:cs typeface="Segoe UI" panose="020B0502040204020203" pitchFamily="34" charset="0"/>
                          <a:hlinkClick r:id="rId7"/>
                        </a:rPr>
                        <a:t>TranslatorForEducation</a:t>
                      </a:r>
                      <a:endParaRPr lang="en-US" sz="1600" u="sng" dirty="0">
                        <a:solidFill>
                          <a:schemeClr val="bg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1600" u="sng" dirty="0">
                        <a:solidFill>
                          <a:schemeClr val="bg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" panose="020B0502040204020203" pitchFamily="34" charset="0"/>
                        </a:rPr>
                        <a:t>Create assignments that are accessible by design</a:t>
                      </a:r>
                      <a:br>
                        <a:rPr lang="en-US" sz="1600" dirty="0">
                          <a:latin typeface="+mn-lt"/>
                          <a:cs typeface="Segoe UI" panose="020B0502040204020203" pitchFamily="34" charset="0"/>
                        </a:rPr>
                      </a:b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cs typeface="Segoe UI" panose="020B0502040204020203" pitchFamily="34" charset="0"/>
                          <a:hlinkClick r:id="rId8"/>
                        </a:rPr>
                        <a:t>aka.ms/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cs typeface="Segoe UI" panose="020B0502040204020203" pitchFamily="34" charset="0"/>
                          <a:hlinkClick r:id="rId8"/>
                        </a:rPr>
                        <a:t>AccessibleTemplates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" panose="020B0502040204020203" pitchFamily="34" charset="0"/>
                        </a:rPr>
                        <a:t>Go paper-less with Office Lens and Seeing AI</a:t>
                      </a:r>
                      <a:br>
                        <a:rPr lang="en-US" sz="1600" dirty="0">
                          <a:latin typeface="+mn-lt"/>
                          <a:cs typeface="Segoe UI" panose="020B0502040204020203" pitchFamily="34" charset="0"/>
                        </a:rPr>
                      </a:b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cs typeface="Segoe UI" panose="020B0502040204020203" pitchFamily="34" charset="0"/>
                          <a:hlinkClick r:id="rId9"/>
                        </a:rPr>
                        <a:t>aka.ms/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cs typeface="Segoe UI" panose="020B0502040204020203" pitchFamily="34" charset="0"/>
                          <a:hlinkClick r:id="rId9"/>
                        </a:rPr>
                        <a:t>OfficeLens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600" dirty="0">
                          <a:latin typeface="+mn-lt"/>
                          <a:cs typeface="Segoe UI" panose="020B0502040204020203" pitchFamily="34" charset="0"/>
                        </a:rPr>
                        <a:t>&amp;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cs typeface="Segoe UI" panose="020B0502040204020203" pitchFamily="34" charset="0"/>
                          <a:hlinkClick r:id="rId10"/>
                        </a:rPr>
                        <a:t>microsoft.com/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cs typeface="Segoe UI" panose="020B0502040204020203" pitchFamily="34" charset="0"/>
                          <a:hlinkClick r:id="rId10"/>
                        </a:rPr>
                        <a:t>en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cs typeface="Segoe UI" panose="020B0502040204020203" pitchFamily="34" charset="0"/>
                          <a:hlinkClick r:id="rId10"/>
                        </a:rPr>
                        <a:t>-us/seeing-ai/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cs typeface="Segoe UI" panose="020B0502040204020203" pitchFamily="34" charset="0"/>
                        </a:rPr>
                        <a:t> 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" panose="020B0502040204020203" pitchFamily="34" charset="0"/>
                        </a:rPr>
                        <a:t>Encourage independent reading and writing</a:t>
                      </a:r>
                      <a:b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cs typeface="Segoe UI" panose="020B0502040204020203" pitchFamily="34" charset="0"/>
                        </a:rPr>
                      </a:br>
                      <a:r>
                        <a:rPr lang="en-US" sz="1600" dirty="0">
                          <a:solidFill>
                            <a:schemeClr val="bg1"/>
                          </a:solidFill>
                          <a:latin typeface="+mn-lt"/>
                          <a:cs typeface="Segoe UI" panose="020B0502040204020203" pitchFamily="34" charset="0"/>
                          <a:hlinkClick r:id="rId11"/>
                        </a:rPr>
                        <a:t>aka.ms/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+mn-lt"/>
                          <a:cs typeface="Segoe UI" panose="020B0502040204020203" pitchFamily="34" charset="0"/>
                          <a:hlinkClick r:id="rId11"/>
                        </a:rPr>
                        <a:t>LearningTools</a:t>
                      </a:r>
                      <a:endParaRPr lang="en-US" sz="1600" dirty="0"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" panose="020B0502040204020203" pitchFamily="34" charset="0"/>
                        </a:rPr>
                        <a:t>Disability Answer Desk for phone/chat/ASL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Segoe UI" panose="020B0502040204020203" pitchFamily="34" charset="0"/>
                        </a:rPr>
                        <a:t>Help </a:t>
                      </a:r>
                      <a:r>
                        <a:rPr lang="en-US" sz="1600" b="0" dirty="0">
                          <a:latin typeface="+mn-lt"/>
                          <a:cs typeface="Segoe UI" panose="020B0502040204020203" pitchFamily="34" charset="0"/>
                          <a:hlinkClick r:id="rId12"/>
                        </a:rPr>
                        <a:t>Aka.ms/</a:t>
                      </a:r>
                      <a:r>
                        <a:rPr lang="en-US" sz="1600" b="0" dirty="0" err="1">
                          <a:latin typeface="+mn-lt"/>
                          <a:cs typeface="Segoe UI" panose="020B0502040204020203" pitchFamily="34" charset="0"/>
                          <a:hlinkClick r:id="rId12"/>
                        </a:rPr>
                        <a:t>AccessibilitySupport</a:t>
                      </a:r>
                      <a:r>
                        <a:rPr lang="en-US" sz="1600" b="0" dirty="0">
                          <a:latin typeface="+mn-lt"/>
                          <a:cs typeface="Segoe UI" panose="020B0502040204020203" pitchFamily="34" charset="0"/>
                          <a:hlinkClick r:id="rId12"/>
                        </a:rPr>
                        <a:t> 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404041"/>
                          </a:solidFill>
                          <a:latin typeface="+mn-lt"/>
                          <a:cs typeface="Segoe UI" panose="020B0502040204020203" pitchFamily="34" charset="0"/>
                        </a:rPr>
                        <a:t>User Voice Forum for Accessibility Feedback 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404041"/>
                          </a:solidFill>
                          <a:latin typeface="+mn-lt"/>
                          <a:cs typeface="Segoe UI" panose="020B0502040204020203" pitchFamily="34" charset="0"/>
                          <a:hlinkClick r:id="rId13"/>
                        </a:rPr>
                        <a:t>Aka.ms/</a:t>
                      </a:r>
                      <a:r>
                        <a:rPr lang="en-US" sz="1600" b="0" dirty="0" err="1">
                          <a:solidFill>
                            <a:srgbClr val="404041"/>
                          </a:solidFill>
                          <a:latin typeface="+mn-lt"/>
                          <a:cs typeface="Segoe UI" panose="020B0502040204020203" pitchFamily="34" charset="0"/>
                          <a:hlinkClick r:id="rId13"/>
                        </a:rPr>
                        <a:t>AccessibilityFeedback</a:t>
                      </a:r>
                      <a:endParaRPr lang="en-US" sz="1600" b="0" dirty="0">
                        <a:solidFill>
                          <a:srgbClr val="40404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  <a:p>
                      <a:pPr algn="ctr"/>
                      <a:endParaRPr lang="en-US" sz="1600" b="0" dirty="0">
                        <a:solidFill>
                          <a:srgbClr val="404041"/>
                        </a:solidFill>
                        <a:latin typeface="+mn-lt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1600" dirty="0"/>
                        <a:t>Microsoft Educator Community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  <a:latin typeface="+mj-ea"/>
                          <a:cs typeface="+mj-ea"/>
                        </a:rPr>
                      </a:br>
                      <a:r>
                        <a:rPr lang="en-US" sz="1600" b="0" kern="1200" dirty="0">
                          <a:solidFill>
                            <a:srgbClr val="404041"/>
                          </a:solidFill>
                          <a:latin typeface="+mn-lt"/>
                          <a:ea typeface="+mn-ea"/>
                          <a:cs typeface="Segoe UI" panose="020B0502040204020203" pitchFamily="34" charset="0"/>
                          <a:hlinkClick r:id="rId14"/>
                        </a:rPr>
                        <a:t>http://education.microsoft.com</a:t>
                      </a:r>
                      <a:endParaRPr lang="en-US" sz="1600" b="0" kern="1200" dirty="0">
                        <a:solidFill>
                          <a:srgbClr val="404041"/>
                        </a:solidFill>
                        <a:latin typeface="+mn-lt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marL="0" algn="ctr" defTabSz="914367" rtl="0" eaLnBrk="1" latinLnBrk="0" hangingPunct="1"/>
                      <a:r>
                        <a:rPr lang="en-US" sz="1600" b="0" kern="1200" dirty="0">
                          <a:solidFill>
                            <a:srgbClr val="404041"/>
                          </a:solidFill>
                          <a:latin typeface="+mn-lt"/>
                          <a:ea typeface="+mn-ea"/>
                          <a:cs typeface="Segoe UI" panose="020B0502040204020203" pitchFamily="34" charset="0"/>
                        </a:rPr>
                        <a:t>#</a:t>
                      </a:r>
                      <a:r>
                        <a:rPr lang="en-US" sz="1600" b="0" kern="1200" dirty="0" err="1">
                          <a:solidFill>
                            <a:srgbClr val="404041"/>
                          </a:solidFill>
                          <a:latin typeface="+mn-lt"/>
                          <a:ea typeface="+mn-ea"/>
                          <a:cs typeface="Segoe UI" panose="020B0502040204020203" pitchFamily="34" charset="0"/>
                        </a:rPr>
                        <a:t>MicrosoftEDU</a:t>
                      </a:r>
                      <a:endParaRPr lang="en-US" sz="1600" b="0" kern="1200" dirty="0">
                        <a:solidFill>
                          <a:srgbClr val="404041"/>
                        </a:solidFill>
                        <a:latin typeface="+mn-lt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marL="0" algn="ctr" defTabSz="914142" rtl="0" eaLnBrk="1" fontAlgn="base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ct val="0"/>
                        </a:spcAft>
                        <a:defRPr/>
                      </a:pPr>
                      <a:endParaRPr lang="en-US" sz="1600" b="0" dirty="0">
                        <a:latin typeface="+mn-lt"/>
                        <a:cs typeface="Segoe UI" panose="020B0502040204020203" pitchFamily="34" charset="0"/>
                      </a:endParaRPr>
                    </a:p>
                    <a:p>
                      <a:pPr marL="0" algn="ctr" defTabSz="914142" rtl="0" eaLnBrk="1" fontAlgn="base" latinLnBrk="0" hangingPunct="1">
                        <a:lnSpc>
                          <a:spcPct val="120000"/>
                        </a:lnSpc>
                        <a:spcBef>
                          <a:spcPts val="1568"/>
                        </a:spcBef>
                        <a:spcAft>
                          <a:spcPct val="0"/>
                        </a:spcAft>
                        <a:defRPr/>
                      </a:pPr>
                      <a:endParaRPr lang="en-US" sz="1600" dirty="0"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668491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95558877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DB1DB7-018B-468B-96AC-A9900BB38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6" y="651752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Resources and Professional Development Events by Landmark College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344AB79-F915-4E67-BCD9-1F4F2CF14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1" y="1675227"/>
            <a:ext cx="9956800" cy="518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52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C5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D0C197-F15C-486C-8D0D-C61DABD56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sz="3700" b="1">
                <a:solidFill>
                  <a:srgbClr val="FFFFFF"/>
                </a:solidFill>
              </a:rPr>
              <a:t>Navigating Today’s Workplace: Strategies and Job Opportunities for Neurodiverse Young Adults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6A4446-84EC-42C4-8DB9-193F0CA40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26" r="4192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EE286-084F-466A-9A1C-CA3AE8351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700" dirty="0">
                <a:solidFill>
                  <a:srgbClr val="FFFFFF"/>
                </a:solidFill>
              </a:rPr>
              <a:t>One day event hosted by Landmark College at:</a:t>
            </a:r>
          </a:p>
          <a:p>
            <a:pPr marL="0" indent="0">
              <a:buNone/>
            </a:pPr>
            <a:r>
              <a:rPr lang="en-US" sz="1700" dirty="0">
                <a:solidFill>
                  <a:srgbClr val="FFFFFF"/>
                </a:solidFill>
              </a:rPr>
              <a:t>The Conference Center at Bentley University, MA </a:t>
            </a:r>
          </a:p>
          <a:p>
            <a:pPr marL="0" indent="0">
              <a:buNone/>
            </a:pPr>
            <a:r>
              <a:rPr lang="en-US" sz="1700" b="1" dirty="0">
                <a:solidFill>
                  <a:srgbClr val="FFFFFF"/>
                </a:solidFill>
              </a:rPr>
              <a:t>Saturday, March 23, 2019</a:t>
            </a:r>
          </a:p>
          <a:p>
            <a:pPr marL="0" indent="0">
              <a:buNone/>
            </a:pPr>
            <a:r>
              <a:rPr lang="en-US" sz="1700" dirty="0">
                <a:solidFill>
                  <a:srgbClr val="FFFFFF"/>
                </a:solidFill>
              </a:rPr>
              <a:t>With Representatives on Job Hiring Programs from</a:t>
            </a:r>
          </a:p>
          <a:p>
            <a:pPr marL="0" indent="0">
              <a:buNone/>
            </a:pPr>
            <a:r>
              <a:rPr lang="en-US" sz="1700" b="1" dirty="0">
                <a:solidFill>
                  <a:srgbClr val="FFFFFF"/>
                </a:solidFill>
              </a:rPr>
              <a:t>Microsoft; Fidelity; Ernst &amp; Young; MGH- </a:t>
            </a:r>
            <a:r>
              <a:rPr lang="en-US" sz="1700" b="1" dirty="0" err="1">
                <a:solidFill>
                  <a:srgbClr val="FFFFFF"/>
                </a:solidFill>
              </a:rPr>
              <a:t>AspireWorks</a:t>
            </a:r>
            <a:r>
              <a:rPr lang="en-US" sz="1700" b="1" dirty="0">
                <a:solidFill>
                  <a:srgbClr val="FFFFFF"/>
                </a:solidFill>
              </a:rPr>
              <a:t>; JPMorgan Chase</a:t>
            </a:r>
          </a:p>
          <a:p>
            <a:pPr marL="0" indent="0">
              <a:buNone/>
            </a:pPr>
            <a:endParaRPr lang="en-US" sz="1700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700" b="1" dirty="0">
                <a:solidFill>
                  <a:srgbClr val="FFFFFF"/>
                </a:solidFill>
              </a:rPr>
              <a:t>For more information contact:</a:t>
            </a:r>
          </a:p>
          <a:p>
            <a:pPr marL="0" indent="0">
              <a:buNone/>
            </a:pPr>
            <a:r>
              <a:rPr lang="en-US" sz="1700" b="1" dirty="0">
                <a:solidFill>
                  <a:srgbClr val="FFFFFF"/>
                </a:solidFill>
              </a:rPr>
              <a:t>Carol Beninati at </a:t>
            </a:r>
            <a:r>
              <a:rPr lang="en-US" sz="1700" b="1" dirty="0">
                <a:solidFill>
                  <a:srgbClr val="FFFFFF"/>
                </a:solidFill>
                <a:hlinkClick r:id="rId3"/>
              </a:rPr>
              <a:t>carolbeninati@landmark.edu</a:t>
            </a:r>
            <a:endParaRPr lang="en-US" sz="1700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700" b="1" dirty="0">
                <a:solidFill>
                  <a:srgbClr val="FFFFFF"/>
                </a:solidFill>
              </a:rPr>
              <a:t>(802) 387-7115</a:t>
            </a:r>
          </a:p>
          <a:p>
            <a:pPr marL="0" indent="0">
              <a:buNone/>
            </a:pPr>
            <a:endParaRPr lang="en-US" sz="1700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367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0205302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71EB6-FFA6-42CA-AECD-CEDC2FBCB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r>
              <a:rPr lang="en-US" sz="4000" b="1"/>
              <a:t>Landmark College </a:t>
            </a:r>
          </a:p>
        </p:txBody>
      </p:sp>
      <p:pic>
        <p:nvPicPr>
          <p:cNvPr id="4" name="Picture 3" descr="Landmark College Logo">
            <a:extLst>
              <a:ext uri="{FF2B5EF4-FFF2-40B4-BE49-F238E27FC236}">
                <a16:creationId xmlns:a16="http://schemas.microsoft.com/office/drawing/2014/main" id="{9ABD09FA-88CE-4A00-8EFE-17ADCFC80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551" y="409181"/>
            <a:ext cx="4042409" cy="208145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FE8BD-4C56-4412-99FA-098D00BF2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633" y="1615541"/>
            <a:ext cx="6204984" cy="44404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Landmark College is a not-for-profit 2- and 4-year college that exclusively serves neurodiverse students, including students with Dyslexia, ADHD and Spectrum Disorders.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Landmark College's mission</a:t>
            </a:r>
            <a:r>
              <a:rPr lang="en-US" sz="2400" dirty="0"/>
              <a:t> </a:t>
            </a:r>
            <a:r>
              <a:rPr lang="en-US" sz="2400" b="1" dirty="0"/>
              <a:t>is to transform the way students learn, educators teach, and the public thinks about education.</a:t>
            </a:r>
            <a:r>
              <a:rPr lang="en-US" sz="2400" dirty="0"/>
              <a:t> We provide highly accessible approaches to learning that empower individuals who learn differently to exceed their aspirations and to achieve their greatest potential.</a:t>
            </a:r>
            <a:endParaRPr lang="en-US" sz="2400" b="1" dirty="0"/>
          </a:p>
        </p:txBody>
      </p:sp>
      <p:pic>
        <p:nvPicPr>
          <p:cNvPr id="1026" name="Picture 2" descr="Image result for picture of landmark college">
            <a:extLst>
              <a:ext uri="{FF2B5EF4-FFF2-40B4-BE49-F238E27FC236}">
                <a16:creationId xmlns:a16="http://schemas.microsoft.com/office/drawing/2014/main" id="{1A4231E1-2C37-4DCE-8EE1-D29A0BC26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1" y="3174268"/>
            <a:ext cx="4042410" cy="269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403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A7013-92AC-4286-B7D2-2C99D8DC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929" y="2536740"/>
            <a:ext cx="703480" cy="92333"/>
          </a:xfrm>
        </p:spPr>
        <p:txBody>
          <a:bodyPr/>
          <a:lstStyle/>
          <a:p>
            <a:r>
              <a:rPr lang="en-US" sz="600" spc="-102">
                <a:solidFill>
                  <a:schemeClr val="tx1"/>
                </a:solidFill>
              </a:rPr>
              <a:t>Microsoft Mission</a:t>
            </a:r>
            <a:endParaRPr lang="en-US" sz="600">
              <a:solidFill>
                <a:schemeClr val="tx1"/>
              </a:solidFill>
            </a:endParaRPr>
          </a:p>
        </p:txBody>
      </p:sp>
      <p:pic>
        <p:nvPicPr>
          <p:cNvPr id="3" name="Picture 2" descr="A collage of people from diverse careers working on different projects towards empowering the world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" y="2438"/>
            <a:ext cx="12194965" cy="6856677"/>
          </a:xfrm>
          <a:prstGeom prst="rect">
            <a:avLst/>
          </a:prstGeom>
        </p:spPr>
      </p:pic>
      <p:pic>
        <p:nvPicPr>
          <p:cNvPr id="7" name="Picture 6" descr="Black transparent overlay.">
            <a:extLst>
              <a:ext uri="{FF2B5EF4-FFF2-40B4-BE49-F238E27FC236}">
                <a16:creationId xmlns:a16="http://schemas.microsoft.com/office/drawing/2014/main" id="{0EED86D5-0C26-4758-BC2C-98EC884552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3" y="-33799"/>
            <a:ext cx="12220564" cy="6925597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244DDE4F-7288-408A-A59D-1C19DFBDD66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06362" y="2373547"/>
            <a:ext cx="5161818" cy="8308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z="5399" spc="-102">
                <a:solidFill>
                  <a:srgbClr val="FFFFFF"/>
                </a:solidFill>
              </a:rPr>
              <a:t>Microsoft Mission</a:t>
            </a:r>
            <a:endParaRPr lang="en-US" sz="5399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0EA728-0CAB-4544-A1BC-F6FC10C3472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90893" y="3592252"/>
            <a:ext cx="10533156" cy="1404664"/>
          </a:xfrm>
        </p:spPr>
        <p:txBody>
          <a:bodyPr/>
          <a:lstStyle/>
          <a:p>
            <a:r>
              <a:rPr lang="en-US">
                <a:solidFill>
                  <a:srgbClr val="FFFFFF"/>
                </a:solidFill>
                <a:cs typeface="Segoe UI Semilight" panose="020B0402040204020203" pitchFamily="34" charset="0"/>
              </a:rPr>
              <a:t>Empower every person and every organization on the planet to achieve more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781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0.23819 L 0.00156 2.96296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wo female students using a laptop in a classroom" title="Image">
            <a:extLst>
              <a:ext uri="{FF2B5EF4-FFF2-40B4-BE49-F238E27FC236}">
                <a16:creationId xmlns:a16="http://schemas.microsoft.com/office/drawing/2014/main" id="{3377EC7F-4B48-4D99-9F79-621EB70F33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5472910" y="489"/>
            <a:ext cx="6719090" cy="6857027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E4D8E5E-443A-4580-8ED5-8C86BAD3B02E}"/>
              </a:ext>
            </a:extLst>
          </p:cNvPr>
          <p:cNvSpPr txBox="1">
            <a:spLocks/>
          </p:cNvSpPr>
          <p:nvPr/>
        </p:nvSpPr>
        <p:spPr>
          <a:xfrm>
            <a:off x="184035" y="1416543"/>
            <a:ext cx="4510137" cy="1454258"/>
          </a:xfrm>
          <a:prstGeom prst="rect">
            <a:avLst/>
          </a:prstGeom>
        </p:spPr>
        <p:txBody>
          <a:bodyPr vert="horz" wrap="square" lIns="143428" tIns="89642" rIns="143428" bIns="89642" rtlCol="0" anchor="t">
            <a:spAutoFit/>
          </a:bodyPr>
          <a:lstStyle>
            <a:lvl1pPr marL="342834" marR="0" indent="-342834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3999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088" marR="0" indent="-241253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9946" marR="0" indent="-228557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503" marR="0" indent="-228557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058" marR="0" indent="-228557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4548" indent="-233141" algn="l" defTabSz="9325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0830" indent="-233141" algn="l" defTabSz="9325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112" indent="-233141" algn="l" defTabSz="9325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394" indent="-233141" algn="l" defTabSz="9325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92" rtl="0" eaLnBrk="1" fontAlgn="auto" latinLnBrk="0" hangingPunct="1">
              <a:lnSpc>
                <a:spcPct val="120000"/>
              </a:lnSpc>
              <a:spcBef>
                <a:spcPts val="1961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For educators, diversity demands they provide inclusive, accessible learning environments that inspire confidence </a:t>
            </a:r>
            <a:br>
              <a: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</a:br>
            <a:r>
              <a: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and encourage independence.</a:t>
            </a: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 charset="0"/>
              <a:ea typeface="Segoe UI Semilight" charset="0"/>
              <a:cs typeface="Segoe UI Semilight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8F67DB-DAC5-40CC-8BAB-F56223E8AB87}"/>
              </a:ext>
            </a:extLst>
          </p:cNvPr>
          <p:cNvSpPr/>
          <p:nvPr/>
        </p:nvSpPr>
        <p:spPr>
          <a:xfrm>
            <a:off x="312170" y="3971036"/>
            <a:ext cx="4638356" cy="2021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79277" rtl="0" eaLnBrk="1" fontAlgn="auto" latinLnBrk="0" hangingPunct="1">
              <a:lnSpc>
                <a:spcPct val="100000"/>
              </a:lnSpc>
              <a:spcBef>
                <a:spcPts val="156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“Students would rather go without than stand out. We need to move from assuming access to ensuring access in classrooms.”</a:t>
            </a:r>
          </a:p>
          <a:p>
            <a:pPr marL="0" marR="0" lvl="0" indent="0" algn="l" defTabSz="179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3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	</a:t>
            </a:r>
            <a:r>
              <a:rPr kumimoji="0" lang="en-US" sz="156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– Robin Lowell, Special Education Teacher</a:t>
            </a:r>
            <a:endParaRPr kumimoji="0" lang="en-US" sz="156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53C496-B1E4-4B29-B84F-CAF75D181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40" y="289512"/>
            <a:ext cx="4093210" cy="899665"/>
          </a:xfrm>
        </p:spPr>
        <p:txBody>
          <a:bodyPr/>
          <a:lstStyle/>
          <a:p>
            <a:r>
              <a:rPr lang="en-US" sz="2800" dirty="0">
                <a:solidFill>
                  <a:srgbClr val="FFFFFF"/>
                </a:solidFill>
                <a:latin typeface="Segoe UI"/>
              </a:rPr>
              <a:t>Empowerment begins with inclusion 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006945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356283-88A1-452A-A136-DF6757058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Landmark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College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C52286-096A-4056-9E56-8F187385F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pPr fontAlgn="base"/>
            <a:r>
              <a:rPr lang="en-US" sz="3200" dirty="0">
                <a:solidFill>
                  <a:srgbClr val="000000"/>
                </a:solidFill>
              </a:rPr>
              <a:t>Focus on cognitive access​</a:t>
            </a:r>
          </a:p>
          <a:p>
            <a:pPr fontAlgn="base"/>
            <a:r>
              <a:rPr lang="en-US" sz="3200" dirty="0">
                <a:solidFill>
                  <a:srgbClr val="000000"/>
                </a:solidFill>
              </a:rPr>
              <a:t>Anchored in a strength-based model vs. a deficit model​</a:t>
            </a:r>
          </a:p>
          <a:p>
            <a:pPr fontAlgn="base"/>
            <a:r>
              <a:rPr lang="en-US" sz="3200" dirty="0">
                <a:solidFill>
                  <a:srgbClr val="000000"/>
                </a:solidFill>
              </a:rPr>
              <a:t>Pedagogy is guided by the principles and mindset of Universal Design​</a:t>
            </a:r>
          </a:p>
          <a:p>
            <a:pPr marL="0" indent="0" fontAlgn="base">
              <a:buNone/>
            </a:pP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874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93B8F-56E7-4D51-978D-9D089E2A2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rgbClr val="FFFFFF"/>
                </a:solidFill>
              </a:rPr>
              <a:t>Cognitive Access</a:t>
            </a:r>
            <a:br>
              <a:rPr lang="en-US" sz="4000" b="1">
                <a:solidFill>
                  <a:srgbClr val="FFFFFF"/>
                </a:solidFill>
              </a:rPr>
            </a:br>
            <a:r>
              <a:rPr lang="en-US" sz="4000" b="1">
                <a:solidFill>
                  <a:srgbClr val="FFFFFF"/>
                </a:solidFill>
              </a:rPr>
              <a:t>Strategies and Accessibility Tools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CEF4B62-642A-4C2F-8043-94484375F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3931324"/>
              </p:ext>
            </p:extLst>
          </p:nvPr>
        </p:nvGraphicFramePr>
        <p:xfrm>
          <a:off x="680568" y="2501900"/>
          <a:ext cx="11333480" cy="3529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49469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/>
              <a:t>Reducing Cognitive Load</a:t>
            </a:r>
            <a:br>
              <a:rPr lang="en-US" sz="3600" dirty="0"/>
            </a:br>
            <a:br>
              <a:rPr lang="en-US" sz="3600" dirty="0"/>
            </a:br>
            <a:r>
              <a:rPr lang="en-US" sz="3200" i="1" dirty="0"/>
              <a:t>Intrinsic Load</a:t>
            </a:r>
            <a:r>
              <a:rPr lang="en-US" sz="3200" dirty="0"/>
              <a:t>; </a:t>
            </a:r>
            <a:r>
              <a:rPr lang="en-US" sz="3200" i="1" dirty="0"/>
              <a:t>Extraneous Load</a:t>
            </a:r>
            <a:r>
              <a:rPr lang="en-US" sz="3200" dirty="0"/>
              <a:t>; </a:t>
            </a:r>
            <a:r>
              <a:rPr lang="en-US" sz="3200" i="1" dirty="0"/>
              <a:t>Germane Load</a:t>
            </a:r>
            <a:endParaRPr lang="en-US" sz="36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C22B8DE-EA4E-4D59-8BCB-9B87F375A6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404127"/>
              </p:ext>
            </p:extLst>
          </p:nvPr>
        </p:nvGraphicFramePr>
        <p:xfrm>
          <a:off x="802280" y="3720258"/>
          <a:ext cx="11122800" cy="26410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07600">
                  <a:extLst>
                    <a:ext uri="{9D8B030D-6E8A-4147-A177-3AD203B41FA5}">
                      <a16:colId xmlns:a16="http://schemas.microsoft.com/office/drawing/2014/main" val="3212668185"/>
                    </a:ext>
                  </a:extLst>
                </a:gridCol>
                <a:gridCol w="3707600">
                  <a:extLst>
                    <a:ext uri="{9D8B030D-6E8A-4147-A177-3AD203B41FA5}">
                      <a16:colId xmlns:a16="http://schemas.microsoft.com/office/drawing/2014/main" val="1090971956"/>
                    </a:ext>
                  </a:extLst>
                </a:gridCol>
                <a:gridCol w="3707600">
                  <a:extLst>
                    <a:ext uri="{9D8B030D-6E8A-4147-A177-3AD203B41FA5}">
                      <a16:colId xmlns:a16="http://schemas.microsoft.com/office/drawing/2014/main" val="35723317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/>
                        <a:t>Learning Tools</a:t>
                      </a:r>
                      <a:endParaRPr lang="en-US" sz="1800" b="1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/>
                        <a:t>Editor</a:t>
                      </a:r>
                      <a:endParaRPr lang="en-US" sz="1800" b="1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/>
                        <a:t>Office Lens</a:t>
                      </a:r>
                      <a:endParaRPr lang="en-US" sz="1800" b="1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5839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3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65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Assist with</a:t>
                      </a:r>
                      <a:br>
                        <a:rPr lang="en-US" sz="1765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765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comprehension, fluency, and decoding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65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Write easy-to-read documents that are professional</a:t>
                      </a:r>
                      <a:br>
                        <a:rPr lang="en-US" sz="1765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US" sz="1765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914142">
                        <a:lnSpc>
                          <a:spcPct val="120000"/>
                        </a:lnSpc>
                        <a:spcBef>
                          <a:spcPts val="1568"/>
                        </a:spcBef>
                      </a:pPr>
                      <a:r>
                        <a:rPr lang="en-US" sz="1800" dirty="0">
                          <a:gradFill>
                            <a:gsLst>
                              <a:gs pos="125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0"/>
                          </a:gradFill>
                        </a:rPr>
                        <a:t>Digitize whiteboard notes and convert them to Microsoft Word, PowerPoint, or PDF</a:t>
                      </a:r>
                    </a:p>
                  </a:txBody>
                  <a:tcPr marL="180975" marR="114300" marT="95250" marB="95250" anchor="ctr"/>
                </a:tc>
                <a:extLst>
                  <a:ext uri="{0D108BD9-81ED-4DB2-BD59-A6C34878D82A}">
                    <a16:rowId xmlns:a16="http://schemas.microsoft.com/office/drawing/2014/main" val="3219959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/>
                        <a:t>Word, OneNote, Outlook Web Access, and Edge</a:t>
                      </a:r>
                    </a:p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Segoe U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/>
                        <a:t>Word, Excel, PowerPoint,</a:t>
                      </a:r>
                      <a:br>
                        <a:rPr lang="en-US" sz="1600" kern="1200" dirty="0"/>
                      </a:br>
                      <a:r>
                        <a:rPr lang="en-US" sz="1600" kern="1200" dirty="0"/>
                        <a:t>OneNote, Outlook</a:t>
                      </a:r>
                      <a:endParaRPr lang="en-US" sz="1600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Segoe U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/>
                        <a:t>Office Lens</a:t>
                      </a:r>
                    </a:p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Segoe UI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1691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hlinkClick r:id="rId4"/>
                        </a:rPr>
                        <a:t>aka.ms/</a:t>
                      </a:r>
                      <a:r>
                        <a:rPr lang="en-US" sz="1300" dirty="0" err="1">
                          <a:hlinkClick r:id="rId4"/>
                        </a:rPr>
                        <a:t>LearningTools</a:t>
                      </a:r>
                      <a:endParaRPr lang="en-US" sz="1300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Segoe U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hlinkClick r:id="rId5"/>
                        </a:rPr>
                        <a:t>aka.ms/editor</a:t>
                      </a:r>
                      <a:endParaRPr lang="en-US" sz="1300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325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hlinkClick r:id="rId6"/>
                        </a:rPr>
                        <a:t>aka.ms/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hlinkClick r:id="rId6"/>
                        </a:rPr>
                        <a:t>OfficeLens</a:t>
                      </a:r>
                      <a:endParaRPr lang="en-US" sz="1300" kern="1200" dirty="0">
                        <a:gradFill>
                          <a:gsLst>
                            <a:gs pos="1250">
                              <a:srgbClr val="505050"/>
                            </a:gs>
                            <a:gs pos="100000">
                              <a:srgbClr val="505050"/>
                            </a:gs>
                          </a:gsLst>
                          <a:lin ang="5400000" scaled="0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745007"/>
                  </a:ext>
                </a:extLst>
              </a:tr>
            </a:tbl>
          </a:graphicData>
        </a:graphic>
      </p:graphicFrame>
      <p:pic>
        <p:nvPicPr>
          <p:cNvPr id="16" name="Picture 15" descr="Illustration of a pen writing" title="Icon Writing">
            <a:extLst>
              <a:ext uri="{FF2B5EF4-FFF2-40B4-BE49-F238E27FC236}">
                <a16:creationId xmlns:a16="http://schemas.microsoft.com/office/drawing/2014/main" id="{BE05AABF-6548-48FD-A238-F98AC2F7C7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2240" y="2887910"/>
            <a:ext cx="1108081" cy="709670"/>
          </a:xfrm>
          <a:prstGeom prst="rect">
            <a:avLst/>
          </a:prstGeom>
        </p:spPr>
      </p:pic>
      <p:pic>
        <p:nvPicPr>
          <p:cNvPr id="22" name="Picture 21" descr="Illustration of a book and speacker icon" title="Icon Learning Tools">
            <a:extLst>
              <a:ext uri="{FF2B5EF4-FFF2-40B4-BE49-F238E27FC236}">
                <a16:creationId xmlns:a16="http://schemas.microsoft.com/office/drawing/2014/main" id="{EA03512D-99FD-4215-8F06-D7FC7080A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3702" y="2835408"/>
            <a:ext cx="1024514" cy="814674"/>
          </a:xfrm>
          <a:prstGeom prst="rect">
            <a:avLst/>
          </a:prstGeom>
        </p:spPr>
      </p:pic>
      <p:pic>
        <p:nvPicPr>
          <p:cNvPr id="23" name="Picture 22" descr="Illustration of the letters A, B, and C with a checkmark" title="Icon Editor">
            <a:extLst>
              <a:ext uri="{FF2B5EF4-FFF2-40B4-BE49-F238E27FC236}">
                <a16:creationId xmlns:a16="http://schemas.microsoft.com/office/drawing/2014/main" id="{3D964E4F-039C-47FF-90CC-680F6A94A1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0405" y="2878611"/>
            <a:ext cx="666550" cy="7282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192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1" y="1217195"/>
            <a:ext cx="5378548" cy="1080745"/>
          </a:xfrm>
        </p:spPr>
        <p:txBody>
          <a:bodyPr/>
          <a:lstStyle/>
          <a:p>
            <a:r>
              <a:rPr lang="en-US" dirty="0"/>
              <a:t>Office Lens</a:t>
            </a:r>
          </a:p>
        </p:txBody>
      </p:sp>
      <p:pic>
        <p:nvPicPr>
          <p:cNvPr id="5" name="AE5E7B7A" descr="Office Lens app demo video">
            <a:hlinkClick r:id="" action="ppaction://media"/>
            <a:extLst>
              <a:ext uri="{FF2B5EF4-FFF2-40B4-BE49-F238E27FC236}">
                <a16:creationId xmlns:a16="http://schemas.microsoft.com/office/drawing/2014/main" id="{4715C89C-0D23-49D5-B73E-7226DBC094E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47789" y="752503"/>
            <a:ext cx="2751473" cy="488830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3128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858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732" y="4767072"/>
            <a:ext cx="6893260" cy="1625210"/>
          </a:xfrm>
        </p:spPr>
        <p:txBody>
          <a:bodyPr>
            <a:normAutofit/>
          </a:bodyPr>
          <a:lstStyle/>
          <a:p>
            <a:pPr algn="r"/>
            <a:r>
              <a:rPr lang="en-US" sz="3600" dirty="0">
                <a:solidFill>
                  <a:srgbClr val="FFFFFF"/>
                </a:solidFill>
              </a:rPr>
              <a:t>Visual Magnocellular Deficit Theory (Eden, 2016)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36F9CB8-CC61-4F24-9703-C9EBA5FFE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6" r="1" b="23311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FFFFFF"/>
                </a:solidFill>
              </a:rPr>
              <a:t>In a study with high school students with dyslexia, </a:t>
            </a:r>
            <a:r>
              <a:rPr lang="en-US" sz="2000" dirty="0" err="1">
                <a:solidFill>
                  <a:srgbClr val="FFFFFF"/>
                </a:solidFill>
              </a:rPr>
              <a:t>Schneps</a:t>
            </a:r>
            <a:r>
              <a:rPr lang="en-US" sz="2000" dirty="0">
                <a:solidFill>
                  <a:srgbClr val="FFFFFF"/>
                </a:solidFill>
              </a:rPr>
              <a:t> (2013) found that reading on the palm-sized screen of an iPhone reduced inefficiencies in the ways students’ eyes flitted across the page. The shorter lines on the screen made reading faster, without diminishing comprehension.</a:t>
            </a:r>
          </a:p>
        </p:txBody>
      </p:sp>
    </p:spTree>
    <p:extLst>
      <p:ext uri="{BB962C8B-B14F-4D97-AF65-F5344CB8AC3E}">
        <p14:creationId xmlns:p14="http://schemas.microsoft.com/office/powerpoint/2010/main" val="39242093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96ac9ce0-0424-4c38-888c-a1681728cf77&quot;,&quot;TimeStamp&quot;:&quot;2018-09-24T13:41:35.3862343-07:00&quot;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4f034b2e-a33e-4c77-adfe-18357aa751a3&quot;,&quot;TimeStamp&quot;:&quot;2018-09-24T13:41:35.6890145-07:00&quot;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d42b6684-438d-4b90-b54c-9434148d07ca&quot;,&quot;TimeStamp&quot;:&quot;2018-09-26T13:50:07.6554214-05:00&quot;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a0c4ded5-5fb5-460d-ab91-8e74ee88d48e&quot;,&quot;TimeStamp&quot;:&quot;2018-09-26T13:50:07.6594199-05:00&quot;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04243e69-7e9e-4cbd-b97f-2ed889a8d8bb&quot;,&quot;TimeStamp&quot;:&quot;2017-11-17T10:59:43.6793695-08:00&quot;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2ff9d267-5cb2-4515-bb61-8dcb09642406&quot;,&quot;TimeStamp&quot;:&quot;2018-09-24T13:41:35.6597864-07:00&quot;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ded75d1e-dd07-40af-ae34-1ba4196dc3c4&quot;,&quot;TimeStamp&quot;:&quot;2018-09-26T13:50:07.6364313-05:00&quot;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4bf58c67-7c5e-4bfb-a4d5-ec8cc51f57f5&quot;,&quot;TimeStamp&quot;:&quot;2018-09-26T13:50:07.6404357-05:00&quot;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ded75d1e-dd07-40af-ae34-1ba4196dc3c4&quot;,&quot;TimeStamp&quot;:&quot;2018-09-26T13:50:07.6364313-05:00&quot;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ded75d1e-dd07-40af-ae34-1ba4196dc3c4&quot;,&quot;TimeStamp&quot;:&quot;2018-09-26T13:50:07.6364313-05:00&quot;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ded75d1e-dd07-40af-ae34-1ba4196dc3c4&quot;,&quot;TimeStamp&quot;:&quot;2018-09-26T13:50:07.6364313-05:00&quot;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2fcab9ff-562d-4d09-a5e4-ce5623b44eaa&quot;,&quot;TimeStamp&quot;:&quot;2018-09-26T13:50:07.6514228-05:00&quot;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WHITE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and_template_16-9_Business_BLUE_2.potx" id="{50925BB5-04CA-4699-B9ED-78C1A99A0155}" vid="{D62B1C77-5DA5-45D9-A355-F51A8F93A3A1}"/>
    </a:ext>
  </a:extLst>
</a:theme>
</file>

<file path=ppt/theme/theme3.xml><?xml version="1.0" encoding="utf-8"?>
<a:theme xmlns:a="http://schemas.openxmlformats.org/drawingml/2006/main" name="COLOR TEMPLATE">
  <a:themeElements>
    <a:clrScheme name="Custom 1">
      <a:dk1>
        <a:srgbClr val="505050"/>
      </a:dk1>
      <a:lt1>
        <a:srgbClr val="FFFFFF"/>
      </a:lt1>
      <a:dk2>
        <a:srgbClr val="002050"/>
      </a:dk2>
      <a:lt2>
        <a:srgbClr val="CDF4FF"/>
      </a:lt2>
      <a:accent1>
        <a:srgbClr val="0078D7"/>
      </a:accent1>
      <a:accent2>
        <a:srgbClr val="B4009E"/>
      </a:accent2>
      <a:accent3>
        <a:srgbClr val="107C10"/>
      </a:accent3>
      <a:accent4>
        <a:srgbClr val="5C2D91"/>
      </a:accent4>
      <a:accent5>
        <a:srgbClr val="008272"/>
      </a:accent5>
      <a:accent6>
        <a:srgbClr val="D83B01"/>
      </a:accent6>
      <a:hlink>
        <a:srgbClr val="CDF4FF"/>
      </a:hlink>
      <a:folHlink>
        <a:srgbClr val="CDF4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and_template_16-9_Business_DARK_BLUE_2015_1.potx" id="{2C267AC3-800A-4B70-92AD-0A45BB31B9D8}" vid="{5604394A-6938-4477-8E83-7917175FA09C}"/>
    </a:ext>
  </a:extLst>
</a:theme>
</file>

<file path=ppt/theme/theme4.xml><?xml version="1.0" encoding="utf-8"?>
<a:theme xmlns:a="http://schemas.openxmlformats.org/drawingml/2006/main" name="1_COLOR TEMPLATE">
  <a:themeElements>
    <a:clrScheme name="Custom 1">
      <a:dk1>
        <a:srgbClr val="505050"/>
      </a:dk1>
      <a:lt1>
        <a:srgbClr val="FFFFFF"/>
      </a:lt1>
      <a:dk2>
        <a:srgbClr val="002050"/>
      </a:dk2>
      <a:lt2>
        <a:srgbClr val="CDF4FF"/>
      </a:lt2>
      <a:accent1>
        <a:srgbClr val="0078D7"/>
      </a:accent1>
      <a:accent2>
        <a:srgbClr val="B4009E"/>
      </a:accent2>
      <a:accent3>
        <a:srgbClr val="107C10"/>
      </a:accent3>
      <a:accent4>
        <a:srgbClr val="5C2D91"/>
      </a:accent4>
      <a:accent5>
        <a:srgbClr val="008272"/>
      </a:accent5>
      <a:accent6>
        <a:srgbClr val="D83B01"/>
      </a:accent6>
      <a:hlink>
        <a:srgbClr val="CDF4FF"/>
      </a:hlink>
      <a:folHlink>
        <a:srgbClr val="CDF4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and_template_16-9_Business_DARK_BLUE_2015_1.potx" id="{2C267AC3-800A-4B70-92AD-0A45BB31B9D8}" vid="{5604394A-6938-4477-8E83-7917175FA09C}"/>
    </a:ext>
  </a:extLst>
</a:theme>
</file>

<file path=ppt/theme/theme5.xml><?xml version="1.0" encoding="utf-8"?>
<a:theme xmlns:a="http://schemas.openxmlformats.org/drawingml/2006/main" name="WHITE TEMPLATE">
  <a:themeElements>
    <a:clrScheme name="Custom 8">
      <a:dk1>
        <a:srgbClr val="505050"/>
      </a:dk1>
      <a:lt1>
        <a:srgbClr val="FFFFFF"/>
      </a:lt1>
      <a:dk2>
        <a:srgbClr val="002050"/>
      </a:dk2>
      <a:lt2>
        <a:srgbClr val="00BCF2"/>
      </a:lt2>
      <a:accent1>
        <a:srgbClr val="002050"/>
      </a:accent1>
      <a:accent2>
        <a:srgbClr val="B4009E"/>
      </a:accent2>
      <a:accent3>
        <a:srgbClr val="0078D7"/>
      </a:accent3>
      <a:accent4>
        <a:srgbClr val="5C2D91"/>
      </a:accent4>
      <a:accent5>
        <a:srgbClr val="107C10"/>
      </a:accent5>
      <a:accent6>
        <a:srgbClr val="D83B01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and_template_16-9_Business_DARK_BLUE_2015_1.potx" id="{2C267AC3-800A-4B70-92AD-0A45BB31B9D8}" vid="{92F29D83-6EFF-4F25-9B46-134A417D2152}"/>
    </a:ext>
  </a:extLst>
</a:theme>
</file>

<file path=ppt/theme/theme6.xml><?xml version="1.0" encoding="utf-8"?>
<a:theme xmlns:a="http://schemas.openxmlformats.org/drawingml/2006/main" name="1_WHITE TEMPLATE">
  <a:themeElements>
    <a:clrScheme name="Custom 8">
      <a:dk1>
        <a:srgbClr val="505050"/>
      </a:dk1>
      <a:lt1>
        <a:srgbClr val="FFFFFF"/>
      </a:lt1>
      <a:dk2>
        <a:srgbClr val="002050"/>
      </a:dk2>
      <a:lt2>
        <a:srgbClr val="00BCF2"/>
      </a:lt2>
      <a:accent1>
        <a:srgbClr val="002050"/>
      </a:accent1>
      <a:accent2>
        <a:srgbClr val="B4009E"/>
      </a:accent2>
      <a:accent3>
        <a:srgbClr val="0078D7"/>
      </a:accent3>
      <a:accent4>
        <a:srgbClr val="5C2D91"/>
      </a:accent4>
      <a:accent5>
        <a:srgbClr val="107C10"/>
      </a:accent5>
      <a:accent6>
        <a:srgbClr val="D83B01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and_template_16-9_Business_DARK_BLUE_2015_1.potx" id="{2C267AC3-800A-4B70-92AD-0A45BB31B9D8}" vid="{92F29D83-6EFF-4F25-9B46-134A417D2152}"/>
    </a:ext>
  </a:extLst>
</a:theme>
</file>

<file path=ppt/theme/theme7.xml><?xml version="1.0" encoding="utf-8"?>
<a:theme xmlns:a="http://schemas.openxmlformats.org/drawingml/2006/main" name="5-50203_Microsoft_Ignite_Template">
  <a:themeElements>
    <a:clrScheme name="Microsoft Ignite">
      <a:dk1>
        <a:srgbClr val="1A1A1A"/>
      </a:dk1>
      <a:lt1>
        <a:srgbClr val="FFFFFF"/>
      </a:lt1>
      <a:dk2>
        <a:srgbClr val="0D0D0D"/>
      </a:dk2>
      <a:lt2>
        <a:srgbClr val="E6E6E6"/>
      </a:lt2>
      <a:accent1>
        <a:srgbClr val="0078D4"/>
      </a:accent1>
      <a:accent2>
        <a:srgbClr val="002050"/>
      </a:accent2>
      <a:accent3>
        <a:srgbClr val="D83B01"/>
      </a:accent3>
      <a:accent4>
        <a:srgbClr val="F37521"/>
      </a:accent4>
      <a:accent5>
        <a:srgbClr val="737373"/>
      </a:accent5>
      <a:accent6>
        <a:srgbClr val="D2D2D2"/>
      </a:accent6>
      <a:hlink>
        <a:srgbClr val="0078D4"/>
      </a:hlink>
      <a:folHlink>
        <a:srgbClr val="0078D4"/>
      </a:folHlink>
    </a:clrScheme>
    <a:fontScheme name="Segoe UI Semibold - 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1600" dirty="0">
            <a:gradFill>
              <a:gsLst>
                <a:gs pos="40075">
                  <a:srgbClr val="FFFFFF"/>
                </a:gs>
                <a:gs pos="3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8_16x9_Breakout_Template.potx" id="{C7000453-3526-4386-9DA2-46B29A4A4A92}" vid="{534B2013-2CEB-4777-BD7E-60DC2D4FD2E8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957</Words>
  <Application>Microsoft Office PowerPoint</Application>
  <PresentationFormat>Widescreen</PresentationFormat>
  <Paragraphs>187</Paragraphs>
  <Slides>19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Arial</vt:lpstr>
      <vt:lpstr>Calibri</vt:lpstr>
      <vt:lpstr>Calibri Light</vt:lpstr>
      <vt:lpstr>Consolas</vt:lpstr>
      <vt:lpstr>Segoe UI</vt:lpstr>
      <vt:lpstr>Segoe UI Light</vt:lpstr>
      <vt:lpstr>Segoe UI Semibold</vt:lpstr>
      <vt:lpstr>Segoe UI Semilight</vt:lpstr>
      <vt:lpstr>Wingdings</vt:lpstr>
      <vt:lpstr>Office Theme</vt:lpstr>
      <vt:lpstr>5_WHITE TEMPLATE</vt:lpstr>
      <vt:lpstr>COLOR TEMPLATE</vt:lpstr>
      <vt:lpstr>1_COLOR TEMPLATE</vt:lpstr>
      <vt:lpstr>WHITE TEMPLATE</vt:lpstr>
      <vt:lpstr>1_WHITE TEMPLATE</vt:lpstr>
      <vt:lpstr>5-50203_Microsoft_Ignite_Template</vt:lpstr>
      <vt:lpstr>Creating Inclusive Learning Environments with Microsoft Accessibility  Manju Banerjee, Ph.D. VP of Educational Research        and Innovation Landmark College  Anita Mortaloni Principal Program Manager Microsoft @anitamortaloni </vt:lpstr>
      <vt:lpstr>Landmark College </vt:lpstr>
      <vt:lpstr>Microsoft Mission</vt:lpstr>
      <vt:lpstr>Empowerment begins with inclusion </vt:lpstr>
      <vt:lpstr>Landmark College</vt:lpstr>
      <vt:lpstr>Cognitive Access Strategies and Accessibility Tools</vt:lpstr>
      <vt:lpstr>Reducing Cognitive Load  Intrinsic Load; Extraneous Load; Germane Load</vt:lpstr>
      <vt:lpstr>Office Lens</vt:lpstr>
      <vt:lpstr>Visual Magnocellular Deficit Theory (Eden, 2016)</vt:lpstr>
      <vt:lpstr>  eReaders are more Effective than Paper for some Dyslexics – Matt Schneps (2013)</vt:lpstr>
      <vt:lpstr>Working Memory (WM)  WM is the ability to hold information in transient memory AND be able to process and manipulate it. </vt:lpstr>
      <vt:lpstr>Activating Prior Knowledge  Learning occurs when we add new information to our existing schema of prior knowledge.  </vt:lpstr>
      <vt:lpstr>Supporting Learning Efficiencies  Outsource lower level tasks; built-in ease of access; coherence of experience; less time needed to complete task; accommodation that does not result in parallel learning  </vt:lpstr>
      <vt:lpstr>Learn More!</vt:lpstr>
      <vt:lpstr>Microsoft Education Solutions </vt:lpstr>
      <vt:lpstr>Microsoft Education Resources </vt:lpstr>
      <vt:lpstr>Resources and Professional Development Events by Landmark College</vt:lpstr>
      <vt:lpstr>Navigating Today’s Workplace: Strategies and Job Opportunities for Neurodiverse Young Adults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Inclusive Learning Environments with Microsoft Accessibility  Manju Banerjee, Ph.D. VP of Educational Research        and Innovation Landmark College  Anita Mortaloni Principal Program Manager Microsoft @anitamortaloni </dc:title>
  <dc:creator>Anita Mortaloni</dc:creator>
  <cp:lastModifiedBy>Anita Mortaloni</cp:lastModifiedBy>
  <cp:revision>4</cp:revision>
  <dcterms:created xsi:type="dcterms:W3CDTF">2018-10-16T21:53:27Z</dcterms:created>
  <dcterms:modified xsi:type="dcterms:W3CDTF">2018-10-16T22:18:28Z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anitase@microsoft.com</vt:lpwstr>
  </property>
  <property fmtid="{D5CDD505-2E9C-101B-9397-08002B2CF9AE}" pid="5" name="MSIP_Label_f42aa342-8706-4288-bd11-ebb85995028c_SetDate">
    <vt:lpwstr>2018-10-16T22:03:49.2216195Z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