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325" r:id="rId2"/>
    <p:sldId id="527" r:id="rId3"/>
    <p:sldId id="801" r:id="rId4"/>
    <p:sldId id="802" r:id="rId5"/>
    <p:sldId id="781" r:id="rId6"/>
    <p:sldId id="782" r:id="rId7"/>
    <p:sldId id="799" r:id="rId8"/>
    <p:sldId id="811" r:id="rId9"/>
    <p:sldId id="783" r:id="rId10"/>
    <p:sldId id="784" r:id="rId11"/>
    <p:sldId id="807" r:id="rId12"/>
    <p:sldId id="806" r:id="rId13"/>
    <p:sldId id="805" r:id="rId14"/>
    <p:sldId id="785" r:id="rId15"/>
    <p:sldId id="787" r:id="rId16"/>
    <p:sldId id="788" r:id="rId17"/>
    <p:sldId id="786" r:id="rId18"/>
    <p:sldId id="789" r:id="rId19"/>
    <p:sldId id="800" r:id="rId20"/>
    <p:sldId id="791" r:id="rId21"/>
    <p:sldId id="808" r:id="rId22"/>
    <p:sldId id="792" r:id="rId23"/>
    <p:sldId id="793" r:id="rId24"/>
    <p:sldId id="795" r:id="rId25"/>
    <p:sldId id="804" r:id="rId26"/>
    <p:sldId id="803" r:id="rId27"/>
    <p:sldId id="810" r:id="rId28"/>
    <p:sldId id="790" r:id="rId29"/>
    <p:sldId id="812" r:id="rId30"/>
    <p:sldId id="813" r:id="rId31"/>
    <p:sldId id="796" r:id="rId32"/>
    <p:sldId id="79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42" autoAdjust="0"/>
    <p:restoredTop sz="84477" autoAdjust="0"/>
  </p:normalViewPr>
  <p:slideViewPr>
    <p:cSldViewPr snapToGrid="0" snapToObjects="1">
      <p:cViewPr varScale="1">
        <p:scale>
          <a:sx n="65" d="100"/>
          <a:sy n="65" d="100"/>
        </p:scale>
        <p:origin x="216" y="496"/>
      </p:cViewPr>
      <p:guideLst>
        <p:guide orient="horz" pos="2160"/>
        <p:guide pos="3840"/>
      </p:guideLst>
    </p:cSldViewPr>
  </p:slideViewPr>
  <p:outlineViewPr>
    <p:cViewPr>
      <p:scale>
        <a:sx n="33" d="100"/>
        <a:sy n="33" d="100"/>
      </p:scale>
      <p:origin x="0" y="-11448"/>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59" d="100"/>
          <a:sy n="59" d="100"/>
        </p:scale>
        <p:origin x="-2670" y="3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lizabethl\Documents\A11y\Forrester%202018\Disabilities%20by%20ag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lizabethl\Documents\A11y\Fantastic%20Forms%20Talk\a11y_lawsui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'[Disabilities by age.xlsx]Sheet2'!$C$4</c:f>
              <c:strCache>
                <c:ptCount val="1"/>
                <c:pt idx="0">
                  <c:v>65-74</c:v>
                </c:pt>
              </c:strCache>
            </c:strRef>
          </c:tx>
          <c:spPr>
            <a:solidFill>
              <a:schemeClr val="accent1"/>
            </a:solidFill>
            <a:ln>
              <a:noFill/>
            </a:ln>
            <a:effectLst/>
          </c:spPr>
          <c:invertIfNegative val="0"/>
          <c:cat>
            <c:strRef>
              <c:f>'[Disabilities by age.xlsx]Sheet2'!$B$5:$B$8</c:f>
              <c:strCache>
                <c:ptCount val="4"/>
                <c:pt idx="0">
                  <c:v>Vision</c:v>
                </c:pt>
                <c:pt idx="1">
                  <c:v>Hearing</c:v>
                </c:pt>
                <c:pt idx="2">
                  <c:v>Cognitive</c:v>
                </c:pt>
                <c:pt idx="3">
                  <c:v>Ambulatory</c:v>
                </c:pt>
              </c:strCache>
            </c:strRef>
          </c:cat>
          <c:val>
            <c:numRef>
              <c:f>'[Disabilities by age.xlsx]Sheet2'!$C$5:$C$8</c:f>
              <c:numCache>
                <c:formatCode>0.0%</c:formatCode>
                <c:ptCount val="4"/>
                <c:pt idx="0">
                  <c:v>0.16500000000000001</c:v>
                </c:pt>
                <c:pt idx="1">
                  <c:v>0.34899999999999998</c:v>
                </c:pt>
                <c:pt idx="2">
                  <c:v>0.22600000000000001</c:v>
                </c:pt>
                <c:pt idx="3">
                  <c:v>0.63600000000000001</c:v>
                </c:pt>
              </c:numCache>
            </c:numRef>
          </c:val>
          <c:extLst>
            <c:ext xmlns:c16="http://schemas.microsoft.com/office/drawing/2014/chart" uri="{C3380CC4-5D6E-409C-BE32-E72D297353CC}">
              <c16:uniqueId val="{00000000-B573-A645-87FE-AB29A1161D20}"/>
            </c:ext>
          </c:extLst>
        </c:ser>
        <c:ser>
          <c:idx val="1"/>
          <c:order val="1"/>
          <c:tx>
            <c:strRef>
              <c:f>'[Disabilities by age.xlsx]Sheet2'!$D$4</c:f>
              <c:strCache>
                <c:ptCount val="1"/>
                <c:pt idx="0">
                  <c:v>75-84</c:v>
                </c:pt>
              </c:strCache>
            </c:strRef>
          </c:tx>
          <c:spPr>
            <a:solidFill>
              <a:schemeClr val="accent2"/>
            </a:solidFill>
            <a:ln>
              <a:solidFill>
                <a:schemeClr val="tx2"/>
              </a:solidFill>
            </a:ln>
            <a:effectLst/>
          </c:spPr>
          <c:invertIfNegative val="0"/>
          <c:cat>
            <c:strRef>
              <c:f>'[Disabilities by age.xlsx]Sheet2'!$B$5:$B$8</c:f>
              <c:strCache>
                <c:ptCount val="4"/>
                <c:pt idx="0">
                  <c:v>Vision</c:v>
                </c:pt>
                <c:pt idx="1">
                  <c:v>Hearing</c:v>
                </c:pt>
                <c:pt idx="2">
                  <c:v>Cognitive</c:v>
                </c:pt>
                <c:pt idx="3">
                  <c:v>Ambulatory</c:v>
                </c:pt>
              </c:strCache>
            </c:strRef>
          </c:cat>
          <c:val>
            <c:numRef>
              <c:f>'[Disabilities by age.xlsx]Sheet2'!$D$5:$D$8</c:f>
              <c:numCache>
                <c:formatCode>0.0%</c:formatCode>
                <c:ptCount val="4"/>
                <c:pt idx="0">
                  <c:v>0.182</c:v>
                </c:pt>
                <c:pt idx="1">
                  <c:v>0.40600000000000003</c:v>
                </c:pt>
                <c:pt idx="2">
                  <c:v>0.28000000000000003</c:v>
                </c:pt>
                <c:pt idx="3">
                  <c:v>0.65200000000000002</c:v>
                </c:pt>
              </c:numCache>
            </c:numRef>
          </c:val>
          <c:extLst>
            <c:ext xmlns:c16="http://schemas.microsoft.com/office/drawing/2014/chart" uri="{C3380CC4-5D6E-409C-BE32-E72D297353CC}">
              <c16:uniqueId val="{00000001-B573-A645-87FE-AB29A1161D20}"/>
            </c:ext>
          </c:extLst>
        </c:ser>
        <c:ser>
          <c:idx val="2"/>
          <c:order val="2"/>
          <c:tx>
            <c:strRef>
              <c:f>'[Disabilities by age.xlsx]Sheet2'!$E$4</c:f>
              <c:strCache>
                <c:ptCount val="1"/>
                <c:pt idx="0">
                  <c:v>85+</c:v>
                </c:pt>
              </c:strCache>
            </c:strRef>
          </c:tx>
          <c:spPr>
            <a:solidFill>
              <a:schemeClr val="accent3"/>
            </a:solidFill>
            <a:ln>
              <a:noFill/>
            </a:ln>
            <a:effectLst/>
          </c:spPr>
          <c:invertIfNegative val="0"/>
          <c:cat>
            <c:strRef>
              <c:f>'[Disabilities by age.xlsx]Sheet2'!$B$5:$B$8</c:f>
              <c:strCache>
                <c:ptCount val="4"/>
                <c:pt idx="0">
                  <c:v>Vision</c:v>
                </c:pt>
                <c:pt idx="1">
                  <c:v>Hearing</c:v>
                </c:pt>
                <c:pt idx="2">
                  <c:v>Cognitive</c:v>
                </c:pt>
                <c:pt idx="3">
                  <c:v>Ambulatory</c:v>
                </c:pt>
              </c:strCache>
            </c:strRef>
          </c:cat>
          <c:val>
            <c:numRef>
              <c:f>'[Disabilities by age.xlsx]Sheet2'!$E$5:$E$8</c:f>
              <c:numCache>
                <c:formatCode>0.0%</c:formatCode>
                <c:ptCount val="4"/>
                <c:pt idx="0">
                  <c:v>0.249</c:v>
                </c:pt>
                <c:pt idx="1">
                  <c:v>0.48099999999999998</c:v>
                </c:pt>
                <c:pt idx="2">
                  <c:v>0.39100000000000001</c:v>
                </c:pt>
                <c:pt idx="3">
                  <c:v>0.73099999999999998</c:v>
                </c:pt>
              </c:numCache>
            </c:numRef>
          </c:val>
          <c:extLst>
            <c:ext xmlns:c16="http://schemas.microsoft.com/office/drawing/2014/chart" uri="{C3380CC4-5D6E-409C-BE32-E72D297353CC}">
              <c16:uniqueId val="{00000002-B573-A645-87FE-AB29A1161D20}"/>
            </c:ext>
          </c:extLst>
        </c:ser>
        <c:dLbls>
          <c:showLegendKey val="0"/>
          <c:showVal val="0"/>
          <c:showCatName val="0"/>
          <c:showSerName val="0"/>
          <c:showPercent val="0"/>
          <c:showBubbleSize val="0"/>
        </c:dLbls>
        <c:gapWidth val="219"/>
        <c:overlap val="-27"/>
        <c:axId val="-1059323872"/>
        <c:axId val="-1059334752"/>
      </c:barChart>
      <c:catAx>
        <c:axId val="-1059323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059334752"/>
        <c:crosses val="autoZero"/>
        <c:auto val="1"/>
        <c:lblAlgn val="ctr"/>
        <c:lblOffset val="100"/>
        <c:noMultiLvlLbl val="0"/>
      </c:catAx>
      <c:valAx>
        <c:axId val="-10593347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59323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Sheet1!$C$28</c:f>
              <c:strCache>
                <c:ptCount val="1"/>
                <c:pt idx="0">
                  <c:v>Actual data</c:v>
                </c:pt>
              </c:strCache>
            </c:strRef>
          </c:tx>
          <c:spPr>
            <a:solidFill>
              <a:schemeClr val="tx1">
                <a:lumMod val="85000"/>
                <a:lumOff val="15000"/>
              </a:schemeClr>
            </a:solidFill>
            <a:ln>
              <a:noFill/>
            </a:ln>
            <a:effectLst/>
          </c:spPr>
          <c:invertIfNegative val="0"/>
          <c:cat>
            <c:strRef>
              <c:f>Sheet1!$B$29:$B$32</c:f>
              <c:strCache>
                <c:ptCount val="4"/>
                <c:pt idx="0">
                  <c:v>2015</c:v>
                </c:pt>
                <c:pt idx="1">
                  <c:v>2016</c:v>
                </c:pt>
                <c:pt idx="2">
                  <c:v>2017</c:v>
                </c:pt>
                <c:pt idx="3">
                  <c:v>2018**</c:v>
                </c:pt>
              </c:strCache>
            </c:strRef>
          </c:cat>
          <c:val>
            <c:numRef>
              <c:f>Sheet1!$C$29:$C$32</c:f>
              <c:numCache>
                <c:formatCode>General</c:formatCode>
                <c:ptCount val="4"/>
                <c:pt idx="0">
                  <c:v>57</c:v>
                </c:pt>
                <c:pt idx="1">
                  <c:v>262</c:v>
                </c:pt>
                <c:pt idx="2">
                  <c:v>814</c:v>
                </c:pt>
                <c:pt idx="3">
                  <c:v>1053</c:v>
                </c:pt>
              </c:numCache>
            </c:numRef>
          </c:val>
          <c:extLst>
            <c:ext xmlns:c16="http://schemas.microsoft.com/office/drawing/2014/chart" uri="{C3380CC4-5D6E-409C-BE32-E72D297353CC}">
              <c16:uniqueId val="{00000000-6FC6-DB4D-8851-A3AF672DE3BC}"/>
            </c:ext>
          </c:extLst>
        </c:ser>
        <c:ser>
          <c:idx val="1"/>
          <c:order val="1"/>
          <c:tx>
            <c:strRef>
              <c:f>Sheet1!$D$28</c:f>
              <c:strCache>
                <c:ptCount val="1"/>
                <c:pt idx="0">
                  <c:v>Projected data</c:v>
                </c:pt>
              </c:strCache>
            </c:strRef>
          </c:tx>
          <c:spPr>
            <a:solidFill>
              <a:srgbClr val="1194ED"/>
            </a:solidFill>
            <a:ln>
              <a:noFill/>
            </a:ln>
            <a:effectLst/>
          </c:spPr>
          <c:invertIfNegative val="0"/>
          <c:cat>
            <c:strRef>
              <c:f>Sheet1!$B$29:$B$32</c:f>
              <c:strCache>
                <c:ptCount val="4"/>
                <c:pt idx="0">
                  <c:v>2015</c:v>
                </c:pt>
                <c:pt idx="1">
                  <c:v>2016</c:v>
                </c:pt>
                <c:pt idx="2">
                  <c:v>2017</c:v>
                </c:pt>
                <c:pt idx="3">
                  <c:v>2018**</c:v>
                </c:pt>
              </c:strCache>
            </c:strRef>
          </c:cat>
          <c:val>
            <c:numRef>
              <c:f>Sheet1!$D$29:$D$32</c:f>
              <c:numCache>
                <c:formatCode>General</c:formatCode>
                <c:ptCount val="4"/>
                <c:pt idx="3">
                  <c:v>1047</c:v>
                </c:pt>
              </c:numCache>
            </c:numRef>
          </c:val>
          <c:extLst>
            <c:ext xmlns:c16="http://schemas.microsoft.com/office/drawing/2014/chart" uri="{C3380CC4-5D6E-409C-BE32-E72D297353CC}">
              <c16:uniqueId val="{00000001-6FC6-DB4D-8851-A3AF672DE3BC}"/>
            </c:ext>
          </c:extLst>
        </c:ser>
        <c:dLbls>
          <c:showLegendKey val="0"/>
          <c:showVal val="0"/>
          <c:showCatName val="0"/>
          <c:showSerName val="0"/>
          <c:showPercent val="0"/>
          <c:showBubbleSize val="0"/>
        </c:dLbls>
        <c:gapWidth val="150"/>
        <c:overlap val="100"/>
        <c:axId val="-1059333664"/>
        <c:axId val="-1059323328"/>
      </c:barChart>
      <c:catAx>
        <c:axId val="-105933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59323328"/>
        <c:crosses val="autoZero"/>
        <c:auto val="1"/>
        <c:lblAlgn val="ctr"/>
        <c:lblOffset val="100"/>
        <c:noMultiLvlLbl val="0"/>
      </c:catAx>
      <c:valAx>
        <c:axId val="-1059323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5933366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2066727752381336"/>
          <c:y val="0.89684435501667292"/>
          <c:w val="0.49388769924646037"/>
          <c:h val="8.3738246311444081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77C01F-8864-4173-B959-23483233F9D7}" type="doc">
      <dgm:prSet loTypeId="urn:microsoft.com/office/officeart/2005/8/layout/chevron1" loCatId="process" qsTypeId="urn:microsoft.com/office/officeart/2005/8/quickstyle/simple1" qsCatId="simple" csTypeId="urn:microsoft.com/office/officeart/2005/8/colors/accent4_2" csCatId="accent4" phldr="1"/>
      <dgm:spPr/>
    </dgm:pt>
    <dgm:pt modelId="{5FB94EC4-959D-4EBE-A4DB-60AF3554C1AA}">
      <dgm:prSet phldrT="[Text]" custT="1"/>
      <dgm:spPr>
        <a:solidFill>
          <a:schemeClr val="tx1"/>
        </a:solidFill>
        <a:ln>
          <a:solidFill>
            <a:schemeClr val="accent1"/>
          </a:solidFill>
        </a:ln>
      </dgm:spPr>
      <dgm:t>
        <a:bodyPr lIns="91440" tIns="91440" rIns="91440" bIns="91440"/>
        <a:lstStyle/>
        <a:p>
          <a:pPr>
            <a:lnSpc>
              <a:spcPct val="100000"/>
            </a:lnSpc>
            <a:spcBef>
              <a:spcPts val="0"/>
            </a:spcBef>
            <a:spcAft>
              <a:spcPts val="0"/>
            </a:spcAft>
          </a:pPr>
          <a:r>
            <a:rPr lang="en-US" sz="1800" b="0" dirty="0">
              <a:solidFill>
                <a:schemeClr val="bg1"/>
              </a:solidFill>
            </a:rPr>
            <a:t>Strategy</a:t>
          </a:r>
        </a:p>
      </dgm:t>
      <dgm:extLst>
        <a:ext uri="{E40237B7-FDA0-4F09-8148-C483321AD2D9}">
          <dgm14:cNvPr xmlns:dgm14="http://schemas.microsoft.com/office/drawing/2010/diagram" id="0" name="" descr="Strategy arrow going to UX &amp; Design arrow, going to Development arrow, going to Testing arrow, going to Training arrow. " title="Process pictograph"/>
        </a:ext>
      </dgm:extLst>
    </dgm:pt>
    <dgm:pt modelId="{D0C7E5EC-26EB-40B2-A5B9-B907FCB03633}" type="parTrans" cxnId="{45C7027E-3AC0-43F5-905A-47C57FD9C1C2}">
      <dgm:prSet/>
      <dgm:spPr/>
      <dgm:t>
        <a:bodyPr/>
        <a:lstStyle/>
        <a:p>
          <a:pPr>
            <a:lnSpc>
              <a:spcPct val="100000"/>
            </a:lnSpc>
            <a:spcBef>
              <a:spcPts val="0"/>
            </a:spcBef>
            <a:spcAft>
              <a:spcPts val="0"/>
            </a:spcAft>
          </a:pPr>
          <a:endParaRPr lang="en-US" b="1"/>
        </a:p>
      </dgm:t>
    </dgm:pt>
    <dgm:pt modelId="{1D4EA1A1-C3F2-40C2-9C9E-EB1E9F01DD8B}" type="sibTrans" cxnId="{45C7027E-3AC0-43F5-905A-47C57FD9C1C2}">
      <dgm:prSet/>
      <dgm:spPr/>
      <dgm:t>
        <a:bodyPr/>
        <a:lstStyle/>
        <a:p>
          <a:pPr>
            <a:lnSpc>
              <a:spcPct val="100000"/>
            </a:lnSpc>
            <a:spcBef>
              <a:spcPts val="0"/>
            </a:spcBef>
            <a:spcAft>
              <a:spcPts val="0"/>
            </a:spcAft>
          </a:pPr>
          <a:endParaRPr lang="en-US" b="1"/>
        </a:p>
      </dgm:t>
    </dgm:pt>
    <dgm:pt modelId="{6A469B49-8602-4DFB-A050-F56A67644C42}">
      <dgm:prSet phldrT="[Text]" custT="1"/>
      <dgm:spPr>
        <a:solidFill>
          <a:schemeClr val="tx1"/>
        </a:solidFill>
        <a:ln>
          <a:solidFill>
            <a:schemeClr val="accent1"/>
          </a:solidFill>
        </a:ln>
      </dgm:spPr>
      <dgm:t>
        <a:bodyPr lIns="91440" tIns="91440" rIns="91440" bIns="91440"/>
        <a:lstStyle/>
        <a:p>
          <a:pPr>
            <a:lnSpc>
              <a:spcPct val="100000"/>
            </a:lnSpc>
            <a:spcBef>
              <a:spcPts val="0"/>
            </a:spcBef>
            <a:spcAft>
              <a:spcPts val="0"/>
            </a:spcAft>
          </a:pPr>
          <a:r>
            <a:rPr lang="en-US" sz="1800" b="0" dirty="0">
              <a:solidFill>
                <a:schemeClr val="bg1"/>
              </a:solidFill>
            </a:rPr>
            <a:t>UX &amp; Design</a:t>
          </a:r>
        </a:p>
      </dgm:t>
    </dgm:pt>
    <dgm:pt modelId="{7F42445A-E1D6-496B-B095-4C08604DA93F}" type="parTrans" cxnId="{23AA2153-2B7F-4FB1-92E0-D4E4F0D0FBC6}">
      <dgm:prSet/>
      <dgm:spPr/>
      <dgm:t>
        <a:bodyPr/>
        <a:lstStyle/>
        <a:p>
          <a:pPr>
            <a:lnSpc>
              <a:spcPct val="100000"/>
            </a:lnSpc>
            <a:spcBef>
              <a:spcPts val="0"/>
            </a:spcBef>
            <a:spcAft>
              <a:spcPts val="0"/>
            </a:spcAft>
          </a:pPr>
          <a:endParaRPr lang="en-US" b="1"/>
        </a:p>
      </dgm:t>
    </dgm:pt>
    <dgm:pt modelId="{1B3D9EAC-8CB4-4E0E-B364-D98F99E413DA}" type="sibTrans" cxnId="{23AA2153-2B7F-4FB1-92E0-D4E4F0D0FBC6}">
      <dgm:prSet/>
      <dgm:spPr/>
      <dgm:t>
        <a:bodyPr/>
        <a:lstStyle/>
        <a:p>
          <a:pPr>
            <a:lnSpc>
              <a:spcPct val="100000"/>
            </a:lnSpc>
            <a:spcBef>
              <a:spcPts val="0"/>
            </a:spcBef>
            <a:spcAft>
              <a:spcPts val="0"/>
            </a:spcAft>
          </a:pPr>
          <a:endParaRPr lang="en-US" b="1"/>
        </a:p>
      </dgm:t>
    </dgm:pt>
    <dgm:pt modelId="{03EE2A03-F02C-4217-BEDE-7DDF6F99D6CF}">
      <dgm:prSet phldrT="[Text]" custT="1"/>
      <dgm:spPr>
        <a:solidFill>
          <a:schemeClr val="tx1"/>
        </a:solidFill>
        <a:ln>
          <a:solidFill>
            <a:schemeClr val="accent1"/>
          </a:solidFill>
        </a:ln>
      </dgm:spPr>
      <dgm:t>
        <a:bodyPr lIns="91440" tIns="91440" rIns="91440" bIns="91440"/>
        <a:lstStyle/>
        <a:p>
          <a:pPr>
            <a:lnSpc>
              <a:spcPct val="100000"/>
            </a:lnSpc>
            <a:spcBef>
              <a:spcPts val="0"/>
            </a:spcBef>
            <a:spcAft>
              <a:spcPts val="0"/>
            </a:spcAft>
          </a:pPr>
          <a:r>
            <a:rPr lang="en-US" sz="1800" b="0" dirty="0"/>
            <a:t>Development</a:t>
          </a:r>
        </a:p>
      </dgm:t>
    </dgm:pt>
    <dgm:pt modelId="{994FF77E-CBC5-4226-A5A0-45E7380FEC48}" type="parTrans" cxnId="{CAB48558-CE7B-4236-9AE7-1A51114D9594}">
      <dgm:prSet/>
      <dgm:spPr/>
      <dgm:t>
        <a:bodyPr/>
        <a:lstStyle/>
        <a:p>
          <a:pPr>
            <a:lnSpc>
              <a:spcPct val="100000"/>
            </a:lnSpc>
            <a:spcBef>
              <a:spcPts val="0"/>
            </a:spcBef>
            <a:spcAft>
              <a:spcPts val="0"/>
            </a:spcAft>
          </a:pPr>
          <a:endParaRPr lang="en-US" b="1"/>
        </a:p>
      </dgm:t>
    </dgm:pt>
    <dgm:pt modelId="{39F393D4-5D74-4854-85F2-D417F7D3F047}" type="sibTrans" cxnId="{CAB48558-CE7B-4236-9AE7-1A51114D9594}">
      <dgm:prSet/>
      <dgm:spPr/>
      <dgm:t>
        <a:bodyPr/>
        <a:lstStyle/>
        <a:p>
          <a:pPr>
            <a:lnSpc>
              <a:spcPct val="100000"/>
            </a:lnSpc>
            <a:spcBef>
              <a:spcPts val="0"/>
            </a:spcBef>
            <a:spcAft>
              <a:spcPts val="0"/>
            </a:spcAft>
          </a:pPr>
          <a:endParaRPr lang="en-US" b="1"/>
        </a:p>
      </dgm:t>
    </dgm:pt>
    <dgm:pt modelId="{6D8E55E8-2E92-40B2-8400-D8B892A556BA}">
      <dgm:prSet phldrT="[Text]" custT="1"/>
      <dgm:spPr>
        <a:solidFill>
          <a:schemeClr val="tx1"/>
        </a:solidFill>
        <a:ln>
          <a:solidFill>
            <a:schemeClr val="accent1"/>
          </a:solidFill>
        </a:ln>
      </dgm:spPr>
      <dgm:t>
        <a:bodyPr lIns="91440" tIns="91440" rIns="91440" bIns="91440"/>
        <a:lstStyle/>
        <a:p>
          <a:pPr>
            <a:lnSpc>
              <a:spcPct val="100000"/>
            </a:lnSpc>
            <a:spcAft>
              <a:spcPts val="0"/>
            </a:spcAft>
          </a:pPr>
          <a:r>
            <a:rPr lang="en-US" sz="1800" b="0" dirty="0"/>
            <a:t>Training</a:t>
          </a:r>
        </a:p>
      </dgm:t>
    </dgm:pt>
    <dgm:pt modelId="{50B07CC7-E636-40D5-831A-32632B129DFC}" type="parTrans" cxnId="{1F20ACCD-5065-4790-B0FB-D7F72B07577A}">
      <dgm:prSet/>
      <dgm:spPr/>
      <dgm:t>
        <a:bodyPr/>
        <a:lstStyle/>
        <a:p>
          <a:endParaRPr lang="en-US"/>
        </a:p>
      </dgm:t>
    </dgm:pt>
    <dgm:pt modelId="{E3BFA23C-16CA-4155-8CD0-9ABAFE770124}" type="sibTrans" cxnId="{1F20ACCD-5065-4790-B0FB-D7F72B07577A}">
      <dgm:prSet/>
      <dgm:spPr/>
      <dgm:t>
        <a:bodyPr/>
        <a:lstStyle/>
        <a:p>
          <a:endParaRPr lang="en-US"/>
        </a:p>
      </dgm:t>
    </dgm:pt>
    <dgm:pt modelId="{3BD05438-C4C9-41AF-9E79-E7E29A285CF2}">
      <dgm:prSet phldrT="[Text]" custT="1"/>
      <dgm:spPr>
        <a:solidFill>
          <a:schemeClr val="tx1"/>
        </a:solidFill>
        <a:ln>
          <a:solidFill>
            <a:schemeClr val="accent1"/>
          </a:solidFill>
        </a:ln>
      </dgm:spPr>
      <dgm:t>
        <a:bodyPr lIns="91440" tIns="91440" rIns="91440" bIns="91440"/>
        <a:lstStyle/>
        <a:p>
          <a:r>
            <a:rPr lang="en-US" sz="1800" b="0" dirty="0">
              <a:solidFill>
                <a:schemeClr val="bg1"/>
              </a:solidFill>
            </a:rPr>
            <a:t>Testing</a:t>
          </a:r>
        </a:p>
      </dgm:t>
    </dgm:pt>
    <dgm:pt modelId="{A4ED0344-3ADA-4710-A2C8-EE4A5B0A2289}" type="parTrans" cxnId="{9B7FEC4A-626E-4DE0-AC5B-6CE6C902A2DD}">
      <dgm:prSet/>
      <dgm:spPr/>
      <dgm:t>
        <a:bodyPr/>
        <a:lstStyle/>
        <a:p>
          <a:endParaRPr lang="en-US"/>
        </a:p>
      </dgm:t>
    </dgm:pt>
    <dgm:pt modelId="{87F0A3B2-71B5-4134-8608-64FFCF27BD1A}" type="sibTrans" cxnId="{9B7FEC4A-626E-4DE0-AC5B-6CE6C902A2DD}">
      <dgm:prSet/>
      <dgm:spPr/>
      <dgm:t>
        <a:bodyPr/>
        <a:lstStyle/>
        <a:p>
          <a:endParaRPr lang="en-US"/>
        </a:p>
      </dgm:t>
    </dgm:pt>
    <dgm:pt modelId="{7C0C12EB-6D3C-4EDE-B993-9559649EA7C7}" type="pres">
      <dgm:prSet presAssocID="{CE77C01F-8864-4173-B959-23483233F9D7}" presName="Name0" presStyleCnt="0">
        <dgm:presLayoutVars>
          <dgm:dir/>
          <dgm:animLvl val="lvl"/>
          <dgm:resizeHandles val="exact"/>
        </dgm:presLayoutVars>
      </dgm:prSet>
      <dgm:spPr/>
    </dgm:pt>
    <dgm:pt modelId="{A2ED2227-9EE3-4E5C-BCA1-B101DB715467}" type="pres">
      <dgm:prSet presAssocID="{5FB94EC4-959D-4EBE-A4DB-60AF3554C1AA}" presName="parTxOnly" presStyleLbl="node1" presStyleIdx="0" presStyleCnt="5" custScaleX="57734" custScaleY="68302">
        <dgm:presLayoutVars>
          <dgm:chMax val="0"/>
          <dgm:chPref val="0"/>
          <dgm:bulletEnabled val="1"/>
        </dgm:presLayoutVars>
      </dgm:prSet>
      <dgm:spPr/>
    </dgm:pt>
    <dgm:pt modelId="{F0AB628D-445D-4A95-A4F8-9537A1C3AB15}" type="pres">
      <dgm:prSet presAssocID="{1D4EA1A1-C3F2-40C2-9C9E-EB1E9F01DD8B}" presName="parTxOnlySpace" presStyleCnt="0"/>
      <dgm:spPr/>
    </dgm:pt>
    <dgm:pt modelId="{46009247-D406-40B8-AA6B-022446F55782}" type="pres">
      <dgm:prSet presAssocID="{6A469B49-8602-4DFB-A050-F56A67644C42}" presName="parTxOnly" presStyleLbl="node1" presStyleIdx="1" presStyleCnt="5" custScaleX="68302" custScaleY="68302">
        <dgm:presLayoutVars>
          <dgm:chMax val="0"/>
          <dgm:chPref val="0"/>
          <dgm:bulletEnabled val="1"/>
        </dgm:presLayoutVars>
      </dgm:prSet>
      <dgm:spPr/>
    </dgm:pt>
    <dgm:pt modelId="{3C187FDC-6871-4614-AE4A-F5A92BB8BF89}" type="pres">
      <dgm:prSet presAssocID="{1B3D9EAC-8CB4-4E0E-B364-D98F99E413DA}" presName="parTxOnlySpace" presStyleCnt="0"/>
      <dgm:spPr/>
    </dgm:pt>
    <dgm:pt modelId="{18D2C090-B172-409A-8DE7-CD859885D41A}" type="pres">
      <dgm:prSet presAssocID="{03EE2A03-F02C-4217-BEDE-7DDF6F99D6CF}" presName="parTxOnly" presStyleLbl="node1" presStyleIdx="2" presStyleCnt="5" custScaleX="68302" custScaleY="68302" custLinFactNeighborX="2707">
        <dgm:presLayoutVars>
          <dgm:chMax val="0"/>
          <dgm:chPref val="0"/>
          <dgm:bulletEnabled val="1"/>
        </dgm:presLayoutVars>
      </dgm:prSet>
      <dgm:spPr/>
    </dgm:pt>
    <dgm:pt modelId="{F205336C-0340-4560-A486-3041198FC625}" type="pres">
      <dgm:prSet presAssocID="{39F393D4-5D74-4854-85F2-D417F7D3F047}" presName="parTxOnlySpace" presStyleCnt="0"/>
      <dgm:spPr/>
    </dgm:pt>
    <dgm:pt modelId="{B5B8D81E-9B22-48ED-96B2-B6F29977EEE5}" type="pres">
      <dgm:prSet presAssocID="{3BD05438-C4C9-41AF-9E79-E7E29A285CF2}" presName="parTxOnly" presStyleLbl="node1" presStyleIdx="3" presStyleCnt="5" custScaleX="56665" custScaleY="68302">
        <dgm:presLayoutVars>
          <dgm:chMax val="0"/>
          <dgm:chPref val="0"/>
          <dgm:bulletEnabled val="1"/>
        </dgm:presLayoutVars>
      </dgm:prSet>
      <dgm:spPr/>
    </dgm:pt>
    <dgm:pt modelId="{5015F7AF-78E1-475C-BE30-03F7A29E8A00}" type="pres">
      <dgm:prSet presAssocID="{87F0A3B2-71B5-4134-8608-64FFCF27BD1A}" presName="parTxOnlySpace" presStyleCnt="0"/>
      <dgm:spPr/>
    </dgm:pt>
    <dgm:pt modelId="{52059DBC-964F-474E-BD18-3903E8176740}" type="pres">
      <dgm:prSet presAssocID="{6D8E55E8-2E92-40B2-8400-D8B892A556BA}" presName="parTxOnly" presStyleLbl="node1" presStyleIdx="4" presStyleCnt="5" custScaleX="60804" custScaleY="68302">
        <dgm:presLayoutVars>
          <dgm:chMax val="0"/>
          <dgm:chPref val="0"/>
          <dgm:bulletEnabled val="1"/>
        </dgm:presLayoutVars>
      </dgm:prSet>
      <dgm:spPr/>
    </dgm:pt>
  </dgm:ptLst>
  <dgm:cxnLst>
    <dgm:cxn modelId="{8B68EF1D-80C5-47D3-82F2-EB56B40E8EC5}" type="presOf" srcId="{03EE2A03-F02C-4217-BEDE-7DDF6F99D6CF}" destId="{18D2C090-B172-409A-8DE7-CD859885D41A}" srcOrd="0" destOrd="0" presId="urn:microsoft.com/office/officeart/2005/8/layout/chevron1"/>
    <dgm:cxn modelId="{9B7FEC4A-626E-4DE0-AC5B-6CE6C902A2DD}" srcId="{CE77C01F-8864-4173-B959-23483233F9D7}" destId="{3BD05438-C4C9-41AF-9E79-E7E29A285CF2}" srcOrd="3" destOrd="0" parTransId="{A4ED0344-3ADA-4710-A2C8-EE4A5B0A2289}" sibTransId="{87F0A3B2-71B5-4134-8608-64FFCF27BD1A}"/>
    <dgm:cxn modelId="{23AA2153-2B7F-4FB1-92E0-D4E4F0D0FBC6}" srcId="{CE77C01F-8864-4173-B959-23483233F9D7}" destId="{6A469B49-8602-4DFB-A050-F56A67644C42}" srcOrd="1" destOrd="0" parTransId="{7F42445A-E1D6-496B-B095-4C08604DA93F}" sibTransId="{1B3D9EAC-8CB4-4E0E-B364-D98F99E413DA}"/>
    <dgm:cxn modelId="{CAB48558-CE7B-4236-9AE7-1A51114D9594}" srcId="{CE77C01F-8864-4173-B959-23483233F9D7}" destId="{03EE2A03-F02C-4217-BEDE-7DDF6F99D6CF}" srcOrd="2" destOrd="0" parTransId="{994FF77E-CBC5-4226-A5A0-45E7380FEC48}" sibTransId="{39F393D4-5D74-4854-85F2-D417F7D3F047}"/>
    <dgm:cxn modelId="{23E22A5F-2FE7-4287-BF64-FE3CDAB212FD}" type="presOf" srcId="{3BD05438-C4C9-41AF-9E79-E7E29A285CF2}" destId="{B5B8D81E-9B22-48ED-96B2-B6F29977EEE5}" srcOrd="0" destOrd="0" presId="urn:microsoft.com/office/officeart/2005/8/layout/chevron1"/>
    <dgm:cxn modelId="{45C7027E-3AC0-43F5-905A-47C57FD9C1C2}" srcId="{CE77C01F-8864-4173-B959-23483233F9D7}" destId="{5FB94EC4-959D-4EBE-A4DB-60AF3554C1AA}" srcOrd="0" destOrd="0" parTransId="{D0C7E5EC-26EB-40B2-A5B9-B907FCB03633}" sibTransId="{1D4EA1A1-C3F2-40C2-9C9E-EB1E9F01DD8B}"/>
    <dgm:cxn modelId="{4F7D8588-851E-40D1-BFFA-33620244217C}" type="presOf" srcId="{6A469B49-8602-4DFB-A050-F56A67644C42}" destId="{46009247-D406-40B8-AA6B-022446F55782}" srcOrd="0" destOrd="0" presId="urn:microsoft.com/office/officeart/2005/8/layout/chevron1"/>
    <dgm:cxn modelId="{F43DE1B5-BC5C-400B-A2C3-A7281ABD53B0}" type="presOf" srcId="{5FB94EC4-959D-4EBE-A4DB-60AF3554C1AA}" destId="{A2ED2227-9EE3-4E5C-BCA1-B101DB715467}" srcOrd="0" destOrd="0" presId="urn:microsoft.com/office/officeart/2005/8/layout/chevron1"/>
    <dgm:cxn modelId="{64F378BF-A128-42C4-B5A6-CCC4340FDEA6}" type="presOf" srcId="{6D8E55E8-2E92-40B2-8400-D8B892A556BA}" destId="{52059DBC-964F-474E-BD18-3903E8176740}" srcOrd="0" destOrd="0" presId="urn:microsoft.com/office/officeart/2005/8/layout/chevron1"/>
    <dgm:cxn modelId="{1F20ACCD-5065-4790-B0FB-D7F72B07577A}" srcId="{CE77C01F-8864-4173-B959-23483233F9D7}" destId="{6D8E55E8-2E92-40B2-8400-D8B892A556BA}" srcOrd="4" destOrd="0" parTransId="{50B07CC7-E636-40D5-831A-32632B129DFC}" sibTransId="{E3BFA23C-16CA-4155-8CD0-9ABAFE770124}"/>
    <dgm:cxn modelId="{B63D99F9-B7D1-4C9A-8F35-3B78A4CB1C21}" type="presOf" srcId="{CE77C01F-8864-4173-B959-23483233F9D7}" destId="{7C0C12EB-6D3C-4EDE-B993-9559649EA7C7}" srcOrd="0" destOrd="0" presId="urn:microsoft.com/office/officeart/2005/8/layout/chevron1"/>
    <dgm:cxn modelId="{E59198A0-9D15-49AA-99B0-DBFEA94FEE87}" type="presParOf" srcId="{7C0C12EB-6D3C-4EDE-B993-9559649EA7C7}" destId="{A2ED2227-9EE3-4E5C-BCA1-B101DB715467}" srcOrd="0" destOrd="0" presId="urn:microsoft.com/office/officeart/2005/8/layout/chevron1"/>
    <dgm:cxn modelId="{93BA091A-F52A-477E-BE69-E983CF9AD10A}" type="presParOf" srcId="{7C0C12EB-6D3C-4EDE-B993-9559649EA7C7}" destId="{F0AB628D-445D-4A95-A4F8-9537A1C3AB15}" srcOrd="1" destOrd="0" presId="urn:microsoft.com/office/officeart/2005/8/layout/chevron1"/>
    <dgm:cxn modelId="{00ABA9A2-3379-457A-9BDE-8DB453DDBBB6}" type="presParOf" srcId="{7C0C12EB-6D3C-4EDE-B993-9559649EA7C7}" destId="{46009247-D406-40B8-AA6B-022446F55782}" srcOrd="2" destOrd="0" presId="urn:microsoft.com/office/officeart/2005/8/layout/chevron1"/>
    <dgm:cxn modelId="{264474FD-07A8-4744-BA04-E0CC0CDA7A38}" type="presParOf" srcId="{7C0C12EB-6D3C-4EDE-B993-9559649EA7C7}" destId="{3C187FDC-6871-4614-AE4A-F5A92BB8BF89}" srcOrd="3" destOrd="0" presId="urn:microsoft.com/office/officeart/2005/8/layout/chevron1"/>
    <dgm:cxn modelId="{2FBE6BF0-9A24-4B47-B7CC-2ED8C1EC9758}" type="presParOf" srcId="{7C0C12EB-6D3C-4EDE-B993-9559649EA7C7}" destId="{18D2C090-B172-409A-8DE7-CD859885D41A}" srcOrd="4" destOrd="0" presId="urn:microsoft.com/office/officeart/2005/8/layout/chevron1"/>
    <dgm:cxn modelId="{26A3C352-13C3-417F-AD9B-1043783C2EE6}" type="presParOf" srcId="{7C0C12EB-6D3C-4EDE-B993-9559649EA7C7}" destId="{F205336C-0340-4560-A486-3041198FC625}" srcOrd="5" destOrd="0" presId="urn:microsoft.com/office/officeart/2005/8/layout/chevron1"/>
    <dgm:cxn modelId="{A38A21FA-647A-48FF-8530-B26FDBE5D52E}" type="presParOf" srcId="{7C0C12EB-6D3C-4EDE-B993-9559649EA7C7}" destId="{B5B8D81E-9B22-48ED-96B2-B6F29977EEE5}" srcOrd="6" destOrd="0" presId="urn:microsoft.com/office/officeart/2005/8/layout/chevron1"/>
    <dgm:cxn modelId="{4FA4A4A0-887A-40F9-A4DB-04D4BD608069}" type="presParOf" srcId="{7C0C12EB-6D3C-4EDE-B993-9559649EA7C7}" destId="{5015F7AF-78E1-475C-BE30-03F7A29E8A00}" srcOrd="7" destOrd="0" presId="urn:microsoft.com/office/officeart/2005/8/layout/chevron1"/>
    <dgm:cxn modelId="{608F9381-C73E-4A33-BA3C-864D329D6E0A}" type="presParOf" srcId="{7C0C12EB-6D3C-4EDE-B993-9559649EA7C7}" destId="{52059DBC-964F-474E-BD18-3903E8176740}"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D2227-9EE3-4E5C-BCA1-B101DB715467}">
      <dsp:nvSpPr>
        <dsp:cNvPr id="0" name=""/>
        <dsp:cNvSpPr/>
      </dsp:nvSpPr>
      <dsp:spPr>
        <a:xfrm>
          <a:off x="3506" y="611726"/>
          <a:ext cx="2357707" cy="1115711"/>
        </a:xfrm>
        <a:prstGeom prst="chevron">
          <a:avLst/>
        </a:prstGeom>
        <a:solidFill>
          <a:schemeClr val="tx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100000"/>
            </a:lnSpc>
            <a:spcBef>
              <a:spcPct val="0"/>
            </a:spcBef>
            <a:spcAft>
              <a:spcPts val="0"/>
            </a:spcAft>
            <a:buNone/>
          </a:pPr>
          <a:r>
            <a:rPr lang="en-US" sz="1800" b="0" kern="1200" dirty="0">
              <a:solidFill>
                <a:schemeClr val="bg1"/>
              </a:solidFill>
            </a:rPr>
            <a:t>Strategy</a:t>
          </a:r>
        </a:p>
      </dsp:txBody>
      <dsp:txXfrm>
        <a:off x="561362" y="611726"/>
        <a:ext cx="1241996" cy="1115711"/>
      </dsp:txXfrm>
    </dsp:sp>
    <dsp:sp modelId="{46009247-D406-40B8-AA6B-022446F55782}">
      <dsp:nvSpPr>
        <dsp:cNvPr id="0" name=""/>
        <dsp:cNvSpPr/>
      </dsp:nvSpPr>
      <dsp:spPr>
        <a:xfrm>
          <a:off x="1952840" y="611726"/>
          <a:ext cx="2789277" cy="1115711"/>
        </a:xfrm>
        <a:prstGeom prst="chevron">
          <a:avLst/>
        </a:prstGeom>
        <a:solidFill>
          <a:schemeClr val="tx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100000"/>
            </a:lnSpc>
            <a:spcBef>
              <a:spcPct val="0"/>
            </a:spcBef>
            <a:spcAft>
              <a:spcPts val="0"/>
            </a:spcAft>
            <a:buNone/>
          </a:pPr>
          <a:r>
            <a:rPr lang="en-US" sz="1800" b="0" kern="1200" dirty="0">
              <a:solidFill>
                <a:schemeClr val="bg1"/>
              </a:solidFill>
            </a:rPr>
            <a:t>UX &amp; Design</a:t>
          </a:r>
        </a:p>
      </dsp:txBody>
      <dsp:txXfrm>
        <a:off x="2510696" y="611726"/>
        <a:ext cx="1673566" cy="1115711"/>
      </dsp:txXfrm>
    </dsp:sp>
    <dsp:sp modelId="{18D2C090-B172-409A-8DE7-CD859885D41A}">
      <dsp:nvSpPr>
        <dsp:cNvPr id="0" name=""/>
        <dsp:cNvSpPr/>
      </dsp:nvSpPr>
      <dsp:spPr>
        <a:xfrm>
          <a:off x="4344798" y="611726"/>
          <a:ext cx="2789277" cy="1115711"/>
        </a:xfrm>
        <a:prstGeom prst="chevron">
          <a:avLst/>
        </a:prstGeom>
        <a:solidFill>
          <a:schemeClr val="tx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100000"/>
            </a:lnSpc>
            <a:spcBef>
              <a:spcPct val="0"/>
            </a:spcBef>
            <a:spcAft>
              <a:spcPts val="0"/>
            </a:spcAft>
            <a:buNone/>
          </a:pPr>
          <a:r>
            <a:rPr lang="en-US" sz="1800" b="0" kern="1200" dirty="0"/>
            <a:t>Development</a:t>
          </a:r>
        </a:p>
      </dsp:txBody>
      <dsp:txXfrm>
        <a:off x="4902654" y="611726"/>
        <a:ext cx="1673566" cy="1115711"/>
      </dsp:txXfrm>
    </dsp:sp>
    <dsp:sp modelId="{B5B8D81E-9B22-48ED-96B2-B6F29977EEE5}">
      <dsp:nvSpPr>
        <dsp:cNvPr id="0" name=""/>
        <dsp:cNvSpPr/>
      </dsp:nvSpPr>
      <dsp:spPr>
        <a:xfrm>
          <a:off x="6714647" y="611726"/>
          <a:ext cx="2314052" cy="1115711"/>
        </a:xfrm>
        <a:prstGeom prst="chevron">
          <a:avLst/>
        </a:prstGeom>
        <a:solidFill>
          <a:schemeClr val="tx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chemeClr val="bg1"/>
              </a:solidFill>
            </a:rPr>
            <a:t>Testing</a:t>
          </a:r>
        </a:p>
      </dsp:txBody>
      <dsp:txXfrm>
        <a:off x="7272503" y="611726"/>
        <a:ext cx="1198341" cy="1115711"/>
      </dsp:txXfrm>
    </dsp:sp>
    <dsp:sp modelId="{52059DBC-964F-474E-BD18-3903E8176740}">
      <dsp:nvSpPr>
        <dsp:cNvPr id="0" name=""/>
        <dsp:cNvSpPr/>
      </dsp:nvSpPr>
      <dsp:spPr>
        <a:xfrm>
          <a:off x="8620326" y="611726"/>
          <a:ext cx="2483078" cy="1115711"/>
        </a:xfrm>
        <a:prstGeom prst="chevron">
          <a:avLst/>
        </a:prstGeom>
        <a:solidFill>
          <a:schemeClr val="tx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100000"/>
            </a:lnSpc>
            <a:spcBef>
              <a:spcPct val="0"/>
            </a:spcBef>
            <a:spcAft>
              <a:spcPts val="0"/>
            </a:spcAft>
            <a:buNone/>
          </a:pPr>
          <a:r>
            <a:rPr lang="en-US" sz="1800" b="0" kern="1200" dirty="0"/>
            <a:t>Training</a:t>
          </a:r>
        </a:p>
      </dsp:txBody>
      <dsp:txXfrm>
        <a:off x="9178182" y="611726"/>
        <a:ext cx="1367367" cy="111571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98588"/>
            <a:ext cx="2971800" cy="261610"/>
          </a:xfrm>
          <a:prstGeom prst="rect">
            <a:avLst/>
          </a:prstGeom>
        </p:spPr>
        <p:txBody>
          <a:bodyPr vert="horz" lIns="91440" tIns="45720" rIns="91440" bIns="45720" rtlCol="0" anchor="ctr" anchorCtr="0">
            <a:spAutoFit/>
          </a:bodyPr>
          <a:lstStyle>
            <a:lvl1pPr algn="l">
              <a:defRPr sz="1200"/>
            </a:lvl1pPr>
          </a:lstStyle>
          <a:p>
            <a:endParaRPr lang="en-US" sz="1050" dirty="0"/>
          </a:p>
        </p:txBody>
      </p:sp>
      <p:sp>
        <p:nvSpPr>
          <p:cNvPr id="3" name="Date Placeholder 2"/>
          <p:cNvSpPr>
            <a:spLocks noGrp="1"/>
          </p:cNvSpPr>
          <p:nvPr>
            <p:ph type="dt" sz="quarter" idx="1"/>
          </p:nvPr>
        </p:nvSpPr>
        <p:spPr>
          <a:xfrm>
            <a:off x="3884613" y="98588"/>
            <a:ext cx="2971800" cy="261610"/>
          </a:xfrm>
          <a:prstGeom prst="rect">
            <a:avLst/>
          </a:prstGeom>
        </p:spPr>
        <p:txBody>
          <a:bodyPr vert="horz" lIns="91440" tIns="45720" rIns="91440" bIns="45720" rtlCol="0" anchor="ctr" anchorCtr="0">
            <a:spAutoFit/>
          </a:bodyPr>
          <a:lstStyle>
            <a:lvl1pPr algn="r">
              <a:defRPr sz="1200"/>
            </a:lvl1pPr>
          </a:lstStyle>
          <a:p>
            <a:fld id="{968352EF-F8B4-490E-BDA3-82DC75179E2E}" type="datetimeFigureOut">
              <a:rPr lang="en-US" sz="1050" smtClean="0"/>
              <a:t>11/8/18</a:t>
            </a:fld>
            <a:endParaRPr lang="en-US" sz="1050" dirty="0"/>
          </a:p>
        </p:txBody>
      </p:sp>
      <p:sp>
        <p:nvSpPr>
          <p:cNvPr id="4" name="Footer Placeholder 3"/>
          <p:cNvSpPr>
            <a:spLocks noGrp="1"/>
          </p:cNvSpPr>
          <p:nvPr>
            <p:ph type="ftr" sz="quarter" idx="2"/>
          </p:nvPr>
        </p:nvSpPr>
        <p:spPr>
          <a:xfrm>
            <a:off x="0" y="8783801"/>
            <a:ext cx="2971800" cy="261610"/>
          </a:xfrm>
          <a:prstGeom prst="rect">
            <a:avLst/>
          </a:prstGeom>
        </p:spPr>
        <p:txBody>
          <a:bodyPr vert="horz" lIns="91440" tIns="45720" rIns="91440" bIns="45720" rtlCol="0" anchor="ctr" anchorCtr="0">
            <a:spAutoFit/>
          </a:bodyPr>
          <a:lstStyle>
            <a:lvl1pPr algn="l">
              <a:defRPr sz="1200"/>
            </a:lvl1pPr>
          </a:lstStyle>
          <a:p>
            <a:endParaRPr lang="en-US" sz="1050" dirty="0"/>
          </a:p>
        </p:txBody>
      </p:sp>
      <p:sp>
        <p:nvSpPr>
          <p:cNvPr id="5" name="Slide Number Placeholder 4"/>
          <p:cNvSpPr>
            <a:spLocks noGrp="1"/>
          </p:cNvSpPr>
          <p:nvPr>
            <p:ph type="sldNum" sz="quarter" idx="3"/>
          </p:nvPr>
        </p:nvSpPr>
        <p:spPr>
          <a:xfrm>
            <a:off x="3884613" y="8783801"/>
            <a:ext cx="2971800" cy="261610"/>
          </a:xfrm>
          <a:prstGeom prst="rect">
            <a:avLst/>
          </a:prstGeom>
        </p:spPr>
        <p:txBody>
          <a:bodyPr vert="horz" lIns="91440" tIns="45720" rIns="91440" bIns="45720" rtlCol="0" anchor="ctr" anchorCtr="0">
            <a:spAutoFit/>
          </a:bodyPr>
          <a:lstStyle>
            <a:lvl1pPr algn="r">
              <a:defRPr sz="1200"/>
            </a:lvl1pPr>
          </a:lstStyle>
          <a:p>
            <a:fld id="{5841EDBF-D31D-49D3-AF1A-7BDF60C4818E}" type="slidenum">
              <a:rPr lang="en-US" sz="1050" smtClean="0"/>
              <a:t>‹#›</a:t>
            </a:fld>
            <a:endParaRPr lang="en-US" sz="1050" dirty="0"/>
          </a:p>
        </p:txBody>
      </p:sp>
    </p:spTree>
    <p:extLst>
      <p:ext uri="{BB962C8B-B14F-4D97-AF65-F5344CB8AC3E}">
        <p14:creationId xmlns:p14="http://schemas.microsoft.com/office/powerpoint/2010/main" val="2441610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02436"/>
            <a:ext cx="2971800" cy="253916"/>
          </a:xfrm>
          <a:prstGeom prst="rect">
            <a:avLst/>
          </a:prstGeom>
        </p:spPr>
        <p:txBody>
          <a:bodyPr vert="horz" lIns="91440" tIns="45720" rIns="91440" bIns="45720" rtlCol="0" anchor="ctr" anchorCtr="0">
            <a:spAutoFit/>
          </a:bodyPr>
          <a:lstStyle>
            <a:lvl1pPr algn="l">
              <a:defRPr sz="1050"/>
            </a:lvl1pPr>
          </a:lstStyle>
          <a:p>
            <a:endParaRPr lang="en-US" dirty="0"/>
          </a:p>
        </p:txBody>
      </p:sp>
      <p:sp>
        <p:nvSpPr>
          <p:cNvPr id="3" name="Date Placeholder 2"/>
          <p:cNvSpPr>
            <a:spLocks noGrp="1"/>
          </p:cNvSpPr>
          <p:nvPr>
            <p:ph type="dt" idx="1"/>
          </p:nvPr>
        </p:nvSpPr>
        <p:spPr>
          <a:xfrm>
            <a:off x="3884613" y="102436"/>
            <a:ext cx="2971800" cy="253916"/>
          </a:xfrm>
          <a:prstGeom prst="rect">
            <a:avLst/>
          </a:prstGeom>
        </p:spPr>
        <p:txBody>
          <a:bodyPr vert="horz" lIns="91440" tIns="45720" rIns="91440" bIns="45720" rtlCol="0" anchor="ctr" anchorCtr="0">
            <a:spAutoFit/>
          </a:bodyPr>
          <a:lstStyle>
            <a:lvl1pPr algn="r">
              <a:defRPr sz="1050"/>
            </a:lvl1pPr>
          </a:lstStyle>
          <a:p>
            <a:fld id="{4930BB39-A48A-4F39-82E8-57BBBA24F175}" type="datetimeFigureOut">
              <a:rPr lang="en-US" smtClean="0"/>
              <a:pPr/>
              <a:t>11/8/18</a:t>
            </a:fld>
            <a:endParaRPr lang="en-US" dirty="0"/>
          </a:p>
        </p:txBody>
      </p:sp>
      <p:sp>
        <p:nvSpPr>
          <p:cNvPr id="4" name="Slide Image Placeholder 3"/>
          <p:cNvSpPr>
            <a:spLocks noGrp="1" noRot="1" noChangeAspect="1"/>
          </p:cNvSpPr>
          <p:nvPr>
            <p:ph type="sldImg" idx="2"/>
          </p:nvPr>
        </p:nvSpPr>
        <p:spPr>
          <a:xfrm>
            <a:off x="1129004" y="690756"/>
            <a:ext cx="4599992" cy="2587496"/>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63894" y="3510220"/>
            <a:ext cx="6130212" cy="4961976"/>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Footer Placeholder 5"/>
          <p:cNvSpPr>
            <a:spLocks noGrp="1"/>
          </p:cNvSpPr>
          <p:nvPr>
            <p:ph type="ftr" sz="quarter" idx="4"/>
          </p:nvPr>
        </p:nvSpPr>
        <p:spPr>
          <a:xfrm>
            <a:off x="0" y="8787648"/>
            <a:ext cx="2971800" cy="253916"/>
          </a:xfrm>
          <a:prstGeom prst="rect">
            <a:avLst/>
          </a:prstGeom>
        </p:spPr>
        <p:txBody>
          <a:bodyPr vert="horz" lIns="91440" tIns="45720" rIns="91440" bIns="45720" rtlCol="0" anchor="ctr" anchorCtr="0">
            <a:spAutoFit/>
          </a:bodyPr>
          <a:lstStyle>
            <a:lvl1pPr algn="l">
              <a:defRPr sz="1050"/>
            </a:lvl1pPr>
          </a:lstStyle>
          <a:p>
            <a:endParaRPr lang="en-US" dirty="0"/>
          </a:p>
        </p:txBody>
      </p:sp>
      <p:sp>
        <p:nvSpPr>
          <p:cNvPr id="7" name="Slide Number Placeholder 6"/>
          <p:cNvSpPr>
            <a:spLocks noGrp="1"/>
          </p:cNvSpPr>
          <p:nvPr>
            <p:ph type="sldNum" sz="quarter" idx="5"/>
          </p:nvPr>
        </p:nvSpPr>
        <p:spPr>
          <a:xfrm>
            <a:off x="3884613" y="8787648"/>
            <a:ext cx="2971800" cy="253916"/>
          </a:xfrm>
          <a:prstGeom prst="rect">
            <a:avLst/>
          </a:prstGeom>
        </p:spPr>
        <p:txBody>
          <a:bodyPr vert="horz" lIns="91440" tIns="45720" rIns="91440" bIns="45720" rtlCol="0" anchor="ctr" anchorCtr="0">
            <a:spAutoFit/>
          </a:bodyPr>
          <a:lstStyle>
            <a:lvl1pPr algn="r">
              <a:defRPr sz="1050"/>
            </a:lvl1pPr>
          </a:lstStyle>
          <a:p>
            <a:fld id="{61B09D36-4843-463D-9FBB-76A8F7AD87D2}" type="slidenum">
              <a:rPr lang="en-US" smtClean="0"/>
              <a:pPr/>
              <a:t>‹#›</a:t>
            </a:fld>
            <a:endParaRPr lang="en-US" dirty="0"/>
          </a:p>
        </p:txBody>
      </p:sp>
    </p:spTree>
    <p:extLst>
      <p:ext uri="{BB962C8B-B14F-4D97-AF65-F5344CB8AC3E}">
        <p14:creationId xmlns:p14="http://schemas.microsoft.com/office/powerpoint/2010/main" val="3715937663"/>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spcBef>
        <a:spcPts val="1200"/>
      </a:spcBef>
      <a:buFont typeface="Arial" panose="020B0604020202020204" pitchFamily="34" charset="0"/>
      <a:buChar char="•"/>
      <a:defRPr sz="1100" kern="1200">
        <a:solidFill>
          <a:schemeClr val="tx1"/>
        </a:solidFill>
        <a:latin typeface="+mn-lt"/>
        <a:ea typeface="+mn-ea"/>
        <a:cs typeface="+mn-cs"/>
      </a:defRPr>
    </a:lvl1pPr>
    <a:lvl2pPr marL="628650" indent="-171450" algn="l" defTabSz="914400" rtl="0" eaLnBrk="1" latinLnBrk="0" hangingPunct="1">
      <a:spcBef>
        <a:spcPts val="600"/>
      </a:spcBef>
      <a:buFont typeface="Arial" panose="020B0604020202020204" pitchFamily="34" charset="0"/>
      <a:buChar char="•"/>
      <a:defRPr sz="1100" kern="1200">
        <a:solidFill>
          <a:schemeClr val="tx1"/>
        </a:solidFill>
        <a:latin typeface="+mn-lt"/>
        <a:ea typeface="+mn-ea"/>
        <a:cs typeface="+mn-cs"/>
      </a:defRPr>
    </a:lvl2pPr>
    <a:lvl3pPr marL="854075" indent="-171450" algn="l" defTabSz="914400" rtl="0" eaLnBrk="1" latinLnBrk="0" hangingPunct="1">
      <a:spcBef>
        <a:spcPts val="600"/>
      </a:spcBef>
      <a:buFont typeface="Arial" panose="020B0604020202020204" pitchFamily="34" charset="0"/>
      <a:buChar char="•"/>
      <a:defRPr sz="1050" kern="1200">
        <a:solidFill>
          <a:schemeClr val="tx1"/>
        </a:solidFill>
        <a:latin typeface="+mn-lt"/>
        <a:ea typeface="+mn-ea"/>
        <a:cs typeface="+mn-cs"/>
      </a:defRPr>
    </a:lvl3pPr>
    <a:lvl4pPr marL="1146175" indent="-171450" algn="l" defTabSz="914400" rtl="0" eaLnBrk="1" latinLnBrk="0" hangingPunct="1">
      <a:spcBef>
        <a:spcPts val="600"/>
      </a:spcBef>
      <a:buFont typeface="Arial" panose="020B0604020202020204" pitchFamily="34" charset="0"/>
      <a:buChar char="•"/>
      <a:defRPr sz="1000" kern="1200">
        <a:solidFill>
          <a:schemeClr val="tx1"/>
        </a:solidFill>
        <a:latin typeface="+mn-lt"/>
        <a:ea typeface="+mn-ea"/>
        <a:cs typeface="+mn-cs"/>
      </a:defRPr>
    </a:lvl4pPr>
    <a:lvl5pPr marL="2000250" indent="-171450" algn="l" defTabSz="914400" rtl="0" eaLnBrk="1" latinLnBrk="0" hangingPunct="1">
      <a:spcBef>
        <a:spcPts val="600"/>
      </a:spcBef>
      <a:buFont typeface="Arial" panose="020B0604020202020204"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1</a:t>
            </a:fld>
            <a:endParaRPr lang="en-US" dirty="0"/>
          </a:p>
        </p:txBody>
      </p:sp>
    </p:spTree>
    <p:extLst>
      <p:ext uri="{BB962C8B-B14F-4D97-AF65-F5344CB8AC3E}">
        <p14:creationId xmlns:p14="http://schemas.microsoft.com/office/powerpoint/2010/main" val="2196675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en-US" sz="1100" b="0" i="0" kern="1200" dirty="0">
                <a:solidFill>
                  <a:schemeClr val="tx1"/>
                </a:solidFill>
                <a:effectLst/>
                <a:latin typeface="+mn-lt"/>
                <a:ea typeface="+mn-ea"/>
                <a:cs typeface="+mn-cs"/>
              </a:rPr>
              <a:t>U.S. Department of Education's Assistant Secretary of the Office of Special Education and Rehabilitative Services</a:t>
            </a:r>
            <a:endParaRPr lang="en-US" dirty="0"/>
          </a:p>
          <a:p>
            <a:r>
              <a:rPr lang="en-US" dirty="0"/>
              <a:t>Understand the Who and </a:t>
            </a:r>
            <a:r>
              <a:rPr lang="en-US"/>
              <a:t>the Why.</a:t>
            </a:r>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19</a:t>
            </a:fld>
            <a:endParaRPr lang="en-US"/>
          </a:p>
        </p:txBody>
      </p:sp>
    </p:spTree>
    <p:extLst>
      <p:ext uri="{BB962C8B-B14F-4D97-AF65-F5344CB8AC3E}">
        <p14:creationId xmlns:p14="http://schemas.microsoft.com/office/powerpoint/2010/main" val="752137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This</a:t>
            </a:r>
            <a:r>
              <a:rPr lang="en-US" baseline="0" dirty="0"/>
              <a:t> is a problem we commonly run into – content authors use out-of-the-box solutions for forms.  These are not accessible. </a:t>
            </a:r>
            <a:endParaRPr lang="en-US" dirty="0"/>
          </a:p>
          <a:p>
            <a:r>
              <a:rPr lang="en-US" dirty="0"/>
              <a:t>The Error Handling on forms for a lot of CMSs</a:t>
            </a:r>
            <a:r>
              <a:rPr lang="en-US" baseline="0" dirty="0"/>
              <a:t> is not accessible – note that there is no helper text on the email field (such as help@sample.com), and fields in error are marked with color only. </a:t>
            </a:r>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20</a:t>
            </a:fld>
            <a:endParaRPr lang="en-US"/>
          </a:p>
        </p:txBody>
      </p:sp>
    </p:spTree>
    <p:extLst>
      <p:ext uri="{BB962C8B-B14F-4D97-AF65-F5344CB8AC3E}">
        <p14:creationId xmlns:p14="http://schemas.microsoft.com/office/powerpoint/2010/main" val="900435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CMS</a:t>
            </a:r>
            <a:r>
              <a:rPr lang="en-US" baseline="0" dirty="0"/>
              <a:t> – some make it difficult to include required a11y elements</a:t>
            </a:r>
          </a:p>
          <a:p>
            <a:r>
              <a:rPr lang="en-US" baseline="0" dirty="0"/>
              <a:t>Ex: Drupal forms – error handling is not accessible </a:t>
            </a:r>
          </a:p>
          <a:p>
            <a:r>
              <a:rPr lang="en-US" baseline="0" dirty="0"/>
              <a:t>Video players</a:t>
            </a:r>
          </a:p>
          <a:p>
            <a:r>
              <a:rPr lang="en-US" baseline="0" dirty="0"/>
              <a:t>Stock images</a:t>
            </a:r>
          </a:p>
          <a:p>
            <a:r>
              <a:rPr lang="en-US" baseline="0" dirty="0"/>
              <a:t>Images with embedded text</a:t>
            </a:r>
          </a:p>
          <a:p>
            <a:r>
              <a:rPr lang="en-US" baseline="0" dirty="0"/>
              <a:t>Gigantic infographics</a:t>
            </a:r>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22</a:t>
            </a:fld>
            <a:endParaRPr lang="en-US"/>
          </a:p>
        </p:txBody>
      </p:sp>
    </p:spTree>
    <p:extLst>
      <p:ext uri="{BB962C8B-B14F-4D97-AF65-F5344CB8AC3E}">
        <p14:creationId xmlns:p14="http://schemas.microsoft.com/office/powerpoint/2010/main" val="324070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May have to compromise</a:t>
            </a:r>
            <a:r>
              <a:rPr lang="en-US" baseline="0" dirty="0"/>
              <a:t> to make things BETTER even if time, budget, or business requirements are a problem</a:t>
            </a:r>
          </a:p>
          <a:p>
            <a:r>
              <a:rPr lang="en-US" baseline="0" dirty="0"/>
              <a:t>Discuss color contrast issues with the client up front</a:t>
            </a:r>
          </a:p>
          <a:p>
            <a:r>
              <a:rPr lang="en-US" baseline="0" dirty="0"/>
              <a:t>Bring in Creative Designers for color updates – they may need to bring in new colors to complement the existing palette</a:t>
            </a:r>
            <a:endParaRPr lang="en-US" dirty="0"/>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23</a:t>
            </a:fld>
            <a:endParaRPr lang="en-US"/>
          </a:p>
        </p:txBody>
      </p:sp>
    </p:spTree>
    <p:extLst>
      <p:ext uri="{BB962C8B-B14F-4D97-AF65-F5344CB8AC3E}">
        <p14:creationId xmlns:p14="http://schemas.microsoft.com/office/powerpoint/2010/main" val="1184015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b="1" dirty="0"/>
              <a:t>Tyrone:</a:t>
            </a:r>
          </a:p>
          <a:p>
            <a:r>
              <a:rPr lang="en-US" dirty="0"/>
              <a:t>May have to compromise</a:t>
            </a:r>
            <a:r>
              <a:rPr lang="en-US" baseline="0" dirty="0"/>
              <a:t> to make things BETTER even if time, budget, or business requirements are a problem</a:t>
            </a:r>
          </a:p>
          <a:p>
            <a:r>
              <a:rPr lang="en-US" baseline="0" dirty="0"/>
              <a:t>Discuss color contrast issues with the client up front</a:t>
            </a:r>
          </a:p>
          <a:p>
            <a:r>
              <a:rPr lang="en-US" baseline="0" dirty="0"/>
              <a:t>Bring in Creative Designers for color updates – they may need to bring in new colors to complement the existing palette</a:t>
            </a:r>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24</a:t>
            </a:fld>
            <a:endParaRPr lang="en-US"/>
          </a:p>
        </p:txBody>
      </p:sp>
    </p:spTree>
    <p:extLst>
      <p:ext uri="{BB962C8B-B14F-4D97-AF65-F5344CB8AC3E}">
        <p14:creationId xmlns:p14="http://schemas.microsoft.com/office/powerpoint/2010/main" val="864475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Here: discuss banking</a:t>
            </a:r>
            <a:r>
              <a:rPr lang="en-US" baseline="0" dirty="0"/>
              <a:t> client – how redoing the navigation for a11y blew entire remediation budget and then some</a:t>
            </a:r>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26</a:t>
            </a:fld>
            <a:endParaRPr lang="en-US" dirty="0"/>
          </a:p>
        </p:txBody>
      </p:sp>
    </p:spTree>
    <p:extLst>
      <p:ext uri="{BB962C8B-B14F-4D97-AF65-F5344CB8AC3E}">
        <p14:creationId xmlns:p14="http://schemas.microsoft.com/office/powerpoint/2010/main" val="2819620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Three recent examples:</a:t>
            </a:r>
            <a:r>
              <a:rPr lang="en-US" baseline="0" dirty="0"/>
              <a:t> 2 clients interested and invested, one client wants to check the box. </a:t>
            </a:r>
          </a:p>
          <a:p>
            <a:r>
              <a:rPr lang="en-US" baseline="0" dirty="0"/>
              <a:t>Discuss bank example: “click here to learn more” (one content author!)</a:t>
            </a:r>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27</a:t>
            </a:fld>
            <a:endParaRPr lang="en-US" dirty="0"/>
          </a:p>
        </p:txBody>
      </p:sp>
    </p:spTree>
    <p:extLst>
      <p:ext uri="{BB962C8B-B14F-4D97-AF65-F5344CB8AC3E}">
        <p14:creationId xmlns:p14="http://schemas.microsoft.com/office/powerpoint/2010/main" val="2058281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lang="en-US" dirty="0"/>
              <a:t>Infographic showing the initial build,</a:t>
            </a:r>
            <a:r>
              <a:rPr lang="en-US" baseline="0" dirty="0"/>
              <a:t> then Content Development and Future enhancements</a:t>
            </a:r>
            <a:endParaRPr lang="en-US" dirty="0"/>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28</a:t>
            </a:fld>
            <a:endParaRPr lang="en-US" dirty="0"/>
          </a:p>
        </p:txBody>
      </p:sp>
    </p:spTree>
    <p:extLst>
      <p:ext uri="{BB962C8B-B14F-4D97-AF65-F5344CB8AC3E}">
        <p14:creationId xmlns:p14="http://schemas.microsoft.com/office/powerpoint/2010/main" val="2355695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B09D36-4843-463D-9FBB-76A8F7AD87D2}" type="slidenum">
              <a:rPr lang="en-US" smtClean="0"/>
              <a:pPr/>
              <a:t>29</a:t>
            </a:fld>
            <a:endParaRPr lang="en-US"/>
          </a:p>
        </p:txBody>
      </p:sp>
    </p:spTree>
    <p:extLst>
      <p:ext uri="{BB962C8B-B14F-4D97-AF65-F5344CB8AC3E}">
        <p14:creationId xmlns:p14="http://schemas.microsoft.com/office/powerpoint/2010/main" val="4144739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B09D36-4843-463D-9FBB-76A8F7AD87D2}" type="slidenum">
              <a:rPr lang="en-US" smtClean="0"/>
              <a:pPr/>
              <a:t>30</a:t>
            </a:fld>
            <a:endParaRPr lang="en-US"/>
          </a:p>
        </p:txBody>
      </p:sp>
    </p:spTree>
    <p:extLst>
      <p:ext uri="{BB962C8B-B14F-4D97-AF65-F5344CB8AC3E}">
        <p14:creationId xmlns:p14="http://schemas.microsoft.com/office/powerpoint/2010/main" val="2406085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Beth – Got involved</a:t>
            </a:r>
            <a:r>
              <a:rPr lang="en-US" baseline="0" dirty="0"/>
              <a:t> in a11y about 3 years ago; L</a:t>
            </a:r>
            <a:r>
              <a:rPr lang="en-US" dirty="0"/>
              <a:t>eads</a:t>
            </a:r>
            <a:r>
              <a:rPr lang="en-US" baseline="0" dirty="0"/>
              <a:t> Primacy’s accessibility practice, audit during presales, test during dev., long-term maintenance testing. CPACC-certified. </a:t>
            </a:r>
            <a:endParaRPr lang="en-US" dirty="0"/>
          </a:p>
          <a:p>
            <a:r>
              <a:rPr lang="en-US" dirty="0"/>
              <a:t>Tyrone – Got involved</a:t>
            </a:r>
            <a:r>
              <a:rPr lang="en-US" baseline="0" dirty="0"/>
              <a:t> in accessibility a little over a year ago, CPACC certified, just finished up a year-long remediation project for a huge corporation.  Front-end developer and a11y guru!</a:t>
            </a:r>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2</a:t>
            </a:fld>
            <a:endParaRPr lang="en-US" dirty="0"/>
          </a:p>
        </p:txBody>
      </p:sp>
    </p:spTree>
    <p:extLst>
      <p:ext uri="{BB962C8B-B14F-4D97-AF65-F5344CB8AC3E}">
        <p14:creationId xmlns:p14="http://schemas.microsoft.com/office/powerpoint/2010/main" val="2511347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32</a:t>
            </a:fld>
            <a:endParaRPr lang="en-US" dirty="0"/>
          </a:p>
        </p:txBody>
      </p:sp>
    </p:spTree>
    <p:extLst>
      <p:ext uri="{BB962C8B-B14F-4D97-AF65-F5344CB8AC3E}">
        <p14:creationId xmlns:p14="http://schemas.microsoft.com/office/powerpoint/2010/main" val="3511100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Discuss increasing lawsuits,</a:t>
            </a:r>
            <a:r>
              <a:rPr lang="en-US" baseline="0" dirty="0"/>
              <a:t> increasing demand:  3 years ago we saw very few clients asking for accessibility.  Now most of our higher </a:t>
            </a:r>
            <a:r>
              <a:rPr lang="en-US" baseline="0" dirty="0" err="1"/>
              <a:t>ed</a:t>
            </a:r>
            <a:r>
              <a:rPr lang="en-US" baseline="0" dirty="0"/>
              <a:t> and financial industry clients are asking for it.</a:t>
            </a:r>
          </a:p>
          <a:p>
            <a:r>
              <a:rPr lang="en-US" baseline="0" dirty="0"/>
              <a:t>Sad reality – fear of lawsuits is driving much of the demand.  Many of our clients come to us looking for accessible websites because they are either facing a lawsuit or just settled one. </a:t>
            </a:r>
          </a:p>
          <a:p>
            <a:r>
              <a:rPr lang="en-US" b="1" baseline="0" dirty="0"/>
              <a:t>Lawsuit #s: </a:t>
            </a:r>
            <a:r>
              <a:rPr lang="en-US" b="0" baseline="0" dirty="0"/>
              <a:t>814 in first 2017, up from ~260 in 2015 and 2016 combined!! 1053 </a:t>
            </a:r>
            <a:endParaRPr lang="en-US" b="1" baseline="0" dirty="0"/>
          </a:p>
          <a:p>
            <a:r>
              <a:rPr lang="en-US" baseline="0" dirty="0"/>
              <a:t>What about consumer goods?  This is still far less common in our practice.  When we bring it up during requirements meetings, they say no.  In these cases, we build to best practices and add aria tagging where we can, but don’t have the budget/time available for testing. </a:t>
            </a:r>
          </a:p>
        </p:txBody>
      </p:sp>
      <p:sp>
        <p:nvSpPr>
          <p:cNvPr id="4" name="Slide Number Placeholder 3"/>
          <p:cNvSpPr>
            <a:spLocks noGrp="1"/>
          </p:cNvSpPr>
          <p:nvPr>
            <p:ph type="sldNum" sz="quarter" idx="10"/>
          </p:nvPr>
        </p:nvSpPr>
        <p:spPr/>
        <p:txBody>
          <a:bodyPr/>
          <a:lstStyle/>
          <a:p>
            <a:fld id="{61B09D36-4843-463D-9FBB-76A8F7AD87D2}" type="slidenum">
              <a:rPr lang="en-US" smtClean="0"/>
              <a:pPr/>
              <a:t>7</a:t>
            </a:fld>
            <a:endParaRPr lang="en-US"/>
          </a:p>
        </p:txBody>
      </p:sp>
    </p:spTree>
    <p:extLst>
      <p:ext uri="{BB962C8B-B14F-4D97-AF65-F5344CB8AC3E}">
        <p14:creationId xmlns:p14="http://schemas.microsoft.com/office/powerpoint/2010/main" val="3949424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We include</a:t>
            </a:r>
            <a:r>
              <a:rPr lang="en-US" baseline="0" dirty="0"/>
              <a:t> accessibility as part of our internal training requirements</a:t>
            </a:r>
          </a:p>
          <a:p>
            <a:r>
              <a:rPr lang="en-US" baseline="0" dirty="0"/>
              <a:t>Education</a:t>
            </a:r>
          </a:p>
          <a:p>
            <a:pPr lvl="1"/>
            <a:r>
              <a:rPr lang="en-US" baseline="0" dirty="0"/>
              <a:t>Limited education in ARIA roles/elements</a:t>
            </a:r>
          </a:p>
          <a:p>
            <a:pPr lvl="1"/>
            <a:endParaRPr lang="en-US" baseline="0" dirty="0"/>
          </a:p>
          <a:p>
            <a:r>
              <a:rPr lang="en-US" baseline="0" dirty="0"/>
              <a:t>We frequently encounter bad habits from client demands or aesthetic trends: </a:t>
            </a:r>
          </a:p>
          <a:p>
            <a:pPr lvl="1"/>
            <a:r>
              <a:rPr lang="en-US" baseline="0" dirty="0"/>
              <a:t>Hiding keyboard focus</a:t>
            </a:r>
          </a:p>
          <a:p>
            <a:pPr lvl="1"/>
            <a:r>
              <a:rPr lang="en-US" baseline="0" dirty="0"/>
              <a:t>Removing labels from input fields and relying solely on placeholder text</a:t>
            </a:r>
          </a:p>
          <a:p>
            <a:pPr lvl="1"/>
            <a:r>
              <a:rPr lang="en-US" baseline="0" dirty="0"/>
              <a:t>Use of custom, inaccessible widgets rather than native html elements like &lt;button&gt;</a:t>
            </a:r>
          </a:p>
          <a:p>
            <a:pPr lvl="1"/>
            <a:r>
              <a:rPr lang="en-US" baseline="0" dirty="0"/>
              <a:t>Images with SEO requirements in the alt text – </a:t>
            </a:r>
            <a:r>
              <a:rPr lang="en-US" baseline="0" dirty="0" err="1"/>
              <a:t>ie</a:t>
            </a:r>
            <a:r>
              <a:rPr lang="en-US" baseline="0" dirty="0"/>
              <a:t> basketball photo with “University 1 vs University 2 basketball photo by Jane Doe Photography Client name/tagline”</a:t>
            </a:r>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10</a:t>
            </a:fld>
            <a:endParaRPr lang="en-US"/>
          </a:p>
        </p:txBody>
      </p:sp>
    </p:spTree>
    <p:extLst>
      <p:ext uri="{BB962C8B-B14F-4D97-AF65-F5344CB8AC3E}">
        <p14:creationId xmlns:p14="http://schemas.microsoft.com/office/powerpoint/2010/main" val="2339683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pPr marL="0" indent="0">
              <a:buNone/>
            </a:pPr>
            <a:r>
              <a:rPr lang="en-US" dirty="0"/>
              <a:t>A11y specialist can be internal or external agency</a:t>
            </a:r>
          </a:p>
          <a:p>
            <a:pPr marL="0" indent="0">
              <a:buNone/>
            </a:pPr>
            <a:endParaRPr lang="en-US" dirty="0"/>
          </a:p>
          <a:p>
            <a:pPr marL="0" indent="0">
              <a:buNone/>
            </a:pPr>
            <a:r>
              <a:rPr lang="en-US" dirty="0"/>
              <a:t>Description:</a:t>
            </a:r>
            <a:r>
              <a:rPr lang="en-US" baseline="0" dirty="0"/>
              <a:t> </a:t>
            </a:r>
          </a:p>
          <a:p>
            <a:pPr marL="0" indent="0">
              <a:buNone/>
            </a:pPr>
            <a:r>
              <a:rPr lang="en-US" baseline="0" dirty="0"/>
              <a:t>	Circles of importance – the Agency circle has “Training” lines leading to both the client leadership and the content authors.  The leadership has a line labeled “leadership buy in” going to the content authors.  Each party (Leadership, Agency, content author) has  line of going to the website or digital asset.  The Agency provides Accessible design/testing/development, the Leadership provides approval, the Content Authors provide accessible content. </a:t>
            </a:r>
          </a:p>
          <a:p>
            <a:pPr marL="0" indent="0">
              <a:buNone/>
            </a:pPr>
            <a:endParaRPr lang="en-US" baseline="0" dirty="0"/>
          </a:p>
          <a:p>
            <a:pPr marL="171450" indent="-171450"/>
            <a:r>
              <a:rPr lang="en-US" baseline="0" dirty="0"/>
              <a:t>In order for an accessible product to get (1) created and (2) maintained, all three parties must be invested in its long-term success. </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14</a:t>
            </a:fld>
            <a:endParaRPr lang="en-US"/>
          </a:p>
        </p:txBody>
      </p:sp>
    </p:spTree>
    <p:extLst>
      <p:ext uri="{BB962C8B-B14F-4D97-AF65-F5344CB8AC3E}">
        <p14:creationId xmlns:p14="http://schemas.microsoft.com/office/powerpoint/2010/main" val="4182926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Romance novelist </a:t>
            </a:r>
            <a:r>
              <a:rPr lang="en-US" dirty="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15</a:t>
            </a:fld>
            <a:endParaRPr lang="en-US"/>
          </a:p>
        </p:txBody>
      </p:sp>
    </p:spTree>
    <p:extLst>
      <p:ext uri="{BB962C8B-B14F-4D97-AF65-F5344CB8AC3E}">
        <p14:creationId xmlns:p14="http://schemas.microsoft.com/office/powerpoint/2010/main" val="3171045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Discuss client with right hand</a:t>
            </a:r>
            <a:r>
              <a:rPr lang="en-US" baseline="0" dirty="0"/>
              <a:t> not talking to left hand (biz dev vs.  A11y group).  Good transition:  Without leadership buy-in and a11y focus, here is what we’ve seen happen:  One client, internationally known University, had us building a website.  The university has a web accessibility office on campus, so it seems like a no-brainer that we’d be building an accessible site, correct?  Well, the biz office wanted to save a few bucks.  They insisted we cut a11y from the SOW.  We did, and clearly stated that in the SOW.  When we delivered the site, the a11y office freaked because it didn’t meet AA standards.  Next thing we knew, we were in there remediating. </a:t>
            </a:r>
          </a:p>
          <a:p>
            <a:r>
              <a:rPr lang="en-US" baseline="0" dirty="0"/>
              <a:t>Business/financial people want to cut costs and save money – accessibility seems like a good thing to cut, right?  As their agency, they need us to teach them why this may not be the best place to cut: </a:t>
            </a:r>
          </a:p>
          <a:p>
            <a:pPr lvl="1"/>
            <a:r>
              <a:rPr lang="en-US" baseline="0" dirty="0"/>
              <a:t>20% of adults in US have a disability</a:t>
            </a:r>
          </a:p>
          <a:p>
            <a:pPr lvl="1"/>
            <a:r>
              <a:rPr lang="en-US" baseline="0" dirty="0"/>
              <a:t>Threat of lawsuits: Some industries are more vulnerable than others but our client base included a lot of health care, financial/insurance institutions, and higher ed. </a:t>
            </a:r>
          </a:p>
          <a:p>
            <a:endParaRPr lang="en-US" dirty="0"/>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16</a:t>
            </a:fld>
            <a:endParaRPr lang="en-US"/>
          </a:p>
        </p:txBody>
      </p:sp>
    </p:spTree>
    <p:extLst>
      <p:ext uri="{BB962C8B-B14F-4D97-AF65-F5344CB8AC3E}">
        <p14:creationId xmlns:p14="http://schemas.microsoft.com/office/powerpoint/2010/main" val="1074417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pPr marL="0" indent="0">
              <a:buNone/>
            </a:pPr>
            <a:r>
              <a:rPr lang="en-US" dirty="0"/>
              <a:t>A11y specialist can be internal or external agency</a:t>
            </a:r>
          </a:p>
          <a:p>
            <a:pPr marL="0" indent="0">
              <a:buNone/>
            </a:pPr>
            <a:endParaRPr lang="en-US" dirty="0"/>
          </a:p>
          <a:p>
            <a:pPr marL="0" indent="0">
              <a:buNone/>
            </a:pPr>
            <a:r>
              <a:rPr lang="en-US" dirty="0"/>
              <a:t>Description:</a:t>
            </a:r>
            <a:r>
              <a:rPr lang="en-US" baseline="0" dirty="0"/>
              <a:t> </a:t>
            </a:r>
          </a:p>
          <a:p>
            <a:pPr marL="0" indent="0">
              <a:buNone/>
            </a:pPr>
            <a:r>
              <a:rPr lang="en-US" baseline="0" dirty="0"/>
              <a:t>	Circles of importance – the Agency circle has “Training” lines leading to both the client leadership and the content authors.  The leadership has a line labeled “leadership buy in” going to the content authors.  Each party (Leadership, Agency, content author) has  line of going to the website or digital asset.  The Agency provides Accessible design/testing/development, the Leadership provides approval, the Content Authors provide accessible content. </a:t>
            </a:r>
          </a:p>
          <a:p>
            <a:pPr marL="0" indent="0">
              <a:buNone/>
            </a:pPr>
            <a:endParaRPr lang="en-US" baseline="0" dirty="0"/>
          </a:p>
          <a:p>
            <a:pPr marL="171450" indent="-171450"/>
            <a:r>
              <a:rPr lang="en-US" baseline="0" dirty="0"/>
              <a:t>In order for an accessible product to get (1) created and (2) maintained, all three parties must be invested in its long-term success. </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17</a:t>
            </a:fld>
            <a:endParaRPr lang="en-US"/>
          </a:p>
        </p:txBody>
      </p:sp>
    </p:spTree>
    <p:extLst>
      <p:ext uri="{BB962C8B-B14F-4D97-AF65-F5344CB8AC3E}">
        <p14:creationId xmlns:p14="http://schemas.microsoft.com/office/powerpoint/2010/main" val="2284699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0563"/>
            <a:ext cx="4600575" cy="2587625"/>
          </a:xfrm>
        </p:spPr>
      </p:sp>
      <p:sp>
        <p:nvSpPr>
          <p:cNvPr id="3" name="Notes Placeholder 2"/>
          <p:cNvSpPr>
            <a:spLocks noGrp="1"/>
          </p:cNvSpPr>
          <p:nvPr>
            <p:ph type="body" idx="1"/>
          </p:nvPr>
        </p:nvSpPr>
        <p:spPr/>
        <p:txBody>
          <a:bodyPr/>
          <a:lstStyle/>
          <a:p>
            <a:r>
              <a:rPr lang="en-US" dirty="0"/>
              <a:t>Empathy is crucial</a:t>
            </a:r>
            <a:r>
              <a:rPr lang="en-US" baseline="0" dirty="0"/>
              <a:t> – if people don’t have a context, they don’t understand the “why”</a:t>
            </a:r>
          </a:p>
          <a:p>
            <a:r>
              <a:rPr lang="en-US" dirty="0"/>
              <a:t>Training is critical for the build to be successful</a:t>
            </a:r>
          </a:p>
          <a:p>
            <a:r>
              <a:rPr lang="en-US" dirty="0"/>
              <a:t>Discuss feasibility of flashy elements.  Can it be done does not equal</a:t>
            </a:r>
            <a:r>
              <a:rPr lang="en-US" baseline="0" dirty="0"/>
              <a:t> SHOULD it be done (may not be strictly an a11y issue – usability, bandwidth, </a:t>
            </a:r>
            <a:r>
              <a:rPr lang="en-US" baseline="0" dirty="0" err="1"/>
              <a:t>etc</a:t>
            </a:r>
            <a:r>
              <a:rPr lang="en-US" baseline="0" dirty="0"/>
              <a:t> all comes into play) – maybe talk about the volleyball.ca animated search issue?</a:t>
            </a:r>
            <a:endParaRPr lang="en-US" dirty="0"/>
          </a:p>
          <a:p>
            <a:r>
              <a:rPr lang="en-US" dirty="0"/>
              <a:t>“Click here to learn more” story</a:t>
            </a:r>
          </a:p>
          <a:p>
            <a:endParaRPr lang="en-US" dirty="0"/>
          </a:p>
        </p:txBody>
      </p:sp>
      <p:sp>
        <p:nvSpPr>
          <p:cNvPr id="4" name="Slide Number Placeholder 3"/>
          <p:cNvSpPr>
            <a:spLocks noGrp="1"/>
          </p:cNvSpPr>
          <p:nvPr>
            <p:ph type="sldNum" sz="quarter" idx="10"/>
          </p:nvPr>
        </p:nvSpPr>
        <p:spPr/>
        <p:txBody>
          <a:bodyPr/>
          <a:lstStyle/>
          <a:p>
            <a:fld id="{61B09D36-4843-463D-9FBB-76A8F7AD87D2}" type="slidenum">
              <a:rPr lang="en-US" smtClean="0"/>
              <a:pPr/>
              <a:t>18</a:t>
            </a:fld>
            <a:endParaRPr lang="en-US"/>
          </a:p>
        </p:txBody>
      </p:sp>
    </p:spTree>
    <p:extLst>
      <p:ext uri="{BB962C8B-B14F-4D97-AF65-F5344CB8AC3E}">
        <p14:creationId xmlns:p14="http://schemas.microsoft.com/office/powerpoint/2010/main" val="3304150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age with Full Bleed Image + White Text">
    <p:bg bwMode="auto">
      <p:bgPr>
        <a:solidFill>
          <a:schemeClr val="tx1"/>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gray">
          <a:xfrm>
            <a:off x="548640" y="548640"/>
            <a:ext cx="6400800" cy="4837514"/>
          </a:xfrm>
          <a:prstGeom prst="rect">
            <a:avLst/>
          </a:prstGeom>
        </p:spPr>
        <p:txBody>
          <a:bodyPr lIns="0" tIns="0" rIns="0" bIns="0" anchor="ctr" anchorCtr="0">
            <a:noAutofit/>
          </a:bodyPr>
          <a:lstStyle>
            <a:lvl1pPr algn="l">
              <a:lnSpc>
                <a:spcPts val="6500"/>
              </a:lnSpc>
              <a:defRPr sz="6000" b="1" spc="0">
                <a:solidFill>
                  <a:schemeClr val="bg1"/>
                </a:solidFill>
                <a:latin typeface="+mj-lt"/>
                <a:ea typeface="Arial" charset="0"/>
                <a:cs typeface="Arial" charset="0"/>
              </a:defRPr>
            </a:lvl1pPr>
          </a:lstStyle>
          <a:p>
            <a:r>
              <a:rPr lang="en-US" dirty="0"/>
              <a:t>Click To Edit Master Title Style</a:t>
            </a:r>
          </a:p>
        </p:txBody>
      </p:sp>
      <p:sp>
        <p:nvSpPr>
          <p:cNvPr id="16" name="Text Placeholder 15"/>
          <p:cNvSpPr>
            <a:spLocks noGrp="1"/>
          </p:cNvSpPr>
          <p:nvPr>
            <p:ph type="body" sz="quarter" idx="10"/>
          </p:nvPr>
        </p:nvSpPr>
        <p:spPr bwMode="gray">
          <a:xfrm>
            <a:off x="2698836" y="5943600"/>
            <a:ext cx="4968875" cy="239336"/>
          </a:xfrm>
          <a:prstGeom prst="rect">
            <a:avLst/>
          </a:prstGeom>
        </p:spPr>
        <p:txBody>
          <a:bodyPr lIns="0" tIns="0" rIns="0" bIns="0">
            <a:noAutofit/>
          </a:bodyPr>
          <a:lstStyle>
            <a:lvl1pPr marL="0" indent="0">
              <a:buFontTx/>
              <a:buNone/>
              <a:defRPr sz="1800">
                <a:solidFill>
                  <a:schemeClr val="bg1"/>
                </a:solidFill>
                <a:latin typeface="+mn-lt"/>
                <a:ea typeface="Arial" charset="0"/>
                <a:cs typeface="Arial" charset="0"/>
              </a:defRPr>
            </a:lvl1pPr>
            <a:lvl2pPr>
              <a:defRPr sz="1400">
                <a:latin typeface="Arial" charset="0"/>
                <a:ea typeface="Arial" charset="0"/>
                <a:cs typeface="Arial" charset="0"/>
              </a:defRPr>
            </a:lvl2pPr>
            <a:lvl3pPr>
              <a:defRPr sz="1400">
                <a:latin typeface="Arial" charset="0"/>
                <a:ea typeface="Arial" charset="0"/>
                <a:cs typeface="Arial" charset="0"/>
              </a:defRPr>
            </a:lvl3pPr>
            <a:lvl4pPr>
              <a:defRPr sz="1400">
                <a:latin typeface="Arial" charset="0"/>
                <a:ea typeface="Arial" charset="0"/>
                <a:cs typeface="Arial" charset="0"/>
              </a:defRPr>
            </a:lvl4pPr>
            <a:lvl5pPr>
              <a:defRPr sz="1400">
                <a:latin typeface="Arial" charset="0"/>
                <a:ea typeface="Arial" charset="0"/>
                <a:cs typeface="Arial" charset="0"/>
              </a:defRPr>
            </a:lvl5pPr>
          </a:lstStyle>
          <a:p>
            <a:pPr lvl="0"/>
            <a:r>
              <a:rPr lang="en-US"/>
              <a:t>Edit Master text styles</a:t>
            </a:r>
          </a:p>
        </p:txBody>
      </p:sp>
      <p:pic>
        <p:nvPicPr>
          <p:cNvPr id="42" name="Picture 4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5984465"/>
            <a:ext cx="1820570" cy="351650"/>
          </a:xfrm>
          <a:prstGeom prst="rect">
            <a:avLst/>
          </a:prstGeom>
          <a:noFill/>
        </p:spPr>
      </p:pic>
    </p:spTree>
    <p:extLst>
      <p:ext uri="{BB962C8B-B14F-4D97-AF65-F5344CB8AC3E}">
        <p14:creationId xmlns:p14="http://schemas.microsoft.com/office/powerpoint/2010/main" val="2351674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ngle Headline Subhead 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Content Placeholder 3"/>
          <p:cNvSpPr>
            <a:spLocks noGrp="1"/>
          </p:cNvSpPr>
          <p:nvPr>
            <p:ph sz="quarter" idx="14"/>
          </p:nvPr>
        </p:nvSpPr>
        <p:spPr>
          <a:xfrm>
            <a:off x="548640" y="2148840"/>
            <a:ext cx="5449824" cy="4023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5"/>
          </p:nvPr>
        </p:nvSpPr>
        <p:spPr>
          <a:xfrm>
            <a:off x="6189091" y="2148840"/>
            <a:ext cx="5449824" cy="4023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6" hasCustomPrompt="1"/>
          </p:nvPr>
        </p:nvSpPr>
        <p:spPr>
          <a:xfrm>
            <a:off x="549275" y="1600200"/>
            <a:ext cx="5449888" cy="369332"/>
          </a:xfrm>
        </p:spPr>
        <p:txBody>
          <a:bodyPr>
            <a:spAutoFit/>
          </a:bodyPr>
          <a:lstStyle>
            <a:lvl1pPr>
              <a:defRPr sz="2400" b="1"/>
            </a:lvl1pPr>
          </a:lstStyle>
          <a:p>
            <a:pPr lvl="0"/>
            <a:r>
              <a:rPr lang="en-US" dirty="0"/>
              <a:t>Click To Edit Subhead Headline</a:t>
            </a:r>
          </a:p>
        </p:txBody>
      </p:sp>
      <p:sp>
        <p:nvSpPr>
          <p:cNvPr id="8" name="Text Placeholder 7"/>
          <p:cNvSpPr>
            <a:spLocks noGrp="1"/>
          </p:cNvSpPr>
          <p:nvPr>
            <p:ph type="body" sz="quarter" idx="17" hasCustomPrompt="1"/>
          </p:nvPr>
        </p:nvSpPr>
        <p:spPr>
          <a:xfrm>
            <a:off x="6189663" y="1600200"/>
            <a:ext cx="5449824" cy="369332"/>
          </a:xfrm>
        </p:spPr>
        <p:txBody>
          <a:bodyPr>
            <a:spAutoFit/>
          </a:bodyPr>
          <a:lstStyle>
            <a:lvl1pPr>
              <a:defRPr sz="2400" b="1"/>
            </a:lvl1pPr>
          </a:lstStyle>
          <a:p>
            <a:pPr lvl="0"/>
            <a:r>
              <a:rPr lang="en-US" dirty="0"/>
              <a:t>Click To Edit Subhead Headline</a:t>
            </a:r>
          </a:p>
        </p:txBody>
      </p:sp>
    </p:spTree>
    <p:extLst>
      <p:ext uri="{BB962C8B-B14F-4D97-AF65-F5344CB8AC3E}">
        <p14:creationId xmlns:p14="http://schemas.microsoft.com/office/powerpoint/2010/main" val="6329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ngle Headline Long Subhead 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Content Placeholder 3"/>
          <p:cNvSpPr>
            <a:spLocks noGrp="1"/>
          </p:cNvSpPr>
          <p:nvPr>
            <p:ph sz="quarter" idx="14"/>
          </p:nvPr>
        </p:nvSpPr>
        <p:spPr>
          <a:xfrm>
            <a:off x="548640" y="3063240"/>
            <a:ext cx="5449824" cy="31089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5"/>
          </p:nvPr>
        </p:nvSpPr>
        <p:spPr>
          <a:xfrm>
            <a:off x="6189091" y="3063240"/>
            <a:ext cx="5449824" cy="31089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6" hasCustomPrompt="1"/>
          </p:nvPr>
        </p:nvSpPr>
        <p:spPr>
          <a:xfrm>
            <a:off x="549275" y="1600200"/>
            <a:ext cx="11091672" cy="369332"/>
          </a:xfrm>
        </p:spPr>
        <p:txBody>
          <a:bodyPr>
            <a:spAutoFit/>
          </a:bodyPr>
          <a:lstStyle>
            <a:lvl1pPr>
              <a:defRPr sz="2400" b="1"/>
            </a:lvl1pPr>
          </a:lstStyle>
          <a:p>
            <a:pPr lvl="0"/>
            <a:r>
              <a:rPr lang="en-US" dirty="0"/>
              <a:t>Click To Edit Subhead Headline</a:t>
            </a:r>
          </a:p>
        </p:txBody>
      </p:sp>
    </p:spTree>
    <p:extLst>
      <p:ext uri="{BB962C8B-B14F-4D97-AF65-F5344CB8AC3E}">
        <p14:creationId xmlns:p14="http://schemas.microsoft.com/office/powerpoint/2010/main" val="1286107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ngle Headline Three Column">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48640" y="1600200"/>
            <a:ext cx="356616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5" name="Content Placeholder 4"/>
          <p:cNvSpPr>
            <a:spLocks noGrp="1"/>
          </p:cNvSpPr>
          <p:nvPr>
            <p:ph sz="quarter" idx="15"/>
          </p:nvPr>
        </p:nvSpPr>
        <p:spPr>
          <a:xfrm>
            <a:off x="4310697" y="1600200"/>
            <a:ext cx="356616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6"/>
          </p:nvPr>
        </p:nvSpPr>
        <p:spPr>
          <a:xfrm>
            <a:off x="8072755" y="1600200"/>
            <a:ext cx="356616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5632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Headline Subhead Three Column">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48640" y="2148840"/>
            <a:ext cx="3566160" cy="4023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5" name="Content Placeholder 4"/>
          <p:cNvSpPr>
            <a:spLocks noGrp="1"/>
          </p:cNvSpPr>
          <p:nvPr>
            <p:ph sz="quarter" idx="15"/>
          </p:nvPr>
        </p:nvSpPr>
        <p:spPr>
          <a:xfrm>
            <a:off x="4310697" y="2148840"/>
            <a:ext cx="3566160" cy="4023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16"/>
          </p:nvPr>
        </p:nvSpPr>
        <p:spPr>
          <a:xfrm>
            <a:off x="8072755" y="2148840"/>
            <a:ext cx="3566160" cy="4023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7" hasCustomPrompt="1"/>
          </p:nvPr>
        </p:nvSpPr>
        <p:spPr>
          <a:xfrm>
            <a:off x="548640" y="1600200"/>
            <a:ext cx="3566160" cy="369332"/>
          </a:xfrm>
        </p:spPr>
        <p:txBody>
          <a:bodyPr>
            <a:spAutoFit/>
          </a:bodyPr>
          <a:lstStyle>
            <a:lvl1pPr>
              <a:defRPr sz="2400" b="1"/>
            </a:lvl1pPr>
          </a:lstStyle>
          <a:p>
            <a:pPr lvl="0"/>
            <a:r>
              <a:rPr lang="en-US" dirty="0"/>
              <a:t>Subhead Headline</a:t>
            </a:r>
          </a:p>
        </p:txBody>
      </p:sp>
      <p:sp>
        <p:nvSpPr>
          <p:cNvPr id="9" name="Text Placeholder 8"/>
          <p:cNvSpPr>
            <a:spLocks noGrp="1"/>
          </p:cNvSpPr>
          <p:nvPr>
            <p:ph type="body" sz="quarter" idx="18" hasCustomPrompt="1"/>
          </p:nvPr>
        </p:nvSpPr>
        <p:spPr>
          <a:xfrm>
            <a:off x="4310697" y="1600200"/>
            <a:ext cx="3566160" cy="369332"/>
          </a:xfrm>
        </p:spPr>
        <p:txBody>
          <a:bodyPr>
            <a:spAutoFit/>
          </a:bodyPr>
          <a:lstStyle>
            <a:lvl1pPr>
              <a:defRPr sz="2400" b="1"/>
            </a:lvl1pPr>
          </a:lstStyle>
          <a:p>
            <a:pPr lvl="0"/>
            <a:r>
              <a:rPr lang="en-US" dirty="0"/>
              <a:t>Subhead Headline</a:t>
            </a:r>
          </a:p>
        </p:txBody>
      </p:sp>
      <p:sp>
        <p:nvSpPr>
          <p:cNvPr id="14" name="Text Placeholder 13"/>
          <p:cNvSpPr>
            <a:spLocks noGrp="1"/>
          </p:cNvSpPr>
          <p:nvPr>
            <p:ph type="body" sz="quarter" idx="19" hasCustomPrompt="1"/>
          </p:nvPr>
        </p:nvSpPr>
        <p:spPr>
          <a:xfrm>
            <a:off x="8072755" y="1600200"/>
            <a:ext cx="3566160" cy="369332"/>
          </a:xfrm>
        </p:spPr>
        <p:txBody>
          <a:bodyPr>
            <a:spAutoFit/>
          </a:bodyPr>
          <a:lstStyle>
            <a:lvl1pPr>
              <a:defRPr sz="2400" b="1"/>
            </a:lvl1pPr>
          </a:lstStyle>
          <a:p>
            <a:pPr lvl="0"/>
            <a:r>
              <a:rPr lang="en-US" dirty="0"/>
              <a:t>Subhead Headline</a:t>
            </a:r>
          </a:p>
        </p:txBody>
      </p:sp>
    </p:spTree>
    <p:extLst>
      <p:ext uri="{BB962C8B-B14F-4D97-AF65-F5344CB8AC3E}">
        <p14:creationId xmlns:p14="http://schemas.microsoft.com/office/powerpoint/2010/main" val="597334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ngle Headline Long Subhead Three Column">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48640" y="3063240"/>
            <a:ext cx="3566160" cy="31089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5" name="Content Placeholder 4"/>
          <p:cNvSpPr>
            <a:spLocks noGrp="1"/>
          </p:cNvSpPr>
          <p:nvPr>
            <p:ph sz="quarter" idx="15"/>
          </p:nvPr>
        </p:nvSpPr>
        <p:spPr>
          <a:xfrm>
            <a:off x="4310697" y="3063240"/>
            <a:ext cx="3566160" cy="31089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6"/>
          </p:nvPr>
        </p:nvSpPr>
        <p:spPr>
          <a:xfrm>
            <a:off x="8072755" y="3063240"/>
            <a:ext cx="3566160" cy="31089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7" hasCustomPrompt="1"/>
          </p:nvPr>
        </p:nvSpPr>
        <p:spPr>
          <a:xfrm>
            <a:off x="548640" y="1600200"/>
            <a:ext cx="11091672" cy="369332"/>
          </a:xfrm>
        </p:spPr>
        <p:txBody>
          <a:bodyPr>
            <a:spAutoFit/>
          </a:bodyPr>
          <a:lstStyle>
            <a:lvl1pPr>
              <a:defRPr sz="2400" b="1"/>
            </a:lvl1pPr>
          </a:lstStyle>
          <a:p>
            <a:pPr lvl="0"/>
            <a:r>
              <a:rPr lang="en-US" dirty="0"/>
              <a:t>Subhead Headline</a:t>
            </a:r>
          </a:p>
        </p:txBody>
      </p:sp>
    </p:spTree>
    <p:extLst>
      <p:ext uri="{BB962C8B-B14F-4D97-AF65-F5344CB8AC3E}">
        <p14:creationId xmlns:p14="http://schemas.microsoft.com/office/powerpoint/2010/main" val="318345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uble Headline 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164" y="365760"/>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8"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9" name="TextBox 8"/>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2487736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ouble Headline Conte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48640" y="2057400"/>
            <a:ext cx="11090275"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550164" y="365759"/>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3538240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ouble Headline Subhead Conte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48640" y="2606040"/>
            <a:ext cx="11090275" cy="35661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550164" y="365759"/>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5" name="Text Placeholder 4"/>
          <p:cNvSpPr>
            <a:spLocks noGrp="1"/>
          </p:cNvSpPr>
          <p:nvPr>
            <p:ph type="body" sz="quarter" idx="15" hasCustomPrompt="1"/>
          </p:nvPr>
        </p:nvSpPr>
        <p:spPr>
          <a:xfrm>
            <a:off x="549274" y="2057400"/>
            <a:ext cx="11091672" cy="369332"/>
          </a:xfrm>
        </p:spPr>
        <p:txBody>
          <a:bodyPr>
            <a:spAutoFit/>
          </a:bodyPr>
          <a:lstStyle>
            <a:lvl1pPr>
              <a:defRPr sz="2400" b="1"/>
            </a:lvl1pPr>
          </a:lstStyle>
          <a:p>
            <a:pPr lvl="0"/>
            <a:r>
              <a:rPr lang="en-US" dirty="0"/>
              <a:t>Click To Edit Subhead Headline</a:t>
            </a:r>
          </a:p>
        </p:txBody>
      </p:sp>
    </p:spTree>
    <p:extLst>
      <p:ext uri="{BB962C8B-B14F-4D97-AF65-F5344CB8AC3E}">
        <p14:creationId xmlns:p14="http://schemas.microsoft.com/office/powerpoint/2010/main" val="1273217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ouble Headline 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164" y="365759"/>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Content Placeholder 3"/>
          <p:cNvSpPr>
            <a:spLocks noGrp="1"/>
          </p:cNvSpPr>
          <p:nvPr>
            <p:ph sz="quarter" idx="14"/>
          </p:nvPr>
        </p:nvSpPr>
        <p:spPr>
          <a:xfrm>
            <a:off x="548640" y="2057400"/>
            <a:ext cx="5449824"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5"/>
          </p:nvPr>
        </p:nvSpPr>
        <p:spPr>
          <a:xfrm>
            <a:off x="6189091" y="2057400"/>
            <a:ext cx="5449824"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08000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ouble Headline Subhead 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164" y="365759"/>
            <a:ext cx="11091672" cy="1231106"/>
          </a:xfrm>
        </p:spPr>
        <p:txBody>
          <a:bodyPr>
            <a:spAutoFit/>
          </a:bodyPr>
          <a:lstStyle>
            <a:lvl1pPr>
              <a:defRPr baseline="0">
                <a:solidFill>
                  <a:schemeClr val="tx1"/>
                </a:solidFill>
              </a:defRPr>
            </a:lvl1pPr>
          </a:lstStyle>
          <a:p>
            <a:r>
              <a:rPr lang="en-US" dirty="0"/>
              <a:t>Click To Edit Master Title Styles Example of a Double Headline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Content Placeholder 3"/>
          <p:cNvSpPr>
            <a:spLocks noGrp="1"/>
          </p:cNvSpPr>
          <p:nvPr>
            <p:ph sz="quarter" idx="14"/>
          </p:nvPr>
        </p:nvSpPr>
        <p:spPr>
          <a:xfrm>
            <a:off x="548640" y="2606040"/>
            <a:ext cx="5449824" cy="35661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5"/>
          </p:nvPr>
        </p:nvSpPr>
        <p:spPr>
          <a:xfrm>
            <a:off x="6189091" y="2606040"/>
            <a:ext cx="5449824" cy="35661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6" hasCustomPrompt="1"/>
          </p:nvPr>
        </p:nvSpPr>
        <p:spPr>
          <a:xfrm>
            <a:off x="549275" y="2057400"/>
            <a:ext cx="5449888" cy="369332"/>
          </a:xfrm>
        </p:spPr>
        <p:txBody>
          <a:bodyPr>
            <a:spAutoFit/>
          </a:bodyPr>
          <a:lstStyle>
            <a:lvl1pPr>
              <a:defRPr sz="2400" b="1"/>
            </a:lvl1pPr>
          </a:lstStyle>
          <a:p>
            <a:pPr lvl="0"/>
            <a:r>
              <a:rPr lang="en-US" dirty="0"/>
              <a:t>Click To Edit Subhead Headline</a:t>
            </a:r>
          </a:p>
        </p:txBody>
      </p:sp>
      <p:sp>
        <p:nvSpPr>
          <p:cNvPr id="8" name="Text Placeholder 7"/>
          <p:cNvSpPr>
            <a:spLocks noGrp="1"/>
          </p:cNvSpPr>
          <p:nvPr>
            <p:ph type="body" sz="quarter" idx="17" hasCustomPrompt="1"/>
          </p:nvPr>
        </p:nvSpPr>
        <p:spPr>
          <a:xfrm>
            <a:off x="6189663" y="2057400"/>
            <a:ext cx="5449824" cy="369332"/>
          </a:xfrm>
        </p:spPr>
        <p:txBody>
          <a:bodyPr>
            <a:spAutoFit/>
          </a:bodyPr>
          <a:lstStyle>
            <a:lvl1pPr>
              <a:defRPr sz="2400" b="1"/>
            </a:lvl1pPr>
          </a:lstStyle>
          <a:p>
            <a:pPr lvl="0"/>
            <a:r>
              <a:rPr lang="en-US" dirty="0"/>
              <a:t>Click To Edit Subhead Headline</a:t>
            </a:r>
          </a:p>
        </p:txBody>
      </p:sp>
    </p:spTree>
    <p:extLst>
      <p:ext uri="{BB962C8B-B14F-4D97-AF65-F5344CB8AC3E}">
        <p14:creationId xmlns:p14="http://schemas.microsoft.com/office/powerpoint/2010/main" val="311380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Page with Full Bleed Image + Black Text">
    <p:bg bwMode="auto">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640" y="5989320"/>
            <a:ext cx="1830991" cy="353663"/>
          </a:xfrm>
          <a:prstGeom prst="rect">
            <a:avLst/>
          </a:prstGeom>
          <a:noFill/>
        </p:spPr>
      </p:pic>
      <p:sp>
        <p:nvSpPr>
          <p:cNvPr id="7" name="Title 1"/>
          <p:cNvSpPr>
            <a:spLocks noGrp="1"/>
          </p:cNvSpPr>
          <p:nvPr>
            <p:ph type="title" hasCustomPrompt="1"/>
          </p:nvPr>
        </p:nvSpPr>
        <p:spPr bwMode="gray">
          <a:xfrm>
            <a:off x="548640" y="548640"/>
            <a:ext cx="6400800" cy="4837514"/>
          </a:xfrm>
          <a:prstGeom prst="rect">
            <a:avLst/>
          </a:prstGeom>
        </p:spPr>
        <p:txBody>
          <a:bodyPr lIns="0" tIns="0" rIns="0" bIns="0" anchor="ctr" anchorCtr="0">
            <a:noAutofit/>
          </a:bodyPr>
          <a:lstStyle>
            <a:lvl1pPr algn="l">
              <a:lnSpc>
                <a:spcPts val="6500"/>
              </a:lnSpc>
              <a:defRPr sz="6000" b="1" spc="0">
                <a:solidFill>
                  <a:schemeClr val="tx1"/>
                </a:solidFill>
                <a:latin typeface="+mj-lt"/>
                <a:ea typeface="Arial" charset="0"/>
                <a:cs typeface="Arial" charset="0"/>
              </a:defRPr>
            </a:lvl1pPr>
          </a:lstStyle>
          <a:p>
            <a:r>
              <a:rPr lang="en-US" dirty="0"/>
              <a:t>Click To Edit Master Title Style</a:t>
            </a:r>
          </a:p>
        </p:txBody>
      </p:sp>
      <p:sp>
        <p:nvSpPr>
          <p:cNvPr id="16" name="Text Placeholder 15"/>
          <p:cNvSpPr>
            <a:spLocks noGrp="1"/>
          </p:cNvSpPr>
          <p:nvPr>
            <p:ph type="body" sz="quarter" idx="10"/>
          </p:nvPr>
        </p:nvSpPr>
        <p:spPr bwMode="gray">
          <a:xfrm>
            <a:off x="2698836" y="5943600"/>
            <a:ext cx="4968875" cy="239336"/>
          </a:xfrm>
          <a:prstGeom prst="rect">
            <a:avLst/>
          </a:prstGeom>
        </p:spPr>
        <p:txBody>
          <a:bodyPr lIns="0" tIns="0" rIns="0" bIns="0">
            <a:noAutofit/>
          </a:bodyPr>
          <a:lstStyle>
            <a:lvl1pPr marL="0" indent="0">
              <a:buFontTx/>
              <a:buNone/>
              <a:defRPr sz="1800">
                <a:solidFill>
                  <a:schemeClr val="tx1"/>
                </a:solidFill>
                <a:latin typeface="+mn-lt"/>
                <a:ea typeface="Arial" charset="0"/>
                <a:cs typeface="Arial" charset="0"/>
              </a:defRPr>
            </a:lvl1pPr>
            <a:lvl2pPr>
              <a:defRPr sz="1400">
                <a:latin typeface="Arial" charset="0"/>
                <a:ea typeface="Arial" charset="0"/>
                <a:cs typeface="Arial" charset="0"/>
              </a:defRPr>
            </a:lvl2pPr>
            <a:lvl3pPr>
              <a:defRPr sz="1400">
                <a:latin typeface="Arial" charset="0"/>
                <a:ea typeface="Arial" charset="0"/>
                <a:cs typeface="Arial" charset="0"/>
              </a:defRPr>
            </a:lvl3pPr>
            <a:lvl4pPr>
              <a:defRPr sz="1400">
                <a:latin typeface="Arial" charset="0"/>
                <a:ea typeface="Arial" charset="0"/>
                <a:cs typeface="Arial" charset="0"/>
              </a:defRPr>
            </a:lvl4pPr>
            <a:lvl5pPr>
              <a:defRPr sz="1400">
                <a:latin typeface="Arial" charset="0"/>
                <a:ea typeface="Arial" charset="0"/>
                <a:cs typeface="Arial" charset="0"/>
              </a:defRPr>
            </a:lvl5pPr>
          </a:lstStyle>
          <a:p>
            <a:pPr lvl="0"/>
            <a:r>
              <a:rPr lang="en-US"/>
              <a:t>Edit Master text styles</a:t>
            </a:r>
          </a:p>
        </p:txBody>
      </p:sp>
    </p:spTree>
    <p:extLst>
      <p:ext uri="{BB962C8B-B14F-4D97-AF65-F5344CB8AC3E}">
        <p14:creationId xmlns:p14="http://schemas.microsoft.com/office/powerpoint/2010/main" val="10027861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ouble Headline Long Subhead 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164" y="365759"/>
            <a:ext cx="11091672" cy="1231106"/>
          </a:xfrm>
        </p:spPr>
        <p:txBody>
          <a:bodyPr>
            <a:spAutoFit/>
          </a:bodyPr>
          <a:lstStyle>
            <a:lvl1pPr>
              <a:defRPr baseline="0">
                <a:solidFill>
                  <a:schemeClr val="tx1"/>
                </a:solidFill>
              </a:defRPr>
            </a:lvl1pPr>
          </a:lstStyle>
          <a:p>
            <a:r>
              <a:rPr lang="en-US" dirty="0"/>
              <a:t>Click To Edit Master Title Styles Example of a Double Headline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Content Placeholder 3"/>
          <p:cNvSpPr>
            <a:spLocks noGrp="1"/>
          </p:cNvSpPr>
          <p:nvPr>
            <p:ph sz="quarter" idx="14"/>
          </p:nvPr>
        </p:nvSpPr>
        <p:spPr>
          <a:xfrm>
            <a:off x="548640" y="3337560"/>
            <a:ext cx="5449824" cy="28346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5"/>
          </p:nvPr>
        </p:nvSpPr>
        <p:spPr>
          <a:xfrm>
            <a:off x="6189091" y="3337560"/>
            <a:ext cx="5449824" cy="28346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6" hasCustomPrompt="1"/>
          </p:nvPr>
        </p:nvSpPr>
        <p:spPr>
          <a:xfrm>
            <a:off x="549275" y="2057400"/>
            <a:ext cx="11091672" cy="369332"/>
          </a:xfrm>
        </p:spPr>
        <p:txBody>
          <a:bodyPr>
            <a:spAutoFit/>
          </a:bodyPr>
          <a:lstStyle>
            <a:lvl1pPr>
              <a:defRPr sz="2400" b="1"/>
            </a:lvl1pPr>
          </a:lstStyle>
          <a:p>
            <a:pPr lvl="0"/>
            <a:r>
              <a:rPr lang="en-US" dirty="0"/>
              <a:t>Click To Edit Subhead Headline</a:t>
            </a:r>
          </a:p>
        </p:txBody>
      </p:sp>
    </p:spTree>
    <p:extLst>
      <p:ext uri="{BB962C8B-B14F-4D97-AF65-F5344CB8AC3E}">
        <p14:creationId xmlns:p14="http://schemas.microsoft.com/office/powerpoint/2010/main" val="40755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ouble Headline Three Column">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48640" y="2057400"/>
            <a:ext cx="356616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550164" y="365759"/>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5" name="Content Placeholder 4"/>
          <p:cNvSpPr>
            <a:spLocks noGrp="1"/>
          </p:cNvSpPr>
          <p:nvPr>
            <p:ph sz="quarter" idx="15"/>
          </p:nvPr>
        </p:nvSpPr>
        <p:spPr>
          <a:xfrm>
            <a:off x="4310698" y="2057400"/>
            <a:ext cx="356616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16"/>
          </p:nvPr>
        </p:nvSpPr>
        <p:spPr>
          <a:xfrm>
            <a:off x="8072755" y="2057400"/>
            <a:ext cx="356616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0413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ouble Headline Subhead Three Column">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48640" y="2606040"/>
            <a:ext cx="3566160" cy="35661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550164" y="365759"/>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5" name="Content Placeholder 4"/>
          <p:cNvSpPr>
            <a:spLocks noGrp="1"/>
          </p:cNvSpPr>
          <p:nvPr>
            <p:ph sz="quarter" idx="15"/>
          </p:nvPr>
        </p:nvSpPr>
        <p:spPr>
          <a:xfrm>
            <a:off x="4310697" y="2606040"/>
            <a:ext cx="3566160" cy="35661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16"/>
          </p:nvPr>
        </p:nvSpPr>
        <p:spPr>
          <a:xfrm>
            <a:off x="8072755" y="2606040"/>
            <a:ext cx="3566160" cy="35661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7" hasCustomPrompt="1"/>
          </p:nvPr>
        </p:nvSpPr>
        <p:spPr>
          <a:xfrm>
            <a:off x="548640" y="2057400"/>
            <a:ext cx="3566160" cy="369332"/>
          </a:xfrm>
        </p:spPr>
        <p:txBody>
          <a:bodyPr>
            <a:spAutoFit/>
          </a:bodyPr>
          <a:lstStyle>
            <a:lvl1pPr>
              <a:defRPr sz="2400" b="1"/>
            </a:lvl1pPr>
          </a:lstStyle>
          <a:p>
            <a:pPr lvl="0"/>
            <a:r>
              <a:rPr lang="en-US" dirty="0"/>
              <a:t>Click To Edit Subhead</a:t>
            </a:r>
          </a:p>
        </p:txBody>
      </p:sp>
      <p:sp>
        <p:nvSpPr>
          <p:cNvPr id="9" name="Text Placeholder 8"/>
          <p:cNvSpPr>
            <a:spLocks noGrp="1"/>
          </p:cNvSpPr>
          <p:nvPr>
            <p:ph type="body" sz="quarter" idx="18" hasCustomPrompt="1"/>
          </p:nvPr>
        </p:nvSpPr>
        <p:spPr>
          <a:xfrm>
            <a:off x="4310697" y="2057400"/>
            <a:ext cx="3566160" cy="369332"/>
          </a:xfrm>
        </p:spPr>
        <p:txBody>
          <a:bodyPr>
            <a:spAutoFit/>
          </a:bodyPr>
          <a:lstStyle>
            <a:lvl1pPr>
              <a:defRPr sz="2400" b="1"/>
            </a:lvl1pPr>
          </a:lstStyle>
          <a:p>
            <a:pPr lvl="0"/>
            <a:r>
              <a:rPr lang="en-US" dirty="0"/>
              <a:t>Click To Edit Subhead</a:t>
            </a:r>
          </a:p>
        </p:txBody>
      </p:sp>
      <p:sp>
        <p:nvSpPr>
          <p:cNvPr id="14" name="Text Placeholder 13"/>
          <p:cNvSpPr>
            <a:spLocks noGrp="1"/>
          </p:cNvSpPr>
          <p:nvPr>
            <p:ph type="body" sz="quarter" idx="19" hasCustomPrompt="1"/>
          </p:nvPr>
        </p:nvSpPr>
        <p:spPr>
          <a:xfrm>
            <a:off x="8072755" y="2057400"/>
            <a:ext cx="3566160" cy="369332"/>
          </a:xfrm>
        </p:spPr>
        <p:txBody>
          <a:bodyPr>
            <a:spAutoFit/>
          </a:bodyPr>
          <a:lstStyle>
            <a:lvl1pPr>
              <a:defRPr sz="2400" b="1"/>
            </a:lvl1pPr>
          </a:lstStyle>
          <a:p>
            <a:pPr lvl="0"/>
            <a:r>
              <a:rPr lang="en-US" dirty="0"/>
              <a:t>Click To Edit Subhead</a:t>
            </a:r>
          </a:p>
        </p:txBody>
      </p:sp>
    </p:spTree>
    <p:extLst>
      <p:ext uri="{BB962C8B-B14F-4D97-AF65-F5344CB8AC3E}">
        <p14:creationId xmlns:p14="http://schemas.microsoft.com/office/powerpoint/2010/main" val="102153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ouble Headline Long Subhead Three Column">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48640" y="3520440"/>
            <a:ext cx="3566160" cy="26517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550164" y="365759"/>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5" name="Content Placeholder 4"/>
          <p:cNvSpPr>
            <a:spLocks noGrp="1"/>
          </p:cNvSpPr>
          <p:nvPr>
            <p:ph sz="quarter" idx="15"/>
          </p:nvPr>
        </p:nvSpPr>
        <p:spPr>
          <a:xfrm>
            <a:off x="4310697" y="3520440"/>
            <a:ext cx="3566160" cy="26517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6"/>
          </p:nvPr>
        </p:nvSpPr>
        <p:spPr>
          <a:xfrm>
            <a:off x="8072755" y="3520440"/>
            <a:ext cx="3566160" cy="26517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7" hasCustomPrompt="1"/>
          </p:nvPr>
        </p:nvSpPr>
        <p:spPr>
          <a:xfrm>
            <a:off x="548640" y="2057400"/>
            <a:ext cx="11091672" cy="369332"/>
          </a:xfrm>
        </p:spPr>
        <p:txBody>
          <a:bodyPr>
            <a:spAutoFit/>
          </a:bodyPr>
          <a:lstStyle>
            <a:lvl1pPr>
              <a:defRPr sz="2400" b="1"/>
            </a:lvl1pPr>
          </a:lstStyle>
          <a:p>
            <a:pPr lvl="0"/>
            <a:r>
              <a:rPr lang="en-US" dirty="0"/>
              <a:t>Click To Edit Subhead</a:t>
            </a:r>
          </a:p>
        </p:txBody>
      </p:sp>
    </p:spTree>
    <p:extLst>
      <p:ext uri="{BB962C8B-B14F-4D97-AF65-F5344CB8AC3E}">
        <p14:creationId xmlns:p14="http://schemas.microsoft.com/office/powerpoint/2010/main" val="25548294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Headline Only Text Right Grey">
    <p:spTree>
      <p:nvGrpSpPr>
        <p:cNvPr id="1" name=""/>
        <p:cNvGrpSpPr/>
        <p:nvPr/>
      </p:nvGrpSpPr>
      <p:grpSpPr>
        <a:xfrm>
          <a:off x="0" y="0"/>
          <a:ext cx="0" cy="0"/>
          <a:chOff x="0" y="0"/>
          <a:chExt cx="0" cy="0"/>
        </a:xfrm>
      </p:grpSpPr>
      <p:sp>
        <p:nvSpPr>
          <p:cNvPr id="6" name="Rectangle 5"/>
          <p:cNvSpPr/>
          <p:nvPr/>
        </p:nvSpPr>
        <p:spPr>
          <a:xfrm>
            <a:off x="4968240" y="0"/>
            <a:ext cx="722376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1"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2" name="TextBox 11"/>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13" name="Text Placeholder 11"/>
          <p:cNvSpPr>
            <a:spLocks noGrp="1"/>
          </p:cNvSpPr>
          <p:nvPr>
            <p:ph type="body" sz="quarter" idx="12" hasCustomPrompt="1"/>
          </p:nvPr>
        </p:nvSpPr>
        <p:spPr>
          <a:xfrm>
            <a:off x="548640" y="365760"/>
            <a:ext cx="4114800" cy="5852160"/>
          </a:xfrm>
          <a:prstGeom prst="rect">
            <a:avLst/>
          </a:prstGeom>
        </p:spPr>
        <p:txBody>
          <a:bodyPr lIns="0" tIns="0" rIns="0" bIns="0" anchor="ctr" anchorCtr="0">
            <a:noAutofit/>
          </a:bodyPr>
          <a:lstStyle>
            <a:lvl1pPr marL="0" indent="0">
              <a:lnSpc>
                <a:spcPct val="100000"/>
              </a:lnSpc>
              <a:spcBef>
                <a:spcPts val="1800"/>
              </a:spcBef>
              <a:buNone/>
              <a:defRPr sz="4000" b="1">
                <a:solidFill>
                  <a:schemeClr val="tx1"/>
                </a:solidFill>
                <a:latin typeface="+mj-lt"/>
              </a:defRPr>
            </a:lvl1pPr>
            <a:lvl2pPr marL="457200" indent="0">
              <a:buNone/>
              <a:defRPr sz="4000" b="1">
                <a:solidFill>
                  <a:schemeClr val="tx2"/>
                </a:solidFill>
              </a:defRPr>
            </a:lvl2pPr>
            <a:lvl3pPr marL="914400" indent="0">
              <a:buNone/>
              <a:defRPr sz="4000" b="1">
                <a:solidFill>
                  <a:schemeClr val="tx2"/>
                </a:solidFill>
              </a:defRPr>
            </a:lvl3pPr>
            <a:lvl4pPr marL="1371600" indent="0">
              <a:buNone/>
              <a:defRPr sz="4000" b="1">
                <a:solidFill>
                  <a:schemeClr val="tx2"/>
                </a:solidFill>
              </a:defRPr>
            </a:lvl4pPr>
            <a:lvl5pPr marL="1828800" indent="0">
              <a:buNone/>
              <a:defRPr sz="4000" b="1">
                <a:solidFill>
                  <a:schemeClr val="tx2"/>
                </a:solidFill>
              </a:defRPr>
            </a:lvl5pPr>
          </a:lstStyle>
          <a:p>
            <a:pPr lvl="0"/>
            <a:r>
              <a:rPr lang="en-US" dirty="0"/>
              <a:t>Click To Edit Headline Styles</a:t>
            </a:r>
          </a:p>
        </p:txBody>
      </p:sp>
      <p:sp>
        <p:nvSpPr>
          <p:cNvPr id="5" name="Content Placeholder 4"/>
          <p:cNvSpPr>
            <a:spLocks noGrp="1"/>
          </p:cNvSpPr>
          <p:nvPr>
            <p:ph sz="quarter" idx="13"/>
          </p:nvPr>
        </p:nvSpPr>
        <p:spPr>
          <a:xfrm>
            <a:off x="5516880" y="548639"/>
            <a:ext cx="6126480" cy="5668963"/>
          </a:xfrm>
        </p:spPr>
        <p:txBody>
          <a:bodyPr anchor="ctr" anchorCtr="0">
            <a:normAutofit/>
          </a:bodyPr>
          <a:lstStyle>
            <a:lvl1pPr>
              <a:spcBef>
                <a:spcPts val="2400"/>
              </a:spcBef>
              <a:defRPr sz="2000">
                <a:solidFill>
                  <a:schemeClr val="tx1"/>
                </a:solidFill>
              </a:defRPr>
            </a:lvl1pPr>
            <a:lvl2pPr>
              <a:spcBef>
                <a:spcPts val="2400"/>
              </a:spcBef>
              <a:defRPr sz="2000">
                <a:solidFill>
                  <a:schemeClr val="tx1"/>
                </a:solidFill>
              </a:defRPr>
            </a:lvl2pPr>
            <a:lvl3pPr>
              <a:defRPr sz="1800">
                <a:solidFill>
                  <a:schemeClr val="tx1"/>
                </a:solidFill>
              </a:defRPr>
            </a:lvl3pPr>
            <a:lvl4pPr>
              <a:spcBef>
                <a:spcPts val="600"/>
              </a:spcBef>
              <a:defRPr sz="1600">
                <a:solidFill>
                  <a:schemeClr val="tx1"/>
                </a:solidFill>
              </a:defRPr>
            </a:lvl4pPr>
            <a:lvl5pPr>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41252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Headline Sub Text Left Text Right Grey">
    <p:spTree>
      <p:nvGrpSpPr>
        <p:cNvPr id="1" name=""/>
        <p:cNvGrpSpPr/>
        <p:nvPr/>
      </p:nvGrpSpPr>
      <p:grpSpPr>
        <a:xfrm>
          <a:off x="0" y="0"/>
          <a:ext cx="0" cy="0"/>
          <a:chOff x="0" y="0"/>
          <a:chExt cx="0" cy="0"/>
        </a:xfrm>
      </p:grpSpPr>
      <p:sp>
        <p:nvSpPr>
          <p:cNvPr id="7" name="Rectangle 6"/>
          <p:cNvSpPr/>
          <p:nvPr/>
        </p:nvSpPr>
        <p:spPr>
          <a:xfrm>
            <a:off x="4968240" y="0"/>
            <a:ext cx="722376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3" name="Text Placeholder 2"/>
          <p:cNvSpPr>
            <a:spLocks noGrp="1"/>
          </p:cNvSpPr>
          <p:nvPr>
            <p:ph type="body" sz="quarter" idx="19" hasCustomPrompt="1"/>
          </p:nvPr>
        </p:nvSpPr>
        <p:spPr>
          <a:xfrm>
            <a:off x="548640" y="365760"/>
            <a:ext cx="4114800" cy="5852160"/>
          </a:xfrm>
          <a:prstGeom prst="rect">
            <a:avLst/>
          </a:prstGeom>
        </p:spPr>
        <p:txBody>
          <a:bodyPr lIns="0" tIns="0" rIns="0" bIns="0">
            <a:noAutofit/>
          </a:bodyPr>
          <a:lstStyle>
            <a:lvl1pPr marL="0" indent="0">
              <a:lnSpc>
                <a:spcPct val="100000"/>
              </a:lnSpc>
              <a:spcBef>
                <a:spcPts val="0"/>
              </a:spcBef>
              <a:buNone/>
              <a:defRPr sz="4000" b="1">
                <a:solidFill>
                  <a:schemeClr val="tx1"/>
                </a:solidFill>
              </a:defRPr>
            </a:lvl1pPr>
            <a:lvl2pPr marL="0" indent="0">
              <a:lnSpc>
                <a:spcPct val="100000"/>
              </a:lnSpc>
              <a:spcBef>
                <a:spcPts val="1800"/>
              </a:spcBef>
              <a:buNone/>
              <a:defRPr sz="2000" b="1">
                <a:solidFill>
                  <a:schemeClr val="tx1"/>
                </a:solidFill>
              </a:defRPr>
            </a:lvl2pPr>
            <a:lvl3pPr marL="228600" indent="-228600">
              <a:lnSpc>
                <a:spcPct val="100000"/>
              </a:lnSpc>
              <a:spcBef>
                <a:spcPts val="1500"/>
              </a:spcBef>
              <a:defRPr sz="1600">
                <a:solidFill>
                  <a:schemeClr val="tx1"/>
                </a:solidFill>
              </a:defRPr>
            </a:lvl3pPr>
            <a:lvl4pPr marL="458788" indent="-228600">
              <a:lnSpc>
                <a:spcPct val="100000"/>
              </a:lnSpc>
              <a:spcBef>
                <a:spcPts val="1200"/>
              </a:spcBef>
              <a:defRPr sz="1600">
                <a:solidFill>
                  <a:schemeClr val="tx1"/>
                </a:solidFill>
              </a:defRPr>
            </a:lvl4pPr>
            <a:lvl5pPr marL="685800" indent="-228600">
              <a:lnSpc>
                <a:spcPct val="100000"/>
              </a:lnSpc>
              <a:spcBef>
                <a:spcPts val="600"/>
              </a:spcBef>
              <a:defRPr sz="1400">
                <a:solidFill>
                  <a:schemeClr val="tx1"/>
                </a:solidFill>
              </a:defRPr>
            </a:lvl5pPr>
          </a:lstStyle>
          <a:p>
            <a:pPr lvl="0"/>
            <a:r>
              <a:rPr lang="en-US" dirty="0"/>
              <a:t>Click to Edit Title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4" name="Content Placeholder 3"/>
          <p:cNvSpPr>
            <a:spLocks noGrp="1"/>
          </p:cNvSpPr>
          <p:nvPr>
            <p:ph sz="quarter" idx="20"/>
          </p:nvPr>
        </p:nvSpPr>
        <p:spPr>
          <a:xfrm>
            <a:off x="5516880" y="549275"/>
            <a:ext cx="6126480" cy="5669280"/>
          </a:xfrm>
        </p:spPr>
        <p:txBody>
          <a:bodyPr anchor="ctr" anchorCtr="0">
            <a:normAutofit/>
          </a:bodyPr>
          <a:lstStyle>
            <a:lvl1pPr>
              <a:spcBef>
                <a:spcPts val="2400"/>
              </a:spcBef>
              <a:defRPr sz="2000">
                <a:solidFill>
                  <a:schemeClr val="tx1"/>
                </a:solidFill>
              </a:defRPr>
            </a:lvl1pPr>
            <a:lvl2pPr>
              <a:spcBef>
                <a:spcPts val="2400"/>
              </a:spcBef>
              <a:defRPr sz="2000">
                <a:solidFill>
                  <a:schemeClr val="tx1"/>
                </a:solidFill>
              </a:defRPr>
            </a:lvl2pPr>
            <a:lvl3pPr>
              <a:defRPr sz="1800">
                <a:solidFill>
                  <a:schemeClr val="tx1"/>
                </a:solidFill>
              </a:defRPr>
            </a:lvl3pPr>
            <a:lvl4pPr>
              <a:spcBef>
                <a:spcPts val="600"/>
              </a:spcBef>
              <a:defRPr sz="1600">
                <a:solidFill>
                  <a:schemeClr val="tx1"/>
                </a:solidFill>
              </a:defRPr>
            </a:lvl4pPr>
            <a:lvl5pPr>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57676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Headline Only Image Right">
    <p:spTree>
      <p:nvGrpSpPr>
        <p:cNvPr id="1" name=""/>
        <p:cNvGrpSpPr/>
        <p:nvPr/>
      </p:nvGrpSpPr>
      <p:grpSpPr>
        <a:xfrm>
          <a:off x="0" y="0"/>
          <a:ext cx="0" cy="0"/>
          <a:chOff x="0" y="0"/>
          <a:chExt cx="0" cy="0"/>
        </a:xfrm>
      </p:grpSpPr>
      <p:sp>
        <p:nvSpPr>
          <p:cNvPr id="6" name="Picture Placeholder 8"/>
          <p:cNvSpPr>
            <a:spLocks noGrp="1"/>
          </p:cNvSpPr>
          <p:nvPr>
            <p:ph type="pic" sz="quarter" idx="10" hasCustomPrompt="1"/>
          </p:nvPr>
        </p:nvSpPr>
        <p:spPr>
          <a:xfrm>
            <a:off x="4969435" y="0"/>
            <a:ext cx="7222565" cy="6858000"/>
          </a:xfrm>
          <a:prstGeom prst="rect">
            <a:avLst/>
          </a:prstGeom>
        </p:spPr>
        <p:txBody>
          <a:bodyPr anchor="ctr" anchorCtr="0"/>
          <a:lstStyle>
            <a:lvl1pPr marL="0" indent="0" algn="ctr">
              <a:buNone/>
              <a:defRPr sz="2400">
                <a:solidFill>
                  <a:schemeClr val="tx1"/>
                </a:solidFill>
              </a:defRPr>
            </a:lvl1pPr>
          </a:lstStyle>
          <a:p>
            <a:r>
              <a:rPr lang="en-US" dirty="0"/>
              <a:t>Drag and Drop Image</a:t>
            </a:r>
          </a:p>
        </p:txBody>
      </p:sp>
      <p:sp>
        <p:nvSpPr>
          <p:cNvPr id="8" name="Text Placeholder 11"/>
          <p:cNvSpPr>
            <a:spLocks noGrp="1"/>
          </p:cNvSpPr>
          <p:nvPr>
            <p:ph type="body" sz="quarter" idx="12" hasCustomPrompt="1"/>
          </p:nvPr>
        </p:nvSpPr>
        <p:spPr>
          <a:xfrm>
            <a:off x="548640" y="365760"/>
            <a:ext cx="4114800" cy="5852160"/>
          </a:xfrm>
          <a:prstGeom prst="rect">
            <a:avLst/>
          </a:prstGeom>
        </p:spPr>
        <p:txBody>
          <a:bodyPr lIns="0" tIns="0" rIns="0" bIns="0" anchor="ctr" anchorCtr="0">
            <a:noAutofit/>
          </a:bodyPr>
          <a:lstStyle>
            <a:lvl1pPr marL="0" indent="0">
              <a:lnSpc>
                <a:spcPct val="100000"/>
              </a:lnSpc>
              <a:spcBef>
                <a:spcPts val="1800"/>
              </a:spcBef>
              <a:buNone/>
              <a:defRPr sz="4000" b="1">
                <a:solidFill>
                  <a:schemeClr val="tx1"/>
                </a:solidFill>
                <a:latin typeface="+mj-lt"/>
              </a:defRPr>
            </a:lvl1pPr>
            <a:lvl2pPr marL="457200" indent="0">
              <a:buNone/>
              <a:defRPr sz="4000" b="1">
                <a:solidFill>
                  <a:schemeClr val="tx2"/>
                </a:solidFill>
              </a:defRPr>
            </a:lvl2pPr>
            <a:lvl3pPr marL="914400" indent="0">
              <a:buNone/>
              <a:defRPr sz="4000" b="1">
                <a:solidFill>
                  <a:schemeClr val="tx2"/>
                </a:solidFill>
              </a:defRPr>
            </a:lvl3pPr>
            <a:lvl4pPr marL="1371600" indent="0">
              <a:buNone/>
              <a:defRPr sz="4000" b="1">
                <a:solidFill>
                  <a:schemeClr val="tx2"/>
                </a:solidFill>
              </a:defRPr>
            </a:lvl4pPr>
            <a:lvl5pPr marL="1828800" indent="0">
              <a:buNone/>
              <a:defRPr sz="4000" b="1">
                <a:solidFill>
                  <a:schemeClr val="tx2"/>
                </a:solidFill>
              </a:defRPr>
            </a:lvl5pPr>
          </a:lstStyle>
          <a:p>
            <a:pPr lvl="0"/>
            <a:r>
              <a:rPr lang="en-US" dirty="0"/>
              <a:t>Click To Edit Headline Styles</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0"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2760384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Headline Sub Text Left Image Right">
    <p:spTree>
      <p:nvGrpSpPr>
        <p:cNvPr id="1" name=""/>
        <p:cNvGrpSpPr/>
        <p:nvPr/>
      </p:nvGrpSpPr>
      <p:grpSpPr>
        <a:xfrm>
          <a:off x="0" y="0"/>
          <a:ext cx="0" cy="0"/>
          <a:chOff x="0" y="0"/>
          <a:chExt cx="0" cy="0"/>
        </a:xfrm>
      </p:grpSpPr>
      <p:sp>
        <p:nvSpPr>
          <p:cNvPr id="10" name="Picture Placeholder 8"/>
          <p:cNvSpPr>
            <a:spLocks noGrp="1"/>
          </p:cNvSpPr>
          <p:nvPr>
            <p:ph type="pic" sz="quarter" idx="10" hasCustomPrompt="1"/>
          </p:nvPr>
        </p:nvSpPr>
        <p:spPr>
          <a:xfrm>
            <a:off x="4969435" y="0"/>
            <a:ext cx="7222565" cy="6858000"/>
          </a:xfrm>
          <a:prstGeom prst="rect">
            <a:avLst/>
          </a:prstGeom>
        </p:spPr>
        <p:txBody>
          <a:bodyPr anchor="ctr" anchorCtr="0"/>
          <a:lstStyle>
            <a:lvl1pPr marL="0" indent="0" algn="ctr">
              <a:buNone/>
              <a:defRPr sz="2400">
                <a:solidFill>
                  <a:schemeClr val="tx1"/>
                </a:solidFill>
              </a:defRPr>
            </a:lvl1pPr>
          </a:lstStyle>
          <a:p>
            <a:r>
              <a:rPr lang="en-US" dirty="0"/>
              <a:t>Drag and Drop Image</a:t>
            </a:r>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3" name="Text Placeholder 2"/>
          <p:cNvSpPr>
            <a:spLocks noGrp="1"/>
          </p:cNvSpPr>
          <p:nvPr>
            <p:ph type="body" sz="quarter" idx="19" hasCustomPrompt="1"/>
          </p:nvPr>
        </p:nvSpPr>
        <p:spPr>
          <a:xfrm>
            <a:off x="548640" y="365760"/>
            <a:ext cx="4114800" cy="5852160"/>
          </a:xfrm>
          <a:prstGeom prst="rect">
            <a:avLst/>
          </a:prstGeom>
        </p:spPr>
        <p:txBody>
          <a:bodyPr lIns="0" tIns="0" rIns="0" bIns="0">
            <a:noAutofit/>
          </a:bodyPr>
          <a:lstStyle>
            <a:lvl1pPr marL="0" indent="0">
              <a:lnSpc>
                <a:spcPct val="100000"/>
              </a:lnSpc>
              <a:spcBef>
                <a:spcPts val="0"/>
              </a:spcBef>
              <a:buNone/>
              <a:defRPr sz="4000" b="1">
                <a:solidFill>
                  <a:schemeClr val="tx1"/>
                </a:solidFill>
              </a:defRPr>
            </a:lvl1pPr>
            <a:lvl2pPr marL="0" indent="0">
              <a:lnSpc>
                <a:spcPct val="100000"/>
              </a:lnSpc>
              <a:spcBef>
                <a:spcPts val="1800"/>
              </a:spcBef>
              <a:buNone/>
              <a:defRPr sz="2000" b="1">
                <a:solidFill>
                  <a:schemeClr val="tx1"/>
                </a:solidFill>
              </a:defRPr>
            </a:lvl2pPr>
            <a:lvl3pPr marL="228600" indent="-228600">
              <a:lnSpc>
                <a:spcPct val="100000"/>
              </a:lnSpc>
              <a:spcBef>
                <a:spcPts val="1500"/>
              </a:spcBef>
              <a:defRPr sz="1600">
                <a:solidFill>
                  <a:schemeClr val="tx1"/>
                </a:solidFill>
              </a:defRPr>
            </a:lvl3pPr>
            <a:lvl4pPr marL="458788" indent="-228600">
              <a:lnSpc>
                <a:spcPct val="100000"/>
              </a:lnSpc>
              <a:spcBef>
                <a:spcPts val="1200"/>
              </a:spcBef>
              <a:defRPr sz="1600">
                <a:solidFill>
                  <a:schemeClr val="tx1"/>
                </a:solidFill>
              </a:defRPr>
            </a:lvl4pPr>
            <a:lvl5pPr marL="685800" indent="-228600">
              <a:lnSpc>
                <a:spcPct val="100000"/>
              </a:lnSpc>
              <a:spcBef>
                <a:spcPts val="600"/>
              </a:spcBef>
              <a:defRPr sz="1400">
                <a:solidFill>
                  <a:schemeClr val="tx1"/>
                </a:solidFill>
              </a:defRPr>
            </a:lvl5pPr>
          </a:lstStyle>
          <a:p>
            <a:pPr lvl="0"/>
            <a:r>
              <a:rPr lang="en-US" dirty="0"/>
              <a:t>Click to Edit Title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Tree>
    <p:extLst>
      <p:ext uri="{BB962C8B-B14F-4D97-AF65-F5344CB8AC3E}">
        <p14:creationId xmlns:p14="http://schemas.microsoft.com/office/powerpoint/2010/main" val="2393300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Yellow Headline Only Image Right">
    <p:spTree>
      <p:nvGrpSpPr>
        <p:cNvPr id="1" name=""/>
        <p:cNvGrpSpPr/>
        <p:nvPr/>
      </p:nvGrpSpPr>
      <p:grpSpPr>
        <a:xfrm>
          <a:off x="0" y="0"/>
          <a:ext cx="0" cy="0"/>
          <a:chOff x="0" y="0"/>
          <a:chExt cx="0" cy="0"/>
        </a:xfrm>
      </p:grpSpPr>
      <p:sp>
        <p:nvSpPr>
          <p:cNvPr id="2" name="Rectangle 1"/>
          <p:cNvSpPr/>
          <p:nvPr/>
        </p:nvSpPr>
        <p:spPr>
          <a:xfrm>
            <a:off x="0" y="0"/>
            <a:ext cx="4974336" cy="6858000"/>
          </a:xfrm>
          <a:prstGeom prst="rect">
            <a:avLst/>
          </a:prstGeom>
          <a:solidFill>
            <a:srgbClr val="FFF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Picture Placeholder 8"/>
          <p:cNvSpPr>
            <a:spLocks noGrp="1"/>
          </p:cNvSpPr>
          <p:nvPr>
            <p:ph type="pic" sz="quarter" idx="10" hasCustomPrompt="1"/>
          </p:nvPr>
        </p:nvSpPr>
        <p:spPr>
          <a:xfrm>
            <a:off x="4968240" y="0"/>
            <a:ext cx="7223760" cy="6858000"/>
          </a:xfrm>
          <a:prstGeom prst="rect">
            <a:avLst/>
          </a:prstGeom>
        </p:spPr>
        <p:txBody>
          <a:bodyPr anchor="ctr" anchorCtr="0"/>
          <a:lstStyle>
            <a:lvl1pPr marL="0" indent="0" algn="ctr">
              <a:buNone/>
              <a:defRPr sz="2400">
                <a:solidFill>
                  <a:schemeClr val="tx1"/>
                </a:solidFill>
              </a:defRPr>
            </a:lvl1pPr>
          </a:lstStyle>
          <a:p>
            <a:r>
              <a:rPr lang="en-US" dirty="0"/>
              <a:t>Drag and Drop Image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4" name="TextBox 13"/>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15" name="Text Placeholder 11"/>
          <p:cNvSpPr>
            <a:spLocks noGrp="1"/>
          </p:cNvSpPr>
          <p:nvPr>
            <p:ph type="body" sz="quarter" idx="12" hasCustomPrompt="1"/>
          </p:nvPr>
        </p:nvSpPr>
        <p:spPr>
          <a:xfrm>
            <a:off x="548640" y="365760"/>
            <a:ext cx="4114800" cy="5852160"/>
          </a:xfrm>
          <a:prstGeom prst="rect">
            <a:avLst/>
          </a:prstGeom>
        </p:spPr>
        <p:txBody>
          <a:bodyPr lIns="0" tIns="0" rIns="0" bIns="0" anchor="ctr" anchorCtr="0">
            <a:noAutofit/>
          </a:bodyPr>
          <a:lstStyle>
            <a:lvl1pPr marL="0" indent="0">
              <a:lnSpc>
                <a:spcPct val="100000"/>
              </a:lnSpc>
              <a:spcBef>
                <a:spcPts val="1800"/>
              </a:spcBef>
              <a:buNone/>
              <a:defRPr sz="4000" b="1">
                <a:solidFill>
                  <a:schemeClr val="tx1"/>
                </a:solidFill>
                <a:latin typeface="+mj-lt"/>
              </a:defRPr>
            </a:lvl1pPr>
            <a:lvl2pPr marL="457200" indent="0">
              <a:buNone/>
              <a:defRPr sz="4000" b="1">
                <a:solidFill>
                  <a:schemeClr val="tx2"/>
                </a:solidFill>
              </a:defRPr>
            </a:lvl2pPr>
            <a:lvl3pPr marL="914400" indent="0">
              <a:buNone/>
              <a:defRPr sz="4000" b="1">
                <a:solidFill>
                  <a:schemeClr val="tx2"/>
                </a:solidFill>
              </a:defRPr>
            </a:lvl3pPr>
            <a:lvl4pPr marL="1371600" indent="0">
              <a:buNone/>
              <a:defRPr sz="4000" b="1">
                <a:solidFill>
                  <a:schemeClr val="tx2"/>
                </a:solidFill>
              </a:defRPr>
            </a:lvl4pPr>
            <a:lvl5pPr marL="1828800" indent="0">
              <a:buNone/>
              <a:defRPr sz="4000" b="1">
                <a:solidFill>
                  <a:schemeClr val="tx2"/>
                </a:solidFill>
              </a:defRPr>
            </a:lvl5pPr>
          </a:lstStyle>
          <a:p>
            <a:pPr lvl="0"/>
            <a:r>
              <a:rPr lang="en-US" dirty="0"/>
              <a:t>Click To Edit Headline Styles</a:t>
            </a:r>
          </a:p>
        </p:txBody>
      </p:sp>
      <p:sp>
        <p:nvSpPr>
          <p:cNvPr id="13"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Tree>
    <p:extLst>
      <p:ext uri="{BB962C8B-B14F-4D97-AF65-F5344CB8AC3E}">
        <p14:creationId xmlns:p14="http://schemas.microsoft.com/office/powerpoint/2010/main" val="2182265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Yellow Headline Sub Text Left Image Right">
    <p:spTree>
      <p:nvGrpSpPr>
        <p:cNvPr id="1" name=""/>
        <p:cNvGrpSpPr/>
        <p:nvPr/>
      </p:nvGrpSpPr>
      <p:grpSpPr>
        <a:xfrm>
          <a:off x="0" y="0"/>
          <a:ext cx="0" cy="0"/>
          <a:chOff x="0" y="0"/>
          <a:chExt cx="0" cy="0"/>
        </a:xfrm>
      </p:grpSpPr>
      <p:sp>
        <p:nvSpPr>
          <p:cNvPr id="7" name="Rectangle 6"/>
          <p:cNvSpPr/>
          <p:nvPr/>
        </p:nvSpPr>
        <p:spPr>
          <a:xfrm>
            <a:off x="0" y="0"/>
            <a:ext cx="4974336" cy="6858000"/>
          </a:xfrm>
          <a:prstGeom prst="rect">
            <a:avLst/>
          </a:prstGeom>
          <a:solidFill>
            <a:srgbClr val="FFF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Picture Placeholder 8"/>
          <p:cNvSpPr>
            <a:spLocks noGrp="1"/>
          </p:cNvSpPr>
          <p:nvPr>
            <p:ph type="pic" sz="quarter" idx="10" hasCustomPrompt="1"/>
          </p:nvPr>
        </p:nvSpPr>
        <p:spPr>
          <a:xfrm>
            <a:off x="4969435" y="0"/>
            <a:ext cx="7222565" cy="6858000"/>
          </a:xfrm>
          <a:prstGeom prst="rect">
            <a:avLst/>
          </a:prstGeom>
        </p:spPr>
        <p:txBody>
          <a:bodyPr anchor="ctr" anchorCtr="0"/>
          <a:lstStyle>
            <a:lvl1pPr marL="0" indent="0" algn="ctr">
              <a:buNone/>
              <a:defRPr sz="2400">
                <a:solidFill>
                  <a:schemeClr val="tx1"/>
                </a:solidFill>
              </a:defRPr>
            </a:lvl1pPr>
          </a:lstStyle>
          <a:p>
            <a:r>
              <a:rPr lang="en-US" dirty="0"/>
              <a:t>Drag and Drop Image</a:t>
            </a:r>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3" name="Text Placeholder 2"/>
          <p:cNvSpPr>
            <a:spLocks noGrp="1"/>
          </p:cNvSpPr>
          <p:nvPr>
            <p:ph type="body" sz="quarter" idx="19" hasCustomPrompt="1"/>
          </p:nvPr>
        </p:nvSpPr>
        <p:spPr>
          <a:xfrm>
            <a:off x="548640" y="365760"/>
            <a:ext cx="4114800" cy="5852160"/>
          </a:xfrm>
          <a:prstGeom prst="rect">
            <a:avLst/>
          </a:prstGeom>
        </p:spPr>
        <p:txBody>
          <a:bodyPr lIns="0" tIns="0" rIns="0" bIns="0">
            <a:noAutofit/>
          </a:bodyPr>
          <a:lstStyle>
            <a:lvl1pPr marL="0" indent="0">
              <a:lnSpc>
                <a:spcPct val="100000"/>
              </a:lnSpc>
              <a:spcBef>
                <a:spcPts val="0"/>
              </a:spcBef>
              <a:buNone/>
              <a:defRPr sz="4000" b="1">
                <a:solidFill>
                  <a:schemeClr val="tx1"/>
                </a:solidFill>
              </a:defRPr>
            </a:lvl1pPr>
            <a:lvl2pPr marL="0" indent="0">
              <a:lnSpc>
                <a:spcPct val="100000"/>
              </a:lnSpc>
              <a:spcBef>
                <a:spcPts val="1800"/>
              </a:spcBef>
              <a:buNone/>
              <a:defRPr sz="2000" b="1">
                <a:solidFill>
                  <a:schemeClr val="tx1"/>
                </a:solidFill>
              </a:defRPr>
            </a:lvl2pPr>
            <a:lvl3pPr marL="228600" indent="-228600">
              <a:lnSpc>
                <a:spcPct val="100000"/>
              </a:lnSpc>
              <a:spcBef>
                <a:spcPts val="1500"/>
              </a:spcBef>
              <a:defRPr sz="1600">
                <a:solidFill>
                  <a:schemeClr val="tx1"/>
                </a:solidFill>
              </a:defRPr>
            </a:lvl3pPr>
            <a:lvl4pPr marL="458788" indent="-228600">
              <a:lnSpc>
                <a:spcPct val="100000"/>
              </a:lnSpc>
              <a:spcBef>
                <a:spcPts val="1200"/>
              </a:spcBef>
              <a:defRPr sz="1600">
                <a:solidFill>
                  <a:schemeClr val="tx1"/>
                </a:solidFill>
              </a:defRPr>
            </a:lvl4pPr>
            <a:lvl5pPr marL="685800" indent="-228600">
              <a:lnSpc>
                <a:spcPct val="100000"/>
              </a:lnSpc>
              <a:spcBef>
                <a:spcPts val="600"/>
              </a:spcBef>
              <a:defRPr sz="1400">
                <a:solidFill>
                  <a:schemeClr val="tx1"/>
                </a:solidFill>
              </a:defRPr>
            </a:lvl5pPr>
          </a:lstStyle>
          <a:p>
            <a:pPr lvl="0"/>
            <a:r>
              <a:rPr lang="en-US" dirty="0"/>
              <a:t>Click to Edit Title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Tree>
    <p:extLst>
      <p:ext uri="{BB962C8B-B14F-4D97-AF65-F5344CB8AC3E}">
        <p14:creationId xmlns:p14="http://schemas.microsoft.com/office/powerpoint/2010/main" val="42281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age with Full Bleed Image">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ext Placeholder 8"/>
          <p:cNvSpPr>
            <a:spLocks noGrp="1"/>
          </p:cNvSpPr>
          <p:nvPr>
            <p:ph type="body" sz="quarter" idx="12" hasCustomPrompt="1"/>
          </p:nvPr>
        </p:nvSpPr>
        <p:spPr>
          <a:xfrm>
            <a:off x="548640" y="376341"/>
            <a:ext cx="5258117" cy="731520"/>
          </a:xfrm>
          <a:prstGeom prst="rect">
            <a:avLst/>
          </a:prstGeom>
          <a:solidFill>
            <a:srgbClr val="FFF203"/>
          </a:solidFill>
        </p:spPr>
        <p:txBody>
          <a:bodyPr wrap="square" lIns="91440" tIns="0" rIns="91440" bIns="0" anchor="ctr">
            <a:noAutofit/>
          </a:bodyPr>
          <a:lstStyle>
            <a:lvl1pPr marL="0" indent="0">
              <a:lnSpc>
                <a:spcPct val="100000"/>
              </a:lnSpc>
              <a:spcBef>
                <a:spcPts val="0"/>
              </a:spcBef>
              <a:buFontTx/>
              <a:buNone/>
              <a:defRPr sz="5500" b="1" i="0" cap="all" baseline="0">
                <a:solidFill>
                  <a:schemeClr val="tx1"/>
                </a:solidFill>
                <a:latin typeface="Arial" charset="0"/>
                <a:ea typeface="Arial" charset="0"/>
                <a:cs typeface="Arial" charset="0"/>
              </a:defRPr>
            </a:lvl1pPr>
            <a:lvl2pPr marL="457200" indent="0">
              <a:buFontTx/>
              <a:buNone/>
              <a:defRPr b="1" i="0">
                <a:solidFill>
                  <a:schemeClr val="tx2"/>
                </a:solidFill>
                <a:latin typeface="Arial" charset="0"/>
                <a:ea typeface="Arial" charset="0"/>
                <a:cs typeface="Arial" charset="0"/>
              </a:defRPr>
            </a:lvl2pPr>
            <a:lvl3pPr marL="914400" indent="0">
              <a:buFontTx/>
              <a:buNone/>
              <a:defRPr b="1" i="0">
                <a:solidFill>
                  <a:schemeClr val="tx2"/>
                </a:solidFill>
                <a:latin typeface="Arial" charset="0"/>
                <a:ea typeface="Arial" charset="0"/>
                <a:cs typeface="Arial" charset="0"/>
              </a:defRPr>
            </a:lvl3pPr>
            <a:lvl4pPr marL="1371600" indent="0">
              <a:buFontTx/>
              <a:buNone/>
              <a:defRPr b="1" i="0">
                <a:solidFill>
                  <a:schemeClr val="tx2"/>
                </a:solidFill>
                <a:latin typeface="Arial" charset="0"/>
                <a:ea typeface="Arial" charset="0"/>
                <a:cs typeface="Arial" charset="0"/>
              </a:defRPr>
            </a:lvl4pPr>
            <a:lvl5pPr marL="1828800" indent="0">
              <a:buFontTx/>
              <a:buNone/>
              <a:defRPr b="1" i="0">
                <a:solidFill>
                  <a:schemeClr val="tx2"/>
                </a:solidFill>
                <a:latin typeface="Arial" charset="0"/>
                <a:ea typeface="Arial" charset="0"/>
                <a:cs typeface="Arial" charset="0"/>
              </a:defRPr>
            </a:lvl5pPr>
          </a:lstStyle>
          <a:p>
            <a:pPr lvl="0"/>
            <a:r>
              <a:rPr lang="en-US" dirty="0"/>
              <a:t>CLICK TO EDIT</a:t>
            </a:r>
          </a:p>
        </p:txBody>
      </p:sp>
      <p:sp>
        <p:nvSpPr>
          <p:cNvPr id="15" name="Text Placeholder 8"/>
          <p:cNvSpPr>
            <a:spLocks noGrp="1"/>
          </p:cNvSpPr>
          <p:nvPr>
            <p:ph type="body" sz="quarter" idx="13" hasCustomPrompt="1"/>
          </p:nvPr>
        </p:nvSpPr>
        <p:spPr>
          <a:xfrm>
            <a:off x="548640" y="1165294"/>
            <a:ext cx="3760555" cy="731520"/>
          </a:xfrm>
          <a:prstGeom prst="rect">
            <a:avLst/>
          </a:prstGeom>
          <a:solidFill>
            <a:srgbClr val="FFF203"/>
          </a:solidFill>
        </p:spPr>
        <p:txBody>
          <a:bodyPr wrap="square" lIns="91440" tIns="0" rIns="91440" bIns="0" anchor="ctr">
            <a:noAutofit/>
          </a:bodyPr>
          <a:lstStyle>
            <a:lvl1pPr marL="0" indent="0">
              <a:lnSpc>
                <a:spcPct val="100000"/>
              </a:lnSpc>
              <a:spcBef>
                <a:spcPts val="0"/>
              </a:spcBef>
              <a:buFontTx/>
              <a:buNone/>
              <a:defRPr sz="5500" b="1" i="0" cap="all" baseline="0">
                <a:solidFill>
                  <a:schemeClr val="tx1"/>
                </a:solidFill>
                <a:latin typeface="Arial" charset="0"/>
                <a:ea typeface="Arial" charset="0"/>
                <a:cs typeface="Arial" charset="0"/>
              </a:defRPr>
            </a:lvl1pPr>
            <a:lvl2pPr marL="457200" indent="0">
              <a:buFontTx/>
              <a:buNone/>
              <a:defRPr b="1" i="0">
                <a:solidFill>
                  <a:schemeClr val="tx2"/>
                </a:solidFill>
                <a:latin typeface="Arial" charset="0"/>
                <a:ea typeface="Arial" charset="0"/>
                <a:cs typeface="Arial" charset="0"/>
              </a:defRPr>
            </a:lvl2pPr>
            <a:lvl3pPr marL="914400" indent="0">
              <a:buFontTx/>
              <a:buNone/>
              <a:defRPr b="1" i="0">
                <a:solidFill>
                  <a:schemeClr val="tx2"/>
                </a:solidFill>
                <a:latin typeface="Arial" charset="0"/>
                <a:ea typeface="Arial" charset="0"/>
                <a:cs typeface="Arial" charset="0"/>
              </a:defRPr>
            </a:lvl3pPr>
            <a:lvl4pPr marL="1371600" indent="0">
              <a:buFontTx/>
              <a:buNone/>
              <a:defRPr b="1" i="0">
                <a:solidFill>
                  <a:schemeClr val="tx2"/>
                </a:solidFill>
                <a:latin typeface="Arial" charset="0"/>
                <a:ea typeface="Arial" charset="0"/>
                <a:cs typeface="Arial" charset="0"/>
              </a:defRPr>
            </a:lvl4pPr>
            <a:lvl5pPr marL="1828800" indent="0">
              <a:buFontTx/>
              <a:buNone/>
              <a:defRPr b="1" i="0">
                <a:solidFill>
                  <a:schemeClr val="tx2"/>
                </a:solidFill>
                <a:latin typeface="Arial" charset="0"/>
                <a:ea typeface="Arial" charset="0"/>
                <a:cs typeface="Arial" charset="0"/>
              </a:defRPr>
            </a:lvl5pPr>
          </a:lstStyle>
          <a:p>
            <a:pPr lvl="0"/>
            <a:r>
              <a:rPr lang="en-US" dirty="0"/>
              <a:t>HEADLINE</a:t>
            </a:r>
          </a:p>
        </p:txBody>
      </p:sp>
      <p:sp>
        <p:nvSpPr>
          <p:cNvPr id="17" name="Text Placeholder 8"/>
          <p:cNvSpPr>
            <a:spLocks noGrp="1"/>
          </p:cNvSpPr>
          <p:nvPr>
            <p:ph type="body" sz="quarter" idx="14" hasCustomPrompt="1"/>
          </p:nvPr>
        </p:nvSpPr>
        <p:spPr>
          <a:xfrm>
            <a:off x="548640" y="1954247"/>
            <a:ext cx="2176951" cy="731520"/>
          </a:xfrm>
          <a:prstGeom prst="rect">
            <a:avLst/>
          </a:prstGeom>
          <a:solidFill>
            <a:srgbClr val="FFF203"/>
          </a:solidFill>
        </p:spPr>
        <p:txBody>
          <a:bodyPr wrap="square" lIns="91440" tIns="0" rIns="91440" bIns="0" anchor="ctr">
            <a:noAutofit/>
          </a:bodyPr>
          <a:lstStyle>
            <a:lvl1pPr marL="0" indent="0">
              <a:lnSpc>
                <a:spcPct val="100000"/>
              </a:lnSpc>
              <a:spcBef>
                <a:spcPts val="0"/>
              </a:spcBef>
              <a:buFontTx/>
              <a:buNone/>
              <a:defRPr sz="5500" b="1" i="0" cap="all" baseline="0">
                <a:solidFill>
                  <a:schemeClr val="tx1"/>
                </a:solidFill>
                <a:latin typeface="Arial" charset="0"/>
                <a:ea typeface="Arial" charset="0"/>
                <a:cs typeface="Arial" charset="0"/>
              </a:defRPr>
            </a:lvl1pPr>
            <a:lvl2pPr marL="457200" indent="0">
              <a:buFontTx/>
              <a:buNone/>
              <a:defRPr b="1" i="0">
                <a:solidFill>
                  <a:schemeClr val="tx2"/>
                </a:solidFill>
                <a:latin typeface="Arial" charset="0"/>
                <a:ea typeface="Arial" charset="0"/>
                <a:cs typeface="Arial" charset="0"/>
              </a:defRPr>
            </a:lvl2pPr>
            <a:lvl3pPr marL="914400" indent="0">
              <a:buFontTx/>
              <a:buNone/>
              <a:defRPr b="1" i="0">
                <a:solidFill>
                  <a:schemeClr val="tx2"/>
                </a:solidFill>
                <a:latin typeface="Arial" charset="0"/>
                <a:ea typeface="Arial" charset="0"/>
                <a:cs typeface="Arial" charset="0"/>
              </a:defRPr>
            </a:lvl3pPr>
            <a:lvl4pPr marL="1371600" indent="0">
              <a:buFontTx/>
              <a:buNone/>
              <a:defRPr b="1" i="0">
                <a:solidFill>
                  <a:schemeClr val="tx2"/>
                </a:solidFill>
                <a:latin typeface="Arial" charset="0"/>
                <a:ea typeface="Arial" charset="0"/>
                <a:cs typeface="Arial" charset="0"/>
              </a:defRPr>
            </a:lvl4pPr>
            <a:lvl5pPr marL="1828800" indent="0">
              <a:buFontTx/>
              <a:buNone/>
              <a:defRPr b="1" i="0">
                <a:solidFill>
                  <a:schemeClr val="tx2"/>
                </a:solidFill>
                <a:latin typeface="Arial" charset="0"/>
                <a:ea typeface="Arial" charset="0"/>
                <a:cs typeface="Arial" charset="0"/>
              </a:defRPr>
            </a:lvl5pPr>
          </a:lstStyle>
          <a:p>
            <a:pPr lvl="0"/>
            <a:r>
              <a:rPr lang="en-US" dirty="0"/>
              <a:t>HERE</a:t>
            </a:r>
          </a:p>
        </p:txBody>
      </p:sp>
      <p:sp>
        <p:nvSpPr>
          <p:cNvPr id="7" name="Text Placeholder 15"/>
          <p:cNvSpPr>
            <a:spLocks noGrp="1"/>
          </p:cNvSpPr>
          <p:nvPr>
            <p:ph type="body" sz="quarter" idx="10"/>
          </p:nvPr>
        </p:nvSpPr>
        <p:spPr bwMode="gray">
          <a:xfrm>
            <a:off x="2698836" y="5943600"/>
            <a:ext cx="4968875" cy="239336"/>
          </a:xfrm>
          <a:prstGeom prst="rect">
            <a:avLst/>
          </a:prstGeom>
        </p:spPr>
        <p:txBody>
          <a:bodyPr lIns="0" tIns="0" rIns="0" bIns="0">
            <a:noAutofit/>
          </a:bodyPr>
          <a:lstStyle>
            <a:lvl1pPr marL="0" indent="0">
              <a:buFontTx/>
              <a:buNone/>
              <a:defRPr sz="1800">
                <a:solidFill>
                  <a:schemeClr val="bg1"/>
                </a:solidFill>
                <a:latin typeface="+mn-lt"/>
                <a:ea typeface="Arial" charset="0"/>
                <a:cs typeface="Arial" charset="0"/>
              </a:defRPr>
            </a:lvl1pPr>
            <a:lvl2pPr>
              <a:defRPr sz="1400">
                <a:latin typeface="Arial" charset="0"/>
                <a:ea typeface="Arial" charset="0"/>
                <a:cs typeface="Arial" charset="0"/>
              </a:defRPr>
            </a:lvl2pPr>
            <a:lvl3pPr>
              <a:defRPr sz="1400">
                <a:latin typeface="Arial" charset="0"/>
                <a:ea typeface="Arial" charset="0"/>
                <a:cs typeface="Arial" charset="0"/>
              </a:defRPr>
            </a:lvl3pPr>
            <a:lvl4pPr>
              <a:defRPr sz="1400">
                <a:latin typeface="Arial" charset="0"/>
                <a:ea typeface="Arial" charset="0"/>
                <a:cs typeface="Arial" charset="0"/>
              </a:defRPr>
            </a:lvl4pPr>
            <a:lvl5pPr>
              <a:defRPr sz="1400">
                <a:latin typeface="Arial" charset="0"/>
                <a:ea typeface="Arial" charset="0"/>
                <a:cs typeface="Arial" charset="0"/>
              </a:defRPr>
            </a:lvl5pPr>
          </a:lstStyle>
          <a:p>
            <a:pPr lvl="0"/>
            <a:r>
              <a:rPr lang="en-US"/>
              <a:t>Edit Master text styles</a:t>
            </a:r>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5984465"/>
            <a:ext cx="1820570" cy="351650"/>
          </a:xfrm>
          <a:prstGeom prst="rect">
            <a:avLst/>
          </a:prstGeom>
          <a:noFill/>
        </p:spPr>
      </p:pic>
    </p:spTree>
    <p:extLst>
      <p:ext uri="{BB962C8B-B14F-4D97-AF65-F5344CB8AC3E}">
        <p14:creationId xmlns:p14="http://schemas.microsoft.com/office/powerpoint/2010/main" val="14611435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ivider Slide Single Line">
    <p:spTree>
      <p:nvGrpSpPr>
        <p:cNvPr id="1" name=""/>
        <p:cNvGrpSpPr/>
        <p:nvPr/>
      </p:nvGrpSpPr>
      <p:grpSpPr>
        <a:xfrm>
          <a:off x="0" y="0"/>
          <a:ext cx="0" cy="0"/>
          <a:chOff x="0" y="0"/>
          <a:chExt cx="0" cy="0"/>
        </a:xfrm>
      </p:grpSpPr>
      <p:sp>
        <p:nvSpPr>
          <p:cNvPr id="10" name="Picture Placeholder 9"/>
          <p:cNvSpPr>
            <a:spLocks noGrp="1"/>
          </p:cNvSpPr>
          <p:nvPr>
            <p:ph type="pic" sz="quarter" idx="11" hasCustomPrompt="1"/>
          </p:nvPr>
        </p:nvSpPr>
        <p:spPr>
          <a:xfrm>
            <a:off x="0" y="0"/>
            <a:ext cx="12192000" cy="6858000"/>
          </a:xfrm>
          <a:prstGeom prst="rect">
            <a:avLst/>
          </a:prstGeom>
        </p:spPr>
        <p:txBody>
          <a:bodyPr anchor="ctr" anchorCtr="0"/>
          <a:lstStyle>
            <a:lvl1pPr marL="0" indent="0" algn="ctr">
              <a:buNone/>
              <a:defRPr sz="2400" baseline="0">
                <a:solidFill>
                  <a:schemeClr val="tx1"/>
                </a:solidFill>
              </a:defRPr>
            </a:lvl1pPr>
          </a:lstStyle>
          <a:p>
            <a:r>
              <a:rPr lang="en-US" dirty="0"/>
              <a:t>Drag and Drop Image</a:t>
            </a:r>
          </a:p>
        </p:txBody>
      </p:sp>
      <p:sp>
        <p:nvSpPr>
          <p:cNvPr id="2" name="Title 1"/>
          <p:cNvSpPr>
            <a:spLocks noGrp="1"/>
          </p:cNvSpPr>
          <p:nvPr>
            <p:ph type="title" hasCustomPrompt="1"/>
          </p:nvPr>
        </p:nvSpPr>
        <p:spPr>
          <a:xfrm>
            <a:off x="0" y="5146301"/>
            <a:ext cx="6126480" cy="594360"/>
          </a:xfrm>
          <a:solidFill>
            <a:srgbClr val="FFF203"/>
          </a:solidFill>
        </p:spPr>
        <p:txBody>
          <a:bodyPr lIns="548640" rIns="91440" anchor="ctr" anchorCtr="0">
            <a:noAutofit/>
          </a:bodyPr>
          <a:lstStyle>
            <a:lvl1pPr algn="l">
              <a:defRPr sz="4400" cap="all" baseline="0">
                <a:solidFill>
                  <a:schemeClr val="tx1"/>
                </a:solidFill>
              </a:defRPr>
            </a:lvl1pPr>
          </a:lstStyle>
          <a:p>
            <a:r>
              <a:rPr lang="en-US" dirty="0"/>
              <a:t>Divider headline</a:t>
            </a:r>
          </a:p>
        </p:txBody>
      </p:sp>
      <p:sp>
        <p:nvSpPr>
          <p:cNvPr id="3" name="Slide Number Placeholder 2"/>
          <p:cNvSpPr>
            <a:spLocks noGrp="1"/>
          </p:cNvSpPr>
          <p:nvPr>
            <p:ph type="sldNum" sz="quarter" idx="12"/>
          </p:nvPr>
        </p:nvSpPr>
        <p:spPr/>
        <p:txBody>
          <a:bodyPr/>
          <a:lstStyle/>
          <a:p>
            <a:fld id="{3557A5E0-42A1-4219-A27A-56DCAEF617DA}" type="slidenum">
              <a:rPr lang="en-US" smtClean="0"/>
              <a:t>‹#›</a:t>
            </a:fld>
            <a:endParaRPr lang="en-US" dirty="0"/>
          </a:p>
        </p:txBody>
      </p:sp>
    </p:spTree>
    <p:extLst>
      <p:ext uri="{BB962C8B-B14F-4D97-AF65-F5344CB8AC3E}">
        <p14:creationId xmlns:p14="http://schemas.microsoft.com/office/powerpoint/2010/main" val="879381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Divider Slide Double Line">
    <p:spTree>
      <p:nvGrpSpPr>
        <p:cNvPr id="1" name=""/>
        <p:cNvGrpSpPr/>
        <p:nvPr/>
      </p:nvGrpSpPr>
      <p:grpSpPr>
        <a:xfrm>
          <a:off x="0" y="0"/>
          <a:ext cx="0" cy="0"/>
          <a:chOff x="0" y="0"/>
          <a:chExt cx="0" cy="0"/>
        </a:xfrm>
      </p:grpSpPr>
      <p:sp>
        <p:nvSpPr>
          <p:cNvPr id="10" name="Picture Placeholder 9"/>
          <p:cNvSpPr>
            <a:spLocks noGrp="1"/>
          </p:cNvSpPr>
          <p:nvPr>
            <p:ph type="pic" sz="quarter" idx="11" hasCustomPrompt="1"/>
          </p:nvPr>
        </p:nvSpPr>
        <p:spPr>
          <a:xfrm>
            <a:off x="0" y="0"/>
            <a:ext cx="12192000" cy="6858000"/>
          </a:xfrm>
          <a:prstGeom prst="rect">
            <a:avLst/>
          </a:prstGeom>
        </p:spPr>
        <p:txBody>
          <a:bodyPr anchor="ctr" anchorCtr="0"/>
          <a:lstStyle>
            <a:lvl1pPr marL="0" indent="0" algn="ctr">
              <a:buNone/>
              <a:defRPr sz="2400" baseline="0">
                <a:solidFill>
                  <a:schemeClr val="tx1"/>
                </a:solidFill>
              </a:defRPr>
            </a:lvl1pPr>
          </a:lstStyle>
          <a:p>
            <a:r>
              <a:rPr lang="en-US" dirty="0"/>
              <a:t>Drag and Drop Image</a:t>
            </a:r>
          </a:p>
        </p:txBody>
      </p:sp>
      <p:sp>
        <p:nvSpPr>
          <p:cNvPr id="2" name="Title 1"/>
          <p:cNvSpPr>
            <a:spLocks noGrp="1"/>
          </p:cNvSpPr>
          <p:nvPr>
            <p:ph type="title" hasCustomPrompt="1"/>
          </p:nvPr>
        </p:nvSpPr>
        <p:spPr>
          <a:xfrm>
            <a:off x="0" y="4416552"/>
            <a:ext cx="6126480" cy="594360"/>
          </a:xfrm>
          <a:solidFill>
            <a:srgbClr val="FFF203"/>
          </a:solidFill>
        </p:spPr>
        <p:txBody>
          <a:bodyPr lIns="548640" rIns="91440" anchor="ctr" anchorCtr="0">
            <a:noAutofit/>
          </a:bodyPr>
          <a:lstStyle>
            <a:lvl1pPr algn="l">
              <a:lnSpc>
                <a:spcPct val="100000"/>
              </a:lnSpc>
              <a:spcBef>
                <a:spcPts val="0"/>
              </a:spcBef>
              <a:defRPr sz="4400" cap="all" baseline="0">
                <a:solidFill>
                  <a:schemeClr val="tx1"/>
                </a:solidFill>
              </a:defRPr>
            </a:lvl1pPr>
          </a:lstStyle>
          <a:p>
            <a:r>
              <a:rPr lang="en-US" dirty="0"/>
              <a:t>Double Divider</a:t>
            </a:r>
          </a:p>
        </p:txBody>
      </p:sp>
      <p:sp>
        <p:nvSpPr>
          <p:cNvPr id="4" name="Text Placeholder 3"/>
          <p:cNvSpPr>
            <a:spLocks noGrp="1"/>
          </p:cNvSpPr>
          <p:nvPr>
            <p:ph type="body" sz="quarter" idx="12" hasCustomPrompt="1"/>
          </p:nvPr>
        </p:nvSpPr>
        <p:spPr>
          <a:xfrm>
            <a:off x="0" y="5151192"/>
            <a:ext cx="4114800" cy="594360"/>
          </a:xfrm>
          <a:solidFill>
            <a:schemeClr val="accent2"/>
          </a:solidFill>
        </p:spPr>
        <p:txBody>
          <a:bodyPr lIns="548640" rIns="91440" anchor="ctr" anchorCtr="0">
            <a:noAutofit/>
          </a:bodyPr>
          <a:lstStyle>
            <a:lvl1pPr>
              <a:lnSpc>
                <a:spcPct val="100000"/>
              </a:lnSpc>
              <a:spcBef>
                <a:spcPts val="0"/>
              </a:spcBef>
              <a:defRPr sz="4400" b="1" cap="all" baseline="0">
                <a:solidFill>
                  <a:schemeClr val="tx1"/>
                </a:solidFill>
                <a:latin typeface="+mj-lt"/>
              </a:defRPr>
            </a:lvl1pPr>
          </a:lstStyle>
          <a:p>
            <a:pPr lvl="0"/>
            <a:r>
              <a:rPr lang="en-US" dirty="0"/>
              <a:t>headline</a:t>
            </a:r>
          </a:p>
        </p:txBody>
      </p:sp>
      <p:sp>
        <p:nvSpPr>
          <p:cNvPr id="3" name="Slide Number Placeholder 2"/>
          <p:cNvSpPr>
            <a:spLocks noGrp="1"/>
          </p:cNvSpPr>
          <p:nvPr>
            <p:ph type="sldNum" sz="quarter" idx="13"/>
          </p:nvPr>
        </p:nvSpPr>
        <p:spPr/>
        <p:txBody>
          <a:bodyPr/>
          <a:lstStyle/>
          <a:p>
            <a:fld id="{3557A5E0-42A1-4219-A27A-56DCAEF617DA}" type="slidenum">
              <a:rPr lang="en-US" smtClean="0"/>
              <a:t>‹#›</a:t>
            </a:fld>
            <a:endParaRPr lang="en-US" dirty="0"/>
          </a:p>
        </p:txBody>
      </p:sp>
    </p:spTree>
    <p:extLst>
      <p:ext uri="{BB962C8B-B14F-4D97-AF65-F5344CB8AC3E}">
        <p14:creationId xmlns:p14="http://schemas.microsoft.com/office/powerpoint/2010/main" val="1329521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Statement White">
    <p:spTree>
      <p:nvGrpSpPr>
        <p:cNvPr id="1" name=""/>
        <p:cNvGrpSpPr/>
        <p:nvPr/>
      </p:nvGrpSpPr>
      <p:grpSpPr>
        <a:xfrm>
          <a:off x="0" y="0"/>
          <a:ext cx="0" cy="0"/>
          <a:chOff x="0" y="0"/>
          <a:chExt cx="0" cy="0"/>
        </a:xfrm>
      </p:grpSpPr>
      <p:sp>
        <p:nvSpPr>
          <p:cNvPr id="8" name="Text Placeholder 11"/>
          <p:cNvSpPr>
            <a:spLocks noGrp="1"/>
          </p:cNvSpPr>
          <p:nvPr>
            <p:ph type="body" sz="quarter" idx="12" hasCustomPrompt="1"/>
          </p:nvPr>
        </p:nvSpPr>
        <p:spPr>
          <a:xfrm>
            <a:off x="548640" y="548639"/>
            <a:ext cx="8321040" cy="5669280"/>
          </a:xfrm>
          <a:prstGeom prst="rect">
            <a:avLst/>
          </a:prstGeom>
        </p:spPr>
        <p:txBody>
          <a:bodyPr lIns="0" tIns="0" rIns="0" bIns="0" anchor="ctr" anchorCtr="0">
            <a:noAutofit/>
          </a:bodyPr>
          <a:lstStyle>
            <a:lvl1pPr marL="0" indent="0">
              <a:lnSpc>
                <a:spcPct val="100000"/>
              </a:lnSpc>
              <a:spcBef>
                <a:spcPts val="3000"/>
              </a:spcBef>
              <a:buNone/>
              <a:defRPr sz="4000" b="1">
                <a:solidFill>
                  <a:schemeClr val="tx1"/>
                </a:solidFill>
                <a:latin typeface="+mj-lt"/>
              </a:defRPr>
            </a:lvl1pPr>
            <a:lvl2pPr marL="457200" indent="0">
              <a:buNone/>
              <a:defRPr sz="4000" b="1">
                <a:solidFill>
                  <a:schemeClr val="tx2"/>
                </a:solidFill>
              </a:defRPr>
            </a:lvl2pPr>
            <a:lvl3pPr marL="914400" indent="0">
              <a:buNone/>
              <a:defRPr sz="4000" b="1">
                <a:solidFill>
                  <a:schemeClr val="tx2"/>
                </a:solidFill>
              </a:defRPr>
            </a:lvl3pPr>
            <a:lvl4pPr marL="1371600" indent="0">
              <a:buNone/>
              <a:defRPr sz="4000" b="1">
                <a:solidFill>
                  <a:schemeClr val="tx2"/>
                </a:solidFill>
              </a:defRPr>
            </a:lvl4pPr>
            <a:lvl5pPr marL="1828800" indent="0">
              <a:buNone/>
              <a:defRPr sz="4000" b="1">
                <a:solidFill>
                  <a:schemeClr val="tx2"/>
                </a:solidFill>
              </a:defRPr>
            </a:lvl5pPr>
          </a:lstStyle>
          <a:p>
            <a:pPr lvl="0"/>
            <a:r>
              <a:rPr lang="en-US" dirty="0"/>
              <a:t>Click To Edit Headline Styles</a:t>
            </a: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0" name="TextBox 9"/>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254646769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tatement White w/ intro copy">
    <p:spTree>
      <p:nvGrpSpPr>
        <p:cNvPr id="1" name=""/>
        <p:cNvGrpSpPr/>
        <p:nvPr/>
      </p:nvGrpSpPr>
      <p:grpSpPr>
        <a:xfrm>
          <a:off x="0" y="0"/>
          <a:ext cx="0" cy="0"/>
          <a:chOff x="0" y="0"/>
          <a:chExt cx="0" cy="0"/>
        </a:xfrm>
      </p:grpSpPr>
      <p:sp>
        <p:nvSpPr>
          <p:cNvPr id="8" name="Text Placeholder 11"/>
          <p:cNvSpPr>
            <a:spLocks noGrp="1"/>
          </p:cNvSpPr>
          <p:nvPr>
            <p:ph type="body" sz="quarter" idx="12" hasCustomPrompt="1"/>
          </p:nvPr>
        </p:nvSpPr>
        <p:spPr>
          <a:xfrm>
            <a:off x="548640" y="548639"/>
            <a:ext cx="5577840" cy="5669280"/>
          </a:xfrm>
          <a:prstGeom prst="rect">
            <a:avLst/>
          </a:prstGeom>
        </p:spPr>
        <p:txBody>
          <a:bodyPr lIns="0" tIns="0" rIns="0" bIns="0" anchor="ctr" anchorCtr="0">
            <a:noAutofit/>
          </a:bodyPr>
          <a:lstStyle>
            <a:lvl1pPr marL="0" indent="0">
              <a:lnSpc>
                <a:spcPct val="100000"/>
              </a:lnSpc>
              <a:spcBef>
                <a:spcPts val="3000"/>
              </a:spcBef>
              <a:buNone/>
              <a:defRPr sz="4000" b="1">
                <a:solidFill>
                  <a:schemeClr val="tx1"/>
                </a:solidFill>
                <a:latin typeface="+mj-lt"/>
              </a:defRPr>
            </a:lvl1pPr>
            <a:lvl2pPr marL="457200" indent="0">
              <a:buNone/>
              <a:defRPr sz="4000" b="1">
                <a:solidFill>
                  <a:schemeClr val="tx2"/>
                </a:solidFill>
              </a:defRPr>
            </a:lvl2pPr>
            <a:lvl3pPr marL="914400" indent="0">
              <a:buNone/>
              <a:defRPr sz="4000" b="1">
                <a:solidFill>
                  <a:schemeClr val="tx2"/>
                </a:solidFill>
              </a:defRPr>
            </a:lvl3pPr>
            <a:lvl4pPr marL="1371600" indent="0">
              <a:buNone/>
              <a:defRPr sz="4000" b="1">
                <a:solidFill>
                  <a:schemeClr val="tx2"/>
                </a:solidFill>
              </a:defRPr>
            </a:lvl4pPr>
            <a:lvl5pPr marL="1828800" indent="0">
              <a:buNone/>
              <a:defRPr sz="4000" b="1">
                <a:solidFill>
                  <a:schemeClr val="tx2"/>
                </a:solidFill>
              </a:defRPr>
            </a:lvl5pPr>
          </a:lstStyle>
          <a:p>
            <a:pPr lvl="0"/>
            <a:r>
              <a:rPr lang="en-US" dirty="0"/>
              <a:t>Click To Edit Headline Styles</a:t>
            </a: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0" name="TextBox 9"/>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3" name="Content Placeholder 2"/>
          <p:cNvSpPr>
            <a:spLocks noGrp="1"/>
          </p:cNvSpPr>
          <p:nvPr>
            <p:ph sz="quarter" idx="16"/>
          </p:nvPr>
        </p:nvSpPr>
        <p:spPr>
          <a:xfrm>
            <a:off x="7068312" y="1325879"/>
            <a:ext cx="4572000" cy="4114800"/>
          </a:xfrm>
        </p:spPr>
        <p:txBody>
          <a:bodyPr anchor="ctr" anchorCtr="0">
            <a:normAutofit/>
          </a:bodyPr>
          <a:lstStyle>
            <a:lvl1pPr>
              <a:spcBef>
                <a:spcPts val="2400"/>
              </a:spcBef>
              <a:defRPr sz="2000">
                <a:solidFill>
                  <a:schemeClr val="tx1"/>
                </a:solidFill>
              </a:defRPr>
            </a:lvl1pPr>
            <a:lvl2pPr>
              <a:spcBef>
                <a:spcPts val="2400"/>
              </a:spcBef>
              <a:defRPr sz="2000">
                <a:solidFill>
                  <a:schemeClr val="tx1"/>
                </a:solidFill>
              </a:defRPr>
            </a:lvl2pPr>
            <a:lvl3pPr>
              <a:defRPr sz="1800">
                <a:solidFill>
                  <a:schemeClr val="tx1"/>
                </a:solidFill>
              </a:defRPr>
            </a:lvl3pPr>
            <a:lvl4pPr>
              <a:spcBef>
                <a:spcPts val="600"/>
              </a:spcBef>
              <a:defRPr sz="1600">
                <a:solidFill>
                  <a:schemeClr val="tx1"/>
                </a:solidFill>
              </a:defRPr>
            </a:lvl4pPr>
            <a:lvl5pPr>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440508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Statment Black">
    <p:bg>
      <p:bgPr>
        <a:solidFill>
          <a:schemeClr val="tx1"/>
        </a:solidFill>
        <a:effectLst/>
      </p:bgPr>
    </p:bg>
    <p:spTree>
      <p:nvGrpSpPr>
        <p:cNvPr id="1" name=""/>
        <p:cNvGrpSpPr/>
        <p:nvPr/>
      </p:nvGrpSpPr>
      <p:grpSpPr>
        <a:xfrm>
          <a:off x="0" y="0"/>
          <a:ext cx="0" cy="0"/>
          <a:chOff x="0" y="0"/>
          <a:chExt cx="0" cy="0"/>
        </a:xfrm>
      </p:grpSpPr>
      <p:sp>
        <p:nvSpPr>
          <p:cNvPr id="7" name="Text Placeholder 11"/>
          <p:cNvSpPr>
            <a:spLocks noGrp="1"/>
          </p:cNvSpPr>
          <p:nvPr>
            <p:ph type="body" sz="quarter" idx="12" hasCustomPrompt="1"/>
          </p:nvPr>
        </p:nvSpPr>
        <p:spPr>
          <a:xfrm>
            <a:off x="548640" y="548639"/>
            <a:ext cx="8321040" cy="5669280"/>
          </a:xfrm>
          <a:prstGeom prst="rect">
            <a:avLst/>
          </a:prstGeom>
        </p:spPr>
        <p:txBody>
          <a:bodyPr lIns="0" tIns="0" rIns="0" bIns="0" anchor="ctr" anchorCtr="0">
            <a:noAutofit/>
          </a:bodyPr>
          <a:lstStyle>
            <a:lvl1pPr marL="0" indent="0">
              <a:lnSpc>
                <a:spcPct val="100000"/>
              </a:lnSpc>
              <a:spcBef>
                <a:spcPts val="3000"/>
              </a:spcBef>
              <a:buNone/>
              <a:defRPr sz="4000" b="1">
                <a:solidFill>
                  <a:schemeClr val="bg1"/>
                </a:solidFill>
                <a:latin typeface="+mj-lt"/>
              </a:defRPr>
            </a:lvl1pPr>
            <a:lvl2pPr marL="457200" indent="0">
              <a:buNone/>
              <a:defRPr sz="4000" b="1">
                <a:solidFill>
                  <a:schemeClr val="tx2"/>
                </a:solidFill>
              </a:defRPr>
            </a:lvl2pPr>
            <a:lvl3pPr marL="914400" indent="0">
              <a:buNone/>
              <a:defRPr sz="4000" b="1">
                <a:solidFill>
                  <a:schemeClr val="tx2"/>
                </a:solidFill>
              </a:defRPr>
            </a:lvl3pPr>
            <a:lvl4pPr marL="1371600" indent="0">
              <a:buNone/>
              <a:defRPr sz="4000" b="1">
                <a:solidFill>
                  <a:schemeClr val="tx2"/>
                </a:solidFill>
              </a:defRPr>
            </a:lvl4pPr>
            <a:lvl5pPr marL="1828800" indent="0">
              <a:buNone/>
              <a:defRPr sz="4000" b="1">
                <a:solidFill>
                  <a:schemeClr val="tx2"/>
                </a:solidFill>
              </a:defRPr>
            </a:lvl5pPr>
          </a:lstStyle>
          <a:p>
            <a:pPr lvl="0"/>
            <a:r>
              <a:rPr lang="en-US" dirty="0"/>
              <a:t>Click To Edit Headline Styles</a:t>
            </a:r>
          </a:p>
        </p:txBody>
      </p:sp>
      <p:sp>
        <p:nvSpPr>
          <p:cNvPr id="9" name="Slide Number Placeholder 5"/>
          <p:cNvSpPr>
            <a:spLocks noGrp="1"/>
          </p:cNvSpPr>
          <p:nvPr>
            <p:ph type="sldNum" sz="quarter" idx="4"/>
          </p:nvPr>
        </p:nvSpPr>
        <p:spPr>
          <a:xfrm>
            <a:off x="11012557" y="6469623"/>
            <a:ext cx="627755" cy="99605"/>
          </a:xfrm>
          <a:prstGeom prst="rect">
            <a:avLst/>
          </a:prstGeom>
        </p:spPr>
        <p:txBody>
          <a:bodyPr vert="horz" lIns="0" tIns="0" rIns="0" bIns="0" rtlCol="0" anchor="ctr"/>
          <a:lstStyle>
            <a:lvl1pPr algn="r">
              <a:defRPr sz="700">
                <a:solidFill>
                  <a:schemeClr val="bg1"/>
                </a:solidFill>
              </a:defRPr>
            </a:lvl1pPr>
          </a:lstStyle>
          <a:p>
            <a:fld id="{3557A5E0-42A1-4219-A27A-56DCAEF617DA}" type="slidenum">
              <a:rPr lang="en-US" smtClean="0"/>
              <a:t>‹#›</a:t>
            </a:fld>
            <a:endParaRPr lang="en-US" dirty="0"/>
          </a:p>
        </p:txBody>
      </p:sp>
      <p:sp>
        <p:nvSpPr>
          <p:cNvPr id="10" name="TextBox 9"/>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bg1"/>
                </a:solidFill>
              </a:rPr>
              <a:t>© 2018 Primacy | Proprietary</a:t>
            </a:r>
            <a:r>
              <a:rPr lang="en-US" sz="700" baseline="0" dirty="0">
                <a:solidFill>
                  <a:schemeClr val="bg1"/>
                </a:solidFill>
              </a:rPr>
              <a:t> &amp; Confidential</a:t>
            </a:r>
            <a:endParaRPr lang="en-US" sz="700" dirty="0">
              <a:solidFill>
                <a:schemeClr val="bg1"/>
              </a:solidFill>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invGray">
          <a:xfrm>
            <a:off x="548640" y="6469624"/>
            <a:ext cx="643802" cy="124352"/>
          </a:xfrm>
          <a:prstGeom prst="rect">
            <a:avLst/>
          </a:prstGeom>
          <a:solidFill>
            <a:srgbClr val="000000"/>
          </a:solidFill>
        </p:spPr>
      </p:pic>
    </p:spTree>
    <p:extLst>
      <p:ext uri="{BB962C8B-B14F-4D97-AF65-F5344CB8AC3E}">
        <p14:creationId xmlns:p14="http://schemas.microsoft.com/office/powerpoint/2010/main" val="18375556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tatment Black w/ intro copy">
    <p:bg>
      <p:bgPr>
        <a:solidFill>
          <a:schemeClr val="tx1"/>
        </a:solidFill>
        <a:effectLst/>
      </p:bgPr>
    </p:bg>
    <p:spTree>
      <p:nvGrpSpPr>
        <p:cNvPr id="1" name=""/>
        <p:cNvGrpSpPr/>
        <p:nvPr/>
      </p:nvGrpSpPr>
      <p:grpSpPr>
        <a:xfrm>
          <a:off x="0" y="0"/>
          <a:ext cx="0" cy="0"/>
          <a:chOff x="0" y="0"/>
          <a:chExt cx="0" cy="0"/>
        </a:xfrm>
      </p:grpSpPr>
      <p:sp>
        <p:nvSpPr>
          <p:cNvPr id="7" name="Text Placeholder 11"/>
          <p:cNvSpPr>
            <a:spLocks noGrp="1"/>
          </p:cNvSpPr>
          <p:nvPr>
            <p:ph type="body" sz="quarter" idx="12" hasCustomPrompt="1"/>
          </p:nvPr>
        </p:nvSpPr>
        <p:spPr>
          <a:xfrm>
            <a:off x="548640" y="548639"/>
            <a:ext cx="5577840" cy="5669280"/>
          </a:xfrm>
          <a:prstGeom prst="rect">
            <a:avLst/>
          </a:prstGeom>
        </p:spPr>
        <p:txBody>
          <a:bodyPr lIns="0" tIns="0" rIns="0" bIns="0" anchor="ctr" anchorCtr="0">
            <a:noAutofit/>
          </a:bodyPr>
          <a:lstStyle>
            <a:lvl1pPr marL="0" indent="0">
              <a:lnSpc>
                <a:spcPct val="100000"/>
              </a:lnSpc>
              <a:spcBef>
                <a:spcPts val="3000"/>
              </a:spcBef>
              <a:buNone/>
              <a:defRPr sz="4000" b="1">
                <a:solidFill>
                  <a:schemeClr val="bg1"/>
                </a:solidFill>
                <a:latin typeface="+mj-lt"/>
              </a:defRPr>
            </a:lvl1pPr>
            <a:lvl2pPr marL="457200" indent="0">
              <a:buNone/>
              <a:defRPr sz="4000" b="1">
                <a:solidFill>
                  <a:schemeClr val="tx2"/>
                </a:solidFill>
              </a:defRPr>
            </a:lvl2pPr>
            <a:lvl3pPr marL="914400" indent="0">
              <a:buNone/>
              <a:defRPr sz="4000" b="1">
                <a:solidFill>
                  <a:schemeClr val="tx2"/>
                </a:solidFill>
              </a:defRPr>
            </a:lvl3pPr>
            <a:lvl4pPr marL="1371600" indent="0">
              <a:buNone/>
              <a:defRPr sz="4000" b="1">
                <a:solidFill>
                  <a:schemeClr val="tx2"/>
                </a:solidFill>
              </a:defRPr>
            </a:lvl4pPr>
            <a:lvl5pPr marL="1828800" indent="0">
              <a:buNone/>
              <a:defRPr sz="4000" b="1">
                <a:solidFill>
                  <a:schemeClr val="tx2"/>
                </a:solidFill>
              </a:defRPr>
            </a:lvl5pPr>
          </a:lstStyle>
          <a:p>
            <a:pPr lvl="0"/>
            <a:r>
              <a:rPr lang="en-US" dirty="0"/>
              <a:t>Click To Edit Headline Styles</a:t>
            </a:r>
          </a:p>
        </p:txBody>
      </p:sp>
      <p:sp>
        <p:nvSpPr>
          <p:cNvPr id="9" name="Slide Number Placeholder 5"/>
          <p:cNvSpPr>
            <a:spLocks noGrp="1"/>
          </p:cNvSpPr>
          <p:nvPr>
            <p:ph type="sldNum" sz="quarter" idx="4"/>
          </p:nvPr>
        </p:nvSpPr>
        <p:spPr>
          <a:xfrm>
            <a:off x="11012557" y="6469623"/>
            <a:ext cx="627755" cy="99605"/>
          </a:xfrm>
          <a:prstGeom prst="rect">
            <a:avLst/>
          </a:prstGeom>
        </p:spPr>
        <p:txBody>
          <a:bodyPr vert="horz" lIns="0" tIns="0" rIns="0" bIns="0" rtlCol="0" anchor="ctr"/>
          <a:lstStyle>
            <a:lvl1pPr algn="r">
              <a:defRPr sz="700">
                <a:solidFill>
                  <a:schemeClr val="bg1"/>
                </a:solidFill>
              </a:defRPr>
            </a:lvl1pPr>
          </a:lstStyle>
          <a:p>
            <a:fld id="{3557A5E0-42A1-4219-A27A-56DCAEF617DA}" type="slidenum">
              <a:rPr lang="en-US" smtClean="0"/>
              <a:t>‹#›</a:t>
            </a:fld>
            <a:endParaRPr lang="en-US" dirty="0"/>
          </a:p>
        </p:txBody>
      </p:sp>
      <p:sp>
        <p:nvSpPr>
          <p:cNvPr id="10" name="TextBox 9"/>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bg1"/>
                </a:solidFill>
              </a:rPr>
              <a:t>© 2018 Primacy | Proprietary</a:t>
            </a:r>
            <a:r>
              <a:rPr lang="en-US" sz="700" baseline="0" dirty="0">
                <a:solidFill>
                  <a:schemeClr val="bg1"/>
                </a:solidFill>
              </a:rPr>
              <a:t> &amp; Confidential</a:t>
            </a:r>
            <a:endParaRPr lang="en-US" sz="700" dirty="0">
              <a:solidFill>
                <a:schemeClr val="bg1"/>
              </a:solidFill>
            </a:endParaRPr>
          </a:p>
        </p:txBody>
      </p:sp>
      <p:sp>
        <p:nvSpPr>
          <p:cNvPr id="3" name="Content Placeholder 2"/>
          <p:cNvSpPr>
            <a:spLocks noGrp="1"/>
          </p:cNvSpPr>
          <p:nvPr>
            <p:ph sz="quarter" idx="16"/>
          </p:nvPr>
        </p:nvSpPr>
        <p:spPr>
          <a:xfrm>
            <a:off x="7068312" y="1325879"/>
            <a:ext cx="4572000" cy="4114800"/>
          </a:xfrm>
        </p:spPr>
        <p:txBody>
          <a:bodyPr anchor="ctr" anchorCtr="0">
            <a:normAutofit/>
          </a:bodyPr>
          <a:lstStyle>
            <a:lvl1pPr>
              <a:spcBef>
                <a:spcPts val="2400"/>
              </a:spcBef>
              <a:defRPr sz="2000">
                <a:solidFill>
                  <a:schemeClr val="bg1"/>
                </a:solidFill>
              </a:defRPr>
            </a:lvl1pPr>
            <a:lvl2pPr>
              <a:spcBef>
                <a:spcPts val="2400"/>
              </a:spcBef>
              <a:defRPr sz="2000">
                <a:solidFill>
                  <a:schemeClr val="bg1"/>
                </a:solidFill>
              </a:defRPr>
            </a:lvl2pPr>
            <a:lvl3pPr>
              <a:defRPr sz="1800">
                <a:solidFill>
                  <a:schemeClr val="bg1"/>
                </a:solidFill>
              </a:defRPr>
            </a:lvl3pPr>
            <a:lvl4pPr>
              <a:spcBef>
                <a:spcPts val="600"/>
              </a:spcBef>
              <a:defRPr sz="1600">
                <a:solidFill>
                  <a:schemeClr val="bg1"/>
                </a:solidFill>
              </a:defRPr>
            </a:lvl4pPr>
            <a:lvl5pPr>
              <a:defRPr sz="16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invGray">
          <a:xfrm>
            <a:off x="548640" y="6469624"/>
            <a:ext cx="643802" cy="124352"/>
          </a:xfrm>
          <a:prstGeom prst="rect">
            <a:avLst/>
          </a:prstGeom>
          <a:solidFill>
            <a:srgbClr val="000000"/>
          </a:solidFill>
        </p:spPr>
      </p:pic>
    </p:spTree>
    <p:extLst>
      <p:ext uri="{BB962C8B-B14F-4D97-AF65-F5344CB8AC3E}">
        <p14:creationId xmlns:p14="http://schemas.microsoft.com/office/powerpoint/2010/main" val="18915423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7"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8" name="TextBox 7"/>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3810664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Black">
    <p:bg>
      <p:bgPr>
        <a:solidFill>
          <a:schemeClr val="tx1"/>
        </a:solid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11012557" y="6469623"/>
            <a:ext cx="627755" cy="99605"/>
          </a:xfrm>
          <a:prstGeom prst="rect">
            <a:avLst/>
          </a:prstGeom>
        </p:spPr>
        <p:txBody>
          <a:bodyPr vert="horz" lIns="0" tIns="0" rIns="0" bIns="0" rtlCol="0" anchor="ctr"/>
          <a:lstStyle>
            <a:lvl1pPr algn="r">
              <a:defRPr sz="700">
                <a:solidFill>
                  <a:schemeClr val="bg1"/>
                </a:solidFill>
              </a:defRPr>
            </a:lvl1pPr>
          </a:lstStyle>
          <a:p>
            <a:fld id="{3557A5E0-42A1-4219-A27A-56DCAEF617DA}" type="slidenum">
              <a:rPr lang="en-US" smtClean="0"/>
              <a:t>‹#›</a:t>
            </a:fld>
            <a:endParaRPr lang="en-US" dirty="0"/>
          </a:p>
        </p:txBody>
      </p:sp>
      <p:sp>
        <p:nvSpPr>
          <p:cNvPr id="8" name="TextBox 7"/>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bg1"/>
                </a:solidFill>
              </a:rPr>
              <a:t>© 2018 Primacy | Proprietary</a:t>
            </a:r>
            <a:r>
              <a:rPr lang="en-US" sz="700" baseline="0" dirty="0">
                <a:solidFill>
                  <a:schemeClr val="bg1"/>
                </a:solidFill>
              </a:rPr>
              <a:t> &amp; Confidential</a:t>
            </a:r>
            <a:endParaRPr lang="en-US" sz="700" dirty="0">
              <a:solidFill>
                <a:schemeClr val="bg1"/>
              </a:solidFill>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invGray">
          <a:xfrm>
            <a:off x="548640" y="6469624"/>
            <a:ext cx="643802" cy="124352"/>
          </a:xfrm>
          <a:prstGeom prst="rect">
            <a:avLst/>
          </a:prstGeom>
          <a:solidFill>
            <a:srgbClr val="000000"/>
          </a:solidFill>
        </p:spPr>
      </p:pic>
    </p:spTree>
    <p:extLst>
      <p:ext uri="{BB962C8B-B14F-4D97-AF65-F5344CB8AC3E}">
        <p14:creationId xmlns:p14="http://schemas.microsoft.com/office/powerpoint/2010/main" val="29545658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ngle Headline Sub Graphic Left">
    <p:spTree>
      <p:nvGrpSpPr>
        <p:cNvPr id="1" name=""/>
        <p:cNvGrpSpPr/>
        <p:nvPr/>
      </p:nvGrpSpPr>
      <p:grpSpPr>
        <a:xfrm>
          <a:off x="0" y="0"/>
          <a:ext cx="0" cy="0"/>
          <a:chOff x="0" y="0"/>
          <a:chExt cx="0" cy="0"/>
        </a:xfrm>
      </p:grpSpPr>
      <p:sp>
        <p:nvSpPr>
          <p:cNvPr id="10" name="Content Placeholder 9"/>
          <p:cNvSpPr>
            <a:spLocks noGrp="1"/>
          </p:cNvSpPr>
          <p:nvPr>
            <p:ph sz="quarter" idx="26" hasCustomPrompt="1"/>
          </p:nvPr>
        </p:nvSpPr>
        <p:spPr>
          <a:xfrm>
            <a:off x="548640" y="1600200"/>
            <a:ext cx="5212080" cy="4572000"/>
          </a:xfrm>
        </p:spPr>
        <p:txBody>
          <a:bodyPr anchor="ctr" anchorCtr="1"/>
          <a:lstStyle>
            <a:lvl1pPr>
              <a:defRPr sz="1800" baseline="0">
                <a:solidFill>
                  <a:schemeClr val="tx1"/>
                </a:solidFill>
              </a:defRPr>
            </a:lvl1pPr>
          </a:lstStyle>
          <a:p>
            <a:pPr lvl="0"/>
            <a:r>
              <a:rPr lang="en-US" dirty="0"/>
              <a:t>Insert Chart / Table / Smart Art / Image</a:t>
            </a:r>
          </a:p>
        </p:txBody>
      </p:sp>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3"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7" name="TextBox 16"/>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
        <p:nvSpPr>
          <p:cNvPr id="4" name="Text Placeholder 3"/>
          <p:cNvSpPr>
            <a:spLocks noGrp="1"/>
          </p:cNvSpPr>
          <p:nvPr>
            <p:ph type="body" sz="quarter" idx="21"/>
          </p:nvPr>
        </p:nvSpPr>
        <p:spPr>
          <a:xfrm>
            <a:off x="6192076" y="2148840"/>
            <a:ext cx="5449824" cy="4023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22" hasCustomPrompt="1"/>
          </p:nvPr>
        </p:nvSpPr>
        <p:spPr>
          <a:xfrm>
            <a:off x="6192076" y="1600200"/>
            <a:ext cx="5449824" cy="369332"/>
          </a:xfrm>
        </p:spPr>
        <p:txBody>
          <a:bodyPr>
            <a:spAutoFit/>
          </a:bodyPr>
          <a:lstStyle>
            <a:lvl1pPr>
              <a:spcBef>
                <a:spcPts val="0"/>
              </a:spcBef>
              <a:defRPr sz="2400" b="1">
                <a:solidFill>
                  <a:schemeClr val="tx1"/>
                </a:solidFill>
              </a:defRPr>
            </a:lvl1pPr>
          </a:lstStyle>
          <a:p>
            <a:pPr lvl="0"/>
            <a:r>
              <a:rPr lang="en-US" dirty="0"/>
              <a:t>Click To Edit Subhead Headline</a:t>
            </a:r>
          </a:p>
        </p:txBody>
      </p:sp>
    </p:spTree>
    <p:extLst>
      <p:ext uri="{BB962C8B-B14F-4D97-AF65-F5344CB8AC3E}">
        <p14:creationId xmlns:p14="http://schemas.microsoft.com/office/powerpoint/2010/main" val="42454387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Double Headline Sub Graphic Left">
    <p:spTree>
      <p:nvGrpSpPr>
        <p:cNvPr id="1" name=""/>
        <p:cNvGrpSpPr/>
        <p:nvPr/>
      </p:nvGrpSpPr>
      <p:grpSpPr>
        <a:xfrm>
          <a:off x="0" y="0"/>
          <a:ext cx="0" cy="0"/>
          <a:chOff x="0" y="0"/>
          <a:chExt cx="0" cy="0"/>
        </a:xfrm>
      </p:grpSpPr>
      <p:sp>
        <p:nvSpPr>
          <p:cNvPr id="10" name="Content Placeholder 9"/>
          <p:cNvSpPr>
            <a:spLocks noGrp="1"/>
          </p:cNvSpPr>
          <p:nvPr>
            <p:ph sz="quarter" idx="26" hasCustomPrompt="1"/>
          </p:nvPr>
        </p:nvSpPr>
        <p:spPr>
          <a:xfrm>
            <a:off x="548640" y="2057400"/>
            <a:ext cx="5212080" cy="4114800"/>
          </a:xfrm>
        </p:spPr>
        <p:txBody>
          <a:bodyPr anchor="ctr" anchorCtr="1"/>
          <a:lstStyle>
            <a:lvl1pPr>
              <a:defRPr sz="1800" baseline="0">
                <a:solidFill>
                  <a:schemeClr val="tx1"/>
                </a:solidFill>
              </a:defRPr>
            </a:lvl1pPr>
          </a:lstStyle>
          <a:p>
            <a:pPr lvl="0"/>
            <a:r>
              <a:rPr lang="en-US" dirty="0"/>
              <a:t>Insert Chart / Table / Smart Art / Image</a:t>
            </a:r>
          </a:p>
        </p:txBody>
      </p:sp>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3"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7" name="TextBox 16"/>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a:xfrm>
            <a:off x="550164" y="365760"/>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sp>
        <p:nvSpPr>
          <p:cNvPr id="4" name="Text Placeholder 3"/>
          <p:cNvSpPr>
            <a:spLocks noGrp="1"/>
          </p:cNvSpPr>
          <p:nvPr>
            <p:ph type="body" sz="quarter" idx="21"/>
          </p:nvPr>
        </p:nvSpPr>
        <p:spPr>
          <a:xfrm>
            <a:off x="6192076" y="2606040"/>
            <a:ext cx="5449824" cy="35661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22" hasCustomPrompt="1"/>
          </p:nvPr>
        </p:nvSpPr>
        <p:spPr>
          <a:xfrm>
            <a:off x="6192076" y="2057400"/>
            <a:ext cx="5449824" cy="369332"/>
          </a:xfrm>
        </p:spPr>
        <p:txBody>
          <a:bodyPr>
            <a:spAutoFit/>
          </a:bodyPr>
          <a:lstStyle>
            <a:lvl1pPr>
              <a:spcBef>
                <a:spcPts val="0"/>
              </a:spcBef>
              <a:defRPr sz="2400" b="1">
                <a:solidFill>
                  <a:schemeClr val="tx1"/>
                </a:solidFill>
              </a:defRPr>
            </a:lvl1pPr>
          </a:lstStyle>
          <a:p>
            <a:pPr lvl="0"/>
            <a:r>
              <a:rPr lang="en-US" dirty="0"/>
              <a:t>Click To Edit Subhead Headline</a:t>
            </a:r>
          </a:p>
        </p:txBody>
      </p:sp>
    </p:spTree>
    <p:extLst>
      <p:ext uri="{BB962C8B-B14F-4D97-AF65-F5344CB8AC3E}">
        <p14:creationId xmlns:p14="http://schemas.microsoft.com/office/powerpoint/2010/main" val="105184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age with Full Bleed Image Top">
    <p:bg bwMode="auto">
      <p:bgPr>
        <a:solidFill>
          <a:schemeClr val="bg1">
            <a:lumMod val="75000"/>
          </a:schemeClr>
        </a:solidFill>
        <a:effectLst/>
      </p:bgPr>
    </p:bg>
    <p:spTree>
      <p:nvGrpSpPr>
        <p:cNvPr id="1" name=""/>
        <p:cNvGrpSpPr/>
        <p:nvPr/>
      </p:nvGrpSpPr>
      <p:grpSpPr>
        <a:xfrm>
          <a:off x="0" y="0"/>
          <a:ext cx="0" cy="0"/>
          <a:chOff x="0" y="0"/>
          <a:chExt cx="0" cy="0"/>
        </a:xfrm>
      </p:grpSpPr>
      <p:sp>
        <p:nvSpPr>
          <p:cNvPr id="4" name="Picture Placeholder 3"/>
          <p:cNvSpPr>
            <a:spLocks noGrp="1" noChangeAspect="1"/>
          </p:cNvSpPr>
          <p:nvPr>
            <p:ph type="pic" sz="quarter" idx="13" hasCustomPrompt="1"/>
          </p:nvPr>
        </p:nvSpPr>
        <p:spPr>
          <a:xfrm>
            <a:off x="0" y="0"/>
            <a:ext cx="12192000" cy="4572000"/>
          </a:xfrm>
        </p:spPr>
        <p:txBody>
          <a:bodyPr anchor="ctr" anchorCtr="1"/>
          <a:lstStyle>
            <a:lvl1pPr>
              <a:defRPr sz="4000"/>
            </a:lvl1pPr>
          </a:lstStyle>
          <a:p>
            <a:r>
              <a:rPr lang="en-US" dirty="0"/>
              <a:t>Drag and Drop Image</a:t>
            </a:r>
          </a:p>
        </p:txBody>
      </p:sp>
      <p:sp>
        <p:nvSpPr>
          <p:cNvPr id="2" name="Rectangle 1"/>
          <p:cNvSpPr/>
          <p:nvPr/>
        </p:nvSpPr>
        <p:spPr bwMode="gray">
          <a:xfrm>
            <a:off x="0" y="4572000"/>
            <a:ext cx="12192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5943600"/>
            <a:ext cx="1367819" cy="264200"/>
          </a:xfrm>
          <a:prstGeom prst="rect">
            <a:avLst/>
          </a:prstGeom>
          <a:noFill/>
        </p:spPr>
      </p:pic>
      <p:sp>
        <p:nvSpPr>
          <p:cNvPr id="9" name="Text Placeholder 8"/>
          <p:cNvSpPr>
            <a:spLocks noGrp="1"/>
          </p:cNvSpPr>
          <p:nvPr>
            <p:ph type="body" sz="quarter" idx="10" hasCustomPrompt="1"/>
          </p:nvPr>
        </p:nvSpPr>
        <p:spPr>
          <a:xfrm>
            <a:off x="548640" y="3197047"/>
            <a:ext cx="5653088" cy="365760"/>
          </a:xfrm>
          <a:prstGeom prst="rect">
            <a:avLst/>
          </a:prstGeom>
          <a:solidFill>
            <a:srgbClr val="FFF203"/>
          </a:solidFill>
        </p:spPr>
        <p:txBody>
          <a:bodyPr lIns="91440" tIns="0" rIns="91440" bIns="0" anchor="ctr">
            <a:noAutofit/>
          </a:bodyPr>
          <a:lstStyle>
            <a:lvl1pPr marL="0" indent="0">
              <a:lnSpc>
                <a:spcPct val="100000"/>
              </a:lnSpc>
              <a:spcBef>
                <a:spcPts val="0"/>
              </a:spcBef>
              <a:buNone/>
              <a:defRPr sz="2800" b="1" cap="all" baseline="0">
                <a:solidFill>
                  <a:schemeClr val="tx1"/>
                </a:solidFill>
              </a:defRPr>
            </a:lvl1pPr>
            <a:lvl2pPr marL="457200" indent="0">
              <a:buNone/>
              <a:defRPr sz="2800" b="1">
                <a:solidFill>
                  <a:schemeClr val="tx2"/>
                </a:solidFill>
              </a:defRPr>
            </a:lvl2pPr>
            <a:lvl3pPr marL="914400" indent="0">
              <a:buNone/>
              <a:defRPr sz="2800" b="1">
                <a:solidFill>
                  <a:schemeClr val="tx2"/>
                </a:solidFill>
              </a:defRPr>
            </a:lvl3pPr>
            <a:lvl4pPr marL="1371600" indent="0">
              <a:buNone/>
              <a:defRPr sz="2800" b="1">
                <a:solidFill>
                  <a:schemeClr val="tx2"/>
                </a:solidFill>
              </a:defRPr>
            </a:lvl4pPr>
            <a:lvl5pPr marL="1828800" indent="0">
              <a:buNone/>
              <a:defRPr sz="2800" b="1">
                <a:solidFill>
                  <a:schemeClr val="tx2"/>
                </a:solidFill>
              </a:defRPr>
            </a:lvl5pPr>
          </a:lstStyle>
          <a:p>
            <a:pPr lvl="0"/>
            <a:r>
              <a:rPr lang="en-US" dirty="0"/>
              <a:t>CLICK TO EDIT MASTER TEXT</a:t>
            </a:r>
          </a:p>
        </p:txBody>
      </p:sp>
      <p:sp>
        <p:nvSpPr>
          <p:cNvPr id="11" name="Text Placeholder 10"/>
          <p:cNvSpPr>
            <a:spLocks noGrp="1"/>
          </p:cNvSpPr>
          <p:nvPr>
            <p:ph type="body" sz="quarter" idx="11" hasCustomPrompt="1"/>
          </p:nvPr>
        </p:nvSpPr>
        <p:spPr>
          <a:xfrm>
            <a:off x="548640" y="3655924"/>
            <a:ext cx="6092274" cy="822960"/>
          </a:xfrm>
          <a:prstGeom prst="rect">
            <a:avLst/>
          </a:prstGeom>
          <a:solidFill>
            <a:schemeClr val="tx1"/>
          </a:solidFill>
          <a:ln>
            <a:noFill/>
          </a:ln>
        </p:spPr>
        <p:txBody>
          <a:bodyPr wrap="square" lIns="91440" tIns="0" rIns="91440" bIns="0" anchor="ctr">
            <a:noAutofit/>
          </a:bodyPr>
          <a:lstStyle>
            <a:lvl1pPr marL="0" indent="0">
              <a:lnSpc>
                <a:spcPct val="100000"/>
              </a:lnSpc>
              <a:spcBef>
                <a:spcPts val="0"/>
              </a:spcBef>
              <a:buNone/>
              <a:defRPr sz="6400" b="1" cap="all" baseline="0">
                <a:solidFill>
                  <a:schemeClr val="bg1"/>
                </a:solidFill>
              </a:defRPr>
            </a:lvl1pPr>
            <a:lvl2pPr marL="457200" indent="0">
              <a:buNone/>
              <a:defRPr sz="6400" b="1">
                <a:solidFill>
                  <a:schemeClr val="bg1"/>
                </a:solidFill>
              </a:defRPr>
            </a:lvl2pPr>
            <a:lvl3pPr marL="914400" indent="0">
              <a:buNone/>
              <a:defRPr sz="6400" b="1">
                <a:solidFill>
                  <a:schemeClr val="bg1"/>
                </a:solidFill>
              </a:defRPr>
            </a:lvl3pPr>
            <a:lvl4pPr marL="1371600" indent="0">
              <a:buNone/>
              <a:defRPr sz="6400" b="1">
                <a:solidFill>
                  <a:schemeClr val="bg1"/>
                </a:solidFill>
              </a:defRPr>
            </a:lvl4pPr>
            <a:lvl5pPr marL="1828800" indent="0">
              <a:buNone/>
              <a:defRPr sz="6400" b="1">
                <a:solidFill>
                  <a:schemeClr val="bg1"/>
                </a:solidFill>
              </a:defRPr>
            </a:lvl5pPr>
          </a:lstStyle>
          <a:p>
            <a:pPr lvl="0"/>
            <a:r>
              <a:rPr lang="en-US" dirty="0"/>
              <a:t>CLICK TO EDIT</a:t>
            </a:r>
          </a:p>
        </p:txBody>
      </p:sp>
      <p:sp>
        <p:nvSpPr>
          <p:cNvPr id="15" name="Text Placeholder 10"/>
          <p:cNvSpPr>
            <a:spLocks noGrp="1"/>
          </p:cNvSpPr>
          <p:nvPr>
            <p:ph type="body" sz="quarter" idx="12" hasCustomPrompt="1"/>
          </p:nvPr>
        </p:nvSpPr>
        <p:spPr>
          <a:xfrm>
            <a:off x="548640" y="4572000"/>
            <a:ext cx="6869514" cy="822960"/>
          </a:xfrm>
          <a:prstGeom prst="rect">
            <a:avLst/>
          </a:prstGeom>
          <a:solidFill>
            <a:schemeClr val="tx1"/>
          </a:solidFill>
          <a:ln>
            <a:noFill/>
          </a:ln>
        </p:spPr>
        <p:txBody>
          <a:bodyPr wrap="square" lIns="91440" tIns="0" rIns="91440" bIns="0" anchor="ctr">
            <a:noAutofit/>
          </a:bodyPr>
          <a:lstStyle>
            <a:lvl1pPr marL="0" indent="0">
              <a:lnSpc>
                <a:spcPct val="100000"/>
              </a:lnSpc>
              <a:spcBef>
                <a:spcPts val="0"/>
              </a:spcBef>
              <a:buNone/>
              <a:defRPr sz="6400" b="1" cap="all" baseline="0">
                <a:solidFill>
                  <a:schemeClr val="bg1"/>
                </a:solidFill>
              </a:defRPr>
            </a:lvl1pPr>
            <a:lvl2pPr marL="457200" indent="0">
              <a:buNone/>
              <a:defRPr sz="6400" b="1">
                <a:solidFill>
                  <a:schemeClr val="bg1"/>
                </a:solidFill>
              </a:defRPr>
            </a:lvl2pPr>
            <a:lvl3pPr marL="914400" indent="0">
              <a:buNone/>
              <a:defRPr sz="6400" b="1">
                <a:solidFill>
                  <a:schemeClr val="bg1"/>
                </a:solidFill>
              </a:defRPr>
            </a:lvl3pPr>
            <a:lvl4pPr marL="1371600" indent="0">
              <a:buNone/>
              <a:defRPr sz="6400" b="1">
                <a:solidFill>
                  <a:schemeClr val="bg1"/>
                </a:solidFill>
              </a:defRPr>
            </a:lvl4pPr>
            <a:lvl5pPr marL="1828800" indent="0">
              <a:buNone/>
              <a:defRPr sz="6400" b="1">
                <a:solidFill>
                  <a:schemeClr val="bg1"/>
                </a:solidFill>
              </a:defRPr>
            </a:lvl5pPr>
          </a:lstStyle>
          <a:p>
            <a:pPr lvl="0"/>
            <a:r>
              <a:rPr lang="en-US" dirty="0"/>
              <a:t>HEADLINE HERE</a:t>
            </a:r>
          </a:p>
        </p:txBody>
      </p:sp>
    </p:spTree>
    <p:extLst>
      <p:ext uri="{BB962C8B-B14F-4D97-AF65-F5344CB8AC3E}">
        <p14:creationId xmlns:p14="http://schemas.microsoft.com/office/powerpoint/2010/main" val="24647187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Half Yellow Single Headline w/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
        <p:nvSpPr>
          <p:cNvPr id="7" name="Rectangle 6"/>
          <p:cNvSpPr/>
          <p:nvPr/>
        </p:nvSpPr>
        <p:spPr>
          <a:xfrm>
            <a:off x="0" y="3421946"/>
            <a:ext cx="12192000" cy="3438144"/>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rgbClr val="000000"/>
              </a:solidFill>
              <a:cs typeface="Georgia"/>
            </a:endParaRPr>
          </a:p>
        </p:txBody>
      </p:sp>
      <p:sp>
        <p:nvSpPr>
          <p:cNvPr id="5" name="Picture Placeholder 6"/>
          <p:cNvSpPr>
            <a:spLocks noGrp="1"/>
          </p:cNvSpPr>
          <p:nvPr>
            <p:ph type="pic" sz="quarter" idx="12" hasCustomPrompt="1"/>
          </p:nvPr>
        </p:nvSpPr>
        <p:spPr bwMode="gray">
          <a:xfrm>
            <a:off x="550164" y="1645920"/>
            <a:ext cx="11091672" cy="4526280"/>
          </a:xfrm>
          <a:prstGeom prst="rect">
            <a:avLst/>
          </a:prstGeom>
          <a:solidFill>
            <a:schemeClr val="bg1"/>
          </a:solidFill>
        </p:spPr>
        <p:txBody>
          <a:bodyPr anchor="ctr" anchorCtr="0"/>
          <a:lstStyle>
            <a:lvl1pPr marL="0" indent="0" algn="ctr">
              <a:buNone/>
              <a:defRPr sz="2400">
                <a:solidFill>
                  <a:schemeClr val="tx1"/>
                </a:solidFill>
              </a:defRPr>
            </a:lvl1pPr>
          </a:lstStyle>
          <a:p>
            <a:r>
              <a:rPr lang="en-US" dirty="0"/>
              <a:t>Drag and Drop Image</a:t>
            </a:r>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0"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134640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Half Yellow Double Headline w/ Image">
    <p:spTree>
      <p:nvGrpSpPr>
        <p:cNvPr id="1" name=""/>
        <p:cNvGrpSpPr/>
        <p:nvPr/>
      </p:nvGrpSpPr>
      <p:grpSpPr>
        <a:xfrm>
          <a:off x="0" y="0"/>
          <a:ext cx="0" cy="0"/>
          <a:chOff x="0" y="0"/>
          <a:chExt cx="0" cy="0"/>
        </a:xfrm>
      </p:grpSpPr>
      <p:sp>
        <p:nvSpPr>
          <p:cNvPr id="7" name="Rectangle 6"/>
          <p:cNvSpPr/>
          <p:nvPr/>
        </p:nvSpPr>
        <p:spPr>
          <a:xfrm>
            <a:off x="0" y="3421946"/>
            <a:ext cx="12192000" cy="3438144"/>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10" name="Picture Placeholder 6"/>
          <p:cNvSpPr>
            <a:spLocks noGrp="1"/>
          </p:cNvSpPr>
          <p:nvPr>
            <p:ph type="pic" sz="quarter" idx="12" hasCustomPrompt="1"/>
          </p:nvPr>
        </p:nvSpPr>
        <p:spPr bwMode="gray">
          <a:xfrm>
            <a:off x="550164" y="2057400"/>
            <a:ext cx="11091672" cy="4114800"/>
          </a:xfrm>
          <a:prstGeom prst="rect">
            <a:avLst/>
          </a:prstGeom>
          <a:solidFill>
            <a:schemeClr val="bg1"/>
          </a:solidFill>
        </p:spPr>
        <p:txBody>
          <a:bodyPr anchor="ctr" anchorCtr="0"/>
          <a:lstStyle>
            <a:lvl1pPr marL="0" indent="0" algn="ctr">
              <a:buNone/>
              <a:defRPr sz="2400">
                <a:solidFill>
                  <a:schemeClr val="tx1"/>
                </a:solidFill>
              </a:defRPr>
            </a:lvl1pPr>
          </a:lstStyle>
          <a:p>
            <a:r>
              <a:rPr lang="en-US" dirty="0"/>
              <a:t>Drag and Drop Image</a:t>
            </a:r>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a:xfrm>
            <a:off x="550164" y="365760"/>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spTree>
    <p:extLst>
      <p:ext uri="{BB962C8B-B14F-4D97-AF65-F5344CB8AC3E}">
        <p14:creationId xmlns:p14="http://schemas.microsoft.com/office/powerpoint/2010/main" val="42591392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Results Single Headline">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3"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7" name="TextBox 16"/>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
        <p:nvSpPr>
          <p:cNvPr id="4" name="Text Placeholder 3"/>
          <p:cNvSpPr>
            <a:spLocks noGrp="1"/>
          </p:cNvSpPr>
          <p:nvPr>
            <p:ph type="body" sz="quarter" idx="21"/>
          </p:nvPr>
        </p:nvSpPr>
        <p:spPr>
          <a:xfrm>
            <a:off x="6192076" y="2148840"/>
            <a:ext cx="5449824" cy="2423160"/>
          </a:xfrm>
        </p:spPr>
        <p:txBody>
          <a:bodyPr/>
          <a:lstStyle>
            <a:lvl1pPr>
              <a:spcBef>
                <a:spcPts val="1200"/>
              </a:spcBef>
              <a:defRPr>
                <a:solidFill>
                  <a:schemeClr val="tx1"/>
                </a:solidFill>
              </a:defRPr>
            </a:lvl1pPr>
            <a:lvl2pPr>
              <a:spcBef>
                <a:spcPts val="600"/>
              </a:spcBef>
              <a:defRPr>
                <a:solidFill>
                  <a:schemeClr val="tx1"/>
                </a:solidFill>
              </a:defRPr>
            </a:lvl2pPr>
            <a:lvl3pPr>
              <a:spcBef>
                <a:spcPts val="600"/>
              </a:spcBef>
              <a:defRPr>
                <a:solidFill>
                  <a:schemeClr val="tx1"/>
                </a:solidFill>
              </a:defRPr>
            </a:lvl3pPr>
            <a:lvl4pPr>
              <a:spcBef>
                <a:spcPts val="600"/>
              </a:spcBef>
              <a:defRPr>
                <a:solidFill>
                  <a:schemeClr val="tx1"/>
                </a:solidFill>
              </a:defRPr>
            </a:lvl4pPr>
            <a:lvl5pPr>
              <a:spcBef>
                <a:spcPts val="300"/>
              </a:spcBef>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22" hasCustomPrompt="1"/>
          </p:nvPr>
        </p:nvSpPr>
        <p:spPr>
          <a:xfrm>
            <a:off x="6192076" y="1600200"/>
            <a:ext cx="5449824" cy="369332"/>
          </a:xfrm>
        </p:spPr>
        <p:txBody>
          <a:bodyPr>
            <a:spAutoFit/>
          </a:bodyPr>
          <a:lstStyle>
            <a:lvl1pPr>
              <a:spcBef>
                <a:spcPts val="0"/>
              </a:spcBef>
              <a:defRPr sz="2400" b="1">
                <a:solidFill>
                  <a:schemeClr val="tx1"/>
                </a:solidFill>
              </a:defRPr>
            </a:lvl1pPr>
          </a:lstStyle>
          <a:p>
            <a:pPr lvl="0"/>
            <a:r>
              <a:rPr lang="en-US" dirty="0"/>
              <a:t>Click To Edit Subhead Headline</a:t>
            </a:r>
          </a:p>
        </p:txBody>
      </p:sp>
      <p:sp>
        <p:nvSpPr>
          <p:cNvPr id="6" name="Text Placeholder 5"/>
          <p:cNvSpPr>
            <a:spLocks noGrp="1"/>
          </p:cNvSpPr>
          <p:nvPr>
            <p:ph type="body" sz="quarter" idx="23"/>
          </p:nvPr>
        </p:nvSpPr>
        <p:spPr>
          <a:xfrm>
            <a:off x="6192076" y="5578158"/>
            <a:ext cx="5449824" cy="640080"/>
          </a:xfrm>
        </p:spPr>
        <p:txBody>
          <a:bodyPr anchor="t" anchorCtr="0"/>
          <a:lstStyle>
            <a:lvl1pPr>
              <a:spcBef>
                <a:spcPts val="600"/>
              </a:spcBef>
              <a:defRPr>
                <a:solidFill>
                  <a:schemeClr val="tx1"/>
                </a:solidFill>
              </a:defRPr>
            </a:lvl1pPr>
            <a:lvl2pPr>
              <a:defRPr>
                <a:solidFill>
                  <a:srgbClr val="FF0000"/>
                </a:solidFill>
              </a:defRPr>
            </a:lvl2pPr>
            <a:lvl3pPr>
              <a:defRPr>
                <a:solidFill>
                  <a:srgbClr val="FF0000"/>
                </a:solidFill>
              </a:defRPr>
            </a:lvl3pPr>
            <a:lvl4pPr>
              <a:defRPr>
                <a:solidFill>
                  <a:srgbClr val="FF0000"/>
                </a:solidFill>
              </a:defRPr>
            </a:lvl4pPr>
            <a:lvl5pPr>
              <a:defRPr>
                <a:solidFill>
                  <a:srgbClr val="FF0000"/>
                </a:solidFill>
              </a:defRPr>
            </a:lvl5pPr>
          </a:lstStyle>
          <a:p>
            <a:pPr lvl="0"/>
            <a:r>
              <a:rPr lang="en-US"/>
              <a:t>Edit Master text styles</a:t>
            </a:r>
          </a:p>
        </p:txBody>
      </p:sp>
      <p:sp>
        <p:nvSpPr>
          <p:cNvPr id="8" name="Text Placeholder 7"/>
          <p:cNvSpPr>
            <a:spLocks noGrp="1"/>
          </p:cNvSpPr>
          <p:nvPr>
            <p:ph type="body" sz="quarter" idx="24" hasCustomPrompt="1"/>
          </p:nvPr>
        </p:nvSpPr>
        <p:spPr>
          <a:xfrm>
            <a:off x="6192012" y="5029200"/>
            <a:ext cx="5449888" cy="369332"/>
          </a:xfrm>
        </p:spPr>
        <p:txBody>
          <a:bodyPr>
            <a:spAutoFit/>
          </a:bodyPr>
          <a:lstStyle>
            <a:lvl1pPr>
              <a:spcBef>
                <a:spcPts val="0"/>
              </a:spcBef>
              <a:defRPr sz="2400" b="1">
                <a:solidFill>
                  <a:schemeClr val="tx1"/>
                </a:solidFill>
              </a:defRPr>
            </a:lvl1pPr>
          </a:lstStyle>
          <a:p>
            <a:pPr lvl="0"/>
            <a:r>
              <a:rPr lang="en-US" dirty="0"/>
              <a:t>Click To Edit Subhead Headline</a:t>
            </a:r>
          </a:p>
        </p:txBody>
      </p:sp>
      <p:sp>
        <p:nvSpPr>
          <p:cNvPr id="7" name="Table Placeholder 6"/>
          <p:cNvSpPr>
            <a:spLocks noGrp="1"/>
          </p:cNvSpPr>
          <p:nvPr>
            <p:ph type="tbl" sz="quarter" idx="25" hasCustomPrompt="1"/>
          </p:nvPr>
        </p:nvSpPr>
        <p:spPr>
          <a:xfrm>
            <a:off x="548640" y="1600200"/>
            <a:ext cx="5257800" cy="4617720"/>
          </a:xfrm>
        </p:spPr>
        <p:txBody>
          <a:bodyPr anchor="ctr" anchorCtr="1"/>
          <a:lstStyle>
            <a:lvl1pPr>
              <a:defRPr sz="2800">
                <a:solidFill>
                  <a:schemeClr val="tx1"/>
                </a:solidFill>
              </a:defRPr>
            </a:lvl1pPr>
          </a:lstStyle>
          <a:p>
            <a:r>
              <a:rPr lang="en-US" dirty="0"/>
              <a:t>Insert Table</a:t>
            </a:r>
          </a:p>
        </p:txBody>
      </p:sp>
    </p:spTree>
    <p:extLst>
      <p:ext uri="{BB962C8B-B14F-4D97-AF65-F5344CB8AC3E}">
        <p14:creationId xmlns:p14="http://schemas.microsoft.com/office/powerpoint/2010/main" val="24537778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Results Double Headline">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3"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7" name="TextBox 16"/>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a:xfrm>
            <a:off x="550164" y="365760"/>
            <a:ext cx="11091672" cy="1231106"/>
          </a:xfrm>
        </p:spPr>
        <p:txBody>
          <a:bodyPr>
            <a:spAutoFit/>
          </a:bodyPr>
          <a:lstStyle>
            <a:lvl1pPr>
              <a:defRPr>
                <a:solidFill>
                  <a:schemeClr val="tx1"/>
                </a:solidFill>
              </a:defRPr>
            </a:lvl1pPr>
          </a:lstStyle>
          <a:p>
            <a:r>
              <a:rPr lang="en-US" dirty="0"/>
              <a:t>Click To Edit Master Title Styles Example of a Double Headline</a:t>
            </a:r>
          </a:p>
        </p:txBody>
      </p:sp>
      <p:sp>
        <p:nvSpPr>
          <p:cNvPr id="4" name="Text Placeholder 3"/>
          <p:cNvSpPr>
            <a:spLocks noGrp="1"/>
          </p:cNvSpPr>
          <p:nvPr>
            <p:ph type="body" sz="quarter" idx="21"/>
          </p:nvPr>
        </p:nvSpPr>
        <p:spPr>
          <a:xfrm>
            <a:off x="6192076" y="2651760"/>
            <a:ext cx="5449824" cy="1920240"/>
          </a:xfrm>
        </p:spPr>
        <p:txBody>
          <a:bodyPr/>
          <a:lstStyle>
            <a:lvl1pPr>
              <a:spcBef>
                <a:spcPts val="1200"/>
              </a:spcBef>
              <a:defRPr>
                <a:solidFill>
                  <a:schemeClr val="tx1"/>
                </a:solidFill>
              </a:defRPr>
            </a:lvl1pPr>
            <a:lvl2pPr>
              <a:spcBef>
                <a:spcPts val="600"/>
              </a:spcBef>
              <a:defRPr>
                <a:solidFill>
                  <a:schemeClr val="tx1"/>
                </a:solidFill>
              </a:defRPr>
            </a:lvl2pPr>
            <a:lvl3pPr>
              <a:spcBef>
                <a:spcPts val="600"/>
              </a:spcBef>
              <a:defRPr>
                <a:solidFill>
                  <a:schemeClr val="tx1"/>
                </a:solidFill>
              </a:defRPr>
            </a:lvl3pPr>
            <a:lvl4pPr>
              <a:spcBef>
                <a:spcPts val="600"/>
              </a:spcBef>
              <a:defRPr>
                <a:solidFill>
                  <a:schemeClr val="tx1"/>
                </a:solidFill>
              </a:defRPr>
            </a:lvl4pPr>
            <a:lvl5pPr>
              <a:spcBef>
                <a:spcPts val="300"/>
              </a:spcBef>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22" hasCustomPrompt="1"/>
          </p:nvPr>
        </p:nvSpPr>
        <p:spPr>
          <a:xfrm>
            <a:off x="6192076" y="2103120"/>
            <a:ext cx="5449824" cy="369332"/>
          </a:xfrm>
        </p:spPr>
        <p:txBody>
          <a:bodyPr>
            <a:spAutoFit/>
          </a:bodyPr>
          <a:lstStyle>
            <a:lvl1pPr>
              <a:spcBef>
                <a:spcPts val="0"/>
              </a:spcBef>
              <a:defRPr sz="2400" b="1">
                <a:solidFill>
                  <a:schemeClr val="tx1"/>
                </a:solidFill>
              </a:defRPr>
            </a:lvl1pPr>
          </a:lstStyle>
          <a:p>
            <a:pPr lvl="0"/>
            <a:r>
              <a:rPr lang="en-US" dirty="0"/>
              <a:t>Click To Edit Subhead Headline</a:t>
            </a:r>
          </a:p>
        </p:txBody>
      </p:sp>
      <p:sp>
        <p:nvSpPr>
          <p:cNvPr id="6" name="Text Placeholder 5"/>
          <p:cNvSpPr>
            <a:spLocks noGrp="1"/>
          </p:cNvSpPr>
          <p:nvPr>
            <p:ph type="body" sz="quarter" idx="23"/>
          </p:nvPr>
        </p:nvSpPr>
        <p:spPr>
          <a:xfrm>
            <a:off x="6192076" y="5578158"/>
            <a:ext cx="5449824" cy="640080"/>
          </a:xfrm>
        </p:spPr>
        <p:txBody>
          <a:bodyPr anchor="t" anchorCtr="0"/>
          <a:lstStyle>
            <a:lvl1pPr>
              <a:spcBef>
                <a:spcPts val="600"/>
              </a:spcBef>
              <a:defRPr>
                <a:solidFill>
                  <a:schemeClr val="tx1"/>
                </a:solidFill>
              </a:defRPr>
            </a:lvl1pPr>
            <a:lvl2pPr>
              <a:defRPr>
                <a:solidFill>
                  <a:srgbClr val="FF0000"/>
                </a:solidFill>
              </a:defRPr>
            </a:lvl2pPr>
            <a:lvl3pPr>
              <a:defRPr>
                <a:solidFill>
                  <a:srgbClr val="FF0000"/>
                </a:solidFill>
              </a:defRPr>
            </a:lvl3pPr>
            <a:lvl4pPr>
              <a:defRPr>
                <a:solidFill>
                  <a:srgbClr val="FF0000"/>
                </a:solidFill>
              </a:defRPr>
            </a:lvl4pPr>
            <a:lvl5pPr>
              <a:defRPr>
                <a:solidFill>
                  <a:srgbClr val="FF0000"/>
                </a:solidFill>
              </a:defRPr>
            </a:lvl5pPr>
          </a:lstStyle>
          <a:p>
            <a:pPr lvl="0"/>
            <a:r>
              <a:rPr lang="en-US"/>
              <a:t>Edit Master text styles</a:t>
            </a:r>
          </a:p>
        </p:txBody>
      </p:sp>
      <p:sp>
        <p:nvSpPr>
          <p:cNvPr id="8" name="Text Placeholder 7"/>
          <p:cNvSpPr>
            <a:spLocks noGrp="1"/>
          </p:cNvSpPr>
          <p:nvPr>
            <p:ph type="body" sz="quarter" idx="24" hasCustomPrompt="1"/>
          </p:nvPr>
        </p:nvSpPr>
        <p:spPr>
          <a:xfrm>
            <a:off x="6192012" y="5029200"/>
            <a:ext cx="5449888" cy="369332"/>
          </a:xfrm>
        </p:spPr>
        <p:txBody>
          <a:bodyPr>
            <a:spAutoFit/>
          </a:bodyPr>
          <a:lstStyle>
            <a:lvl1pPr>
              <a:spcBef>
                <a:spcPts val="0"/>
              </a:spcBef>
              <a:defRPr sz="2400" b="1">
                <a:solidFill>
                  <a:schemeClr val="tx1"/>
                </a:solidFill>
              </a:defRPr>
            </a:lvl1pPr>
          </a:lstStyle>
          <a:p>
            <a:pPr lvl="0"/>
            <a:r>
              <a:rPr lang="en-US" dirty="0"/>
              <a:t>Click To Edit Subhead Headline</a:t>
            </a:r>
          </a:p>
        </p:txBody>
      </p:sp>
      <p:sp>
        <p:nvSpPr>
          <p:cNvPr id="7" name="Table Placeholder 6"/>
          <p:cNvSpPr>
            <a:spLocks noGrp="1"/>
          </p:cNvSpPr>
          <p:nvPr>
            <p:ph type="tbl" sz="quarter" idx="25" hasCustomPrompt="1"/>
          </p:nvPr>
        </p:nvSpPr>
        <p:spPr>
          <a:xfrm>
            <a:off x="548640" y="2103120"/>
            <a:ext cx="5257800" cy="4114800"/>
          </a:xfrm>
        </p:spPr>
        <p:txBody>
          <a:bodyPr anchor="ctr" anchorCtr="1"/>
          <a:lstStyle>
            <a:lvl1pPr>
              <a:defRPr sz="2800">
                <a:solidFill>
                  <a:schemeClr val="tx1"/>
                </a:solidFill>
              </a:defRPr>
            </a:lvl1pPr>
          </a:lstStyle>
          <a:p>
            <a:r>
              <a:rPr lang="en-US" dirty="0"/>
              <a:t>Insert Table</a:t>
            </a:r>
          </a:p>
        </p:txBody>
      </p:sp>
    </p:spTree>
    <p:extLst>
      <p:ext uri="{BB962C8B-B14F-4D97-AF65-F5344CB8AC3E}">
        <p14:creationId xmlns:p14="http://schemas.microsoft.com/office/powerpoint/2010/main" val="10784218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eam 2 Up">
    <p:spTree>
      <p:nvGrpSpPr>
        <p:cNvPr id="1" name=""/>
        <p:cNvGrpSpPr/>
        <p:nvPr/>
      </p:nvGrpSpPr>
      <p:grpSpPr>
        <a:xfrm>
          <a:off x="0" y="0"/>
          <a:ext cx="0" cy="0"/>
          <a:chOff x="0" y="0"/>
          <a:chExt cx="0" cy="0"/>
        </a:xfrm>
      </p:grpSpPr>
      <p:sp>
        <p:nvSpPr>
          <p:cNvPr id="7" name="Rectangle 6"/>
          <p:cNvSpPr/>
          <p:nvPr/>
        </p:nvSpPr>
        <p:spPr>
          <a:xfrm>
            <a:off x="0" y="3421946"/>
            <a:ext cx="12192000" cy="3438144"/>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10" name="Picture Placeholder 9"/>
          <p:cNvSpPr>
            <a:spLocks noGrp="1" noChangeAspect="1"/>
          </p:cNvSpPr>
          <p:nvPr>
            <p:ph type="pic" sz="quarter" idx="11" hasCustomPrompt="1"/>
          </p:nvPr>
        </p:nvSpPr>
        <p:spPr>
          <a:xfrm>
            <a:off x="2349500" y="1809046"/>
            <a:ext cx="3200400" cy="3200400"/>
          </a:xfrm>
          <a:prstGeom prst="ellipse">
            <a:avLst/>
          </a:prstGeom>
          <a:ln w="12700">
            <a:solidFill>
              <a:schemeClr val="tx1"/>
            </a:solidFill>
          </a:ln>
        </p:spPr>
        <p:txBody>
          <a:bodyPr anchor="ctr" anchorCtr="0"/>
          <a:lstStyle>
            <a:lvl1pPr marL="0" indent="0" algn="ctr">
              <a:buNone/>
              <a:defRPr sz="2400">
                <a:solidFill>
                  <a:schemeClr val="tx1"/>
                </a:solidFill>
              </a:defRPr>
            </a:lvl1pPr>
          </a:lstStyle>
          <a:p>
            <a:r>
              <a:rPr lang="en-US" dirty="0"/>
              <a:t>Drag and Drop Image</a:t>
            </a:r>
          </a:p>
        </p:txBody>
      </p:sp>
      <p:sp>
        <p:nvSpPr>
          <p:cNvPr id="12" name="Picture Placeholder 9"/>
          <p:cNvSpPr>
            <a:spLocks noGrp="1" noChangeAspect="1"/>
          </p:cNvSpPr>
          <p:nvPr>
            <p:ph type="pic" sz="quarter" idx="13" hasCustomPrompt="1"/>
          </p:nvPr>
        </p:nvSpPr>
        <p:spPr>
          <a:xfrm>
            <a:off x="6639560" y="1809046"/>
            <a:ext cx="3200400" cy="3200400"/>
          </a:xfrm>
          <a:prstGeom prst="ellipse">
            <a:avLst/>
          </a:prstGeom>
          <a:ln w="12700">
            <a:solidFill>
              <a:schemeClr val="tx1"/>
            </a:solidFill>
          </a:ln>
        </p:spPr>
        <p:txBody>
          <a:bodyPr anchor="ctr" anchorCtr="0"/>
          <a:lstStyle>
            <a:lvl1pPr marL="0" indent="0" algn="ctr">
              <a:buNone/>
              <a:defRPr sz="2400" baseline="0">
                <a:solidFill>
                  <a:schemeClr val="tx1"/>
                </a:solidFill>
              </a:defRPr>
            </a:lvl1pPr>
          </a:lstStyle>
          <a:p>
            <a:r>
              <a:rPr lang="en-US" dirty="0"/>
              <a:t>Drag and Drop Image</a:t>
            </a:r>
          </a:p>
        </p:txBody>
      </p:sp>
      <p:sp>
        <p:nvSpPr>
          <p:cNvPr id="16" name="Text Placeholder 15"/>
          <p:cNvSpPr>
            <a:spLocks noGrp="1"/>
          </p:cNvSpPr>
          <p:nvPr>
            <p:ph type="body" sz="quarter" idx="14" hasCustomPrompt="1"/>
          </p:nvPr>
        </p:nvSpPr>
        <p:spPr>
          <a:xfrm>
            <a:off x="2349500" y="5303520"/>
            <a:ext cx="3200400" cy="307777"/>
          </a:xfrm>
          <a:prstGeom prst="rect">
            <a:avLst/>
          </a:prstGeom>
        </p:spPr>
        <p:txBody>
          <a:bodyPr wrap="square">
            <a:spAutoFit/>
          </a:bodyPr>
          <a:lstStyle>
            <a:lvl1pPr marL="0" indent="0" algn="ctr">
              <a:lnSpc>
                <a:spcPct val="100000"/>
              </a:lnSpc>
              <a:spcBef>
                <a:spcPts val="0"/>
              </a:spcBef>
              <a:buNone/>
              <a:defRPr sz="20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7" name="Text Placeholder 15"/>
          <p:cNvSpPr>
            <a:spLocks noGrp="1"/>
          </p:cNvSpPr>
          <p:nvPr>
            <p:ph type="body" sz="quarter" idx="15" hasCustomPrompt="1"/>
          </p:nvPr>
        </p:nvSpPr>
        <p:spPr>
          <a:xfrm>
            <a:off x="2349500" y="5669280"/>
            <a:ext cx="3200400" cy="276999"/>
          </a:xfrm>
          <a:prstGeom prst="rect">
            <a:avLst/>
          </a:prstGeom>
        </p:spPr>
        <p:txBody>
          <a:bodyPr wrap="square">
            <a:spAutoFit/>
          </a:bodyPr>
          <a:lstStyle>
            <a:lvl1pPr marL="0" indent="0" algn="ctr">
              <a:lnSpc>
                <a:spcPct val="100000"/>
              </a:lnSpc>
              <a:spcBef>
                <a:spcPts val="0"/>
              </a:spcBef>
              <a:buNone/>
              <a:defRPr sz="18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20" name="Text Placeholder 15"/>
          <p:cNvSpPr>
            <a:spLocks noGrp="1"/>
          </p:cNvSpPr>
          <p:nvPr>
            <p:ph type="body" sz="quarter" idx="18" hasCustomPrompt="1"/>
          </p:nvPr>
        </p:nvSpPr>
        <p:spPr>
          <a:xfrm>
            <a:off x="6639560" y="5303520"/>
            <a:ext cx="3200400" cy="307777"/>
          </a:xfrm>
          <a:prstGeom prst="rect">
            <a:avLst/>
          </a:prstGeom>
        </p:spPr>
        <p:txBody>
          <a:bodyPr wrap="square">
            <a:spAutoFit/>
          </a:bodyPr>
          <a:lstStyle>
            <a:lvl1pPr marL="0" indent="0" algn="ctr">
              <a:lnSpc>
                <a:spcPct val="100000"/>
              </a:lnSpc>
              <a:spcBef>
                <a:spcPts val="0"/>
              </a:spcBef>
              <a:buNone/>
              <a:defRPr sz="20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21" name="Text Placeholder 15"/>
          <p:cNvSpPr>
            <a:spLocks noGrp="1"/>
          </p:cNvSpPr>
          <p:nvPr>
            <p:ph type="body" sz="quarter" idx="19" hasCustomPrompt="1"/>
          </p:nvPr>
        </p:nvSpPr>
        <p:spPr>
          <a:xfrm>
            <a:off x="6639560" y="5669280"/>
            <a:ext cx="3200400" cy="276999"/>
          </a:xfrm>
          <a:prstGeom prst="rect">
            <a:avLst/>
          </a:prstGeom>
        </p:spPr>
        <p:txBody>
          <a:bodyPr wrap="square">
            <a:spAutoFit/>
          </a:bodyPr>
          <a:lstStyle>
            <a:lvl1pPr marL="0" indent="0" algn="ctr">
              <a:lnSpc>
                <a:spcPct val="100000"/>
              </a:lnSpc>
              <a:spcBef>
                <a:spcPts val="0"/>
              </a:spcBef>
              <a:buNone/>
              <a:defRPr sz="18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pic>
        <p:nvPicPr>
          <p:cNvPr id="13" name="Picture 1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4"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5" name="TextBox 14"/>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1725734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eam 3 Up">
    <p:spTree>
      <p:nvGrpSpPr>
        <p:cNvPr id="1" name=""/>
        <p:cNvGrpSpPr/>
        <p:nvPr/>
      </p:nvGrpSpPr>
      <p:grpSpPr>
        <a:xfrm>
          <a:off x="0" y="0"/>
          <a:ext cx="0" cy="0"/>
          <a:chOff x="0" y="0"/>
          <a:chExt cx="0" cy="0"/>
        </a:xfrm>
      </p:grpSpPr>
      <p:sp>
        <p:nvSpPr>
          <p:cNvPr id="7" name="Rectangle 6"/>
          <p:cNvSpPr/>
          <p:nvPr/>
        </p:nvSpPr>
        <p:spPr>
          <a:xfrm>
            <a:off x="0" y="3421946"/>
            <a:ext cx="12192000" cy="3438144"/>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10" name="Picture Placeholder 9"/>
          <p:cNvSpPr>
            <a:spLocks noGrp="1" noChangeAspect="1"/>
          </p:cNvSpPr>
          <p:nvPr>
            <p:ph type="pic" sz="quarter" idx="11" hasCustomPrompt="1"/>
          </p:nvPr>
        </p:nvSpPr>
        <p:spPr>
          <a:xfrm>
            <a:off x="548640" y="1925828"/>
            <a:ext cx="2971800" cy="2971800"/>
          </a:xfrm>
          <a:prstGeom prst="ellipse">
            <a:avLst/>
          </a:prstGeom>
          <a:ln w="12700">
            <a:solidFill>
              <a:schemeClr val="tx1"/>
            </a:solidFill>
          </a:ln>
        </p:spPr>
        <p:txBody>
          <a:bodyPr anchor="ctr" anchorCtr="0"/>
          <a:lstStyle>
            <a:lvl1pPr marL="0" indent="0" algn="ctr">
              <a:buNone/>
              <a:defRPr sz="2400">
                <a:solidFill>
                  <a:schemeClr val="tx1"/>
                </a:solidFill>
              </a:defRPr>
            </a:lvl1pPr>
          </a:lstStyle>
          <a:p>
            <a:r>
              <a:rPr lang="en-US" dirty="0"/>
              <a:t>Drag and Drop Image</a:t>
            </a:r>
          </a:p>
        </p:txBody>
      </p:sp>
      <p:sp>
        <p:nvSpPr>
          <p:cNvPr id="11" name="Picture Placeholder 9"/>
          <p:cNvSpPr>
            <a:spLocks noGrp="1" noChangeAspect="1"/>
          </p:cNvSpPr>
          <p:nvPr>
            <p:ph type="pic" sz="quarter" idx="12" hasCustomPrompt="1"/>
          </p:nvPr>
        </p:nvSpPr>
        <p:spPr>
          <a:xfrm>
            <a:off x="4610100" y="1925828"/>
            <a:ext cx="2971800" cy="2971800"/>
          </a:xfrm>
          <a:prstGeom prst="ellipse">
            <a:avLst/>
          </a:prstGeom>
          <a:ln w="12700">
            <a:solidFill>
              <a:schemeClr val="tx1"/>
            </a:solidFill>
          </a:ln>
        </p:spPr>
        <p:txBody>
          <a:bodyPr anchor="ctr" anchorCtr="0"/>
          <a:lstStyle>
            <a:lvl1pPr marL="0" indent="0" algn="ctr">
              <a:buNone/>
              <a:defRPr sz="2400">
                <a:solidFill>
                  <a:schemeClr val="tx1"/>
                </a:solidFill>
              </a:defRPr>
            </a:lvl1pPr>
          </a:lstStyle>
          <a:p>
            <a:r>
              <a:rPr lang="en-US" dirty="0"/>
              <a:t>Drag and Drop Image</a:t>
            </a:r>
          </a:p>
        </p:txBody>
      </p:sp>
      <p:sp>
        <p:nvSpPr>
          <p:cNvPr id="12" name="Picture Placeholder 9"/>
          <p:cNvSpPr>
            <a:spLocks noGrp="1" noChangeAspect="1"/>
          </p:cNvSpPr>
          <p:nvPr>
            <p:ph type="pic" sz="quarter" idx="13" hasCustomPrompt="1"/>
          </p:nvPr>
        </p:nvSpPr>
        <p:spPr>
          <a:xfrm>
            <a:off x="8671560" y="1923346"/>
            <a:ext cx="2971800" cy="2971800"/>
          </a:xfrm>
          <a:prstGeom prst="ellipse">
            <a:avLst/>
          </a:prstGeom>
          <a:ln w="12700">
            <a:solidFill>
              <a:schemeClr val="tx1"/>
            </a:solidFill>
          </a:ln>
        </p:spPr>
        <p:txBody>
          <a:bodyPr anchor="ctr" anchorCtr="0"/>
          <a:lstStyle>
            <a:lvl1pPr marL="0" indent="0" algn="ctr">
              <a:buNone/>
              <a:defRPr sz="2400" baseline="0">
                <a:solidFill>
                  <a:schemeClr val="tx1"/>
                </a:solidFill>
              </a:defRPr>
            </a:lvl1pPr>
          </a:lstStyle>
          <a:p>
            <a:r>
              <a:rPr lang="en-US" dirty="0"/>
              <a:t>Drag and Drop Image</a:t>
            </a:r>
          </a:p>
        </p:txBody>
      </p:sp>
      <p:sp>
        <p:nvSpPr>
          <p:cNvPr id="16" name="Text Placeholder 15"/>
          <p:cNvSpPr>
            <a:spLocks noGrp="1"/>
          </p:cNvSpPr>
          <p:nvPr>
            <p:ph type="body" sz="quarter" idx="14" hasCustomPrompt="1"/>
          </p:nvPr>
        </p:nvSpPr>
        <p:spPr>
          <a:xfrm>
            <a:off x="548640" y="5303520"/>
            <a:ext cx="2971800" cy="276999"/>
          </a:xfrm>
          <a:prstGeom prst="rect">
            <a:avLst/>
          </a:prstGeom>
        </p:spPr>
        <p:txBody>
          <a:bodyPr>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7" name="Text Placeholder 15"/>
          <p:cNvSpPr>
            <a:spLocks noGrp="1"/>
          </p:cNvSpPr>
          <p:nvPr>
            <p:ph type="body" sz="quarter" idx="15" hasCustomPrompt="1"/>
          </p:nvPr>
        </p:nvSpPr>
        <p:spPr>
          <a:xfrm>
            <a:off x="548640" y="5669280"/>
            <a:ext cx="2971800" cy="246221"/>
          </a:xfrm>
          <a:prstGeom prst="rect">
            <a:avLst/>
          </a:prstGeom>
        </p:spPr>
        <p:txBody>
          <a:bodyPr>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18" name="Text Placeholder 15"/>
          <p:cNvSpPr>
            <a:spLocks noGrp="1"/>
          </p:cNvSpPr>
          <p:nvPr>
            <p:ph type="body" sz="quarter" idx="16" hasCustomPrompt="1"/>
          </p:nvPr>
        </p:nvSpPr>
        <p:spPr>
          <a:xfrm>
            <a:off x="4610100" y="5303520"/>
            <a:ext cx="2971800" cy="276999"/>
          </a:xfrm>
          <a:prstGeom prst="rect">
            <a:avLst/>
          </a:prstGeom>
        </p:spPr>
        <p:txBody>
          <a:bodyPr>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9" name="Text Placeholder 15"/>
          <p:cNvSpPr>
            <a:spLocks noGrp="1"/>
          </p:cNvSpPr>
          <p:nvPr>
            <p:ph type="body" sz="quarter" idx="17" hasCustomPrompt="1"/>
          </p:nvPr>
        </p:nvSpPr>
        <p:spPr>
          <a:xfrm>
            <a:off x="4610100" y="5669280"/>
            <a:ext cx="2971800" cy="246221"/>
          </a:xfrm>
          <a:prstGeom prst="rect">
            <a:avLst/>
          </a:prstGeom>
        </p:spPr>
        <p:txBody>
          <a:bodyPr>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20" name="Text Placeholder 15"/>
          <p:cNvSpPr>
            <a:spLocks noGrp="1"/>
          </p:cNvSpPr>
          <p:nvPr>
            <p:ph type="body" sz="quarter" idx="18" hasCustomPrompt="1"/>
          </p:nvPr>
        </p:nvSpPr>
        <p:spPr>
          <a:xfrm>
            <a:off x="8671560" y="5303520"/>
            <a:ext cx="2971800" cy="276999"/>
          </a:xfrm>
          <a:prstGeom prst="rect">
            <a:avLst/>
          </a:prstGeom>
        </p:spPr>
        <p:txBody>
          <a:bodyPr>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21" name="Text Placeholder 15"/>
          <p:cNvSpPr>
            <a:spLocks noGrp="1"/>
          </p:cNvSpPr>
          <p:nvPr>
            <p:ph type="body" sz="quarter" idx="19" hasCustomPrompt="1"/>
          </p:nvPr>
        </p:nvSpPr>
        <p:spPr>
          <a:xfrm>
            <a:off x="8671560" y="5669280"/>
            <a:ext cx="2971800" cy="246221"/>
          </a:xfrm>
          <a:prstGeom prst="rect">
            <a:avLst/>
          </a:prstGeom>
        </p:spPr>
        <p:txBody>
          <a:bodyPr>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pic>
        <p:nvPicPr>
          <p:cNvPr id="22" name="Picture 2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26"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27" name="TextBox 26"/>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5219638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eam 4 Up">
    <p:spTree>
      <p:nvGrpSpPr>
        <p:cNvPr id="1" name=""/>
        <p:cNvGrpSpPr/>
        <p:nvPr/>
      </p:nvGrpSpPr>
      <p:grpSpPr>
        <a:xfrm>
          <a:off x="0" y="0"/>
          <a:ext cx="0" cy="0"/>
          <a:chOff x="0" y="0"/>
          <a:chExt cx="0" cy="0"/>
        </a:xfrm>
      </p:grpSpPr>
      <p:sp>
        <p:nvSpPr>
          <p:cNvPr id="7" name="Rectangle 6"/>
          <p:cNvSpPr/>
          <p:nvPr/>
        </p:nvSpPr>
        <p:spPr>
          <a:xfrm>
            <a:off x="0" y="3421946"/>
            <a:ext cx="12192000" cy="3438144"/>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10" name="Picture Placeholder 9"/>
          <p:cNvSpPr>
            <a:spLocks noGrp="1" noChangeAspect="1"/>
          </p:cNvSpPr>
          <p:nvPr>
            <p:ph type="pic" sz="quarter" idx="11" hasCustomPrompt="1"/>
          </p:nvPr>
        </p:nvSpPr>
        <p:spPr>
          <a:xfrm>
            <a:off x="548640" y="2272801"/>
            <a:ext cx="2286000" cy="22860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16" name="Text Placeholder 15"/>
          <p:cNvSpPr>
            <a:spLocks noGrp="1"/>
          </p:cNvSpPr>
          <p:nvPr>
            <p:ph type="body" sz="quarter" idx="14" hasCustomPrompt="1"/>
          </p:nvPr>
        </p:nvSpPr>
        <p:spPr>
          <a:xfrm>
            <a:off x="441234" y="4817302"/>
            <a:ext cx="2500812" cy="276999"/>
          </a:xfrm>
          <a:prstGeom prst="rect">
            <a:avLst/>
          </a:prstGeom>
        </p:spPr>
        <p:txBody>
          <a:bodyPr wrap="square">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7" name="Text Placeholder 15"/>
          <p:cNvSpPr>
            <a:spLocks noGrp="1"/>
          </p:cNvSpPr>
          <p:nvPr>
            <p:ph type="body" sz="quarter" idx="15" hasCustomPrompt="1"/>
          </p:nvPr>
        </p:nvSpPr>
        <p:spPr>
          <a:xfrm>
            <a:off x="441234" y="5166360"/>
            <a:ext cx="2500812" cy="246221"/>
          </a:xfrm>
          <a:prstGeom prst="rect">
            <a:avLst/>
          </a:prstGeom>
        </p:spPr>
        <p:txBody>
          <a:bodyPr wrap="square">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22" name="Picture Placeholder 9"/>
          <p:cNvSpPr>
            <a:spLocks noGrp="1" noChangeAspect="1"/>
          </p:cNvSpPr>
          <p:nvPr>
            <p:ph type="pic" sz="quarter" idx="20" hasCustomPrompt="1"/>
          </p:nvPr>
        </p:nvSpPr>
        <p:spPr>
          <a:xfrm>
            <a:off x="3484880" y="2272801"/>
            <a:ext cx="2286000" cy="22860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23" name="Picture Placeholder 9"/>
          <p:cNvSpPr>
            <a:spLocks noGrp="1" noChangeAspect="1"/>
          </p:cNvSpPr>
          <p:nvPr>
            <p:ph type="pic" sz="quarter" idx="21" hasCustomPrompt="1"/>
          </p:nvPr>
        </p:nvSpPr>
        <p:spPr>
          <a:xfrm>
            <a:off x="6421120" y="2272801"/>
            <a:ext cx="2286000" cy="22860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24" name="Picture Placeholder 9"/>
          <p:cNvSpPr>
            <a:spLocks noGrp="1" noChangeAspect="1"/>
          </p:cNvSpPr>
          <p:nvPr>
            <p:ph type="pic" sz="quarter" idx="22" hasCustomPrompt="1"/>
          </p:nvPr>
        </p:nvSpPr>
        <p:spPr>
          <a:xfrm>
            <a:off x="9357360" y="2272801"/>
            <a:ext cx="2286000" cy="22860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26" name="Text Placeholder 15"/>
          <p:cNvSpPr>
            <a:spLocks noGrp="1"/>
          </p:cNvSpPr>
          <p:nvPr>
            <p:ph type="body" sz="quarter" idx="23" hasCustomPrompt="1"/>
          </p:nvPr>
        </p:nvSpPr>
        <p:spPr>
          <a:xfrm>
            <a:off x="3377474" y="4817302"/>
            <a:ext cx="2500812" cy="276999"/>
          </a:xfrm>
          <a:prstGeom prst="rect">
            <a:avLst/>
          </a:prstGeom>
        </p:spPr>
        <p:txBody>
          <a:bodyPr wrap="square">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27" name="Text Placeholder 15"/>
          <p:cNvSpPr>
            <a:spLocks noGrp="1"/>
          </p:cNvSpPr>
          <p:nvPr>
            <p:ph type="body" sz="quarter" idx="24" hasCustomPrompt="1"/>
          </p:nvPr>
        </p:nvSpPr>
        <p:spPr>
          <a:xfrm>
            <a:off x="3377474" y="5166360"/>
            <a:ext cx="2500812" cy="246221"/>
          </a:xfrm>
          <a:prstGeom prst="rect">
            <a:avLst/>
          </a:prstGeom>
        </p:spPr>
        <p:txBody>
          <a:bodyPr wrap="square">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28" name="Text Placeholder 15"/>
          <p:cNvSpPr>
            <a:spLocks noGrp="1"/>
          </p:cNvSpPr>
          <p:nvPr>
            <p:ph type="body" sz="quarter" idx="25" hasCustomPrompt="1"/>
          </p:nvPr>
        </p:nvSpPr>
        <p:spPr>
          <a:xfrm>
            <a:off x="6313714" y="4817302"/>
            <a:ext cx="2500812" cy="276999"/>
          </a:xfrm>
          <a:prstGeom prst="rect">
            <a:avLst/>
          </a:prstGeom>
        </p:spPr>
        <p:txBody>
          <a:bodyPr wrap="square">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29" name="Text Placeholder 15"/>
          <p:cNvSpPr>
            <a:spLocks noGrp="1"/>
          </p:cNvSpPr>
          <p:nvPr>
            <p:ph type="body" sz="quarter" idx="26" hasCustomPrompt="1"/>
          </p:nvPr>
        </p:nvSpPr>
        <p:spPr>
          <a:xfrm>
            <a:off x="6313714" y="5166360"/>
            <a:ext cx="2500812" cy="246221"/>
          </a:xfrm>
          <a:prstGeom prst="rect">
            <a:avLst/>
          </a:prstGeom>
        </p:spPr>
        <p:txBody>
          <a:bodyPr wrap="square">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30" name="Text Placeholder 15"/>
          <p:cNvSpPr>
            <a:spLocks noGrp="1"/>
          </p:cNvSpPr>
          <p:nvPr>
            <p:ph type="body" sz="quarter" idx="27" hasCustomPrompt="1"/>
          </p:nvPr>
        </p:nvSpPr>
        <p:spPr>
          <a:xfrm>
            <a:off x="9249954" y="4817302"/>
            <a:ext cx="2500812" cy="276999"/>
          </a:xfrm>
          <a:prstGeom prst="rect">
            <a:avLst/>
          </a:prstGeom>
        </p:spPr>
        <p:txBody>
          <a:bodyPr wrap="square">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31" name="Text Placeholder 15"/>
          <p:cNvSpPr>
            <a:spLocks noGrp="1"/>
          </p:cNvSpPr>
          <p:nvPr>
            <p:ph type="body" sz="quarter" idx="28" hasCustomPrompt="1"/>
          </p:nvPr>
        </p:nvSpPr>
        <p:spPr>
          <a:xfrm>
            <a:off x="9249954" y="5166360"/>
            <a:ext cx="2500812" cy="246221"/>
          </a:xfrm>
          <a:prstGeom prst="rect">
            <a:avLst/>
          </a:prstGeom>
        </p:spPr>
        <p:txBody>
          <a:bodyPr wrap="square">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pic>
        <p:nvPicPr>
          <p:cNvPr id="19" name="Picture 1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20"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21" name="TextBox 2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8840573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eam 5 Up">
    <p:spTree>
      <p:nvGrpSpPr>
        <p:cNvPr id="1" name=""/>
        <p:cNvGrpSpPr/>
        <p:nvPr/>
      </p:nvGrpSpPr>
      <p:grpSpPr>
        <a:xfrm>
          <a:off x="0" y="0"/>
          <a:ext cx="0" cy="0"/>
          <a:chOff x="0" y="0"/>
          <a:chExt cx="0" cy="0"/>
        </a:xfrm>
      </p:grpSpPr>
      <p:sp>
        <p:nvSpPr>
          <p:cNvPr id="7" name="Rectangle 6"/>
          <p:cNvSpPr/>
          <p:nvPr/>
        </p:nvSpPr>
        <p:spPr>
          <a:xfrm>
            <a:off x="0" y="3421946"/>
            <a:ext cx="12192000" cy="3438144"/>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10" name="Picture Placeholder 9"/>
          <p:cNvSpPr>
            <a:spLocks noGrp="1" noChangeAspect="1"/>
          </p:cNvSpPr>
          <p:nvPr>
            <p:ph type="pic" sz="quarter" idx="11" hasCustomPrompt="1"/>
          </p:nvPr>
        </p:nvSpPr>
        <p:spPr>
          <a:xfrm>
            <a:off x="548640" y="2490386"/>
            <a:ext cx="1828800" cy="18288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16" name="Text Placeholder 15"/>
          <p:cNvSpPr>
            <a:spLocks noGrp="1"/>
          </p:cNvSpPr>
          <p:nvPr>
            <p:ph type="body" sz="quarter" idx="14" hasCustomPrompt="1"/>
          </p:nvPr>
        </p:nvSpPr>
        <p:spPr>
          <a:xfrm>
            <a:off x="548640" y="4569165"/>
            <a:ext cx="1828800" cy="492443"/>
          </a:xfrm>
          <a:prstGeom prst="rect">
            <a:avLst/>
          </a:prstGeom>
        </p:spPr>
        <p:txBody>
          <a:bodyPr wrap="square" anchor="b" anchorCtr="0">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a:t>
            </a:r>
            <a:br>
              <a:rPr lang="en-US" dirty="0"/>
            </a:br>
            <a:r>
              <a:rPr lang="en-US" dirty="0"/>
              <a:t>name</a:t>
            </a:r>
          </a:p>
        </p:txBody>
      </p:sp>
      <p:sp>
        <p:nvSpPr>
          <p:cNvPr id="17" name="Text Placeholder 15"/>
          <p:cNvSpPr>
            <a:spLocks noGrp="1"/>
          </p:cNvSpPr>
          <p:nvPr>
            <p:ph type="body" sz="quarter" idx="15" hasCustomPrompt="1"/>
          </p:nvPr>
        </p:nvSpPr>
        <p:spPr>
          <a:xfrm>
            <a:off x="548640" y="5157018"/>
            <a:ext cx="18288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18" name="Picture Placeholder 9"/>
          <p:cNvSpPr>
            <a:spLocks noGrp="1" noChangeAspect="1"/>
          </p:cNvSpPr>
          <p:nvPr>
            <p:ph type="pic" sz="quarter" idx="29" hasCustomPrompt="1"/>
          </p:nvPr>
        </p:nvSpPr>
        <p:spPr>
          <a:xfrm>
            <a:off x="5181600" y="2490386"/>
            <a:ext cx="1828800" cy="18288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19" name="Picture Placeholder 9"/>
          <p:cNvSpPr>
            <a:spLocks noGrp="1" noChangeAspect="1"/>
          </p:cNvSpPr>
          <p:nvPr>
            <p:ph type="pic" sz="quarter" idx="30" hasCustomPrompt="1"/>
          </p:nvPr>
        </p:nvSpPr>
        <p:spPr>
          <a:xfrm>
            <a:off x="2865120" y="2490386"/>
            <a:ext cx="1828800" cy="18288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20" name="Picture Placeholder 9"/>
          <p:cNvSpPr>
            <a:spLocks noGrp="1" noChangeAspect="1"/>
          </p:cNvSpPr>
          <p:nvPr>
            <p:ph type="pic" sz="quarter" idx="31" hasCustomPrompt="1"/>
          </p:nvPr>
        </p:nvSpPr>
        <p:spPr>
          <a:xfrm>
            <a:off x="7498080" y="2490386"/>
            <a:ext cx="1828800" cy="18288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21" name="Picture Placeholder 9"/>
          <p:cNvSpPr>
            <a:spLocks noGrp="1" noChangeAspect="1"/>
          </p:cNvSpPr>
          <p:nvPr>
            <p:ph type="pic" sz="quarter" idx="32" hasCustomPrompt="1"/>
          </p:nvPr>
        </p:nvSpPr>
        <p:spPr>
          <a:xfrm>
            <a:off x="9814560" y="2490386"/>
            <a:ext cx="1828800" cy="1828800"/>
          </a:xfrm>
          <a:prstGeom prst="ellipse">
            <a:avLst/>
          </a:prstGeom>
          <a:ln w="12700">
            <a:solidFill>
              <a:schemeClr val="tx1"/>
            </a:solidFill>
          </a:ln>
        </p:spPr>
        <p:txBody>
          <a:bodyPr anchor="ctr" anchorCtr="0"/>
          <a:lstStyle>
            <a:lvl1pPr marL="0" indent="0" algn="ctr">
              <a:buNone/>
              <a:defRPr sz="1600">
                <a:solidFill>
                  <a:schemeClr val="tx1"/>
                </a:solidFill>
              </a:defRPr>
            </a:lvl1pPr>
          </a:lstStyle>
          <a:p>
            <a:r>
              <a:rPr lang="en-US" dirty="0"/>
              <a:t>Drag and Drop Image</a:t>
            </a:r>
          </a:p>
        </p:txBody>
      </p:sp>
      <p:sp>
        <p:nvSpPr>
          <p:cNvPr id="25" name="Text Placeholder 15"/>
          <p:cNvSpPr>
            <a:spLocks noGrp="1"/>
          </p:cNvSpPr>
          <p:nvPr>
            <p:ph type="body" sz="quarter" idx="33" hasCustomPrompt="1"/>
          </p:nvPr>
        </p:nvSpPr>
        <p:spPr>
          <a:xfrm>
            <a:off x="2865120" y="4569165"/>
            <a:ext cx="1828800" cy="492443"/>
          </a:xfrm>
          <a:prstGeom prst="rect">
            <a:avLst/>
          </a:prstGeom>
        </p:spPr>
        <p:txBody>
          <a:bodyPr wrap="square" anchor="b" anchorCtr="0">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a:t>Persons</a:t>
            </a:r>
            <a:br>
              <a:rPr lang="en-US"/>
            </a:br>
            <a:r>
              <a:rPr lang="en-US"/>
              <a:t>name</a:t>
            </a:r>
            <a:endParaRPr lang="en-US" dirty="0"/>
          </a:p>
        </p:txBody>
      </p:sp>
      <p:sp>
        <p:nvSpPr>
          <p:cNvPr id="32" name="Text Placeholder 15"/>
          <p:cNvSpPr>
            <a:spLocks noGrp="1"/>
          </p:cNvSpPr>
          <p:nvPr>
            <p:ph type="body" sz="quarter" idx="34" hasCustomPrompt="1"/>
          </p:nvPr>
        </p:nvSpPr>
        <p:spPr>
          <a:xfrm>
            <a:off x="2865120" y="5157018"/>
            <a:ext cx="18288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33" name="Text Placeholder 15"/>
          <p:cNvSpPr>
            <a:spLocks noGrp="1"/>
          </p:cNvSpPr>
          <p:nvPr>
            <p:ph type="body" sz="quarter" idx="35" hasCustomPrompt="1"/>
          </p:nvPr>
        </p:nvSpPr>
        <p:spPr>
          <a:xfrm>
            <a:off x="5181600" y="4541057"/>
            <a:ext cx="1828800" cy="492443"/>
          </a:xfrm>
          <a:prstGeom prst="rect">
            <a:avLst/>
          </a:prstGeom>
        </p:spPr>
        <p:txBody>
          <a:bodyPr wrap="square" anchor="b" anchorCtr="0">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a:t>Persons</a:t>
            </a:r>
            <a:br>
              <a:rPr lang="en-US"/>
            </a:br>
            <a:r>
              <a:rPr lang="en-US"/>
              <a:t>name</a:t>
            </a:r>
            <a:endParaRPr lang="en-US" dirty="0"/>
          </a:p>
        </p:txBody>
      </p:sp>
      <p:sp>
        <p:nvSpPr>
          <p:cNvPr id="34" name="Text Placeholder 15"/>
          <p:cNvSpPr>
            <a:spLocks noGrp="1"/>
          </p:cNvSpPr>
          <p:nvPr>
            <p:ph type="body" sz="quarter" idx="36" hasCustomPrompt="1"/>
          </p:nvPr>
        </p:nvSpPr>
        <p:spPr>
          <a:xfrm>
            <a:off x="5181600" y="5128910"/>
            <a:ext cx="18288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35" name="Text Placeholder 15"/>
          <p:cNvSpPr>
            <a:spLocks noGrp="1"/>
          </p:cNvSpPr>
          <p:nvPr>
            <p:ph type="body" sz="quarter" idx="37" hasCustomPrompt="1"/>
          </p:nvPr>
        </p:nvSpPr>
        <p:spPr>
          <a:xfrm>
            <a:off x="7498080" y="4541057"/>
            <a:ext cx="1828800" cy="492443"/>
          </a:xfrm>
          <a:prstGeom prst="rect">
            <a:avLst/>
          </a:prstGeom>
        </p:spPr>
        <p:txBody>
          <a:bodyPr wrap="square" anchor="b" anchorCtr="0">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a:t>Persons</a:t>
            </a:r>
            <a:br>
              <a:rPr lang="en-US"/>
            </a:br>
            <a:r>
              <a:rPr lang="en-US"/>
              <a:t>name</a:t>
            </a:r>
            <a:endParaRPr lang="en-US" dirty="0"/>
          </a:p>
        </p:txBody>
      </p:sp>
      <p:sp>
        <p:nvSpPr>
          <p:cNvPr id="36" name="Text Placeholder 15"/>
          <p:cNvSpPr>
            <a:spLocks noGrp="1"/>
          </p:cNvSpPr>
          <p:nvPr>
            <p:ph type="body" sz="quarter" idx="38" hasCustomPrompt="1"/>
          </p:nvPr>
        </p:nvSpPr>
        <p:spPr>
          <a:xfrm>
            <a:off x="7498080" y="5128910"/>
            <a:ext cx="18288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37" name="Text Placeholder 15"/>
          <p:cNvSpPr>
            <a:spLocks noGrp="1"/>
          </p:cNvSpPr>
          <p:nvPr>
            <p:ph type="body" sz="quarter" idx="39" hasCustomPrompt="1"/>
          </p:nvPr>
        </p:nvSpPr>
        <p:spPr>
          <a:xfrm>
            <a:off x="9814560" y="4541057"/>
            <a:ext cx="1828800" cy="492443"/>
          </a:xfrm>
          <a:prstGeom prst="rect">
            <a:avLst/>
          </a:prstGeom>
        </p:spPr>
        <p:txBody>
          <a:bodyPr wrap="square" anchor="b" anchorCtr="0">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a:t>
            </a:r>
            <a:br>
              <a:rPr lang="en-US" dirty="0"/>
            </a:br>
            <a:r>
              <a:rPr lang="en-US" dirty="0"/>
              <a:t>name</a:t>
            </a:r>
          </a:p>
        </p:txBody>
      </p:sp>
      <p:sp>
        <p:nvSpPr>
          <p:cNvPr id="38" name="Text Placeholder 15"/>
          <p:cNvSpPr>
            <a:spLocks noGrp="1"/>
          </p:cNvSpPr>
          <p:nvPr>
            <p:ph type="body" sz="quarter" idx="40" hasCustomPrompt="1"/>
          </p:nvPr>
        </p:nvSpPr>
        <p:spPr>
          <a:xfrm>
            <a:off x="9814560" y="5128910"/>
            <a:ext cx="18288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pic>
        <p:nvPicPr>
          <p:cNvPr id="23" name="Picture 2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24"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26" name="TextBox 25"/>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9021730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eam 6 Up">
    <p:spTree>
      <p:nvGrpSpPr>
        <p:cNvPr id="1" name=""/>
        <p:cNvGrpSpPr/>
        <p:nvPr/>
      </p:nvGrpSpPr>
      <p:grpSpPr>
        <a:xfrm>
          <a:off x="0" y="0"/>
          <a:ext cx="0" cy="0"/>
          <a:chOff x="0" y="0"/>
          <a:chExt cx="0" cy="0"/>
        </a:xfrm>
      </p:grpSpPr>
      <p:sp>
        <p:nvSpPr>
          <p:cNvPr id="23" name="Rectangle 22"/>
          <p:cNvSpPr/>
          <p:nvPr/>
        </p:nvSpPr>
        <p:spPr>
          <a:xfrm>
            <a:off x="0" y="2349500"/>
            <a:ext cx="12192000" cy="4508500"/>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54" name="Picture Placeholder 9"/>
          <p:cNvSpPr>
            <a:spLocks noGrp="1" noChangeAspect="1"/>
          </p:cNvSpPr>
          <p:nvPr>
            <p:ph type="pic" sz="quarter" idx="37" hasCustomPrompt="1"/>
          </p:nvPr>
        </p:nvSpPr>
        <p:spPr>
          <a:xfrm>
            <a:off x="1125538" y="1662779"/>
            <a:ext cx="1371600" cy="1371600"/>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55" name="Text Placeholder 15"/>
          <p:cNvSpPr>
            <a:spLocks noGrp="1"/>
          </p:cNvSpPr>
          <p:nvPr>
            <p:ph type="body" sz="quarter" idx="38" hasCustomPrompt="1"/>
          </p:nvPr>
        </p:nvSpPr>
        <p:spPr>
          <a:xfrm>
            <a:off x="547688" y="3155855"/>
            <a:ext cx="2527300" cy="246221"/>
          </a:xfrm>
          <a:prstGeom prst="rect">
            <a:avLst/>
          </a:prstGeom>
        </p:spPr>
        <p:txBody>
          <a:bodyPr wrap="square">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56" name="Text Placeholder 15"/>
          <p:cNvSpPr>
            <a:spLocks noGrp="1"/>
          </p:cNvSpPr>
          <p:nvPr>
            <p:ph type="body" sz="quarter" idx="39" hasCustomPrompt="1"/>
          </p:nvPr>
        </p:nvSpPr>
        <p:spPr>
          <a:xfrm>
            <a:off x="547688" y="3504668"/>
            <a:ext cx="25273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57" name="Picture Placeholder 9"/>
          <p:cNvSpPr>
            <a:spLocks noGrp="1" noChangeAspect="1"/>
          </p:cNvSpPr>
          <p:nvPr>
            <p:ph type="pic" sz="quarter" idx="40" hasCustomPrompt="1"/>
          </p:nvPr>
        </p:nvSpPr>
        <p:spPr>
          <a:xfrm>
            <a:off x="9694862" y="1662779"/>
            <a:ext cx="1371600" cy="1371600"/>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58" name="Text Placeholder 15"/>
          <p:cNvSpPr>
            <a:spLocks noGrp="1"/>
          </p:cNvSpPr>
          <p:nvPr>
            <p:ph type="body" sz="quarter" idx="41" hasCustomPrompt="1"/>
          </p:nvPr>
        </p:nvSpPr>
        <p:spPr>
          <a:xfrm>
            <a:off x="4832350" y="3155855"/>
            <a:ext cx="2527300" cy="246221"/>
          </a:xfrm>
          <a:prstGeom prst="rect">
            <a:avLst/>
          </a:prstGeom>
        </p:spPr>
        <p:txBody>
          <a:bodyPr wrap="square">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59" name="Text Placeholder 15"/>
          <p:cNvSpPr>
            <a:spLocks noGrp="1"/>
          </p:cNvSpPr>
          <p:nvPr>
            <p:ph type="body" sz="quarter" idx="42" hasCustomPrompt="1"/>
          </p:nvPr>
        </p:nvSpPr>
        <p:spPr>
          <a:xfrm>
            <a:off x="4832350" y="3504668"/>
            <a:ext cx="25273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71" name="Picture Placeholder 9"/>
          <p:cNvSpPr>
            <a:spLocks noGrp="1" noChangeAspect="1"/>
          </p:cNvSpPr>
          <p:nvPr>
            <p:ph type="pic" sz="quarter" idx="43" hasCustomPrompt="1"/>
          </p:nvPr>
        </p:nvSpPr>
        <p:spPr>
          <a:xfrm>
            <a:off x="5410200" y="1652186"/>
            <a:ext cx="1371600" cy="1371600"/>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72" name="Text Placeholder 15"/>
          <p:cNvSpPr>
            <a:spLocks noGrp="1"/>
          </p:cNvSpPr>
          <p:nvPr>
            <p:ph type="body" sz="quarter" idx="44" hasCustomPrompt="1"/>
          </p:nvPr>
        </p:nvSpPr>
        <p:spPr>
          <a:xfrm>
            <a:off x="9117012" y="3145262"/>
            <a:ext cx="2527300" cy="246221"/>
          </a:xfrm>
          <a:prstGeom prst="rect">
            <a:avLst/>
          </a:prstGeom>
        </p:spPr>
        <p:txBody>
          <a:bodyPr wrap="square">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73" name="Text Placeholder 15"/>
          <p:cNvSpPr>
            <a:spLocks noGrp="1"/>
          </p:cNvSpPr>
          <p:nvPr>
            <p:ph type="body" sz="quarter" idx="45" hasCustomPrompt="1"/>
          </p:nvPr>
        </p:nvSpPr>
        <p:spPr>
          <a:xfrm>
            <a:off x="9117012" y="3494075"/>
            <a:ext cx="25273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74" name="Picture Placeholder 9"/>
          <p:cNvSpPr>
            <a:spLocks noGrp="1" noChangeAspect="1"/>
          </p:cNvSpPr>
          <p:nvPr>
            <p:ph type="pic" sz="quarter" idx="46" hasCustomPrompt="1"/>
          </p:nvPr>
        </p:nvSpPr>
        <p:spPr>
          <a:xfrm>
            <a:off x="1125538" y="3966024"/>
            <a:ext cx="1371600" cy="1371600"/>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75" name="Text Placeholder 15"/>
          <p:cNvSpPr>
            <a:spLocks noGrp="1"/>
          </p:cNvSpPr>
          <p:nvPr>
            <p:ph type="body" sz="quarter" idx="47" hasCustomPrompt="1"/>
          </p:nvPr>
        </p:nvSpPr>
        <p:spPr>
          <a:xfrm>
            <a:off x="547688" y="5459100"/>
            <a:ext cx="2527300" cy="246221"/>
          </a:xfrm>
          <a:prstGeom prst="rect">
            <a:avLst/>
          </a:prstGeom>
        </p:spPr>
        <p:txBody>
          <a:bodyPr wrap="square">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76" name="Text Placeholder 15"/>
          <p:cNvSpPr>
            <a:spLocks noGrp="1"/>
          </p:cNvSpPr>
          <p:nvPr>
            <p:ph type="body" sz="quarter" idx="48" hasCustomPrompt="1"/>
          </p:nvPr>
        </p:nvSpPr>
        <p:spPr>
          <a:xfrm>
            <a:off x="547688" y="5807913"/>
            <a:ext cx="25273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77" name="Picture Placeholder 9"/>
          <p:cNvSpPr>
            <a:spLocks noGrp="1" noChangeAspect="1"/>
          </p:cNvSpPr>
          <p:nvPr>
            <p:ph type="pic" sz="quarter" idx="49" hasCustomPrompt="1"/>
          </p:nvPr>
        </p:nvSpPr>
        <p:spPr>
          <a:xfrm>
            <a:off x="5410200" y="3966024"/>
            <a:ext cx="1371600" cy="1371600"/>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78" name="Text Placeholder 15"/>
          <p:cNvSpPr>
            <a:spLocks noGrp="1"/>
          </p:cNvSpPr>
          <p:nvPr>
            <p:ph type="body" sz="quarter" idx="50" hasCustomPrompt="1"/>
          </p:nvPr>
        </p:nvSpPr>
        <p:spPr>
          <a:xfrm>
            <a:off x="4832350" y="5459100"/>
            <a:ext cx="2527300" cy="246221"/>
          </a:xfrm>
          <a:prstGeom prst="rect">
            <a:avLst/>
          </a:prstGeom>
        </p:spPr>
        <p:txBody>
          <a:bodyPr wrap="square">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79" name="Text Placeholder 15"/>
          <p:cNvSpPr>
            <a:spLocks noGrp="1"/>
          </p:cNvSpPr>
          <p:nvPr>
            <p:ph type="body" sz="quarter" idx="51" hasCustomPrompt="1"/>
          </p:nvPr>
        </p:nvSpPr>
        <p:spPr>
          <a:xfrm>
            <a:off x="4832350" y="5807913"/>
            <a:ext cx="25273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80" name="Picture Placeholder 9"/>
          <p:cNvSpPr>
            <a:spLocks noGrp="1" noChangeAspect="1"/>
          </p:cNvSpPr>
          <p:nvPr>
            <p:ph type="pic" sz="quarter" idx="52" hasCustomPrompt="1"/>
          </p:nvPr>
        </p:nvSpPr>
        <p:spPr>
          <a:xfrm>
            <a:off x="9694862" y="3955431"/>
            <a:ext cx="1371600" cy="1371600"/>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81" name="Text Placeholder 15"/>
          <p:cNvSpPr>
            <a:spLocks noGrp="1"/>
          </p:cNvSpPr>
          <p:nvPr>
            <p:ph type="body" sz="quarter" idx="53" hasCustomPrompt="1"/>
          </p:nvPr>
        </p:nvSpPr>
        <p:spPr>
          <a:xfrm>
            <a:off x="9117012" y="5448507"/>
            <a:ext cx="2527300" cy="246221"/>
          </a:xfrm>
          <a:prstGeom prst="rect">
            <a:avLst/>
          </a:prstGeom>
        </p:spPr>
        <p:txBody>
          <a:bodyPr wrap="square">
            <a:spAutoFit/>
          </a:bodyPr>
          <a:lstStyle>
            <a:lvl1pPr marL="0" indent="0" algn="ctr">
              <a:lnSpc>
                <a:spcPct val="100000"/>
              </a:lnSpc>
              <a:spcBef>
                <a:spcPts val="0"/>
              </a:spcBef>
              <a:buNone/>
              <a:defRPr sz="16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82" name="Text Placeholder 15"/>
          <p:cNvSpPr>
            <a:spLocks noGrp="1"/>
          </p:cNvSpPr>
          <p:nvPr>
            <p:ph type="body" sz="quarter" idx="54" hasCustomPrompt="1"/>
          </p:nvPr>
        </p:nvSpPr>
        <p:spPr>
          <a:xfrm>
            <a:off x="9117012" y="5797320"/>
            <a:ext cx="2527300" cy="215444"/>
          </a:xfrm>
          <a:prstGeom prst="rect">
            <a:avLst/>
          </a:prstGeom>
        </p:spPr>
        <p:txBody>
          <a:bodyPr wrap="square">
            <a:spAutoFit/>
          </a:bodyPr>
          <a:lstStyle>
            <a:lvl1pPr marL="0" indent="0" algn="ctr">
              <a:lnSpc>
                <a:spcPct val="100000"/>
              </a:lnSpc>
              <a:spcBef>
                <a:spcPts val="0"/>
              </a:spcBef>
              <a:buNone/>
              <a:defRPr sz="14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pic>
        <p:nvPicPr>
          <p:cNvPr id="25" name="Picture 2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26"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30" name="TextBox 29"/>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3" name="Title 2"/>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7576682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eam 2 Up Bio">
    <p:spTree>
      <p:nvGrpSpPr>
        <p:cNvPr id="1" name=""/>
        <p:cNvGrpSpPr/>
        <p:nvPr/>
      </p:nvGrpSpPr>
      <p:grpSpPr>
        <a:xfrm>
          <a:off x="0" y="0"/>
          <a:ext cx="0" cy="0"/>
          <a:chOff x="0" y="0"/>
          <a:chExt cx="0" cy="0"/>
        </a:xfrm>
      </p:grpSpPr>
      <p:sp>
        <p:nvSpPr>
          <p:cNvPr id="7" name="Rectangle 6"/>
          <p:cNvSpPr/>
          <p:nvPr/>
        </p:nvSpPr>
        <p:spPr>
          <a:xfrm>
            <a:off x="0" y="3421946"/>
            <a:ext cx="12192000" cy="3438144"/>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10" name="Picture Placeholder 9"/>
          <p:cNvSpPr>
            <a:spLocks noGrp="1" noChangeAspect="1"/>
          </p:cNvSpPr>
          <p:nvPr>
            <p:ph type="pic" sz="quarter" idx="11" hasCustomPrompt="1"/>
          </p:nvPr>
        </p:nvSpPr>
        <p:spPr>
          <a:xfrm>
            <a:off x="1920240" y="1809046"/>
            <a:ext cx="2286000" cy="2286000"/>
          </a:xfrm>
          <a:prstGeom prst="ellipse">
            <a:avLst/>
          </a:prstGeom>
          <a:ln w="12700">
            <a:solidFill>
              <a:schemeClr val="tx1"/>
            </a:solidFill>
          </a:ln>
        </p:spPr>
        <p:txBody>
          <a:bodyPr anchor="ctr" anchorCtr="0"/>
          <a:lstStyle>
            <a:lvl1pPr marL="0" indent="0" algn="ctr">
              <a:buNone/>
              <a:defRPr sz="1800">
                <a:solidFill>
                  <a:schemeClr val="tx1"/>
                </a:solidFill>
              </a:defRPr>
            </a:lvl1pPr>
          </a:lstStyle>
          <a:p>
            <a:r>
              <a:rPr lang="en-US" dirty="0"/>
              <a:t>Drag and Drop Image</a:t>
            </a:r>
          </a:p>
        </p:txBody>
      </p:sp>
      <p:sp>
        <p:nvSpPr>
          <p:cNvPr id="12" name="Picture Placeholder 9"/>
          <p:cNvSpPr>
            <a:spLocks noGrp="1" noChangeAspect="1"/>
          </p:cNvSpPr>
          <p:nvPr>
            <p:ph type="pic" sz="quarter" idx="13" hasCustomPrompt="1"/>
          </p:nvPr>
        </p:nvSpPr>
        <p:spPr>
          <a:xfrm>
            <a:off x="7984236" y="1809046"/>
            <a:ext cx="2286000" cy="2286000"/>
          </a:xfrm>
          <a:prstGeom prst="ellipse">
            <a:avLst/>
          </a:prstGeom>
          <a:ln w="12700">
            <a:solidFill>
              <a:schemeClr val="tx1"/>
            </a:solidFill>
          </a:ln>
        </p:spPr>
        <p:txBody>
          <a:bodyPr anchor="ctr" anchorCtr="0"/>
          <a:lstStyle>
            <a:lvl1pPr marL="0" indent="0" algn="ctr">
              <a:buNone/>
              <a:defRPr sz="1800" baseline="0">
                <a:solidFill>
                  <a:schemeClr val="tx1"/>
                </a:solidFill>
              </a:defRPr>
            </a:lvl1pPr>
          </a:lstStyle>
          <a:p>
            <a:r>
              <a:rPr lang="en-US" dirty="0"/>
              <a:t>Drag and Drop Image</a:t>
            </a:r>
          </a:p>
        </p:txBody>
      </p:sp>
      <p:sp>
        <p:nvSpPr>
          <p:cNvPr id="16" name="Text Placeholder 15"/>
          <p:cNvSpPr>
            <a:spLocks noGrp="1"/>
          </p:cNvSpPr>
          <p:nvPr>
            <p:ph type="body" sz="quarter" idx="14" hasCustomPrompt="1"/>
          </p:nvPr>
        </p:nvSpPr>
        <p:spPr>
          <a:xfrm>
            <a:off x="548640" y="4297680"/>
            <a:ext cx="5029200" cy="276999"/>
          </a:xfrm>
          <a:prstGeom prst="rect">
            <a:avLst/>
          </a:prstGeom>
        </p:spPr>
        <p:txBody>
          <a:bodyPr wrap="square">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7" name="Text Placeholder 15"/>
          <p:cNvSpPr>
            <a:spLocks noGrp="1"/>
          </p:cNvSpPr>
          <p:nvPr>
            <p:ph type="body" sz="quarter" idx="15" hasCustomPrompt="1"/>
          </p:nvPr>
        </p:nvSpPr>
        <p:spPr>
          <a:xfrm>
            <a:off x="548640" y="4663440"/>
            <a:ext cx="5029200" cy="246221"/>
          </a:xfrm>
          <a:prstGeom prst="rect">
            <a:avLst/>
          </a:prstGeom>
        </p:spPr>
        <p:txBody>
          <a:bodyPr wrap="square">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20" name="Text Placeholder 15"/>
          <p:cNvSpPr>
            <a:spLocks noGrp="1"/>
          </p:cNvSpPr>
          <p:nvPr>
            <p:ph type="body" sz="quarter" idx="18" hasCustomPrompt="1"/>
          </p:nvPr>
        </p:nvSpPr>
        <p:spPr>
          <a:xfrm>
            <a:off x="6612636" y="4297680"/>
            <a:ext cx="5029200" cy="276999"/>
          </a:xfrm>
          <a:prstGeom prst="rect">
            <a:avLst/>
          </a:prstGeom>
        </p:spPr>
        <p:txBody>
          <a:bodyPr wrap="square">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21" name="Text Placeholder 15"/>
          <p:cNvSpPr>
            <a:spLocks noGrp="1"/>
          </p:cNvSpPr>
          <p:nvPr>
            <p:ph type="body" sz="quarter" idx="19" hasCustomPrompt="1"/>
          </p:nvPr>
        </p:nvSpPr>
        <p:spPr>
          <a:xfrm>
            <a:off x="6612636" y="4663440"/>
            <a:ext cx="5029200" cy="246221"/>
          </a:xfrm>
          <a:prstGeom prst="rect">
            <a:avLst/>
          </a:prstGeom>
        </p:spPr>
        <p:txBody>
          <a:bodyPr wrap="square">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pic>
        <p:nvPicPr>
          <p:cNvPr id="13" name="Picture 1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4"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5" name="TextBox 14"/>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
        <p:nvSpPr>
          <p:cNvPr id="18" name="Text Placeholder 3"/>
          <p:cNvSpPr>
            <a:spLocks noGrp="1"/>
          </p:cNvSpPr>
          <p:nvPr>
            <p:ph type="body" sz="quarter" idx="51"/>
          </p:nvPr>
        </p:nvSpPr>
        <p:spPr>
          <a:xfrm>
            <a:off x="548640" y="5072344"/>
            <a:ext cx="5029200" cy="1005840"/>
          </a:xfrm>
        </p:spPr>
        <p:txBody>
          <a:bodyPr/>
          <a:lstStyle>
            <a:lvl1pPr>
              <a:spcBef>
                <a:spcPts val="600"/>
              </a:spcBef>
              <a:defRPr>
                <a:solidFill>
                  <a:schemeClr val="tx1"/>
                </a:solidFill>
                <a:latin typeface="+mn-lt"/>
              </a:defRPr>
            </a:lvl1pPr>
            <a:lvl2pPr>
              <a:spcBef>
                <a:spcPts val="600"/>
              </a:spcBef>
              <a:defRPr>
                <a:solidFill>
                  <a:schemeClr val="tx1"/>
                </a:solidFill>
                <a:latin typeface="+mn-lt"/>
              </a:defRPr>
            </a:lvl2pPr>
          </a:lstStyle>
          <a:p>
            <a:pPr lvl="0"/>
            <a:r>
              <a:rPr lang="en-US"/>
              <a:t>Edit Master text styles</a:t>
            </a:r>
          </a:p>
          <a:p>
            <a:pPr lvl="1"/>
            <a:r>
              <a:rPr lang="en-US"/>
              <a:t>Second level</a:t>
            </a:r>
          </a:p>
        </p:txBody>
      </p:sp>
      <p:sp>
        <p:nvSpPr>
          <p:cNvPr id="5" name="Text Placeholder 4"/>
          <p:cNvSpPr>
            <a:spLocks noGrp="1"/>
          </p:cNvSpPr>
          <p:nvPr>
            <p:ph type="body" sz="quarter" idx="52"/>
          </p:nvPr>
        </p:nvSpPr>
        <p:spPr>
          <a:xfrm>
            <a:off x="6612636" y="5072344"/>
            <a:ext cx="5029200" cy="1005840"/>
          </a:xfrm>
        </p:spPr>
        <p:txBody>
          <a:bodyPr/>
          <a:lstStyle>
            <a:lvl1pPr>
              <a:spcBef>
                <a:spcPts val="600"/>
              </a:spcBef>
              <a:defRPr>
                <a:solidFill>
                  <a:schemeClr val="tx1"/>
                </a:solidFill>
                <a:latin typeface="+mn-lt"/>
              </a:defRPr>
            </a:lvl1pPr>
            <a:lvl2pPr>
              <a:spcBef>
                <a:spcPts val="600"/>
              </a:spcBef>
              <a:defRPr>
                <a:solidFill>
                  <a:schemeClr val="tx1"/>
                </a:solidFill>
                <a:latin typeface="+mn-lt"/>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6533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ver Page White">
    <p:bg>
      <p:bgPr>
        <a:solidFill>
          <a:schemeClr val="bg1"/>
        </a:solidFill>
        <a:effectLst/>
      </p:bgPr>
    </p:bg>
    <p:spTree>
      <p:nvGrpSpPr>
        <p:cNvPr id="1" name=""/>
        <p:cNvGrpSpPr/>
        <p:nvPr/>
      </p:nvGrpSpPr>
      <p:grpSpPr>
        <a:xfrm>
          <a:off x="0" y="0"/>
          <a:ext cx="0" cy="0"/>
          <a:chOff x="0" y="0"/>
          <a:chExt cx="0" cy="0"/>
        </a:xfrm>
      </p:grpSpPr>
      <p:pic>
        <p:nvPicPr>
          <p:cNvPr id="42" name="Picture 4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39" y="4763804"/>
            <a:ext cx="2103692" cy="406337"/>
          </a:xfrm>
          <a:prstGeom prst="rect">
            <a:avLst/>
          </a:prstGeom>
          <a:noFill/>
        </p:spPr>
      </p:pic>
      <p:sp>
        <p:nvSpPr>
          <p:cNvPr id="9" name="Text Placeholder 8"/>
          <p:cNvSpPr>
            <a:spLocks noGrp="1"/>
          </p:cNvSpPr>
          <p:nvPr>
            <p:ph type="body" sz="quarter" idx="10" hasCustomPrompt="1"/>
          </p:nvPr>
        </p:nvSpPr>
        <p:spPr>
          <a:xfrm>
            <a:off x="2880360" y="4770268"/>
            <a:ext cx="9307914" cy="400110"/>
          </a:xfrm>
          <a:prstGeom prst="rect">
            <a:avLst/>
          </a:prstGeom>
          <a:solidFill>
            <a:srgbClr val="FFF203"/>
          </a:solidFill>
        </p:spPr>
        <p:txBody>
          <a:bodyPr wrap="square" lIns="91440" tIns="0" rIns="91440" bIns="0" anchor="ctr">
            <a:normAutofit/>
          </a:bodyPr>
          <a:lstStyle>
            <a:lvl1pPr marL="0" indent="0">
              <a:lnSpc>
                <a:spcPct val="100000"/>
              </a:lnSpc>
              <a:spcBef>
                <a:spcPts val="0"/>
              </a:spcBef>
              <a:buNone/>
              <a:defRPr sz="2600" b="1" cap="all" baseline="0">
                <a:solidFill>
                  <a:schemeClr val="tx1"/>
                </a:solidFill>
              </a:defRPr>
            </a:lvl1pPr>
            <a:lvl2pPr marL="457200" indent="0">
              <a:buNone/>
              <a:defRPr sz="2800" b="1">
                <a:solidFill>
                  <a:schemeClr val="tx2"/>
                </a:solidFill>
              </a:defRPr>
            </a:lvl2pPr>
            <a:lvl3pPr marL="914400" indent="0">
              <a:buNone/>
              <a:defRPr sz="2800" b="1">
                <a:solidFill>
                  <a:schemeClr val="tx2"/>
                </a:solidFill>
              </a:defRPr>
            </a:lvl3pPr>
            <a:lvl4pPr marL="1371600" indent="0">
              <a:buNone/>
              <a:defRPr sz="2800" b="1">
                <a:solidFill>
                  <a:schemeClr val="tx2"/>
                </a:solidFill>
              </a:defRPr>
            </a:lvl4pPr>
            <a:lvl5pPr marL="1828800" indent="0">
              <a:buNone/>
              <a:defRPr sz="2800" b="1">
                <a:solidFill>
                  <a:schemeClr val="tx2"/>
                </a:solidFill>
              </a:defRPr>
            </a:lvl5pPr>
          </a:lstStyle>
          <a:p>
            <a:pPr lvl="0"/>
            <a:r>
              <a:rPr lang="en-US" dirty="0"/>
              <a:t>Presentation name</a:t>
            </a:r>
          </a:p>
        </p:txBody>
      </p:sp>
      <p:sp>
        <p:nvSpPr>
          <p:cNvPr id="6" name="Text Placeholder 5"/>
          <p:cNvSpPr>
            <a:spLocks noGrp="1"/>
          </p:cNvSpPr>
          <p:nvPr>
            <p:ph type="body" sz="quarter" idx="11" hasCustomPrompt="1"/>
          </p:nvPr>
        </p:nvSpPr>
        <p:spPr>
          <a:xfrm>
            <a:off x="2884086" y="5403885"/>
            <a:ext cx="7772400" cy="338554"/>
          </a:xfrm>
          <a:prstGeom prst="rect">
            <a:avLst/>
          </a:prstGeom>
        </p:spPr>
        <p:txBody>
          <a:bodyPr lIns="91440" tIns="0" bIns="0">
            <a:spAutoFit/>
          </a:bodyPr>
          <a:lstStyle>
            <a:lvl1pPr marL="0" indent="0">
              <a:lnSpc>
                <a:spcPct val="100000"/>
              </a:lnSpc>
              <a:spcBef>
                <a:spcPts val="0"/>
              </a:spcBef>
              <a:buNone/>
              <a:defRPr sz="2200" b="1">
                <a:solidFill>
                  <a:schemeClr val="tx1"/>
                </a:solidFill>
              </a:defRPr>
            </a:lvl1pPr>
            <a:lvl2pPr marL="457200" indent="0">
              <a:buNone/>
              <a:defRPr b="1">
                <a:solidFill>
                  <a:schemeClr val="tx2"/>
                </a:solidFill>
              </a:defRPr>
            </a:lvl2pPr>
            <a:lvl3pPr marL="914400" indent="0">
              <a:buNone/>
              <a:defRPr b="1">
                <a:solidFill>
                  <a:schemeClr val="tx2"/>
                </a:solidFill>
              </a:defRPr>
            </a:lvl3pPr>
            <a:lvl4pPr marL="1371600" indent="0">
              <a:buNone/>
              <a:defRPr b="1">
                <a:solidFill>
                  <a:schemeClr val="tx2"/>
                </a:solidFill>
              </a:defRPr>
            </a:lvl4pPr>
            <a:lvl5pPr marL="1828800" indent="0">
              <a:buNone/>
              <a:defRPr b="1">
                <a:solidFill>
                  <a:schemeClr val="tx2"/>
                </a:solidFill>
              </a:defRPr>
            </a:lvl5pPr>
          </a:lstStyle>
          <a:p>
            <a:pPr lvl="0"/>
            <a:r>
              <a:rPr lang="en-US" dirty="0"/>
              <a:t>Client Name</a:t>
            </a:r>
          </a:p>
        </p:txBody>
      </p:sp>
      <p:sp>
        <p:nvSpPr>
          <p:cNvPr id="14" name="Text Placeholder 5"/>
          <p:cNvSpPr>
            <a:spLocks noGrp="1"/>
          </p:cNvSpPr>
          <p:nvPr>
            <p:ph type="body" sz="quarter" idx="12" hasCustomPrompt="1"/>
          </p:nvPr>
        </p:nvSpPr>
        <p:spPr>
          <a:xfrm>
            <a:off x="2884086" y="5852160"/>
            <a:ext cx="5486400" cy="276999"/>
          </a:xfrm>
          <a:prstGeom prst="rect">
            <a:avLst/>
          </a:prstGeom>
        </p:spPr>
        <p:txBody>
          <a:bodyPr lIns="91440" tIns="0" bIns="0">
            <a:spAutoFit/>
          </a:bodyPr>
          <a:lstStyle>
            <a:lvl1pPr marL="0" indent="0">
              <a:lnSpc>
                <a:spcPct val="100000"/>
              </a:lnSpc>
              <a:spcBef>
                <a:spcPts val="0"/>
              </a:spcBef>
              <a:buNone/>
              <a:defRPr sz="1800" b="0">
                <a:solidFill>
                  <a:schemeClr val="tx1"/>
                </a:solidFill>
              </a:defRPr>
            </a:lvl1pPr>
            <a:lvl2pPr marL="457200" indent="0">
              <a:buNone/>
              <a:defRPr b="1">
                <a:solidFill>
                  <a:schemeClr val="tx2"/>
                </a:solidFill>
              </a:defRPr>
            </a:lvl2pPr>
            <a:lvl3pPr marL="914400" indent="0">
              <a:buNone/>
              <a:defRPr b="1">
                <a:solidFill>
                  <a:schemeClr val="tx2"/>
                </a:solidFill>
              </a:defRPr>
            </a:lvl3pPr>
            <a:lvl4pPr marL="1371600" indent="0">
              <a:buNone/>
              <a:defRPr b="1">
                <a:solidFill>
                  <a:schemeClr val="tx2"/>
                </a:solidFill>
              </a:defRPr>
            </a:lvl4pPr>
            <a:lvl5pPr marL="1828800" indent="0">
              <a:buNone/>
              <a:defRPr b="1">
                <a:solidFill>
                  <a:schemeClr val="tx2"/>
                </a:solidFill>
              </a:defRPr>
            </a:lvl5pPr>
          </a:lstStyle>
          <a:p>
            <a:pPr lvl="0"/>
            <a:r>
              <a:rPr lang="en-US" dirty="0"/>
              <a:t>Date</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408400" y="0"/>
            <a:ext cx="1261715" cy="1362045"/>
          </a:xfrm>
          <a:prstGeom prst="rect">
            <a:avLst/>
          </a:prstGeom>
        </p:spPr>
      </p:pic>
    </p:spTree>
    <p:extLst>
      <p:ext uri="{BB962C8B-B14F-4D97-AF65-F5344CB8AC3E}">
        <p14:creationId xmlns:p14="http://schemas.microsoft.com/office/powerpoint/2010/main" val="24768062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am 3 Up Bio">
    <p:spTree>
      <p:nvGrpSpPr>
        <p:cNvPr id="1" name=""/>
        <p:cNvGrpSpPr/>
        <p:nvPr/>
      </p:nvGrpSpPr>
      <p:grpSpPr>
        <a:xfrm>
          <a:off x="0" y="0"/>
          <a:ext cx="0" cy="0"/>
          <a:chOff x="0" y="0"/>
          <a:chExt cx="0" cy="0"/>
        </a:xfrm>
      </p:grpSpPr>
      <p:sp>
        <p:nvSpPr>
          <p:cNvPr id="19" name="Rectangle 18"/>
          <p:cNvSpPr/>
          <p:nvPr userDrawn="1"/>
        </p:nvSpPr>
        <p:spPr>
          <a:xfrm>
            <a:off x="0" y="2350008"/>
            <a:ext cx="12192000" cy="4507992"/>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10" name="Picture Placeholder 9"/>
          <p:cNvSpPr>
            <a:spLocks noGrp="1" noChangeAspect="1"/>
          </p:cNvSpPr>
          <p:nvPr>
            <p:ph type="pic" sz="quarter" idx="11" hasCustomPrompt="1"/>
          </p:nvPr>
        </p:nvSpPr>
        <p:spPr>
          <a:xfrm>
            <a:off x="1417320" y="1645920"/>
            <a:ext cx="1371600" cy="1371600"/>
          </a:xfrm>
          <a:prstGeom prst="ellipse">
            <a:avLst/>
          </a:prstGeom>
          <a:ln w="12700">
            <a:solidFill>
              <a:schemeClr val="tx1"/>
            </a:solidFill>
          </a:ln>
        </p:spPr>
        <p:txBody>
          <a:bodyPr anchor="ctr" anchorCtr="0"/>
          <a:lstStyle>
            <a:lvl1pPr marL="0" indent="0" algn="ctr">
              <a:buNone/>
              <a:defRPr sz="1400">
                <a:solidFill>
                  <a:schemeClr val="tx1"/>
                </a:solidFill>
              </a:defRPr>
            </a:lvl1pPr>
          </a:lstStyle>
          <a:p>
            <a:r>
              <a:rPr lang="en-US" dirty="0"/>
              <a:t>Drag and Drop Image</a:t>
            </a:r>
          </a:p>
        </p:txBody>
      </p:sp>
      <p:sp>
        <p:nvSpPr>
          <p:cNvPr id="12" name="Picture Placeholder 9"/>
          <p:cNvSpPr>
            <a:spLocks noGrp="1" noChangeAspect="1"/>
          </p:cNvSpPr>
          <p:nvPr>
            <p:ph type="pic" sz="quarter" idx="13" hasCustomPrompt="1"/>
          </p:nvPr>
        </p:nvSpPr>
        <p:spPr>
          <a:xfrm>
            <a:off x="5413248" y="1645920"/>
            <a:ext cx="1371600" cy="1371600"/>
          </a:xfrm>
          <a:prstGeom prst="ellipse">
            <a:avLst/>
          </a:prstGeom>
          <a:ln w="12700">
            <a:solidFill>
              <a:schemeClr val="tx1"/>
            </a:solidFill>
          </a:ln>
        </p:spPr>
        <p:txBody>
          <a:bodyPr anchor="ctr" anchorCtr="0"/>
          <a:lstStyle>
            <a:lvl1pPr marL="0" indent="0" algn="ctr">
              <a:buNone/>
              <a:defRPr sz="1400" baseline="0">
                <a:solidFill>
                  <a:schemeClr val="tx1"/>
                </a:solidFill>
              </a:defRPr>
            </a:lvl1pPr>
          </a:lstStyle>
          <a:p>
            <a:r>
              <a:rPr lang="en-US" dirty="0"/>
              <a:t>Drag and Drop Image</a:t>
            </a:r>
          </a:p>
        </p:txBody>
      </p:sp>
      <p:sp>
        <p:nvSpPr>
          <p:cNvPr id="16" name="Text Placeholder 15"/>
          <p:cNvSpPr>
            <a:spLocks noGrp="1"/>
          </p:cNvSpPr>
          <p:nvPr>
            <p:ph type="body" sz="quarter" idx="14" hasCustomPrompt="1"/>
          </p:nvPr>
        </p:nvSpPr>
        <p:spPr>
          <a:xfrm>
            <a:off x="548640" y="3172968"/>
            <a:ext cx="3108960" cy="276999"/>
          </a:xfrm>
          <a:prstGeom prst="rect">
            <a:avLst/>
          </a:prstGeom>
        </p:spPr>
        <p:txBody>
          <a:bodyPr wrap="square">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7" name="Text Placeholder 15"/>
          <p:cNvSpPr>
            <a:spLocks noGrp="1"/>
          </p:cNvSpPr>
          <p:nvPr>
            <p:ph type="body" sz="quarter" idx="15" hasCustomPrompt="1"/>
          </p:nvPr>
        </p:nvSpPr>
        <p:spPr>
          <a:xfrm>
            <a:off x="548640" y="3520440"/>
            <a:ext cx="3108960" cy="246221"/>
          </a:xfrm>
          <a:prstGeom prst="rect">
            <a:avLst/>
          </a:prstGeom>
        </p:spPr>
        <p:txBody>
          <a:bodyPr wrap="square">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20" name="Text Placeholder 15"/>
          <p:cNvSpPr>
            <a:spLocks noGrp="1"/>
          </p:cNvSpPr>
          <p:nvPr>
            <p:ph type="body" sz="quarter" idx="18" hasCustomPrompt="1"/>
          </p:nvPr>
        </p:nvSpPr>
        <p:spPr>
          <a:xfrm>
            <a:off x="4544568" y="3172968"/>
            <a:ext cx="3108960" cy="276999"/>
          </a:xfrm>
          <a:prstGeom prst="rect">
            <a:avLst/>
          </a:prstGeom>
        </p:spPr>
        <p:txBody>
          <a:bodyPr wrap="square">
            <a:spAutoFit/>
          </a:bodyPr>
          <a:lstStyle>
            <a:lvl1pPr marL="0" indent="0" algn="ctr">
              <a:lnSpc>
                <a:spcPct val="100000"/>
              </a:lnSpc>
              <a:spcBef>
                <a:spcPts val="0"/>
              </a:spcBef>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21" name="Text Placeholder 15"/>
          <p:cNvSpPr>
            <a:spLocks noGrp="1"/>
          </p:cNvSpPr>
          <p:nvPr>
            <p:ph type="body" sz="quarter" idx="19" hasCustomPrompt="1"/>
          </p:nvPr>
        </p:nvSpPr>
        <p:spPr>
          <a:xfrm>
            <a:off x="4544568" y="3520440"/>
            <a:ext cx="3108960" cy="246221"/>
          </a:xfrm>
          <a:prstGeom prst="rect">
            <a:avLst/>
          </a:prstGeom>
        </p:spPr>
        <p:txBody>
          <a:bodyPr wrap="square">
            <a:spAutoFit/>
          </a:bodyPr>
          <a:lstStyle>
            <a:lvl1pPr marL="0" indent="0" algn="ctr">
              <a:lnSpc>
                <a:spcPct val="100000"/>
              </a:lnSpc>
              <a:spcBef>
                <a:spcPts val="0"/>
              </a:spcBef>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pic>
        <p:nvPicPr>
          <p:cNvPr id="13" name="Picture 1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4"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5" name="TextBox 14"/>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
        <p:nvSpPr>
          <p:cNvPr id="18" name="Text Placeholder 3"/>
          <p:cNvSpPr>
            <a:spLocks noGrp="1"/>
          </p:cNvSpPr>
          <p:nvPr>
            <p:ph type="body" sz="quarter" idx="51"/>
          </p:nvPr>
        </p:nvSpPr>
        <p:spPr>
          <a:xfrm>
            <a:off x="548640" y="3931920"/>
            <a:ext cx="3108960" cy="2240280"/>
          </a:xfrm>
        </p:spPr>
        <p:txBody>
          <a:bodyPr/>
          <a:lstStyle>
            <a:lvl1pPr>
              <a:spcBef>
                <a:spcPts val="600"/>
              </a:spcBef>
              <a:defRPr>
                <a:solidFill>
                  <a:schemeClr val="tx1"/>
                </a:solidFill>
                <a:latin typeface="+mn-lt"/>
              </a:defRPr>
            </a:lvl1pPr>
            <a:lvl2pPr>
              <a:spcBef>
                <a:spcPts val="600"/>
              </a:spcBef>
              <a:defRPr>
                <a:solidFill>
                  <a:schemeClr val="tx1"/>
                </a:solidFill>
                <a:latin typeface="+mn-lt"/>
              </a:defRPr>
            </a:lvl2pPr>
          </a:lstStyle>
          <a:p>
            <a:pPr lvl="0"/>
            <a:r>
              <a:rPr lang="en-US"/>
              <a:t>Edit Master text styles</a:t>
            </a:r>
          </a:p>
          <a:p>
            <a:pPr lvl="1"/>
            <a:r>
              <a:rPr lang="en-US"/>
              <a:t>Second level</a:t>
            </a:r>
          </a:p>
        </p:txBody>
      </p:sp>
      <p:sp>
        <p:nvSpPr>
          <p:cNvPr id="5" name="Text Placeholder 4"/>
          <p:cNvSpPr>
            <a:spLocks noGrp="1"/>
          </p:cNvSpPr>
          <p:nvPr>
            <p:ph type="body" sz="quarter" idx="52"/>
          </p:nvPr>
        </p:nvSpPr>
        <p:spPr>
          <a:xfrm>
            <a:off x="4544568" y="3931920"/>
            <a:ext cx="3108960" cy="2240280"/>
          </a:xfrm>
        </p:spPr>
        <p:txBody>
          <a:bodyPr/>
          <a:lstStyle>
            <a:lvl1pPr>
              <a:spcBef>
                <a:spcPts val="600"/>
              </a:spcBef>
              <a:defRPr>
                <a:solidFill>
                  <a:schemeClr val="tx1"/>
                </a:solidFill>
                <a:latin typeface="+mn-lt"/>
              </a:defRPr>
            </a:lvl1pPr>
            <a:lvl2pPr>
              <a:spcBef>
                <a:spcPts val="600"/>
              </a:spcBef>
              <a:defRPr>
                <a:solidFill>
                  <a:schemeClr val="tx1"/>
                </a:solidFill>
                <a:latin typeface="+mn-lt"/>
              </a:defRPr>
            </a:lvl2pPr>
          </a:lstStyle>
          <a:p>
            <a:pPr lvl="0"/>
            <a:r>
              <a:rPr lang="en-US"/>
              <a:t>Edit Master text styles</a:t>
            </a:r>
          </a:p>
          <a:p>
            <a:pPr lvl="1"/>
            <a:r>
              <a:rPr lang="en-US"/>
              <a:t>Second level</a:t>
            </a:r>
          </a:p>
        </p:txBody>
      </p:sp>
      <p:sp>
        <p:nvSpPr>
          <p:cNvPr id="4" name="Picture Placeholder 3"/>
          <p:cNvSpPr>
            <a:spLocks noGrp="1" noChangeAspect="1"/>
          </p:cNvSpPr>
          <p:nvPr>
            <p:ph type="pic" sz="quarter" idx="53" hasCustomPrompt="1"/>
          </p:nvPr>
        </p:nvSpPr>
        <p:spPr>
          <a:xfrm>
            <a:off x="9400032" y="1645920"/>
            <a:ext cx="1371600" cy="1371600"/>
          </a:xfrm>
          <a:prstGeom prst="ellipse">
            <a:avLst/>
          </a:prstGeom>
          <a:ln>
            <a:solidFill>
              <a:schemeClr val="tx1"/>
            </a:solidFill>
          </a:ln>
        </p:spPr>
        <p:txBody>
          <a:bodyPr anchor="ctr" anchorCtr="1"/>
          <a:lstStyle>
            <a:lvl1pPr>
              <a:defRPr sz="1400"/>
            </a:lvl1pPr>
          </a:lstStyle>
          <a:p>
            <a:r>
              <a:rPr lang="en-US" dirty="0"/>
              <a:t>Drag and Drop Image</a:t>
            </a:r>
          </a:p>
        </p:txBody>
      </p:sp>
      <p:sp>
        <p:nvSpPr>
          <p:cNvPr id="8" name="Text Placeholder 7"/>
          <p:cNvSpPr>
            <a:spLocks noGrp="1"/>
          </p:cNvSpPr>
          <p:nvPr>
            <p:ph type="body" sz="quarter" idx="54" hasCustomPrompt="1"/>
          </p:nvPr>
        </p:nvSpPr>
        <p:spPr>
          <a:xfrm>
            <a:off x="8531352" y="3172968"/>
            <a:ext cx="3108960" cy="276999"/>
          </a:xfrm>
        </p:spPr>
        <p:txBody>
          <a:bodyPr>
            <a:spAutoFit/>
          </a:bodyPr>
          <a:lstStyle>
            <a:lvl1pPr algn="ctr">
              <a:spcBef>
                <a:spcPts val="0"/>
              </a:spcBef>
              <a:defRPr sz="1800" b="1" cap="all" baseline="0"/>
            </a:lvl1pPr>
          </a:lstStyle>
          <a:p>
            <a:pPr lvl="0"/>
            <a:r>
              <a:rPr lang="en-US" dirty="0"/>
              <a:t>Persons name</a:t>
            </a:r>
          </a:p>
        </p:txBody>
      </p:sp>
      <p:sp>
        <p:nvSpPr>
          <p:cNvPr id="11" name="Text Placeholder 10"/>
          <p:cNvSpPr>
            <a:spLocks noGrp="1"/>
          </p:cNvSpPr>
          <p:nvPr>
            <p:ph type="body" sz="quarter" idx="55" hasCustomPrompt="1"/>
          </p:nvPr>
        </p:nvSpPr>
        <p:spPr>
          <a:xfrm>
            <a:off x="8531352" y="3520440"/>
            <a:ext cx="3108325" cy="246221"/>
          </a:xfrm>
        </p:spPr>
        <p:txBody>
          <a:bodyPr>
            <a:spAutoFit/>
          </a:bodyPr>
          <a:lstStyle>
            <a:lvl1pPr algn="ctr">
              <a:spcBef>
                <a:spcPts val="0"/>
              </a:spcBef>
              <a:defRPr sz="1600"/>
            </a:lvl1pPr>
          </a:lstStyle>
          <a:p>
            <a:pPr lvl="0"/>
            <a:r>
              <a:rPr lang="en-US" dirty="0"/>
              <a:t>Persons Title</a:t>
            </a:r>
          </a:p>
        </p:txBody>
      </p:sp>
      <p:sp>
        <p:nvSpPr>
          <p:cNvPr id="23" name="Text Placeholder 22"/>
          <p:cNvSpPr>
            <a:spLocks noGrp="1"/>
          </p:cNvSpPr>
          <p:nvPr>
            <p:ph type="body" sz="quarter" idx="56"/>
          </p:nvPr>
        </p:nvSpPr>
        <p:spPr>
          <a:xfrm>
            <a:off x="8531225" y="3932238"/>
            <a:ext cx="3108325" cy="2239962"/>
          </a:xfrm>
        </p:spPr>
        <p:txBody>
          <a:bodyPr/>
          <a:lstStyle>
            <a:lvl1pPr>
              <a:spcBef>
                <a:spcPts val="600"/>
              </a:spcBef>
              <a:defRPr/>
            </a:lvl1pPr>
            <a:lvl2pPr>
              <a:spcBef>
                <a:spcPts val="600"/>
              </a:spcBef>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5291506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eam 3 Up Bio Vertical">
    <p:spTree>
      <p:nvGrpSpPr>
        <p:cNvPr id="1" name=""/>
        <p:cNvGrpSpPr/>
        <p:nvPr/>
      </p:nvGrpSpPr>
      <p:grpSpPr>
        <a:xfrm>
          <a:off x="0" y="0"/>
          <a:ext cx="0" cy="0"/>
          <a:chOff x="0" y="0"/>
          <a:chExt cx="0" cy="0"/>
        </a:xfrm>
      </p:grpSpPr>
      <p:sp>
        <p:nvSpPr>
          <p:cNvPr id="54" name="Picture Placeholder 9"/>
          <p:cNvSpPr>
            <a:spLocks noGrp="1"/>
          </p:cNvSpPr>
          <p:nvPr>
            <p:ph type="pic" sz="quarter" idx="37" hasCustomPrompt="1"/>
          </p:nvPr>
        </p:nvSpPr>
        <p:spPr>
          <a:xfrm>
            <a:off x="548640" y="1488410"/>
            <a:ext cx="1259458" cy="1259458"/>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58" name="Text Placeholder 15"/>
          <p:cNvSpPr>
            <a:spLocks noGrp="1"/>
          </p:cNvSpPr>
          <p:nvPr>
            <p:ph type="body" sz="quarter" idx="41" hasCustomPrompt="1"/>
          </p:nvPr>
        </p:nvSpPr>
        <p:spPr>
          <a:xfrm>
            <a:off x="2208686" y="1788019"/>
            <a:ext cx="9431626" cy="1097280"/>
          </a:xfrm>
          <a:prstGeom prst="rect">
            <a:avLst/>
          </a:prstGeom>
        </p:spPr>
        <p:txBody>
          <a:bodyPr wrap="square" lIns="0">
            <a:noAutofit/>
          </a:bodyPr>
          <a:lstStyle>
            <a:lvl1pPr marL="0" indent="0" algn="l">
              <a:lnSpc>
                <a:spcPct val="95000"/>
              </a:lnSpc>
              <a:spcBef>
                <a:spcPts val="300"/>
              </a:spcBef>
              <a:buNone/>
              <a:defRPr sz="12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Lorem ipsum dolor sit amet, </a:t>
            </a:r>
            <a:r>
              <a:rPr lang="en-US" dirty="0" err="1"/>
              <a:t>consectetur</a:t>
            </a:r>
            <a:r>
              <a:rPr lang="en-US" dirty="0"/>
              <a:t> adipiscing elit. Integer </a:t>
            </a:r>
            <a:r>
              <a:rPr lang="en-US" dirty="0" err="1"/>
              <a:t>nec</a:t>
            </a:r>
            <a:r>
              <a:rPr lang="en-US" dirty="0"/>
              <a:t> </a:t>
            </a:r>
            <a:r>
              <a:rPr lang="en-US" dirty="0" err="1"/>
              <a:t>odio</a:t>
            </a:r>
            <a:r>
              <a:rPr lang="en-US" dirty="0"/>
              <a:t>. </a:t>
            </a:r>
            <a:r>
              <a:rPr lang="en-US" dirty="0" err="1"/>
              <a:t>Praesent</a:t>
            </a:r>
            <a:r>
              <a:rPr lang="en-US" dirty="0"/>
              <a:t> libero. </a:t>
            </a:r>
            <a:r>
              <a:rPr lang="en-US" dirty="0" err="1"/>
              <a:t>Sed</a:t>
            </a:r>
            <a:r>
              <a:rPr lang="en-US" dirty="0"/>
              <a:t> cursus ante </a:t>
            </a:r>
            <a:r>
              <a:rPr lang="en-US" dirty="0" err="1"/>
              <a:t>dapibus</a:t>
            </a:r>
            <a:r>
              <a:rPr lang="en-US" dirty="0"/>
              <a:t> diam. </a:t>
            </a:r>
            <a:r>
              <a:rPr lang="en-US" dirty="0" err="1"/>
              <a:t>Sed</a:t>
            </a:r>
            <a:r>
              <a:rPr lang="en-US" dirty="0"/>
              <a:t> nisi. Nulla </a:t>
            </a:r>
            <a:r>
              <a:rPr lang="en-US" dirty="0" err="1"/>
              <a:t>quis</a:t>
            </a:r>
            <a:r>
              <a:rPr lang="en-US" dirty="0"/>
              <a:t> </a:t>
            </a:r>
            <a:r>
              <a:rPr lang="en-US" dirty="0" err="1"/>
              <a:t>sem</a:t>
            </a:r>
            <a:r>
              <a:rPr lang="en-US" dirty="0"/>
              <a:t> at </a:t>
            </a:r>
            <a:r>
              <a:rPr lang="en-US" dirty="0" err="1"/>
              <a:t>nibh</a:t>
            </a:r>
            <a:r>
              <a:rPr lang="en-US" dirty="0"/>
              <a:t> </a:t>
            </a:r>
            <a:r>
              <a:rPr lang="en-US" dirty="0" err="1"/>
              <a:t>elementum</a:t>
            </a:r>
            <a:r>
              <a:rPr lang="en-US" dirty="0"/>
              <a:t> </a:t>
            </a:r>
            <a:r>
              <a:rPr lang="en-US" dirty="0" err="1"/>
              <a:t>imperdiet</a:t>
            </a:r>
            <a:r>
              <a:rPr lang="en-US" dirty="0"/>
              <a:t>. </a:t>
            </a:r>
            <a:r>
              <a:rPr lang="en-US" dirty="0" err="1"/>
              <a:t>Duis</a:t>
            </a:r>
            <a:r>
              <a:rPr lang="en-US" dirty="0"/>
              <a:t> </a:t>
            </a:r>
            <a:r>
              <a:rPr lang="en-US" dirty="0" err="1"/>
              <a:t>sagittis</a:t>
            </a:r>
            <a:r>
              <a:rPr lang="en-US" dirty="0"/>
              <a:t> ipsum. </a:t>
            </a:r>
            <a:r>
              <a:rPr lang="en-US" dirty="0" err="1"/>
              <a:t>Praesent</a:t>
            </a:r>
            <a:r>
              <a:rPr lang="en-US" dirty="0"/>
              <a:t> </a:t>
            </a:r>
            <a:r>
              <a:rPr lang="en-US" dirty="0" err="1"/>
              <a:t>mauris</a:t>
            </a:r>
            <a:r>
              <a:rPr lang="en-US" dirty="0"/>
              <a:t>. </a:t>
            </a:r>
            <a:r>
              <a:rPr lang="en-US" dirty="0" err="1"/>
              <a:t>Fusce</a:t>
            </a:r>
            <a:r>
              <a:rPr lang="en-US" dirty="0"/>
              <a:t> </a:t>
            </a:r>
            <a:r>
              <a:rPr lang="en-US" dirty="0" err="1"/>
              <a:t>nec</a:t>
            </a:r>
            <a:r>
              <a:rPr lang="en-US" dirty="0"/>
              <a:t> </a:t>
            </a:r>
            <a:r>
              <a:rPr lang="en-US" dirty="0" err="1"/>
              <a:t>tellus</a:t>
            </a:r>
            <a:r>
              <a:rPr lang="en-US" dirty="0"/>
              <a:t> </a:t>
            </a:r>
            <a:r>
              <a:rPr lang="en-US" dirty="0" err="1"/>
              <a:t>sed</a:t>
            </a:r>
            <a:r>
              <a:rPr lang="en-US" dirty="0"/>
              <a:t> </a:t>
            </a:r>
            <a:r>
              <a:rPr lang="en-US" dirty="0" err="1"/>
              <a:t>augue</a:t>
            </a:r>
            <a:r>
              <a:rPr lang="en-US" dirty="0"/>
              <a:t> semper porta. </a:t>
            </a:r>
            <a:r>
              <a:rPr lang="en-US" dirty="0" err="1"/>
              <a:t>Mauris</a:t>
            </a:r>
            <a:r>
              <a:rPr lang="en-US" dirty="0"/>
              <a:t> </a:t>
            </a:r>
            <a:r>
              <a:rPr lang="en-US" dirty="0" err="1"/>
              <a:t>massa</a:t>
            </a:r>
            <a:r>
              <a:rPr lang="en-US" dirty="0"/>
              <a:t>. </a:t>
            </a:r>
            <a:r>
              <a:rPr lang="en-US" dirty="0" err="1"/>
              <a:t>Vestibulum</a:t>
            </a:r>
            <a:r>
              <a:rPr lang="en-US" dirty="0"/>
              <a:t> </a:t>
            </a:r>
            <a:r>
              <a:rPr lang="en-US" dirty="0" err="1"/>
              <a:t>lacinia</a:t>
            </a:r>
            <a:r>
              <a:rPr lang="en-US" dirty="0"/>
              <a:t> </a:t>
            </a:r>
            <a:r>
              <a:rPr lang="en-US" dirty="0" err="1"/>
              <a:t>arcu</a:t>
            </a:r>
            <a:r>
              <a:rPr lang="en-US" dirty="0"/>
              <a:t> </a:t>
            </a:r>
            <a:r>
              <a:rPr lang="en-US" dirty="0" err="1"/>
              <a:t>eget</a:t>
            </a:r>
            <a:r>
              <a:rPr lang="en-US" dirty="0"/>
              <a:t> </a:t>
            </a:r>
            <a:r>
              <a:rPr lang="en-US" dirty="0" err="1"/>
              <a:t>nulla</a:t>
            </a:r>
            <a:r>
              <a:rPr lang="en-US" dirty="0"/>
              <a:t>. 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 per </a:t>
            </a:r>
            <a:r>
              <a:rPr lang="en-US" dirty="0" err="1"/>
              <a:t>conubia</a:t>
            </a:r>
            <a:r>
              <a:rPr lang="en-US" dirty="0"/>
              <a:t> nostra, per </a:t>
            </a:r>
            <a:r>
              <a:rPr lang="en-US" dirty="0" err="1"/>
              <a:t>inceptos</a:t>
            </a:r>
            <a:r>
              <a:rPr lang="en-US" dirty="0"/>
              <a:t> </a:t>
            </a:r>
            <a:r>
              <a:rPr lang="en-US" dirty="0" err="1"/>
              <a:t>himenaeos</a:t>
            </a:r>
            <a:r>
              <a:rPr lang="en-US" dirty="0"/>
              <a:t>. </a:t>
            </a:r>
            <a:r>
              <a:rPr lang="en-US" dirty="0" err="1"/>
              <a:t>Curabitur</a:t>
            </a:r>
            <a:r>
              <a:rPr lang="en-US" dirty="0"/>
              <a:t> sodales ligula in libero.</a:t>
            </a:r>
          </a:p>
        </p:txBody>
      </p:sp>
      <p:sp>
        <p:nvSpPr>
          <p:cNvPr id="26" name="Text Placeholder 24"/>
          <p:cNvSpPr>
            <a:spLocks noGrp="1"/>
          </p:cNvSpPr>
          <p:nvPr>
            <p:ph type="body" sz="quarter" idx="13" hasCustomPrompt="1"/>
          </p:nvPr>
        </p:nvSpPr>
        <p:spPr>
          <a:xfrm>
            <a:off x="2208686" y="1488410"/>
            <a:ext cx="9431626" cy="246221"/>
          </a:xfrm>
          <a:prstGeom prst="rect">
            <a:avLst/>
          </a:prstGeom>
        </p:spPr>
        <p:txBody>
          <a:bodyPr vert="horz" wrap="square" lIns="0" tIns="0" rIns="0" bIns="0" anchor="t" anchorCtr="0">
            <a:spAutoFit/>
          </a:bodyPr>
          <a:lstStyle>
            <a:lvl1pPr marL="0" indent="0">
              <a:lnSpc>
                <a:spcPct val="100000"/>
              </a:lnSpc>
              <a:spcBef>
                <a:spcPts val="0"/>
              </a:spcBef>
              <a:buSzPct val="100000"/>
              <a:buFont typeface="Arial" charset="0"/>
              <a:buNone/>
              <a:defRPr sz="1600" b="1" spc="0" baseline="0">
                <a:solidFill>
                  <a:schemeClr val="tx1"/>
                </a:solidFill>
              </a:defRPr>
            </a:lvl1pPr>
            <a:lvl2pPr marL="457200" indent="0">
              <a:buNone/>
              <a:defRPr>
                <a:solidFill>
                  <a:schemeClr val="tx2"/>
                </a:solidFill>
              </a:defRPr>
            </a:lvl2pPr>
            <a:lvl3pPr marL="914400" indent="0">
              <a:buNone/>
              <a:defRPr>
                <a:solidFill>
                  <a:schemeClr val="tx2"/>
                </a:solidFill>
              </a:defRPr>
            </a:lvl3pPr>
            <a:lvl4pPr marL="1371600" indent="0">
              <a:buNone/>
              <a:defRPr>
                <a:solidFill>
                  <a:schemeClr val="tx2"/>
                </a:solidFill>
              </a:defRPr>
            </a:lvl4pPr>
            <a:lvl5pPr marL="1828800" indent="0">
              <a:buNone/>
              <a:defRPr>
                <a:solidFill>
                  <a:schemeClr val="tx2"/>
                </a:solidFill>
              </a:defRPr>
            </a:lvl5pPr>
          </a:lstStyle>
          <a:p>
            <a:pPr lvl="0"/>
            <a:r>
              <a:rPr lang="en-US" dirty="0"/>
              <a:t>Persons Name &amp; Title </a:t>
            </a:r>
          </a:p>
        </p:txBody>
      </p:sp>
      <p:sp>
        <p:nvSpPr>
          <p:cNvPr id="19" name="Text Placeholder 15"/>
          <p:cNvSpPr>
            <a:spLocks noGrp="1"/>
          </p:cNvSpPr>
          <p:nvPr>
            <p:ph type="body" sz="quarter" idx="44" hasCustomPrompt="1"/>
          </p:nvPr>
        </p:nvSpPr>
        <p:spPr>
          <a:xfrm>
            <a:off x="2208686" y="3110178"/>
            <a:ext cx="9431626" cy="256480"/>
          </a:xfrm>
          <a:prstGeom prst="rect">
            <a:avLst/>
          </a:prstGeom>
        </p:spPr>
        <p:txBody>
          <a:bodyPr wrap="square" lIns="0">
            <a:spAutoFit/>
          </a:bodyPr>
          <a:lstStyle>
            <a:lvl1pPr marL="0" indent="0" algn="l">
              <a:lnSpc>
                <a:spcPts val="2000"/>
              </a:lnSpc>
              <a:spcBef>
                <a:spcPts val="0"/>
              </a:spcBef>
              <a:buNone/>
              <a:defRPr sz="1600" b="1"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 &amp; Title</a:t>
            </a:r>
          </a:p>
        </p:txBody>
      </p:sp>
      <p:sp>
        <p:nvSpPr>
          <p:cNvPr id="20" name="Text Placeholder 24"/>
          <p:cNvSpPr>
            <a:spLocks noGrp="1"/>
          </p:cNvSpPr>
          <p:nvPr>
            <p:ph type="body" sz="quarter" idx="45" hasCustomPrompt="1"/>
          </p:nvPr>
        </p:nvSpPr>
        <p:spPr>
          <a:xfrm>
            <a:off x="2208686" y="3409787"/>
            <a:ext cx="9431626" cy="1097280"/>
          </a:xfrm>
          <a:prstGeom prst="rect">
            <a:avLst/>
          </a:prstGeom>
        </p:spPr>
        <p:txBody>
          <a:bodyPr vert="horz" wrap="square" lIns="0" tIns="0" rIns="0" bIns="0" anchor="t" anchorCtr="0">
            <a:noAutofit/>
          </a:bodyPr>
          <a:lstStyle>
            <a:lvl1pPr marL="0" indent="0">
              <a:lnSpc>
                <a:spcPct val="95000"/>
              </a:lnSpc>
              <a:spcBef>
                <a:spcPts val="300"/>
              </a:spcBef>
              <a:buSzPct val="100000"/>
              <a:buFont typeface="Arial" charset="0"/>
              <a:buNone/>
              <a:defRPr sz="1200" b="0" spc="0" baseline="0">
                <a:solidFill>
                  <a:schemeClr val="tx1"/>
                </a:solidFill>
              </a:defRPr>
            </a:lvl1pPr>
            <a:lvl2pPr marL="457200" indent="0">
              <a:buNone/>
              <a:defRPr>
                <a:solidFill>
                  <a:schemeClr val="tx2"/>
                </a:solidFill>
              </a:defRPr>
            </a:lvl2pPr>
            <a:lvl3pPr marL="914400" indent="0">
              <a:buNone/>
              <a:defRPr>
                <a:solidFill>
                  <a:schemeClr val="tx2"/>
                </a:solidFill>
              </a:defRPr>
            </a:lvl3pPr>
            <a:lvl4pPr marL="1371600" indent="0">
              <a:buNone/>
              <a:defRPr>
                <a:solidFill>
                  <a:schemeClr val="tx2"/>
                </a:solidFill>
              </a:defRPr>
            </a:lvl4pPr>
            <a:lvl5pPr marL="1828800" indent="0">
              <a:buNone/>
              <a:defRPr>
                <a:solidFill>
                  <a:schemeClr val="tx2"/>
                </a:solidFill>
              </a:defRPr>
            </a:lvl5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Integer </a:t>
            </a:r>
            <a:r>
              <a:rPr lang="en-US" dirty="0" err="1"/>
              <a:t>nec</a:t>
            </a:r>
            <a:r>
              <a:rPr lang="en-US" dirty="0"/>
              <a:t> </a:t>
            </a:r>
            <a:r>
              <a:rPr lang="en-US" dirty="0" err="1"/>
              <a:t>odio</a:t>
            </a:r>
            <a:r>
              <a:rPr lang="en-US" dirty="0"/>
              <a:t>. </a:t>
            </a:r>
            <a:r>
              <a:rPr lang="en-US" dirty="0" err="1"/>
              <a:t>Praesent</a:t>
            </a:r>
            <a:r>
              <a:rPr lang="en-US" dirty="0"/>
              <a:t> libero. </a:t>
            </a:r>
            <a:r>
              <a:rPr lang="en-US" dirty="0" err="1"/>
              <a:t>Sed</a:t>
            </a:r>
            <a:r>
              <a:rPr lang="en-US" dirty="0"/>
              <a:t> </a:t>
            </a:r>
            <a:r>
              <a:rPr lang="en-US" dirty="0" err="1"/>
              <a:t>cursus</a:t>
            </a:r>
            <a:r>
              <a:rPr lang="en-US" dirty="0"/>
              <a:t> ante </a:t>
            </a:r>
            <a:r>
              <a:rPr lang="en-US" dirty="0" err="1"/>
              <a:t>dapibus</a:t>
            </a:r>
            <a:r>
              <a:rPr lang="en-US" dirty="0"/>
              <a:t> diam. </a:t>
            </a:r>
            <a:r>
              <a:rPr lang="en-US" dirty="0" err="1"/>
              <a:t>Sed</a:t>
            </a:r>
            <a:r>
              <a:rPr lang="en-US" dirty="0"/>
              <a:t> nisi. </a:t>
            </a:r>
            <a:r>
              <a:rPr lang="en-US" dirty="0" err="1"/>
              <a:t>Nulla</a:t>
            </a:r>
            <a:r>
              <a:rPr lang="en-US" dirty="0"/>
              <a:t> </a:t>
            </a:r>
            <a:r>
              <a:rPr lang="en-US" dirty="0" err="1"/>
              <a:t>quis</a:t>
            </a:r>
            <a:r>
              <a:rPr lang="en-US" dirty="0"/>
              <a:t> </a:t>
            </a:r>
            <a:r>
              <a:rPr lang="en-US" dirty="0" err="1"/>
              <a:t>sem</a:t>
            </a:r>
            <a:r>
              <a:rPr lang="en-US" dirty="0"/>
              <a:t> at </a:t>
            </a:r>
            <a:r>
              <a:rPr lang="en-US" dirty="0" err="1"/>
              <a:t>nibh</a:t>
            </a:r>
            <a:r>
              <a:rPr lang="en-US" dirty="0"/>
              <a:t> </a:t>
            </a:r>
            <a:r>
              <a:rPr lang="en-US" dirty="0" err="1"/>
              <a:t>elementum</a:t>
            </a:r>
            <a:r>
              <a:rPr lang="en-US" dirty="0"/>
              <a:t> </a:t>
            </a:r>
            <a:r>
              <a:rPr lang="en-US" dirty="0" err="1"/>
              <a:t>imperdiet</a:t>
            </a:r>
            <a:r>
              <a:rPr lang="en-US" dirty="0"/>
              <a:t>. </a:t>
            </a:r>
            <a:r>
              <a:rPr lang="en-US" dirty="0" err="1"/>
              <a:t>Duis</a:t>
            </a:r>
            <a:r>
              <a:rPr lang="en-US" dirty="0"/>
              <a:t> </a:t>
            </a:r>
            <a:r>
              <a:rPr lang="en-US" dirty="0" err="1"/>
              <a:t>sagittis</a:t>
            </a:r>
            <a:r>
              <a:rPr lang="en-US" dirty="0"/>
              <a:t> </a:t>
            </a:r>
            <a:r>
              <a:rPr lang="en-US" dirty="0" err="1"/>
              <a:t>ipsum</a:t>
            </a:r>
            <a:r>
              <a:rPr lang="en-US" dirty="0"/>
              <a:t>. </a:t>
            </a:r>
            <a:r>
              <a:rPr lang="en-US" dirty="0" err="1"/>
              <a:t>Praesent</a:t>
            </a:r>
            <a:r>
              <a:rPr lang="en-US" dirty="0"/>
              <a:t> </a:t>
            </a:r>
            <a:r>
              <a:rPr lang="en-US" dirty="0" err="1"/>
              <a:t>mauris</a:t>
            </a:r>
            <a:r>
              <a:rPr lang="en-US" dirty="0"/>
              <a:t>. </a:t>
            </a:r>
            <a:r>
              <a:rPr lang="en-US" dirty="0" err="1"/>
              <a:t>Fusce</a:t>
            </a:r>
            <a:r>
              <a:rPr lang="en-US" dirty="0"/>
              <a:t> </a:t>
            </a:r>
            <a:r>
              <a:rPr lang="en-US" dirty="0" err="1"/>
              <a:t>nec</a:t>
            </a:r>
            <a:r>
              <a:rPr lang="en-US" dirty="0"/>
              <a:t> </a:t>
            </a:r>
            <a:r>
              <a:rPr lang="en-US" dirty="0" err="1"/>
              <a:t>tellus</a:t>
            </a:r>
            <a:r>
              <a:rPr lang="en-US" dirty="0"/>
              <a:t> </a:t>
            </a:r>
            <a:r>
              <a:rPr lang="en-US" dirty="0" err="1"/>
              <a:t>sed</a:t>
            </a:r>
            <a:r>
              <a:rPr lang="en-US" dirty="0"/>
              <a:t> </a:t>
            </a:r>
            <a:r>
              <a:rPr lang="en-US" dirty="0" err="1"/>
              <a:t>augue</a:t>
            </a:r>
            <a:r>
              <a:rPr lang="en-US" dirty="0"/>
              <a:t> semper porta. </a:t>
            </a:r>
            <a:r>
              <a:rPr lang="en-US" dirty="0" err="1"/>
              <a:t>Mauris</a:t>
            </a:r>
            <a:r>
              <a:rPr lang="en-US" dirty="0"/>
              <a:t> </a:t>
            </a:r>
            <a:r>
              <a:rPr lang="en-US" dirty="0" err="1"/>
              <a:t>massa</a:t>
            </a:r>
            <a:r>
              <a:rPr lang="en-US" dirty="0"/>
              <a:t>. </a:t>
            </a:r>
            <a:r>
              <a:rPr lang="en-US" dirty="0" err="1"/>
              <a:t>Vestibulum</a:t>
            </a:r>
            <a:r>
              <a:rPr lang="en-US" dirty="0"/>
              <a:t> </a:t>
            </a:r>
            <a:r>
              <a:rPr lang="en-US" dirty="0" err="1"/>
              <a:t>lacinia</a:t>
            </a:r>
            <a:r>
              <a:rPr lang="en-US" dirty="0"/>
              <a:t> </a:t>
            </a:r>
            <a:r>
              <a:rPr lang="en-US" dirty="0" err="1"/>
              <a:t>arcu</a:t>
            </a:r>
            <a:r>
              <a:rPr lang="en-US" dirty="0"/>
              <a:t> </a:t>
            </a:r>
            <a:r>
              <a:rPr lang="en-US" dirty="0" err="1"/>
              <a:t>eget</a:t>
            </a:r>
            <a:r>
              <a:rPr lang="en-US" dirty="0"/>
              <a:t> </a:t>
            </a:r>
            <a:r>
              <a:rPr lang="en-US" dirty="0" err="1"/>
              <a:t>nulla</a:t>
            </a:r>
            <a:r>
              <a:rPr lang="en-US" dirty="0"/>
              <a:t>. 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 per </a:t>
            </a:r>
            <a:r>
              <a:rPr lang="en-US" dirty="0" err="1"/>
              <a:t>conubia</a:t>
            </a:r>
            <a:r>
              <a:rPr lang="en-US" dirty="0"/>
              <a:t> nostra, per </a:t>
            </a:r>
            <a:r>
              <a:rPr lang="en-US" dirty="0" err="1"/>
              <a:t>inceptos</a:t>
            </a:r>
            <a:r>
              <a:rPr lang="en-US" dirty="0"/>
              <a:t> </a:t>
            </a:r>
            <a:r>
              <a:rPr lang="en-US" dirty="0" err="1"/>
              <a:t>himenaeos</a:t>
            </a:r>
            <a:r>
              <a:rPr lang="en-US" dirty="0"/>
              <a:t>. </a:t>
            </a:r>
            <a:r>
              <a:rPr lang="en-US" dirty="0" err="1"/>
              <a:t>Curabitur</a:t>
            </a:r>
            <a:r>
              <a:rPr lang="en-US" dirty="0"/>
              <a:t> </a:t>
            </a:r>
            <a:r>
              <a:rPr lang="en-US" dirty="0" err="1"/>
              <a:t>sodales</a:t>
            </a:r>
            <a:r>
              <a:rPr lang="en-US" dirty="0"/>
              <a:t> ligula in libero.</a:t>
            </a:r>
          </a:p>
        </p:txBody>
      </p:sp>
      <p:sp>
        <p:nvSpPr>
          <p:cNvPr id="21" name="Text Placeholder 15"/>
          <p:cNvSpPr>
            <a:spLocks noGrp="1"/>
          </p:cNvSpPr>
          <p:nvPr>
            <p:ph type="body" sz="quarter" idx="46" hasCustomPrompt="1"/>
          </p:nvPr>
        </p:nvSpPr>
        <p:spPr>
          <a:xfrm>
            <a:off x="2208686" y="4732106"/>
            <a:ext cx="9431626" cy="256480"/>
          </a:xfrm>
          <a:prstGeom prst="rect">
            <a:avLst/>
          </a:prstGeom>
        </p:spPr>
        <p:txBody>
          <a:bodyPr wrap="square" lIns="0">
            <a:spAutoFit/>
          </a:bodyPr>
          <a:lstStyle>
            <a:lvl1pPr marL="0" indent="0" algn="l">
              <a:lnSpc>
                <a:spcPts val="2000"/>
              </a:lnSpc>
              <a:spcBef>
                <a:spcPts val="0"/>
              </a:spcBef>
              <a:buNone/>
              <a:defRPr sz="1600" b="1"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 &amp; Title</a:t>
            </a:r>
          </a:p>
        </p:txBody>
      </p:sp>
      <p:sp>
        <p:nvSpPr>
          <p:cNvPr id="29" name="Text Placeholder 24"/>
          <p:cNvSpPr>
            <a:spLocks noGrp="1"/>
          </p:cNvSpPr>
          <p:nvPr>
            <p:ph type="body" sz="quarter" idx="47" hasCustomPrompt="1"/>
          </p:nvPr>
        </p:nvSpPr>
        <p:spPr>
          <a:xfrm>
            <a:off x="2208686" y="5031716"/>
            <a:ext cx="9431626" cy="1097280"/>
          </a:xfrm>
          <a:prstGeom prst="rect">
            <a:avLst/>
          </a:prstGeom>
        </p:spPr>
        <p:txBody>
          <a:bodyPr vert="horz" wrap="square" lIns="0" tIns="0" rIns="0" bIns="0" anchor="t" anchorCtr="0">
            <a:noAutofit/>
          </a:bodyPr>
          <a:lstStyle>
            <a:lvl1pPr marL="0" indent="0">
              <a:lnSpc>
                <a:spcPct val="95000"/>
              </a:lnSpc>
              <a:spcBef>
                <a:spcPts val="300"/>
              </a:spcBef>
              <a:buSzPct val="100000"/>
              <a:buFont typeface="Arial" charset="0"/>
              <a:buNone/>
              <a:defRPr sz="1200" b="0" spc="0" baseline="0">
                <a:solidFill>
                  <a:schemeClr val="tx1"/>
                </a:solidFill>
              </a:defRPr>
            </a:lvl1pPr>
            <a:lvl2pPr marL="457200" indent="0">
              <a:buNone/>
              <a:defRPr>
                <a:solidFill>
                  <a:schemeClr val="tx2"/>
                </a:solidFill>
              </a:defRPr>
            </a:lvl2pPr>
            <a:lvl3pPr marL="914400" indent="0">
              <a:buNone/>
              <a:defRPr>
                <a:solidFill>
                  <a:schemeClr val="tx2"/>
                </a:solidFill>
              </a:defRPr>
            </a:lvl3pPr>
            <a:lvl4pPr marL="1371600" indent="0">
              <a:buNone/>
              <a:defRPr>
                <a:solidFill>
                  <a:schemeClr val="tx2"/>
                </a:solidFill>
              </a:defRPr>
            </a:lvl4pPr>
            <a:lvl5pPr marL="1828800" indent="0">
              <a:buNone/>
              <a:defRPr>
                <a:solidFill>
                  <a:schemeClr val="tx2"/>
                </a:solidFill>
              </a:defRPr>
            </a:lvl5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Integer </a:t>
            </a:r>
            <a:r>
              <a:rPr lang="en-US" dirty="0" err="1"/>
              <a:t>nec</a:t>
            </a:r>
            <a:r>
              <a:rPr lang="en-US" dirty="0"/>
              <a:t> </a:t>
            </a:r>
            <a:r>
              <a:rPr lang="en-US" dirty="0" err="1"/>
              <a:t>odio</a:t>
            </a:r>
            <a:r>
              <a:rPr lang="en-US" dirty="0"/>
              <a:t>. </a:t>
            </a:r>
            <a:r>
              <a:rPr lang="en-US" dirty="0" err="1"/>
              <a:t>Praesent</a:t>
            </a:r>
            <a:r>
              <a:rPr lang="en-US" dirty="0"/>
              <a:t> libero. </a:t>
            </a:r>
            <a:r>
              <a:rPr lang="en-US" dirty="0" err="1"/>
              <a:t>Sed</a:t>
            </a:r>
            <a:r>
              <a:rPr lang="en-US" dirty="0"/>
              <a:t> </a:t>
            </a:r>
            <a:r>
              <a:rPr lang="en-US" dirty="0" err="1"/>
              <a:t>cursus</a:t>
            </a:r>
            <a:r>
              <a:rPr lang="en-US" dirty="0"/>
              <a:t> ante </a:t>
            </a:r>
            <a:r>
              <a:rPr lang="en-US" dirty="0" err="1"/>
              <a:t>dapibus</a:t>
            </a:r>
            <a:r>
              <a:rPr lang="en-US" dirty="0"/>
              <a:t> diam. </a:t>
            </a:r>
            <a:r>
              <a:rPr lang="en-US" dirty="0" err="1"/>
              <a:t>Sed</a:t>
            </a:r>
            <a:r>
              <a:rPr lang="en-US" dirty="0"/>
              <a:t> nisi. </a:t>
            </a:r>
            <a:r>
              <a:rPr lang="en-US" dirty="0" err="1"/>
              <a:t>Nulla</a:t>
            </a:r>
            <a:r>
              <a:rPr lang="en-US" dirty="0"/>
              <a:t> </a:t>
            </a:r>
            <a:r>
              <a:rPr lang="en-US" dirty="0" err="1"/>
              <a:t>quis</a:t>
            </a:r>
            <a:r>
              <a:rPr lang="en-US" dirty="0"/>
              <a:t> </a:t>
            </a:r>
            <a:r>
              <a:rPr lang="en-US" dirty="0" err="1"/>
              <a:t>sem</a:t>
            </a:r>
            <a:r>
              <a:rPr lang="en-US" dirty="0"/>
              <a:t> at </a:t>
            </a:r>
            <a:r>
              <a:rPr lang="en-US" dirty="0" err="1"/>
              <a:t>nibh</a:t>
            </a:r>
            <a:r>
              <a:rPr lang="en-US" dirty="0"/>
              <a:t> </a:t>
            </a:r>
            <a:r>
              <a:rPr lang="en-US" dirty="0" err="1"/>
              <a:t>elementum</a:t>
            </a:r>
            <a:r>
              <a:rPr lang="en-US" dirty="0"/>
              <a:t> </a:t>
            </a:r>
            <a:r>
              <a:rPr lang="en-US" dirty="0" err="1"/>
              <a:t>imperdiet</a:t>
            </a:r>
            <a:r>
              <a:rPr lang="en-US" dirty="0"/>
              <a:t>. </a:t>
            </a:r>
            <a:r>
              <a:rPr lang="en-US" dirty="0" err="1"/>
              <a:t>Duis</a:t>
            </a:r>
            <a:r>
              <a:rPr lang="en-US" dirty="0"/>
              <a:t> </a:t>
            </a:r>
            <a:r>
              <a:rPr lang="en-US" dirty="0" err="1"/>
              <a:t>sagittis</a:t>
            </a:r>
            <a:r>
              <a:rPr lang="en-US" dirty="0"/>
              <a:t> </a:t>
            </a:r>
            <a:r>
              <a:rPr lang="en-US" dirty="0" err="1"/>
              <a:t>ipsum</a:t>
            </a:r>
            <a:r>
              <a:rPr lang="en-US" dirty="0"/>
              <a:t>. </a:t>
            </a:r>
            <a:r>
              <a:rPr lang="en-US" dirty="0" err="1"/>
              <a:t>Praesent</a:t>
            </a:r>
            <a:r>
              <a:rPr lang="en-US" dirty="0"/>
              <a:t> </a:t>
            </a:r>
            <a:r>
              <a:rPr lang="en-US" dirty="0" err="1"/>
              <a:t>mauris</a:t>
            </a:r>
            <a:r>
              <a:rPr lang="en-US" dirty="0"/>
              <a:t>. </a:t>
            </a:r>
            <a:r>
              <a:rPr lang="en-US" dirty="0" err="1"/>
              <a:t>Fusce</a:t>
            </a:r>
            <a:r>
              <a:rPr lang="en-US" dirty="0"/>
              <a:t> </a:t>
            </a:r>
            <a:r>
              <a:rPr lang="en-US" dirty="0" err="1"/>
              <a:t>nec</a:t>
            </a:r>
            <a:r>
              <a:rPr lang="en-US" dirty="0"/>
              <a:t> </a:t>
            </a:r>
            <a:r>
              <a:rPr lang="en-US" dirty="0" err="1"/>
              <a:t>tellus</a:t>
            </a:r>
            <a:r>
              <a:rPr lang="en-US" dirty="0"/>
              <a:t> </a:t>
            </a:r>
            <a:r>
              <a:rPr lang="en-US" dirty="0" err="1"/>
              <a:t>sed</a:t>
            </a:r>
            <a:r>
              <a:rPr lang="en-US" dirty="0"/>
              <a:t> </a:t>
            </a:r>
            <a:r>
              <a:rPr lang="en-US" dirty="0" err="1"/>
              <a:t>augue</a:t>
            </a:r>
            <a:r>
              <a:rPr lang="en-US" dirty="0"/>
              <a:t> semper porta. </a:t>
            </a:r>
            <a:r>
              <a:rPr lang="en-US" dirty="0" err="1"/>
              <a:t>Mauris</a:t>
            </a:r>
            <a:r>
              <a:rPr lang="en-US" dirty="0"/>
              <a:t> </a:t>
            </a:r>
            <a:r>
              <a:rPr lang="en-US" dirty="0" err="1"/>
              <a:t>massa</a:t>
            </a:r>
            <a:r>
              <a:rPr lang="en-US" dirty="0"/>
              <a:t>. </a:t>
            </a:r>
            <a:r>
              <a:rPr lang="en-US" dirty="0" err="1"/>
              <a:t>Vestibulum</a:t>
            </a:r>
            <a:r>
              <a:rPr lang="en-US" dirty="0"/>
              <a:t> </a:t>
            </a:r>
            <a:r>
              <a:rPr lang="en-US" dirty="0" err="1"/>
              <a:t>lacinia</a:t>
            </a:r>
            <a:r>
              <a:rPr lang="en-US" dirty="0"/>
              <a:t> </a:t>
            </a:r>
            <a:r>
              <a:rPr lang="en-US" dirty="0" err="1"/>
              <a:t>arcu</a:t>
            </a:r>
            <a:r>
              <a:rPr lang="en-US" dirty="0"/>
              <a:t> </a:t>
            </a:r>
            <a:r>
              <a:rPr lang="en-US" dirty="0" err="1"/>
              <a:t>eget</a:t>
            </a:r>
            <a:r>
              <a:rPr lang="en-US" dirty="0"/>
              <a:t> </a:t>
            </a:r>
            <a:r>
              <a:rPr lang="en-US" dirty="0" err="1"/>
              <a:t>nulla</a:t>
            </a:r>
            <a:r>
              <a:rPr lang="en-US" dirty="0"/>
              <a:t>. 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 per </a:t>
            </a:r>
            <a:r>
              <a:rPr lang="en-US" dirty="0" err="1"/>
              <a:t>conubia</a:t>
            </a:r>
            <a:r>
              <a:rPr lang="en-US" dirty="0"/>
              <a:t> nostra, per </a:t>
            </a:r>
            <a:r>
              <a:rPr lang="en-US" dirty="0" err="1"/>
              <a:t>inceptos</a:t>
            </a:r>
            <a:r>
              <a:rPr lang="en-US" dirty="0"/>
              <a:t> </a:t>
            </a:r>
            <a:r>
              <a:rPr lang="en-US" dirty="0" err="1"/>
              <a:t>himenaeos</a:t>
            </a:r>
            <a:r>
              <a:rPr lang="en-US" dirty="0"/>
              <a:t>. </a:t>
            </a:r>
            <a:r>
              <a:rPr lang="en-US" dirty="0" err="1"/>
              <a:t>Curabitur</a:t>
            </a:r>
            <a:r>
              <a:rPr lang="en-US" dirty="0"/>
              <a:t> </a:t>
            </a:r>
            <a:r>
              <a:rPr lang="en-US" dirty="0" err="1"/>
              <a:t>sodales</a:t>
            </a:r>
            <a:r>
              <a:rPr lang="en-US" dirty="0"/>
              <a:t> ligula in libero.</a:t>
            </a:r>
          </a:p>
        </p:txBody>
      </p:sp>
      <p:pic>
        <p:nvPicPr>
          <p:cNvPr id="22" name="Picture 2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23"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24" name="TextBox 23"/>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7" name="Picture Placeholder 9"/>
          <p:cNvSpPr>
            <a:spLocks noGrp="1"/>
          </p:cNvSpPr>
          <p:nvPr>
            <p:ph type="pic" sz="quarter" idx="48" hasCustomPrompt="1"/>
          </p:nvPr>
        </p:nvSpPr>
        <p:spPr>
          <a:xfrm>
            <a:off x="548640" y="3110178"/>
            <a:ext cx="1259458" cy="1259458"/>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28" name="Picture Placeholder 9"/>
          <p:cNvSpPr>
            <a:spLocks noGrp="1"/>
          </p:cNvSpPr>
          <p:nvPr>
            <p:ph type="pic" sz="quarter" idx="49" hasCustomPrompt="1"/>
          </p:nvPr>
        </p:nvSpPr>
        <p:spPr>
          <a:xfrm>
            <a:off x="548640" y="4731946"/>
            <a:ext cx="1259458" cy="1259458"/>
          </a:xfrm>
          <a:prstGeom prst="ellipse">
            <a:avLst/>
          </a:prstGeom>
          <a:ln w="12700">
            <a:solidFill>
              <a:schemeClr val="tx1"/>
            </a:solidFill>
          </a:ln>
        </p:spPr>
        <p:txBody>
          <a:bodyPr anchor="ctr" anchorCtr="0"/>
          <a:lstStyle>
            <a:lvl1pPr marL="0" indent="0" algn="ctr">
              <a:buNone/>
              <a:defRPr sz="1000">
                <a:solidFill>
                  <a:schemeClr val="tx1"/>
                </a:solidFill>
              </a:defRPr>
            </a:lvl1pPr>
          </a:lstStyle>
          <a:p>
            <a:r>
              <a:rPr lang="en-US" dirty="0"/>
              <a:t>Drag and Drop Image</a:t>
            </a:r>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05845472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eam Grouping">
    <p:spTree>
      <p:nvGrpSpPr>
        <p:cNvPr id="1" name=""/>
        <p:cNvGrpSpPr/>
        <p:nvPr/>
      </p:nvGrpSpPr>
      <p:grpSpPr>
        <a:xfrm>
          <a:off x="0" y="0"/>
          <a:ext cx="0" cy="0"/>
          <a:chOff x="0" y="0"/>
          <a:chExt cx="0" cy="0"/>
        </a:xfrm>
      </p:grpSpPr>
      <p:sp>
        <p:nvSpPr>
          <p:cNvPr id="2" name="Rectangle 1"/>
          <p:cNvSpPr/>
          <p:nvPr/>
        </p:nvSpPr>
        <p:spPr>
          <a:xfrm>
            <a:off x="0" y="0"/>
            <a:ext cx="6126480" cy="6858000"/>
          </a:xfrm>
          <a:prstGeom prst="rect">
            <a:avLst/>
          </a:prstGeom>
          <a:solidFill>
            <a:srgbClr val="FFF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cture Placeholder 3"/>
          <p:cNvSpPr>
            <a:spLocks noGrp="1"/>
          </p:cNvSpPr>
          <p:nvPr>
            <p:ph type="pic" sz="quarter" idx="10" hasCustomPrompt="1"/>
          </p:nvPr>
        </p:nvSpPr>
        <p:spPr>
          <a:xfrm>
            <a:off x="990600" y="548640"/>
            <a:ext cx="4114800" cy="4114800"/>
          </a:xfrm>
          <a:prstGeom prst="ellipse">
            <a:avLst/>
          </a:prstGeom>
          <a:solidFill>
            <a:schemeClr val="bg1"/>
          </a:solidFill>
        </p:spPr>
        <p:txBody>
          <a:bodyPr anchor="ctr" anchorCtr="0"/>
          <a:lstStyle>
            <a:lvl1pPr marL="0" indent="0" algn="ctr">
              <a:buNone/>
              <a:defRPr sz="2000" baseline="0">
                <a:solidFill>
                  <a:schemeClr val="tx1"/>
                </a:solidFill>
              </a:defRPr>
            </a:lvl1pPr>
          </a:lstStyle>
          <a:p>
            <a:r>
              <a:rPr lang="en-US" dirty="0"/>
              <a:t>Drag and Drop Image</a:t>
            </a:r>
          </a:p>
        </p:txBody>
      </p:sp>
      <p:sp>
        <p:nvSpPr>
          <p:cNvPr id="9" name="Picture Placeholder 3"/>
          <p:cNvSpPr>
            <a:spLocks noGrp="1"/>
          </p:cNvSpPr>
          <p:nvPr>
            <p:ph type="pic" sz="quarter" idx="11" hasCustomPrompt="1"/>
          </p:nvPr>
        </p:nvSpPr>
        <p:spPr>
          <a:xfrm>
            <a:off x="7086600" y="548640"/>
            <a:ext cx="1645920" cy="1645920"/>
          </a:xfrm>
          <a:prstGeom prst="ellipse">
            <a:avLst/>
          </a:prstGeom>
          <a:solidFill>
            <a:schemeClr val="bg1"/>
          </a:solidFill>
          <a:ln w="12700">
            <a:solidFill>
              <a:schemeClr val="tx1"/>
            </a:solidFill>
          </a:ln>
        </p:spPr>
        <p:txBody>
          <a:bodyPr anchor="ctr" anchorCtr="0"/>
          <a:lstStyle>
            <a:lvl1pPr marL="0" indent="0" algn="ctr">
              <a:buNone/>
              <a:defRPr sz="1400" baseline="0">
                <a:solidFill>
                  <a:schemeClr val="tx1"/>
                </a:solidFill>
              </a:defRPr>
            </a:lvl1pPr>
          </a:lstStyle>
          <a:p>
            <a:r>
              <a:rPr lang="en-US" dirty="0"/>
              <a:t>Drag and Drop Image</a:t>
            </a:r>
          </a:p>
        </p:txBody>
      </p:sp>
      <p:sp>
        <p:nvSpPr>
          <p:cNvPr id="13" name="Text Placeholder 15"/>
          <p:cNvSpPr>
            <a:spLocks noGrp="1"/>
          </p:cNvSpPr>
          <p:nvPr>
            <p:ph type="body" sz="quarter" idx="14" hasCustomPrompt="1"/>
          </p:nvPr>
        </p:nvSpPr>
        <p:spPr>
          <a:xfrm>
            <a:off x="990600" y="4767240"/>
            <a:ext cx="4114800" cy="307777"/>
          </a:xfrm>
          <a:prstGeom prst="rect">
            <a:avLst/>
          </a:prstGeom>
        </p:spPr>
        <p:txBody>
          <a:bodyPr wrap="square">
            <a:spAutoFit/>
          </a:bodyPr>
          <a:lstStyle>
            <a:lvl1pPr marL="0" indent="0" algn="ctr">
              <a:buNone/>
              <a:defRPr sz="20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4" name="Text Placeholder 15"/>
          <p:cNvSpPr>
            <a:spLocks noGrp="1"/>
          </p:cNvSpPr>
          <p:nvPr>
            <p:ph type="body" sz="quarter" idx="15" hasCustomPrompt="1"/>
          </p:nvPr>
        </p:nvSpPr>
        <p:spPr>
          <a:xfrm>
            <a:off x="990600" y="5120640"/>
            <a:ext cx="4114800" cy="276999"/>
          </a:xfrm>
          <a:prstGeom prst="rect">
            <a:avLst/>
          </a:prstGeom>
        </p:spPr>
        <p:txBody>
          <a:bodyPr wrap="square">
            <a:spAutoFit/>
          </a:bodyPr>
          <a:lstStyle>
            <a:lvl1pPr marL="0" indent="0" algn="ctr">
              <a:lnSpc>
                <a:spcPct val="100000"/>
              </a:lnSpc>
              <a:buNone/>
              <a:defRPr sz="18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15" name="Text Placeholder 15"/>
          <p:cNvSpPr>
            <a:spLocks noGrp="1"/>
          </p:cNvSpPr>
          <p:nvPr>
            <p:ph type="body" sz="quarter" idx="16" hasCustomPrompt="1"/>
          </p:nvPr>
        </p:nvSpPr>
        <p:spPr>
          <a:xfrm>
            <a:off x="9017000" y="1042349"/>
            <a:ext cx="2651760" cy="276999"/>
          </a:xfrm>
          <a:prstGeom prst="rect">
            <a:avLst/>
          </a:prstGeom>
        </p:spPr>
        <p:txBody>
          <a:bodyPr wrap="square">
            <a:spAutoFit/>
          </a:bodyPr>
          <a:lstStyle>
            <a:lvl1pPr marL="0" indent="0" algn="l">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6" name="Text Placeholder 15"/>
          <p:cNvSpPr>
            <a:spLocks noGrp="1"/>
          </p:cNvSpPr>
          <p:nvPr>
            <p:ph type="body" sz="quarter" idx="17" hasCustomPrompt="1"/>
          </p:nvPr>
        </p:nvSpPr>
        <p:spPr>
          <a:xfrm>
            <a:off x="9017000" y="1423852"/>
            <a:ext cx="2651760" cy="246221"/>
          </a:xfrm>
          <a:prstGeom prst="rect">
            <a:avLst/>
          </a:prstGeom>
        </p:spPr>
        <p:txBody>
          <a:bodyPr wrap="square">
            <a:spAutoFit/>
          </a:bodyPr>
          <a:lstStyle>
            <a:lvl1pPr marL="0" indent="0" algn="l">
              <a:lnSpc>
                <a:spcPct val="100000"/>
              </a:lnSpc>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17" name="Picture Placeholder 3"/>
          <p:cNvSpPr>
            <a:spLocks noGrp="1"/>
          </p:cNvSpPr>
          <p:nvPr>
            <p:ph type="pic" sz="quarter" idx="18" hasCustomPrompt="1"/>
          </p:nvPr>
        </p:nvSpPr>
        <p:spPr>
          <a:xfrm>
            <a:off x="7086600" y="2606040"/>
            <a:ext cx="1645920" cy="1645920"/>
          </a:xfrm>
          <a:prstGeom prst="ellipse">
            <a:avLst/>
          </a:prstGeom>
          <a:solidFill>
            <a:schemeClr val="bg1"/>
          </a:solidFill>
          <a:ln w="12700">
            <a:solidFill>
              <a:schemeClr val="tx1"/>
            </a:solidFill>
          </a:ln>
        </p:spPr>
        <p:txBody>
          <a:bodyPr anchor="ctr" anchorCtr="0"/>
          <a:lstStyle>
            <a:lvl1pPr marL="0" indent="0" algn="ctr">
              <a:buNone/>
              <a:defRPr sz="1400" baseline="0">
                <a:solidFill>
                  <a:schemeClr val="tx1"/>
                </a:solidFill>
              </a:defRPr>
            </a:lvl1pPr>
          </a:lstStyle>
          <a:p>
            <a:r>
              <a:rPr lang="en-US" dirty="0"/>
              <a:t>Drag and Drop Image</a:t>
            </a:r>
          </a:p>
        </p:txBody>
      </p:sp>
      <p:sp>
        <p:nvSpPr>
          <p:cNvPr id="18" name="Text Placeholder 15"/>
          <p:cNvSpPr>
            <a:spLocks noGrp="1"/>
          </p:cNvSpPr>
          <p:nvPr>
            <p:ph type="body" sz="quarter" idx="19" hasCustomPrompt="1"/>
          </p:nvPr>
        </p:nvSpPr>
        <p:spPr>
          <a:xfrm>
            <a:off x="9017000" y="3099749"/>
            <a:ext cx="2651760" cy="276999"/>
          </a:xfrm>
          <a:prstGeom prst="rect">
            <a:avLst/>
          </a:prstGeom>
        </p:spPr>
        <p:txBody>
          <a:bodyPr wrap="square">
            <a:spAutoFit/>
          </a:bodyPr>
          <a:lstStyle>
            <a:lvl1pPr marL="0" indent="0" algn="l">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19" name="Text Placeholder 15"/>
          <p:cNvSpPr>
            <a:spLocks noGrp="1"/>
          </p:cNvSpPr>
          <p:nvPr>
            <p:ph type="body" sz="quarter" idx="20" hasCustomPrompt="1"/>
          </p:nvPr>
        </p:nvSpPr>
        <p:spPr>
          <a:xfrm>
            <a:off x="9017000" y="3481252"/>
            <a:ext cx="2651760" cy="246221"/>
          </a:xfrm>
          <a:prstGeom prst="rect">
            <a:avLst/>
          </a:prstGeom>
        </p:spPr>
        <p:txBody>
          <a:bodyPr wrap="square">
            <a:spAutoFit/>
          </a:bodyPr>
          <a:lstStyle>
            <a:lvl1pPr marL="0" indent="0" algn="l">
              <a:lnSpc>
                <a:spcPct val="100000"/>
              </a:lnSpc>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sp>
        <p:nvSpPr>
          <p:cNvPr id="20" name="Picture Placeholder 3"/>
          <p:cNvSpPr>
            <a:spLocks noGrp="1"/>
          </p:cNvSpPr>
          <p:nvPr>
            <p:ph type="pic" sz="quarter" idx="21" hasCustomPrompt="1"/>
          </p:nvPr>
        </p:nvSpPr>
        <p:spPr>
          <a:xfrm>
            <a:off x="7086600" y="4663440"/>
            <a:ext cx="1645920" cy="1645920"/>
          </a:xfrm>
          <a:prstGeom prst="ellipse">
            <a:avLst/>
          </a:prstGeom>
          <a:solidFill>
            <a:schemeClr val="bg1"/>
          </a:solidFill>
          <a:ln w="12700">
            <a:solidFill>
              <a:schemeClr val="tx1"/>
            </a:solidFill>
          </a:ln>
        </p:spPr>
        <p:txBody>
          <a:bodyPr anchor="ctr" anchorCtr="0"/>
          <a:lstStyle>
            <a:lvl1pPr marL="0" indent="0" algn="ctr">
              <a:buNone/>
              <a:defRPr sz="1400" baseline="0">
                <a:solidFill>
                  <a:schemeClr val="tx1"/>
                </a:solidFill>
              </a:defRPr>
            </a:lvl1pPr>
          </a:lstStyle>
          <a:p>
            <a:r>
              <a:rPr lang="en-US" dirty="0"/>
              <a:t>Drag and Drop Image</a:t>
            </a:r>
          </a:p>
        </p:txBody>
      </p:sp>
      <p:sp>
        <p:nvSpPr>
          <p:cNvPr id="21" name="Text Placeholder 15"/>
          <p:cNvSpPr>
            <a:spLocks noGrp="1"/>
          </p:cNvSpPr>
          <p:nvPr>
            <p:ph type="body" sz="quarter" idx="22" hasCustomPrompt="1"/>
          </p:nvPr>
        </p:nvSpPr>
        <p:spPr>
          <a:xfrm>
            <a:off x="9017000" y="5157149"/>
            <a:ext cx="2651760" cy="276999"/>
          </a:xfrm>
          <a:prstGeom prst="rect">
            <a:avLst/>
          </a:prstGeom>
        </p:spPr>
        <p:txBody>
          <a:bodyPr wrap="square">
            <a:spAutoFit/>
          </a:bodyPr>
          <a:lstStyle>
            <a:lvl1pPr marL="0" indent="0" algn="l">
              <a:buNone/>
              <a:defRPr sz="1800" b="1" cap="all"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name</a:t>
            </a:r>
          </a:p>
        </p:txBody>
      </p:sp>
      <p:sp>
        <p:nvSpPr>
          <p:cNvPr id="23" name="Text Placeholder 15"/>
          <p:cNvSpPr>
            <a:spLocks noGrp="1"/>
          </p:cNvSpPr>
          <p:nvPr>
            <p:ph type="body" sz="quarter" idx="23" hasCustomPrompt="1"/>
          </p:nvPr>
        </p:nvSpPr>
        <p:spPr>
          <a:xfrm>
            <a:off x="9017000" y="5538652"/>
            <a:ext cx="2651760" cy="246221"/>
          </a:xfrm>
          <a:prstGeom prst="rect">
            <a:avLst/>
          </a:prstGeom>
        </p:spPr>
        <p:txBody>
          <a:bodyPr wrap="square">
            <a:spAutoFit/>
          </a:bodyPr>
          <a:lstStyle>
            <a:lvl1pPr marL="0" indent="0" algn="l">
              <a:lnSpc>
                <a:spcPct val="100000"/>
              </a:lnSpc>
              <a:buNone/>
              <a:defRPr sz="1600" b="0" cap="none" baseline="0">
                <a:solidFill>
                  <a:schemeClr val="tx1"/>
                </a:solidFill>
                <a:latin typeface="+mn-lt"/>
              </a:defRPr>
            </a:lvl1pPr>
            <a:lvl2pPr marL="457200" indent="0">
              <a:buNone/>
              <a:defRPr sz="1600" b="1">
                <a:solidFill>
                  <a:schemeClr val="tx2"/>
                </a:solidFill>
              </a:defRPr>
            </a:lvl2pPr>
            <a:lvl3pPr marL="914400" indent="0">
              <a:buNone/>
              <a:defRPr sz="1600" b="1">
                <a:solidFill>
                  <a:schemeClr val="tx2"/>
                </a:solidFill>
              </a:defRPr>
            </a:lvl3pPr>
            <a:lvl4pPr marL="1371600" indent="0">
              <a:buNone/>
              <a:defRPr sz="1600" b="1">
                <a:solidFill>
                  <a:schemeClr val="tx2"/>
                </a:solidFill>
              </a:defRPr>
            </a:lvl4pPr>
            <a:lvl5pPr marL="1828800" indent="0">
              <a:buNone/>
              <a:defRPr sz="1600" b="1">
                <a:solidFill>
                  <a:schemeClr val="tx2"/>
                </a:solidFill>
              </a:defRPr>
            </a:lvl5pPr>
          </a:lstStyle>
          <a:p>
            <a:pPr lvl="0"/>
            <a:r>
              <a:rPr lang="en-US" dirty="0"/>
              <a:t>Persons Title</a:t>
            </a:r>
          </a:p>
        </p:txBody>
      </p:sp>
      <p:pic>
        <p:nvPicPr>
          <p:cNvPr id="24" name="Picture 2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25"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29" name="TextBox 28"/>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333297110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Office Locations">
    <p:spTree>
      <p:nvGrpSpPr>
        <p:cNvPr id="1" name=""/>
        <p:cNvGrpSpPr/>
        <p:nvPr/>
      </p:nvGrpSpPr>
      <p:grpSpPr>
        <a:xfrm>
          <a:off x="0" y="0"/>
          <a:ext cx="0" cy="0"/>
          <a:chOff x="0" y="0"/>
          <a:chExt cx="0" cy="0"/>
        </a:xfrm>
      </p:grpSpPr>
      <p:sp>
        <p:nvSpPr>
          <p:cNvPr id="12" name="Rectangle 11"/>
          <p:cNvSpPr/>
          <p:nvPr/>
        </p:nvSpPr>
        <p:spPr>
          <a:xfrm>
            <a:off x="0" y="3421946"/>
            <a:ext cx="12192000" cy="3438144"/>
          </a:xfrm>
          <a:prstGeom prst="rect">
            <a:avLst/>
          </a:prstGeom>
          <a:solidFill>
            <a:srgbClr val="FFF20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rgbClr val="000000"/>
              </a:solidFill>
              <a:cs typeface="Georgia"/>
            </a:endParaRPr>
          </a:p>
        </p:txBody>
      </p: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173274" y="2189511"/>
            <a:ext cx="2484160" cy="2484160"/>
          </a:xfrm>
          <a:prstGeom prst="ellipse">
            <a:avLst/>
          </a:prstGeom>
        </p:spPr>
      </p:pic>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52176" y="2208161"/>
            <a:ext cx="2450592" cy="2468880"/>
          </a:xfrm>
          <a:prstGeom prst="ellipse">
            <a:avLst/>
          </a:prstGeom>
        </p:spPr>
      </p:pic>
      <p:pic>
        <p:nvPicPr>
          <p:cNvPr id="10" name="Picture 9"/>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09158" y="2211914"/>
            <a:ext cx="2486130" cy="2461757"/>
          </a:xfrm>
          <a:prstGeom prst="ellipse">
            <a:avLst/>
          </a:prstGeom>
        </p:spPr>
      </p:pic>
      <p:pic>
        <p:nvPicPr>
          <p:cNvPr id="11" name="Picture 10"/>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306931" y="2189512"/>
            <a:ext cx="2453715" cy="2484159"/>
          </a:xfrm>
          <a:prstGeom prst="ellipse">
            <a:avLst/>
          </a:prstGeom>
        </p:spPr>
      </p:pic>
      <p:sp>
        <p:nvSpPr>
          <p:cNvPr id="17" name="TextBox 16"/>
          <p:cNvSpPr txBox="1"/>
          <p:nvPr/>
        </p:nvSpPr>
        <p:spPr>
          <a:xfrm>
            <a:off x="552177" y="4933909"/>
            <a:ext cx="2445267" cy="276999"/>
          </a:xfrm>
          <a:prstGeom prst="rect">
            <a:avLst/>
          </a:prstGeom>
          <a:noFill/>
        </p:spPr>
        <p:txBody>
          <a:bodyPr wrap="square" lIns="0" tIns="0" rIns="0" bIns="0" rtlCol="0" anchor="t" anchorCtr="0">
            <a:spAutoFit/>
          </a:bodyPr>
          <a:lstStyle/>
          <a:p>
            <a:pPr algn="ctr">
              <a:spcBef>
                <a:spcPts val="1200"/>
              </a:spcBef>
            </a:pPr>
            <a:r>
              <a:rPr lang="en-US" b="1" dirty="0">
                <a:solidFill>
                  <a:schemeClr val="tx1"/>
                </a:solidFill>
                <a:cs typeface="Georgia"/>
              </a:rPr>
              <a:t>HARTFORD</a:t>
            </a:r>
          </a:p>
        </p:txBody>
      </p:sp>
      <p:sp>
        <p:nvSpPr>
          <p:cNvPr id="18" name="TextBox 17"/>
          <p:cNvSpPr txBox="1"/>
          <p:nvPr/>
        </p:nvSpPr>
        <p:spPr>
          <a:xfrm>
            <a:off x="3408978" y="4933909"/>
            <a:ext cx="2486491" cy="276999"/>
          </a:xfrm>
          <a:prstGeom prst="rect">
            <a:avLst/>
          </a:prstGeom>
          <a:noFill/>
        </p:spPr>
        <p:txBody>
          <a:bodyPr wrap="square" lIns="0" tIns="0" rIns="0" bIns="0" rtlCol="0" anchor="t" anchorCtr="0">
            <a:spAutoFit/>
          </a:bodyPr>
          <a:lstStyle/>
          <a:p>
            <a:pPr algn="ctr">
              <a:spcBef>
                <a:spcPts val="1200"/>
              </a:spcBef>
            </a:pPr>
            <a:r>
              <a:rPr lang="en-US" b="1" dirty="0">
                <a:solidFill>
                  <a:schemeClr val="tx1"/>
                </a:solidFill>
                <a:cs typeface="Georgia"/>
              </a:rPr>
              <a:t>NEW YORK</a:t>
            </a:r>
          </a:p>
        </p:txBody>
      </p:sp>
      <p:sp>
        <p:nvSpPr>
          <p:cNvPr id="19" name="TextBox 18"/>
          <p:cNvSpPr txBox="1"/>
          <p:nvPr/>
        </p:nvSpPr>
        <p:spPr>
          <a:xfrm>
            <a:off x="6306125" y="4933909"/>
            <a:ext cx="2455328" cy="276999"/>
          </a:xfrm>
          <a:prstGeom prst="rect">
            <a:avLst/>
          </a:prstGeom>
          <a:noFill/>
        </p:spPr>
        <p:txBody>
          <a:bodyPr wrap="square" lIns="0" tIns="0" rIns="0" bIns="0" rtlCol="0" anchor="t" anchorCtr="0">
            <a:spAutoFit/>
          </a:bodyPr>
          <a:lstStyle/>
          <a:p>
            <a:pPr algn="ctr">
              <a:spcBef>
                <a:spcPts val="1200"/>
              </a:spcBef>
            </a:pPr>
            <a:r>
              <a:rPr lang="en-US" b="1" dirty="0">
                <a:solidFill>
                  <a:schemeClr val="tx1"/>
                </a:solidFill>
                <a:cs typeface="Georgia"/>
              </a:rPr>
              <a:t>BOSTON</a:t>
            </a:r>
          </a:p>
        </p:txBody>
      </p:sp>
      <p:sp>
        <p:nvSpPr>
          <p:cNvPr id="20" name="TextBox 19"/>
          <p:cNvSpPr txBox="1"/>
          <p:nvPr/>
        </p:nvSpPr>
        <p:spPr>
          <a:xfrm>
            <a:off x="9172109" y="4933909"/>
            <a:ext cx="2486491" cy="276999"/>
          </a:xfrm>
          <a:prstGeom prst="rect">
            <a:avLst/>
          </a:prstGeom>
          <a:noFill/>
        </p:spPr>
        <p:txBody>
          <a:bodyPr wrap="square" lIns="0" tIns="0" rIns="0" bIns="0" rtlCol="0" anchor="t" anchorCtr="0">
            <a:spAutoFit/>
          </a:bodyPr>
          <a:lstStyle/>
          <a:p>
            <a:pPr algn="ctr">
              <a:spcBef>
                <a:spcPts val="1200"/>
              </a:spcBef>
            </a:pPr>
            <a:r>
              <a:rPr lang="en-US" b="1" dirty="0">
                <a:solidFill>
                  <a:schemeClr val="tx1"/>
                </a:solidFill>
                <a:cs typeface="Georgia"/>
              </a:rPr>
              <a:t>WEST PALM</a:t>
            </a:r>
          </a:p>
        </p:txBody>
      </p:sp>
      <p:pic>
        <p:nvPicPr>
          <p:cNvPr id="15" name="Picture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24"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25" name="TextBox 24"/>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Title 3"/>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7346538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tional Reach">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548640" y="365760"/>
            <a:ext cx="4114800" cy="5852160"/>
          </a:xfrm>
        </p:spPr>
        <p:txBody>
          <a:bodyPr anchor="ctr" anchorCtr="0">
            <a:noAutofit/>
          </a:bodyPr>
          <a:lstStyle>
            <a:lvl1pPr algn="l">
              <a:spcBef>
                <a:spcPts val="3000"/>
              </a:spcBef>
              <a:defRPr>
                <a:solidFill>
                  <a:schemeClr val="tx1"/>
                </a:solidFill>
              </a:defRPr>
            </a:lvl1pPr>
          </a:lstStyle>
          <a:p>
            <a:r>
              <a:rPr lang="en-US" dirty="0"/>
              <a:t>Click To Edit Master Title Style</a:t>
            </a:r>
          </a:p>
        </p:txBody>
      </p:sp>
      <p:pic>
        <p:nvPicPr>
          <p:cNvPr id="2" name="Picture 1"/>
          <p:cNvPicPr>
            <a:picLocks noChangeAspect="1"/>
          </p:cNvPicPr>
          <p:nvPr/>
        </p:nvPicPr>
        <p:blipFill>
          <a:blip r:embed="rId2"/>
          <a:stretch>
            <a:fillRect/>
          </a:stretch>
        </p:blipFill>
        <p:spPr>
          <a:xfrm>
            <a:off x="4833698" y="1295215"/>
            <a:ext cx="6803726" cy="4267570"/>
          </a:xfrm>
          <a:prstGeom prst="rect">
            <a:avLst/>
          </a:prstGeom>
        </p:spPr>
      </p:pic>
      <p:sp>
        <p:nvSpPr>
          <p:cNvPr id="196" name="Shape 2934"/>
          <p:cNvSpPr/>
          <p:nvPr/>
        </p:nvSpPr>
        <p:spPr>
          <a:xfrm>
            <a:off x="10471613" y="3332352"/>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97" name="Shape 2934"/>
          <p:cNvSpPr/>
          <p:nvPr/>
        </p:nvSpPr>
        <p:spPr>
          <a:xfrm>
            <a:off x="11180267" y="2260137"/>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98" name="Shape 2934"/>
          <p:cNvSpPr/>
          <p:nvPr/>
        </p:nvSpPr>
        <p:spPr>
          <a:xfrm>
            <a:off x="10908165" y="258649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99" name="Shape 2934"/>
          <p:cNvSpPr/>
          <p:nvPr/>
        </p:nvSpPr>
        <p:spPr>
          <a:xfrm>
            <a:off x="10456209" y="270434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0" name="Shape 2934"/>
          <p:cNvSpPr/>
          <p:nvPr/>
        </p:nvSpPr>
        <p:spPr>
          <a:xfrm>
            <a:off x="9481712" y="4220098"/>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1" name="Shape 2934"/>
          <p:cNvSpPr/>
          <p:nvPr/>
        </p:nvSpPr>
        <p:spPr>
          <a:xfrm>
            <a:off x="9975272" y="4077402"/>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2" name="Shape 2934"/>
          <p:cNvSpPr/>
          <p:nvPr/>
        </p:nvSpPr>
        <p:spPr>
          <a:xfrm>
            <a:off x="9714187" y="250961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3" name="Shape 2934"/>
          <p:cNvSpPr/>
          <p:nvPr/>
        </p:nvSpPr>
        <p:spPr>
          <a:xfrm>
            <a:off x="5744361" y="1586380"/>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4" name="Shape 2934"/>
          <p:cNvSpPr/>
          <p:nvPr/>
        </p:nvSpPr>
        <p:spPr>
          <a:xfrm>
            <a:off x="4999299" y="294974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5" name="Shape 2934"/>
          <p:cNvSpPr/>
          <p:nvPr/>
        </p:nvSpPr>
        <p:spPr>
          <a:xfrm>
            <a:off x="5371474" y="3623274"/>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6" name="Shape 2934"/>
          <p:cNvSpPr/>
          <p:nvPr/>
        </p:nvSpPr>
        <p:spPr>
          <a:xfrm>
            <a:off x="6780390" y="2895517"/>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7" name="Shape 2934"/>
          <p:cNvSpPr/>
          <p:nvPr/>
        </p:nvSpPr>
        <p:spPr>
          <a:xfrm>
            <a:off x="8079708" y="3837847"/>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8" name="Shape 2934"/>
          <p:cNvSpPr/>
          <p:nvPr/>
        </p:nvSpPr>
        <p:spPr>
          <a:xfrm>
            <a:off x="9436830" y="2982198"/>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9" name="Shape 2934"/>
          <p:cNvSpPr/>
          <p:nvPr/>
        </p:nvSpPr>
        <p:spPr>
          <a:xfrm>
            <a:off x="9186492" y="270955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10" name="Shape 2934"/>
          <p:cNvSpPr/>
          <p:nvPr/>
        </p:nvSpPr>
        <p:spPr>
          <a:xfrm>
            <a:off x="5484999" y="1969650"/>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11" name="Shape 2934"/>
          <p:cNvSpPr/>
          <p:nvPr/>
        </p:nvSpPr>
        <p:spPr>
          <a:xfrm>
            <a:off x="9942705" y="2882410"/>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12" name="Shape 2934"/>
          <p:cNvSpPr/>
          <p:nvPr/>
        </p:nvSpPr>
        <p:spPr>
          <a:xfrm>
            <a:off x="5370639" y="1363166"/>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pic>
        <p:nvPicPr>
          <p:cNvPr id="29" name="Picture 2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30"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31" name="TextBox 3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213129665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National Reach w/ Text">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33698" y="1295215"/>
            <a:ext cx="6803726" cy="4267570"/>
          </a:xfrm>
          <a:prstGeom prst="rect">
            <a:avLst/>
          </a:prstGeom>
        </p:spPr>
      </p:pic>
      <p:sp>
        <p:nvSpPr>
          <p:cNvPr id="196" name="Shape 2934"/>
          <p:cNvSpPr/>
          <p:nvPr/>
        </p:nvSpPr>
        <p:spPr>
          <a:xfrm>
            <a:off x="10471613" y="3332352"/>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97" name="Shape 2934"/>
          <p:cNvSpPr/>
          <p:nvPr/>
        </p:nvSpPr>
        <p:spPr>
          <a:xfrm>
            <a:off x="11180267" y="2260137"/>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98" name="Shape 2934"/>
          <p:cNvSpPr/>
          <p:nvPr/>
        </p:nvSpPr>
        <p:spPr>
          <a:xfrm>
            <a:off x="10908165" y="258649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99" name="Shape 2934"/>
          <p:cNvSpPr/>
          <p:nvPr/>
        </p:nvSpPr>
        <p:spPr>
          <a:xfrm>
            <a:off x="10456209" y="270434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0" name="Shape 2934"/>
          <p:cNvSpPr/>
          <p:nvPr/>
        </p:nvSpPr>
        <p:spPr>
          <a:xfrm>
            <a:off x="9481712" y="4220098"/>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1" name="Shape 2934"/>
          <p:cNvSpPr/>
          <p:nvPr/>
        </p:nvSpPr>
        <p:spPr>
          <a:xfrm>
            <a:off x="9975272" y="4077402"/>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2" name="Shape 2934"/>
          <p:cNvSpPr/>
          <p:nvPr/>
        </p:nvSpPr>
        <p:spPr>
          <a:xfrm>
            <a:off x="9714187" y="250961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3" name="Shape 2934"/>
          <p:cNvSpPr/>
          <p:nvPr/>
        </p:nvSpPr>
        <p:spPr>
          <a:xfrm>
            <a:off x="5744361" y="1586380"/>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4" name="Shape 2934"/>
          <p:cNvSpPr/>
          <p:nvPr/>
        </p:nvSpPr>
        <p:spPr>
          <a:xfrm>
            <a:off x="4999299" y="294974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5" name="Shape 2934"/>
          <p:cNvSpPr/>
          <p:nvPr/>
        </p:nvSpPr>
        <p:spPr>
          <a:xfrm>
            <a:off x="5371474" y="3623274"/>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6" name="Shape 2934"/>
          <p:cNvSpPr/>
          <p:nvPr/>
        </p:nvSpPr>
        <p:spPr>
          <a:xfrm>
            <a:off x="6780390" y="2895517"/>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7" name="Shape 2934"/>
          <p:cNvSpPr/>
          <p:nvPr/>
        </p:nvSpPr>
        <p:spPr>
          <a:xfrm>
            <a:off x="8079708" y="3837847"/>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8" name="Shape 2934"/>
          <p:cNvSpPr/>
          <p:nvPr/>
        </p:nvSpPr>
        <p:spPr>
          <a:xfrm>
            <a:off x="9436830" y="2982198"/>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09" name="Shape 2934"/>
          <p:cNvSpPr/>
          <p:nvPr/>
        </p:nvSpPr>
        <p:spPr>
          <a:xfrm>
            <a:off x="9186492" y="2709551"/>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10" name="Shape 2934"/>
          <p:cNvSpPr/>
          <p:nvPr/>
        </p:nvSpPr>
        <p:spPr>
          <a:xfrm>
            <a:off x="5484999" y="1969650"/>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11" name="Shape 2934"/>
          <p:cNvSpPr/>
          <p:nvPr/>
        </p:nvSpPr>
        <p:spPr>
          <a:xfrm>
            <a:off x="9942705" y="2882410"/>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12" name="Shape 2934"/>
          <p:cNvSpPr/>
          <p:nvPr/>
        </p:nvSpPr>
        <p:spPr>
          <a:xfrm>
            <a:off x="5370639" y="1363166"/>
            <a:ext cx="143862" cy="197810"/>
          </a:xfrm>
          <a:custGeom>
            <a:avLst/>
            <a:gdLst>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2012 w 21600"/>
              <a:gd name="connsiteY14" fmla="*/ 15089 h 21600"/>
              <a:gd name="connsiteX15" fmla="*/ 10800 w 21600"/>
              <a:gd name="connsiteY15" fmla="*/ 0 h 21600"/>
              <a:gd name="connsiteX16" fmla="*/ 0 w 21600"/>
              <a:gd name="connsiteY16" fmla="*/ 7855 h 21600"/>
              <a:gd name="connsiteX17" fmla="*/ 10800 w 21600"/>
              <a:gd name="connsiteY17" fmla="*/ 21600 h 21600"/>
              <a:gd name="connsiteX18" fmla="*/ 21600 w 21600"/>
              <a:gd name="connsiteY18" fmla="*/ 7855 h 21600"/>
              <a:gd name="connsiteX19" fmla="*/ 10800 w 21600"/>
              <a:gd name="connsiteY19"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20127 h 21600"/>
              <a:gd name="connsiteX11" fmla="*/ 1350 w 21600"/>
              <a:gd name="connsiteY11" fmla="*/ 7855 h 21600"/>
              <a:gd name="connsiteX12" fmla="*/ 10800 w 21600"/>
              <a:gd name="connsiteY12" fmla="*/ 982 h 21600"/>
              <a:gd name="connsiteX13" fmla="*/ 20250 w 21600"/>
              <a:gd name="connsiteY13" fmla="*/ 7855 h 21600"/>
              <a:gd name="connsiteX14" fmla="*/ 10800 w 21600"/>
              <a:gd name="connsiteY14" fmla="*/ 0 h 21600"/>
              <a:gd name="connsiteX15" fmla="*/ 0 w 21600"/>
              <a:gd name="connsiteY15" fmla="*/ 7855 h 21600"/>
              <a:gd name="connsiteX16" fmla="*/ 10800 w 21600"/>
              <a:gd name="connsiteY16" fmla="*/ 21600 h 21600"/>
              <a:gd name="connsiteX17" fmla="*/ 21600 w 21600"/>
              <a:gd name="connsiteY17" fmla="*/ 7855 h 21600"/>
              <a:gd name="connsiteX18" fmla="*/ 10800 w 21600"/>
              <a:gd name="connsiteY18"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20250 w 21600"/>
              <a:gd name="connsiteY12" fmla="*/ 7855 h 21600"/>
              <a:gd name="connsiteX13" fmla="*/ 10800 w 21600"/>
              <a:gd name="connsiteY13" fmla="*/ 0 h 21600"/>
              <a:gd name="connsiteX14" fmla="*/ 0 w 21600"/>
              <a:gd name="connsiteY14" fmla="*/ 7855 h 21600"/>
              <a:gd name="connsiteX15" fmla="*/ 10800 w 21600"/>
              <a:gd name="connsiteY15" fmla="*/ 21600 h 21600"/>
              <a:gd name="connsiteX16" fmla="*/ 21600 w 21600"/>
              <a:gd name="connsiteY16" fmla="*/ 7855 h 21600"/>
              <a:gd name="connsiteX17" fmla="*/ 10800 w 21600"/>
              <a:gd name="connsiteY17"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350 w 21600"/>
              <a:gd name="connsiteY10" fmla="*/ 7855 h 21600"/>
              <a:gd name="connsiteX11" fmla="*/ 10800 w 21600"/>
              <a:gd name="connsiteY11" fmla="*/ 982 h 21600"/>
              <a:gd name="connsiteX12" fmla="*/ 10800 w 21600"/>
              <a:gd name="connsiteY12" fmla="*/ 0 h 21600"/>
              <a:gd name="connsiteX13" fmla="*/ 0 w 21600"/>
              <a:gd name="connsiteY13" fmla="*/ 7855 h 21600"/>
              <a:gd name="connsiteX14" fmla="*/ 10800 w 21600"/>
              <a:gd name="connsiteY14" fmla="*/ 21600 h 21600"/>
              <a:gd name="connsiteX15" fmla="*/ 21600 w 21600"/>
              <a:gd name="connsiteY15" fmla="*/ 7855 h 21600"/>
              <a:gd name="connsiteX16" fmla="*/ 10800 w 21600"/>
              <a:gd name="connsiteY16" fmla="*/ 0 h 21600"/>
              <a:gd name="connsiteX0" fmla="*/ 10800 w 21600"/>
              <a:gd name="connsiteY0" fmla="*/ 10800 h 21600"/>
              <a:gd name="connsiteX1" fmla="*/ 6750 w 21600"/>
              <a:gd name="connsiteY1" fmla="*/ 7855 h 21600"/>
              <a:gd name="connsiteX2" fmla="*/ 10800 w 21600"/>
              <a:gd name="connsiteY2" fmla="*/ 4909 h 21600"/>
              <a:gd name="connsiteX3" fmla="*/ 14850 w 21600"/>
              <a:gd name="connsiteY3" fmla="*/ 7855 h 21600"/>
              <a:gd name="connsiteX4" fmla="*/ 10800 w 21600"/>
              <a:gd name="connsiteY4" fmla="*/ 10800 h 21600"/>
              <a:gd name="connsiteX5" fmla="*/ 10800 w 21600"/>
              <a:gd name="connsiteY5" fmla="*/ 3927 h 21600"/>
              <a:gd name="connsiteX6" fmla="*/ 5400 w 21600"/>
              <a:gd name="connsiteY6" fmla="*/ 7855 h 21600"/>
              <a:gd name="connsiteX7" fmla="*/ 10800 w 21600"/>
              <a:gd name="connsiteY7" fmla="*/ 11782 h 21600"/>
              <a:gd name="connsiteX8" fmla="*/ 16200 w 21600"/>
              <a:gd name="connsiteY8" fmla="*/ 7855 h 21600"/>
              <a:gd name="connsiteX9" fmla="*/ 10800 w 21600"/>
              <a:gd name="connsiteY9" fmla="*/ 3927 h 21600"/>
              <a:gd name="connsiteX10" fmla="*/ 10800 w 21600"/>
              <a:gd name="connsiteY10" fmla="*/ 0 h 21600"/>
              <a:gd name="connsiteX11" fmla="*/ 0 w 21600"/>
              <a:gd name="connsiteY11" fmla="*/ 7855 h 21600"/>
              <a:gd name="connsiteX12" fmla="*/ 10800 w 21600"/>
              <a:gd name="connsiteY12" fmla="*/ 21600 h 21600"/>
              <a:gd name="connsiteX13" fmla="*/ 21600 w 21600"/>
              <a:gd name="connsiteY13" fmla="*/ 7855 h 21600"/>
              <a:gd name="connsiteX14" fmla="*/ 10800 w 21600"/>
              <a:gd name="connsiteY14" fmla="*/ 0 h 21600"/>
              <a:gd name="connsiteX0" fmla="*/ 10800 w 21600"/>
              <a:gd name="connsiteY0" fmla="*/ 10800 h 21600"/>
              <a:gd name="connsiteX1" fmla="*/ 6750 w 21600"/>
              <a:gd name="connsiteY1" fmla="*/ 7855 h 21600"/>
              <a:gd name="connsiteX2" fmla="*/ 14850 w 21600"/>
              <a:gd name="connsiteY2" fmla="*/ 7855 h 21600"/>
              <a:gd name="connsiteX3" fmla="*/ 10800 w 21600"/>
              <a:gd name="connsiteY3" fmla="*/ 10800 h 21600"/>
              <a:gd name="connsiteX4" fmla="*/ 10800 w 21600"/>
              <a:gd name="connsiteY4" fmla="*/ 3927 h 21600"/>
              <a:gd name="connsiteX5" fmla="*/ 5400 w 21600"/>
              <a:gd name="connsiteY5" fmla="*/ 7855 h 21600"/>
              <a:gd name="connsiteX6" fmla="*/ 10800 w 21600"/>
              <a:gd name="connsiteY6" fmla="*/ 11782 h 21600"/>
              <a:gd name="connsiteX7" fmla="*/ 16200 w 21600"/>
              <a:gd name="connsiteY7" fmla="*/ 7855 h 21600"/>
              <a:gd name="connsiteX8" fmla="*/ 10800 w 21600"/>
              <a:gd name="connsiteY8" fmla="*/ 3927 h 21600"/>
              <a:gd name="connsiteX9" fmla="*/ 10800 w 21600"/>
              <a:gd name="connsiteY9" fmla="*/ 0 h 21600"/>
              <a:gd name="connsiteX10" fmla="*/ 0 w 21600"/>
              <a:gd name="connsiteY10" fmla="*/ 7855 h 21600"/>
              <a:gd name="connsiteX11" fmla="*/ 10800 w 21600"/>
              <a:gd name="connsiteY11" fmla="*/ 21600 h 21600"/>
              <a:gd name="connsiteX12" fmla="*/ 21600 w 21600"/>
              <a:gd name="connsiteY12" fmla="*/ 7855 h 21600"/>
              <a:gd name="connsiteX13" fmla="*/ 10800 w 21600"/>
              <a:gd name="connsiteY13" fmla="*/ 0 h 21600"/>
              <a:gd name="connsiteX0" fmla="*/ 10800 w 21600"/>
              <a:gd name="connsiteY0" fmla="*/ 10800 h 21600"/>
              <a:gd name="connsiteX1" fmla="*/ 14850 w 21600"/>
              <a:gd name="connsiteY1" fmla="*/ 7855 h 21600"/>
              <a:gd name="connsiteX2" fmla="*/ 10800 w 21600"/>
              <a:gd name="connsiteY2" fmla="*/ 10800 h 21600"/>
              <a:gd name="connsiteX3" fmla="*/ 10800 w 21600"/>
              <a:gd name="connsiteY3" fmla="*/ 3927 h 21600"/>
              <a:gd name="connsiteX4" fmla="*/ 5400 w 21600"/>
              <a:gd name="connsiteY4" fmla="*/ 7855 h 21600"/>
              <a:gd name="connsiteX5" fmla="*/ 10800 w 21600"/>
              <a:gd name="connsiteY5" fmla="*/ 11782 h 21600"/>
              <a:gd name="connsiteX6" fmla="*/ 16200 w 21600"/>
              <a:gd name="connsiteY6" fmla="*/ 7855 h 21600"/>
              <a:gd name="connsiteX7" fmla="*/ 10800 w 21600"/>
              <a:gd name="connsiteY7" fmla="*/ 3927 h 21600"/>
              <a:gd name="connsiteX8" fmla="*/ 10800 w 21600"/>
              <a:gd name="connsiteY8" fmla="*/ 0 h 21600"/>
              <a:gd name="connsiteX9" fmla="*/ 0 w 21600"/>
              <a:gd name="connsiteY9" fmla="*/ 7855 h 21600"/>
              <a:gd name="connsiteX10" fmla="*/ 10800 w 21600"/>
              <a:gd name="connsiteY10" fmla="*/ 21600 h 21600"/>
              <a:gd name="connsiteX11" fmla="*/ 21600 w 21600"/>
              <a:gd name="connsiteY11" fmla="*/ 7855 h 21600"/>
              <a:gd name="connsiteX12" fmla="*/ 10800 w 21600"/>
              <a:gd name="connsiteY12" fmla="*/ 0 h 21600"/>
              <a:gd name="connsiteX0" fmla="*/ 10800 w 21600"/>
              <a:gd name="connsiteY0" fmla="*/ 10800 h 21600"/>
              <a:gd name="connsiteX1" fmla="*/ 10800 w 21600"/>
              <a:gd name="connsiteY1" fmla="*/ 10800 h 21600"/>
              <a:gd name="connsiteX2" fmla="*/ 10800 w 21600"/>
              <a:gd name="connsiteY2" fmla="*/ 3927 h 21600"/>
              <a:gd name="connsiteX3" fmla="*/ 5400 w 21600"/>
              <a:gd name="connsiteY3" fmla="*/ 7855 h 21600"/>
              <a:gd name="connsiteX4" fmla="*/ 10800 w 21600"/>
              <a:gd name="connsiteY4" fmla="*/ 11782 h 21600"/>
              <a:gd name="connsiteX5" fmla="*/ 16200 w 21600"/>
              <a:gd name="connsiteY5" fmla="*/ 7855 h 21600"/>
              <a:gd name="connsiteX6" fmla="*/ 10800 w 21600"/>
              <a:gd name="connsiteY6" fmla="*/ 3927 h 21600"/>
              <a:gd name="connsiteX7" fmla="*/ 10800 w 21600"/>
              <a:gd name="connsiteY7" fmla="*/ 0 h 21600"/>
              <a:gd name="connsiteX8" fmla="*/ 0 w 21600"/>
              <a:gd name="connsiteY8" fmla="*/ 7855 h 21600"/>
              <a:gd name="connsiteX9" fmla="*/ 10800 w 21600"/>
              <a:gd name="connsiteY9" fmla="*/ 21600 h 21600"/>
              <a:gd name="connsiteX10" fmla="*/ 21600 w 21600"/>
              <a:gd name="connsiteY10" fmla="*/ 7855 h 21600"/>
              <a:gd name="connsiteX11" fmla="*/ 10800 w 21600"/>
              <a:gd name="connsiteY11" fmla="*/ 0 h 21600"/>
              <a:gd name="connsiteX0" fmla="*/ 10800 w 21600"/>
              <a:gd name="connsiteY0" fmla="*/ 3927 h 21600"/>
              <a:gd name="connsiteX1" fmla="*/ 5400 w 21600"/>
              <a:gd name="connsiteY1" fmla="*/ 7855 h 21600"/>
              <a:gd name="connsiteX2" fmla="*/ 10800 w 21600"/>
              <a:gd name="connsiteY2" fmla="*/ 11782 h 21600"/>
              <a:gd name="connsiteX3" fmla="*/ 16200 w 21600"/>
              <a:gd name="connsiteY3" fmla="*/ 7855 h 21600"/>
              <a:gd name="connsiteX4" fmla="*/ 10800 w 21600"/>
              <a:gd name="connsiteY4" fmla="*/ 3927 h 21600"/>
              <a:gd name="connsiteX5" fmla="*/ 10800 w 21600"/>
              <a:gd name="connsiteY5" fmla="*/ 0 h 21600"/>
              <a:gd name="connsiteX6" fmla="*/ 0 w 21600"/>
              <a:gd name="connsiteY6" fmla="*/ 7855 h 21600"/>
              <a:gd name="connsiteX7" fmla="*/ 10800 w 21600"/>
              <a:gd name="connsiteY7" fmla="*/ 21600 h 21600"/>
              <a:gd name="connsiteX8" fmla="*/ 21600 w 21600"/>
              <a:gd name="connsiteY8" fmla="*/ 7855 h 21600"/>
              <a:gd name="connsiteX9" fmla="*/ 10800 w 21600"/>
              <a:gd name="connsiteY9"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00" extrusionOk="0">
                <a:moveTo>
                  <a:pt x="10800" y="3927"/>
                </a:moveTo>
                <a:cubicBezTo>
                  <a:pt x="7817" y="3927"/>
                  <a:pt x="5400" y="5686"/>
                  <a:pt x="5400" y="7855"/>
                </a:cubicBezTo>
                <a:cubicBezTo>
                  <a:pt x="5400" y="10023"/>
                  <a:pt x="7817" y="11782"/>
                  <a:pt x="10800" y="11782"/>
                </a:cubicBezTo>
                <a:cubicBezTo>
                  <a:pt x="13783" y="11782"/>
                  <a:pt x="16200" y="10023"/>
                  <a:pt x="16200" y="7855"/>
                </a:cubicBezTo>
                <a:cubicBezTo>
                  <a:pt x="16200" y="5686"/>
                  <a:pt x="13783" y="3927"/>
                  <a:pt x="10800" y="3927"/>
                </a:cubicBezTo>
                <a:moveTo>
                  <a:pt x="10800" y="0"/>
                </a:moveTo>
                <a:cubicBezTo>
                  <a:pt x="4836" y="0"/>
                  <a:pt x="0" y="3517"/>
                  <a:pt x="0" y="7855"/>
                </a:cubicBezTo>
                <a:cubicBezTo>
                  <a:pt x="0" y="14236"/>
                  <a:pt x="10800" y="21600"/>
                  <a:pt x="10800" y="21600"/>
                </a:cubicBezTo>
                <a:cubicBezTo>
                  <a:pt x="10800" y="21600"/>
                  <a:pt x="21600" y="14236"/>
                  <a:pt x="21600" y="7855"/>
                </a:cubicBezTo>
                <a:cubicBezTo>
                  <a:pt x="21600" y="3517"/>
                  <a:pt x="16764" y="0"/>
                  <a:pt x="10800" y="0"/>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pic>
        <p:nvPicPr>
          <p:cNvPr id="28" name="Picture 2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2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30" name="TextBox 29"/>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Title 3"/>
          <p:cNvSpPr>
            <a:spLocks noGrp="1"/>
          </p:cNvSpPr>
          <p:nvPr>
            <p:ph type="title" hasCustomPrompt="1"/>
          </p:nvPr>
        </p:nvSpPr>
        <p:spPr>
          <a:xfrm>
            <a:off x="548640" y="365760"/>
            <a:ext cx="3840480" cy="1920240"/>
          </a:xfrm>
        </p:spPr>
        <p:txBody>
          <a:bodyPr anchor="b" anchorCtr="0">
            <a:noAutofit/>
          </a:bodyPr>
          <a:lstStyle>
            <a:lvl1pPr algn="l">
              <a:defRPr>
                <a:solidFill>
                  <a:schemeClr val="tx1"/>
                </a:solidFill>
              </a:defRPr>
            </a:lvl1pPr>
          </a:lstStyle>
          <a:p>
            <a:r>
              <a:rPr lang="en-US" dirty="0"/>
              <a:t>Click To Edit Master Title Style</a:t>
            </a:r>
          </a:p>
        </p:txBody>
      </p:sp>
      <p:sp>
        <p:nvSpPr>
          <p:cNvPr id="7" name="Text Placeholder 6"/>
          <p:cNvSpPr>
            <a:spLocks noGrp="1"/>
          </p:cNvSpPr>
          <p:nvPr>
            <p:ph type="body" sz="quarter" idx="16"/>
          </p:nvPr>
        </p:nvSpPr>
        <p:spPr>
          <a:xfrm>
            <a:off x="548640" y="2509611"/>
            <a:ext cx="3840480" cy="3708309"/>
          </a:xfrm>
        </p:spPr>
        <p:txBody>
          <a:bodyPr/>
          <a:lstStyle>
            <a:lvl1pPr>
              <a:defRPr sz="1600">
                <a:solidFill>
                  <a:schemeClr val="tx1"/>
                </a:solidFill>
              </a:defRPr>
            </a:lvl1pPr>
            <a:lvl2pPr>
              <a:spcBef>
                <a:spcPts val="1200"/>
              </a:spcBef>
              <a:defRPr sz="1600">
                <a:solidFill>
                  <a:schemeClr val="tx1"/>
                </a:solidFill>
              </a:defRPr>
            </a:lvl2pPr>
            <a:lvl3pPr>
              <a:spcBef>
                <a:spcPts val="1200"/>
              </a:spcBef>
              <a:defRPr sz="1400">
                <a:solidFill>
                  <a:schemeClr val="tx1"/>
                </a:solidFill>
              </a:defRPr>
            </a:lvl3pPr>
            <a:lvl4pPr>
              <a:defRPr sz="1200"/>
            </a:lvl4pPr>
            <a:lvl5pPr>
              <a:defRPr sz="1100"/>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2403027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ase Study Cover">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0" y="0"/>
            <a:ext cx="12192000" cy="6858000"/>
          </a:xfrm>
          <a:prstGeom prst="rect">
            <a:avLst/>
          </a:prstGeom>
        </p:spPr>
        <p:txBody>
          <a:bodyPr lIns="0" tIns="0" rIns="0" bIns="0" anchor="ctr" anchorCtr="0"/>
          <a:lstStyle>
            <a:lvl1pPr marL="0" indent="0" algn="ctr">
              <a:buNone/>
              <a:defRPr sz="2400">
                <a:solidFill>
                  <a:schemeClr val="tx1"/>
                </a:solidFill>
              </a:defRPr>
            </a:lvl1pPr>
          </a:lstStyle>
          <a:p>
            <a:r>
              <a:rPr lang="en-US" dirty="0"/>
              <a:t>Drag and Drop Image</a:t>
            </a:r>
          </a:p>
        </p:txBody>
      </p:sp>
      <p:sp>
        <p:nvSpPr>
          <p:cNvPr id="5" name="Text Placeholder 4"/>
          <p:cNvSpPr>
            <a:spLocks noGrp="1"/>
          </p:cNvSpPr>
          <p:nvPr>
            <p:ph type="body" sz="quarter" idx="13" hasCustomPrompt="1"/>
          </p:nvPr>
        </p:nvSpPr>
        <p:spPr>
          <a:xfrm>
            <a:off x="548640" y="1964175"/>
            <a:ext cx="2011680" cy="320040"/>
          </a:xfrm>
          <a:solidFill>
            <a:schemeClr val="accent2"/>
          </a:solidFill>
        </p:spPr>
        <p:txBody>
          <a:bodyPr lIns="91440" anchor="ctr" anchorCtr="0">
            <a:noAutofit/>
          </a:bodyPr>
          <a:lstStyle>
            <a:lvl1pPr>
              <a:defRPr sz="2000" b="1" cap="all" baseline="0"/>
            </a:lvl1pPr>
          </a:lstStyle>
          <a:p>
            <a:pPr lvl="0"/>
            <a:r>
              <a:rPr lang="en-US" dirty="0"/>
              <a:t>Case study /</a:t>
            </a:r>
          </a:p>
        </p:txBody>
      </p:sp>
      <p:sp>
        <p:nvSpPr>
          <p:cNvPr id="9" name="Text Placeholder 8"/>
          <p:cNvSpPr>
            <a:spLocks noGrp="1"/>
          </p:cNvSpPr>
          <p:nvPr>
            <p:ph type="body" sz="quarter" idx="14" hasCustomPrompt="1"/>
          </p:nvPr>
        </p:nvSpPr>
        <p:spPr>
          <a:xfrm>
            <a:off x="2673939" y="1964175"/>
            <a:ext cx="3931920" cy="320040"/>
          </a:xfrm>
          <a:solidFill>
            <a:schemeClr val="accent2"/>
          </a:solidFill>
        </p:spPr>
        <p:txBody>
          <a:bodyPr lIns="91440" anchor="ctr" anchorCtr="0">
            <a:noAutofit/>
          </a:bodyPr>
          <a:lstStyle>
            <a:lvl1pPr>
              <a:defRPr sz="2000" cap="all" baseline="0"/>
            </a:lvl1pPr>
            <a:lvl2pPr marL="0" indent="0">
              <a:buNone/>
              <a:defRPr/>
            </a:lvl2pPr>
          </a:lstStyle>
          <a:p>
            <a:pPr lvl="0"/>
            <a:r>
              <a:rPr lang="en-US" dirty="0"/>
              <a:t>Edit category here</a:t>
            </a:r>
          </a:p>
        </p:txBody>
      </p:sp>
      <p:sp>
        <p:nvSpPr>
          <p:cNvPr id="2" name="Slide Number Placeholder 1"/>
          <p:cNvSpPr>
            <a:spLocks noGrp="1"/>
          </p:cNvSpPr>
          <p:nvPr>
            <p:ph type="sldNum" sz="quarter" idx="15"/>
          </p:nvPr>
        </p:nvSpPr>
        <p:spPr/>
        <p:txBody>
          <a:bodyPr/>
          <a:lstStyle/>
          <a:p>
            <a:fld id="{3557A5E0-42A1-4219-A27A-56DCAEF617DA}" type="slidenum">
              <a:rPr lang="en-US" smtClean="0"/>
              <a:t>‹#›</a:t>
            </a:fld>
            <a:endParaRPr lang="en-US" dirty="0"/>
          </a:p>
        </p:txBody>
      </p:sp>
    </p:spTree>
    <p:extLst>
      <p:ext uri="{BB962C8B-B14F-4D97-AF65-F5344CB8AC3E}">
        <p14:creationId xmlns:p14="http://schemas.microsoft.com/office/powerpoint/2010/main" val="23481917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Full Page Image w/ Headline">
    <p:spTree>
      <p:nvGrpSpPr>
        <p:cNvPr id="1" name=""/>
        <p:cNvGrpSpPr/>
        <p:nvPr/>
      </p:nvGrpSpPr>
      <p:grpSpPr>
        <a:xfrm>
          <a:off x="0" y="0"/>
          <a:ext cx="0" cy="0"/>
          <a:chOff x="0" y="0"/>
          <a:chExt cx="0" cy="0"/>
        </a:xfrm>
      </p:grpSpPr>
      <p:sp>
        <p:nvSpPr>
          <p:cNvPr id="10" name="Picture Placeholder 9"/>
          <p:cNvSpPr>
            <a:spLocks noGrp="1"/>
          </p:cNvSpPr>
          <p:nvPr>
            <p:ph type="pic" sz="quarter" idx="11" hasCustomPrompt="1"/>
          </p:nvPr>
        </p:nvSpPr>
        <p:spPr>
          <a:xfrm>
            <a:off x="0" y="0"/>
            <a:ext cx="12192000" cy="6858000"/>
          </a:xfrm>
          <a:prstGeom prst="rect">
            <a:avLst/>
          </a:prstGeom>
        </p:spPr>
        <p:txBody>
          <a:bodyPr anchor="ctr" anchorCtr="0"/>
          <a:lstStyle>
            <a:lvl1pPr marL="0" indent="0" algn="ctr">
              <a:buNone/>
              <a:defRPr sz="2400" baseline="0">
                <a:solidFill>
                  <a:schemeClr val="tx1"/>
                </a:solidFill>
              </a:defRPr>
            </a:lvl1pPr>
          </a:lstStyle>
          <a:p>
            <a:r>
              <a:rPr lang="en-US" dirty="0"/>
              <a:t>Drag and Drop Image</a:t>
            </a:r>
          </a:p>
        </p:txBody>
      </p:sp>
      <p:sp>
        <p:nvSpPr>
          <p:cNvPr id="2" name="Title 1"/>
          <p:cNvSpPr>
            <a:spLocks noGrp="1"/>
          </p:cNvSpPr>
          <p:nvPr>
            <p:ph type="title" hasCustomPrompt="1"/>
          </p:nvPr>
        </p:nvSpPr>
        <p:spPr>
          <a:xfrm>
            <a:off x="0" y="1097280"/>
            <a:ext cx="3108960" cy="411480"/>
          </a:xfrm>
          <a:solidFill>
            <a:srgbClr val="FFF203"/>
          </a:solidFill>
        </p:spPr>
        <p:txBody>
          <a:bodyPr lIns="548640" rIns="91440" anchor="ctr" anchorCtr="0">
            <a:noAutofit/>
          </a:bodyPr>
          <a:lstStyle>
            <a:lvl1pPr algn="l">
              <a:defRPr sz="2800" cap="all" baseline="0">
                <a:solidFill>
                  <a:schemeClr val="tx1"/>
                </a:solidFill>
              </a:defRPr>
            </a:lvl1pPr>
          </a:lstStyle>
          <a:p>
            <a:r>
              <a:rPr lang="en-US" dirty="0"/>
              <a:t>Concept #</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Slide Number Placeholder 3"/>
          <p:cNvSpPr>
            <a:spLocks noGrp="1"/>
          </p:cNvSpPr>
          <p:nvPr>
            <p:ph type="sldNum" sz="quarter" idx="12"/>
          </p:nvPr>
        </p:nvSpPr>
        <p:spPr/>
        <p:txBody>
          <a:bodyPr/>
          <a:lstStyle/>
          <a:p>
            <a:fld id="{3557A5E0-42A1-4219-A27A-56DCAEF617DA}" type="slidenum">
              <a:rPr lang="en-US" smtClean="0"/>
              <a:t>‹#›</a:t>
            </a:fld>
            <a:endParaRPr lang="en-US" dirty="0"/>
          </a:p>
        </p:txBody>
      </p:sp>
    </p:spTree>
    <p:extLst>
      <p:ext uri="{BB962C8B-B14F-4D97-AF65-F5344CB8AC3E}">
        <p14:creationId xmlns:p14="http://schemas.microsoft.com/office/powerpoint/2010/main" val="37994734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Web Desig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8640" y="365760"/>
            <a:ext cx="3108960" cy="1846659"/>
          </a:xfrm>
        </p:spPr>
        <p:txBody>
          <a:bodyPr rIns="91440">
            <a:spAutoFit/>
          </a:bodyPr>
          <a:lstStyle>
            <a:lvl1pPr algn="l">
              <a:defRPr>
                <a:solidFill>
                  <a:schemeClr val="tx1"/>
                </a:solidFill>
              </a:defRPr>
            </a:lvl1pPr>
          </a:lstStyle>
          <a:p>
            <a:r>
              <a:rPr lang="en-US" dirty="0"/>
              <a:t>Click To Edit Master Title Style</a:t>
            </a:r>
          </a:p>
        </p:txBody>
      </p:sp>
      <p:sp>
        <p:nvSpPr>
          <p:cNvPr id="3" name="Rectangle 2"/>
          <p:cNvSpPr/>
          <p:nvPr/>
        </p:nvSpPr>
        <p:spPr>
          <a:xfrm>
            <a:off x="0" y="4187952"/>
            <a:ext cx="12192000" cy="27087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45720" rIns="182880" bIns="45720" numCol="1" spcCol="0" rtlCol="0" fromWordArt="0" anchor="ctr" anchorCtr="0" forceAA="0" compatLnSpc="1">
            <a:prstTxWarp prst="textNoShape">
              <a:avLst/>
            </a:prstTxWarp>
            <a:noAutofit/>
          </a:bodyPr>
          <a:lstStyle/>
          <a:p>
            <a:pPr algn="ctr"/>
            <a:endParaRPr lang="en-US" sz="1400" dirty="0">
              <a:solidFill>
                <a:schemeClr val="tx1"/>
              </a:solidFill>
              <a:cs typeface="Georgia"/>
            </a:endParaRPr>
          </a:p>
        </p:txBody>
      </p:sp>
      <p:sp>
        <p:nvSpPr>
          <p:cNvPr id="7" name="Picture Placeholder 7"/>
          <p:cNvSpPr>
            <a:spLocks noGrp="1"/>
          </p:cNvSpPr>
          <p:nvPr>
            <p:ph type="pic" sz="quarter" idx="10" hasCustomPrompt="1"/>
          </p:nvPr>
        </p:nvSpPr>
        <p:spPr>
          <a:xfrm>
            <a:off x="3769740" y="1391746"/>
            <a:ext cx="7888859" cy="4780453"/>
          </a:xfrm>
          <a:prstGeom prst="rect">
            <a:avLst/>
          </a:prstGeom>
        </p:spPr>
        <p:txBody>
          <a:bodyPr lIns="0" tIns="0" rIns="0" bIns="0" anchor="ctr" anchorCtr="0"/>
          <a:lstStyle>
            <a:lvl1pPr marL="0" indent="0" algn="ctr">
              <a:buNone/>
              <a:defRPr sz="2400">
                <a:solidFill>
                  <a:schemeClr val="tx1"/>
                </a:solidFill>
              </a:defRPr>
            </a:lvl1pPr>
          </a:lstStyle>
          <a:p>
            <a:r>
              <a:rPr lang="en-US" dirty="0"/>
              <a:t>Drag and Drop Image</a:t>
            </a:r>
          </a:p>
        </p:txBody>
      </p:sp>
      <p:pic>
        <p:nvPicPr>
          <p:cNvPr id="14" name="Picture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5"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6" name="TextBox 15"/>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6" name="Text Placeholder 5"/>
          <p:cNvSpPr>
            <a:spLocks noGrp="1"/>
          </p:cNvSpPr>
          <p:nvPr>
            <p:ph type="body" sz="quarter" idx="16"/>
          </p:nvPr>
        </p:nvSpPr>
        <p:spPr>
          <a:xfrm>
            <a:off x="548640" y="2377440"/>
            <a:ext cx="3108960" cy="1737360"/>
          </a:xfrm>
        </p:spPr>
        <p:txBody>
          <a:bodyPr rIns="91440"/>
          <a:lstStyle>
            <a:lvl1pPr>
              <a:spcBef>
                <a:spcPts val="600"/>
              </a:spcBef>
              <a:defRPr>
                <a:solidFill>
                  <a:schemeClr val="tx1"/>
                </a:solidFill>
              </a:defRPr>
            </a:lvl1pPr>
            <a:lvl2pPr>
              <a:spcBef>
                <a:spcPts val="600"/>
              </a:spcBef>
              <a:defRPr>
                <a:solidFill>
                  <a:schemeClr val="tx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93044958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Headline Sub Text Quote Right">
    <p:spTree>
      <p:nvGrpSpPr>
        <p:cNvPr id="1" name=""/>
        <p:cNvGrpSpPr/>
        <p:nvPr/>
      </p:nvGrpSpPr>
      <p:grpSpPr>
        <a:xfrm>
          <a:off x="0" y="0"/>
          <a:ext cx="0" cy="0"/>
          <a:chOff x="0" y="0"/>
          <a:chExt cx="0" cy="0"/>
        </a:xfrm>
      </p:grpSpPr>
      <p:sp>
        <p:nvSpPr>
          <p:cNvPr id="4" name="Text Placeholder 3"/>
          <p:cNvSpPr>
            <a:spLocks noGrp="1"/>
          </p:cNvSpPr>
          <p:nvPr>
            <p:ph type="body" sz="quarter" idx="20" hasCustomPrompt="1"/>
          </p:nvPr>
        </p:nvSpPr>
        <p:spPr>
          <a:xfrm>
            <a:off x="6175410" y="952643"/>
            <a:ext cx="1469166" cy="3077766"/>
          </a:xfrm>
        </p:spPr>
        <p:txBody>
          <a:bodyPr anchor="b" anchorCtr="0">
            <a:spAutoFit/>
          </a:bodyPr>
          <a:lstStyle>
            <a:lvl1pPr>
              <a:defRPr sz="20000">
                <a:solidFill>
                  <a:schemeClr val="tx1"/>
                </a:solidFill>
                <a:latin typeface="Montserrat" panose="02000505000000020004" pitchFamily="2" charset="0"/>
              </a:defRPr>
            </a:lvl1pPr>
          </a:lstStyle>
          <a:p>
            <a:pPr lvl="0"/>
            <a:r>
              <a:rPr lang="en-US" dirty="0"/>
              <a:t>“</a:t>
            </a:r>
          </a:p>
        </p:txBody>
      </p:sp>
      <p:sp>
        <p:nvSpPr>
          <p:cNvPr id="7" name="Rectangle 6"/>
          <p:cNvSpPr/>
          <p:nvPr/>
        </p:nvSpPr>
        <p:spPr>
          <a:xfrm>
            <a:off x="0" y="0"/>
            <a:ext cx="4974336" cy="6858000"/>
          </a:xfrm>
          <a:prstGeom prst="rect">
            <a:avLst/>
          </a:prstGeom>
          <a:solidFill>
            <a:srgbClr val="FFF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3" name="Text Placeholder 2"/>
          <p:cNvSpPr>
            <a:spLocks noGrp="1"/>
          </p:cNvSpPr>
          <p:nvPr>
            <p:ph type="body" sz="quarter" idx="19" hasCustomPrompt="1"/>
          </p:nvPr>
        </p:nvSpPr>
        <p:spPr>
          <a:xfrm>
            <a:off x="548640" y="365760"/>
            <a:ext cx="4114800" cy="5852160"/>
          </a:xfrm>
          <a:prstGeom prst="rect">
            <a:avLst/>
          </a:prstGeom>
        </p:spPr>
        <p:txBody>
          <a:bodyPr lIns="0" tIns="0" rIns="0" bIns="0">
            <a:noAutofit/>
          </a:bodyPr>
          <a:lstStyle>
            <a:lvl1pPr marL="0" indent="0">
              <a:lnSpc>
                <a:spcPct val="100000"/>
              </a:lnSpc>
              <a:spcBef>
                <a:spcPts val="0"/>
              </a:spcBef>
              <a:buNone/>
              <a:defRPr sz="4000" b="1">
                <a:solidFill>
                  <a:schemeClr val="tx1"/>
                </a:solidFill>
              </a:defRPr>
            </a:lvl1pPr>
            <a:lvl2pPr marL="0" indent="0">
              <a:lnSpc>
                <a:spcPct val="100000"/>
              </a:lnSpc>
              <a:spcBef>
                <a:spcPts val="1800"/>
              </a:spcBef>
              <a:buNone/>
              <a:defRPr sz="2000" b="1">
                <a:solidFill>
                  <a:schemeClr val="tx1"/>
                </a:solidFill>
              </a:defRPr>
            </a:lvl2pPr>
            <a:lvl3pPr marL="228600" indent="-228600">
              <a:lnSpc>
                <a:spcPct val="100000"/>
              </a:lnSpc>
              <a:spcBef>
                <a:spcPts val="1500"/>
              </a:spcBef>
              <a:defRPr sz="1600">
                <a:solidFill>
                  <a:schemeClr val="tx1"/>
                </a:solidFill>
              </a:defRPr>
            </a:lvl3pPr>
            <a:lvl4pPr marL="458788" indent="-228600">
              <a:lnSpc>
                <a:spcPct val="100000"/>
              </a:lnSpc>
              <a:spcBef>
                <a:spcPts val="1200"/>
              </a:spcBef>
              <a:defRPr sz="1600">
                <a:solidFill>
                  <a:schemeClr val="tx1"/>
                </a:solidFill>
              </a:defRPr>
            </a:lvl4pPr>
            <a:lvl5pPr marL="685800" indent="-228600">
              <a:lnSpc>
                <a:spcPct val="100000"/>
              </a:lnSpc>
              <a:spcBef>
                <a:spcPts val="1200"/>
              </a:spcBef>
              <a:defRPr sz="1400">
                <a:solidFill>
                  <a:schemeClr val="tx1"/>
                </a:solidFill>
              </a:defRPr>
            </a:lvl5pPr>
          </a:lstStyle>
          <a:p>
            <a:pPr lvl="0"/>
            <a:r>
              <a:rPr lang="en-US" dirty="0"/>
              <a:t>Click to Edit Title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5" name="Text Placeholder 6"/>
          <p:cNvSpPr>
            <a:spLocks noGrp="1"/>
          </p:cNvSpPr>
          <p:nvPr>
            <p:ph type="body" sz="quarter" idx="11" hasCustomPrompt="1"/>
          </p:nvPr>
        </p:nvSpPr>
        <p:spPr>
          <a:xfrm>
            <a:off x="6175410" y="3056386"/>
            <a:ext cx="5470490" cy="332399"/>
          </a:xfrm>
          <a:prstGeom prst="rect">
            <a:avLst/>
          </a:prstGeom>
        </p:spPr>
        <p:txBody>
          <a:bodyPr wrap="square" lIns="0" tIns="0" rIns="0" bIns="0" anchor="ctr" anchorCtr="0">
            <a:spAutoFit/>
          </a:bodyPr>
          <a:lstStyle>
            <a:lvl1pPr marL="0" marR="0" indent="0" algn="l" defTabSz="914400" rtl="0" eaLnBrk="1" fontAlgn="auto" latinLnBrk="0" hangingPunct="1">
              <a:lnSpc>
                <a:spcPct val="100000"/>
              </a:lnSpc>
              <a:spcBef>
                <a:spcPts val="1200"/>
              </a:spcBef>
              <a:spcAft>
                <a:spcPts val="0"/>
              </a:spcAft>
              <a:buClrTx/>
              <a:buSzTx/>
              <a:buFont typeface="Arial"/>
              <a:buNone/>
              <a:tabLst/>
              <a:defRPr sz="2400" baseline="0">
                <a:solidFill>
                  <a:schemeClr val="tx1"/>
                </a:solidFill>
              </a:defRPr>
            </a:lvl1pPr>
            <a:lvl2pPr marL="457200" indent="0">
              <a:buNone/>
              <a:defRPr sz="1800">
                <a:solidFill>
                  <a:schemeClr val="tx2"/>
                </a:solidFill>
              </a:defRPr>
            </a:lvl2pPr>
            <a:lvl3pPr marL="914400" indent="0">
              <a:buNone/>
              <a:defRPr sz="1800">
                <a:solidFill>
                  <a:schemeClr val="tx2"/>
                </a:solidFill>
              </a:defRPr>
            </a:lvl3pPr>
            <a:lvl4pPr marL="1371600" indent="0">
              <a:buNone/>
              <a:defRPr sz="1800">
                <a:solidFill>
                  <a:schemeClr val="tx2"/>
                </a:solidFill>
              </a:defRPr>
            </a:lvl4pPr>
            <a:lvl5pPr marL="1828800" indent="0">
              <a:buNone/>
              <a:defRPr sz="1800">
                <a:solidFill>
                  <a:schemeClr val="tx2"/>
                </a:solidFill>
              </a:defRPr>
            </a:lvl5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n-US" dirty="0"/>
              <a:t>Click to insert quote text here</a:t>
            </a:r>
          </a:p>
        </p:txBody>
      </p:sp>
      <p:sp>
        <p:nvSpPr>
          <p:cNvPr id="16" name="Text Placeholder 6"/>
          <p:cNvSpPr>
            <a:spLocks noGrp="1"/>
          </p:cNvSpPr>
          <p:nvPr>
            <p:ph type="body" sz="quarter" idx="12" hasCustomPrompt="1"/>
          </p:nvPr>
        </p:nvSpPr>
        <p:spPr>
          <a:xfrm>
            <a:off x="6175410" y="3864929"/>
            <a:ext cx="3289300" cy="369494"/>
          </a:xfrm>
          <a:prstGeom prst="rect">
            <a:avLst/>
          </a:prstGeom>
        </p:spPr>
        <p:txBody>
          <a:bodyPr lIns="0" tIns="0" rIns="0" bIns="0" anchor="ctr" anchorCtr="0"/>
          <a:lstStyle>
            <a:lvl1pPr marL="400050" indent="-400050">
              <a:buFont typeface="Arial" panose="020B0604020202020204" pitchFamily="34" charset="0"/>
              <a:buChar char="—"/>
              <a:defRPr sz="1800" b="1" cap="all" baseline="0">
                <a:solidFill>
                  <a:schemeClr val="tx1"/>
                </a:solidFill>
              </a:defRPr>
            </a:lvl1pPr>
            <a:lvl2pPr marL="457200" indent="0">
              <a:buNone/>
              <a:defRPr sz="1800">
                <a:solidFill>
                  <a:schemeClr val="tx2"/>
                </a:solidFill>
              </a:defRPr>
            </a:lvl2pPr>
            <a:lvl3pPr marL="914400" indent="0">
              <a:buNone/>
              <a:defRPr sz="1800">
                <a:solidFill>
                  <a:schemeClr val="tx2"/>
                </a:solidFill>
              </a:defRPr>
            </a:lvl3pPr>
            <a:lvl4pPr marL="1371600" indent="0">
              <a:buNone/>
              <a:defRPr sz="1800">
                <a:solidFill>
                  <a:schemeClr val="tx2"/>
                </a:solidFill>
              </a:defRPr>
            </a:lvl4pPr>
            <a:lvl5pPr marL="1828800" indent="0">
              <a:buNone/>
              <a:defRPr sz="1800">
                <a:solidFill>
                  <a:schemeClr val="tx2"/>
                </a:solidFill>
              </a:defRPr>
            </a:lvl5pPr>
          </a:lstStyle>
          <a:p>
            <a:pPr lvl="0"/>
            <a:r>
              <a:rPr lang="en-US" dirty="0"/>
              <a:t>Name of person</a:t>
            </a:r>
          </a:p>
        </p:txBody>
      </p:sp>
      <p:sp>
        <p:nvSpPr>
          <p:cNvPr id="6" name="Text Placeholder 5"/>
          <p:cNvSpPr>
            <a:spLocks noGrp="1"/>
          </p:cNvSpPr>
          <p:nvPr>
            <p:ph type="body" sz="quarter" idx="21" hasCustomPrompt="1"/>
          </p:nvPr>
        </p:nvSpPr>
        <p:spPr>
          <a:xfrm>
            <a:off x="10036175" y="3864929"/>
            <a:ext cx="1609725" cy="1828800"/>
          </a:xfrm>
        </p:spPr>
        <p:txBody>
          <a:bodyPr/>
          <a:lstStyle>
            <a:lvl1pPr algn="r">
              <a:defRPr sz="20000">
                <a:solidFill>
                  <a:schemeClr val="tx1"/>
                </a:solidFill>
                <a:latin typeface="Montserrat" panose="02000505000000020004" pitchFamily="2" charset="0"/>
              </a:defRPr>
            </a:lvl1pPr>
          </a:lstStyle>
          <a:p>
            <a:pPr lvl="0"/>
            <a:r>
              <a:rPr lang="en-US" dirty="0"/>
              <a:t>”</a:t>
            </a:r>
          </a:p>
        </p:txBody>
      </p:sp>
    </p:spTree>
    <p:extLst>
      <p:ext uri="{BB962C8B-B14F-4D97-AF65-F5344CB8AC3E}">
        <p14:creationId xmlns:p14="http://schemas.microsoft.com/office/powerpoint/2010/main" val="3543203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ingle Headline Blank">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4"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5" name="TextBox 14"/>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2" name="Title 1"/>
          <p:cNvSpPr>
            <a:spLocks noGrp="1"/>
          </p:cNvSpPr>
          <p:nvPr>
            <p:ph type="title" hasCustomPrompt="1"/>
          </p:nvPr>
        </p:nvSpPr>
        <p:spPr>
          <a:xfrm>
            <a:off x="550164" y="365760"/>
            <a:ext cx="11091672" cy="615553"/>
          </a:xfrm>
        </p:spPr>
        <p:txBody>
          <a:bodyPr/>
          <a:lstStyle>
            <a:lvl1pPr>
              <a:defRPr sz="40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13797838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Quote w/ Image">
    <p:spTree>
      <p:nvGrpSpPr>
        <p:cNvPr id="1" name=""/>
        <p:cNvGrpSpPr/>
        <p:nvPr/>
      </p:nvGrpSpPr>
      <p:grpSpPr>
        <a:xfrm>
          <a:off x="0" y="0"/>
          <a:ext cx="0" cy="0"/>
          <a:chOff x="0" y="0"/>
          <a:chExt cx="0" cy="0"/>
        </a:xfrm>
      </p:grpSpPr>
      <p:sp>
        <p:nvSpPr>
          <p:cNvPr id="4" name="Text Placeholder 3"/>
          <p:cNvSpPr>
            <a:spLocks noGrp="1"/>
          </p:cNvSpPr>
          <p:nvPr>
            <p:ph type="body" sz="quarter" idx="20" hasCustomPrompt="1"/>
          </p:nvPr>
        </p:nvSpPr>
        <p:spPr>
          <a:xfrm>
            <a:off x="6629400" y="837028"/>
            <a:ext cx="1469166" cy="3077766"/>
          </a:xfrm>
        </p:spPr>
        <p:txBody>
          <a:bodyPr anchor="b" anchorCtr="0">
            <a:spAutoFit/>
          </a:bodyPr>
          <a:lstStyle>
            <a:lvl1pPr>
              <a:defRPr sz="20000">
                <a:solidFill>
                  <a:schemeClr val="tx1"/>
                </a:solidFill>
                <a:latin typeface="Montserrat" panose="02000505000000020004" pitchFamily="2" charset="0"/>
              </a:defRPr>
            </a:lvl1pPr>
          </a:lstStyle>
          <a:p>
            <a:pPr lvl="0"/>
            <a:r>
              <a:rPr lang="en-US" dirty="0"/>
              <a:t>“</a:t>
            </a:r>
          </a:p>
        </p:txBody>
      </p:sp>
      <p:sp>
        <p:nvSpPr>
          <p:cNvPr id="7" name="Rectangle 6"/>
          <p:cNvSpPr/>
          <p:nvPr/>
        </p:nvSpPr>
        <p:spPr>
          <a:xfrm>
            <a:off x="0" y="0"/>
            <a:ext cx="6126480" cy="6858000"/>
          </a:xfrm>
          <a:prstGeom prst="rect">
            <a:avLst/>
          </a:prstGeom>
          <a:solidFill>
            <a:srgbClr val="FFF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1" name="TextBox 10"/>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5" name="Text Placeholder 6"/>
          <p:cNvSpPr>
            <a:spLocks noGrp="1"/>
          </p:cNvSpPr>
          <p:nvPr>
            <p:ph type="body" sz="quarter" idx="11" hasCustomPrompt="1"/>
          </p:nvPr>
        </p:nvSpPr>
        <p:spPr>
          <a:xfrm>
            <a:off x="6629400" y="2954412"/>
            <a:ext cx="5029200" cy="332399"/>
          </a:xfrm>
          <a:prstGeom prst="rect">
            <a:avLst/>
          </a:prstGeom>
        </p:spPr>
        <p:txBody>
          <a:bodyPr wrap="square" lIns="0" tIns="0" rIns="0" bIns="0" anchor="ctr" anchorCtr="0">
            <a:spAutoFit/>
          </a:bodyPr>
          <a:lstStyle>
            <a:lvl1pPr marL="0" marR="0" indent="0" algn="l" defTabSz="914400" rtl="0" eaLnBrk="1" fontAlgn="auto" latinLnBrk="0" hangingPunct="1">
              <a:lnSpc>
                <a:spcPct val="100000"/>
              </a:lnSpc>
              <a:spcBef>
                <a:spcPts val="1200"/>
              </a:spcBef>
              <a:spcAft>
                <a:spcPts val="0"/>
              </a:spcAft>
              <a:buClrTx/>
              <a:buSzTx/>
              <a:buFont typeface="Arial"/>
              <a:buNone/>
              <a:tabLst/>
              <a:defRPr sz="2400" baseline="0">
                <a:solidFill>
                  <a:schemeClr val="tx1"/>
                </a:solidFill>
              </a:defRPr>
            </a:lvl1pPr>
            <a:lvl2pPr marL="457200" indent="0">
              <a:buNone/>
              <a:defRPr sz="1800">
                <a:solidFill>
                  <a:schemeClr val="tx2"/>
                </a:solidFill>
              </a:defRPr>
            </a:lvl2pPr>
            <a:lvl3pPr marL="914400" indent="0">
              <a:buNone/>
              <a:defRPr sz="1800">
                <a:solidFill>
                  <a:schemeClr val="tx2"/>
                </a:solidFill>
              </a:defRPr>
            </a:lvl3pPr>
            <a:lvl4pPr marL="1371600" indent="0">
              <a:buNone/>
              <a:defRPr sz="1800">
                <a:solidFill>
                  <a:schemeClr val="tx2"/>
                </a:solidFill>
              </a:defRPr>
            </a:lvl4pPr>
            <a:lvl5pPr marL="1828800" indent="0">
              <a:buNone/>
              <a:defRPr sz="1800">
                <a:solidFill>
                  <a:schemeClr val="tx2"/>
                </a:solidFill>
              </a:defRPr>
            </a:lvl5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n-US" dirty="0"/>
              <a:t>Click to insert quote text here</a:t>
            </a:r>
          </a:p>
        </p:txBody>
      </p:sp>
      <p:sp>
        <p:nvSpPr>
          <p:cNvPr id="16" name="Text Placeholder 6"/>
          <p:cNvSpPr>
            <a:spLocks noGrp="1"/>
          </p:cNvSpPr>
          <p:nvPr>
            <p:ph type="body" sz="quarter" idx="12" hasCustomPrompt="1"/>
          </p:nvPr>
        </p:nvSpPr>
        <p:spPr>
          <a:xfrm>
            <a:off x="6629400" y="4297680"/>
            <a:ext cx="3289300" cy="369494"/>
          </a:xfrm>
          <a:prstGeom prst="rect">
            <a:avLst/>
          </a:prstGeom>
        </p:spPr>
        <p:txBody>
          <a:bodyPr lIns="0" tIns="0" rIns="0" bIns="0" anchor="ctr" anchorCtr="0"/>
          <a:lstStyle>
            <a:lvl1pPr marL="400050" indent="-400050">
              <a:buFont typeface="Arial" panose="020B0604020202020204" pitchFamily="34" charset="0"/>
              <a:buChar char="—"/>
              <a:defRPr sz="1800" b="1" cap="all" baseline="0">
                <a:solidFill>
                  <a:schemeClr val="tx1"/>
                </a:solidFill>
              </a:defRPr>
            </a:lvl1pPr>
            <a:lvl2pPr marL="457200" indent="0">
              <a:buNone/>
              <a:defRPr sz="1800">
                <a:solidFill>
                  <a:schemeClr val="tx2"/>
                </a:solidFill>
              </a:defRPr>
            </a:lvl2pPr>
            <a:lvl3pPr marL="914400" indent="0">
              <a:buNone/>
              <a:defRPr sz="1800">
                <a:solidFill>
                  <a:schemeClr val="tx2"/>
                </a:solidFill>
              </a:defRPr>
            </a:lvl3pPr>
            <a:lvl4pPr marL="1371600" indent="0">
              <a:buNone/>
              <a:defRPr sz="1800">
                <a:solidFill>
                  <a:schemeClr val="tx2"/>
                </a:solidFill>
              </a:defRPr>
            </a:lvl4pPr>
            <a:lvl5pPr marL="1828800" indent="0">
              <a:buNone/>
              <a:defRPr sz="1800">
                <a:solidFill>
                  <a:schemeClr val="tx2"/>
                </a:solidFill>
              </a:defRPr>
            </a:lvl5pPr>
          </a:lstStyle>
          <a:p>
            <a:pPr lvl="0"/>
            <a:r>
              <a:rPr lang="en-US" dirty="0"/>
              <a:t>Name of person</a:t>
            </a:r>
          </a:p>
        </p:txBody>
      </p:sp>
      <p:sp>
        <p:nvSpPr>
          <p:cNvPr id="6" name="Text Placeholder 5"/>
          <p:cNvSpPr>
            <a:spLocks noGrp="1"/>
          </p:cNvSpPr>
          <p:nvPr>
            <p:ph type="body" sz="quarter" idx="21" hasCustomPrompt="1"/>
          </p:nvPr>
        </p:nvSpPr>
        <p:spPr>
          <a:xfrm>
            <a:off x="10149840" y="3805072"/>
            <a:ext cx="1609725" cy="3077766"/>
          </a:xfrm>
        </p:spPr>
        <p:txBody>
          <a:bodyPr>
            <a:spAutoFit/>
          </a:bodyPr>
          <a:lstStyle>
            <a:lvl1pPr algn="r">
              <a:defRPr sz="20000">
                <a:solidFill>
                  <a:schemeClr val="tx1"/>
                </a:solidFill>
                <a:latin typeface="Montserrat" panose="02000505000000020004" pitchFamily="2" charset="0"/>
              </a:defRPr>
            </a:lvl1pPr>
          </a:lstStyle>
          <a:p>
            <a:pPr lvl="0"/>
            <a:r>
              <a:rPr lang="en-US" dirty="0"/>
              <a:t>”</a:t>
            </a:r>
          </a:p>
        </p:txBody>
      </p:sp>
      <p:sp>
        <p:nvSpPr>
          <p:cNvPr id="5" name="Picture Placeholder 4"/>
          <p:cNvSpPr>
            <a:spLocks noGrp="1" noChangeAspect="1"/>
          </p:cNvSpPr>
          <p:nvPr>
            <p:ph type="pic" sz="quarter" idx="22" hasCustomPrompt="1"/>
          </p:nvPr>
        </p:nvSpPr>
        <p:spPr>
          <a:xfrm>
            <a:off x="1006670" y="1371600"/>
            <a:ext cx="4113140" cy="4114800"/>
          </a:xfrm>
          <a:prstGeom prst="ellipse">
            <a:avLst/>
          </a:prstGeom>
          <a:solidFill>
            <a:schemeClr val="bg1"/>
          </a:solidFill>
        </p:spPr>
        <p:txBody>
          <a:bodyPr anchor="ctr" anchorCtr="1"/>
          <a:lstStyle>
            <a:lvl1pPr>
              <a:defRPr sz="2000">
                <a:solidFill>
                  <a:schemeClr val="tx1"/>
                </a:solidFill>
              </a:defRPr>
            </a:lvl1pPr>
          </a:lstStyle>
          <a:p>
            <a:r>
              <a:rPr lang="en-US" dirty="0"/>
              <a:t>Drag and Drop Image</a:t>
            </a:r>
          </a:p>
        </p:txBody>
      </p:sp>
    </p:spTree>
    <p:extLst>
      <p:ext uri="{BB962C8B-B14F-4D97-AF65-F5344CB8AC3E}">
        <p14:creationId xmlns:p14="http://schemas.microsoft.com/office/powerpoint/2010/main" val="35414571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8640" y="2985346"/>
            <a:ext cx="5029200" cy="923330"/>
          </a:xfrm>
        </p:spPr>
        <p:txBody>
          <a:bodyPr anchor="b" anchorCtr="0"/>
          <a:lstStyle>
            <a:lvl1pPr algn="l">
              <a:defRPr sz="6000">
                <a:solidFill>
                  <a:schemeClr val="tx1"/>
                </a:solidFill>
              </a:defRPr>
            </a:lvl1pPr>
          </a:lstStyle>
          <a:p>
            <a:r>
              <a:rPr lang="en-US" dirty="0"/>
              <a:t>Edit Closing</a:t>
            </a: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525000" y="-152400"/>
            <a:ext cx="1968098" cy="2247899"/>
          </a:xfrm>
          <a:prstGeom prst="rect">
            <a:avLst/>
          </a:prstGeom>
        </p:spPr>
      </p:pic>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9"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pPr/>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Text Placeholder 3"/>
          <p:cNvSpPr>
            <a:spLocks noGrp="1"/>
          </p:cNvSpPr>
          <p:nvPr>
            <p:ph type="body" sz="quarter" idx="10" hasCustomPrompt="1"/>
          </p:nvPr>
        </p:nvSpPr>
        <p:spPr>
          <a:xfrm>
            <a:off x="548640" y="4226560"/>
            <a:ext cx="3931920" cy="1468437"/>
          </a:xfrm>
        </p:spPr>
        <p:txBody>
          <a:bodyPr/>
          <a:lstStyle>
            <a:lvl1pPr>
              <a:lnSpc>
                <a:spcPts val="2400"/>
              </a:lnSpc>
              <a:spcBef>
                <a:spcPts val="0"/>
              </a:spcBef>
              <a:defRPr sz="1800" baseline="0">
                <a:solidFill>
                  <a:schemeClr val="tx1"/>
                </a:solidFill>
              </a:defRPr>
            </a:lvl1pPr>
          </a:lstStyle>
          <a:p>
            <a:pPr lvl="0"/>
            <a:r>
              <a:rPr lang="en-US" dirty="0"/>
              <a:t>Click to edit contact information; email and phone should be bolded</a:t>
            </a:r>
          </a:p>
        </p:txBody>
      </p:sp>
    </p:spTree>
    <p:extLst>
      <p:ext uri="{BB962C8B-B14F-4D97-AF65-F5344CB8AC3E}">
        <p14:creationId xmlns:p14="http://schemas.microsoft.com/office/powerpoint/2010/main" val="372120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ngle Headline Conte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50863" y="1600200"/>
            <a:ext cx="11090275"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Tree>
    <p:extLst>
      <p:ext uri="{BB962C8B-B14F-4D97-AF65-F5344CB8AC3E}">
        <p14:creationId xmlns:p14="http://schemas.microsoft.com/office/powerpoint/2010/main" val="169702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Headline Subhead Content">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550863" y="2148840"/>
            <a:ext cx="11090275" cy="4023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5" name="Text Placeholder 4"/>
          <p:cNvSpPr>
            <a:spLocks noGrp="1"/>
          </p:cNvSpPr>
          <p:nvPr>
            <p:ph type="body" sz="quarter" idx="15" hasCustomPrompt="1"/>
          </p:nvPr>
        </p:nvSpPr>
        <p:spPr>
          <a:xfrm>
            <a:off x="550164" y="1600200"/>
            <a:ext cx="11091672" cy="369332"/>
          </a:xfrm>
        </p:spPr>
        <p:txBody>
          <a:bodyPr>
            <a:spAutoFit/>
          </a:bodyPr>
          <a:lstStyle>
            <a:lvl1pPr>
              <a:defRPr sz="2400" b="1"/>
            </a:lvl1pPr>
          </a:lstStyle>
          <a:p>
            <a:pPr lvl="0"/>
            <a:r>
              <a:rPr lang="en-US" dirty="0"/>
              <a:t>Click To Edit Subhead Headline</a:t>
            </a:r>
          </a:p>
        </p:txBody>
      </p:sp>
    </p:spTree>
    <p:extLst>
      <p:ext uri="{BB962C8B-B14F-4D97-AF65-F5344CB8AC3E}">
        <p14:creationId xmlns:p14="http://schemas.microsoft.com/office/powerpoint/2010/main" val="205214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ingle Headline 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8640" y="6469624"/>
            <a:ext cx="643802" cy="124353"/>
          </a:xfrm>
          <a:prstGeom prst="rect">
            <a:avLst/>
          </a:prstGeom>
        </p:spPr>
      </p:pic>
      <p:sp>
        <p:nvSpPr>
          <p:cNvPr id="12" name="Slide Number Placeholder 5"/>
          <p:cNvSpPr>
            <a:spLocks noGrp="1"/>
          </p:cNvSpPr>
          <p:nvPr>
            <p:ph type="sldNum" sz="quarter" idx="4"/>
          </p:nvPr>
        </p:nvSpPr>
        <p:spPr>
          <a:xfrm>
            <a:off x="11012557" y="6465565"/>
            <a:ext cx="627755" cy="107722"/>
          </a:xfrm>
          <a:prstGeom prst="rect">
            <a:avLst/>
          </a:prstGeom>
        </p:spPr>
        <p:txBody>
          <a:bodyPr vert="horz" lIns="0" tIns="0" rIns="0" bIns="0" rtlCol="0" anchor="ctr"/>
          <a:lstStyle>
            <a:lvl1pPr algn="r">
              <a:defRPr sz="700">
                <a:solidFill>
                  <a:schemeClr val="tx1"/>
                </a:solidFill>
              </a:defRPr>
            </a:lvl1pPr>
          </a:lstStyle>
          <a:p>
            <a:fld id="{3557A5E0-42A1-4219-A27A-56DCAEF617DA}" type="slidenum">
              <a:rPr lang="en-US" smtClean="0"/>
              <a:t>‹#›</a:t>
            </a:fld>
            <a:endParaRPr lang="en-US" dirty="0"/>
          </a:p>
        </p:txBody>
      </p:sp>
      <p:sp>
        <p:nvSpPr>
          <p:cNvPr id="13" name="TextBox 12"/>
          <p:cNvSpPr txBox="1"/>
          <p:nvPr/>
        </p:nvSpPr>
        <p:spPr>
          <a:xfrm>
            <a:off x="1293448" y="6461506"/>
            <a:ext cx="2735139" cy="107722"/>
          </a:xfrm>
          <a:prstGeom prst="rect">
            <a:avLst/>
          </a:prstGeom>
          <a:noFill/>
        </p:spPr>
        <p:txBody>
          <a:bodyPr wrap="square" lIns="0" tIns="0" rIns="0" bIns="0" rtlCol="0">
            <a:spAutoFit/>
          </a:bodyPr>
          <a:lstStyle/>
          <a:p>
            <a:r>
              <a:rPr lang="en-US" sz="700" dirty="0">
                <a:solidFill>
                  <a:schemeClr val="tx1"/>
                </a:solidFill>
              </a:rPr>
              <a:t>© 2018 Primacy | Proprietary</a:t>
            </a:r>
            <a:r>
              <a:rPr lang="en-US" sz="700" baseline="0" dirty="0">
                <a:solidFill>
                  <a:schemeClr val="tx1"/>
                </a:solidFill>
              </a:rPr>
              <a:t> &amp; Confidential</a:t>
            </a:r>
            <a:endParaRPr lang="en-US" sz="700" dirty="0">
              <a:solidFill>
                <a:schemeClr val="tx1"/>
              </a:solidFill>
            </a:endParaRPr>
          </a:p>
        </p:txBody>
      </p:sp>
      <p:sp>
        <p:nvSpPr>
          <p:cNvPr id="4" name="Content Placeholder 3"/>
          <p:cNvSpPr>
            <a:spLocks noGrp="1"/>
          </p:cNvSpPr>
          <p:nvPr>
            <p:ph sz="quarter" idx="14"/>
          </p:nvPr>
        </p:nvSpPr>
        <p:spPr>
          <a:xfrm>
            <a:off x="548640" y="1600200"/>
            <a:ext cx="5449824"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5"/>
          </p:nvPr>
        </p:nvSpPr>
        <p:spPr>
          <a:xfrm>
            <a:off x="6189091" y="1600200"/>
            <a:ext cx="5449824"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268036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0164" y="365760"/>
            <a:ext cx="11091672" cy="615553"/>
          </a:xfrm>
          <a:prstGeom prst="rect">
            <a:avLst/>
          </a:prstGeom>
        </p:spPr>
        <p:txBody>
          <a:bodyPr vert="horz"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164" y="1600200"/>
            <a:ext cx="11091672" cy="4572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4"/>
          </p:nvPr>
        </p:nvSpPr>
        <p:spPr>
          <a:xfrm>
            <a:off x="11009376" y="6470383"/>
            <a:ext cx="630936" cy="107722"/>
          </a:xfrm>
          <a:prstGeom prst="rect">
            <a:avLst/>
          </a:prstGeom>
        </p:spPr>
        <p:txBody>
          <a:bodyPr vert="horz" lIns="0" tIns="0" rIns="0" bIns="0" rtlCol="0" anchor="ctr">
            <a:spAutoFit/>
          </a:bodyPr>
          <a:lstStyle>
            <a:lvl1pPr algn="r">
              <a:defRPr sz="700">
                <a:solidFill>
                  <a:schemeClr val="tx1"/>
                </a:solidFill>
              </a:defRPr>
            </a:lvl1pPr>
          </a:lstStyle>
          <a:p>
            <a:fld id="{3557A5E0-42A1-4219-A27A-56DCAEF617DA}" type="slidenum">
              <a:rPr lang="en-US" smtClean="0"/>
              <a:t>‹#›</a:t>
            </a:fld>
            <a:endParaRPr lang="en-US" dirty="0"/>
          </a:p>
        </p:txBody>
      </p:sp>
    </p:spTree>
    <p:extLst>
      <p:ext uri="{BB962C8B-B14F-4D97-AF65-F5344CB8AC3E}">
        <p14:creationId xmlns:p14="http://schemas.microsoft.com/office/powerpoint/2010/main" val="374187986"/>
      </p:ext>
    </p:extLst>
  </p:cSld>
  <p:clrMap bg1="lt1" tx1="dk1" bg2="lt2" tx2="dk2" accent1="accent1" accent2="accent2" accent3="accent3" accent4="accent4" accent5="accent5" accent6="accent6" hlink="hlink" folHlink="folHlink"/>
  <p:sldLayoutIdLst>
    <p:sldLayoutId id="2147483661" r:id="rId1"/>
    <p:sldLayoutId id="2147483740" r:id="rId2"/>
    <p:sldLayoutId id="2147483662" r:id="rId3"/>
    <p:sldLayoutId id="2147483663" r:id="rId4"/>
    <p:sldLayoutId id="2147483664" r:id="rId5"/>
    <p:sldLayoutId id="2147483665" r:id="rId6"/>
    <p:sldLayoutId id="2147483666" r:id="rId7"/>
    <p:sldLayoutId id="2147483732" r:id="rId8"/>
    <p:sldLayoutId id="2147483668" r:id="rId9"/>
    <p:sldLayoutId id="2147483730" r:id="rId10"/>
    <p:sldLayoutId id="2147483818" r:id="rId11"/>
    <p:sldLayoutId id="2147483670" r:id="rId12"/>
    <p:sldLayoutId id="2147483731" r:id="rId13"/>
    <p:sldLayoutId id="2147483817" r:id="rId14"/>
    <p:sldLayoutId id="2147483672" r:id="rId15"/>
    <p:sldLayoutId id="2147483733" r:id="rId16"/>
    <p:sldLayoutId id="2147483734" r:id="rId17"/>
    <p:sldLayoutId id="2147483735" r:id="rId18"/>
    <p:sldLayoutId id="2147483736" r:id="rId19"/>
    <p:sldLayoutId id="2147483819" r:id="rId20"/>
    <p:sldLayoutId id="2147483737" r:id="rId21"/>
    <p:sldLayoutId id="2147483738" r:id="rId22"/>
    <p:sldLayoutId id="2147483816" r:id="rId23"/>
    <p:sldLayoutId id="2147483685" r:id="rId24"/>
    <p:sldLayoutId id="2147483686" r:id="rId25"/>
    <p:sldLayoutId id="2147483679" r:id="rId26"/>
    <p:sldLayoutId id="2147483681" r:id="rId27"/>
    <p:sldLayoutId id="2147483687" r:id="rId28"/>
    <p:sldLayoutId id="2147483688" r:id="rId29"/>
    <p:sldLayoutId id="2147483689" r:id="rId30"/>
    <p:sldLayoutId id="2147483690" r:id="rId31"/>
    <p:sldLayoutId id="2147483691" r:id="rId32"/>
    <p:sldLayoutId id="2147483692" r:id="rId33"/>
    <p:sldLayoutId id="2147483693" r:id="rId34"/>
    <p:sldLayoutId id="2147483694" r:id="rId35"/>
    <p:sldLayoutId id="2147483695" r:id="rId36"/>
    <p:sldLayoutId id="2147483696" r:id="rId37"/>
    <p:sldLayoutId id="2147483697" r:id="rId38"/>
    <p:sldLayoutId id="2147483698" r:id="rId39"/>
    <p:sldLayoutId id="2147483699" r:id="rId40"/>
    <p:sldLayoutId id="2147483700" r:id="rId41"/>
    <p:sldLayoutId id="2147483701" r:id="rId42"/>
    <p:sldLayoutId id="2147483702" r:id="rId43"/>
    <p:sldLayoutId id="2147483703" r:id="rId44"/>
    <p:sldLayoutId id="2147483704" r:id="rId45"/>
    <p:sldLayoutId id="2147483705" r:id="rId46"/>
    <p:sldLayoutId id="2147483706" r:id="rId47"/>
    <p:sldLayoutId id="2147483707" r:id="rId48"/>
    <p:sldLayoutId id="2147483708" r:id="rId49"/>
    <p:sldLayoutId id="2147483739" r:id="rId50"/>
    <p:sldLayoutId id="2147483710" r:id="rId51"/>
    <p:sldLayoutId id="2147483711" r:id="rId52"/>
    <p:sldLayoutId id="2147483712" r:id="rId53"/>
    <p:sldLayoutId id="2147483714" r:id="rId54"/>
    <p:sldLayoutId id="2147483713" r:id="rId55"/>
    <p:sldLayoutId id="2147483715" r:id="rId56"/>
    <p:sldLayoutId id="2147483716" r:id="rId57"/>
    <p:sldLayoutId id="2147483717" r:id="rId58"/>
    <p:sldLayoutId id="2147483718" r:id="rId59"/>
    <p:sldLayoutId id="2147483719" r:id="rId60"/>
    <p:sldLayoutId id="2147483720" r:id="rId61"/>
  </p:sldLayoutIdLst>
  <p:hf hdr="0" ftr="0" dt="0"/>
  <p:txStyles>
    <p:titleStyle>
      <a:lvl1pPr algn="ctr" defTabSz="914400" rtl="0" eaLnBrk="1" latinLnBrk="0" hangingPunct="1">
        <a:lnSpc>
          <a:spcPct val="100000"/>
        </a:lnSpc>
        <a:spcBef>
          <a:spcPct val="0"/>
        </a:spcBef>
        <a:buNone/>
        <a:defRPr sz="4000" b="1" kern="1200">
          <a:solidFill>
            <a:schemeClr val="tx1"/>
          </a:solidFill>
          <a:latin typeface="+mj-lt"/>
          <a:ea typeface="+mj-ea"/>
          <a:cs typeface="Arial" panose="020B0604020202020204" pitchFamily="34" charset="0"/>
        </a:defRPr>
      </a:lvl1pPr>
    </p:titleStyle>
    <p:bodyStyle>
      <a:lvl1pPr marL="0" indent="0" algn="l" defTabSz="914400" rtl="0" eaLnBrk="1" latinLnBrk="0" hangingPunct="1">
        <a:lnSpc>
          <a:spcPct val="100000"/>
        </a:lnSpc>
        <a:spcBef>
          <a:spcPts val="1200"/>
        </a:spcBef>
        <a:buFont typeface="Arial"/>
        <a:buNone/>
        <a:defRPr sz="1600" kern="1200">
          <a:solidFill>
            <a:schemeClr val="tx1"/>
          </a:solidFill>
          <a:latin typeface="+mn-lt"/>
          <a:ea typeface="+mn-ea"/>
          <a:cs typeface="+mn-cs"/>
        </a:defRPr>
      </a:lvl1pPr>
      <a:lvl2pPr marL="228600" indent="-228600" algn="l" defTabSz="914400" rtl="0" eaLnBrk="1" latinLnBrk="0" hangingPunct="1">
        <a:lnSpc>
          <a:spcPct val="100000"/>
        </a:lnSpc>
        <a:spcBef>
          <a:spcPts val="1200"/>
        </a:spcBef>
        <a:buFont typeface="Arial"/>
        <a:buChar char="•"/>
        <a:defRPr sz="1600" kern="1200">
          <a:solidFill>
            <a:schemeClr val="tx1"/>
          </a:solidFill>
          <a:latin typeface="+mn-lt"/>
          <a:ea typeface="+mn-ea"/>
          <a:cs typeface="+mn-cs"/>
        </a:defRPr>
      </a:lvl2pPr>
      <a:lvl3pPr marL="457200" indent="-228600" algn="l" defTabSz="914400" rtl="0" eaLnBrk="1" latinLnBrk="0" hangingPunct="1">
        <a:lnSpc>
          <a:spcPct val="100000"/>
        </a:lnSpc>
        <a:spcBef>
          <a:spcPts val="1200"/>
        </a:spcBef>
        <a:buFont typeface="Arial"/>
        <a:buChar char="•"/>
        <a:defRPr sz="1600" kern="1200">
          <a:solidFill>
            <a:schemeClr val="tx1"/>
          </a:solidFill>
          <a:latin typeface="+mn-lt"/>
          <a:ea typeface="+mn-ea"/>
          <a:cs typeface="+mn-cs"/>
        </a:defRPr>
      </a:lvl3pPr>
      <a:lvl4pPr marL="685800" indent="-228600" algn="l" defTabSz="914400" rtl="0" eaLnBrk="1" latinLnBrk="0" hangingPunct="1">
        <a:lnSpc>
          <a:spcPct val="100000"/>
        </a:lnSpc>
        <a:spcBef>
          <a:spcPts val="1200"/>
        </a:spcBef>
        <a:buFont typeface="Arial"/>
        <a:buChar char="•"/>
        <a:defRPr sz="1400" kern="1200">
          <a:solidFill>
            <a:schemeClr val="tx1"/>
          </a:solidFill>
          <a:latin typeface="+mn-lt"/>
          <a:ea typeface="+mn-ea"/>
          <a:cs typeface="+mn-cs"/>
        </a:defRPr>
      </a:lvl4pPr>
      <a:lvl5pPr marL="914400" indent="-228600" algn="l" defTabSz="914400" rtl="0" eaLnBrk="1" latinLnBrk="0" hangingPunct="1">
        <a:lnSpc>
          <a:spcPct val="100000"/>
        </a:lnSpc>
        <a:spcBef>
          <a:spcPts val="6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31.xml"/></Relationships>
</file>

<file path=ppt/slides/_rels/slide3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3" Type="http://schemas.openxmlformats.org/officeDocument/2006/relationships/hyperlink" Target="mailto:Elizabeth.Linnetz@theprimacy.com" TargetMode="External"/><Relationship Id="rId2" Type="http://schemas.openxmlformats.org/officeDocument/2006/relationships/notesSlide" Target="../notesSlides/notesSlide20.xml"/><Relationship Id="rId1" Type="http://schemas.openxmlformats.org/officeDocument/2006/relationships/slideLayout" Target="../slideLayouts/slideLayout61.xml"/><Relationship Id="rId5" Type="http://schemas.openxmlformats.org/officeDocument/2006/relationships/hyperlink" Target="mailto:BizDev@theprimacy.com" TargetMode="External"/><Relationship Id="rId4" Type="http://schemas.openxmlformats.org/officeDocument/2006/relationships/hyperlink" Target="mailto:Tyrone.Mitchell@theprimacy.com"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hyperlink" Target="https://www.census.gov/content/dam/Census/library/publications/2014/acs/acs-29.pdf" TargetMode="Externa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s://www.adatitleiii.com/2018/01/2017-website-accessibility-lawsuit-recap-a-tough-year-for-businesse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6" descr="Bright lights arcing against a dark background&#10;" title="Arcing lights">
            <a:extLst>
              <a:ext uri="{FF2B5EF4-FFF2-40B4-BE49-F238E27FC236}">
                <a16:creationId xmlns:a16="http://schemas.microsoft.com/office/drawing/2014/main" id="{6073F8C1-A716-FA4D-A933-378FAC966520}"/>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0" y="0"/>
            <a:ext cx="12188952" cy="4572000"/>
          </a:xfrm>
          <a:prstGeom prst="rect">
            <a:avLst/>
          </a:prstGeom>
        </p:spPr>
      </p:pic>
      <p:sp>
        <p:nvSpPr>
          <p:cNvPr id="33" name="Text Placeholder 32"/>
          <p:cNvSpPr>
            <a:spLocks noGrp="1"/>
          </p:cNvSpPr>
          <p:nvPr>
            <p:ph type="body" sz="quarter" idx="11"/>
          </p:nvPr>
        </p:nvSpPr>
        <p:spPr>
          <a:xfrm>
            <a:off x="548639" y="3655924"/>
            <a:ext cx="9793095" cy="822960"/>
          </a:xfrm>
        </p:spPr>
        <p:txBody>
          <a:bodyPr wrap="none"/>
          <a:lstStyle/>
          <a:p>
            <a:r>
              <a:rPr lang="en-US" dirty="0"/>
              <a:t>Assuring LonG-Term</a:t>
            </a:r>
          </a:p>
        </p:txBody>
      </p:sp>
      <p:sp>
        <p:nvSpPr>
          <p:cNvPr id="7" name="Text Placeholder 6">
            <a:extLst>
              <a:ext uri="{FF2B5EF4-FFF2-40B4-BE49-F238E27FC236}">
                <a16:creationId xmlns:a16="http://schemas.microsoft.com/office/drawing/2014/main" id="{2DC32E87-1E5E-424A-B52F-8CE3657C1399}"/>
              </a:ext>
            </a:extLst>
          </p:cNvPr>
          <p:cNvSpPr>
            <a:spLocks noGrp="1"/>
          </p:cNvSpPr>
          <p:nvPr>
            <p:ph type="body" sz="quarter" idx="12"/>
          </p:nvPr>
        </p:nvSpPr>
        <p:spPr>
          <a:xfrm>
            <a:off x="548639" y="4572000"/>
            <a:ext cx="10643101" cy="822960"/>
          </a:xfrm>
        </p:spPr>
        <p:txBody>
          <a:bodyPr wrap="none"/>
          <a:lstStyle/>
          <a:p>
            <a:r>
              <a:rPr lang="en-US" dirty="0"/>
              <a:t>Accessibility Success</a:t>
            </a:r>
          </a:p>
        </p:txBody>
      </p:sp>
      <p:sp>
        <p:nvSpPr>
          <p:cNvPr id="8" name="Text Placeholder 30">
            <a:extLst>
              <a:ext uri="{FF2B5EF4-FFF2-40B4-BE49-F238E27FC236}">
                <a16:creationId xmlns:a16="http://schemas.microsoft.com/office/drawing/2014/main" id="{CC623EC4-AE8C-3344-9CFD-29FC7A70D7C8}"/>
              </a:ext>
            </a:extLst>
          </p:cNvPr>
          <p:cNvSpPr>
            <a:spLocks noGrp="1"/>
          </p:cNvSpPr>
          <p:nvPr>
            <p:ph type="body" sz="quarter" idx="10"/>
          </p:nvPr>
        </p:nvSpPr>
        <p:spPr>
          <a:xfrm>
            <a:off x="548639" y="3197047"/>
            <a:ext cx="4074876" cy="365760"/>
          </a:xfrm>
        </p:spPr>
        <p:txBody>
          <a:bodyPr wrap="none"/>
          <a:lstStyle/>
          <a:p>
            <a:r>
              <a:rPr lang="en-US" dirty="0"/>
              <a:t>Working Together</a:t>
            </a:r>
          </a:p>
        </p:txBody>
      </p:sp>
    </p:spTree>
    <p:extLst>
      <p:ext uri="{BB962C8B-B14F-4D97-AF65-F5344CB8AC3E}">
        <p14:creationId xmlns:p14="http://schemas.microsoft.com/office/powerpoint/2010/main" val="4129264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D0C605-5949-BB4A-9B42-1DA6E9B4DBA7}"/>
              </a:ext>
            </a:extLst>
          </p:cNvPr>
          <p:cNvSpPr>
            <a:spLocks noGrp="1"/>
          </p:cNvSpPr>
          <p:nvPr>
            <p:ph type="sldNum" sz="quarter" idx="4"/>
          </p:nvPr>
        </p:nvSpPr>
        <p:spPr/>
        <p:txBody>
          <a:bodyPr/>
          <a:lstStyle/>
          <a:p>
            <a:fld id="{3557A5E0-42A1-4219-A27A-56DCAEF617DA}" type="slidenum">
              <a:rPr lang="en-US" smtClean="0"/>
              <a:t>10</a:t>
            </a:fld>
            <a:endParaRPr lang="en-US"/>
          </a:p>
        </p:txBody>
      </p:sp>
      <p:sp>
        <p:nvSpPr>
          <p:cNvPr id="5" name="Text Placeholder 4">
            <a:extLst>
              <a:ext uri="{FF2B5EF4-FFF2-40B4-BE49-F238E27FC236}">
                <a16:creationId xmlns:a16="http://schemas.microsoft.com/office/drawing/2014/main" id="{8B527A04-FF17-3C4C-B151-5E6A7F85CB1B}"/>
              </a:ext>
            </a:extLst>
          </p:cNvPr>
          <p:cNvSpPr>
            <a:spLocks noGrp="1"/>
          </p:cNvSpPr>
          <p:nvPr>
            <p:ph type="body" sz="quarter" idx="12"/>
          </p:nvPr>
        </p:nvSpPr>
        <p:spPr/>
        <p:txBody>
          <a:bodyPr/>
          <a:lstStyle/>
          <a:p>
            <a:r>
              <a:rPr lang="en-US" dirty="0"/>
              <a:t>Limited Expertise</a:t>
            </a:r>
          </a:p>
        </p:txBody>
      </p:sp>
      <p:sp>
        <p:nvSpPr>
          <p:cNvPr id="6" name="Content Placeholder 5">
            <a:extLst>
              <a:ext uri="{FF2B5EF4-FFF2-40B4-BE49-F238E27FC236}">
                <a16:creationId xmlns:a16="http://schemas.microsoft.com/office/drawing/2014/main" id="{67624126-CCB6-C444-9956-328A6205496B}"/>
              </a:ext>
            </a:extLst>
          </p:cNvPr>
          <p:cNvSpPr>
            <a:spLocks noGrp="1"/>
          </p:cNvSpPr>
          <p:nvPr>
            <p:ph sz="quarter" idx="13"/>
          </p:nvPr>
        </p:nvSpPr>
        <p:spPr>
          <a:xfrm>
            <a:off x="5516880" y="548639"/>
            <a:ext cx="6211824" cy="5668963"/>
          </a:xfrm>
        </p:spPr>
        <p:txBody>
          <a:bodyPr>
            <a:normAutofit/>
          </a:bodyPr>
          <a:lstStyle/>
          <a:p>
            <a:r>
              <a:rPr lang="en-US" sz="2400" dirty="0"/>
              <a:t>Lack of education regarding ADA requirements</a:t>
            </a:r>
          </a:p>
          <a:p>
            <a:r>
              <a:rPr lang="en-US" sz="2400" dirty="0"/>
              <a:t>New Creative, UX, Developers, and QA don’t always have exposure to inclusive design</a:t>
            </a:r>
          </a:p>
        </p:txBody>
      </p:sp>
    </p:spTree>
    <p:extLst>
      <p:ext uri="{BB962C8B-B14F-4D97-AF65-F5344CB8AC3E}">
        <p14:creationId xmlns:p14="http://schemas.microsoft.com/office/powerpoint/2010/main" val="367960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Steps to Success</a:t>
            </a:r>
          </a:p>
        </p:txBody>
      </p:sp>
      <p:sp>
        <p:nvSpPr>
          <p:cNvPr id="4" name="Slide Number Placeholder 3"/>
          <p:cNvSpPr>
            <a:spLocks noGrp="1"/>
          </p:cNvSpPr>
          <p:nvPr>
            <p:ph type="sldNum" sz="quarter" idx="4"/>
          </p:nvPr>
        </p:nvSpPr>
        <p:spPr/>
        <p:txBody>
          <a:bodyPr/>
          <a:lstStyle/>
          <a:p>
            <a:fld id="{3557A5E0-42A1-4219-A27A-56DCAEF617DA}" type="slidenum">
              <a:rPr lang="en-US" smtClean="0"/>
              <a:t>11</a:t>
            </a:fld>
            <a:endParaRPr lang="en-US" dirty="0"/>
          </a:p>
        </p:txBody>
      </p:sp>
    </p:spTree>
    <p:extLst>
      <p:ext uri="{BB962C8B-B14F-4D97-AF65-F5344CB8AC3E}">
        <p14:creationId xmlns:p14="http://schemas.microsoft.com/office/powerpoint/2010/main" val="161688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D0C605-5949-BB4A-9B42-1DA6E9B4DBA7}"/>
              </a:ext>
            </a:extLst>
          </p:cNvPr>
          <p:cNvSpPr>
            <a:spLocks noGrp="1"/>
          </p:cNvSpPr>
          <p:nvPr>
            <p:ph type="sldNum" sz="quarter" idx="4"/>
          </p:nvPr>
        </p:nvSpPr>
        <p:spPr/>
        <p:txBody>
          <a:bodyPr/>
          <a:lstStyle/>
          <a:p>
            <a:fld id="{3557A5E0-42A1-4219-A27A-56DCAEF617DA}" type="slidenum">
              <a:rPr lang="en-US" smtClean="0"/>
              <a:t>12</a:t>
            </a:fld>
            <a:endParaRPr lang="en-US" dirty="0"/>
          </a:p>
        </p:txBody>
      </p:sp>
      <p:sp>
        <p:nvSpPr>
          <p:cNvPr id="5" name="Text Placeholder 4">
            <a:extLst>
              <a:ext uri="{FF2B5EF4-FFF2-40B4-BE49-F238E27FC236}">
                <a16:creationId xmlns:a16="http://schemas.microsoft.com/office/drawing/2014/main" id="{8B527A04-FF17-3C4C-B151-5E6A7F85CB1B}"/>
              </a:ext>
            </a:extLst>
          </p:cNvPr>
          <p:cNvSpPr>
            <a:spLocks noGrp="1"/>
          </p:cNvSpPr>
          <p:nvPr>
            <p:ph type="body" sz="quarter" idx="12"/>
          </p:nvPr>
        </p:nvSpPr>
        <p:spPr/>
        <p:txBody>
          <a:bodyPr/>
          <a:lstStyle/>
          <a:p>
            <a:r>
              <a:rPr lang="en-US" dirty="0"/>
              <a:t>8 Steps to Achieving Digital Accessibility</a:t>
            </a:r>
          </a:p>
        </p:txBody>
      </p:sp>
      <p:sp>
        <p:nvSpPr>
          <p:cNvPr id="6" name="Content Placeholder 5">
            <a:extLst>
              <a:ext uri="{FF2B5EF4-FFF2-40B4-BE49-F238E27FC236}">
                <a16:creationId xmlns:a16="http://schemas.microsoft.com/office/drawing/2014/main" id="{67624126-CCB6-C444-9956-328A6205496B}"/>
              </a:ext>
            </a:extLst>
          </p:cNvPr>
          <p:cNvSpPr>
            <a:spLocks noGrp="1"/>
          </p:cNvSpPr>
          <p:nvPr>
            <p:ph sz="quarter" idx="13"/>
          </p:nvPr>
        </p:nvSpPr>
        <p:spPr>
          <a:xfrm>
            <a:off x="5516880" y="548639"/>
            <a:ext cx="6211824" cy="5668963"/>
          </a:xfrm>
        </p:spPr>
        <p:txBody>
          <a:bodyPr>
            <a:normAutofit fontScale="70000" lnSpcReduction="20000"/>
          </a:bodyPr>
          <a:lstStyle/>
          <a:p>
            <a:pPr marL="457200" indent="-457200">
              <a:buAutoNum type="arabicPeriod"/>
            </a:pPr>
            <a:r>
              <a:rPr lang="en-US" sz="2400" dirty="0"/>
              <a:t>Adopt a </a:t>
            </a:r>
            <a:r>
              <a:rPr lang="en-US" sz="2400" i="1" dirty="0"/>
              <a:t>Digital </a:t>
            </a:r>
            <a:r>
              <a:rPr lang="en-US" sz="2400" dirty="0"/>
              <a:t>Accessibility Policy – commit to WCAG 2.1 AA</a:t>
            </a:r>
          </a:p>
          <a:p>
            <a:pPr marL="457200" indent="-457200">
              <a:buFont typeface="Arial"/>
              <a:buAutoNum type="arabicPeriod"/>
            </a:pPr>
            <a:r>
              <a:rPr lang="en-US" sz="2400" dirty="0"/>
              <a:t>Appoint a single employee responsible for all digital accessibility initiatives</a:t>
            </a:r>
          </a:p>
          <a:p>
            <a:pPr marL="457200" indent="-457200">
              <a:buAutoNum type="arabicPeriod"/>
            </a:pPr>
            <a:r>
              <a:rPr lang="en-US" sz="2400" dirty="0"/>
              <a:t>Consider accessibility a part of every interactive project throughout the project lifecycle </a:t>
            </a:r>
            <a:r>
              <a:rPr lang="en-US" sz="2400" i="1" dirty="0"/>
              <a:t>(especially the beginning)</a:t>
            </a:r>
          </a:p>
          <a:p>
            <a:pPr marL="457200" indent="-457200">
              <a:buAutoNum type="arabicPeriod"/>
            </a:pPr>
            <a:r>
              <a:rPr lang="en-US" sz="2400" dirty="0"/>
              <a:t>Solidify procurement; </a:t>
            </a:r>
            <a:r>
              <a:rPr lang="en-US" sz="2400" i="1" dirty="0"/>
              <a:t>choose partners that understand web accessibility</a:t>
            </a:r>
          </a:p>
          <a:p>
            <a:pPr marL="457200" indent="-457200">
              <a:buAutoNum type="arabicPeriod"/>
            </a:pPr>
            <a:r>
              <a:rPr lang="en-US" sz="2400" dirty="0"/>
              <a:t>Identify personas within your key market segments that may require more targeted usability (Seniors, ESL, Temporary)</a:t>
            </a:r>
          </a:p>
          <a:p>
            <a:pPr marL="457200" indent="-457200">
              <a:buAutoNum type="arabicPeriod"/>
            </a:pPr>
            <a:r>
              <a:rPr lang="en-US" sz="2400" dirty="0"/>
              <a:t>Start a center of excellence to manage and support accessibility efforts</a:t>
            </a:r>
          </a:p>
          <a:p>
            <a:pPr marL="457200" indent="-457200">
              <a:buAutoNum type="arabicPeriod"/>
            </a:pPr>
            <a:r>
              <a:rPr lang="en-US" sz="2400" dirty="0"/>
              <a:t>Train staff, particularly within digital and call centers</a:t>
            </a:r>
          </a:p>
          <a:p>
            <a:pPr marL="457200" indent="-457200">
              <a:buAutoNum type="arabicPeriod"/>
            </a:pPr>
            <a:r>
              <a:rPr lang="en-US" sz="2400" dirty="0"/>
              <a:t>Create an environment that ensures inclusion as a part of your corporate values – promoting a culture that fosters accessibility</a:t>
            </a:r>
          </a:p>
        </p:txBody>
      </p:sp>
    </p:spTree>
    <p:extLst>
      <p:ext uri="{BB962C8B-B14F-4D97-AF65-F5344CB8AC3E}">
        <p14:creationId xmlns:p14="http://schemas.microsoft.com/office/powerpoint/2010/main" val="47251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How do we successfully launch and maintain an accessible site?</a:t>
            </a:r>
          </a:p>
        </p:txBody>
      </p:sp>
      <p:sp>
        <p:nvSpPr>
          <p:cNvPr id="3" name="Slide Number Placeholder 2"/>
          <p:cNvSpPr>
            <a:spLocks noGrp="1"/>
          </p:cNvSpPr>
          <p:nvPr>
            <p:ph type="sldNum" sz="quarter" idx="4"/>
          </p:nvPr>
        </p:nvSpPr>
        <p:spPr/>
        <p:txBody>
          <a:bodyPr/>
          <a:lstStyle/>
          <a:p>
            <a:fld id="{3557A5E0-42A1-4219-A27A-56DCAEF617DA}" type="slidenum">
              <a:rPr lang="en-US" smtClean="0"/>
              <a:t>13</a:t>
            </a:fld>
            <a:endParaRPr lang="en-US" dirty="0"/>
          </a:p>
        </p:txBody>
      </p:sp>
    </p:spTree>
    <p:extLst>
      <p:ext uri="{BB962C8B-B14F-4D97-AF65-F5344CB8AC3E}">
        <p14:creationId xmlns:p14="http://schemas.microsoft.com/office/powerpoint/2010/main" val="336847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It's a deal!  Man and woman shaking hands over coffee. " title="&quot;Let's Shake on it&quot;">
            <a:extLst>
              <a:ext uri="{FF2B5EF4-FFF2-40B4-BE49-F238E27FC236}">
                <a16:creationId xmlns:a16="http://schemas.microsoft.com/office/drawing/2014/main" id="{2809B7E7-CD1C-B148-8D03-1D8E0B06557E}"/>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3669CEA4-7E2F-7E45-A3FA-2A30488BEF9D}"/>
              </a:ext>
            </a:extLst>
          </p:cNvPr>
          <p:cNvSpPr>
            <a:spLocks noGrp="1"/>
          </p:cNvSpPr>
          <p:nvPr>
            <p:ph type="body" sz="quarter" idx="19"/>
          </p:nvPr>
        </p:nvSpPr>
        <p:spPr/>
        <p:txBody>
          <a:bodyPr/>
          <a:lstStyle/>
          <a:p>
            <a:r>
              <a:rPr lang="en-US" dirty="0"/>
              <a:t>Form a Partnership</a:t>
            </a:r>
          </a:p>
          <a:p>
            <a:pPr lvl="1"/>
            <a:r>
              <a:rPr lang="en-US" sz="2400" b="0" dirty="0"/>
              <a:t>Leadership, vendors, developers may both need an education in a11y</a:t>
            </a:r>
          </a:p>
          <a:p>
            <a:pPr lvl="1"/>
            <a:r>
              <a:rPr lang="en-US" sz="2400" b="0" dirty="0"/>
              <a:t>Content author training: detailed and specific  </a:t>
            </a:r>
          </a:p>
          <a:p>
            <a:pPr lvl="1"/>
            <a:r>
              <a:rPr lang="en-US" sz="2400" b="0" dirty="0"/>
              <a:t>Working together leads to a long-term commitment to an inclusive experience </a:t>
            </a:r>
          </a:p>
          <a:p>
            <a:endParaRPr lang="en-US" dirty="0"/>
          </a:p>
          <a:p>
            <a:endParaRPr lang="en-US" dirty="0"/>
          </a:p>
        </p:txBody>
      </p:sp>
      <p:sp>
        <p:nvSpPr>
          <p:cNvPr id="2" name="Slide Number Placeholder 1">
            <a:extLst>
              <a:ext uri="{FF2B5EF4-FFF2-40B4-BE49-F238E27FC236}">
                <a16:creationId xmlns:a16="http://schemas.microsoft.com/office/drawing/2014/main" id="{1C594C5B-AD3E-094C-A087-FA4415E7CB5E}"/>
              </a:ext>
            </a:extLst>
          </p:cNvPr>
          <p:cNvSpPr>
            <a:spLocks noGrp="1"/>
          </p:cNvSpPr>
          <p:nvPr>
            <p:ph type="sldNum" sz="quarter" idx="4"/>
          </p:nvPr>
        </p:nvSpPr>
        <p:spPr/>
        <p:txBody>
          <a:bodyPr/>
          <a:lstStyle/>
          <a:p>
            <a:fld id="{3557A5E0-42A1-4219-A27A-56DCAEF617DA}" type="slidenum">
              <a:rPr lang="en-US" smtClean="0"/>
              <a:t>14</a:t>
            </a:fld>
            <a:endParaRPr lang="en-US"/>
          </a:p>
        </p:txBody>
      </p:sp>
    </p:spTree>
    <p:extLst>
      <p:ext uri="{BB962C8B-B14F-4D97-AF65-F5344CB8AC3E}">
        <p14:creationId xmlns:p14="http://schemas.microsoft.com/office/powerpoint/2010/main" val="34697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F19FC9-93A4-EA47-B1BF-BA1CE1587233}"/>
              </a:ext>
            </a:extLst>
          </p:cNvPr>
          <p:cNvSpPr>
            <a:spLocks noGrp="1"/>
          </p:cNvSpPr>
          <p:nvPr>
            <p:ph type="body" sz="quarter" idx="12"/>
          </p:nvPr>
        </p:nvSpPr>
        <p:spPr/>
        <p:txBody>
          <a:bodyPr/>
          <a:lstStyle/>
          <a:p>
            <a:r>
              <a:rPr lang="en-US" dirty="0"/>
              <a:t>The best partnerships aren't dependent on a mere common goal but on a shared path of equality, desire, and no small amount of passion.</a:t>
            </a:r>
          </a:p>
          <a:p>
            <a:r>
              <a:rPr lang="en-US" dirty="0"/>
              <a:t>- Sarah MacLean</a:t>
            </a:r>
          </a:p>
        </p:txBody>
      </p:sp>
      <p:sp>
        <p:nvSpPr>
          <p:cNvPr id="2" name="Slide Number Placeholder 1">
            <a:extLst>
              <a:ext uri="{FF2B5EF4-FFF2-40B4-BE49-F238E27FC236}">
                <a16:creationId xmlns:a16="http://schemas.microsoft.com/office/drawing/2014/main" id="{0DF07D27-CA33-2145-864F-9757C3205941}"/>
              </a:ext>
            </a:extLst>
          </p:cNvPr>
          <p:cNvSpPr>
            <a:spLocks noGrp="1"/>
          </p:cNvSpPr>
          <p:nvPr>
            <p:ph type="sldNum" sz="quarter" idx="4"/>
          </p:nvPr>
        </p:nvSpPr>
        <p:spPr/>
        <p:txBody>
          <a:bodyPr/>
          <a:lstStyle/>
          <a:p>
            <a:fld id="{3557A5E0-42A1-4219-A27A-56DCAEF617DA}" type="slidenum">
              <a:rPr lang="en-US" smtClean="0"/>
              <a:t>15</a:t>
            </a:fld>
            <a:endParaRPr lang="en-US"/>
          </a:p>
        </p:txBody>
      </p:sp>
    </p:spTree>
    <p:extLst>
      <p:ext uri="{BB962C8B-B14F-4D97-AF65-F5344CB8AC3E}">
        <p14:creationId xmlns:p14="http://schemas.microsoft.com/office/powerpoint/2010/main" val="295795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red paper boat leading the pack, followed by smaller blue and green paper boats. " title="Winning the boat race">
            <a:extLst>
              <a:ext uri="{FF2B5EF4-FFF2-40B4-BE49-F238E27FC236}">
                <a16:creationId xmlns:a16="http://schemas.microsoft.com/office/drawing/2014/main" id="{65BDE24F-D07B-6841-AE1B-24098EA576EA}"/>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5" name="Text Placeholder 4">
            <a:extLst>
              <a:ext uri="{FF2B5EF4-FFF2-40B4-BE49-F238E27FC236}">
                <a16:creationId xmlns:a16="http://schemas.microsoft.com/office/drawing/2014/main" id="{8BDEF0A2-D820-7246-B1F8-8197902FA4CA}"/>
              </a:ext>
            </a:extLst>
          </p:cNvPr>
          <p:cNvSpPr>
            <a:spLocks noGrp="1"/>
          </p:cNvSpPr>
          <p:nvPr>
            <p:ph type="body" sz="quarter" idx="19"/>
          </p:nvPr>
        </p:nvSpPr>
        <p:spPr/>
        <p:txBody>
          <a:bodyPr/>
          <a:lstStyle/>
          <a:p>
            <a:r>
              <a:rPr lang="en-US" dirty="0"/>
              <a:t>Client Leadership</a:t>
            </a:r>
          </a:p>
          <a:p>
            <a:pPr lvl="1"/>
            <a:r>
              <a:rPr lang="en-US" sz="2400" dirty="0"/>
              <a:t>Leaders of the organization must be invested</a:t>
            </a:r>
          </a:p>
          <a:p>
            <a:pPr lvl="2"/>
            <a:r>
              <a:rPr lang="en-US" sz="2400" dirty="0"/>
              <a:t>Buy-in is critical</a:t>
            </a:r>
          </a:p>
          <a:p>
            <a:pPr lvl="2"/>
            <a:r>
              <a:rPr lang="en-US" sz="2400" dirty="0"/>
              <a:t>Long-term maintenance vs. short-term compliance</a:t>
            </a:r>
          </a:p>
          <a:p>
            <a:pPr lvl="1"/>
            <a:endParaRPr lang="en-US" dirty="0"/>
          </a:p>
          <a:p>
            <a:endParaRPr lang="en-US" dirty="0"/>
          </a:p>
        </p:txBody>
      </p:sp>
      <p:sp>
        <p:nvSpPr>
          <p:cNvPr id="3" name="Slide Number Placeholder 2">
            <a:extLst>
              <a:ext uri="{FF2B5EF4-FFF2-40B4-BE49-F238E27FC236}">
                <a16:creationId xmlns:a16="http://schemas.microsoft.com/office/drawing/2014/main" id="{E0234B46-EA3E-0E46-8F61-FA5C71AC7686}"/>
              </a:ext>
            </a:extLst>
          </p:cNvPr>
          <p:cNvSpPr>
            <a:spLocks noGrp="1"/>
          </p:cNvSpPr>
          <p:nvPr>
            <p:ph type="sldNum" sz="quarter" idx="4"/>
          </p:nvPr>
        </p:nvSpPr>
        <p:spPr/>
        <p:txBody>
          <a:bodyPr/>
          <a:lstStyle/>
          <a:p>
            <a:fld id="{3557A5E0-42A1-4219-A27A-56DCAEF617DA}" type="slidenum">
              <a:rPr lang="en-US" smtClean="0"/>
              <a:t>16</a:t>
            </a:fld>
            <a:endParaRPr lang="en-US"/>
          </a:p>
        </p:txBody>
      </p:sp>
    </p:spTree>
    <p:extLst>
      <p:ext uri="{BB962C8B-B14F-4D97-AF65-F5344CB8AC3E}">
        <p14:creationId xmlns:p14="http://schemas.microsoft.com/office/powerpoint/2010/main" val="55830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1718FDE-EDEF-2E4A-8530-E668A70B68AE}"/>
              </a:ext>
            </a:extLst>
          </p:cNvPr>
          <p:cNvSpPr>
            <a:spLocks noGrp="1"/>
          </p:cNvSpPr>
          <p:nvPr>
            <p:ph type="sldNum" sz="quarter" idx="4"/>
          </p:nvPr>
        </p:nvSpPr>
        <p:spPr/>
        <p:txBody>
          <a:bodyPr/>
          <a:lstStyle/>
          <a:p>
            <a:fld id="{3557A5E0-42A1-4219-A27A-56DCAEF617DA}" type="slidenum">
              <a:rPr lang="en-US" smtClean="0"/>
              <a:t>17</a:t>
            </a:fld>
            <a:endParaRPr lang="en-US"/>
          </a:p>
        </p:txBody>
      </p:sp>
      <p:sp>
        <p:nvSpPr>
          <p:cNvPr id="5" name="Title 4">
            <a:extLst>
              <a:ext uri="{FF2B5EF4-FFF2-40B4-BE49-F238E27FC236}">
                <a16:creationId xmlns:a16="http://schemas.microsoft.com/office/drawing/2014/main" id="{A7699733-91F7-8E4D-9A38-16520852CCB1}"/>
              </a:ext>
            </a:extLst>
          </p:cNvPr>
          <p:cNvSpPr>
            <a:spLocks noGrp="1"/>
          </p:cNvSpPr>
          <p:nvPr>
            <p:ph type="title"/>
          </p:nvPr>
        </p:nvSpPr>
        <p:spPr/>
        <p:txBody>
          <a:bodyPr/>
          <a:lstStyle/>
          <a:p>
            <a:r>
              <a:rPr lang="en-US" dirty="0"/>
              <a:t>Partnership Requirements</a:t>
            </a:r>
          </a:p>
        </p:txBody>
      </p:sp>
      <p:sp>
        <p:nvSpPr>
          <p:cNvPr id="6" name="Oval 5">
            <a:extLst>
              <a:ext uri="{FF2B5EF4-FFF2-40B4-BE49-F238E27FC236}">
                <a16:creationId xmlns:a16="http://schemas.microsoft.com/office/drawing/2014/main" id="{750EA776-373A-494A-B648-AD13783B1D89}"/>
              </a:ext>
            </a:extLst>
          </p:cNvPr>
          <p:cNvSpPr/>
          <p:nvPr/>
        </p:nvSpPr>
        <p:spPr bwMode="gray">
          <a:xfrm>
            <a:off x="2115135" y="1453896"/>
            <a:ext cx="8244840" cy="3886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err="1"/>
          </a:p>
        </p:txBody>
      </p:sp>
      <p:cxnSp>
        <p:nvCxnSpPr>
          <p:cNvPr id="7" name="Straight Connector 6">
            <a:extLst>
              <a:ext uri="{FF2B5EF4-FFF2-40B4-BE49-F238E27FC236}">
                <a16:creationId xmlns:a16="http://schemas.microsoft.com/office/drawing/2014/main" id="{3CD562BB-BBAB-654F-B60F-9A4C9D2855C6}"/>
              </a:ext>
            </a:extLst>
          </p:cNvPr>
          <p:cNvCxnSpPr>
            <a:cxnSpLocks/>
            <a:stCxn id="12" idx="6"/>
            <a:endCxn id="15" idx="2"/>
          </p:cNvCxnSpPr>
          <p:nvPr/>
        </p:nvCxnSpPr>
        <p:spPr bwMode="gray">
          <a:xfrm>
            <a:off x="7019835" y="3086733"/>
            <a:ext cx="2104258" cy="1713"/>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F410540-B6A0-374C-93FE-33E3C011BCB2}"/>
              </a:ext>
            </a:extLst>
          </p:cNvPr>
          <p:cNvCxnSpPr>
            <a:cxnSpLocks/>
            <a:stCxn id="14" idx="6"/>
            <a:endCxn id="12" idx="2"/>
          </p:cNvCxnSpPr>
          <p:nvPr/>
        </p:nvCxnSpPr>
        <p:spPr bwMode="gray">
          <a:xfrm>
            <a:off x="3072539" y="3086732"/>
            <a:ext cx="2118496" cy="1"/>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61919FF-7A87-304B-B879-728965DA41BD}"/>
              </a:ext>
            </a:extLst>
          </p:cNvPr>
          <p:cNvCxnSpPr>
            <a:cxnSpLocks/>
            <a:stCxn id="12" idx="4"/>
            <a:endCxn id="13" idx="0"/>
          </p:cNvCxnSpPr>
          <p:nvPr/>
        </p:nvCxnSpPr>
        <p:spPr bwMode="gray">
          <a:xfrm flipH="1">
            <a:off x="6097792" y="4001133"/>
            <a:ext cx="7643" cy="613247"/>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2D3699F-A458-A34A-BD5E-EDB32F8E0EB4}"/>
              </a:ext>
            </a:extLst>
          </p:cNvPr>
          <p:cNvSpPr txBox="1"/>
          <p:nvPr/>
        </p:nvSpPr>
        <p:spPr>
          <a:xfrm>
            <a:off x="4001041" y="4117164"/>
            <a:ext cx="4191983" cy="338554"/>
          </a:xfrm>
          <a:prstGeom prst="rect">
            <a:avLst/>
          </a:prstGeom>
          <a:solidFill>
            <a:schemeClr val="bg2"/>
          </a:solidFill>
        </p:spPr>
        <p:txBody>
          <a:bodyPr wrap="square" rtlCol="0">
            <a:spAutoFit/>
          </a:bodyPr>
          <a:lstStyle/>
          <a:p>
            <a:pPr algn="ctr"/>
            <a:r>
              <a:rPr lang="en-US" sz="1600" b="1" dirty="0"/>
              <a:t>Accessible design/testing/development  </a:t>
            </a:r>
          </a:p>
        </p:txBody>
      </p:sp>
      <p:sp>
        <p:nvSpPr>
          <p:cNvPr id="11" name="TextBox 10">
            <a:extLst>
              <a:ext uri="{FF2B5EF4-FFF2-40B4-BE49-F238E27FC236}">
                <a16:creationId xmlns:a16="http://schemas.microsoft.com/office/drawing/2014/main" id="{979B6146-8FD8-1849-8534-736617F99785}"/>
              </a:ext>
            </a:extLst>
          </p:cNvPr>
          <p:cNvSpPr txBox="1"/>
          <p:nvPr/>
        </p:nvSpPr>
        <p:spPr>
          <a:xfrm>
            <a:off x="4439615" y="1308172"/>
            <a:ext cx="3322123" cy="461665"/>
          </a:xfrm>
          <a:prstGeom prst="rect">
            <a:avLst/>
          </a:prstGeom>
          <a:solidFill>
            <a:schemeClr val="bg1"/>
          </a:solidFill>
        </p:spPr>
        <p:txBody>
          <a:bodyPr wrap="square" rtlCol="0">
            <a:spAutoFit/>
          </a:bodyPr>
          <a:lstStyle/>
          <a:p>
            <a:pPr algn="ctr"/>
            <a:r>
              <a:rPr lang="en-US" sz="2400" b="1" dirty="0"/>
              <a:t>Leadership Buy In</a:t>
            </a:r>
          </a:p>
        </p:txBody>
      </p:sp>
      <p:sp>
        <p:nvSpPr>
          <p:cNvPr id="12" name="Oval 11">
            <a:extLst>
              <a:ext uri="{FF2B5EF4-FFF2-40B4-BE49-F238E27FC236}">
                <a16:creationId xmlns:a16="http://schemas.microsoft.com/office/drawing/2014/main" id="{8087E330-881D-0240-B2D8-09F91EC4E818}"/>
              </a:ext>
            </a:extLst>
          </p:cNvPr>
          <p:cNvSpPr>
            <a:spLocks noChangeAspect="1"/>
          </p:cNvSpPr>
          <p:nvPr/>
        </p:nvSpPr>
        <p:spPr>
          <a:xfrm>
            <a:off x="5191035" y="2172333"/>
            <a:ext cx="1828800" cy="1828800"/>
          </a:xfrm>
          <a:prstGeom prst="ellipse">
            <a:avLst/>
          </a:prstGeom>
          <a:solidFill>
            <a:srgbClr val="FFF203"/>
          </a:solidFill>
          <a:ln w="952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defTabSz="457200"/>
            <a:endParaRPr lang="en-US" b="1" dirty="0">
              <a:solidFill>
                <a:prstClr val="black"/>
              </a:solidFill>
              <a:cs typeface="Georgia"/>
            </a:endParaRPr>
          </a:p>
          <a:p>
            <a:pPr algn="ctr" defTabSz="457200"/>
            <a:endParaRPr lang="en-US" b="1" dirty="0">
              <a:solidFill>
                <a:prstClr val="black"/>
              </a:solidFill>
              <a:cs typeface="Georgia"/>
            </a:endParaRPr>
          </a:p>
          <a:p>
            <a:pPr algn="ctr" defTabSz="457200"/>
            <a:r>
              <a:rPr lang="en-US" b="1" dirty="0">
                <a:solidFill>
                  <a:prstClr val="black"/>
                </a:solidFill>
                <a:cs typeface="Georgia"/>
              </a:rPr>
              <a:t>A11y Specialist</a:t>
            </a:r>
          </a:p>
        </p:txBody>
      </p:sp>
      <p:sp>
        <p:nvSpPr>
          <p:cNvPr id="13" name="Oval 12">
            <a:extLst>
              <a:ext uri="{FF2B5EF4-FFF2-40B4-BE49-F238E27FC236}">
                <a16:creationId xmlns:a16="http://schemas.microsoft.com/office/drawing/2014/main" id="{688B0D99-9F43-AB47-99C4-9F724E62C89D}"/>
              </a:ext>
            </a:extLst>
          </p:cNvPr>
          <p:cNvSpPr>
            <a:spLocks noChangeAspect="1"/>
          </p:cNvSpPr>
          <p:nvPr/>
        </p:nvSpPr>
        <p:spPr>
          <a:xfrm>
            <a:off x="5187941" y="4614380"/>
            <a:ext cx="1819702" cy="1819702"/>
          </a:xfrm>
          <a:prstGeom prst="ellipse">
            <a:avLst/>
          </a:prstGeom>
          <a:solidFill>
            <a:schemeClr val="tx1"/>
          </a:solidFill>
          <a:ln w="9525">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defTabSz="457200"/>
            <a:endParaRPr lang="en-US" sz="1400" b="1" dirty="0">
              <a:solidFill>
                <a:schemeClr val="bg1"/>
              </a:solidFill>
              <a:cs typeface="Georgia"/>
            </a:endParaRPr>
          </a:p>
          <a:p>
            <a:pPr algn="ctr" defTabSz="457200"/>
            <a:endParaRPr lang="en-US" sz="1400" b="1" dirty="0">
              <a:solidFill>
                <a:schemeClr val="bg1"/>
              </a:solidFill>
              <a:cs typeface="Georgia"/>
            </a:endParaRPr>
          </a:p>
          <a:p>
            <a:pPr algn="ctr" defTabSz="457200"/>
            <a:endParaRPr lang="en-US" sz="1400" b="1" dirty="0">
              <a:solidFill>
                <a:schemeClr val="bg1"/>
              </a:solidFill>
              <a:cs typeface="Georgia"/>
            </a:endParaRPr>
          </a:p>
          <a:p>
            <a:pPr algn="ctr" defTabSz="457200"/>
            <a:r>
              <a:rPr lang="en-US" b="1" dirty="0">
                <a:solidFill>
                  <a:schemeClr val="bg1"/>
                </a:solidFill>
                <a:cs typeface="Georgia"/>
              </a:rPr>
              <a:t>Website or Digital Asset</a:t>
            </a:r>
          </a:p>
        </p:txBody>
      </p:sp>
      <p:sp>
        <p:nvSpPr>
          <p:cNvPr id="14" name="Oval 13" descr="line drawing of three heads with &quot;Client Leadership&quot; written beneath. " title="client leadership icon">
            <a:extLst>
              <a:ext uri="{FF2B5EF4-FFF2-40B4-BE49-F238E27FC236}">
                <a16:creationId xmlns:a16="http://schemas.microsoft.com/office/drawing/2014/main" id="{2FD2CA3F-0C19-E147-B62A-C81C37808B70}"/>
              </a:ext>
            </a:extLst>
          </p:cNvPr>
          <p:cNvSpPr>
            <a:spLocks noChangeAspect="1"/>
          </p:cNvSpPr>
          <p:nvPr/>
        </p:nvSpPr>
        <p:spPr>
          <a:xfrm>
            <a:off x="1243739" y="2172333"/>
            <a:ext cx="1828800" cy="1828798"/>
          </a:xfrm>
          <a:prstGeom prst="ellipse">
            <a:avLst/>
          </a:prstGeom>
          <a:solidFill>
            <a:schemeClr val="bg1"/>
          </a:solidFill>
          <a:ln w="9525">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algn="ctr" defTabSz="457200"/>
            <a:endParaRPr lang="en-US" b="1" dirty="0">
              <a:solidFill>
                <a:prstClr val="black"/>
              </a:solidFill>
              <a:cs typeface="Georgia"/>
            </a:endParaRPr>
          </a:p>
          <a:p>
            <a:pPr algn="ctr" defTabSz="457200"/>
            <a:endParaRPr lang="en-US" b="1" dirty="0">
              <a:solidFill>
                <a:prstClr val="black"/>
              </a:solidFill>
              <a:cs typeface="Georgia"/>
            </a:endParaRPr>
          </a:p>
          <a:p>
            <a:pPr algn="ctr" defTabSz="457200"/>
            <a:r>
              <a:rPr lang="en-US" b="1" dirty="0">
                <a:solidFill>
                  <a:prstClr val="black"/>
                </a:solidFill>
                <a:cs typeface="Georgia"/>
              </a:rPr>
              <a:t>Client </a:t>
            </a:r>
          </a:p>
          <a:p>
            <a:pPr algn="ctr" defTabSz="457200"/>
            <a:r>
              <a:rPr lang="en-US" b="1" dirty="0">
                <a:solidFill>
                  <a:prstClr val="black"/>
                </a:solidFill>
                <a:cs typeface="Georgia"/>
              </a:rPr>
              <a:t>Leadership</a:t>
            </a:r>
          </a:p>
        </p:txBody>
      </p:sp>
      <p:sp>
        <p:nvSpPr>
          <p:cNvPr id="15" name="Oval 14">
            <a:extLst>
              <a:ext uri="{FF2B5EF4-FFF2-40B4-BE49-F238E27FC236}">
                <a16:creationId xmlns:a16="http://schemas.microsoft.com/office/drawing/2014/main" id="{43596E7C-489D-6441-A07F-A4D99AE60743}"/>
              </a:ext>
            </a:extLst>
          </p:cNvPr>
          <p:cNvSpPr>
            <a:spLocks noChangeAspect="1"/>
          </p:cNvSpPr>
          <p:nvPr/>
        </p:nvSpPr>
        <p:spPr>
          <a:xfrm>
            <a:off x="9124093" y="2174046"/>
            <a:ext cx="1828800" cy="1828800"/>
          </a:xfrm>
          <a:prstGeom prst="ellipse">
            <a:avLst/>
          </a:prstGeom>
          <a:solidFill>
            <a:schemeClr val="bg1"/>
          </a:solidFill>
          <a:ln w="9525">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defTabSz="457200"/>
            <a:endParaRPr lang="en-US" b="1" dirty="0">
              <a:solidFill>
                <a:prstClr val="black"/>
              </a:solidFill>
              <a:cs typeface="Georgia"/>
            </a:endParaRPr>
          </a:p>
          <a:p>
            <a:pPr algn="ctr" defTabSz="457200"/>
            <a:endParaRPr lang="en-US" b="1" dirty="0">
              <a:solidFill>
                <a:prstClr val="black"/>
              </a:solidFill>
              <a:cs typeface="Georgia"/>
            </a:endParaRPr>
          </a:p>
          <a:p>
            <a:pPr algn="ctr" defTabSz="457200"/>
            <a:r>
              <a:rPr lang="en-US" b="1" dirty="0">
                <a:solidFill>
                  <a:prstClr val="black"/>
                </a:solidFill>
                <a:cs typeface="Georgia"/>
              </a:rPr>
              <a:t>Content Authors</a:t>
            </a:r>
          </a:p>
        </p:txBody>
      </p:sp>
      <p:sp>
        <p:nvSpPr>
          <p:cNvPr id="16" name="TextBox 15">
            <a:extLst>
              <a:ext uri="{FF2B5EF4-FFF2-40B4-BE49-F238E27FC236}">
                <a16:creationId xmlns:a16="http://schemas.microsoft.com/office/drawing/2014/main" id="{B1C31D93-E601-1146-9401-824650699631}"/>
              </a:ext>
            </a:extLst>
          </p:cNvPr>
          <p:cNvSpPr txBox="1"/>
          <p:nvPr/>
        </p:nvSpPr>
        <p:spPr>
          <a:xfrm>
            <a:off x="7309531" y="2541014"/>
            <a:ext cx="1624448" cy="584775"/>
          </a:xfrm>
          <a:prstGeom prst="rect">
            <a:avLst/>
          </a:prstGeom>
          <a:noFill/>
          <a:ln>
            <a:noFill/>
          </a:ln>
        </p:spPr>
        <p:txBody>
          <a:bodyPr wrap="square" rtlCol="0">
            <a:spAutoFit/>
          </a:bodyPr>
          <a:lstStyle/>
          <a:p>
            <a:pPr algn="ctr"/>
            <a:r>
              <a:rPr lang="en-US" sz="1600" b="1" dirty="0"/>
              <a:t>Training</a:t>
            </a:r>
          </a:p>
          <a:p>
            <a:pPr algn="ctr"/>
            <a:r>
              <a:rPr lang="en-US" sz="1600" b="1" dirty="0"/>
              <a:t>(why and how)</a:t>
            </a:r>
          </a:p>
        </p:txBody>
      </p:sp>
      <p:sp>
        <p:nvSpPr>
          <p:cNvPr id="17" name="TextBox 16">
            <a:extLst>
              <a:ext uri="{FF2B5EF4-FFF2-40B4-BE49-F238E27FC236}">
                <a16:creationId xmlns:a16="http://schemas.microsoft.com/office/drawing/2014/main" id="{2833B783-6AB0-8346-8E20-B40403FF7275}"/>
              </a:ext>
            </a:extLst>
          </p:cNvPr>
          <p:cNvSpPr txBox="1"/>
          <p:nvPr/>
        </p:nvSpPr>
        <p:spPr>
          <a:xfrm>
            <a:off x="3698646" y="2520861"/>
            <a:ext cx="984815" cy="584775"/>
          </a:xfrm>
          <a:prstGeom prst="rect">
            <a:avLst/>
          </a:prstGeom>
          <a:noFill/>
        </p:spPr>
        <p:txBody>
          <a:bodyPr wrap="square" rtlCol="0">
            <a:spAutoFit/>
          </a:bodyPr>
          <a:lstStyle/>
          <a:p>
            <a:pPr algn="ctr"/>
            <a:r>
              <a:rPr lang="en-US" sz="1600" b="1" dirty="0"/>
              <a:t>Training (why)</a:t>
            </a:r>
          </a:p>
        </p:txBody>
      </p:sp>
      <p:sp>
        <p:nvSpPr>
          <p:cNvPr id="18" name="TextBox 17">
            <a:extLst>
              <a:ext uri="{FF2B5EF4-FFF2-40B4-BE49-F238E27FC236}">
                <a16:creationId xmlns:a16="http://schemas.microsoft.com/office/drawing/2014/main" id="{4DE20F57-6B2E-914B-8F30-CE266B948469}"/>
              </a:ext>
            </a:extLst>
          </p:cNvPr>
          <p:cNvSpPr txBox="1"/>
          <p:nvPr/>
        </p:nvSpPr>
        <p:spPr>
          <a:xfrm>
            <a:off x="3004532" y="4719568"/>
            <a:ext cx="1186521" cy="338554"/>
          </a:xfrm>
          <a:prstGeom prst="rect">
            <a:avLst/>
          </a:prstGeom>
          <a:solidFill>
            <a:schemeClr val="bg2"/>
          </a:solidFill>
        </p:spPr>
        <p:txBody>
          <a:bodyPr wrap="square" rtlCol="0">
            <a:spAutoFit/>
          </a:bodyPr>
          <a:lstStyle/>
          <a:p>
            <a:pPr algn="ctr"/>
            <a:r>
              <a:rPr lang="en-US" sz="1600" b="1" dirty="0"/>
              <a:t>Approval</a:t>
            </a:r>
          </a:p>
        </p:txBody>
      </p:sp>
      <p:sp>
        <p:nvSpPr>
          <p:cNvPr id="19" name="TextBox 18">
            <a:extLst>
              <a:ext uri="{FF2B5EF4-FFF2-40B4-BE49-F238E27FC236}">
                <a16:creationId xmlns:a16="http://schemas.microsoft.com/office/drawing/2014/main" id="{AF000B5C-FFFB-7343-A42A-ADACE390C552}"/>
              </a:ext>
            </a:extLst>
          </p:cNvPr>
          <p:cNvSpPr txBox="1"/>
          <p:nvPr/>
        </p:nvSpPr>
        <p:spPr>
          <a:xfrm>
            <a:off x="8005578" y="4722995"/>
            <a:ext cx="2150358" cy="338554"/>
          </a:xfrm>
          <a:prstGeom prst="rect">
            <a:avLst/>
          </a:prstGeom>
          <a:solidFill>
            <a:schemeClr val="bg2"/>
          </a:solidFill>
          <a:ln>
            <a:noFill/>
          </a:ln>
        </p:spPr>
        <p:txBody>
          <a:bodyPr wrap="square" rtlCol="0">
            <a:spAutoFit/>
          </a:bodyPr>
          <a:lstStyle/>
          <a:p>
            <a:pPr algn="ctr"/>
            <a:r>
              <a:rPr lang="en-US" sz="1600" b="1" dirty="0"/>
              <a:t>Accessible Content</a:t>
            </a:r>
          </a:p>
        </p:txBody>
      </p:sp>
      <p:sp>
        <p:nvSpPr>
          <p:cNvPr id="20" name="Shape 2617" descr="Outline of three heads" title="Leadership Icon">
            <a:extLst>
              <a:ext uri="{FF2B5EF4-FFF2-40B4-BE49-F238E27FC236}">
                <a16:creationId xmlns:a16="http://schemas.microsoft.com/office/drawing/2014/main" id="{7F963508-A64F-7D46-AC06-4D4D171A7F09}"/>
              </a:ext>
            </a:extLst>
          </p:cNvPr>
          <p:cNvSpPr/>
          <p:nvPr/>
        </p:nvSpPr>
        <p:spPr>
          <a:xfrm>
            <a:off x="1855067" y="2446934"/>
            <a:ext cx="606143" cy="495935"/>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tx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1" name="Shape 2533" descr="Line drawing of a piece of paper with lines on it" title="content authors icon">
            <a:extLst>
              <a:ext uri="{FF2B5EF4-FFF2-40B4-BE49-F238E27FC236}">
                <a16:creationId xmlns:a16="http://schemas.microsoft.com/office/drawing/2014/main" id="{284E3A5E-B89B-AB4D-9C02-A7956F9392D0}"/>
              </a:ext>
            </a:extLst>
          </p:cNvPr>
          <p:cNvSpPr/>
          <p:nvPr/>
        </p:nvSpPr>
        <p:spPr>
          <a:xfrm>
            <a:off x="9859373" y="2410358"/>
            <a:ext cx="431224" cy="527051"/>
          </a:xfrm>
          <a:custGeom>
            <a:avLst/>
            <a:gdLst/>
            <a:ahLst/>
            <a:cxnLst>
              <a:cxn ang="0">
                <a:pos x="wd2" y="hd2"/>
              </a:cxn>
              <a:cxn ang="5400000">
                <a:pos x="wd2" y="hd2"/>
              </a:cxn>
              <a:cxn ang="10800000">
                <a:pos x="wd2" y="hd2"/>
              </a:cxn>
              <a:cxn ang="16200000">
                <a:pos x="wd2" y="hd2"/>
              </a:cxn>
            </a:cxnLst>
            <a:rect l="0" t="0" r="r" b="b"/>
            <a:pathLst>
              <a:path w="21600" h="21600" extrusionOk="0">
                <a:moveTo>
                  <a:pt x="10800" y="8836"/>
                </a:moveTo>
                <a:lnTo>
                  <a:pt x="10800" y="5967"/>
                </a:lnTo>
                <a:lnTo>
                  <a:pt x="13929" y="8836"/>
                </a:lnTo>
                <a:cubicBezTo>
                  <a:pt x="13929" y="8836"/>
                  <a:pt x="10800" y="8836"/>
                  <a:pt x="10800" y="8836"/>
                </a:cubicBezTo>
                <a:close/>
                <a:moveTo>
                  <a:pt x="14400" y="19636"/>
                </a:moveTo>
                <a:cubicBezTo>
                  <a:pt x="14400" y="20179"/>
                  <a:pt x="13862" y="20618"/>
                  <a:pt x="13200" y="20618"/>
                </a:cubicBezTo>
                <a:lnTo>
                  <a:pt x="2400" y="20618"/>
                </a:lnTo>
                <a:cubicBezTo>
                  <a:pt x="1738" y="20618"/>
                  <a:pt x="1200" y="20179"/>
                  <a:pt x="1200" y="19636"/>
                </a:cubicBezTo>
                <a:lnTo>
                  <a:pt x="1200" y="6873"/>
                </a:lnTo>
                <a:cubicBezTo>
                  <a:pt x="1200" y="6331"/>
                  <a:pt x="1738" y="5891"/>
                  <a:pt x="2400" y="5891"/>
                </a:cubicBezTo>
                <a:lnTo>
                  <a:pt x="9600" y="5891"/>
                </a:lnTo>
                <a:lnTo>
                  <a:pt x="9600" y="8836"/>
                </a:lnTo>
                <a:cubicBezTo>
                  <a:pt x="9600" y="9378"/>
                  <a:pt x="10138" y="9818"/>
                  <a:pt x="10800" y="9818"/>
                </a:cubicBezTo>
                <a:lnTo>
                  <a:pt x="14400" y="9818"/>
                </a:lnTo>
                <a:cubicBezTo>
                  <a:pt x="14400" y="9818"/>
                  <a:pt x="14400" y="19636"/>
                  <a:pt x="14400" y="19636"/>
                </a:cubicBezTo>
                <a:close/>
                <a:moveTo>
                  <a:pt x="2400" y="4909"/>
                </a:moveTo>
                <a:cubicBezTo>
                  <a:pt x="1075" y="4909"/>
                  <a:pt x="0" y="5788"/>
                  <a:pt x="0" y="6873"/>
                </a:cubicBezTo>
                <a:lnTo>
                  <a:pt x="0" y="19636"/>
                </a:lnTo>
                <a:cubicBezTo>
                  <a:pt x="0" y="20721"/>
                  <a:pt x="1075" y="21600"/>
                  <a:pt x="2400" y="21600"/>
                </a:cubicBezTo>
                <a:lnTo>
                  <a:pt x="13200" y="21600"/>
                </a:lnTo>
                <a:cubicBezTo>
                  <a:pt x="14525" y="21600"/>
                  <a:pt x="15600" y="20721"/>
                  <a:pt x="15600" y="19636"/>
                </a:cubicBezTo>
                <a:lnTo>
                  <a:pt x="15600" y="8836"/>
                </a:lnTo>
                <a:lnTo>
                  <a:pt x="11400" y="4909"/>
                </a:lnTo>
                <a:cubicBezTo>
                  <a:pt x="11400" y="4909"/>
                  <a:pt x="2400" y="4909"/>
                  <a:pt x="2400" y="4909"/>
                </a:cubicBezTo>
                <a:close/>
                <a:moveTo>
                  <a:pt x="16800" y="3927"/>
                </a:moveTo>
                <a:lnTo>
                  <a:pt x="16800" y="1058"/>
                </a:lnTo>
                <a:lnTo>
                  <a:pt x="19929" y="3927"/>
                </a:lnTo>
                <a:cubicBezTo>
                  <a:pt x="19929" y="3927"/>
                  <a:pt x="16800" y="3927"/>
                  <a:pt x="16800" y="3927"/>
                </a:cubicBezTo>
                <a:close/>
                <a:moveTo>
                  <a:pt x="17400" y="0"/>
                </a:moveTo>
                <a:lnTo>
                  <a:pt x="8400" y="0"/>
                </a:lnTo>
                <a:cubicBezTo>
                  <a:pt x="7075" y="0"/>
                  <a:pt x="6000" y="879"/>
                  <a:pt x="6000" y="1964"/>
                </a:cubicBezTo>
                <a:lnTo>
                  <a:pt x="6000" y="3436"/>
                </a:lnTo>
                <a:cubicBezTo>
                  <a:pt x="6000" y="3708"/>
                  <a:pt x="6268" y="3927"/>
                  <a:pt x="6600" y="3927"/>
                </a:cubicBezTo>
                <a:cubicBezTo>
                  <a:pt x="6932" y="3927"/>
                  <a:pt x="7200" y="3708"/>
                  <a:pt x="7200" y="3436"/>
                </a:cubicBezTo>
                <a:lnTo>
                  <a:pt x="7200" y="1964"/>
                </a:lnTo>
                <a:cubicBezTo>
                  <a:pt x="7200" y="1422"/>
                  <a:pt x="7738" y="982"/>
                  <a:pt x="8400" y="982"/>
                </a:cubicBezTo>
                <a:lnTo>
                  <a:pt x="15600" y="982"/>
                </a:lnTo>
                <a:lnTo>
                  <a:pt x="15600" y="3927"/>
                </a:lnTo>
                <a:cubicBezTo>
                  <a:pt x="15600" y="4469"/>
                  <a:pt x="16138" y="4909"/>
                  <a:pt x="16800" y="4909"/>
                </a:cubicBezTo>
                <a:lnTo>
                  <a:pt x="20400" y="4909"/>
                </a:lnTo>
                <a:lnTo>
                  <a:pt x="20400" y="14727"/>
                </a:lnTo>
                <a:cubicBezTo>
                  <a:pt x="20400" y="15269"/>
                  <a:pt x="19862" y="15709"/>
                  <a:pt x="19200" y="15709"/>
                </a:cubicBezTo>
                <a:lnTo>
                  <a:pt x="17400" y="15709"/>
                </a:lnTo>
                <a:cubicBezTo>
                  <a:pt x="17068" y="15709"/>
                  <a:pt x="16800" y="15929"/>
                  <a:pt x="16800" y="16200"/>
                </a:cubicBezTo>
                <a:cubicBezTo>
                  <a:pt x="16800" y="16472"/>
                  <a:pt x="17068" y="16691"/>
                  <a:pt x="17400" y="16691"/>
                </a:cubicBezTo>
                <a:lnTo>
                  <a:pt x="19200" y="16691"/>
                </a:lnTo>
                <a:cubicBezTo>
                  <a:pt x="20525" y="16691"/>
                  <a:pt x="21600" y="15812"/>
                  <a:pt x="21600" y="14727"/>
                </a:cubicBezTo>
                <a:lnTo>
                  <a:pt x="21600" y="3927"/>
                </a:lnTo>
                <a:cubicBezTo>
                  <a:pt x="21600" y="3927"/>
                  <a:pt x="17400" y="0"/>
                  <a:pt x="17400" y="0"/>
                </a:cubicBezTo>
                <a:close/>
                <a:moveTo>
                  <a:pt x="3600" y="12273"/>
                </a:moveTo>
                <a:cubicBezTo>
                  <a:pt x="3600" y="12544"/>
                  <a:pt x="3868" y="12764"/>
                  <a:pt x="4200" y="12764"/>
                </a:cubicBezTo>
                <a:lnTo>
                  <a:pt x="11400" y="12764"/>
                </a:lnTo>
                <a:cubicBezTo>
                  <a:pt x="11732" y="12764"/>
                  <a:pt x="12000" y="12544"/>
                  <a:pt x="12000" y="12273"/>
                </a:cubicBezTo>
                <a:cubicBezTo>
                  <a:pt x="12000" y="12002"/>
                  <a:pt x="11732" y="11782"/>
                  <a:pt x="11400" y="11782"/>
                </a:cubicBezTo>
                <a:lnTo>
                  <a:pt x="4200" y="11782"/>
                </a:lnTo>
                <a:cubicBezTo>
                  <a:pt x="3868" y="11782"/>
                  <a:pt x="3600" y="12002"/>
                  <a:pt x="3600" y="12273"/>
                </a:cubicBezTo>
                <a:moveTo>
                  <a:pt x="4200" y="9818"/>
                </a:moveTo>
                <a:lnTo>
                  <a:pt x="6600" y="9818"/>
                </a:lnTo>
                <a:cubicBezTo>
                  <a:pt x="6932" y="9818"/>
                  <a:pt x="7200" y="9599"/>
                  <a:pt x="7200" y="9327"/>
                </a:cubicBezTo>
                <a:cubicBezTo>
                  <a:pt x="7200" y="9056"/>
                  <a:pt x="6932" y="8836"/>
                  <a:pt x="6600" y="8836"/>
                </a:cubicBezTo>
                <a:lnTo>
                  <a:pt x="4200" y="8836"/>
                </a:lnTo>
                <a:cubicBezTo>
                  <a:pt x="3868" y="8836"/>
                  <a:pt x="3600" y="9056"/>
                  <a:pt x="3600" y="9327"/>
                </a:cubicBezTo>
                <a:cubicBezTo>
                  <a:pt x="3600" y="9599"/>
                  <a:pt x="3868" y="9818"/>
                  <a:pt x="4200" y="9818"/>
                </a:cubicBezTo>
                <a:moveTo>
                  <a:pt x="9000" y="17673"/>
                </a:moveTo>
                <a:lnTo>
                  <a:pt x="4200" y="17673"/>
                </a:lnTo>
                <a:cubicBezTo>
                  <a:pt x="3868" y="17673"/>
                  <a:pt x="3600" y="17893"/>
                  <a:pt x="3600" y="18164"/>
                </a:cubicBezTo>
                <a:cubicBezTo>
                  <a:pt x="3600" y="18435"/>
                  <a:pt x="3868" y="18655"/>
                  <a:pt x="4200" y="18655"/>
                </a:cubicBezTo>
                <a:lnTo>
                  <a:pt x="9000" y="18655"/>
                </a:lnTo>
                <a:cubicBezTo>
                  <a:pt x="9332" y="18655"/>
                  <a:pt x="9600" y="18435"/>
                  <a:pt x="9600" y="18164"/>
                </a:cubicBezTo>
                <a:cubicBezTo>
                  <a:pt x="9600" y="17893"/>
                  <a:pt x="9332" y="17673"/>
                  <a:pt x="9000" y="17673"/>
                </a:cubicBezTo>
                <a:moveTo>
                  <a:pt x="11400" y="14727"/>
                </a:moveTo>
                <a:lnTo>
                  <a:pt x="4200" y="14727"/>
                </a:lnTo>
                <a:cubicBezTo>
                  <a:pt x="3868" y="14727"/>
                  <a:pt x="3600" y="14947"/>
                  <a:pt x="3600" y="15218"/>
                </a:cubicBezTo>
                <a:cubicBezTo>
                  <a:pt x="3600" y="15490"/>
                  <a:pt x="3868" y="15709"/>
                  <a:pt x="4200" y="15709"/>
                </a:cubicBezTo>
                <a:lnTo>
                  <a:pt x="11400" y="15709"/>
                </a:lnTo>
                <a:cubicBezTo>
                  <a:pt x="11732" y="15709"/>
                  <a:pt x="12000" y="15490"/>
                  <a:pt x="12000" y="15218"/>
                </a:cubicBezTo>
                <a:cubicBezTo>
                  <a:pt x="12000" y="14947"/>
                  <a:pt x="11732" y="14727"/>
                  <a:pt x="11400" y="14727"/>
                </a:cubicBezTo>
              </a:path>
            </a:pathLst>
          </a:custGeom>
          <a:solidFill>
            <a:schemeClr val="tx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2" name="Shape 2835" descr="Line drawing of a tablet. " title="Website or digital asset icon">
            <a:extLst>
              <a:ext uri="{FF2B5EF4-FFF2-40B4-BE49-F238E27FC236}">
                <a16:creationId xmlns:a16="http://schemas.microsoft.com/office/drawing/2014/main" id="{20B239FC-4CF5-A341-BD3A-7EF8E555BF57}"/>
              </a:ext>
            </a:extLst>
          </p:cNvPr>
          <p:cNvSpPr/>
          <p:nvPr/>
        </p:nvSpPr>
        <p:spPr>
          <a:xfrm>
            <a:off x="5905376" y="4872436"/>
            <a:ext cx="424192" cy="424192"/>
          </a:xfrm>
          <a:custGeom>
            <a:avLst/>
            <a:gdLst/>
            <a:ahLst/>
            <a:cxnLst>
              <a:cxn ang="0">
                <a:pos x="wd2" y="hd2"/>
              </a:cxn>
              <a:cxn ang="5400000">
                <a:pos x="wd2" y="hd2"/>
              </a:cxn>
              <a:cxn ang="10800000">
                <a:pos x="wd2" y="hd2"/>
              </a:cxn>
              <a:cxn ang="16200000">
                <a:pos x="wd2" y="hd2"/>
              </a:cxn>
            </a:cxnLst>
            <a:rect l="0" t="0" r="r" b="b"/>
            <a:pathLst>
              <a:path w="21600" h="21600" extrusionOk="0">
                <a:moveTo>
                  <a:pt x="15218" y="5891"/>
                </a:moveTo>
                <a:lnTo>
                  <a:pt x="8345" y="5891"/>
                </a:lnTo>
                <a:cubicBezTo>
                  <a:pt x="8075" y="5891"/>
                  <a:pt x="7855" y="6111"/>
                  <a:pt x="7855" y="6382"/>
                </a:cubicBezTo>
                <a:cubicBezTo>
                  <a:pt x="7855" y="6653"/>
                  <a:pt x="8075" y="6873"/>
                  <a:pt x="8345" y="6873"/>
                </a:cubicBezTo>
                <a:lnTo>
                  <a:pt x="15218" y="6873"/>
                </a:lnTo>
                <a:cubicBezTo>
                  <a:pt x="15489" y="6873"/>
                  <a:pt x="15709" y="6653"/>
                  <a:pt x="15709" y="6382"/>
                </a:cubicBezTo>
                <a:cubicBezTo>
                  <a:pt x="15709" y="6111"/>
                  <a:pt x="15489" y="5891"/>
                  <a:pt x="15218" y="5891"/>
                </a:cubicBezTo>
                <a:moveTo>
                  <a:pt x="6382" y="5891"/>
                </a:moveTo>
                <a:cubicBezTo>
                  <a:pt x="6111" y="5891"/>
                  <a:pt x="5891" y="6111"/>
                  <a:pt x="5891" y="6382"/>
                </a:cubicBezTo>
                <a:cubicBezTo>
                  <a:pt x="5891" y="6653"/>
                  <a:pt x="6111" y="6873"/>
                  <a:pt x="6382" y="6873"/>
                </a:cubicBezTo>
                <a:cubicBezTo>
                  <a:pt x="6653" y="6873"/>
                  <a:pt x="6873" y="6653"/>
                  <a:pt x="6873" y="6382"/>
                </a:cubicBezTo>
                <a:cubicBezTo>
                  <a:pt x="6873" y="6111"/>
                  <a:pt x="6653" y="5891"/>
                  <a:pt x="6382" y="5891"/>
                </a:cubicBezTo>
                <a:moveTo>
                  <a:pt x="19636" y="0"/>
                </a:moveTo>
                <a:lnTo>
                  <a:pt x="5891" y="0"/>
                </a:lnTo>
                <a:cubicBezTo>
                  <a:pt x="4806" y="0"/>
                  <a:pt x="3927" y="879"/>
                  <a:pt x="3927" y="1964"/>
                </a:cubicBezTo>
                <a:lnTo>
                  <a:pt x="3927" y="2455"/>
                </a:lnTo>
                <a:cubicBezTo>
                  <a:pt x="3927" y="2726"/>
                  <a:pt x="4147" y="2945"/>
                  <a:pt x="4418" y="2945"/>
                </a:cubicBezTo>
                <a:cubicBezTo>
                  <a:pt x="4689"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2"/>
                  <a:pt x="20178" y="16691"/>
                  <a:pt x="19636" y="16691"/>
                </a:cubicBezTo>
                <a:lnTo>
                  <a:pt x="19145" y="16691"/>
                </a:lnTo>
                <a:cubicBezTo>
                  <a:pt x="18875" y="16691"/>
                  <a:pt x="18655" y="16910"/>
                  <a:pt x="18655" y="17182"/>
                </a:cubicBezTo>
                <a:cubicBezTo>
                  <a:pt x="18655" y="17453"/>
                  <a:pt x="18875" y="17673"/>
                  <a:pt x="19145" y="17673"/>
                </a:cubicBezTo>
                <a:lnTo>
                  <a:pt x="19636" y="17673"/>
                </a:lnTo>
                <a:cubicBezTo>
                  <a:pt x="20721" y="17673"/>
                  <a:pt x="21600" y="16794"/>
                  <a:pt x="21600" y="15709"/>
                </a:cubicBezTo>
                <a:lnTo>
                  <a:pt x="21600" y="1964"/>
                </a:lnTo>
                <a:cubicBezTo>
                  <a:pt x="21600" y="879"/>
                  <a:pt x="20721" y="0"/>
                  <a:pt x="19636" y="0"/>
                </a:cubicBezTo>
                <a:moveTo>
                  <a:pt x="2455" y="5891"/>
                </a:moveTo>
                <a:cubicBezTo>
                  <a:pt x="2184" y="5891"/>
                  <a:pt x="1964" y="6111"/>
                  <a:pt x="1964" y="6382"/>
                </a:cubicBezTo>
                <a:cubicBezTo>
                  <a:pt x="1964" y="6653"/>
                  <a:pt x="2184" y="6873"/>
                  <a:pt x="2455" y="6873"/>
                </a:cubicBezTo>
                <a:cubicBezTo>
                  <a:pt x="2725" y="6873"/>
                  <a:pt x="2945" y="6653"/>
                  <a:pt x="2945" y="6382"/>
                </a:cubicBezTo>
                <a:cubicBezTo>
                  <a:pt x="2945" y="6111"/>
                  <a:pt x="2725" y="5891"/>
                  <a:pt x="2455" y="5891"/>
                </a:cubicBezTo>
                <a:moveTo>
                  <a:pt x="4418" y="5891"/>
                </a:moveTo>
                <a:cubicBezTo>
                  <a:pt x="4147" y="5891"/>
                  <a:pt x="3927" y="6111"/>
                  <a:pt x="3927" y="6382"/>
                </a:cubicBezTo>
                <a:cubicBezTo>
                  <a:pt x="3927" y="6653"/>
                  <a:pt x="4147" y="6873"/>
                  <a:pt x="4418" y="6873"/>
                </a:cubicBezTo>
                <a:cubicBezTo>
                  <a:pt x="4689" y="6873"/>
                  <a:pt x="4909" y="6653"/>
                  <a:pt x="4909" y="6382"/>
                </a:cubicBezTo>
                <a:cubicBezTo>
                  <a:pt x="4909" y="6111"/>
                  <a:pt x="4689" y="5891"/>
                  <a:pt x="4418" y="5891"/>
                </a:cubicBezTo>
                <a:moveTo>
                  <a:pt x="16691" y="7855"/>
                </a:moveTo>
                <a:lnTo>
                  <a:pt x="982" y="7855"/>
                </a:lnTo>
                <a:lnTo>
                  <a:pt x="982" y="5891"/>
                </a:lnTo>
                <a:cubicBezTo>
                  <a:pt x="982" y="5349"/>
                  <a:pt x="1422" y="4909"/>
                  <a:pt x="1964" y="4909"/>
                </a:cubicBezTo>
                <a:lnTo>
                  <a:pt x="15709" y="4909"/>
                </a:lnTo>
                <a:cubicBezTo>
                  <a:pt x="16251" y="4909"/>
                  <a:pt x="16691" y="5349"/>
                  <a:pt x="16691" y="5891"/>
                </a:cubicBezTo>
                <a:cubicBezTo>
                  <a:pt x="16691" y="5891"/>
                  <a:pt x="16691" y="7855"/>
                  <a:pt x="16691" y="7855"/>
                </a:cubicBezTo>
                <a:close/>
                <a:moveTo>
                  <a:pt x="16691" y="19636"/>
                </a:moveTo>
                <a:cubicBezTo>
                  <a:pt x="16691" y="20178"/>
                  <a:pt x="16251" y="20618"/>
                  <a:pt x="15709" y="20618"/>
                </a:cubicBezTo>
                <a:lnTo>
                  <a:pt x="1964" y="20618"/>
                </a:lnTo>
                <a:cubicBezTo>
                  <a:pt x="1422" y="20618"/>
                  <a:pt x="982" y="20178"/>
                  <a:pt x="982" y="19636"/>
                </a:cubicBezTo>
                <a:lnTo>
                  <a:pt x="982" y="8836"/>
                </a:lnTo>
                <a:lnTo>
                  <a:pt x="16691" y="8836"/>
                </a:lnTo>
                <a:cubicBezTo>
                  <a:pt x="16691" y="8836"/>
                  <a:pt x="16691" y="19636"/>
                  <a:pt x="16691" y="19636"/>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path>
            </a:pathLst>
          </a:custGeom>
          <a:solidFill>
            <a:schemeClr val="bg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23" name="Shape 2564" descr="line drawing of a three story building" title="a11y specialist icon">
            <a:extLst>
              <a:ext uri="{FF2B5EF4-FFF2-40B4-BE49-F238E27FC236}">
                <a16:creationId xmlns:a16="http://schemas.microsoft.com/office/drawing/2014/main" id="{513D9607-78B2-8442-850D-4039F1F2BC21}"/>
              </a:ext>
            </a:extLst>
          </p:cNvPr>
          <p:cNvSpPr/>
          <p:nvPr/>
        </p:nvSpPr>
        <p:spPr>
          <a:xfrm>
            <a:off x="5893115" y="2500809"/>
            <a:ext cx="436202" cy="436202"/>
          </a:xfrm>
          <a:custGeom>
            <a:avLst/>
            <a:gdLst/>
            <a:ahLst/>
            <a:cxnLst>
              <a:cxn ang="0">
                <a:pos x="wd2" y="hd2"/>
              </a:cxn>
              <a:cxn ang="5400000">
                <a:pos x="wd2" y="hd2"/>
              </a:cxn>
              <a:cxn ang="10800000">
                <a:pos x="wd2" y="hd2"/>
              </a:cxn>
              <a:cxn ang="16200000">
                <a:pos x="wd2" y="hd2"/>
              </a:cxn>
            </a:cxnLst>
            <a:rect l="0" t="0" r="r" b="b"/>
            <a:pathLst>
              <a:path w="21600" h="21600" extrusionOk="0">
                <a:moveTo>
                  <a:pt x="9818" y="10800"/>
                </a:moveTo>
                <a:lnTo>
                  <a:pt x="11782" y="10800"/>
                </a:lnTo>
                <a:lnTo>
                  <a:pt x="11782" y="12764"/>
                </a:lnTo>
                <a:lnTo>
                  <a:pt x="9818" y="12764"/>
                </a:lnTo>
                <a:cubicBezTo>
                  <a:pt x="9818" y="12764"/>
                  <a:pt x="9818" y="10800"/>
                  <a:pt x="9818" y="10800"/>
                </a:cubicBezTo>
                <a:close/>
                <a:moveTo>
                  <a:pt x="9327" y="13745"/>
                </a:moveTo>
                <a:lnTo>
                  <a:pt x="12273" y="13745"/>
                </a:lnTo>
                <a:cubicBezTo>
                  <a:pt x="12544" y="13745"/>
                  <a:pt x="12764" y="13526"/>
                  <a:pt x="12764" y="13255"/>
                </a:cubicBezTo>
                <a:lnTo>
                  <a:pt x="12764" y="10309"/>
                </a:lnTo>
                <a:cubicBezTo>
                  <a:pt x="12764" y="10038"/>
                  <a:pt x="12544" y="9818"/>
                  <a:pt x="12273" y="9818"/>
                </a:cubicBezTo>
                <a:lnTo>
                  <a:pt x="9327" y="9818"/>
                </a:lnTo>
                <a:cubicBezTo>
                  <a:pt x="9056" y="9818"/>
                  <a:pt x="8836" y="10038"/>
                  <a:pt x="8836" y="10309"/>
                </a:cubicBezTo>
                <a:lnTo>
                  <a:pt x="8836" y="13255"/>
                </a:lnTo>
                <a:cubicBezTo>
                  <a:pt x="8836" y="13526"/>
                  <a:pt x="9056" y="13745"/>
                  <a:pt x="9327" y="13745"/>
                </a:cubicBezTo>
                <a:moveTo>
                  <a:pt x="14727" y="15709"/>
                </a:moveTo>
                <a:lnTo>
                  <a:pt x="16691" y="15709"/>
                </a:lnTo>
                <a:lnTo>
                  <a:pt x="16691" y="17673"/>
                </a:lnTo>
                <a:lnTo>
                  <a:pt x="14727" y="17673"/>
                </a:lnTo>
                <a:cubicBezTo>
                  <a:pt x="14727" y="17673"/>
                  <a:pt x="14727" y="15709"/>
                  <a:pt x="14727" y="15709"/>
                </a:cubicBezTo>
                <a:close/>
                <a:moveTo>
                  <a:pt x="14236" y="18655"/>
                </a:moveTo>
                <a:lnTo>
                  <a:pt x="17182" y="18655"/>
                </a:lnTo>
                <a:cubicBezTo>
                  <a:pt x="17453" y="18655"/>
                  <a:pt x="17673" y="18435"/>
                  <a:pt x="17673" y="18164"/>
                </a:cubicBezTo>
                <a:lnTo>
                  <a:pt x="17673" y="15218"/>
                </a:lnTo>
                <a:cubicBezTo>
                  <a:pt x="17673" y="14947"/>
                  <a:pt x="17453" y="14727"/>
                  <a:pt x="17182" y="14727"/>
                </a:cubicBezTo>
                <a:lnTo>
                  <a:pt x="14236" y="14727"/>
                </a:lnTo>
                <a:cubicBezTo>
                  <a:pt x="13965" y="14727"/>
                  <a:pt x="13745" y="14947"/>
                  <a:pt x="13745" y="15218"/>
                </a:cubicBezTo>
                <a:lnTo>
                  <a:pt x="13745" y="18164"/>
                </a:lnTo>
                <a:cubicBezTo>
                  <a:pt x="13745" y="18435"/>
                  <a:pt x="13965" y="18655"/>
                  <a:pt x="14236" y="18655"/>
                </a:cubicBezTo>
                <a:moveTo>
                  <a:pt x="9818" y="5891"/>
                </a:moveTo>
                <a:lnTo>
                  <a:pt x="11782" y="5891"/>
                </a:lnTo>
                <a:lnTo>
                  <a:pt x="11782" y="7855"/>
                </a:lnTo>
                <a:lnTo>
                  <a:pt x="9818" y="7855"/>
                </a:lnTo>
                <a:cubicBezTo>
                  <a:pt x="9818" y="7855"/>
                  <a:pt x="9818" y="5891"/>
                  <a:pt x="9818" y="5891"/>
                </a:cubicBezTo>
                <a:close/>
                <a:moveTo>
                  <a:pt x="9327" y="8836"/>
                </a:moveTo>
                <a:lnTo>
                  <a:pt x="12273" y="8836"/>
                </a:lnTo>
                <a:cubicBezTo>
                  <a:pt x="12544" y="8836"/>
                  <a:pt x="12764" y="8617"/>
                  <a:pt x="12764" y="8345"/>
                </a:cubicBezTo>
                <a:lnTo>
                  <a:pt x="12764" y="5400"/>
                </a:lnTo>
                <a:cubicBezTo>
                  <a:pt x="12764" y="5129"/>
                  <a:pt x="12544" y="4909"/>
                  <a:pt x="12273" y="4909"/>
                </a:cubicBezTo>
                <a:lnTo>
                  <a:pt x="9327" y="4909"/>
                </a:lnTo>
                <a:cubicBezTo>
                  <a:pt x="9056" y="4909"/>
                  <a:pt x="8836" y="5129"/>
                  <a:pt x="8836" y="5400"/>
                </a:cubicBezTo>
                <a:lnTo>
                  <a:pt x="8836" y="8345"/>
                </a:lnTo>
                <a:cubicBezTo>
                  <a:pt x="8836" y="8617"/>
                  <a:pt x="9056" y="8836"/>
                  <a:pt x="9327" y="8836"/>
                </a:cubicBezTo>
                <a:moveTo>
                  <a:pt x="4909" y="15709"/>
                </a:moveTo>
                <a:lnTo>
                  <a:pt x="6873" y="15709"/>
                </a:lnTo>
                <a:lnTo>
                  <a:pt x="6873" y="17673"/>
                </a:lnTo>
                <a:lnTo>
                  <a:pt x="4909" y="17673"/>
                </a:lnTo>
                <a:cubicBezTo>
                  <a:pt x="4909" y="17673"/>
                  <a:pt x="4909" y="15709"/>
                  <a:pt x="4909" y="15709"/>
                </a:cubicBezTo>
                <a:close/>
                <a:moveTo>
                  <a:pt x="4418" y="18655"/>
                </a:moveTo>
                <a:lnTo>
                  <a:pt x="7364" y="18655"/>
                </a:lnTo>
                <a:cubicBezTo>
                  <a:pt x="7635" y="18655"/>
                  <a:pt x="7855" y="18435"/>
                  <a:pt x="7855" y="18164"/>
                </a:cubicBezTo>
                <a:lnTo>
                  <a:pt x="7855" y="15218"/>
                </a:lnTo>
                <a:cubicBezTo>
                  <a:pt x="7855" y="14947"/>
                  <a:pt x="7635" y="14727"/>
                  <a:pt x="7364" y="14727"/>
                </a:cubicBezTo>
                <a:lnTo>
                  <a:pt x="4418" y="14727"/>
                </a:lnTo>
                <a:cubicBezTo>
                  <a:pt x="4147" y="14727"/>
                  <a:pt x="3927" y="14947"/>
                  <a:pt x="3927" y="15218"/>
                </a:cubicBezTo>
                <a:lnTo>
                  <a:pt x="3927" y="18164"/>
                </a:lnTo>
                <a:cubicBezTo>
                  <a:pt x="3927" y="18435"/>
                  <a:pt x="4147" y="18655"/>
                  <a:pt x="4418" y="18655"/>
                </a:cubicBezTo>
                <a:moveTo>
                  <a:pt x="14727" y="10800"/>
                </a:moveTo>
                <a:lnTo>
                  <a:pt x="16691" y="10800"/>
                </a:lnTo>
                <a:lnTo>
                  <a:pt x="16691" y="12764"/>
                </a:lnTo>
                <a:lnTo>
                  <a:pt x="14727" y="12764"/>
                </a:lnTo>
                <a:cubicBezTo>
                  <a:pt x="14727" y="12764"/>
                  <a:pt x="14727" y="10800"/>
                  <a:pt x="14727" y="10800"/>
                </a:cubicBezTo>
                <a:close/>
                <a:moveTo>
                  <a:pt x="14236" y="13745"/>
                </a:moveTo>
                <a:lnTo>
                  <a:pt x="17182" y="13745"/>
                </a:lnTo>
                <a:cubicBezTo>
                  <a:pt x="17453" y="13745"/>
                  <a:pt x="17673" y="13526"/>
                  <a:pt x="17673" y="13255"/>
                </a:cubicBezTo>
                <a:lnTo>
                  <a:pt x="17673" y="10309"/>
                </a:lnTo>
                <a:cubicBezTo>
                  <a:pt x="17673" y="10038"/>
                  <a:pt x="17453" y="9818"/>
                  <a:pt x="17182" y="9818"/>
                </a:cubicBezTo>
                <a:lnTo>
                  <a:pt x="14236" y="9818"/>
                </a:lnTo>
                <a:cubicBezTo>
                  <a:pt x="13965" y="9818"/>
                  <a:pt x="13745" y="10038"/>
                  <a:pt x="13745" y="10309"/>
                </a:cubicBezTo>
                <a:lnTo>
                  <a:pt x="13745" y="13255"/>
                </a:lnTo>
                <a:cubicBezTo>
                  <a:pt x="13745" y="13526"/>
                  <a:pt x="13965" y="13745"/>
                  <a:pt x="14236" y="13745"/>
                </a:cubicBezTo>
                <a:moveTo>
                  <a:pt x="4909" y="10800"/>
                </a:moveTo>
                <a:lnTo>
                  <a:pt x="6873" y="10800"/>
                </a:lnTo>
                <a:lnTo>
                  <a:pt x="6873" y="12764"/>
                </a:lnTo>
                <a:lnTo>
                  <a:pt x="4909" y="12764"/>
                </a:lnTo>
                <a:cubicBezTo>
                  <a:pt x="4909" y="12764"/>
                  <a:pt x="4909" y="10800"/>
                  <a:pt x="4909" y="10800"/>
                </a:cubicBezTo>
                <a:close/>
                <a:moveTo>
                  <a:pt x="4418" y="13745"/>
                </a:moveTo>
                <a:lnTo>
                  <a:pt x="7364" y="13745"/>
                </a:lnTo>
                <a:cubicBezTo>
                  <a:pt x="7635" y="13745"/>
                  <a:pt x="7855" y="13526"/>
                  <a:pt x="7855" y="13255"/>
                </a:cubicBezTo>
                <a:lnTo>
                  <a:pt x="7855" y="10309"/>
                </a:lnTo>
                <a:cubicBezTo>
                  <a:pt x="7855" y="10038"/>
                  <a:pt x="7635" y="9818"/>
                  <a:pt x="7364" y="9818"/>
                </a:cubicBezTo>
                <a:lnTo>
                  <a:pt x="4418" y="9818"/>
                </a:lnTo>
                <a:cubicBezTo>
                  <a:pt x="4147" y="9818"/>
                  <a:pt x="3927" y="10038"/>
                  <a:pt x="3927" y="10309"/>
                </a:cubicBezTo>
                <a:lnTo>
                  <a:pt x="3927" y="13255"/>
                </a:lnTo>
                <a:cubicBezTo>
                  <a:pt x="3927" y="13526"/>
                  <a:pt x="4147" y="13745"/>
                  <a:pt x="4418" y="13745"/>
                </a:cubicBezTo>
                <a:moveTo>
                  <a:pt x="4909" y="5891"/>
                </a:moveTo>
                <a:lnTo>
                  <a:pt x="6873" y="5891"/>
                </a:lnTo>
                <a:lnTo>
                  <a:pt x="6873" y="7855"/>
                </a:lnTo>
                <a:lnTo>
                  <a:pt x="4909" y="7855"/>
                </a:lnTo>
                <a:cubicBezTo>
                  <a:pt x="4909" y="7855"/>
                  <a:pt x="4909" y="5891"/>
                  <a:pt x="4909" y="5891"/>
                </a:cubicBezTo>
                <a:close/>
                <a:moveTo>
                  <a:pt x="4418" y="8836"/>
                </a:moveTo>
                <a:lnTo>
                  <a:pt x="7364" y="8836"/>
                </a:lnTo>
                <a:cubicBezTo>
                  <a:pt x="7635" y="8836"/>
                  <a:pt x="7855" y="8617"/>
                  <a:pt x="7855" y="8345"/>
                </a:cubicBezTo>
                <a:lnTo>
                  <a:pt x="7855" y="5400"/>
                </a:lnTo>
                <a:cubicBezTo>
                  <a:pt x="7855" y="5129"/>
                  <a:pt x="7635" y="4909"/>
                  <a:pt x="7364" y="4909"/>
                </a:cubicBezTo>
                <a:lnTo>
                  <a:pt x="4418" y="4909"/>
                </a:lnTo>
                <a:cubicBezTo>
                  <a:pt x="4147" y="4909"/>
                  <a:pt x="3927" y="5129"/>
                  <a:pt x="3927" y="5400"/>
                </a:cubicBezTo>
                <a:lnTo>
                  <a:pt x="3927" y="8345"/>
                </a:lnTo>
                <a:cubicBezTo>
                  <a:pt x="3927" y="8617"/>
                  <a:pt x="4147" y="8836"/>
                  <a:pt x="4418" y="8836"/>
                </a:cubicBezTo>
                <a:moveTo>
                  <a:pt x="14727" y="5891"/>
                </a:moveTo>
                <a:lnTo>
                  <a:pt x="16691" y="5891"/>
                </a:lnTo>
                <a:lnTo>
                  <a:pt x="16691" y="7855"/>
                </a:lnTo>
                <a:lnTo>
                  <a:pt x="14727" y="7855"/>
                </a:lnTo>
                <a:cubicBezTo>
                  <a:pt x="14727" y="7855"/>
                  <a:pt x="14727" y="5891"/>
                  <a:pt x="14727" y="5891"/>
                </a:cubicBezTo>
                <a:close/>
                <a:moveTo>
                  <a:pt x="14236" y="8836"/>
                </a:moveTo>
                <a:lnTo>
                  <a:pt x="17182" y="8836"/>
                </a:lnTo>
                <a:cubicBezTo>
                  <a:pt x="17453" y="8836"/>
                  <a:pt x="17673" y="8617"/>
                  <a:pt x="17673" y="8345"/>
                </a:cubicBezTo>
                <a:lnTo>
                  <a:pt x="17673" y="5400"/>
                </a:lnTo>
                <a:cubicBezTo>
                  <a:pt x="17673" y="5129"/>
                  <a:pt x="17453" y="4909"/>
                  <a:pt x="17182" y="4909"/>
                </a:cubicBezTo>
                <a:lnTo>
                  <a:pt x="14236" y="4909"/>
                </a:lnTo>
                <a:cubicBezTo>
                  <a:pt x="13965" y="4909"/>
                  <a:pt x="13745" y="5129"/>
                  <a:pt x="13745" y="5400"/>
                </a:cubicBezTo>
                <a:lnTo>
                  <a:pt x="13745" y="8345"/>
                </a:lnTo>
                <a:cubicBezTo>
                  <a:pt x="13745" y="8617"/>
                  <a:pt x="13965" y="8836"/>
                  <a:pt x="14236" y="8836"/>
                </a:cubicBezTo>
                <a:moveTo>
                  <a:pt x="19636" y="1964"/>
                </a:moveTo>
                <a:lnTo>
                  <a:pt x="1964" y="1964"/>
                </a:lnTo>
                <a:lnTo>
                  <a:pt x="1964" y="982"/>
                </a:lnTo>
                <a:lnTo>
                  <a:pt x="19636" y="982"/>
                </a:lnTo>
                <a:cubicBezTo>
                  <a:pt x="19636" y="982"/>
                  <a:pt x="19636" y="1964"/>
                  <a:pt x="19636" y="1964"/>
                </a:cubicBezTo>
                <a:close/>
                <a:moveTo>
                  <a:pt x="19636" y="20618"/>
                </a:moveTo>
                <a:lnTo>
                  <a:pt x="12764" y="20618"/>
                </a:lnTo>
                <a:lnTo>
                  <a:pt x="12764" y="15218"/>
                </a:lnTo>
                <a:cubicBezTo>
                  <a:pt x="12764" y="14947"/>
                  <a:pt x="12544" y="14727"/>
                  <a:pt x="12273" y="14727"/>
                </a:cubicBezTo>
                <a:lnTo>
                  <a:pt x="9327" y="14727"/>
                </a:lnTo>
                <a:cubicBezTo>
                  <a:pt x="9056" y="14727"/>
                  <a:pt x="8836" y="14947"/>
                  <a:pt x="8836" y="15218"/>
                </a:cubicBezTo>
                <a:lnTo>
                  <a:pt x="8836" y="20618"/>
                </a:lnTo>
                <a:lnTo>
                  <a:pt x="1964" y="20618"/>
                </a:lnTo>
                <a:lnTo>
                  <a:pt x="1964" y="2945"/>
                </a:lnTo>
                <a:lnTo>
                  <a:pt x="19636" y="2945"/>
                </a:lnTo>
                <a:cubicBezTo>
                  <a:pt x="19636" y="2945"/>
                  <a:pt x="19636" y="20618"/>
                  <a:pt x="19636" y="20618"/>
                </a:cubicBezTo>
                <a:close/>
                <a:moveTo>
                  <a:pt x="11782" y="20618"/>
                </a:moveTo>
                <a:lnTo>
                  <a:pt x="9818" y="20618"/>
                </a:lnTo>
                <a:lnTo>
                  <a:pt x="9818" y="15709"/>
                </a:lnTo>
                <a:lnTo>
                  <a:pt x="11782" y="15709"/>
                </a:lnTo>
                <a:cubicBezTo>
                  <a:pt x="11782" y="15709"/>
                  <a:pt x="11782" y="20618"/>
                  <a:pt x="11782" y="20618"/>
                </a:cubicBezTo>
                <a:close/>
                <a:moveTo>
                  <a:pt x="21109" y="1964"/>
                </a:moveTo>
                <a:lnTo>
                  <a:pt x="20618" y="1964"/>
                </a:lnTo>
                <a:lnTo>
                  <a:pt x="20618" y="491"/>
                </a:lnTo>
                <a:cubicBezTo>
                  <a:pt x="20618" y="220"/>
                  <a:pt x="20399" y="0"/>
                  <a:pt x="20127" y="0"/>
                </a:cubicBezTo>
                <a:lnTo>
                  <a:pt x="1473" y="0"/>
                </a:lnTo>
                <a:cubicBezTo>
                  <a:pt x="1201" y="0"/>
                  <a:pt x="982" y="220"/>
                  <a:pt x="982" y="491"/>
                </a:cubicBezTo>
                <a:lnTo>
                  <a:pt x="982" y="1964"/>
                </a:lnTo>
                <a:lnTo>
                  <a:pt x="491" y="1964"/>
                </a:lnTo>
                <a:cubicBezTo>
                  <a:pt x="220" y="1964"/>
                  <a:pt x="0" y="2184"/>
                  <a:pt x="0" y="2455"/>
                </a:cubicBezTo>
                <a:cubicBezTo>
                  <a:pt x="0" y="2726"/>
                  <a:pt x="220" y="2945"/>
                  <a:pt x="491" y="2945"/>
                </a:cubicBezTo>
                <a:lnTo>
                  <a:pt x="982" y="2945"/>
                </a:lnTo>
                <a:lnTo>
                  <a:pt x="982" y="21109"/>
                </a:lnTo>
                <a:cubicBezTo>
                  <a:pt x="982" y="21381"/>
                  <a:pt x="1201" y="21600"/>
                  <a:pt x="1473" y="21600"/>
                </a:cubicBezTo>
                <a:lnTo>
                  <a:pt x="20127" y="21600"/>
                </a:lnTo>
                <a:cubicBezTo>
                  <a:pt x="20399" y="21600"/>
                  <a:pt x="20618" y="21381"/>
                  <a:pt x="20618" y="21109"/>
                </a:cubicBezTo>
                <a:lnTo>
                  <a:pt x="20618" y="2945"/>
                </a:lnTo>
                <a:lnTo>
                  <a:pt x="21109" y="2945"/>
                </a:lnTo>
                <a:cubicBezTo>
                  <a:pt x="21380" y="2945"/>
                  <a:pt x="21600" y="2726"/>
                  <a:pt x="21600" y="2455"/>
                </a:cubicBezTo>
                <a:cubicBezTo>
                  <a:pt x="21600" y="2184"/>
                  <a:pt x="21380" y="1964"/>
                  <a:pt x="21109" y="1964"/>
                </a:cubicBezTo>
              </a:path>
            </a:pathLst>
          </a:custGeom>
          <a:solidFill>
            <a:schemeClr val="tx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Tree>
    <p:extLst>
      <p:ext uri="{BB962C8B-B14F-4D97-AF65-F5344CB8AC3E}">
        <p14:creationId xmlns:p14="http://schemas.microsoft.com/office/powerpoint/2010/main" val="4143636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4E56D9C-55AD-E540-8E55-584B6FD863FE}"/>
              </a:ext>
            </a:extLst>
          </p:cNvPr>
          <p:cNvSpPr/>
          <p:nvPr/>
        </p:nvSpPr>
        <p:spPr bwMode="gray">
          <a:xfrm>
            <a:off x="1418485" y="1556266"/>
            <a:ext cx="267802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err="1"/>
          </a:p>
        </p:txBody>
      </p:sp>
      <p:sp>
        <p:nvSpPr>
          <p:cNvPr id="8" name="Text Placeholder 7">
            <a:extLst>
              <a:ext uri="{FF2B5EF4-FFF2-40B4-BE49-F238E27FC236}">
                <a16:creationId xmlns:a16="http://schemas.microsoft.com/office/drawing/2014/main" id="{5D228E5C-4D87-E64A-A187-C7DBA7112E26}"/>
              </a:ext>
            </a:extLst>
          </p:cNvPr>
          <p:cNvSpPr>
            <a:spLocks noGrp="1"/>
          </p:cNvSpPr>
          <p:nvPr>
            <p:ph type="body" sz="quarter" idx="16"/>
          </p:nvPr>
        </p:nvSpPr>
        <p:spPr/>
        <p:txBody>
          <a:bodyPr/>
          <a:lstStyle/>
          <a:p>
            <a:r>
              <a:rPr lang="en-US" dirty="0"/>
              <a:t>	Client Leadership</a:t>
            </a:r>
          </a:p>
        </p:txBody>
      </p:sp>
      <p:sp>
        <p:nvSpPr>
          <p:cNvPr id="13" name="Rectangle 12">
            <a:extLst>
              <a:ext uri="{FF2B5EF4-FFF2-40B4-BE49-F238E27FC236}">
                <a16:creationId xmlns:a16="http://schemas.microsoft.com/office/drawing/2014/main" id="{C646A721-32DE-694B-A8DD-E222A29663FC}"/>
              </a:ext>
            </a:extLst>
          </p:cNvPr>
          <p:cNvSpPr/>
          <p:nvPr/>
        </p:nvSpPr>
        <p:spPr bwMode="gray">
          <a:xfrm>
            <a:off x="7052381" y="1556266"/>
            <a:ext cx="2493956"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err="1"/>
          </a:p>
        </p:txBody>
      </p:sp>
      <p:sp>
        <p:nvSpPr>
          <p:cNvPr id="5" name="Title 4">
            <a:extLst>
              <a:ext uri="{FF2B5EF4-FFF2-40B4-BE49-F238E27FC236}">
                <a16:creationId xmlns:a16="http://schemas.microsoft.com/office/drawing/2014/main" id="{9C01571C-B480-0945-89AC-4AD0136ECE31}"/>
              </a:ext>
            </a:extLst>
          </p:cNvPr>
          <p:cNvSpPr>
            <a:spLocks noGrp="1"/>
          </p:cNvSpPr>
          <p:nvPr>
            <p:ph type="title"/>
          </p:nvPr>
        </p:nvSpPr>
        <p:spPr/>
        <p:txBody>
          <a:bodyPr/>
          <a:lstStyle/>
          <a:p>
            <a:r>
              <a:rPr lang="en-US" dirty="0"/>
              <a:t>Critical Training</a:t>
            </a:r>
          </a:p>
        </p:txBody>
      </p:sp>
      <p:sp>
        <p:nvSpPr>
          <p:cNvPr id="4" name="Slide Number Placeholder 3">
            <a:extLst>
              <a:ext uri="{FF2B5EF4-FFF2-40B4-BE49-F238E27FC236}">
                <a16:creationId xmlns:a16="http://schemas.microsoft.com/office/drawing/2014/main" id="{5ABFAB15-BA5A-4E43-9C48-7A7914A5E8C3}"/>
              </a:ext>
            </a:extLst>
          </p:cNvPr>
          <p:cNvSpPr>
            <a:spLocks noGrp="1"/>
          </p:cNvSpPr>
          <p:nvPr>
            <p:ph type="sldNum" sz="quarter" idx="4"/>
          </p:nvPr>
        </p:nvSpPr>
        <p:spPr/>
        <p:txBody>
          <a:bodyPr/>
          <a:lstStyle/>
          <a:p>
            <a:fld id="{3557A5E0-42A1-4219-A27A-56DCAEF617DA}" type="slidenum">
              <a:rPr lang="en-US" smtClean="0"/>
              <a:t>18</a:t>
            </a:fld>
            <a:endParaRPr lang="en-US"/>
          </a:p>
        </p:txBody>
      </p:sp>
      <p:sp>
        <p:nvSpPr>
          <p:cNvPr id="6" name="Content Placeholder 5">
            <a:extLst>
              <a:ext uri="{FF2B5EF4-FFF2-40B4-BE49-F238E27FC236}">
                <a16:creationId xmlns:a16="http://schemas.microsoft.com/office/drawing/2014/main" id="{C8C37AF7-F63B-394C-815E-9E3B2B9FAE02}"/>
              </a:ext>
            </a:extLst>
          </p:cNvPr>
          <p:cNvSpPr>
            <a:spLocks noGrp="1"/>
          </p:cNvSpPr>
          <p:nvPr>
            <p:ph sz="quarter" idx="14"/>
          </p:nvPr>
        </p:nvSpPr>
        <p:spPr/>
        <p:txBody>
          <a:bodyPr/>
          <a:lstStyle/>
          <a:p>
            <a:pPr marL="342900" indent="-342900">
              <a:buFont typeface="Arial" panose="020B0604020202020204" pitchFamily="34" charset="0"/>
              <a:buChar char="•"/>
            </a:pPr>
            <a:r>
              <a:rPr lang="en-US" sz="2400" dirty="0"/>
              <a:t>Empathy</a:t>
            </a:r>
          </a:p>
          <a:p>
            <a:pPr marL="342900" indent="-342900">
              <a:buFont typeface="Arial" panose="020B0604020202020204" pitchFamily="34" charset="0"/>
              <a:buChar char="•"/>
            </a:pPr>
            <a:r>
              <a:rPr lang="en-US" sz="2400" dirty="0"/>
              <a:t>Reasons for design elements </a:t>
            </a:r>
          </a:p>
          <a:p>
            <a:pPr marL="342900" indent="-342900">
              <a:buFont typeface="Arial" panose="020B0604020202020204" pitchFamily="34" charset="0"/>
              <a:buChar char="•"/>
            </a:pPr>
            <a:r>
              <a:rPr lang="en-US" sz="2400" dirty="0"/>
              <a:t>Reasons for Content Author training</a:t>
            </a:r>
          </a:p>
          <a:p>
            <a:endParaRPr lang="en-US" dirty="0"/>
          </a:p>
          <a:p>
            <a:endParaRPr lang="en-US" dirty="0"/>
          </a:p>
        </p:txBody>
      </p:sp>
      <p:sp>
        <p:nvSpPr>
          <p:cNvPr id="7" name="Content Placeholder 6">
            <a:extLst>
              <a:ext uri="{FF2B5EF4-FFF2-40B4-BE49-F238E27FC236}">
                <a16:creationId xmlns:a16="http://schemas.microsoft.com/office/drawing/2014/main" id="{7820212A-C6A1-E944-9726-52BEA25384F5}"/>
              </a:ext>
            </a:extLst>
          </p:cNvPr>
          <p:cNvSpPr>
            <a:spLocks noGrp="1"/>
          </p:cNvSpPr>
          <p:nvPr>
            <p:ph sz="quarter" idx="15"/>
          </p:nvPr>
        </p:nvSpPr>
        <p:spPr/>
        <p:txBody>
          <a:bodyPr/>
          <a:lstStyle/>
          <a:p>
            <a:pPr marL="342900" indent="-342900">
              <a:buFont typeface="Arial" panose="020B0604020202020204" pitchFamily="34" charset="0"/>
              <a:buChar char="•"/>
            </a:pPr>
            <a:r>
              <a:rPr lang="en-US" sz="2400" dirty="0"/>
              <a:t>Empathy</a:t>
            </a:r>
          </a:p>
          <a:p>
            <a:pPr marL="342900" indent="-342900">
              <a:buFont typeface="Arial" panose="020B0604020202020204" pitchFamily="34" charset="0"/>
              <a:buChar char="•"/>
            </a:pPr>
            <a:r>
              <a:rPr lang="en-US" sz="2400" dirty="0"/>
              <a:t>Link language </a:t>
            </a:r>
          </a:p>
          <a:p>
            <a:pPr marL="342900" indent="-342900">
              <a:buFont typeface="Arial" panose="020B0604020202020204" pitchFamily="34" charset="0"/>
              <a:buChar char="•"/>
            </a:pPr>
            <a:r>
              <a:rPr lang="en-US" sz="2400" dirty="0"/>
              <a:t>Media: closed captioning, transcripts, audio descriptions</a:t>
            </a:r>
          </a:p>
          <a:p>
            <a:pPr marL="342900" indent="-342900">
              <a:buFont typeface="Arial" panose="020B0604020202020204" pitchFamily="34" charset="0"/>
              <a:buChar char="•"/>
            </a:pPr>
            <a:r>
              <a:rPr lang="en-US" sz="2400" dirty="0"/>
              <a:t>Alt text</a:t>
            </a:r>
          </a:p>
          <a:p>
            <a:pPr marL="342900" indent="-342900">
              <a:buFont typeface="Arial" panose="020B0604020202020204" pitchFamily="34" charset="0"/>
              <a:buChar char="•"/>
            </a:pPr>
            <a:r>
              <a:rPr lang="en-US" sz="2400" dirty="0"/>
              <a:t>Straightforward language</a:t>
            </a:r>
          </a:p>
          <a:p>
            <a:pPr marL="342900" indent="-342900">
              <a:buFont typeface="Arial" panose="020B0604020202020204" pitchFamily="34" charset="0"/>
              <a:buChar char="•"/>
            </a:pPr>
            <a:r>
              <a:rPr lang="en-US" sz="2400" dirty="0"/>
              <a:t>Use accessible widgets</a:t>
            </a:r>
          </a:p>
          <a:p>
            <a:pPr marL="342900" indent="-342900">
              <a:buFont typeface="Arial" panose="020B0604020202020204" pitchFamily="34" charset="0"/>
              <a:buChar char="•"/>
            </a:pPr>
            <a:r>
              <a:rPr lang="en-US" sz="2400" b="1" dirty="0"/>
              <a:t>New forms</a:t>
            </a:r>
          </a:p>
          <a:p>
            <a:pPr marL="342900" indent="-342900">
              <a:buFont typeface="Arial" panose="020B0604020202020204" pitchFamily="34" charset="0"/>
              <a:buChar char="•"/>
            </a:pPr>
            <a:endParaRPr lang="en-US" sz="2400" dirty="0"/>
          </a:p>
          <a:p>
            <a:endParaRPr lang="en-US" dirty="0"/>
          </a:p>
          <a:p>
            <a:endParaRPr lang="en-US" dirty="0"/>
          </a:p>
        </p:txBody>
      </p:sp>
      <p:sp>
        <p:nvSpPr>
          <p:cNvPr id="9" name="Text Placeholder 8">
            <a:extLst>
              <a:ext uri="{FF2B5EF4-FFF2-40B4-BE49-F238E27FC236}">
                <a16:creationId xmlns:a16="http://schemas.microsoft.com/office/drawing/2014/main" id="{9F94AFF8-C8EB-B24A-9BA5-AEDB4459F9E0}"/>
              </a:ext>
            </a:extLst>
          </p:cNvPr>
          <p:cNvSpPr>
            <a:spLocks noGrp="1"/>
          </p:cNvSpPr>
          <p:nvPr>
            <p:ph type="body" sz="quarter" idx="17"/>
          </p:nvPr>
        </p:nvSpPr>
        <p:spPr/>
        <p:txBody>
          <a:bodyPr/>
          <a:lstStyle/>
          <a:p>
            <a:r>
              <a:rPr lang="en-US" dirty="0"/>
              <a:t>	Content Authors</a:t>
            </a:r>
          </a:p>
        </p:txBody>
      </p:sp>
      <p:sp>
        <p:nvSpPr>
          <p:cNvPr id="10" name="Shape 2617" descr="Outline of three heads" title="Leadership icon">
            <a:extLst>
              <a:ext uri="{FF2B5EF4-FFF2-40B4-BE49-F238E27FC236}">
                <a16:creationId xmlns:a16="http://schemas.microsoft.com/office/drawing/2014/main" id="{DA000105-B876-7040-A445-4264AF669844}"/>
              </a:ext>
            </a:extLst>
          </p:cNvPr>
          <p:cNvSpPr/>
          <p:nvPr/>
        </p:nvSpPr>
        <p:spPr>
          <a:xfrm>
            <a:off x="693000" y="1453127"/>
            <a:ext cx="606143" cy="495935"/>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tx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1" name="Shape 2533" descr="line drawing of piece of paper with lines on it. " title="Content icon">
            <a:extLst>
              <a:ext uri="{FF2B5EF4-FFF2-40B4-BE49-F238E27FC236}">
                <a16:creationId xmlns:a16="http://schemas.microsoft.com/office/drawing/2014/main" id="{9D12AA37-513F-144B-96DE-3C1510702980}"/>
              </a:ext>
            </a:extLst>
          </p:cNvPr>
          <p:cNvSpPr/>
          <p:nvPr/>
        </p:nvSpPr>
        <p:spPr>
          <a:xfrm>
            <a:off x="6430656" y="1465626"/>
            <a:ext cx="431224" cy="527051"/>
          </a:xfrm>
          <a:custGeom>
            <a:avLst/>
            <a:gdLst/>
            <a:ahLst/>
            <a:cxnLst>
              <a:cxn ang="0">
                <a:pos x="wd2" y="hd2"/>
              </a:cxn>
              <a:cxn ang="5400000">
                <a:pos x="wd2" y="hd2"/>
              </a:cxn>
              <a:cxn ang="10800000">
                <a:pos x="wd2" y="hd2"/>
              </a:cxn>
              <a:cxn ang="16200000">
                <a:pos x="wd2" y="hd2"/>
              </a:cxn>
            </a:cxnLst>
            <a:rect l="0" t="0" r="r" b="b"/>
            <a:pathLst>
              <a:path w="21600" h="21600" extrusionOk="0">
                <a:moveTo>
                  <a:pt x="10800" y="8836"/>
                </a:moveTo>
                <a:lnTo>
                  <a:pt x="10800" y="5967"/>
                </a:lnTo>
                <a:lnTo>
                  <a:pt x="13929" y="8836"/>
                </a:lnTo>
                <a:cubicBezTo>
                  <a:pt x="13929" y="8836"/>
                  <a:pt x="10800" y="8836"/>
                  <a:pt x="10800" y="8836"/>
                </a:cubicBezTo>
                <a:close/>
                <a:moveTo>
                  <a:pt x="14400" y="19636"/>
                </a:moveTo>
                <a:cubicBezTo>
                  <a:pt x="14400" y="20179"/>
                  <a:pt x="13862" y="20618"/>
                  <a:pt x="13200" y="20618"/>
                </a:cubicBezTo>
                <a:lnTo>
                  <a:pt x="2400" y="20618"/>
                </a:lnTo>
                <a:cubicBezTo>
                  <a:pt x="1738" y="20618"/>
                  <a:pt x="1200" y="20179"/>
                  <a:pt x="1200" y="19636"/>
                </a:cubicBezTo>
                <a:lnTo>
                  <a:pt x="1200" y="6873"/>
                </a:lnTo>
                <a:cubicBezTo>
                  <a:pt x="1200" y="6331"/>
                  <a:pt x="1738" y="5891"/>
                  <a:pt x="2400" y="5891"/>
                </a:cubicBezTo>
                <a:lnTo>
                  <a:pt x="9600" y="5891"/>
                </a:lnTo>
                <a:lnTo>
                  <a:pt x="9600" y="8836"/>
                </a:lnTo>
                <a:cubicBezTo>
                  <a:pt x="9600" y="9378"/>
                  <a:pt x="10138" y="9818"/>
                  <a:pt x="10800" y="9818"/>
                </a:cubicBezTo>
                <a:lnTo>
                  <a:pt x="14400" y="9818"/>
                </a:lnTo>
                <a:cubicBezTo>
                  <a:pt x="14400" y="9818"/>
                  <a:pt x="14400" y="19636"/>
                  <a:pt x="14400" y="19636"/>
                </a:cubicBezTo>
                <a:close/>
                <a:moveTo>
                  <a:pt x="2400" y="4909"/>
                </a:moveTo>
                <a:cubicBezTo>
                  <a:pt x="1075" y="4909"/>
                  <a:pt x="0" y="5788"/>
                  <a:pt x="0" y="6873"/>
                </a:cubicBezTo>
                <a:lnTo>
                  <a:pt x="0" y="19636"/>
                </a:lnTo>
                <a:cubicBezTo>
                  <a:pt x="0" y="20721"/>
                  <a:pt x="1075" y="21600"/>
                  <a:pt x="2400" y="21600"/>
                </a:cubicBezTo>
                <a:lnTo>
                  <a:pt x="13200" y="21600"/>
                </a:lnTo>
                <a:cubicBezTo>
                  <a:pt x="14525" y="21600"/>
                  <a:pt x="15600" y="20721"/>
                  <a:pt x="15600" y="19636"/>
                </a:cubicBezTo>
                <a:lnTo>
                  <a:pt x="15600" y="8836"/>
                </a:lnTo>
                <a:lnTo>
                  <a:pt x="11400" y="4909"/>
                </a:lnTo>
                <a:cubicBezTo>
                  <a:pt x="11400" y="4909"/>
                  <a:pt x="2400" y="4909"/>
                  <a:pt x="2400" y="4909"/>
                </a:cubicBezTo>
                <a:close/>
                <a:moveTo>
                  <a:pt x="16800" y="3927"/>
                </a:moveTo>
                <a:lnTo>
                  <a:pt x="16800" y="1058"/>
                </a:lnTo>
                <a:lnTo>
                  <a:pt x="19929" y="3927"/>
                </a:lnTo>
                <a:cubicBezTo>
                  <a:pt x="19929" y="3927"/>
                  <a:pt x="16800" y="3927"/>
                  <a:pt x="16800" y="3927"/>
                </a:cubicBezTo>
                <a:close/>
                <a:moveTo>
                  <a:pt x="17400" y="0"/>
                </a:moveTo>
                <a:lnTo>
                  <a:pt x="8400" y="0"/>
                </a:lnTo>
                <a:cubicBezTo>
                  <a:pt x="7075" y="0"/>
                  <a:pt x="6000" y="879"/>
                  <a:pt x="6000" y="1964"/>
                </a:cubicBezTo>
                <a:lnTo>
                  <a:pt x="6000" y="3436"/>
                </a:lnTo>
                <a:cubicBezTo>
                  <a:pt x="6000" y="3708"/>
                  <a:pt x="6268" y="3927"/>
                  <a:pt x="6600" y="3927"/>
                </a:cubicBezTo>
                <a:cubicBezTo>
                  <a:pt x="6932" y="3927"/>
                  <a:pt x="7200" y="3708"/>
                  <a:pt x="7200" y="3436"/>
                </a:cubicBezTo>
                <a:lnTo>
                  <a:pt x="7200" y="1964"/>
                </a:lnTo>
                <a:cubicBezTo>
                  <a:pt x="7200" y="1422"/>
                  <a:pt x="7738" y="982"/>
                  <a:pt x="8400" y="982"/>
                </a:cubicBezTo>
                <a:lnTo>
                  <a:pt x="15600" y="982"/>
                </a:lnTo>
                <a:lnTo>
                  <a:pt x="15600" y="3927"/>
                </a:lnTo>
                <a:cubicBezTo>
                  <a:pt x="15600" y="4469"/>
                  <a:pt x="16138" y="4909"/>
                  <a:pt x="16800" y="4909"/>
                </a:cubicBezTo>
                <a:lnTo>
                  <a:pt x="20400" y="4909"/>
                </a:lnTo>
                <a:lnTo>
                  <a:pt x="20400" y="14727"/>
                </a:lnTo>
                <a:cubicBezTo>
                  <a:pt x="20400" y="15269"/>
                  <a:pt x="19862" y="15709"/>
                  <a:pt x="19200" y="15709"/>
                </a:cubicBezTo>
                <a:lnTo>
                  <a:pt x="17400" y="15709"/>
                </a:lnTo>
                <a:cubicBezTo>
                  <a:pt x="17068" y="15709"/>
                  <a:pt x="16800" y="15929"/>
                  <a:pt x="16800" y="16200"/>
                </a:cubicBezTo>
                <a:cubicBezTo>
                  <a:pt x="16800" y="16472"/>
                  <a:pt x="17068" y="16691"/>
                  <a:pt x="17400" y="16691"/>
                </a:cubicBezTo>
                <a:lnTo>
                  <a:pt x="19200" y="16691"/>
                </a:lnTo>
                <a:cubicBezTo>
                  <a:pt x="20525" y="16691"/>
                  <a:pt x="21600" y="15812"/>
                  <a:pt x="21600" y="14727"/>
                </a:cubicBezTo>
                <a:lnTo>
                  <a:pt x="21600" y="3927"/>
                </a:lnTo>
                <a:cubicBezTo>
                  <a:pt x="21600" y="3927"/>
                  <a:pt x="17400" y="0"/>
                  <a:pt x="17400" y="0"/>
                </a:cubicBezTo>
                <a:close/>
                <a:moveTo>
                  <a:pt x="3600" y="12273"/>
                </a:moveTo>
                <a:cubicBezTo>
                  <a:pt x="3600" y="12544"/>
                  <a:pt x="3868" y="12764"/>
                  <a:pt x="4200" y="12764"/>
                </a:cubicBezTo>
                <a:lnTo>
                  <a:pt x="11400" y="12764"/>
                </a:lnTo>
                <a:cubicBezTo>
                  <a:pt x="11732" y="12764"/>
                  <a:pt x="12000" y="12544"/>
                  <a:pt x="12000" y="12273"/>
                </a:cubicBezTo>
                <a:cubicBezTo>
                  <a:pt x="12000" y="12002"/>
                  <a:pt x="11732" y="11782"/>
                  <a:pt x="11400" y="11782"/>
                </a:cubicBezTo>
                <a:lnTo>
                  <a:pt x="4200" y="11782"/>
                </a:lnTo>
                <a:cubicBezTo>
                  <a:pt x="3868" y="11782"/>
                  <a:pt x="3600" y="12002"/>
                  <a:pt x="3600" y="12273"/>
                </a:cubicBezTo>
                <a:moveTo>
                  <a:pt x="4200" y="9818"/>
                </a:moveTo>
                <a:lnTo>
                  <a:pt x="6600" y="9818"/>
                </a:lnTo>
                <a:cubicBezTo>
                  <a:pt x="6932" y="9818"/>
                  <a:pt x="7200" y="9599"/>
                  <a:pt x="7200" y="9327"/>
                </a:cubicBezTo>
                <a:cubicBezTo>
                  <a:pt x="7200" y="9056"/>
                  <a:pt x="6932" y="8836"/>
                  <a:pt x="6600" y="8836"/>
                </a:cubicBezTo>
                <a:lnTo>
                  <a:pt x="4200" y="8836"/>
                </a:lnTo>
                <a:cubicBezTo>
                  <a:pt x="3868" y="8836"/>
                  <a:pt x="3600" y="9056"/>
                  <a:pt x="3600" y="9327"/>
                </a:cubicBezTo>
                <a:cubicBezTo>
                  <a:pt x="3600" y="9599"/>
                  <a:pt x="3868" y="9818"/>
                  <a:pt x="4200" y="9818"/>
                </a:cubicBezTo>
                <a:moveTo>
                  <a:pt x="9000" y="17673"/>
                </a:moveTo>
                <a:lnTo>
                  <a:pt x="4200" y="17673"/>
                </a:lnTo>
                <a:cubicBezTo>
                  <a:pt x="3868" y="17673"/>
                  <a:pt x="3600" y="17893"/>
                  <a:pt x="3600" y="18164"/>
                </a:cubicBezTo>
                <a:cubicBezTo>
                  <a:pt x="3600" y="18435"/>
                  <a:pt x="3868" y="18655"/>
                  <a:pt x="4200" y="18655"/>
                </a:cubicBezTo>
                <a:lnTo>
                  <a:pt x="9000" y="18655"/>
                </a:lnTo>
                <a:cubicBezTo>
                  <a:pt x="9332" y="18655"/>
                  <a:pt x="9600" y="18435"/>
                  <a:pt x="9600" y="18164"/>
                </a:cubicBezTo>
                <a:cubicBezTo>
                  <a:pt x="9600" y="17893"/>
                  <a:pt x="9332" y="17673"/>
                  <a:pt x="9000" y="17673"/>
                </a:cubicBezTo>
                <a:moveTo>
                  <a:pt x="11400" y="14727"/>
                </a:moveTo>
                <a:lnTo>
                  <a:pt x="4200" y="14727"/>
                </a:lnTo>
                <a:cubicBezTo>
                  <a:pt x="3868" y="14727"/>
                  <a:pt x="3600" y="14947"/>
                  <a:pt x="3600" y="15218"/>
                </a:cubicBezTo>
                <a:cubicBezTo>
                  <a:pt x="3600" y="15490"/>
                  <a:pt x="3868" y="15709"/>
                  <a:pt x="4200" y="15709"/>
                </a:cubicBezTo>
                <a:lnTo>
                  <a:pt x="11400" y="15709"/>
                </a:lnTo>
                <a:cubicBezTo>
                  <a:pt x="11732" y="15709"/>
                  <a:pt x="12000" y="15490"/>
                  <a:pt x="12000" y="15218"/>
                </a:cubicBezTo>
                <a:cubicBezTo>
                  <a:pt x="12000" y="14947"/>
                  <a:pt x="11732" y="14727"/>
                  <a:pt x="11400" y="14727"/>
                </a:cubicBezTo>
              </a:path>
            </a:pathLst>
          </a:custGeom>
          <a:solidFill>
            <a:schemeClr val="tx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Tree>
    <p:extLst>
      <p:ext uri="{BB962C8B-B14F-4D97-AF65-F5344CB8AC3E}">
        <p14:creationId xmlns:p14="http://schemas.microsoft.com/office/powerpoint/2010/main" val="194346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20"/>
          </p:nvPr>
        </p:nvSpPr>
        <p:spPr>
          <a:ln>
            <a:noFill/>
          </a:ln>
        </p:spPr>
        <p:txBody>
          <a:bodyPr/>
          <a:lstStyle/>
          <a:p>
            <a:r>
              <a:rPr lang="en-US" dirty="0"/>
              <a:t>“</a:t>
            </a:r>
          </a:p>
        </p:txBody>
      </p:sp>
      <p:sp>
        <p:nvSpPr>
          <p:cNvPr id="9" name="Text Placeholder 8"/>
          <p:cNvSpPr>
            <a:spLocks noGrp="1"/>
          </p:cNvSpPr>
          <p:nvPr>
            <p:ph type="body" sz="quarter" idx="19"/>
          </p:nvPr>
        </p:nvSpPr>
        <p:spPr/>
        <p:txBody>
          <a:bodyPr/>
          <a:lstStyle/>
          <a:p>
            <a:r>
              <a:rPr lang="en-US" dirty="0"/>
              <a:t>Empathy Training</a:t>
            </a:r>
          </a:p>
        </p:txBody>
      </p:sp>
      <p:sp>
        <p:nvSpPr>
          <p:cNvPr id="4" name="Slide Number Placeholder 3"/>
          <p:cNvSpPr>
            <a:spLocks noGrp="1"/>
          </p:cNvSpPr>
          <p:nvPr>
            <p:ph type="sldNum" sz="quarter" idx="4"/>
          </p:nvPr>
        </p:nvSpPr>
        <p:spPr/>
        <p:txBody>
          <a:bodyPr/>
          <a:lstStyle/>
          <a:p>
            <a:fld id="{3557A5E0-42A1-4219-A27A-56DCAEF617DA}" type="slidenum">
              <a:rPr lang="en-US" smtClean="0"/>
              <a:t>19</a:t>
            </a:fld>
            <a:endParaRPr lang="en-US"/>
          </a:p>
        </p:txBody>
      </p:sp>
      <p:sp>
        <p:nvSpPr>
          <p:cNvPr id="7" name="Text Placeholder 6"/>
          <p:cNvSpPr>
            <a:spLocks noGrp="1"/>
          </p:cNvSpPr>
          <p:nvPr>
            <p:ph type="body" sz="quarter" idx="11"/>
          </p:nvPr>
        </p:nvSpPr>
        <p:spPr>
          <a:xfrm>
            <a:off x="6175410" y="2691058"/>
            <a:ext cx="5470490" cy="2154436"/>
          </a:xfrm>
        </p:spPr>
        <p:txBody>
          <a:bodyPr/>
          <a:lstStyle/>
          <a:p>
            <a:r>
              <a:rPr lang="en-US" dirty="0"/>
              <a:t>For people without disabilities, technology makes things convenient.  </a:t>
            </a:r>
          </a:p>
          <a:p>
            <a:r>
              <a:rPr lang="en-US" dirty="0"/>
              <a:t>For people with disabilities, it makes things possible. </a:t>
            </a:r>
          </a:p>
          <a:p>
            <a:endParaRPr lang="en-US" dirty="0"/>
          </a:p>
        </p:txBody>
      </p:sp>
      <p:sp>
        <p:nvSpPr>
          <p:cNvPr id="3" name="Text Placeholder 2"/>
          <p:cNvSpPr>
            <a:spLocks noGrp="1"/>
          </p:cNvSpPr>
          <p:nvPr>
            <p:ph type="body" sz="quarter" idx="12"/>
          </p:nvPr>
        </p:nvSpPr>
        <p:spPr>
          <a:xfrm>
            <a:off x="6175410" y="4410619"/>
            <a:ext cx="3289300" cy="369494"/>
          </a:xfrm>
        </p:spPr>
        <p:txBody>
          <a:bodyPr/>
          <a:lstStyle/>
          <a:p>
            <a:r>
              <a:rPr lang="en-US" dirty="0"/>
              <a:t>Judith Heumann</a:t>
            </a:r>
          </a:p>
        </p:txBody>
      </p:sp>
      <p:sp>
        <p:nvSpPr>
          <p:cNvPr id="11" name="Text Placeholder 10"/>
          <p:cNvSpPr>
            <a:spLocks noGrp="1"/>
          </p:cNvSpPr>
          <p:nvPr>
            <p:ph type="body" sz="quarter" idx="21"/>
          </p:nvPr>
        </p:nvSpPr>
        <p:spPr/>
        <p:txBody>
          <a:bodyPr>
            <a:scene3d>
              <a:camera prst="orthographicFront">
                <a:rot lat="0" lon="10800000" rev="0"/>
              </a:camera>
              <a:lightRig rig="threePt" dir="t"/>
            </a:scene3d>
          </a:bodyPr>
          <a:lstStyle/>
          <a:p>
            <a:r>
              <a:rPr lang="en-US" dirty="0"/>
              <a:t>“</a:t>
            </a:r>
          </a:p>
        </p:txBody>
      </p:sp>
    </p:spTree>
    <p:extLst>
      <p:ext uri="{BB962C8B-B14F-4D97-AF65-F5344CB8AC3E}">
        <p14:creationId xmlns:p14="http://schemas.microsoft.com/office/powerpoint/2010/main" val="139522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Beth Linnetz - megaGeek" title="Beth Linnetz">
            <a:extLst>
              <a:ext uri="{FF2B5EF4-FFF2-40B4-BE49-F238E27FC236}">
                <a16:creationId xmlns:a16="http://schemas.microsoft.com/office/drawing/2014/main" id="{D65E0CA7-282D-A242-ADC8-75465E29DB6F}"/>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p:pic>
      <p:pic>
        <p:nvPicPr>
          <p:cNvPr id="16" name="Picture Placeholder 15" descr="Tyrone Mitchell - superNerd" title="Tyrone Mitchell">
            <a:extLst>
              <a:ext uri="{FF2B5EF4-FFF2-40B4-BE49-F238E27FC236}">
                <a16:creationId xmlns:a16="http://schemas.microsoft.com/office/drawing/2014/main" id="{9AE59ABD-AEB8-2E40-9D96-DCECAD544729}"/>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9" name="Text Placeholder 8">
            <a:extLst>
              <a:ext uri="{FF2B5EF4-FFF2-40B4-BE49-F238E27FC236}">
                <a16:creationId xmlns:a16="http://schemas.microsoft.com/office/drawing/2014/main" id="{DD787B89-84D4-5247-991B-A4CF31FC649C}"/>
              </a:ext>
            </a:extLst>
          </p:cNvPr>
          <p:cNvSpPr>
            <a:spLocks noGrp="1"/>
          </p:cNvSpPr>
          <p:nvPr>
            <p:ph type="body" sz="quarter" idx="14"/>
          </p:nvPr>
        </p:nvSpPr>
        <p:spPr>
          <a:xfrm>
            <a:off x="2349500" y="5303520"/>
            <a:ext cx="3200400" cy="369332"/>
          </a:xfrm>
        </p:spPr>
        <p:txBody>
          <a:bodyPr/>
          <a:lstStyle/>
          <a:p>
            <a:r>
              <a:rPr lang="en-US" sz="2400" dirty="0"/>
              <a:t>Beth Linnetz</a:t>
            </a:r>
          </a:p>
        </p:txBody>
      </p:sp>
      <p:sp>
        <p:nvSpPr>
          <p:cNvPr id="10" name="Text Placeholder 9">
            <a:extLst>
              <a:ext uri="{FF2B5EF4-FFF2-40B4-BE49-F238E27FC236}">
                <a16:creationId xmlns:a16="http://schemas.microsoft.com/office/drawing/2014/main" id="{ECDF46FC-CDE4-2B46-B8D9-463E1CE88528}"/>
              </a:ext>
            </a:extLst>
          </p:cNvPr>
          <p:cNvSpPr>
            <a:spLocks noGrp="1"/>
          </p:cNvSpPr>
          <p:nvPr>
            <p:ph type="body" sz="quarter" idx="15"/>
          </p:nvPr>
        </p:nvSpPr>
        <p:spPr>
          <a:xfrm>
            <a:off x="2349500" y="5669280"/>
            <a:ext cx="3200400" cy="307777"/>
          </a:xfrm>
        </p:spPr>
        <p:txBody>
          <a:bodyPr/>
          <a:lstStyle/>
          <a:p>
            <a:r>
              <a:rPr lang="en-US" sz="2000" dirty="0"/>
              <a:t>QA, Accessibility</a:t>
            </a:r>
          </a:p>
        </p:txBody>
      </p:sp>
      <p:sp>
        <p:nvSpPr>
          <p:cNvPr id="11" name="Text Placeholder 10">
            <a:extLst>
              <a:ext uri="{FF2B5EF4-FFF2-40B4-BE49-F238E27FC236}">
                <a16:creationId xmlns:a16="http://schemas.microsoft.com/office/drawing/2014/main" id="{D992B05D-CB4D-4148-9449-4ECA14B646ED}"/>
              </a:ext>
            </a:extLst>
          </p:cNvPr>
          <p:cNvSpPr>
            <a:spLocks noGrp="1"/>
          </p:cNvSpPr>
          <p:nvPr>
            <p:ph type="body" sz="quarter" idx="18"/>
          </p:nvPr>
        </p:nvSpPr>
        <p:spPr>
          <a:xfrm>
            <a:off x="6639560" y="5303520"/>
            <a:ext cx="3200400" cy="369332"/>
          </a:xfrm>
        </p:spPr>
        <p:txBody>
          <a:bodyPr/>
          <a:lstStyle/>
          <a:p>
            <a:r>
              <a:rPr lang="en-US" sz="2400" dirty="0"/>
              <a:t>Tyrone Mitchell</a:t>
            </a:r>
          </a:p>
        </p:txBody>
      </p:sp>
      <p:sp>
        <p:nvSpPr>
          <p:cNvPr id="12" name="Text Placeholder 11">
            <a:extLst>
              <a:ext uri="{FF2B5EF4-FFF2-40B4-BE49-F238E27FC236}">
                <a16:creationId xmlns:a16="http://schemas.microsoft.com/office/drawing/2014/main" id="{D999BCED-34A0-F748-9C52-F8215BB7165F}"/>
              </a:ext>
            </a:extLst>
          </p:cNvPr>
          <p:cNvSpPr>
            <a:spLocks noGrp="1"/>
          </p:cNvSpPr>
          <p:nvPr>
            <p:ph type="body" sz="quarter" idx="19"/>
          </p:nvPr>
        </p:nvSpPr>
        <p:spPr>
          <a:xfrm>
            <a:off x="6639560" y="5669280"/>
            <a:ext cx="3200400" cy="307777"/>
          </a:xfrm>
        </p:spPr>
        <p:txBody>
          <a:bodyPr/>
          <a:lstStyle/>
          <a:p>
            <a:r>
              <a:rPr lang="en-US" sz="2000" dirty="0"/>
              <a:t>Front End Dev</a:t>
            </a:r>
          </a:p>
        </p:txBody>
      </p:sp>
      <p:sp>
        <p:nvSpPr>
          <p:cNvPr id="6" name="Title 5">
            <a:extLst>
              <a:ext uri="{FF2B5EF4-FFF2-40B4-BE49-F238E27FC236}">
                <a16:creationId xmlns:a16="http://schemas.microsoft.com/office/drawing/2014/main" id="{65094841-C15B-8446-9398-256BA0AAAFCE}"/>
              </a:ext>
            </a:extLst>
          </p:cNvPr>
          <p:cNvSpPr>
            <a:spLocks noGrp="1"/>
          </p:cNvSpPr>
          <p:nvPr>
            <p:ph type="title"/>
          </p:nvPr>
        </p:nvSpPr>
        <p:spPr/>
        <p:txBody>
          <a:bodyPr/>
          <a:lstStyle/>
          <a:p>
            <a:r>
              <a:rPr lang="en-US" dirty="0"/>
              <a:t>Nice to Meet You</a:t>
            </a:r>
          </a:p>
        </p:txBody>
      </p:sp>
    </p:spTree>
    <p:extLst>
      <p:ext uri="{BB962C8B-B14F-4D97-AF65-F5344CB8AC3E}">
        <p14:creationId xmlns:p14="http://schemas.microsoft.com/office/powerpoint/2010/main" val="1547360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788818-2BFD-B34E-AB2D-FF16A7E56924}"/>
              </a:ext>
            </a:extLst>
          </p:cNvPr>
          <p:cNvSpPr>
            <a:spLocks noGrp="1"/>
          </p:cNvSpPr>
          <p:nvPr>
            <p:ph type="sldNum" sz="quarter" idx="4"/>
          </p:nvPr>
        </p:nvSpPr>
        <p:spPr/>
        <p:txBody>
          <a:bodyPr/>
          <a:lstStyle/>
          <a:p>
            <a:fld id="{3557A5E0-42A1-4219-A27A-56DCAEF617DA}" type="slidenum">
              <a:rPr lang="en-US" smtClean="0"/>
              <a:t>20</a:t>
            </a:fld>
            <a:endParaRPr lang="en-US"/>
          </a:p>
        </p:txBody>
      </p:sp>
      <p:sp>
        <p:nvSpPr>
          <p:cNvPr id="6" name="Title 5">
            <a:extLst>
              <a:ext uri="{FF2B5EF4-FFF2-40B4-BE49-F238E27FC236}">
                <a16:creationId xmlns:a16="http://schemas.microsoft.com/office/drawing/2014/main" id="{A3CF18C7-ED2B-0C43-B358-44077C4287BC}"/>
              </a:ext>
            </a:extLst>
          </p:cNvPr>
          <p:cNvSpPr>
            <a:spLocks noGrp="1"/>
          </p:cNvSpPr>
          <p:nvPr>
            <p:ph type="title"/>
          </p:nvPr>
        </p:nvSpPr>
        <p:spPr/>
        <p:txBody>
          <a:bodyPr/>
          <a:lstStyle/>
          <a:p>
            <a:r>
              <a:rPr lang="en-US" dirty="0"/>
              <a:t>Inaccessible Form Error Handling</a:t>
            </a:r>
          </a:p>
        </p:txBody>
      </p:sp>
      <p:pic>
        <p:nvPicPr>
          <p:cNvPr id="7" name="Picture 6" descr="Out of the box error handling - top level error messages, no helper text, and input fields in error denoted by a red outline only. " title="Form error handling">
            <a:extLst>
              <a:ext uri="{FF2B5EF4-FFF2-40B4-BE49-F238E27FC236}">
                <a16:creationId xmlns:a16="http://schemas.microsoft.com/office/drawing/2014/main" id="{E493FFF6-AEB7-4948-A65F-7C9AA8F7890D}"/>
              </a:ext>
            </a:extLst>
          </p:cNvPr>
          <p:cNvPicPr>
            <a:picLocks noChangeAspect="1"/>
          </p:cNvPicPr>
          <p:nvPr/>
        </p:nvPicPr>
        <p:blipFill>
          <a:blip r:embed="rId3"/>
          <a:stretch>
            <a:fillRect/>
          </a:stretch>
        </p:blipFill>
        <p:spPr>
          <a:xfrm>
            <a:off x="550165" y="2145792"/>
            <a:ext cx="6153900" cy="2820876"/>
          </a:xfrm>
          <a:prstGeom prst="rect">
            <a:avLst/>
          </a:prstGeom>
          <a:effectLst>
            <a:outerShdw blurRad="63500" sx="102000" sy="102000" algn="ctr" rotWithShape="0">
              <a:prstClr val="black">
                <a:alpha val="0"/>
              </a:prstClr>
            </a:outerShdw>
          </a:effectLst>
        </p:spPr>
      </p:pic>
      <p:pic>
        <p:nvPicPr>
          <p:cNvPr id="8" name="Picture 7" descr="We see this error handling a lot - the little &quot;Please fill out this field&quot; message pops up on a single field in error, but disappears as soon as you move the mouse. &#10;&#10;" title="Inaccessible form error pop-up message">
            <a:extLst>
              <a:ext uri="{FF2B5EF4-FFF2-40B4-BE49-F238E27FC236}">
                <a16:creationId xmlns:a16="http://schemas.microsoft.com/office/drawing/2014/main" id="{3E3BC3B8-DCFB-C04E-9F13-9AA79E5EF920}"/>
              </a:ext>
            </a:extLst>
          </p:cNvPr>
          <p:cNvPicPr>
            <a:picLocks noChangeAspect="1"/>
          </p:cNvPicPr>
          <p:nvPr/>
        </p:nvPicPr>
        <p:blipFill>
          <a:blip r:embed="rId3"/>
          <a:stretch>
            <a:fillRect/>
          </a:stretch>
        </p:blipFill>
        <p:spPr>
          <a:xfrm>
            <a:off x="6992788" y="2194560"/>
            <a:ext cx="4647524" cy="2176008"/>
          </a:xfrm>
          <a:prstGeom prst="rect">
            <a:avLst/>
          </a:prstGeom>
          <a:effectLst>
            <a:outerShdw blurRad="63500" sx="102000" sy="102000" algn="ctr" rotWithShape="0">
              <a:prstClr val="black">
                <a:alpha val="0"/>
              </a:prstClr>
            </a:outerShdw>
          </a:effectLst>
        </p:spPr>
      </p:pic>
    </p:spTree>
    <p:extLst>
      <p:ext uri="{BB962C8B-B14F-4D97-AF65-F5344CB8AC3E}">
        <p14:creationId xmlns:p14="http://schemas.microsoft.com/office/powerpoint/2010/main" val="254151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dirty="0"/>
              <a:t>Remediate or Redesign? </a:t>
            </a:r>
          </a:p>
        </p:txBody>
      </p:sp>
      <p:sp>
        <p:nvSpPr>
          <p:cNvPr id="2" name="Slide Number Placeholder 1"/>
          <p:cNvSpPr>
            <a:spLocks noGrp="1"/>
          </p:cNvSpPr>
          <p:nvPr>
            <p:ph type="sldNum" sz="quarter" idx="4"/>
          </p:nvPr>
        </p:nvSpPr>
        <p:spPr/>
        <p:txBody>
          <a:bodyPr/>
          <a:lstStyle/>
          <a:p>
            <a:fld id="{3557A5E0-42A1-4219-A27A-56DCAEF617DA}" type="slidenum">
              <a:rPr lang="en-US" smtClean="0"/>
              <a:t>21</a:t>
            </a:fld>
            <a:endParaRPr lang="en-US" dirty="0"/>
          </a:p>
        </p:txBody>
      </p:sp>
    </p:spTree>
    <p:extLst>
      <p:ext uri="{BB962C8B-B14F-4D97-AF65-F5344CB8AC3E}">
        <p14:creationId xmlns:p14="http://schemas.microsoft.com/office/powerpoint/2010/main" val="2138399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Stairs at the beach going from the sand up to the boardwalk.  Too bad there's more boardwalk directly over the stairs to make them completely unusable!" title="Steps to nowhere">
            <a:extLst>
              <a:ext uri="{FF2B5EF4-FFF2-40B4-BE49-F238E27FC236}">
                <a16:creationId xmlns:a16="http://schemas.microsoft.com/office/drawing/2014/main" id="{1F5C5B60-D269-214C-BA64-CA2EE9775730}"/>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7" name="Rectangle 6">
            <a:extLst>
              <a:ext uri="{FF2B5EF4-FFF2-40B4-BE49-F238E27FC236}">
                <a16:creationId xmlns:a16="http://schemas.microsoft.com/office/drawing/2014/main" id="{CD50E529-F50C-624E-9E26-7EA8E5282C6B}"/>
              </a:ext>
            </a:extLst>
          </p:cNvPr>
          <p:cNvSpPr/>
          <p:nvPr/>
        </p:nvSpPr>
        <p:spPr>
          <a:xfrm>
            <a:off x="402336" y="2011680"/>
            <a:ext cx="3840480" cy="585216"/>
          </a:xfrm>
          <a:prstGeom prst="rect">
            <a:avLst/>
          </a:prstGeom>
          <a:solidFill>
            <a:srgbClr val="FFF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6" name="Text Placeholder 5">
            <a:extLst>
              <a:ext uri="{FF2B5EF4-FFF2-40B4-BE49-F238E27FC236}">
                <a16:creationId xmlns:a16="http://schemas.microsoft.com/office/drawing/2014/main" id="{E244D286-BE09-0042-8EEB-663A7895CBCF}"/>
              </a:ext>
            </a:extLst>
          </p:cNvPr>
          <p:cNvSpPr>
            <a:spLocks noGrp="1"/>
          </p:cNvSpPr>
          <p:nvPr>
            <p:ph type="body" sz="quarter" idx="19"/>
          </p:nvPr>
        </p:nvSpPr>
        <p:spPr/>
        <p:txBody>
          <a:bodyPr/>
          <a:lstStyle/>
          <a:p>
            <a:r>
              <a:rPr lang="en-US" dirty="0"/>
              <a:t>Remediate vs. Redesign?</a:t>
            </a:r>
          </a:p>
          <a:p>
            <a:pPr lvl="1"/>
            <a:endParaRPr lang="en-US" dirty="0"/>
          </a:p>
          <a:p>
            <a:pPr lvl="1">
              <a:spcBef>
                <a:spcPts val="0"/>
              </a:spcBef>
            </a:pPr>
            <a:r>
              <a:rPr lang="en-US" sz="2400" dirty="0"/>
              <a:t>Remediation Challenges:</a:t>
            </a:r>
          </a:p>
          <a:p>
            <a:pPr lvl="2"/>
            <a:endParaRPr lang="en-US" dirty="0"/>
          </a:p>
          <a:p>
            <a:pPr lvl="2"/>
            <a:r>
              <a:rPr lang="en-US" sz="2400" dirty="0"/>
              <a:t>Branding</a:t>
            </a:r>
          </a:p>
          <a:p>
            <a:pPr lvl="2"/>
            <a:r>
              <a:rPr lang="en-US" sz="2400" dirty="0"/>
              <a:t>Media Libraries</a:t>
            </a:r>
          </a:p>
          <a:p>
            <a:pPr lvl="2"/>
            <a:r>
              <a:rPr lang="en-US" sz="2400" dirty="0"/>
              <a:t>Legacy PDF Files</a:t>
            </a:r>
          </a:p>
          <a:p>
            <a:pPr lvl="2"/>
            <a:r>
              <a:rPr lang="en-US" sz="2400" dirty="0"/>
              <a:t>Content Management Systems</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91C7F478-6657-0443-BB97-8A333FE423D9}"/>
              </a:ext>
            </a:extLst>
          </p:cNvPr>
          <p:cNvSpPr>
            <a:spLocks noGrp="1"/>
          </p:cNvSpPr>
          <p:nvPr>
            <p:ph type="sldNum" sz="quarter" idx="4"/>
          </p:nvPr>
        </p:nvSpPr>
        <p:spPr/>
        <p:txBody>
          <a:bodyPr/>
          <a:lstStyle/>
          <a:p>
            <a:fld id="{3557A5E0-42A1-4219-A27A-56DCAEF617DA}" type="slidenum">
              <a:rPr lang="en-US" smtClean="0"/>
              <a:t>22</a:t>
            </a:fld>
            <a:endParaRPr lang="en-US"/>
          </a:p>
        </p:txBody>
      </p:sp>
    </p:spTree>
    <p:extLst>
      <p:ext uri="{BB962C8B-B14F-4D97-AF65-F5344CB8AC3E}">
        <p14:creationId xmlns:p14="http://schemas.microsoft.com/office/powerpoint/2010/main" val="102134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03EBF67-3891-E44C-BD51-7F86B7DB2419}"/>
              </a:ext>
            </a:extLst>
          </p:cNvPr>
          <p:cNvSpPr>
            <a:spLocks noGrp="1"/>
          </p:cNvSpPr>
          <p:nvPr>
            <p:ph sz="quarter" idx="14"/>
          </p:nvPr>
        </p:nvSpPr>
        <p:spPr/>
        <p:txBody>
          <a:bodyPr/>
          <a:lstStyle/>
          <a:p>
            <a:pPr marL="342900" indent="-342900">
              <a:buFont typeface="Arial" panose="020B0604020202020204" pitchFamily="34" charset="0"/>
              <a:buChar char="•"/>
            </a:pPr>
            <a:r>
              <a:rPr lang="en-US" sz="2400" dirty="0"/>
              <a:t>Some common modules may need to be rebuilt from scratch</a:t>
            </a:r>
          </a:p>
          <a:p>
            <a:pPr marL="342900" indent="-342900">
              <a:buFont typeface="Arial" panose="020B0604020202020204" pitchFamily="34" charset="0"/>
              <a:buChar char="•"/>
            </a:pPr>
            <a:r>
              <a:rPr lang="en-US" sz="2400" dirty="0"/>
              <a:t>Many sites have code inconsistencies</a:t>
            </a:r>
          </a:p>
          <a:p>
            <a:pPr marL="342900" indent="-342900">
              <a:buFont typeface="Arial" panose="020B0604020202020204" pitchFamily="34" charset="0"/>
              <a:buChar char="•"/>
            </a:pPr>
            <a:r>
              <a:rPr lang="en-US" sz="2400" dirty="0"/>
              <a:t>Brand colors:</a:t>
            </a:r>
          </a:p>
          <a:p>
            <a:endParaRPr lang="en-US" dirty="0"/>
          </a:p>
          <a:p>
            <a:endParaRPr lang="en-US" dirty="0"/>
          </a:p>
        </p:txBody>
      </p:sp>
      <p:sp>
        <p:nvSpPr>
          <p:cNvPr id="5" name="Title 4">
            <a:extLst>
              <a:ext uri="{FF2B5EF4-FFF2-40B4-BE49-F238E27FC236}">
                <a16:creationId xmlns:a16="http://schemas.microsoft.com/office/drawing/2014/main" id="{8A4AEA09-1882-AE42-8F74-9B64A6F00567}"/>
              </a:ext>
            </a:extLst>
          </p:cNvPr>
          <p:cNvSpPr>
            <a:spLocks noGrp="1"/>
          </p:cNvSpPr>
          <p:nvPr>
            <p:ph type="title"/>
          </p:nvPr>
        </p:nvSpPr>
        <p:spPr/>
        <p:txBody>
          <a:bodyPr/>
          <a:lstStyle/>
          <a:p>
            <a:r>
              <a:rPr lang="en-US" dirty="0"/>
              <a:t>Remediating Existing Content</a:t>
            </a:r>
          </a:p>
        </p:txBody>
      </p:sp>
      <p:sp>
        <p:nvSpPr>
          <p:cNvPr id="4" name="Slide Number Placeholder 3">
            <a:extLst>
              <a:ext uri="{FF2B5EF4-FFF2-40B4-BE49-F238E27FC236}">
                <a16:creationId xmlns:a16="http://schemas.microsoft.com/office/drawing/2014/main" id="{BB4E720E-133A-4A4C-8257-AB94A9A39239}"/>
              </a:ext>
            </a:extLst>
          </p:cNvPr>
          <p:cNvSpPr>
            <a:spLocks noGrp="1"/>
          </p:cNvSpPr>
          <p:nvPr>
            <p:ph type="sldNum" sz="quarter" idx="4"/>
          </p:nvPr>
        </p:nvSpPr>
        <p:spPr/>
        <p:txBody>
          <a:bodyPr/>
          <a:lstStyle/>
          <a:p>
            <a:fld id="{3557A5E0-42A1-4219-A27A-56DCAEF617DA}" type="slidenum">
              <a:rPr lang="en-US" smtClean="0"/>
              <a:t>23</a:t>
            </a:fld>
            <a:endParaRPr lang="en-US"/>
          </a:p>
        </p:txBody>
      </p:sp>
      <p:sp>
        <p:nvSpPr>
          <p:cNvPr id="7" name="Text Placeholder 6">
            <a:extLst>
              <a:ext uri="{FF2B5EF4-FFF2-40B4-BE49-F238E27FC236}">
                <a16:creationId xmlns:a16="http://schemas.microsoft.com/office/drawing/2014/main" id="{3CD1C7C7-B0E5-6340-BB6B-38F516AA4A19}"/>
              </a:ext>
            </a:extLst>
          </p:cNvPr>
          <p:cNvSpPr>
            <a:spLocks noGrp="1"/>
          </p:cNvSpPr>
          <p:nvPr>
            <p:ph type="body" sz="quarter" idx="15"/>
          </p:nvPr>
        </p:nvSpPr>
        <p:spPr/>
        <p:txBody>
          <a:bodyPr/>
          <a:lstStyle/>
          <a:p>
            <a:r>
              <a:rPr lang="en-US" dirty="0"/>
              <a:t>Can be an Expensive Proposition</a:t>
            </a:r>
          </a:p>
        </p:txBody>
      </p:sp>
      <p:pic>
        <p:nvPicPr>
          <p:cNvPr id="2" name="Picture 1" descr="Green gradient with white and yellow text.  The Text says &quot;student life - residence life and dining&quot; but is extremely difficult to read due to poor color contrast." title="Brand color problems"/>
          <p:cNvPicPr>
            <a:picLocks noChangeAspect="1"/>
          </p:cNvPicPr>
          <p:nvPr/>
        </p:nvPicPr>
        <p:blipFill>
          <a:blip r:embed="rId3"/>
          <a:stretch>
            <a:fillRect/>
          </a:stretch>
        </p:blipFill>
        <p:spPr>
          <a:xfrm>
            <a:off x="2596000" y="4129000"/>
            <a:ext cx="7000000" cy="1400000"/>
          </a:xfrm>
          <a:prstGeom prst="rect">
            <a:avLst/>
          </a:prstGeom>
        </p:spPr>
      </p:pic>
    </p:spTree>
    <p:extLst>
      <p:ext uri="{BB962C8B-B14F-4D97-AF65-F5344CB8AC3E}">
        <p14:creationId xmlns:p14="http://schemas.microsoft.com/office/powerpoint/2010/main" val="201116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2C2ED68-63F9-8644-92D5-A8C5B37A9B41}"/>
              </a:ext>
            </a:extLst>
          </p:cNvPr>
          <p:cNvSpPr>
            <a:spLocks noGrp="1"/>
          </p:cNvSpPr>
          <p:nvPr>
            <p:ph type="body" sz="quarter" idx="19"/>
          </p:nvPr>
        </p:nvSpPr>
        <p:spPr>
          <a:xfrm>
            <a:off x="548640" y="365760"/>
            <a:ext cx="4693920" cy="5852160"/>
          </a:xfrm>
        </p:spPr>
        <p:txBody>
          <a:bodyPr/>
          <a:lstStyle/>
          <a:p>
            <a:r>
              <a:rPr lang="en-US" dirty="0"/>
              <a:t>Avoid Remediating Existing Content</a:t>
            </a:r>
          </a:p>
          <a:p>
            <a:pPr lvl="1"/>
            <a:r>
              <a:rPr lang="en-US" sz="2400" dirty="0"/>
              <a:t>Start with an Audit</a:t>
            </a:r>
          </a:p>
          <a:p>
            <a:pPr lvl="1"/>
            <a:r>
              <a:rPr lang="en-US" sz="2400" dirty="0"/>
              <a:t>May not get to 100%</a:t>
            </a:r>
          </a:p>
          <a:p>
            <a:pPr lvl="1"/>
            <a:r>
              <a:rPr lang="en-US" sz="2400" b="0" dirty="0"/>
              <a:t>Can’t always remediate existing modules to make them 100% accessible</a:t>
            </a:r>
          </a:p>
          <a:p>
            <a:pPr lvl="1"/>
            <a:r>
              <a:rPr lang="en-US" sz="2400" b="0" dirty="0"/>
              <a:t>Pushback from the client: budget, time, developers, design elements</a:t>
            </a:r>
          </a:p>
          <a:p>
            <a:pPr lvl="1"/>
            <a:r>
              <a:rPr lang="en-US" sz="2400" b="0" dirty="0"/>
              <a:t>Goal: Improvements – make it usable, even if it’s not perfect</a:t>
            </a:r>
          </a:p>
          <a:p>
            <a:pPr lvl="1"/>
            <a:endParaRPr lang="en-US" sz="2400" dirty="0"/>
          </a:p>
          <a:p>
            <a:pPr lvl="1"/>
            <a:endParaRPr lang="en-US" sz="2400" dirty="0"/>
          </a:p>
        </p:txBody>
      </p:sp>
      <p:sp>
        <p:nvSpPr>
          <p:cNvPr id="4" name="Slide Number Placeholder 3">
            <a:extLst>
              <a:ext uri="{FF2B5EF4-FFF2-40B4-BE49-F238E27FC236}">
                <a16:creationId xmlns:a16="http://schemas.microsoft.com/office/drawing/2014/main" id="{E9914149-D539-2747-92E4-18F366253FA5}"/>
              </a:ext>
            </a:extLst>
          </p:cNvPr>
          <p:cNvSpPr>
            <a:spLocks noGrp="1"/>
          </p:cNvSpPr>
          <p:nvPr>
            <p:ph type="sldNum" sz="quarter" idx="4"/>
          </p:nvPr>
        </p:nvSpPr>
        <p:spPr/>
        <p:txBody>
          <a:bodyPr/>
          <a:lstStyle/>
          <a:p>
            <a:fld id="{3557A5E0-42A1-4219-A27A-56DCAEF617DA}" type="slidenum">
              <a:rPr lang="en-US" smtClean="0"/>
              <a:t>24</a:t>
            </a:fld>
            <a:endParaRPr lang="en-US"/>
          </a:p>
        </p:txBody>
      </p:sp>
      <p:pic>
        <p:nvPicPr>
          <p:cNvPr id="9" name="Picture 8" descr="Comic showing two men looking at a laptop screen.  One says to the other, &quot;But my site is accessible.  See the little handrail icons on it?&quot;" title="&quot;But my site is accessible.  See the little handrail icons on it?&quot; Comic">
            <a:extLst>
              <a:ext uri="{FF2B5EF4-FFF2-40B4-BE49-F238E27FC236}">
                <a16:creationId xmlns:a16="http://schemas.microsoft.com/office/drawing/2014/main" id="{372575B5-DA33-574F-8376-C2996DE3718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608321" y="1089967"/>
            <a:ext cx="6398732" cy="4678065"/>
          </a:xfrm>
          <a:prstGeom prst="rect">
            <a:avLst/>
          </a:prstGeom>
          <a:ln w="3175">
            <a:solidFill>
              <a:schemeClr val="accent6">
                <a:lumMod val="40000"/>
                <a:lumOff val="60000"/>
              </a:schemeClr>
            </a:solidFill>
          </a:ln>
        </p:spPr>
      </p:pic>
    </p:spTree>
    <p:extLst>
      <p:ext uri="{BB962C8B-B14F-4D97-AF65-F5344CB8AC3E}">
        <p14:creationId xmlns:p14="http://schemas.microsoft.com/office/powerpoint/2010/main" val="34643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D0C605-5949-BB4A-9B42-1DA6E9B4DBA7}"/>
              </a:ext>
            </a:extLst>
          </p:cNvPr>
          <p:cNvSpPr>
            <a:spLocks noGrp="1"/>
          </p:cNvSpPr>
          <p:nvPr>
            <p:ph type="sldNum" sz="quarter" idx="4"/>
          </p:nvPr>
        </p:nvSpPr>
        <p:spPr/>
        <p:txBody>
          <a:bodyPr/>
          <a:lstStyle/>
          <a:p>
            <a:fld id="{3557A5E0-42A1-4219-A27A-56DCAEF617DA}" type="slidenum">
              <a:rPr lang="en-US" smtClean="0"/>
              <a:t>25</a:t>
            </a:fld>
            <a:endParaRPr lang="en-US" dirty="0"/>
          </a:p>
        </p:txBody>
      </p:sp>
      <p:sp>
        <p:nvSpPr>
          <p:cNvPr id="5" name="Text Placeholder 4">
            <a:extLst>
              <a:ext uri="{FF2B5EF4-FFF2-40B4-BE49-F238E27FC236}">
                <a16:creationId xmlns:a16="http://schemas.microsoft.com/office/drawing/2014/main" id="{8B527A04-FF17-3C4C-B151-5E6A7F85CB1B}"/>
              </a:ext>
            </a:extLst>
          </p:cNvPr>
          <p:cNvSpPr>
            <a:spLocks noGrp="1"/>
          </p:cNvSpPr>
          <p:nvPr>
            <p:ph type="body" sz="quarter" idx="12"/>
          </p:nvPr>
        </p:nvSpPr>
        <p:spPr/>
        <p:txBody>
          <a:bodyPr/>
          <a:lstStyle/>
          <a:p>
            <a:r>
              <a:rPr lang="en-US" dirty="0"/>
              <a:t>Site Redesign	</a:t>
            </a:r>
          </a:p>
        </p:txBody>
      </p:sp>
      <p:sp>
        <p:nvSpPr>
          <p:cNvPr id="6" name="Content Placeholder 5">
            <a:extLst>
              <a:ext uri="{FF2B5EF4-FFF2-40B4-BE49-F238E27FC236}">
                <a16:creationId xmlns:a16="http://schemas.microsoft.com/office/drawing/2014/main" id="{67624126-CCB6-C444-9956-328A6205496B}"/>
              </a:ext>
            </a:extLst>
          </p:cNvPr>
          <p:cNvSpPr>
            <a:spLocks noGrp="1"/>
          </p:cNvSpPr>
          <p:nvPr>
            <p:ph sz="quarter" idx="13"/>
          </p:nvPr>
        </p:nvSpPr>
        <p:spPr>
          <a:xfrm>
            <a:off x="5516880" y="548639"/>
            <a:ext cx="6211824" cy="5668963"/>
          </a:xfrm>
        </p:spPr>
        <p:txBody>
          <a:bodyPr>
            <a:normAutofit/>
          </a:bodyPr>
          <a:lstStyle/>
          <a:p>
            <a:r>
              <a:rPr lang="en-US" sz="2400" dirty="0"/>
              <a:t>In a site redesign, accessibility can add as little as 5-10% to the cost of the build, vs. 50% or more for remediation</a:t>
            </a:r>
          </a:p>
        </p:txBody>
      </p:sp>
    </p:spTree>
    <p:extLst>
      <p:ext uri="{BB962C8B-B14F-4D97-AF65-F5344CB8AC3E}">
        <p14:creationId xmlns:p14="http://schemas.microsoft.com/office/powerpoint/2010/main" val="54142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50037" y="1501140"/>
            <a:ext cx="11090275" cy="4023360"/>
          </a:xfrm>
        </p:spPr>
        <p:txBody>
          <a:bodyPr/>
          <a:lstStyle/>
          <a:p>
            <a:pPr marL="342900" indent="-342900">
              <a:buAutoNum type="arabicPeriod"/>
            </a:pPr>
            <a:r>
              <a:rPr lang="en-US" sz="2400" dirty="0"/>
              <a:t>Understand your audience – a redesign includes a full discovery process; this means you can focus on improving the features that will most benefit your users</a:t>
            </a:r>
          </a:p>
          <a:p>
            <a:pPr lvl="2" indent="0">
              <a:buNone/>
            </a:pPr>
            <a:r>
              <a:rPr lang="en-US" sz="2400" dirty="0"/>
              <a:t>Ex: Students require different accommodations than a geriatric audience; who are you targeting, what are the goals for each? </a:t>
            </a:r>
          </a:p>
          <a:p>
            <a:pPr marL="342900" indent="-342900">
              <a:buFont typeface="+mj-lt"/>
              <a:buAutoNum type="arabicPeriod"/>
            </a:pPr>
            <a:r>
              <a:rPr lang="en-US" sz="2400" dirty="0"/>
              <a:t>Design/color palette takes accessibility needs into account from the beginning. No need to go back and change existing designs</a:t>
            </a:r>
          </a:p>
          <a:p>
            <a:pPr marL="342900" indent="-342900">
              <a:buFont typeface="+mj-lt"/>
              <a:buAutoNum type="arabicPeriod"/>
            </a:pPr>
            <a:r>
              <a:rPr lang="en-US" sz="2400" dirty="0"/>
              <a:t>Coding takes current requirements and patterns into account; no need to rebuild inaccessible widgets</a:t>
            </a:r>
          </a:p>
          <a:p>
            <a:pPr marL="342900" indent="-342900">
              <a:buAutoNum type="arabicPeriod"/>
            </a:pPr>
            <a:endParaRPr lang="en-US" dirty="0"/>
          </a:p>
          <a:p>
            <a:endParaRPr lang="en-US" dirty="0"/>
          </a:p>
        </p:txBody>
      </p:sp>
      <p:sp>
        <p:nvSpPr>
          <p:cNvPr id="3" name="Title 2"/>
          <p:cNvSpPr>
            <a:spLocks noGrp="1"/>
          </p:cNvSpPr>
          <p:nvPr>
            <p:ph type="title"/>
          </p:nvPr>
        </p:nvSpPr>
        <p:spPr/>
        <p:txBody>
          <a:bodyPr/>
          <a:lstStyle/>
          <a:p>
            <a:r>
              <a:rPr lang="en-US" dirty="0"/>
              <a:t>Benefits of Site Redesign	</a:t>
            </a:r>
          </a:p>
        </p:txBody>
      </p:sp>
      <p:sp>
        <p:nvSpPr>
          <p:cNvPr id="4" name="Slide Number Placeholder 3"/>
          <p:cNvSpPr>
            <a:spLocks noGrp="1"/>
          </p:cNvSpPr>
          <p:nvPr>
            <p:ph type="sldNum" sz="quarter" idx="4"/>
          </p:nvPr>
        </p:nvSpPr>
        <p:spPr/>
        <p:txBody>
          <a:bodyPr/>
          <a:lstStyle/>
          <a:p>
            <a:fld id="{3557A5E0-42A1-4219-A27A-56DCAEF617DA}" type="slidenum">
              <a:rPr lang="en-US" smtClean="0"/>
              <a:t>26</a:t>
            </a:fld>
            <a:endParaRPr lang="en-US" dirty="0"/>
          </a:p>
        </p:txBody>
      </p:sp>
    </p:spTree>
    <p:extLst>
      <p:ext uri="{BB962C8B-B14F-4D97-AF65-F5344CB8AC3E}">
        <p14:creationId xmlns:p14="http://schemas.microsoft.com/office/powerpoint/2010/main" val="1977474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Horse and riding galloping towards the next obstacle" title="Galloping hors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18347" b="18347"/>
          <a:stretch>
            <a:fillRect/>
          </a:stretch>
        </p:blipFill>
        <p:spPr/>
      </p:pic>
      <p:sp>
        <p:nvSpPr>
          <p:cNvPr id="7" name="Text Placeholder 6"/>
          <p:cNvSpPr>
            <a:spLocks noGrp="1"/>
          </p:cNvSpPr>
          <p:nvPr>
            <p:ph type="body" sz="quarter" idx="12"/>
          </p:nvPr>
        </p:nvSpPr>
        <p:spPr/>
        <p:txBody>
          <a:bodyPr/>
          <a:lstStyle/>
          <a:p>
            <a:r>
              <a:rPr lang="en-US" dirty="0"/>
              <a:t>Client successes</a:t>
            </a:r>
          </a:p>
        </p:txBody>
      </p:sp>
      <p:sp>
        <p:nvSpPr>
          <p:cNvPr id="4" name="Slide Number Placeholder 3"/>
          <p:cNvSpPr>
            <a:spLocks noGrp="1"/>
          </p:cNvSpPr>
          <p:nvPr>
            <p:ph type="sldNum" sz="quarter" idx="4"/>
          </p:nvPr>
        </p:nvSpPr>
        <p:spPr/>
        <p:txBody>
          <a:bodyPr/>
          <a:lstStyle/>
          <a:p>
            <a:fld id="{3557A5E0-42A1-4219-A27A-56DCAEF617DA}" type="slidenum">
              <a:rPr lang="en-US" smtClean="0"/>
              <a:t>27</a:t>
            </a:fld>
            <a:endParaRPr lang="en-US" dirty="0"/>
          </a:p>
        </p:txBody>
      </p:sp>
    </p:spTree>
    <p:extLst>
      <p:ext uri="{BB962C8B-B14F-4D97-AF65-F5344CB8AC3E}">
        <p14:creationId xmlns:p14="http://schemas.microsoft.com/office/powerpoint/2010/main" val="2941309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31E2378B-0709-494B-9919-62B2039249CC}"/>
              </a:ext>
            </a:extLst>
          </p:cNvPr>
          <p:cNvSpPr>
            <a:spLocks noGrp="1"/>
          </p:cNvSpPr>
          <p:nvPr>
            <p:ph type="body" sz="quarter" idx="12"/>
          </p:nvPr>
        </p:nvSpPr>
        <p:spPr/>
        <p:txBody>
          <a:bodyPr/>
          <a:lstStyle/>
          <a:p>
            <a:r>
              <a:rPr lang="en-US" dirty="0"/>
              <a:t>Recap</a:t>
            </a:r>
          </a:p>
        </p:txBody>
      </p:sp>
      <p:sp>
        <p:nvSpPr>
          <p:cNvPr id="3" name="Slide Number Placeholder 2">
            <a:extLst>
              <a:ext uri="{FF2B5EF4-FFF2-40B4-BE49-F238E27FC236}">
                <a16:creationId xmlns:a16="http://schemas.microsoft.com/office/drawing/2014/main" id="{063047AD-7517-664E-AD9B-00B9049A3DCC}"/>
              </a:ext>
            </a:extLst>
          </p:cNvPr>
          <p:cNvSpPr>
            <a:spLocks noGrp="1"/>
          </p:cNvSpPr>
          <p:nvPr>
            <p:ph type="sldNum" sz="quarter" idx="4"/>
          </p:nvPr>
        </p:nvSpPr>
        <p:spPr/>
        <p:txBody>
          <a:bodyPr/>
          <a:lstStyle/>
          <a:p>
            <a:fld id="{3557A5E0-42A1-4219-A27A-56DCAEF617DA}" type="slidenum">
              <a:rPr lang="en-US" smtClean="0"/>
              <a:t>28</a:t>
            </a:fld>
            <a:endParaRPr lang="en-US" dirty="0"/>
          </a:p>
        </p:txBody>
      </p:sp>
      <p:sp>
        <p:nvSpPr>
          <p:cNvPr id="10" name="Oval 9" descr="Drawing of a wrench with &quot;initial build&quot; beneath" title="Initial Build icon">
            <a:extLst>
              <a:ext uri="{FF2B5EF4-FFF2-40B4-BE49-F238E27FC236}">
                <a16:creationId xmlns:a16="http://schemas.microsoft.com/office/drawing/2014/main" id="{9D0C96BD-3A43-4140-8594-C2C12FF7513D}"/>
              </a:ext>
            </a:extLst>
          </p:cNvPr>
          <p:cNvSpPr>
            <a:spLocks noChangeAspect="1"/>
          </p:cNvSpPr>
          <p:nvPr/>
        </p:nvSpPr>
        <p:spPr>
          <a:xfrm>
            <a:off x="7565080" y="900415"/>
            <a:ext cx="2018176" cy="2018176"/>
          </a:xfrm>
          <a:prstGeom prst="ellipse">
            <a:avLst/>
          </a:prstGeom>
          <a:solidFill>
            <a:schemeClr val="accent2"/>
          </a:solidFill>
          <a:ln w="952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defTabSz="457200"/>
            <a:endParaRPr lang="en-US" b="1" dirty="0">
              <a:solidFill>
                <a:prstClr val="black"/>
              </a:solidFill>
              <a:cs typeface="Georgia"/>
            </a:endParaRPr>
          </a:p>
          <a:p>
            <a:pPr algn="ctr" defTabSz="457200"/>
            <a:endParaRPr lang="en-US" b="1" dirty="0">
              <a:solidFill>
                <a:prstClr val="black"/>
              </a:solidFill>
              <a:cs typeface="Georgia"/>
            </a:endParaRPr>
          </a:p>
          <a:p>
            <a:pPr algn="ctr" defTabSz="457200"/>
            <a:r>
              <a:rPr lang="en-US" b="1" dirty="0">
                <a:solidFill>
                  <a:schemeClr val="tx1"/>
                </a:solidFill>
                <a:cs typeface="Georgia"/>
              </a:rPr>
              <a:t>Initial Build</a:t>
            </a:r>
          </a:p>
        </p:txBody>
      </p:sp>
      <p:sp>
        <p:nvSpPr>
          <p:cNvPr id="11" name="Oval 10" descr="image of a gear enclosed by an arrow pointed clockwise. &quot;Future Enhancements&quot; written beneath&#10;" title="Future enhancements icon">
            <a:extLst>
              <a:ext uri="{FF2B5EF4-FFF2-40B4-BE49-F238E27FC236}">
                <a16:creationId xmlns:a16="http://schemas.microsoft.com/office/drawing/2014/main" id="{4FD592B4-AE71-3847-9EEE-AC079AF64893}"/>
              </a:ext>
            </a:extLst>
          </p:cNvPr>
          <p:cNvSpPr>
            <a:spLocks noChangeAspect="1"/>
          </p:cNvSpPr>
          <p:nvPr/>
        </p:nvSpPr>
        <p:spPr>
          <a:xfrm>
            <a:off x="9583256" y="3632124"/>
            <a:ext cx="2018176" cy="2018176"/>
          </a:xfrm>
          <a:prstGeom prst="ellipse">
            <a:avLst/>
          </a:prstGeom>
          <a:noFill/>
          <a:ln w="9525">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algn="ctr" defTabSz="457200"/>
            <a:endParaRPr lang="en-US" b="1" dirty="0">
              <a:solidFill>
                <a:schemeClr val="bg1"/>
              </a:solidFill>
              <a:cs typeface="Georgia"/>
            </a:endParaRPr>
          </a:p>
          <a:p>
            <a:pPr algn="ctr" defTabSz="457200"/>
            <a:endParaRPr lang="en-US" b="1" dirty="0">
              <a:solidFill>
                <a:schemeClr val="bg1"/>
              </a:solidFill>
              <a:cs typeface="Georgia"/>
            </a:endParaRPr>
          </a:p>
          <a:p>
            <a:pPr algn="ctr" defTabSz="457200"/>
            <a:r>
              <a:rPr lang="en-US" b="1" dirty="0">
                <a:solidFill>
                  <a:schemeClr val="tx1"/>
                </a:solidFill>
                <a:cs typeface="Georgia"/>
              </a:rPr>
              <a:t>Future </a:t>
            </a:r>
          </a:p>
          <a:p>
            <a:pPr algn="ctr" defTabSz="457200"/>
            <a:r>
              <a:rPr lang="en-US" b="1" dirty="0">
                <a:solidFill>
                  <a:schemeClr val="tx1"/>
                </a:solidFill>
                <a:cs typeface="Georgia"/>
              </a:rPr>
              <a:t>Enhancements</a:t>
            </a:r>
          </a:p>
        </p:txBody>
      </p:sp>
      <p:sp>
        <p:nvSpPr>
          <p:cNvPr id="12" name="Oval 11" descr="Image of a gear with &quot;content development&quot; written beneath. &#10;" title="Content Development icon">
            <a:extLst>
              <a:ext uri="{FF2B5EF4-FFF2-40B4-BE49-F238E27FC236}">
                <a16:creationId xmlns:a16="http://schemas.microsoft.com/office/drawing/2014/main" id="{42EA73B3-E621-AA41-B095-B39F50E3E8B9}"/>
              </a:ext>
            </a:extLst>
          </p:cNvPr>
          <p:cNvSpPr>
            <a:spLocks noChangeAspect="1"/>
          </p:cNvSpPr>
          <p:nvPr/>
        </p:nvSpPr>
        <p:spPr>
          <a:xfrm>
            <a:off x="5585231" y="3632124"/>
            <a:ext cx="2018176" cy="2018176"/>
          </a:xfrm>
          <a:prstGeom prst="ellipse">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algn="ctr" defTabSz="457200"/>
            <a:endParaRPr lang="en-US" b="1" dirty="0">
              <a:solidFill>
                <a:schemeClr val="bg1"/>
              </a:solidFill>
              <a:cs typeface="Georgia"/>
            </a:endParaRPr>
          </a:p>
          <a:p>
            <a:pPr algn="ctr" defTabSz="457200"/>
            <a:endParaRPr lang="en-US" b="1" dirty="0">
              <a:solidFill>
                <a:schemeClr val="tx1"/>
              </a:solidFill>
              <a:cs typeface="Georgia"/>
            </a:endParaRPr>
          </a:p>
          <a:p>
            <a:pPr algn="ctr" defTabSz="457200"/>
            <a:r>
              <a:rPr lang="en-US" b="1" dirty="0">
                <a:solidFill>
                  <a:schemeClr val="tx1"/>
                </a:solidFill>
                <a:cs typeface="Georgia"/>
              </a:rPr>
              <a:t>Content </a:t>
            </a:r>
          </a:p>
          <a:p>
            <a:pPr algn="ctr" defTabSz="457200"/>
            <a:r>
              <a:rPr lang="en-US" b="1" dirty="0">
                <a:solidFill>
                  <a:schemeClr val="tx1"/>
                </a:solidFill>
                <a:cs typeface="Georgia"/>
              </a:rPr>
              <a:t>Development</a:t>
            </a:r>
          </a:p>
        </p:txBody>
      </p:sp>
      <p:cxnSp>
        <p:nvCxnSpPr>
          <p:cNvPr id="13" name="Straight Arrow Connector 12">
            <a:extLst>
              <a:ext uri="{FF2B5EF4-FFF2-40B4-BE49-F238E27FC236}">
                <a16:creationId xmlns:a16="http://schemas.microsoft.com/office/drawing/2014/main" id="{7AC91803-E7DC-F841-844F-769854E6B6BE}"/>
              </a:ext>
            </a:extLst>
          </p:cNvPr>
          <p:cNvCxnSpPr>
            <a:stCxn id="10" idx="5"/>
          </p:cNvCxnSpPr>
          <p:nvPr/>
        </p:nvCxnSpPr>
        <p:spPr bwMode="gray">
          <a:xfrm>
            <a:off x="9287701" y="2623036"/>
            <a:ext cx="663123" cy="1009088"/>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5FA8DF2-FFEA-D444-A508-82F8F559133E}"/>
              </a:ext>
            </a:extLst>
          </p:cNvPr>
          <p:cNvCxnSpPr>
            <a:stCxn id="10" idx="3"/>
          </p:cNvCxnSpPr>
          <p:nvPr/>
        </p:nvCxnSpPr>
        <p:spPr bwMode="gray">
          <a:xfrm flipH="1">
            <a:off x="7073153" y="2623036"/>
            <a:ext cx="787482" cy="1009088"/>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Shape 2618" descr="Outline of a wrench" title="Build icon">
            <a:extLst>
              <a:ext uri="{FF2B5EF4-FFF2-40B4-BE49-F238E27FC236}">
                <a16:creationId xmlns:a16="http://schemas.microsoft.com/office/drawing/2014/main" id="{A4ACA425-82A8-9D47-AF64-C8DB85D0A069}"/>
              </a:ext>
            </a:extLst>
          </p:cNvPr>
          <p:cNvSpPr/>
          <p:nvPr/>
        </p:nvSpPr>
        <p:spPr>
          <a:xfrm>
            <a:off x="8285095" y="1331357"/>
            <a:ext cx="578146" cy="578146"/>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6" name="Shape 2592" descr="Outline of a gear" title="Development icon">
            <a:extLst>
              <a:ext uri="{FF2B5EF4-FFF2-40B4-BE49-F238E27FC236}">
                <a16:creationId xmlns:a16="http://schemas.microsoft.com/office/drawing/2014/main" id="{920864FC-34C6-6344-A870-9205899CD67E}"/>
              </a:ext>
            </a:extLst>
          </p:cNvPr>
          <p:cNvSpPr/>
          <p:nvPr/>
        </p:nvSpPr>
        <p:spPr>
          <a:xfrm>
            <a:off x="6322446" y="3974369"/>
            <a:ext cx="543746" cy="543746"/>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7" name="Shape 2843" descr="Clockwise arrow surrounding a gear" title="Future enhancements icon">
            <a:extLst>
              <a:ext uri="{FF2B5EF4-FFF2-40B4-BE49-F238E27FC236}">
                <a16:creationId xmlns:a16="http://schemas.microsoft.com/office/drawing/2014/main" id="{60A4E976-979D-1D45-B969-EEE1C7F97E86}"/>
              </a:ext>
            </a:extLst>
          </p:cNvPr>
          <p:cNvSpPr/>
          <p:nvPr/>
        </p:nvSpPr>
        <p:spPr>
          <a:xfrm>
            <a:off x="10320471" y="3974369"/>
            <a:ext cx="543746" cy="543746"/>
          </a:xfrm>
          <a:custGeom>
            <a:avLst/>
            <a:gdLst/>
            <a:ahLst/>
            <a:cxnLst>
              <a:cxn ang="0">
                <a:pos x="wd2" y="hd2"/>
              </a:cxn>
              <a:cxn ang="5400000">
                <a:pos x="wd2" y="hd2"/>
              </a:cxn>
              <a:cxn ang="10800000">
                <a:pos x="wd2" y="hd2"/>
              </a:cxn>
              <a:cxn ang="16200000">
                <a:pos x="wd2" y="hd2"/>
              </a:cxn>
            </a:cxnLst>
            <a:rect l="0" t="0" r="r" b="b"/>
            <a:pathLst>
              <a:path w="21600" h="21600" extrusionOk="0">
                <a:moveTo>
                  <a:pt x="21109" y="10309"/>
                </a:moveTo>
                <a:cubicBezTo>
                  <a:pt x="20838" y="10309"/>
                  <a:pt x="20618" y="10529"/>
                  <a:pt x="20618" y="10800"/>
                </a:cubicBezTo>
                <a:cubicBezTo>
                  <a:pt x="20618" y="16223"/>
                  <a:pt x="16223" y="20618"/>
                  <a:pt x="10800" y="20618"/>
                </a:cubicBezTo>
                <a:cubicBezTo>
                  <a:pt x="5377" y="20618"/>
                  <a:pt x="982" y="16223"/>
                  <a:pt x="982" y="10800"/>
                </a:cubicBezTo>
                <a:cubicBezTo>
                  <a:pt x="982" y="5378"/>
                  <a:pt x="5377" y="982"/>
                  <a:pt x="10800" y="982"/>
                </a:cubicBezTo>
                <a:cubicBezTo>
                  <a:pt x="14012" y="982"/>
                  <a:pt x="16860" y="2526"/>
                  <a:pt x="18652" y="4909"/>
                </a:cubicBezTo>
                <a:lnTo>
                  <a:pt x="14727" y="4909"/>
                </a:lnTo>
                <a:cubicBezTo>
                  <a:pt x="14456" y="4909"/>
                  <a:pt x="14236" y="5129"/>
                  <a:pt x="14236" y="5400"/>
                </a:cubicBezTo>
                <a:cubicBezTo>
                  <a:pt x="14236" y="5672"/>
                  <a:pt x="14456" y="5891"/>
                  <a:pt x="14727" y="5891"/>
                </a:cubicBezTo>
                <a:lnTo>
                  <a:pt x="19636" y="5891"/>
                </a:lnTo>
                <a:cubicBezTo>
                  <a:pt x="19907" y="5891"/>
                  <a:pt x="20127" y="5672"/>
                  <a:pt x="20127" y="5400"/>
                </a:cubicBezTo>
                <a:lnTo>
                  <a:pt x="20127" y="491"/>
                </a:lnTo>
                <a:cubicBezTo>
                  <a:pt x="20127" y="220"/>
                  <a:pt x="19907" y="0"/>
                  <a:pt x="19636" y="0"/>
                </a:cubicBezTo>
                <a:cubicBezTo>
                  <a:pt x="19366" y="0"/>
                  <a:pt x="19145" y="220"/>
                  <a:pt x="19145" y="491"/>
                </a:cubicBezTo>
                <a:lnTo>
                  <a:pt x="19145" y="3962"/>
                </a:lnTo>
                <a:cubicBezTo>
                  <a:pt x="17166" y="1546"/>
                  <a:pt x="14167" y="0"/>
                  <a:pt x="10800" y="0"/>
                </a:cubicBezTo>
                <a:cubicBezTo>
                  <a:pt x="4836" y="0"/>
                  <a:pt x="0" y="4836"/>
                  <a:pt x="0" y="10800"/>
                </a:cubicBezTo>
                <a:cubicBezTo>
                  <a:pt x="0" y="16765"/>
                  <a:pt x="4836" y="21600"/>
                  <a:pt x="10800" y="21600"/>
                </a:cubicBezTo>
                <a:cubicBezTo>
                  <a:pt x="16764" y="21600"/>
                  <a:pt x="21600" y="16765"/>
                  <a:pt x="21600" y="10800"/>
                </a:cubicBezTo>
                <a:cubicBezTo>
                  <a:pt x="21600" y="10529"/>
                  <a:pt x="21380" y="10309"/>
                  <a:pt x="21109" y="10309"/>
                </a:cubicBezTo>
              </a:path>
            </a:pathLst>
          </a:custGeom>
          <a:solidFill>
            <a:schemeClr val="tx1"/>
          </a:solidFill>
          <a:ln w="12700">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
        <p:nvSpPr>
          <p:cNvPr id="18" name="Shape 2591" descr="outline of a gear" title="gear icon">
            <a:extLst>
              <a:ext uri="{FF2B5EF4-FFF2-40B4-BE49-F238E27FC236}">
                <a16:creationId xmlns:a16="http://schemas.microsoft.com/office/drawing/2014/main" id="{FEA0E0DA-2D0F-424D-8B95-D4C54731DA67}"/>
              </a:ext>
            </a:extLst>
          </p:cNvPr>
          <p:cNvSpPr/>
          <p:nvPr/>
        </p:nvSpPr>
        <p:spPr>
          <a:xfrm>
            <a:off x="10433887" y="4087785"/>
            <a:ext cx="316914" cy="316914"/>
          </a:xfrm>
          <a:custGeom>
            <a:avLst/>
            <a:gdLst/>
            <a:ahLst/>
            <a:cxnLst>
              <a:cxn ang="0">
                <a:pos x="wd2" y="hd2"/>
              </a:cxn>
              <a:cxn ang="5400000">
                <a:pos x="wd2" y="hd2"/>
              </a:cxn>
              <a:cxn ang="10800000">
                <a:pos x="wd2" y="hd2"/>
              </a:cxn>
              <a:cxn ang="16200000">
                <a:pos x="wd2" y="hd2"/>
              </a:cxn>
            </a:cxnLst>
            <a:rect l="0" t="0" r="r" b="b"/>
            <a:pathLst>
              <a:path w="21600" h="21600" extrusionOk="0">
                <a:moveTo>
                  <a:pt x="10800" y="14727"/>
                </a:moveTo>
                <a:cubicBezTo>
                  <a:pt x="8631" y="14727"/>
                  <a:pt x="6873" y="12969"/>
                  <a:pt x="6873" y="10800"/>
                </a:cubicBezTo>
                <a:cubicBezTo>
                  <a:pt x="6873" y="8631"/>
                  <a:pt x="8631" y="6873"/>
                  <a:pt x="10800" y="6873"/>
                </a:cubicBezTo>
                <a:cubicBezTo>
                  <a:pt x="12969" y="6873"/>
                  <a:pt x="14727" y="8631"/>
                  <a:pt x="14727" y="10800"/>
                </a:cubicBezTo>
                <a:cubicBezTo>
                  <a:pt x="14727" y="12969"/>
                  <a:pt x="12969" y="14727"/>
                  <a:pt x="10800" y="14727"/>
                </a:cubicBezTo>
                <a:moveTo>
                  <a:pt x="10800" y="5891"/>
                </a:moveTo>
                <a:cubicBezTo>
                  <a:pt x="8088" y="5891"/>
                  <a:pt x="5891" y="8089"/>
                  <a:pt x="5891" y="10800"/>
                </a:cubicBezTo>
                <a:cubicBezTo>
                  <a:pt x="5891" y="13512"/>
                  <a:pt x="8088" y="15709"/>
                  <a:pt x="10800" y="15709"/>
                </a:cubicBezTo>
                <a:cubicBezTo>
                  <a:pt x="13512" y="15709"/>
                  <a:pt x="15709" y="13512"/>
                  <a:pt x="15709" y="10800"/>
                </a:cubicBezTo>
                <a:cubicBezTo>
                  <a:pt x="15709" y="8089"/>
                  <a:pt x="13512" y="5891"/>
                  <a:pt x="10800" y="5891"/>
                </a:cubicBezTo>
                <a:moveTo>
                  <a:pt x="20618" y="12013"/>
                </a:moveTo>
                <a:cubicBezTo>
                  <a:pt x="20614" y="12014"/>
                  <a:pt x="20611" y="12016"/>
                  <a:pt x="20607" y="12016"/>
                </a:cubicBezTo>
                <a:lnTo>
                  <a:pt x="19602" y="12268"/>
                </a:lnTo>
                <a:cubicBezTo>
                  <a:pt x="19256" y="12354"/>
                  <a:pt x="18984" y="12622"/>
                  <a:pt x="18892" y="12966"/>
                </a:cubicBezTo>
                <a:cubicBezTo>
                  <a:pt x="18703" y="13672"/>
                  <a:pt x="18421" y="14351"/>
                  <a:pt x="18053" y="14986"/>
                </a:cubicBezTo>
                <a:cubicBezTo>
                  <a:pt x="17873" y="15295"/>
                  <a:pt x="17876" y="15677"/>
                  <a:pt x="18060" y="15984"/>
                </a:cubicBezTo>
                <a:lnTo>
                  <a:pt x="18601" y="16885"/>
                </a:lnTo>
                <a:lnTo>
                  <a:pt x="16886" y="18600"/>
                </a:lnTo>
                <a:cubicBezTo>
                  <a:pt x="16882" y="18599"/>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1" y="18415"/>
                  <a:pt x="6617" y="18049"/>
                </a:cubicBezTo>
                <a:cubicBezTo>
                  <a:pt x="6465" y="17961"/>
                  <a:pt x="6296" y="17917"/>
                  <a:pt x="6127" y="17917"/>
                </a:cubicBezTo>
                <a:cubicBezTo>
                  <a:pt x="5951" y="17917"/>
                  <a:pt x="5777" y="17964"/>
                  <a:pt x="5621" y="18057"/>
                </a:cubicBezTo>
                <a:lnTo>
                  <a:pt x="4725" y="18595"/>
                </a:lnTo>
                <a:cubicBezTo>
                  <a:pt x="4722" y="18597"/>
                  <a:pt x="4718" y="18599"/>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3"/>
                </a:cubicBezTo>
                <a:lnTo>
                  <a:pt x="982" y="9587"/>
                </a:lnTo>
                <a:lnTo>
                  <a:pt x="1998" y="9333"/>
                </a:lnTo>
                <a:cubicBezTo>
                  <a:pt x="2343" y="9246"/>
                  <a:pt x="2616" y="8979"/>
                  <a:pt x="2708" y="8634"/>
                </a:cubicBezTo>
                <a:cubicBezTo>
                  <a:pt x="2897" y="7928"/>
                  <a:pt x="3179" y="7249"/>
                  <a:pt x="3548" y="6615"/>
                </a:cubicBezTo>
                <a:cubicBezTo>
                  <a:pt x="3727" y="6305"/>
                  <a:pt x="3724" y="5923"/>
                  <a:pt x="3540" y="5617"/>
                </a:cubicBezTo>
                <a:lnTo>
                  <a:pt x="3005" y="4725"/>
                </a:lnTo>
                <a:cubicBezTo>
                  <a:pt x="3004" y="4722"/>
                  <a:pt x="3002" y="4718"/>
                  <a:pt x="3000" y="4715"/>
                </a:cubicBezTo>
                <a:lnTo>
                  <a:pt x="4715" y="3000"/>
                </a:lnTo>
                <a:lnTo>
                  <a:pt x="5621" y="3544"/>
                </a:lnTo>
                <a:cubicBezTo>
                  <a:pt x="5777" y="3636"/>
                  <a:pt x="5951" y="3683"/>
                  <a:pt x="6127" y="3683"/>
                </a:cubicBezTo>
                <a:cubicBezTo>
                  <a:pt x="6296" y="3683"/>
                  <a:pt x="6465" y="3639"/>
                  <a:pt x="6618" y="3551"/>
                </a:cubicBezTo>
                <a:cubicBezTo>
                  <a:pt x="7251" y="3185"/>
                  <a:pt x="7929" y="2904"/>
                  <a:pt x="8632" y="2717"/>
                </a:cubicBezTo>
                <a:cubicBezTo>
                  <a:pt x="8976" y="2624"/>
                  <a:pt x="9244" y="2353"/>
                  <a:pt x="9331" y="2007"/>
                </a:cubicBezTo>
                <a:lnTo>
                  <a:pt x="9587" y="982"/>
                </a:lnTo>
                <a:lnTo>
                  <a:pt x="12012" y="982"/>
                </a:lnTo>
                <a:cubicBezTo>
                  <a:pt x="12014" y="986"/>
                  <a:pt x="12015" y="989"/>
                  <a:pt x="12016" y="993"/>
                </a:cubicBezTo>
                <a:lnTo>
                  <a:pt x="12269" y="2007"/>
                </a:lnTo>
                <a:cubicBezTo>
                  <a:pt x="12356" y="2353"/>
                  <a:pt x="12624" y="2624"/>
                  <a:pt x="12968" y="2717"/>
                </a:cubicBezTo>
                <a:cubicBezTo>
                  <a:pt x="13671" y="2904"/>
                  <a:pt x="14348" y="3185"/>
                  <a:pt x="14982" y="3551"/>
                </a:cubicBezTo>
                <a:cubicBezTo>
                  <a:pt x="15134" y="3639"/>
                  <a:pt x="15304" y="3683"/>
                  <a:pt x="15473" y="3683"/>
                </a:cubicBezTo>
                <a:cubicBezTo>
                  <a:pt x="15648" y="3683"/>
                  <a:pt x="15822" y="3636"/>
                  <a:pt x="15978" y="3544"/>
                </a:cubicBezTo>
                <a:lnTo>
                  <a:pt x="16884" y="3000"/>
                </a:lnTo>
                <a:lnTo>
                  <a:pt x="18600" y="4715"/>
                </a:lnTo>
                <a:cubicBezTo>
                  <a:pt x="18598" y="4718"/>
                  <a:pt x="18597" y="4722"/>
                  <a:pt x="18595" y="4726"/>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3"/>
                  <a:pt x="20618" y="12013"/>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8"/>
                  <a:pt x="17136" y="1969"/>
                  <a:pt x="16975" y="1969"/>
                </a:cubicBezTo>
                <a:cubicBezTo>
                  <a:pt x="16778" y="1969"/>
                  <a:pt x="16572" y="2043"/>
                  <a:pt x="16400" y="2145"/>
                </a:cubicBezTo>
                <a:lnTo>
                  <a:pt x="15473" y="2702"/>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2"/>
                </a:cubicBezTo>
                <a:lnTo>
                  <a:pt x="5200" y="2145"/>
                </a:lnTo>
                <a:cubicBezTo>
                  <a:pt x="5028" y="2043"/>
                  <a:pt x="4822" y="1969"/>
                  <a:pt x="4625" y="1969"/>
                </a:cubicBezTo>
                <a:cubicBezTo>
                  <a:pt x="4464" y="1969"/>
                  <a:pt x="4308" y="2018"/>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3"/>
                  <a:pt x="0" y="9360"/>
                </a:cubicBezTo>
                <a:lnTo>
                  <a:pt x="0" y="12240"/>
                </a:lnTo>
                <a:cubicBezTo>
                  <a:pt x="0" y="12638"/>
                  <a:pt x="367" y="12848"/>
                  <a:pt x="720" y="12960"/>
                </a:cubicBezTo>
                <a:lnTo>
                  <a:pt x="1759" y="13220"/>
                </a:lnTo>
                <a:cubicBezTo>
                  <a:pt x="1973" y="14021"/>
                  <a:pt x="2292" y="14778"/>
                  <a:pt x="2698" y="15478"/>
                </a:cubicBezTo>
                <a:lnTo>
                  <a:pt x="2145" y="16400"/>
                </a:lnTo>
                <a:cubicBezTo>
                  <a:pt x="1959" y="16714"/>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4"/>
                  <a:pt x="19455" y="16400"/>
                </a:cubicBezTo>
                <a:lnTo>
                  <a:pt x="18902" y="15478"/>
                </a:lnTo>
                <a:cubicBezTo>
                  <a:pt x="19308" y="14778"/>
                  <a:pt x="19626" y="14021"/>
                  <a:pt x="19841" y="13220"/>
                </a:cubicBezTo>
                <a:lnTo>
                  <a:pt x="20880" y="12960"/>
                </a:lnTo>
                <a:cubicBezTo>
                  <a:pt x="21233" y="12848"/>
                  <a:pt x="21600" y="12638"/>
                  <a:pt x="21600" y="12240"/>
                </a:cubicBezTo>
                <a:lnTo>
                  <a:pt x="21600" y="9360"/>
                </a:lnTo>
                <a:cubicBezTo>
                  <a:pt x="21600" y="8963"/>
                  <a:pt x="21233" y="8730"/>
                  <a:pt x="20880" y="8641"/>
                </a:cubicBezTo>
              </a:path>
            </a:pathLst>
          </a:custGeom>
          <a:solidFill>
            <a:schemeClr val="tx1"/>
          </a:solidFill>
          <a:ln w="12700">
            <a:solidFill>
              <a:schemeClr val="tx1"/>
            </a:solidFill>
            <a:miter lim="400000"/>
          </a:ln>
        </p:spPr>
        <p:txBody>
          <a:bodyPr lIns="14288" tIns="14288" rIns="14288" bIns="14288" anchor="ctr"/>
          <a:lstStyle/>
          <a:p>
            <a:pPr defTabSz="17144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dirty="0">
              <a:solidFill>
                <a:srgbClr val="FFFFFF"/>
              </a:solidFill>
              <a:effectLst>
                <a:outerShdw blurRad="38100" dist="12700" dir="5400000" rotWithShape="0">
                  <a:srgbClr val="000000">
                    <a:alpha val="50000"/>
                  </a:srgbClr>
                </a:outerShdw>
              </a:effectLst>
              <a:latin typeface="Gill Sans"/>
              <a:ea typeface="Gill Sans"/>
              <a:cs typeface="Gill Sans"/>
              <a:sym typeface="Gill Sans"/>
            </a:endParaRPr>
          </a:p>
        </p:txBody>
      </p:sp>
    </p:spTree>
    <p:extLst>
      <p:ext uri="{BB962C8B-B14F-4D97-AF65-F5344CB8AC3E}">
        <p14:creationId xmlns:p14="http://schemas.microsoft.com/office/powerpoint/2010/main" val="4184100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blueberry in glass.jpg">
            <a:extLst>
              <a:ext uri="{FF2B5EF4-FFF2-40B4-BE49-F238E27FC236}">
                <a16:creationId xmlns:a16="http://schemas.microsoft.com/office/drawing/2014/main" id="{836F0548-C5CC-1544-AAD6-3AFE1275D8A0}"/>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7056792" y="1617268"/>
            <a:ext cx="3715566" cy="5164636"/>
          </a:xfrm>
          <a:prstGeom prst="rect">
            <a:avLst/>
          </a:prstGeom>
        </p:spPr>
      </p:pic>
      <p:sp>
        <p:nvSpPr>
          <p:cNvPr id="3" name="Slide Number Placeholder 2" hidden="1">
            <a:extLst>
              <a:ext uri="{FF2B5EF4-FFF2-40B4-BE49-F238E27FC236}">
                <a16:creationId xmlns:a16="http://schemas.microsoft.com/office/drawing/2014/main" id="{DE620961-24D4-8A41-9DB4-1DAAC84ABFBD}"/>
              </a:ext>
            </a:extLst>
          </p:cNvPr>
          <p:cNvSpPr>
            <a:spLocks noGrp="1"/>
          </p:cNvSpPr>
          <p:nvPr>
            <p:ph type="sldNum" sz="quarter" idx="4"/>
          </p:nvPr>
        </p:nvSpPr>
        <p:spPr/>
        <p:txBody>
          <a:bodyPr/>
          <a:lstStyle/>
          <a:p>
            <a:fld id="{3557A5E0-42A1-4219-A27A-56DCAEF617DA}" type="slidenum">
              <a:rPr lang="en-US" smtClean="0"/>
              <a:t>29</a:t>
            </a:fld>
            <a:endParaRPr lang="en-US"/>
          </a:p>
        </p:txBody>
      </p:sp>
      <p:sp>
        <p:nvSpPr>
          <p:cNvPr id="14" name="Text Placeholder 13">
            <a:extLst>
              <a:ext uri="{FF2B5EF4-FFF2-40B4-BE49-F238E27FC236}">
                <a16:creationId xmlns:a16="http://schemas.microsoft.com/office/drawing/2014/main" id="{814DB451-2445-6249-A368-B574DC188204}"/>
              </a:ext>
            </a:extLst>
          </p:cNvPr>
          <p:cNvSpPr>
            <a:spLocks noGrp="1"/>
          </p:cNvSpPr>
          <p:nvPr>
            <p:ph type="body" sz="quarter" idx="17"/>
          </p:nvPr>
        </p:nvSpPr>
        <p:spPr>
          <a:xfrm>
            <a:off x="6189663" y="1825578"/>
            <a:ext cx="5449824" cy="369332"/>
          </a:xfrm>
        </p:spPr>
        <p:txBody>
          <a:bodyPr/>
          <a:lstStyle/>
          <a:p>
            <a:pPr algn="ctr"/>
            <a:r>
              <a:rPr lang="en-US" dirty="0"/>
              <a:t>Accessibility</a:t>
            </a:r>
          </a:p>
        </p:txBody>
      </p:sp>
      <p:pic>
        <p:nvPicPr>
          <p:cNvPr id="15" name="Picture 14" descr="blueberry_muffin1.jpg">
            <a:extLst>
              <a:ext uri="{FF2B5EF4-FFF2-40B4-BE49-F238E27FC236}">
                <a16:creationId xmlns:a16="http://schemas.microsoft.com/office/drawing/2014/main" id="{115A4008-66FE-5C4F-98CA-1C6D48CF895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37734" y="1851801"/>
            <a:ext cx="4272969" cy="4407331"/>
          </a:xfrm>
          <a:prstGeom prst="rect">
            <a:avLst/>
          </a:prstGeom>
        </p:spPr>
      </p:pic>
      <p:sp>
        <p:nvSpPr>
          <p:cNvPr id="13" name="Text Placeholder 12">
            <a:extLst>
              <a:ext uri="{FF2B5EF4-FFF2-40B4-BE49-F238E27FC236}">
                <a16:creationId xmlns:a16="http://schemas.microsoft.com/office/drawing/2014/main" id="{958AC3D8-7262-0047-89CD-9E419FBC0FF1}"/>
              </a:ext>
            </a:extLst>
          </p:cNvPr>
          <p:cNvSpPr>
            <a:spLocks noGrp="1"/>
          </p:cNvSpPr>
          <p:nvPr>
            <p:ph type="body" sz="quarter" idx="16"/>
          </p:nvPr>
        </p:nvSpPr>
        <p:spPr>
          <a:xfrm>
            <a:off x="549275" y="1825578"/>
            <a:ext cx="5449888" cy="369332"/>
          </a:xfrm>
        </p:spPr>
        <p:txBody>
          <a:bodyPr/>
          <a:lstStyle/>
          <a:p>
            <a:pPr algn="ctr"/>
            <a:r>
              <a:rPr lang="en-US" dirty="0"/>
              <a:t>Website</a:t>
            </a:r>
          </a:p>
        </p:txBody>
      </p:sp>
      <p:sp>
        <p:nvSpPr>
          <p:cNvPr id="10" name="Title 9">
            <a:extLst>
              <a:ext uri="{FF2B5EF4-FFF2-40B4-BE49-F238E27FC236}">
                <a16:creationId xmlns:a16="http://schemas.microsoft.com/office/drawing/2014/main" id="{5ADB0657-95EC-314F-9B5B-357C0712D0EF}"/>
              </a:ext>
            </a:extLst>
          </p:cNvPr>
          <p:cNvSpPr>
            <a:spLocks noGrp="1"/>
          </p:cNvSpPr>
          <p:nvPr>
            <p:ph type="title"/>
          </p:nvPr>
        </p:nvSpPr>
        <p:spPr/>
        <p:txBody>
          <a:bodyPr/>
          <a:lstStyle/>
          <a:p>
            <a:r>
              <a:rPr lang="en-US" dirty="0"/>
              <a:t>Accessibility is Time Consuming </a:t>
            </a:r>
            <a:br>
              <a:rPr lang="en-US" dirty="0"/>
            </a:br>
            <a:r>
              <a:rPr lang="en-US" dirty="0"/>
              <a:t>and Expensive to Retrofit </a:t>
            </a:r>
          </a:p>
        </p:txBody>
      </p:sp>
    </p:spTree>
    <p:extLst>
      <p:ext uri="{BB962C8B-B14F-4D97-AF65-F5344CB8AC3E}">
        <p14:creationId xmlns:p14="http://schemas.microsoft.com/office/powerpoint/2010/main" val="360939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D6017D0-69C0-2145-BB99-5D338F5BB294}"/>
              </a:ext>
            </a:extLst>
          </p:cNvPr>
          <p:cNvSpPr>
            <a:spLocks noGrp="1"/>
          </p:cNvSpPr>
          <p:nvPr>
            <p:ph type="body" sz="quarter" idx="12"/>
          </p:nvPr>
        </p:nvSpPr>
        <p:spPr/>
        <p:txBody>
          <a:bodyPr/>
          <a:lstStyle/>
          <a:p>
            <a:r>
              <a:rPr lang="en-US" dirty="0"/>
              <a:t>Primacy is the digital-first agency that develops:</a:t>
            </a:r>
          </a:p>
          <a:p>
            <a:pPr marL="571500" indent="-571500">
              <a:buFont typeface="Arial" panose="020B0604020202020204" pitchFamily="34" charset="0"/>
              <a:buChar char="•"/>
            </a:pPr>
            <a:r>
              <a:rPr lang="en-US" dirty="0"/>
              <a:t>Integrated Marketing Programs</a:t>
            </a:r>
          </a:p>
          <a:p>
            <a:pPr marL="571500" indent="-571500">
              <a:buFont typeface="Arial" panose="020B0604020202020204" pitchFamily="34" charset="0"/>
              <a:buChar char="•"/>
            </a:pPr>
            <a:r>
              <a:rPr lang="en-US" dirty="0"/>
              <a:t>Brand Platforms</a:t>
            </a:r>
          </a:p>
          <a:p>
            <a:pPr marL="571500" indent="-571500">
              <a:buFont typeface="Arial" panose="020B0604020202020204" pitchFamily="34" charset="0"/>
              <a:buChar char="•"/>
            </a:pPr>
            <a:r>
              <a:rPr lang="en-US" dirty="0"/>
              <a:t>Web and Digital Experiences </a:t>
            </a:r>
          </a:p>
        </p:txBody>
      </p:sp>
      <p:sp>
        <p:nvSpPr>
          <p:cNvPr id="4" name="Slide Number Placeholder 3">
            <a:extLst>
              <a:ext uri="{FF2B5EF4-FFF2-40B4-BE49-F238E27FC236}">
                <a16:creationId xmlns:a16="http://schemas.microsoft.com/office/drawing/2014/main" id="{452E3CCC-893F-DF4F-8276-3E21205DC40E}"/>
              </a:ext>
            </a:extLst>
          </p:cNvPr>
          <p:cNvSpPr>
            <a:spLocks noGrp="1"/>
          </p:cNvSpPr>
          <p:nvPr>
            <p:ph type="sldNum" sz="quarter" idx="4"/>
          </p:nvPr>
        </p:nvSpPr>
        <p:spPr/>
        <p:txBody>
          <a:bodyPr/>
          <a:lstStyle/>
          <a:p>
            <a:fld id="{3557A5E0-42A1-4219-A27A-56DCAEF617DA}" type="slidenum">
              <a:rPr lang="en-US" smtClean="0"/>
              <a:t>3</a:t>
            </a:fld>
            <a:endParaRPr lang="en-US" dirty="0"/>
          </a:p>
        </p:txBody>
      </p:sp>
      <p:pic>
        <p:nvPicPr>
          <p:cNvPr id="13" name="Picture 12" descr="Primacy. for what's next. " title="Primacy Logo">
            <a:extLst>
              <a:ext uri="{FF2B5EF4-FFF2-40B4-BE49-F238E27FC236}">
                <a16:creationId xmlns:a16="http://schemas.microsoft.com/office/drawing/2014/main" id="{23FD8739-7196-104D-8740-31956D83C2B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974" t="10526" r="6573" b="15385"/>
          <a:stretch/>
        </p:blipFill>
        <p:spPr>
          <a:xfrm>
            <a:off x="9717742" y="0"/>
            <a:ext cx="2474258" cy="2187389"/>
          </a:xfrm>
          <a:prstGeom prst="rect">
            <a:avLst/>
          </a:prstGeom>
        </p:spPr>
      </p:pic>
    </p:spTree>
    <p:extLst>
      <p:ext uri="{BB962C8B-B14F-4D97-AF65-F5344CB8AC3E}">
        <p14:creationId xmlns:p14="http://schemas.microsoft.com/office/powerpoint/2010/main" val="3231503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title="Accessibility is baked in from the start!">
            <a:extLst>
              <a:ext uri="{FF2B5EF4-FFF2-40B4-BE49-F238E27FC236}">
                <a16:creationId xmlns:a16="http://schemas.microsoft.com/office/drawing/2014/main" id="{AB2ABBF9-6190-454A-922D-A807384A28F0}"/>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p:pic>
      <p:sp>
        <p:nvSpPr>
          <p:cNvPr id="3" name="Slide Number Placeholder 2">
            <a:extLst>
              <a:ext uri="{FF2B5EF4-FFF2-40B4-BE49-F238E27FC236}">
                <a16:creationId xmlns:a16="http://schemas.microsoft.com/office/drawing/2014/main" id="{D5C50DD4-3923-3340-8A6C-1823A9473525}"/>
              </a:ext>
            </a:extLst>
          </p:cNvPr>
          <p:cNvSpPr>
            <a:spLocks noGrp="1"/>
          </p:cNvSpPr>
          <p:nvPr>
            <p:ph type="sldNum" sz="quarter" idx="13"/>
          </p:nvPr>
        </p:nvSpPr>
        <p:spPr/>
        <p:txBody>
          <a:bodyPr/>
          <a:lstStyle/>
          <a:p>
            <a:fld id="{3557A5E0-42A1-4219-A27A-56DCAEF617DA}" type="slidenum">
              <a:rPr lang="en-US" smtClean="0"/>
              <a:t>30</a:t>
            </a:fld>
            <a:endParaRPr lang="en-US"/>
          </a:p>
        </p:txBody>
      </p:sp>
      <p:sp>
        <p:nvSpPr>
          <p:cNvPr id="23" name="Text Placeholder 22">
            <a:extLst>
              <a:ext uri="{FF2B5EF4-FFF2-40B4-BE49-F238E27FC236}">
                <a16:creationId xmlns:a16="http://schemas.microsoft.com/office/drawing/2014/main" id="{8561A08C-7A12-0F45-B136-A360CC0D620D}"/>
              </a:ext>
            </a:extLst>
          </p:cNvPr>
          <p:cNvSpPr>
            <a:spLocks noGrp="1"/>
          </p:cNvSpPr>
          <p:nvPr>
            <p:ph type="body" sz="quarter" idx="12"/>
          </p:nvPr>
        </p:nvSpPr>
        <p:spPr>
          <a:xfrm>
            <a:off x="0" y="5151192"/>
            <a:ext cx="8873544" cy="594360"/>
          </a:xfrm>
        </p:spPr>
        <p:txBody>
          <a:bodyPr/>
          <a:lstStyle/>
          <a:p>
            <a:r>
              <a:rPr lang="en-US" dirty="0"/>
              <a:t>bake it in from the start!</a:t>
            </a:r>
          </a:p>
        </p:txBody>
      </p:sp>
      <p:sp>
        <p:nvSpPr>
          <p:cNvPr id="12" name="Title 11">
            <a:extLst>
              <a:ext uri="{FF2B5EF4-FFF2-40B4-BE49-F238E27FC236}">
                <a16:creationId xmlns:a16="http://schemas.microsoft.com/office/drawing/2014/main" id="{6D65C212-7262-0F4B-81C9-726FE431E9BF}"/>
              </a:ext>
            </a:extLst>
          </p:cNvPr>
          <p:cNvSpPr>
            <a:spLocks noGrp="1"/>
          </p:cNvSpPr>
          <p:nvPr>
            <p:ph type="title"/>
          </p:nvPr>
        </p:nvSpPr>
        <p:spPr>
          <a:xfrm>
            <a:off x="0" y="4416552"/>
            <a:ext cx="5151549" cy="594360"/>
          </a:xfrm>
        </p:spPr>
        <p:txBody>
          <a:bodyPr/>
          <a:lstStyle/>
          <a:p>
            <a:r>
              <a:rPr lang="en-US" dirty="0"/>
              <a:t>Accessibility:</a:t>
            </a:r>
          </a:p>
        </p:txBody>
      </p:sp>
    </p:spTree>
    <p:extLst>
      <p:ext uri="{BB962C8B-B14F-4D97-AF65-F5344CB8AC3E}">
        <p14:creationId xmlns:p14="http://schemas.microsoft.com/office/powerpoint/2010/main" val="3557656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64E1F458-9079-2341-90CD-F37A72CD290C}"/>
              </a:ext>
            </a:extLst>
          </p:cNvPr>
          <p:cNvPicPr>
            <a:picLocks noGrp="1" noChangeAspect="1"/>
          </p:cNvPicPr>
          <p:nvPr>
            <p:ph type="pic" sz="quarter" idx="11"/>
          </p:nvPr>
        </p:nvPicPr>
        <p:blipFill>
          <a:blip r:embed="rId2" cstate="screen">
            <a:extLst>
              <a:ext uri="{28A0092B-C50C-407E-A947-70E740481C1C}">
                <a14:useLocalDpi xmlns:a14="http://schemas.microsoft.com/office/drawing/2010/main"/>
              </a:ext>
            </a:extLst>
          </a:blip>
          <a:srcRect/>
          <a:stretch>
            <a:fillRect/>
          </a:stretch>
        </p:blipFill>
        <p:spPr/>
      </p:pic>
      <p:sp>
        <p:nvSpPr>
          <p:cNvPr id="8" name="Title 7">
            <a:extLst>
              <a:ext uri="{FF2B5EF4-FFF2-40B4-BE49-F238E27FC236}">
                <a16:creationId xmlns:a16="http://schemas.microsoft.com/office/drawing/2014/main" id="{4CAF24EE-C0DF-7946-AC60-CE53F4838EF6}"/>
              </a:ext>
            </a:extLst>
          </p:cNvPr>
          <p:cNvSpPr>
            <a:spLocks noGrp="1"/>
          </p:cNvSpPr>
          <p:nvPr>
            <p:ph type="title"/>
          </p:nvPr>
        </p:nvSpPr>
        <p:spPr>
          <a:xfrm>
            <a:off x="0" y="5146301"/>
            <a:ext cx="4279392" cy="594360"/>
          </a:xfrm>
        </p:spPr>
        <p:txBody>
          <a:bodyPr/>
          <a:lstStyle/>
          <a:p>
            <a:r>
              <a:rPr lang="en-US" dirty="0"/>
              <a:t>Questions?</a:t>
            </a:r>
          </a:p>
        </p:txBody>
      </p:sp>
      <p:sp>
        <p:nvSpPr>
          <p:cNvPr id="3" name="Slide Number Placeholder 2">
            <a:extLst>
              <a:ext uri="{FF2B5EF4-FFF2-40B4-BE49-F238E27FC236}">
                <a16:creationId xmlns:a16="http://schemas.microsoft.com/office/drawing/2014/main" id="{183BADAC-41D7-514C-A252-22A2C106923B}"/>
              </a:ext>
            </a:extLst>
          </p:cNvPr>
          <p:cNvSpPr>
            <a:spLocks noGrp="1"/>
          </p:cNvSpPr>
          <p:nvPr>
            <p:ph type="sldNum" sz="quarter" idx="12"/>
          </p:nvPr>
        </p:nvSpPr>
        <p:spPr/>
        <p:txBody>
          <a:bodyPr/>
          <a:lstStyle/>
          <a:p>
            <a:fld id="{3557A5E0-42A1-4219-A27A-56DCAEF617DA}" type="slidenum">
              <a:rPr lang="en-US" smtClean="0"/>
              <a:t>31</a:t>
            </a:fld>
            <a:endParaRPr lang="en-US" dirty="0"/>
          </a:p>
        </p:txBody>
      </p:sp>
    </p:spTree>
    <p:extLst>
      <p:ext uri="{BB962C8B-B14F-4D97-AF65-F5344CB8AC3E}">
        <p14:creationId xmlns:p14="http://schemas.microsoft.com/office/powerpoint/2010/main" val="1193495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AC135A-4265-C642-B4F9-A546C71FFECC}"/>
              </a:ext>
            </a:extLst>
          </p:cNvPr>
          <p:cNvSpPr>
            <a:spLocks noGrp="1"/>
          </p:cNvSpPr>
          <p:nvPr>
            <p:ph type="title"/>
          </p:nvPr>
        </p:nvSpPr>
        <p:spPr>
          <a:xfrm>
            <a:off x="548640" y="2668354"/>
            <a:ext cx="5029200" cy="923330"/>
          </a:xfrm>
        </p:spPr>
        <p:txBody>
          <a:bodyPr/>
          <a:lstStyle/>
          <a:p>
            <a:r>
              <a:rPr lang="en-US" dirty="0"/>
              <a:t>Thank You!</a:t>
            </a:r>
          </a:p>
        </p:txBody>
      </p:sp>
      <p:sp>
        <p:nvSpPr>
          <p:cNvPr id="4" name="Slide Number Placeholder 3">
            <a:extLst>
              <a:ext uri="{FF2B5EF4-FFF2-40B4-BE49-F238E27FC236}">
                <a16:creationId xmlns:a16="http://schemas.microsoft.com/office/drawing/2014/main" id="{CB5BC688-60EB-894E-844B-F85A69C960AF}"/>
              </a:ext>
            </a:extLst>
          </p:cNvPr>
          <p:cNvSpPr>
            <a:spLocks noGrp="1"/>
          </p:cNvSpPr>
          <p:nvPr>
            <p:ph type="sldNum" sz="quarter" idx="4"/>
          </p:nvPr>
        </p:nvSpPr>
        <p:spPr/>
        <p:txBody>
          <a:bodyPr/>
          <a:lstStyle/>
          <a:p>
            <a:fld id="{3557A5E0-42A1-4219-A27A-56DCAEF617DA}" type="slidenum">
              <a:rPr lang="en-US" smtClean="0"/>
              <a:t>32</a:t>
            </a:fld>
            <a:endParaRPr lang="en-US" dirty="0"/>
          </a:p>
        </p:txBody>
      </p:sp>
      <p:sp>
        <p:nvSpPr>
          <p:cNvPr id="6" name="Text Placeholder 5">
            <a:extLst>
              <a:ext uri="{FF2B5EF4-FFF2-40B4-BE49-F238E27FC236}">
                <a16:creationId xmlns:a16="http://schemas.microsoft.com/office/drawing/2014/main" id="{0127E10D-6368-0640-BE20-712A6BB101B3}"/>
              </a:ext>
            </a:extLst>
          </p:cNvPr>
          <p:cNvSpPr>
            <a:spLocks noGrp="1"/>
          </p:cNvSpPr>
          <p:nvPr>
            <p:ph type="body" sz="quarter" idx="10"/>
          </p:nvPr>
        </p:nvSpPr>
        <p:spPr>
          <a:xfrm>
            <a:off x="548640" y="3909568"/>
            <a:ext cx="3931920" cy="1468437"/>
          </a:xfrm>
        </p:spPr>
        <p:txBody>
          <a:bodyPr/>
          <a:lstStyle/>
          <a:p>
            <a:r>
              <a:rPr lang="en-US" dirty="0"/>
              <a:t>Elizabeth.Linnetz@theprimacy.com</a:t>
            </a:r>
          </a:p>
          <a:p>
            <a:endParaRPr lang="en-US" dirty="0"/>
          </a:p>
          <a:p>
            <a:r>
              <a:rPr lang="en-US" dirty="0"/>
              <a:t>Tyrone.Mitchell@theprimacy.com</a:t>
            </a:r>
          </a:p>
          <a:p>
            <a:endParaRPr lang="en-US" dirty="0"/>
          </a:p>
          <a:p>
            <a:r>
              <a:rPr lang="en-US" dirty="0"/>
              <a:t>Business Development: Jeff Johnson</a:t>
            </a:r>
          </a:p>
          <a:p>
            <a:r>
              <a:rPr lang="en-US" dirty="0"/>
              <a:t>BizDev@theprimacy.com</a:t>
            </a:r>
          </a:p>
          <a:p>
            <a:r>
              <a:rPr lang="en-US" dirty="0"/>
              <a:t>860.679.9332</a:t>
            </a:r>
          </a:p>
        </p:txBody>
      </p:sp>
      <p:sp>
        <p:nvSpPr>
          <p:cNvPr id="7" name="Rectangle 6">
            <a:hlinkClick r:id="rId3"/>
            <a:extLst>
              <a:ext uri="{FF2B5EF4-FFF2-40B4-BE49-F238E27FC236}">
                <a16:creationId xmlns:a16="http://schemas.microsoft.com/office/drawing/2014/main" id="{0550780A-5277-0446-84FC-0206679A2D0D}"/>
              </a:ext>
            </a:extLst>
          </p:cNvPr>
          <p:cNvSpPr/>
          <p:nvPr/>
        </p:nvSpPr>
        <p:spPr bwMode="gray">
          <a:xfrm>
            <a:off x="548640" y="3909568"/>
            <a:ext cx="3633216" cy="321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dirty="0"/>
          </a:p>
        </p:txBody>
      </p:sp>
      <p:sp>
        <p:nvSpPr>
          <p:cNvPr id="8" name="Rectangle 7">
            <a:hlinkClick r:id="rId4"/>
            <a:extLst>
              <a:ext uri="{FF2B5EF4-FFF2-40B4-BE49-F238E27FC236}">
                <a16:creationId xmlns:a16="http://schemas.microsoft.com/office/drawing/2014/main" id="{2955E306-AE8B-7040-BFCE-85CBB84C0C2F}"/>
              </a:ext>
            </a:extLst>
          </p:cNvPr>
          <p:cNvSpPr/>
          <p:nvPr/>
        </p:nvSpPr>
        <p:spPr bwMode="gray">
          <a:xfrm>
            <a:off x="548640" y="4548508"/>
            <a:ext cx="3511296" cy="3549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dirty="0"/>
          </a:p>
        </p:txBody>
      </p:sp>
      <p:sp>
        <p:nvSpPr>
          <p:cNvPr id="9" name="Rectangle 8">
            <a:hlinkClick r:id="rId5"/>
            <a:extLst>
              <a:ext uri="{FF2B5EF4-FFF2-40B4-BE49-F238E27FC236}">
                <a16:creationId xmlns:a16="http://schemas.microsoft.com/office/drawing/2014/main" id="{0D1C43C9-1865-CD47-8786-00B8186FC0DD}"/>
              </a:ext>
            </a:extLst>
          </p:cNvPr>
          <p:cNvSpPr/>
          <p:nvPr/>
        </p:nvSpPr>
        <p:spPr bwMode="gray">
          <a:xfrm>
            <a:off x="548640" y="5096256"/>
            <a:ext cx="2633472" cy="353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dirty="0"/>
          </a:p>
        </p:txBody>
      </p:sp>
      <p:sp>
        <p:nvSpPr>
          <p:cNvPr id="10" name="TextBox 9">
            <a:extLst>
              <a:ext uri="{FF2B5EF4-FFF2-40B4-BE49-F238E27FC236}">
                <a16:creationId xmlns:a16="http://schemas.microsoft.com/office/drawing/2014/main" id="{78328294-F986-C249-92BB-AAD074E4EB03}"/>
              </a:ext>
            </a:extLst>
          </p:cNvPr>
          <p:cNvSpPr txBox="1"/>
          <p:nvPr/>
        </p:nvSpPr>
        <p:spPr>
          <a:xfrm>
            <a:off x="6301408" y="4677093"/>
            <a:ext cx="5503333" cy="923330"/>
          </a:xfrm>
          <a:prstGeom prst="rect">
            <a:avLst/>
          </a:prstGeom>
          <a:noFill/>
        </p:spPr>
        <p:txBody>
          <a:bodyPr wrap="square" rtlCol="0">
            <a:spAutoFit/>
          </a:bodyPr>
          <a:lstStyle/>
          <a:p>
            <a:r>
              <a:rPr lang="en-US" dirty="0"/>
              <a:t>PDF of this presentation is at:</a:t>
            </a:r>
          </a:p>
          <a:p>
            <a:endParaRPr lang="en-US" dirty="0"/>
          </a:p>
          <a:p>
            <a:r>
              <a:rPr lang="en-US" dirty="0"/>
              <a:t>http://</a:t>
            </a:r>
            <a:r>
              <a:rPr lang="en-US" dirty="0" err="1"/>
              <a:t>theprimacy.com</a:t>
            </a:r>
            <a:r>
              <a:rPr lang="en-US" dirty="0"/>
              <a:t>/</a:t>
            </a:r>
            <a:r>
              <a:rPr lang="en-US" dirty="0" err="1"/>
              <a:t>ahg</a:t>
            </a:r>
            <a:r>
              <a:rPr lang="en-US" dirty="0"/>
              <a:t>/</a:t>
            </a:r>
            <a:r>
              <a:rPr lang="en-US" dirty="0" err="1"/>
              <a:t>WorkingTogether.pdf</a:t>
            </a:r>
            <a:endParaRPr lang="en-US" dirty="0"/>
          </a:p>
        </p:txBody>
      </p:sp>
    </p:spTree>
    <p:extLst>
      <p:ext uri="{BB962C8B-B14F-4D97-AF65-F5344CB8AC3E}">
        <p14:creationId xmlns:p14="http://schemas.microsoft.com/office/powerpoint/2010/main" val="204789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2ABF220E-8D8B-5E4B-97F3-22EF8A1429ED}"/>
              </a:ext>
            </a:extLst>
          </p:cNvPr>
          <p:cNvSpPr>
            <a:spLocks noGrp="1"/>
          </p:cNvSpPr>
          <p:nvPr>
            <p:ph type="title"/>
          </p:nvPr>
        </p:nvSpPr>
        <p:spPr/>
        <p:txBody>
          <a:bodyPr/>
          <a:lstStyle/>
          <a:p>
            <a:r>
              <a:rPr lang="en-US" dirty="0">
                <a:latin typeface="Arial" panose="020B0604020202020204" pitchFamily="34" charset="0"/>
              </a:rPr>
              <a:t>Accessibility Integrated into our Process</a:t>
            </a:r>
            <a:endParaRPr lang="en-US" dirty="0"/>
          </a:p>
        </p:txBody>
      </p:sp>
      <p:sp>
        <p:nvSpPr>
          <p:cNvPr id="8" name="Slide Number Placeholder 7">
            <a:extLst>
              <a:ext uri="{FF2B5EF4-FFF2-40B4-BE49-F238E27FC236}">
                <a16:creationId xmlns:a16="http://schemas.microsoft.com/office/drawing/2014/main" id="{FF558B21-6FF1-4148-B614-64CEA0D93DD6}"/>
              </a:ext>
            </a:extLst>
          </p:cNvPr>
          <p:cNvSpPr>
            <a:spLocks noGrp="1"/>
          </p:cNvSpPr>
          <p:nvPr>
            <p:ph type="sldNum" sz="quarter" idx="4"/>
          </p:nvPr>
        </p:nvSpPr>
        <p:spPr/>
        <p:txBody>
          <a:bodyPr/>
          <a:lstStyle/>
          <a:p>
            <a:fld id="{94771D9B-6E24-3842-B2E1-D3190CFD6054}" type="slidenum">
              <a:rPr lang="en-US" smtClean="0"/>
              <a:pPr/>
              <a:t>4</a:t>
            </a:fld>
            <a:endParaRPr lang="en-US" dirty="0"/>
          </a:p>
        </p:txBody>
      </p:sp>
      <p:sp>
        <p:nvSpPr>
          <p:cNvPr id="12" name="Text Placeholder 8">
            <a:extLst>
              <a:ext uri="{FF2B5EF4-FFF2-40B4-BE49-F238E27FC236}">
                <a16:creationId xmlns:a16="http://schemas.microsoft.com/office/drawing/2014/main" id="{21CB19D3-4BFC-D448-B828-2C9B4A81C17F}"/>
              </a:ext>
            </a:extLst>
          </p:cNvPr>
          <p:cNvSpPr txBox="1">
            <a:spLocks/>
          </p:cNvSpPr>
          <p:nvPr/>
        </p:nvSpPr>
        <p:spPr>
          <a:xfrm>
            <a:off x="548640" y="3625221"/>
            <a:ext cx="2080262" cy="2484005"/>
          </a:xfrm>
          <a:prstGeom prst="rect">
            <a:avLst/>
          </a:prstGeom>
        </p:spPr>
        <p:txBody>
          <a:bodyPr/>
          <a:lstStyle>
            <a:lvl1pPr marL="0" indent="0" algn="l" defTabSz="914400" rtl="0" eaLnBrk="1" latinLnBrk="0" hangingPunct="1">
              <a:lnSpc>
                <a:spcPct val="95000"/>
              </a:lnSpc>
              <a:spcBef>
                <a:spcPts val="1000"/>
              </a:spcBef>
              <a:buFont typeface="Arial"/>
              <a:buNone/>
              <a:defRPr sz="1100" kern="1200">
                <a:solidFill>
                  <a:schemeClr val="tx1"/>
                </a:solidFill>
                <a:latin typeface="+mn-lt"/>
                <a:ea typeface="+mn-ea"/>
                <a:cs typeface="+mn-cs"/>
              </a:defRPr>
            </a:lvl1pPr>
            <a:lvl2pPr marL="2286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2pPr>
            <a:lvl3pPr marL="4572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3pPr>
            <a:lvl4pPr marL="685800" indent="-228600" algn="l" defTabSz="914400" rtl="0" eaLnBrk="1" latinLnBrk="0" hangingPunct="1">
              <a:lnSpc>
                <a:spcPct val="95000"/>
              </a:lnSpc>
              <a:spcBef>
                <a:spcPts val="500"/>
              </a:spcBef>
              <a:buFont typeface="Arial"/>
              <a:buChar char="•"/>
              <a:defRPr sz="1050" kern="1200">
                <a:solidFill>
                  <a:schemeClr val="tx1"/>
                </a:solidFill>
                <a:latin typeface="+mn-lt"/>
                <a:ea typeface="+mn-ea"/>
                <a:cs typeface="+mn-cs"/>
              </a:defRPr>
            </a:lvl4pPr>
            <a:lvl5pPr marL="914400" indent="-228600" algn="l" defTabSz="914400" rtl="0" eaLnBrk="1" latinLnBrk="0" hangingPunct="1">
              <a:lnSpc>
                <a:spcPct val="95000"/>
              </a:lnSpc>
              <a:spcBef>
                <a:spcPts val="300"/>
              </a:spcBef>
              <a:buFont typeface="Arial"/>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pPr>
            <a:r>
              <a:rPr lang="en-US" sz="1600" dirty="0"/>
              <a:t>Disability Archetypes</a:t>
            </a:r>
          </a:p>
          <a:p>
            <a:pPr>
              <a:lnSpc>
                <a:spcPct val="100000"/>
              </a:lnSpc>
            </a:pPr>
            <a:r>
              <a:rPr lang="en-US" sz="1600" dirty="0"/>
              <a:t>Planning</a:t>
            </a:r>
          </a:p>
          <a:p>
            <a:pPr>
              <a:lnSpc>
                <a:spcPct val="100000"/>
              </a:lnSpc>
            </a:pPr>
            <a:r>
              <a:rPr lang="en-US" sz="1600" dirty="0"/>
              <a:t>Key demographics</a:t>
            </a:r>
          </a:p>
          <a:p>
            <a:pPr>
              <a:lnSpc>
                <a:spcPct val="100000"/>
              </a:lnSpc>
            </a:pPr>
            <a:r>
              <a:rPr lang="en-US" sz="1600" dirty="0"/>
              <a:t>User Testing</a:t>
            </a:r>
          </a:p>
          <a:p>
            <a:pPr>
              <a:lnSpc>
                <a:spcPct val="100000"/>
              </a:lnSpc>
            </a:pPr>
            <a:r>
              <a:rPr lang="en-US" sz="1600" dirty="0"/>
              <a:t>Journey Mapping</a:t>
            </a:r>
          </a:p>
          <a:p>
            <a:pPr>
              <a:lnSpc>
                <a:spcPct val="100000"/>
              </a:lnSpc>
            </a:pPr>
            <a:r>
              <a:rPr lang="en-US" sz="1600" dirty="0"/>
              <a:t>Content strategy</a:t>
            </a:r>
          </a:p>
          <a:p>
            <a:pPr>
              <a:lnSpc>
                <a:spcPct val="100000"/>
              </a:lnSpc>
            </a:pPr>
            <a:endParaRPr lang="en-US" sz="1600" dirty="0"/>
          </a:p>
        </p:txBody>
      </p:sp>
      <p:sp>
        <p:nvSpPr>
          <p:cNvPr id="13" name="Text Placeholder 11">
            <a:extLst>
              <a:ext uri="{FF2B5EF4-FFF2-40B4-BE49-F238E27FC236}">
                <a16:creationId xmlns:a16="http://schemas.microsoft.com/office/drawing/2014/main" id="{E1E2241E-B7CC-BE47-AA93-7FB9C2AF4F21}"/>
              </a:ext>
            </a:extLst>
          </p:cNvPr>
          <p:cNvSpPr txBox="1">
            <a:spLocks/>
          </p:cNvSpPr>
          <p:nvPr/>
        </p:nvSpPr>
        <p:spPr>
          <a:xfrm>
            <a:off x="2819401" y="3626016"/>
            <a:ext cx="2057400" cy="2483293"/>
          </a:xfrm>
          <a:prstGeom prst="rect">
            <a:avLst/>
          </a:prstGeom>
        </p:spPr>
        <p:txBody>
          <a:bodyPr/>
          <a:lstStyle>
            <a:lvl1pPr marL="0" indent="0" algn="l" defTabSz="914400" rtl="0" eaLnBrk="1" latinLnBrk="0" hangingPunct="1">
              <a:lnSpc>
                <a:spcPct val="95000"/>
              </a:lnSpc>
              <a:spcBef>
                <a:spcPts val="1000"/>
              </a:spcBef>
              <a:buFont typeface="Arial"/>
              <a:buNone/>
              <a:defRPr sz="1100" kern="1200">
                <a:solidFill>
                  <a:schemeClr val="tx1"/>
                </a:solidFill>
                <a:latin typeface="+mn-lt"/>
                <a:ea typeface="+mn-ea"/>
                <a:cs typeface="+mn-cs"/>
              </a:defRPr>
            </a:lvl1pPr>
            <a:lvl2pPr marL="2286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2pPr>
            <a:lvl3pPr marL="4572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3pPr>
            <a:lvl4pPr marL="685800" indent="-228600" algn="l" defTabSz="914400" rtl="0" eaLnBrk="1" latinLnBrk="0" hangingPunct="1">
              <a:lnSpc>
                <a:spcPct val="95000"/>
              </a:lnSpc>
              <a:spcBef>
                <a:spcPts val="500"/>
              </a:spcBef>
              <a:buFont typeface="Arial"/>
              <a:buChar char="•"/>
              <a:defRPr sz="1050" kern="1200">
                <a:solidFill>
                  <a:schemeClr val="tx1"/>
                </a:solidFill>
                <a:latin typeface="+mn-lt"/>
                <a:ea typeface="+mn-ea"/>
                <a:cs typeface="+mn-cs"/>
              </a:defRPr>
            </a:lvl4pPr>
            <a:lvl5pPr marL="914400" indent="-228600" algn="l" defTabSz="914400" rtl="0" eaLnBrk="1" latinLnBrk="0" hangingPunct="1">
              <a:lnSpc>
                <a:spcPct val="95000"/>
              </a:lnSpc>
              <a:spcBef>
                <a:spcPts val="300"/>
              </a:spcBef>
              <a:buFont typeface="Arial"/>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pPr>
            <a:r>
              <a:rPr lang="en-US" sz="1600" dirty="0"/>
              <a:t>User-centric design</a:t>
            </a:r>
          </a:p>
          <a:p>
            <a:pPr>
              <a:lnSpc>
                <a:spcPct val="100000"/>
              </a:lnSpc>
            </a:pPr>
            <a:r>
              <a:rPr lang="en-US" sz="1600" dirty="0"/>
              <a:t>Prototyping</a:t>
            </a:r>
          </a:p>
          <a:p>
            <a:pPr>
              <a:lnSpc>
                <a:spcPct val="100000"/>
              </a:lnSpc>
            </a:pPr>
            <a:r>
              <a:rPr lang="en-US" sz="1600" dirty="0"/>
              <a:t>Usability</a:t>
            </a:r>
          </a:p>
          <a:p>
            <a:pPr>
              <a:lnSpc>
                <a:spcPct val="100000"/>
              </a:lnSpc>
            </a:pPr>
            <a:r>
              <a:rPr lang="en-US" sz="1600" dirty="0"/>
              <a:t>Wire frames</a:t>
            </a:r>
          </a:p>
          <a:p>
            <a:pPr>
              <a:lnSpc>
                <a:spcPct val="100000"/>
              </a:lnSpc>
            </a:pPr>
            <a:r>
              <a:rPr lang="en-US" sz="1600" dirty="0"/>
              <a:t>Color Palette</a:t>
            </a:r>
          </a:p>
          <a:p>
            <a:pPr>
              <a:lnSpc>
                <a:spcPct val="100000"/>
              </a:lnSpc>
            </a:pPr>
            <a:r>
              <a:rPr lang="en-US" sz="1600" dirty="0"/>
              <a:t>Reviewed for a11y</a:t>
            </a:r>
          </a:p>
        </p:txBody>
      </p:sp>
      <p:sp>
        <p:nvSpPr>
          <p:cNvPr id="14" name="Text Placeholder 14">
            <a:extLst>
              <a:ext uri="{FF2B5EF4-FFF2-40B4-BE49-F238E27FC236}">
                <a16:creationId xmlns:a16="http://schemas.microsoft.com/office/drawing/2014/main" id="{C2595F7A-DC83-844E-8DCF-4F0F136F79D8}"/>
              </a:ext>
            </a:extLst>
          </p:cNvPr>
          <p:cNvSpPr txBox="1">
            <a:spLocks/>
          </p:cNvSpPr>
          <p:nvPr/>
        </p:nvSpPr>
        <p:spPr>
          <a:xfrm>
            <a:off x="5067300" y="3626813"/>
            <a:ext cx="2057400" cy="2482581"/>
          </a:xfrm>
          <a:prstGeom prst="rect">
            <a:avLst/>
          </a:prstGeom>
        </p:spPr>
        <p:txBody>
          <a:bodyPr/>
          <a:lstStyle>
            <a:lvl1pPr marL="0" indent="0" algn="l" defTabSz="914400" rtl="0" eaLnBrk="1" latinLnBrk="0" hangingPunct="1">
              <a:lnSpc>
                <a:spcPct val="95000"/>
              </a:lnSpc>
              <a:spcBef>
                <a:spcPts val="1000"/>
              </a:spcBef>
              <a:buFont typeface="Arial"/>
              <a:buNone/>
              <a:defRPr sz="1100" kern="1200">
                <a:solidFill>
                  <a:schemeClr val="tx1"/>
                </a:solidFill>
                <a:latin typeface="+mn-lt"/>
                <a:ea typeface="+mn-ea"/>
                <a:cs typeface="+mn-cs"/>
              </a:defRPr>
            </a:lvl1pPr>
            <a:lvl2pPr marL="2286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2pPr>
            <a:lvl3pPr marL="4572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3pPr>
            <a:lvl4pPr marL="685800" indent="-228600" algn="l" defTabSz="914400" rtl="0" eaLnBrk="1" latinLnBrk="0" hangingPunct="1">
              <a:lnSpc>
                <a:spcPct val="95000"/>
              </a:lnSpc>
              <a:spcBef>
                <a:spcPts val="500"/>
              </a:spcBef>
              <a:buFont typeface="Arial"/>
              <a:buChar char="•"/>
              <a:defRPr sz="1050" kern="1200">
                <a:solidFill>
                  <a:schemeClr val="tx1"/>
                </a:solidFill>
                <a:latin typeface="+mn-lt"/>
                <a:ea typeface="+mn-ea"/>
                <a:cs typeface="+mn-cs"/>
              </a:defRPr>
            </a:lvl4pPr>
            <a:lvl5pPr marL="914400" indent="-228600" algn="l" defTabSz="914400" rtl="0" eaLnBrk="1" latinLnBrk="0" hangingPunct="1">
              <a:lnSpc>
                <a:spcPct val="95000"/>
              </a:lnSpc>
              <a:spcBef>
                <a:spcPts val="300"/>
              </a:spcBef>
              <a:buFont typeface="Arial"/>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buClr>
                <a:srgbClr val="000000">
                  <a:lumMod val="50000"/>
                  <a:lumOff val="50000"/>
                </a:srgbClr>
              </a:buClr>
            </a:pPr>
            <a:r>
              <a:rPr lang="en-US" sz="1600" dirty="0">
                <a:solidFill>
                  <a:prstClr val="black"/>
                </a:solidFill>
              </a:rPr>
              <a:t>Standards-based semantics</a:t>
            </a:r>
          </a:p>
          <a:p>
            <a:pPr>
              <a:lnSpc>
                <a:spcPct val="100000"/>
              </a:lnSpc>
              <a:buClr>
                <a:srgbClr val="000000">
                  <a:lumMod val="50000"/>
                  <a:lumOff val="50000"/>
                </a:srgbClr>
              </a:buClr>
            </a:pPr>
            <a:r>
              <a:rPr lang="en-US" sz="1600" dirty="0">
                <a:solidFill>
                  <a:prstClr val="black"/>
                </a:solidFill>
              </a:rPr>
              <a:t>Highly customized solutions</a:t>
            </a:r>
          </a:p>
          <a:p>
            <a:pPr>
              <a:lnSpc>
                <a:spcPct val="100000"/>
              </a:lnSpc>
              <a:buClr>
                <a:srgbClr val="000000">
                  <a:lumMod val="50000"/>
                  <a:lumOff val="50000"/>
                </a:srgbClr>
              </a:buClr>
            </a:pPr>
            <a:r>
              <a:rPr lang="en-US" sz="1600" dirty="0">
                <a:solidFill>
                  <a:prstClr val="black"/>
                </a:solidFill>
              </a:rPr>
              <a:t>ARIA enhancement</a:t>
            </a:r>
          </a:p>
          <a:p>
            <a:pPr>
              <a:lnSpc>
                <a:spcPct val="100000"/>
              </a:lnSpc>
              <a:buClr>
                <a:srgbClr val="000000">
                  <a:lumMod val="50000"/>
                  <a:lumOff val="50000"/>
                </a:srgbClr>
              </a:buClr>
            </a:pPr>
            <a:r>
              <a:rPr lang="en-US" sz="1600" dirty="0">
                <a:solidFill>
                  <a:prstClr val="black"/>
                </a:solidFill>
              </a:rPr>
              <a:t>CMS Integration</a:t>
            </a:r>
          </a:p>
          <a:p>
            <a:pPr>
              <a:lnSpc>
                <a:spcPct val="100000"/>
              </a:lnSpc>
              <a:buClr>
                <a:srgbClr val="000000">
                  <a:lumMod val="50000"/>
                  <a:lumOff val="50000"/>
                </a:srgbClr>
              </a:buClr>
            </a:pPr>
            <a:r>
              <a:rPr lang="en-US" sz="1600" dirty="0">
                <a:solidFill>
                  <a:prstClr val="black"/>
                </a:solidFill>
              </a:rPr>
              <a:t>Technology agnostic</a:t>
            </a:r>
          </a:p>
        </p:txBody>
      </p:sp>
      <p:sp>
        <p:nvSpPr>
          <p:cNvPr id="15" name="Text Placeholder 20">
            <a:extLst>
              <a:ext uri="{FF2B5EF4-FFF2-40B4-BE49-F238E27FC236}">
                <a16:creationId xmlns:a16="http://schemas.microsoft.com/office/drawing/2014/main" id="{0E648687-4FF5-4345-9460-A94990CC40C5}"/>
              </a:ext>
            </a:extLst>
          </p:cNvPr>
          <p:cNvSpPr txBox="1">
            <a:spLocks/>
          </p:cNvSpPr>
          <p:nvPr/>
        </p:nvSpPr>
        <p:spPr>
          <a:xfrm>
            <a:off x="7338061" y="3626016"/>
            <a:ext cx="2057400" cy="2483293"/>
          </a:xfrm>
          <a:prstGeom prst="rect">
            <a:avLst/>
          </a:prstGeom>
        </p:spPr>
        <p:txBody>
          <a:bodyPr/>
          <a:lstStyle>
            <a:lvl1pPr marL="0" indent="0" algn="l" defTabSz="914400" rtl="0" eaLnBrk="1" latinLnBrk="0" hangingPunct="1">
              <a:lnSpc>
                <a:spcPct val="95000"/>
              </a:lnSpc>
              <a:spcBef>
                <a:spcPts val="1000"/>
              </a:spcBef>
              <a:buFont typeface="Arial"/>
              <a:buNone/>
              <a:defRPr sz="1100" kern="1200">
                <a:solidFill>
                  <a:schemeClr val="tx1"/>
                </a:solidFill>
                <a:latin typeface="+mn-lt"/>
                <a:ea typeface="+mn-ea"/>
                <a:cs typeface="+mn-cs"/>
              </a:defRPr>
            </a:lvl1pPr>
            <a:lvl2pPr marL="2286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2pPr>
            <a:lvl3pPr marL="4572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3pPr>
            <a:lvl4pPr marL="685800" indent="-228600" algn="l" defTabSz="914400" rtl="0" eaLnBrk="1" latinLnBrk="0" hangingPunct="1">
              <a:lnSpc>
                <a:spcPct val="95000"/>
              </a:lnSpc>
              <a:spcBef>
                <a:spcPts val="500"/>
              </a:spcBef>
              <a:buFont typeface="Arial"/>
              <a:buChar char="•"/>
              <a:defRPr sz="1050" kern="1200">
                <a:solidFill>
                  <a:schemeClr val="tx1"/>
                </a:solidFill>
                <a:latin typeface="+mn-lt"/>
                <a:ea typeface="+mn-ea"/>
                <a:cs typeface="+mn-cs"/>
              </a:defRPr>
            </a:lvl4pPr>
            <a:lvl5pPr marL="914400" indent="-228600" algn="l" defTabSz="914400" rtl="0" eaLnBrk="1" latinLnBrk="0" hangingPunct="1">
              <a:lnSpc>
                <a:spcPct val="95000"/>
              </a:lnSpc>
              <a:spcBef>
                <a:spcPts val="300"/>
              </a:spcBef>
              <a:buFont typeface="Arial"/>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pPr>
            <a:r>
              <a:rPr lang="en-US" sz="1600" dirty="0"/>
              <a:t>Collaborative process</a:t>
            </a:r>
          </a:p>
          <a:p>
            <a:pPr>
              <a:lnSpc>
                <a:spcPct val="100000"/>
              </a:lnSpc>
            </a:pPr>
            <a:r>
              <a:rPr lang="en-US" sz="1600" dirty="0"/>
              <a:t>Programmatic Testing </a:t>
            </a:r>
          </a:p>
          <a:p>
            <a:pPr>
              <a:lnSpc>
                <a:spcPct val="100000"/>
              </a:lnSpc>
            </a:pPr>
            <a:r>
              <a:rPr lang="en-US" sz="1600" dirty="0"/>
              <a:t>Best Practices</a:t>
            </a:r>
          </a:p>
          <a:p>
            <a:pPr>
              <a:lnSpc>
                <a:spcPct val="100000"/>
              </a:lnSpc>
            </a:pPr>
            <a:r>
              <a:rPr lang="en-US" sz="1600" dirty="0"/>
              <a:t>Manual AT Testing</a:t>
            </a:r>
          </a:p>
          <a:p>
            <a:pPr>
              <a:lnSpc>
                <a:spcPct val="100000"/>
              </a:lnSpc>
            </a:pPr>
            <a:r>
              <a:rPr lang="en-US" sz="1600" dirty="0"/>
              <a:t>Mobile testing</a:t>
            </a:r>
          </a:p>
          <a:p>
            <a:pPr>
              <a:lnSpc>
                <a:spcPct val="100000"/>
              </a:lnSpc>
            </a:pPr>
            <a:endParaRPr lang="en-US" sz="1600" dirty="0"/>
          </a:p>
          <a:p>
            <a:pPr>
              <a:lnSpc>
                <a:spcPct val="100000"/>
              </a:lnSpc>
            </a:pPr>
            <a:endParaRPr lang="en-US" sz="1600" dirty="0"/>
          </a:p>
          <a:p>
            <a:pPr>
              <a:lnSpc>
                <a:spcPct val="100000"/>
              </a:lnSpc>
              <a:buClr>
                <a:srgbClr val="000000">
                  <a:lumMod val="50000"/>
                  <a:lumOff val="50000"/>
                </a:srgbClr>
              </a:buClr>
            </a:pPr>
            <a:endParaRPr lang="en-US" sz="1600" dirty="0"/>
          </a:p>
        </p:txBody>
      </p:sp>
      <p:sp>
        <p:nvSpPr>
          <p:cNvPr id="16" name="Text Placeholder 36">
            <a:extLst>
              <a:ext uri="{FF2B5EF4-FFF2-40B4-BE49-F238E27FC236}">
                <a16:creationId xmlns:a16="http://schemas.microsoft.com/office/drawing/2014/main" id="{9B134639-0A1E-674F-804F-C15FF64AA66F}"/>
              </a:ext>
            </a:extLst>
          </p:cNvPr>
          <p:cNvSpPr txBox="1">
            <a:spLocks/>
          </p:cNvSpPr>
          <p:nvPr/>
        </p:nvSpPr>
        <p:spPr>
          <a:xfrm>
            <a:off x="9608822" y="3625221"/>
            <a:ext cx="2057400" cy="2484005"/>
          </a:xfrm>
          <a:prstGeom prst="rect">
            <a:avLst/>
          </a:prstGeom>
        </p:spPr>
        <p:txBody>
          <a:bodyPr/>
          <a:lstStyle>
            <a:lvl1pPr marL="0" indent="0" algn="l" defTabSz="914400" rtl="0" eaLnBrk="1" latinLnBrk="0" hangingPunct="1">
              <a:lnSpc>
                <a:spcPct val="95000"/>
              </a:lnSpc>
              <a:spcBef>
                <a:spcPts val="1000"/>
              </a:spcBef>
              <a:buFont typeface="Arial"/>
              <a:buNone/>
              <a:defRPr sz="1100" kern="1200">
                <a:solidFill>
                  <a:schemeClr val="tx1"/>
                </a:solidFill>
                <a:latin typeface="+mn-lt"/>
                <a:ea typeface="+mn-ea"/>
                <a:cs typeface="+mn-cs"/>
              </a:defRPr>
            </a:lvl1pPr>
            <a:lvl2pPr marL="2286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2pPr>
            <a:lvl3pPr marL="457200" indent="-228600" algn="l" defTabSz="914400" rtl="0" eaLnBrk="1" latinLnBrk="0" hangingPunct="1">
              <a:lnSpc>
                <a:spcPct val="95000"/>
              </a:lnSpc>
              <a:spcBef>
                <a:spcPts val="500"/>
              </a:spcBef>
              <a:buFont typeface="Arial"/>
              <a:buChar char="•"/>
              <a:defRPr sz="1100" kern="1200">
                <a:solidFill>
                  <a:schemeClr val="tx1"/>
                </a:solidFill>
                <a:latin typeface="+mn-lt"/>
                <a:ea typeface="+mn-ea"/>
                <a:cs typeface="+mn-cs"/>
              </a:defRPr>
            </a:lvl3pPr>
            <a:lvl4pPr marL="685800" indent="-228600" algn="l" defTabSz="914400" rtl="0" eaLnBrk="1" latinLnBrk="0" hangingPunct="1">
              <a:lnSpc>
                <a:spcPct val="95000"/>
              </a:lnSpc>
              <a:spcBef>
                <a:spcPts val="500"/>
              </a:spcBef>
              <a:buFont typeface="Arial"/>
              <a:buChar char="•"/>
              <a:defRPr sz="1050" kern="1200">
                <a:solidFill>
                  <a:schemeClr val="tx1"/>
                </a:solidFill>
                <a:latin typeface="+mn-lt"/>
                <a:ea typeface="+mn-ea"/>
                <a:cs typeface="+mn-cs"/>
              </a:defRPr>
            </a:lvl4pPr>
            <a:lvl5pPr marL="914400" indent="-228600" algn="l" defTabSz="914400" rtl="0" eaLnBrk="1" latinLnBrk="0" hangingPunct="1">
              <a:lnSpc>
                <a:spcPct val="95000"/>
              </a:lnSpc>
              <a:spcBef>
                <a:spcPts val="300"/>
              </a:spcBef>
              <a:buFont typeface="Arial"/>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00000"/>
              </a:lnSpc>
            </a:pPr>
            <a:r>
              <a:rPr lang="en-US" sz="1600" dirty="0"/>
              <a:t>Accessibility as a core competency</a:t>
            </a:r>
          </a:p>
          <a:p>
            <a:pPr>
              <a:lnSpc>
                <a:spcPct val="100000"/>
              </a:lnSpc>
            </a:pPr>
            <a:r>
              <a:rPr lang="en-US" sz="1600" dirty="0"/>
              <a:t>Awareness</a:t>
            </a:r>
          </a:p>
          <a:p>
            <a:pPr>
              <a:lnSpc>
                <a:spcPct val="100000"/>
              </a:lnSpc>
            </a:pPr>
            <a:r>
              <a:rPr lang="en-US" sz="1600" dirty="0"/>
              <a:t>Process and collaboration</a:t>
            </a:r>
          </a:p>
          <a:p>
            <a:pPr>
              <a:lnSpc>
                <a:spcPct val="100000"/>
              </a:lnSpc>
            </a:pPr>
            <a:r>
              <a:rPr lang="en-US" sz="1600" dirty="0"/>
              <a:t>Content author training</a:t>
            </a:r>
          </a:p>
          <a:p>
            <a:pPr>
              <a:lnSpc>
                <a:spcPct val="100000"/>
              </a:lnSpc>
            </a:pPr>
            <a:endParaRPr lang="en-US" sz="1600" dirty="0"/>
          </a:p>
        </p:txBody>
      </p:sp>
      <p:graphicFrame>
        <p:nvGraphicFramePr>
          <p:cNvPr id="17" name="Diagram 16">
            <a:extLst>
              <a:ext uri="{FF2B5EF4-FFF2-40B4-BE49-F238E27FC236}">
                <a16:creationId xmlns:a16="http://schemas.microsoft.com/office/drawing/2014/main" id="{D747E0E3-F6E5-A745-A324-5F54AAC6CFB3}"/>
              </a:ext>
            </a:extLst>
          </p:cNvPr>
          <p:cNvGraphicFramePr/>
          <p:nvPr>
            <p:extLst/>
          </p:nvPr>
        </p:nvGraphicFramePr>
        <p:xfrm>
          <a:off x="533400" y="1350335"/>
          <a:ext cx="11106912" cy="2339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297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50E529-F50C-624E-9E26-7EA8E5282C6B}"/>
              </a:ext>
            </a:extLst>
          </p:cNvPr>
          <p:cNvSpPr/>
          <p:nvPr/>
        </p:nvSpPr>
        <p:spPr>
          <a:xfrm>
            <a:off x="402336" y="1450849"/>
            <a:ext cx="3243072" cy="1231391"/>
          </a:xfrm>
          <a:prstGeom prst="rect">
            <a:avLst/>
          </a:prstGeom>
          <a:solidFill>
            <a:srgbClr val="FFF2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pic>
        <p:nvPicPr>
          <p:cNvPr id="9" name="Picture Placeholder 8" descr="An elevator in a parking garage with three stairs to access it. " title="Inaccessible Elevator">
            <a:extLst>
              <a:ext uri="{FF2B5EF4-FFF2-40B4-BE49-F238E27FC236}">
                <a16:creationId xmlns:a16="http://schemas.microsoft.com/office/drawing/2014/main" id="{02BA3344-6DE1-F149-B20D-090450D49C8B}"/>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E244D286-BE09-0042-8EEB-663A7895CBCF}"/>
              </a:ext>
            </a:extLst>
          </p:cNvPr>
          <p:cNvSpPr>
            <a:spLocks noGrp="1"/>
          </p:cNvSpPr>
          <p:nvPr>
            <p:ph type="body" sz="quarter" idx="19"/>
          </p:nvPr>
        </p:nvSpPr>
        <p:spPr/>
        <p:txBody>
          <a:bodyPr/>
          <a:lstStyle/>
          <a:p>
            <a:r>
              <a:rPr lang="en-US" dirty="0"/>
              <a:t>Why Not?</a:t>
            </a:r>
          </a:p>
          <a:p>
            <a:pPr lvl="1"/>
            <a:endParaRPr lang="en-US" dirty="0"/>
          </a:p>
          <a:p>
            <a:pPr lvl="1">
              <a:spcBef>
                <a:spcPts val="0"/>
              </a:spcBef>
            </a:pPr>
            <a:r>
              <a:rPr lang="en-US" sz="2400" dirty="0"/>
              <a:t>Why aren’t apps and widgets accessible </a:t>
            </a:r>
          </a:p>
          <a:p>
            <a:pPr lvl="1">
              <a:spcBef>
                <a:spcPts val="0"/>
              </a:spcBef>
            </a:pPr>
            <a:r>
              <a:rPr lang="en-US" sz="2400" dirty="0"/>
              <a:t>out-of-the-box?</a:t>
            </a:r>
          </a:p>
          <a:p>
            <a:pPr lvl="2"/>
            <a:endParaRPr lang="en-US" dirty="0"/>
          </a:p>
          <a:p>
            <a:pPr lvl="2"/>
            <a:r>
              <a:rPr lang="en-US" sz="2400" dirty="0"/>
              <a:t>Increased Cost</a:t>
            </a:r>
          </a:p>
          <a:p>
            <a:pPr lvl="2"/>
            <a:r>
              <a:rPr lang="en-US" sz="2400" dirty="0"/>
              <a:t>Limited Demand</a:t>
            </a:r>
          </a:p>
          <a:p>
            <a:pPr lvl="2"/>
            <a:r>
              <a:rPr lang="en-US" sz="2400" dirty="0"/>
              <a:t>Limited Expertise</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91C7F478-6657-0443-BB97-8A333FE423D9}"/>
              </a:ext>
            </a:extLst>
          </p:cNvPr>
          <p:cNvSpPr>
            <a:spLocks noGrp="1"/>
          </p:cNvSpPr>
          <p:nvPr>
            <p:ph type="sldNum" sz="quarter" idx="4"/>
          </p:nvPr>
        </p:nvSpPr>
        <p:spPr/>
        <p:txBody>
          <a:bodyPr/>
          <a:lstStyle/>
          <a:p>
            <a:fld id="{3557A5E0-42A1-4219-A27A-56DCAEF617DA}" type="slidenum">
              <a:rPr lang="en-US" smtClean="0"/>
              <a:t>5</a:t>
            </a:fld>
            <a:endParaRPr lang="en-US" dirty="0"/>
          </a:p>
        </p:txBody>
      </p:sp>
    </p:spTree>
    <p:extLst>
      <p:ext uri="{BB962C8B-B14F-4D97-AF65-F5344CB8AC3E}">
        <p14:creationId xmlns:p14="http://schemas.microsoft.com/office/powerpoint/2010/main" val="216915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D0C605-5949-BB4A-9B42-1DA6E9B4DBA7}"/>
              </a:ext>
            </a:extLst>
          </p:cNvPr>
          <p:cNvSpPr>
            <a:spLocks noGrp="1"/>
          </p:cNvSpPr>
          <p:nvPr>
            <p:ph type="sldNum" sz="quarter" idx="4"/>
          </p:nvPr>
        </p:nvSpPr>
        <p:spPr/>
        <p:txBody>
          <a:bodyPr/>
          <a:lstStyle/>
          <a:p>
            <a:fld id="{3557A5E0-42A1-4219-A27A-56DCAEF617DA}" type="slidenum">
              <a:rPr lang="en-US" smtClean="0"/>
              <a:t>6</a:t>
            </a:fld>
            <a:endParaRPr lang="en-US" dirty="0"/>
          </a:p>
        </p:txBody>
      </p:sp>
      <p:sp>
        <p:nvSpPr>
          <p:cNvPr id="5" name="Text Placeholder 4">
            <a:extLst>
              <a:ext uri="{FF2B5EF4-FFF2-40B4-BE49-F238E27FC236}">
                <a16:creationId xmlns:a16="http://schemas.microsoft.com/office/drawing/2014/main" id="{8B527A04-FF17-3C4C-B151-5E6A7F85CB1B}"/>
              </a:ext>
            </a:extLst>
          </p:cNvPr>
          <p:cNvSpPr>
            <a:spLocks noGrp="1"/>
          </p:cNvSpPr>
          <p:nvPr>
            <p:ph type="body" sz="quarter" idx="12"/>
          </p:nvPr>
        </p:nvSpPr>
        <p:spPr/>
        <p:txBody>
          <a:bodyPr/>
          <a:lstStyle/>
          <a:p>
            <a:r>
              <a:rPr lang="en-US" dirty="0"/>
              <a:t>Increased Cost</a:t>
            </a:r>
          </a:p>
        </p:txBody>
      </p:sp>
      <p:sp>
        <p:nvSpPr>
          <p:cNvPr id="6" name="Content Placeholder 5">
            <a:extLst>
              <a:ext uri="{FF2B5EF4-FFF2-40B4-BE49-F238E27FC236}">
                <a16:creationId xmlns:a16="http://schemas.microsoft.com/office/drawing/2014/main" id="{67624126-CCB6-C444-9956-328A6205496B}"/>
              </a:ext>
            </a:extLst>
          </p:cNvPr>
          <p:cNvSpPr>
            <a:spLocks noGrp="1"/>
          </p:cNvSpPr>
          <p:nvPr>
            <p:ph sz="quarter" idx="13"/>
          </p:nvPr>
        </p:nvSpPr>
        <p:spPr>
          <a:xfrm>
            <a:off x="5516880" y="548639"/>
            <a:ext cx="6211824" cy="5668963"/>
          </a:xfrm>
        </p:spPr>
        <p:txBody>
          <a:bodyPr>
            <a:normAutofit/>
          </a:bodyPr>
          <a:lstStyle/>
          <a:p>
            <a:r>
              <a:rPr lang="en-US" sz="2400" b="1" dirty="0"/>
              <a:t>Additional development time</a:t>
            </a:r>
          </a:p>
          <a:p>
            <a:r>
              <a:rPr lang="en-US" sz="2400" b="1" dirty="0"/>
              <a:t>Additional testing time:</a:t>
            </a:r>
          </a:p>
          <a:p>
            <a:pPr marL="342900" indent="-342900">
              <a:buFont typeface="Arial" panose="020B0604020202020204" pitchFamily="34" charset="0"/>
              <a:buChar char="•"/>
            </a:pPr>
            <a:r>
              <a:rPr lang="en-US" sz="2400" dirty="0"/>
              <a:t>Testing a site for a11y can double QA effort</a:t>
            </a:r>
          </a:p>
          <a:p>
            <a:pPr marL="342900" indent="-342900">
              <a:buFont typeface="Arial" panose="020B0604020202020204" pitchFamily="34" charset="0"/>
              <a:buChar char="•"/>
            </a:pPr>
            <a:r>
              <a:rPr lang="en-US" sz="2400" dirty="0"/>
              <a:t>Browser / Screen reader combinations</a:t>
            </a:r>
          </a:p>
          <a:p>
            <a:pPr marL="342900" indent="-342900">
              <a:buFont typeface="Arial" panose="020B0604020202020204" pitchFamily="34" charset="0"/>
              <a:buChar char="•"/>
            </a:pPr>
            <a:r>
              <a:rPr lang="en-US" sz="2400" dirty="0"/>
              <a:t>Programmatic testing</a:t>
            </a:r>
          </a:p>
        </p:txBody>
      </p:sp>
    </p:spTree>
    <p:extLst>
      <p:ext uri="{BB962C8B-B14F-4D97-AF65-F5344CB8AC3E}">
        <p14:creationId xmlns:p14="http://schemas.microsoft.com/office/powerpoint/2010/main" val="425961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D0C605-5949-BB4A-9B42-1DA6E9B4DBA7}"/>
              </a:ext>
            </a:extLst>
          </p:cNvPr>
          <p:cNvSpPr>
            <a:spLocks noGrp="1"/>
          </p:cNvSpPr>
          <p:nvPr>
            <p:ph type="sldNum" sz="quarter" idx="4"/>
          </p:nvPr>
        </p:nvSpPr>
        <p:spPr/>
        <p:txBody>
          <a:bodyPr/>
          <a:lstStyle/>
          <a:p>
            <a:fld id="{3557A5E0-42A1-4219-A27A-56DCAEF617DA}" type="slidenum">
              <a:rPr lang="en-US" smtClean="0"/>
              <a:t>7</a:t>
            </a:fld>
            <a:endParaRPr lang="en-US" dirty="0"/>
          </a:p>
        </p:txBody>
      </p:sp>
      <p:sp>
        <p:nvSpPr>
          <p:cNvPr id="5" name="Text Placeholder 4">
            <a:extLst>
              <a:ext uri="{FF2B5EF4-FFF2-40B4-BE49-F238E27FC236}">
                <a16:creationId xmlns:a16="http://schemas.microsoft.com/office/drawing/2014/main" id="{8B527A04-FF17-3C4C-B151-5E6A7F85CB1B}"/>
              </a:ext>
            </a:extLst>
          </p:cNvPr>
          <p:cNvSpPr>
            <a:spLocks noGrp="1"/>
          </p:cNvSpPr>
          <p:nvPr>
            <p:ph type="body" sz="quarter" idx="12"/>
          </p:nvPr>
        </p:nvSpPr>
        <p:spPr/>
        <p:txBody>
          <a:bodyPr/>
          <a:lstStyle/>
          <a:p>
            <a:r>
              <a:rPr lang="en-US" dirty="0"/>
              <a:t>Limited Demand</a:t>
            </a:r>
          </a:p>
        </p:txBody>
      </p:sp>
      <p:sp>
        <p:nvSpPr>
          <p:cNvPr id="6" name="Content Placeholder 5">
            <a:extLst>
              <a:ext uri="{FF2B5EF4-FFF2-40B4-BE49-F238E27FC236}">
                <a16:creationId xmlns:a16="http://schemas.microsoft.com/office/drawing/2014/main" id="{67624126-CCB6-C444-9956-328A6205496B}"/>
              </a:ext>
            </a:extLst>
          </p:cNvPr>
          <p:cNvSpPr>
            <a:spLocks noGrp="1"/>
          </p:cNvSpPr>
          <p:nvPr>
            <p:ph sz="quarter" idx="13"/>
          </p:nvPr>
        </p:nvSpPr>
        <p:spPr>
          <a:xfrm>
            <a:off x="5516880" y="548639"/>
            <a:ext cx="6340438" cy="5668963"/>
          </a:xfrm>
        </p:spPr>
        <p:txBody>
          <a:bodyPr>
            <a:normAutofit/>
          </a:bodyPr>
          <a:lstStyle/>
          <a:p>
            <a:r>
              <a:rPr lang="en-US" sz="2400" dirty="0"/>
              <a:t>Lack of education regarding ADA requirements</a:t>
            </a:r>
          </a:p>
          <a:p>
            <a:r>
              <a:rPr lang="en-US" sz="2400" dirty="0"/>
              <a:t>Budget constraints</a:t>
            </a:r>
          </a:p>
          <a:p>
            <a:r>
              <a:rPr lang="en-US" sz="2400" dirty="0"/>
              <a:t>This is changing!</a:t>
            </a:r>
          </a:p>
        </p:txBody>
      </p:sp>
    </p:spTree>
    <p:extLst>
      <p:ext uri="{BB962C8B-B14F-4D97-AF65-F5344CB8AC3E}">
        <p14:creationId xmlns:p14="http://schemas.microsoft.com/office/powerpoint/2010/main" val="8374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Disabilities by Age</a:t>
            </a:r>
          </a:p>
        </p:txBody>
      </p:sp>
      <p:sp>
        <p:nvSpPr>
          <p:cNvPr id="4" name="Slide Number Placeholder 3"/>
          <p:cNvSpPr>
            <a:spLocks noGrp="1"/>
          </p:cNvSpPr>
          <p:nvPr>
            <p:ph type="sldNum" sz="quarter" idx="4"/>
          </p:nvPr>
        </p:nvSpPr>
        <p:spPr/>
        <p:txBody>
          <a:bodyPr/>
          <a:lstStyle/>
          <a:p>
            <a:fld id="{3557A5E0-42A1-4219-A27A-56DCAEF617DA}" type="slidenum">
              <a:rPr lang="en-US" smtClean="0"/>
              <a:t>8</a:t>
            </a:fld>
            <a:endParaRPr lang="en-US" dirty="0"/>
          </a:p>
        </p:txBody>
      </p:sp>
      <p:graphicFrame>
        <p:nvGraphicFramePr>
          <p:cNvPr id="5" name="Content Placeholder 4" descr="The percent of the population with vision, hearing, cognitive, and ambulatory disabilites increases as people age from 65-85+, across the board" title="Chart - increasing disabilities"/>
          <p:cNvGraphicFramePr>
            <a:graphicFrameLocks noGrp="1"/>
          </p:cNvGraphicFramePr>
          <p:nvPr>
            <p:ph sz="quarter" idx="14"/>
            <p:extLst>
              <p:ext uri="{D42A27DB-BD31-4B8C-83A1-F6EECF244321}">
                <p14:modId xmlns:p14="http://schemas.microsoft.com/office/powerpoint/2010/main" val="2052279356"/>
              </p:ext>
            </p:extLst>
          </p:nvPr>
        </p:nvGraphicFramePr>
        <p:xfrm>
          <a:off x="875983" y="1018778"/>
          <a:ext cx="10604817" cy="461581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352801" y="5994400"/>
            <a:ext cx="8289036" cy="584775"/>
          </a:xfrm>
          <a:prstGeom prst="rect">
            <a:avLst/>
          </a:prstGeom>
          <a:noFill/>
        </p:spPr>
        <p:txBody>
          <a:bodyPr wrap="square" rtlCol="0">
            <a:spAutoFit/>
          </a:bodyPr>
          <a:lstStyle/>
          <a:p>
            <a:r>
              <a:rPr lang="en-US" sz="1600" dirty="0"/>
              <a:t>Source: </a:t>
            </a:r>
            <a:r>
              <a:rPr lang="en-US" sz="1600" dirty="0">
                <a:hlinkClick r:id="rId3"/>
              </a:rPr>
              <a:t>https://www.census.gov/content/dam/Census/library/publications/2014/acs/acs-29.pdf</a:t>
            </a:r>
            <a:r>
              <a:rPr lang="en-US" sz="1600" dirty="0"/>
              <a:t>  </a:t>
            </a:r>
          </a:p>
        </p:txBody>
      </p:sp>
    </p:spTree>
    <p:extLst>
      <p:ext uri="{BB962C8B-B14F-4D97-AF65-F5344CB8AC3E}">
        <p14:creationId xmlns:p14="http://schemas.microsoft.com/office/powerpoint/2010/main" val="279331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9B470CC-C9F0-7D44-8619-B859FDB69B15}"/>
              </a:ext>
            </a:extLst>
          </p:cNvPr>
          <p:cNvSpPr txBox="1"/>
          <p:nvPr/>
        </p:nvSpPr>
        <p:spPr>
          <a:xfrm>
            <a:off x="8906240" y="6172200"/>
            <a:ext cx="2538827" cy="523220"/>
          </a:xfrm>
          <a:prstGeom prst="rect">
            <a:avLst/>
          </a:prstGeom>
          <a:noFill/>
        </p:spPr>
        <p:txBody>
          <a:bodyPr wrap="square" rtlCol="0">
            <a:spAutoFit/>
          </a:bodyPr>
          <a:lstStyle/>
          <a:p>
            <a:r>
              <a:rPr lang="en-US" sz="1400" dirty="0"/>
              <a:t>*Data from </a:t>
            </a:r>
            <a:r>
              <a:rPr lang="en-US" sz="1400" dirty="0" err="1"/>
              <a:t>Seyfarth</a:t>
            </a:r>
            <a:r>
              <a:rPr lang="en-US" sz="1400" dirty="0"/>
              <a:t> Shaw</a:t>
            </a:r>
          </a:p>
          <a:p>
            <a:r>
              <a:rPr lang="en-US" sz="1400" dirty="0"/>
              <a:t>**First half of 2018</a:t>
            </a:r>
          </a:p>
        </p:txBody>
      </p:sp>
      <p:sp>
        <p:nvSpPr>
          <p:cNvPr id="5" name="Title 4">
            <a:extLst>
              <a:ext uri="{FF2B5EF4-FFF2-40B4-BE49-F238E27FC236}">
                <a16:creationId xmlns:a16="http://schemas.microsoft.com/office/drawing/2014/main" id="{3F9060B0-8AC9-5941-8232-3C48965BA4E6}"/>
              </a:ext>
            </a:extLst>
          </p:cNvPr>
          <p:cNvSpPr>
            <a:spLocks noGrp="1"/>
          </p:cNvSpPr>
          <p:nvPr>
            <p:ph type="title"/>
          </p:nvPr>
        </p:nvSpPr>
        <p:spPr>
          <a:xfrm>
            <a:off x="550164" y="386080"/>
            <a:ext cx="11091672" cy="615553"/>
          </a:xfrm>
        </p:spPr>
        <p:txBody>
          <a:bodyPr/>
          <a:lstStyle/>
          <a:p>
            <a:r>
              <a:rPr lang="en-US" dirty="0"/>
              <a:t>Number of Web Accessibility Lawsuits*</a:t>
            </a:r>
          </a:p>
        </p:txBody>
      </p:sp>
      <p:sp>
        <p:nvSpPr>
          <p:cNvPr id="2" name="Slide Number Placeholder 1">
            <a:extLst>
              <a:ext uri="{FF2B5EF4-FFF2-40B4-BE49-F238E27FC236}">
                <a16:creationId xmlns:a16="http://schemas.microsoft.com/office/drawing/2014/main" id="{5913E837-1A70-5645-8681-D5EB532C9B5B}"/>
              </a:ext>
            </a:extLst>
          </p:cNvPr>
          <p:cNvSpPr>
            <a:spLocks noGrp="1"/>
          </p:cNvSpPr>
          <p:nvPr>
            <p:ph type="sldNum" sz="quarter" idx="4"/>
          </p:nvPr>
        </p:nvSpPr>
        <p:spPr/>
        <p:txBody>
          <a:bodyPr/>
          <a:lstStyle/>
          <a:p>
            <a:fld id="{3557A5E0-42A1-4219-A27A-56DCAEF617DA}" type="slidenum">
              <a:rPr lang="en-US" smtClean="0"/>
              <a:t>9</a:t>
            </a:fld>
            <a:endParaRPr lang="en-US" dirty="0"/>
          </a:p>
        </p:txBody>
      </p:sp>
      <p:sp>
        <p:nvSpPr>
          <p:cNvPr id="13" name="Rectangle 12">
            <a:hlinkClick r:id="rId2"/>
            <a:extLst>
              <a:ext uri="{FF2B5EF4-FFF2-40B4-BE49-F238E27FC236}">
                <a16:creationId xmlns:a16="http://schemas.microsoft.com/office/drawing/2014/main" id="{4A6FAEFC-B210-E34C-A021-59BA1960405D}"/>
              </a:ext>
            </a:extLst>
          </p:cNvPr>
          <p:cNvSpPr/>
          <p:nvPr/>
        </p:nvSpPr>
        <p:spPr bwMode="gray">
          <a:xfrm>
            <a:off x="8906240" y="6025178"/>
            <a:ext cx="223737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dirty="0" err="1">
              <a:solidFill>
                <a:schemeClr val="tx1"/>
              </a:solidFill>
            </a:endParaRPr>
          </a:p>
        </p:txBody>
      </p:sp>
      <p:graphicFrame>
        <p:nvGraphicFramePr>
          <p:cNvPr id="9" name="Chart 8"/>
          <p:cNvGraphicFramePr>
            <a:graphicFrameLocks/>
          </p:cNvGraphicFramePr>
          <p:nvPr>
            <p:extLst>
              <p:ext uri="{D42A27DB-BD31-4B8C-83A1-F6EECF244321}">
                <p14:modId xmlns:p14="http://schemas.microsoft.com/office/powerpoint/2010/main" val="2106864818"/>
              </p:ext>
            </p:extLst>
          </p:nvPr>
        </p:nvGraphicFramePr>
        <p:xfrm>
          <a:off x="719155" y="1277146"/>
          <a:ext cx="10725912" cy="50662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7681124"/>
      </p:ext>
    </p:extLst>
  </p:cSld>
  <p:clrMapOvr>
    <a:masterClrMapping/>
  </p:clrMapOvr>
</p:sld>
</file>

<file path=ppt/theme/theme1.xml><?xml version="1.0" encoding="utf-8"?>
<a:theme xmlns:a="http://schemas.openxmlformats.org/drawingml/2006/main" name="Primacy Presentation Template">
  <a:themeElements>
    <a:clrScheme name="Custom 1">
      <a:dk1>
        <a:srgbClr val="000000"/>
      </a:dk1>
      <a:lt1>
        <a:srgbClr val="FFFFFF"/>
      </a:lt1>
      <a:dk2>
        <a:srgbClr val="7F7F7F"/>
      </a:dk2>
      <a:lt2>
        <a:srgbClr val="FFFFFF"/>
      </a:lt2>
      <a:accent1>
        <a:srgbClr val="2E2E35"/>
      </a:accent1>
      <a:accent2>
        <a:srgbClr val="FFF203"/>
      </a:accent2>
      <a:accent3>
        <a:srgbClr val="9F9EA2"/>
      </a:accent3>
      <a:accent4>
        <a:srgbClr val="D7D5D4"/>
      </a:accent4>
      <a:accent5>
        <a:srgbClr val="000000"/>
      </a:accent5>
      <a:accent6>
        <a:srgbClr val="66666E"/>
      </a:accent6>
      <a:hlink>
        <a:srgbClr val="000000"/>
      </a:hlink>
      <a:folHlink>
        <a:srgbClr val="8D93A0"/>
      </a:folHlink>
    </a:clrScheme>
    <a:fontScheme name="Primacy 2017 Fonts">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ln>
          <a:noFill/>
        </a:ln>
      </a:spPr>
      <a:bodyPr rtlCol="0" anchor="ctr">
        <a:spAutoFit/>
      </a:bodyP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err="1" smtClean="0"/>
        </a:defPPr>
      </a:lstStyle>
    </a:txDef>
  </a:objectDefaults>
  <a:extraClrSchemeLst/>
  <a:extLst>
    <a:ext uri="{05A4C25C-085E-4340-85A3-A5531E510DB2}">
      <thm15:themeFamily xmlns:thm15="http://schemas.microsoft.com/office/thememl/2012/main" name="PrimacyPowerPointWithFooter.potx" id="{B4BC4DBD-38F8-4B88-A328-80F1B6F27F79}" vid="{A8272B86-C3F8-4A18-A2BD-0D04E7580888}"/>
    </a:ext>
  </a:extLst>
</a:theme>
</file>

<file path=ppt/theme/theme2.xml><?xml version="1.0" encoding="utf-8"?>
<a:theme xmlns:a="http://schemas.openxmlformats.org/drawingml/2006/main" name="Office Theme">
  <a:themeElements>
    <a:clrScheme name="Primacy PowerPoint 2017">
      <a:dk1>
        <a:srgbClr val="000000"/>
      </a:dk1>
      <a:lt1>
        <a:srgbClr val="FFFFFF"/>
      </a:lt1>
      <a:dk2>
        <a:srgbClr val="7F7F7F"/>
      </a:dk2>
      <a:lt2>
        <a:srgbClr val="FFFFFF"/>
      </a:lt2>
      <a:accent1>
        <a:srgbClr val="2E2E35"/>
      </a:accent1>
      <a:accent2>
        <a:srgbClr val="FFF203"/>
      </a:accent2>
      <a:accent3>
        <a:srgbClr val="9F9EA2"/>
      </a:accent3>
      <a:accent4>
        <a:srgbClr val="D7D5D4"/>
      </a:accent4>
      <a:accent5>
        <a:srgbClr val="2E2E35"/>
      </a:accent5>
      <a:accent6>
        <a:srgbClr val="9F9EA2"/>
      </a:accent6>
      <a:hlink>
        <a:srgbClr val="007EEF"/>
      </a:hlink>
      <a:folHlink>
        <a:srgbClr val="8D93A0"/>
      </a:folHlink>
    </a:clrScheme>
    <a:fontScheme name="Primacy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rimacy PowerPoint 2017">
      <a:dk1>
        <a:srgbClr val="000000"/>
      </a:dk1>
      <a:lt1>
        <a:srgbClr val="FFFFFF"/>
      </a:lt1>
      <a:dk2>
        <a:srgbClr val="7F7F7F"/>
      </a:dk2>
      <a:lt2>
        <a:srgbClr val="FFFFFF"/>
      </a:lt2>
      <a:accent1>
        <a:srgbClr val="2E2E35"/>
      </a:accent1>
      <a:accent2>
        <a:srgbClr val="FFF203"/>
      </a:accent2>
      <a:accent3>
        <a:srgbClr val="9F9EA2"/>
      </a:accent3>
      <a:accent4>
        <a:srgbClr val="D7D5D4"/>
      </a:accent4>
      <a:accent5>
        <a:srgbClr val="2E2E35"/>
      </a:accent5>
      <a:accent6>
        <a:srgbClr val="9F9EA2"/>
      </a:accent6>
      <a:hlink>
        <a:srgbClr val="007EEF"/>
      </a:hlink>
      <a:folHlink>
        <a:srgbClr val="8D93A0"/>
      </a:folHlink>
    </a:clrScheme>
    <a:fontScheme name="Primacy 2017 Fonts">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16278</TotalTime>
  <Words>1789</Words>
  <Application>Microsoft Macintosh PowerPoint</Application>
  <PresentationFormat>Widescreen</PresentationFormat>
  <Paragraphs>301</Paragraphs>
  <Slides>32</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Bold</vt:lpstr>
      <vt:lpstr>Georgia</vt:lpstr>
      <vt:lpstr>Gill Sans</vt:lpstr>
      <vt:lpstr>Montserrat</vt:lpstr>
      <vt:lpstr>Wingdings</vt:lpstr>
      <vt:lpstr>Primacy Presentation Template</vt:lpstr>
      <vt:lpstr>PowerPoint Presentation</vt:lpstr>
      <vt:lpstr>Nice to Meet You</vt:lpstr>
      <vt:lpstr>PowerPoint Presentation</vt:lpstr>
      <vt:lpstr>Accessibility Integrated into our Process</vt:lpstr>
      <vt:lpstr>PowerPoint Presentation</vt:lpstr>
      <vt:lpstr>PowerPoint Presentation</vt:lpstr>
      <vt:lpstr>PowerPoint Presentation</vt:lpstr>
      <vt:lpstr>Disabilities by Age</vt:lpstr>
      <vt:lpstr>Number of Web Accessibility Lawsuits*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Partnership Requirements</vt:lpstr>
      <vt:lpstr>Critical Training</vt:lpstr>
      <vt:lpstr>PowerPoint Presentation</vt:lpstr>
      <vt:lpstr>Inaccessible Form Error Handling</vt:lpstr>
      <vt:lpstr>PowerPoint Presentation</vt:lpstr>
      <vt:lpstr>PowerPoint Presentation</vt:lpstr>
      <vt:lpstr>Remediating Existing Content</vt:lpstr>
      <vt:lpstr>PowerPoint Presentation</vt:lpstr>
      <vt:lpstr>PowerPoint Presentation</vt:lpstr>
      <vt:lpstr>Benefits of Site Redesign </vt:lpstr>
      <vt:lpstr>PowerPoint Presentation</vt:lpstr>
      <vt:lpstr>PowerPoint Presentation</vt:lpstr>
      <vt:lpstr>Accessibility is Time Consuming  and Expensive to Retrofit </vt:lpstr>
      <vt:lpstr>Accessibility:</vt:lpstr>
      <vt:lpstr>Questions?</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Berling</dc:creator>
  <dc:description>www.theprimacy.com</dc:description>
  <cp:lastModifiedBy>Tyrone Mitchell</cp:lastModifiedBy>
  <cp:revision>79</cp:revision>
  <cp:lastPrinted>2018-11-08T14:31:23Z</cp:lastPrinted>
  <dcterms:created xsi:type="dcterms:W3CDTF">2018-03-05T14:09:26Z</dcterms:created>
  <dcterms:modified xsi:type="dcterms:W3CDTF">2018-11-08T14:32:22Z</dcterms:modified>
</cp:coreProperties>
</file>