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314" r:id="rId5"/>
    <p:sldId id="315" r:id="rId6"/>
    <p:sldId id="323" r:id="rId7"/>
    <p:sldId id="327" r:id="rId8"/>
    <p:sldId id="325" r:id="rId9"/>
    <p:sldId id="328" r:id="rId10"/>
    <p:sldId id="329" r:id="rId11"/>
    <p:sldId id="326" r:id="rId12"/>
    <p:sldId id="330" r:id="rId13"/>
    <p:sldId id="333" r:id="rId14"/>
    <p:sldId id="331" r:id="rId15"/>
    <p:sldId id="332" r:id="rId16"/>
    <p:sldId id="322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5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D1517"/>
    <a:srgbClr val="969696"/>
    <a:srgbClr val="9E9A95"/>
    <a:srgbClr val="382E25"/>
    <a:srgbClr val="C17945"/>
    <a:srgbClr val="31526A"/>
    <a:srgbClr val="690304"/>
    <a:srgbClr val="252626"/>
    <a:srgbClr val="A6A6A6"/>
    <a:srgbClr val="C6B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A4853F-53C8-7641-8CFD-7FBB9DD1CDAF}" v="205" dt="2018-11-15T00:13:03.2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3" autoAdjust="0"/>
    <p:restoredTop sz="56535" autoAdjust="0"/>
  </p:normalViewPr>
  <p:slideViewPr>
    <p:cSldViewPr snapToGrid="0" snapToObjects="1">
      <p:cViewPr varScale="1">
        <p:scale>
          <a:sx n="81" d="100"/>
          <a:sy n="81" d="100"/>
        </p:scale>
        <p:origin x="904" y="176"/>
      </p:cViewPr>
      <p:guideLst>
        <p:guide orient="horz" pos="3185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35B5-3B13-1343-B710-5BD129FAD312}" type="doc">
      <dgm:prSet loTypeId="urn:microsoft.com/office/officeart/2005/8/layout/radial5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AEF6A0C-273F-1647-9566-BED2349DC7CC}">
      <dgm:prSet phldrT="[Text]" custT="1"/>
      <dgm:spPr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en-US" sz="11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KMS</a:t>
          </a:r>
        </a:p>
      </dgm:t>
    </dgm:pt>
    <dgm:pt modelId="{3C7D34C0-92AD-C848-B2AC-9F7A86C549CE}" type="parTrans" cxnId="{58BE1ADC-EE5B-5643-B118-82BCB73D1846}">
      <dgm:prSet/>
      <dgm:spPr/>
      <dgm:t>
        <a:bodyPr/>
        <a:lstStyle/>
        <a:p>
          <a:endParaRPr lang="en-US"/>
        </a:p>
      </dgm:t>
    </dgm:pt>
    <dgm:pt modelId="{0536D641-B35B-574D-9188-FE94CAE142B7}" type="sibTrans" cxnId="{58BE1ADC-EE5B-5643-B118-82BCB73D1846}">
      <dgm:prSet/>
      <dgm:spPr/>
      <dgm:t>
        <a:bodyPr/>
        <a:lstStyle/>
        <a:p>
          <a:endParaRPr lang="en-US"/>
        </a:p>
      </dgm:t>
    </dgm:pt>
    <dgm:pt modelId="{7751C269-9A62-7243-AC25-D571F6552A2A}">
      <dgm:prSet phldrT="[Text]" custT="1"/>
      <dgm:spPr>
        <a:solidFill>
          <a:srgbClr val="5D1517"/>
        </a:solidFill>
      </dgm:spPr>
      <dgm:t>
        <a:bodyPr/>
        <a:lstStyle/>
        <a:p>
          <a:r>
            <a:rPr lang="en-US" sz="1100" b="1" dirty="0"/>
            <a:t>Websites</a:t>
          </a:r>
        </a:p>
      </dgm:t>
    </dgm:pt>
    <dgm:pt modelId="{EC39E4F5-1A4B-1745-A225-DB83CF3A713E}" type="parTrans" cxnId="{5FC2297E-0CD7-FA49-9FA1-820EC44DB4DF}">
      <dgm:prSet/>
      <dgm:spPr/>
      <dgm:t>
        <a:bodyPr/>
        <a:lstStyle/>
        <a:p>
          <a:endParaRPr lang="en-US"/>
        </a:p>
      </dgm:t>
    </dgm:pt>
    <dgm:pt modelId="{286A475D-B8F6-0448-9FBA-7B0684AE6923}" type="sibTrans" cxnId="{5FC2297E-0CD7-FA49-9FA1-820EC44DB4DF}">
      <dgm:prSet/>
      <dgm:spPr/>
      <dgm:t>
        <a:bodyPr/>
        <a:lstStyle/>
        <a:p>
          <a:endParaRPr lang="en-US"/>
        </a:p>
      </dgm:t>
    </dgm:pt>
    <dgm:pt modelId="{BE63B79A-3B61-0B4E-94E4-ACD77C44C900}">
      <dgm:prSet phldrT="[Text]" custT="1"/>
      <dgm:spPr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Knowledgebase</a:t>
          </a:r>
        </a:p>
      </dgm:t>
    </dgm:pt>
    <dgm:pt modelId="{453DD9E5-4ABD-3744-BD10-CCEEC5939BCC}" type="parTrans" cxnId="{477B26FF-0A9E-B349-9452-AB9AAC4E2C6D}">
      <dgm:prSet/>
      <dgm:spPr/>
      <dgm:t>
        <a:bodyPr/>
        <a:lstStyle/>
        <a:p>
          <a:endParaRPr lang="en-US"/>
        </a:p>
      </dgm:t>
    </dgm:pt>
    <dgm:pt modelId="{8EA01394-7288-4F40-A372-6771012C72B0}" type="sibTrans" cxnId="{477B26FF-0A9E-B349-9452-AB9AAC4E2C6D}">
      <dgm:prSet/>
      <dgm:spPr/>
      <dgm:t>
        <a:bodyPr/>
        <a:lstStyle/>
        <a:p>
          <a:endParaRPr lang="en-US"/>
        </a:p>
      </dgm:t>
    </dgm:pt>
    <dgm:pt modelId="{49698200-250A-4B43-A9FC-05D6322CBACB}">
      <dgm:prSet phldrT="[Text]"/>
      <dgm:spPr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en-US" b="1" dirty="0"/>
            <a:t>Canvas</a:t>
          </a:r>
        </a:p>
      </dgm:t>
    </dgm:pt>
    <dgm:pt modelId="{838BD8DF-A8A7-DF4E-BC9E-C18D2E8BE16E}" type="parTrans" cxnId="{4874B0C1-355F-574F-80D4-626266EFEA4F}">
      <dgm:prSet/>
      <dgm:spPr/>
      <dgm:t>
        <a:bodyPr/>
        <a:lstStyle/>
        <a:p>
          <a:endParaRPr lang="en-US"/>
        </a:p>
      </dgm:t>
    </dgm:pt>
    <dgm:pt modelId="{186A59CE-1A67-2448-AD6A-C4D3CFC9970D}" type="sibTrans" cxnId="{4874B0C1-355F-574F-80D4-626266EFEA4F}">
      <dgm:prSet/>
      <dgm:spPr/>
      <dgm:t>
        <a:bodyPr/>
        <a:lstStyle/>
        <a:p>
          <a:endParaRPr lang="en-US"/>
        </a:p>
      </dgm:t>
    </dgm:pt>
    <dgm:pt modelId="{E10DCD43-6425-7049-B80B-6FCA69EA6F81}">
      <dgm:prSet phldrT="[Text]"/>
      <dgm:spPr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r>
            <a:rPr lang="en-US" b="1" dirty="0"/>
            <a:t>Centers for Teaching and Learning</a:t>
          </a:r>
        </a:p>
      </dgm:t>
    </dgm:pt>
    <dgm:pt modelId="{5DA70497-F338-414D-A677-D114C135FC6F}" type="parTrans" cxnId="{FC9C5CDF-8AD5-7A4D-B949-A33DB5290CAA}">
      <dgm:prSet/>
      <dgm:spPr/>
      <dgm:t>
        <a:bodyPr/>
        <a:lstStyle/>
        <a:p>
          <a:endParaRPr lang="en-US"/>
        </a:p>
      </dgm:t>
    </dgm:pt>
    <dgm:pt modelId="{0FF0E3B2-E263-FC41-94F0-49D3276EBAA6}" type="sibTrans" cxnId="{FC9C5CDF-8AD5-7A4D-B949-A33DB5290CAA}">
      <dgm:prSet/>
      <dgm:spPr/>
      <dgm:t>
        <a:bodyPr/>
        <a:lstStyle/>
        <a:p>
          <a:endParaRPr lang="en-US"/>
        </a:p>
      </dgm:t>
    </dgm:pt>
    <dgm:pt modelId="{002272E4-209B-444E-A922-91687E6FB04D}">
      <dgm:prSet phldrT="[Text]" custT="1"/>
      <dgm:spPr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IT Training</a:t>
          </a:r>
        </a:p>
      </dgm:t>
    </dgm:pt>
    <dgm:pt modelId="{B95906E6-B3DE-BE42-929F-48B2184D2C42}" type="parTrans" cxnId="{E9BFBCF6-6B92-6F4C-92E1-8BC6669B508C}">
      <dgm:prSet/>
      <dgm:spPr/>
      <dgm:t>
        <a:bodyPr/>
        <a:lstStyle/>
        <a:p>
          <a:endParaRPr lang="en-US"/>
        </a:p>
      </dgm:t>
    </dgm:pt>
    <dgm:pt modelId="{58C24C03-C9E6-4140-AABB-D00D8089C582}" type="sibTrans" cxnId="{E9BFBCF6-6B92-6F4C-92E1-8BC6669B508C}">
      <dgm:prSet/>
      <dgm:spPr/>
      <dgm:t>
        <a:bodyPr/>
        <a:lstStyle/>
        <a:p>
          <a:endParaRPr lang="en-US"/>
        </a:p>
      </dgm:t>
    </dgm:pt>
    <dgm:pt modelId="{460F2981-6C60-2444-86F1-08E7A0FAF3AF}" type="pres">
      <dgm:prSet presAssocID="{AA7935B5-3B13-1343-B710-5BD129FAD31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D89FB4-F78E-4C4D-851F-7B0952ED9C53}" type="pres">
      <dgm:prSet presAssocID="{EAEF6A0C-273F-1647-9566-BED2349DC7CC}" presName="centerShape" presStyleLbl="node0" presStyleIdx="0" presStyleCnt="1"/>
      <dgm:spPr>
        <a:xfrm>
          <a:off x="2246670" y="1479354"/>
          <a:ext cx="887263" cy="887263"/>
        </a:xfrm>
        <a:prstGeom prst="ellipse">
          <a:avLst/>
        </a:prstGeom>
      </dgm:spPr>
    </dgm:pt>
    <dgm:pt modelId="{6002605E-EDC4-5F4E-9335-DCD8BD6AC066}" type="pres">
      <dgm:prSet presAssocID="{B95906E6-B3DE-BE42-929F-48B2184D2C42}" presName="parTrans" presStyleLbl="sibTrans2D1" presStyleIdx="0" presStyleCnt="5"/>
      <dgm:spPr/>
    </dgm:pt>
    <dgm:pt modelId="{BBA376CC-E6E3-6044-AD43-58443CCBCBED}" type="pres">
      <dgm:prSet presAssocID="{B95906E6-B3DE-BE42-929F-48B2184D2C42}" presName="connectorText" presStyleLbl="sibTrans2D1" presStyleIdx="0" presStyleCnt="5"/>
      <dgm:spPr/>
    </dgm:pt>
    <dgm:pt modelId="{9F7AC3E2-DD2A-8E40-A1FC-83BCEB67830D}" type="pres">
      <dgm:prSet presAssocID="{002272E4-209B-444E-A922-91687E6FB04D}" presName="node" presStyleLbl="node1" presStyleIdx="0" presStyleCnt="5">
        <dgm:presLayoutVars>
          <dgm:bulletEnabled val="1"/>
        </dgm:presLayoutVars>
      </dgm:prSet>
      <dgm:spPr>
        <a:xfrm>
          <a:off x="846484" y="949534"/>
          <a:ext cx="1109079" cy="1109079"/>
        </a:xfrm>
        <a:prstGeom prst="ellipse">
          <a:avLst/>
        </a:prstGeom>
      </dgm:spPr>
    </dgm:pt>
    <dgm:pt modelId="{16BC11D2-1572-0348-8107-DB4476FA29B6}" type="pres">
      <dgm:prSet presAssocID="{5DA70497-F338-414D-A677-D114C135FC6F}" presName="parTrans" presStyleLbl="sibTrans2D1" presStyleIdx="1" presStyleCnt="5"/>
      <dgm:spPr/>
    </dgm:pt>
    <dgm:pt modelId="{C31949BA-13DD-1340-B0CB-880676AA77EB}" type="pres">
      <dgm:prSet presAssocID="{5DA70497-F338-414D-A677-D114C135FC6F}" presName="connectorText" presStyleLbl="sibTrans2D1" presStyleIdx="1" presStyleCnt="5"/>
      <dgm:spPr/>
    </dgm:pt>
    <dgm:pt modelId="{98DCBF3E-F84B-1646-8758-2D8DC2983305}" type="pres">
      <dgm:prSet presAssocID="{E10DCD43-6425-7049-B80B-6FCA69EA6F81}" presName="node" presStyleLbl="node1" presStyleIdx="1" presStyleCnt="5">
        <dgm:presLayoutVars>
          <dgm:bulletEnabled val="1"/>
        </dgm:presLayoutVars>
      </dgm:prSet>
      <dgm:spPr>
        <a:xfrm>
          <a:off x="1330058" y="2468490"/>
          <a:ext cx="1117237" cy="1117237"/>
        </a:xfrm>
        <a:prstGeom prst="ellipse">
          <a:avLst/>
        </a:prstGeom>
      </dgm:spPr>
    </dgm:pt>
    <dgm:pt modelId="{5AC6B129-1FE4-E44D-AA9C-CA959E984171}" type="pres">
      <dgm:prSet presAssocID="{453DD9E5-4ABD-3744-BD10-CCEEC5939BCC}" presName="parTrans" presStyleLbl="sibTrans2D1" presStyleIdx="2" presStyleCnt="5"/>
      <dgm:spPr/>
    </dgm:pt>
    <dgm:pt modelId="{87961BFC-AEF7-8D4D-A57B-88E580EA88EA}" type="pres">
      <dgm:prSet presAssocID="{453DD9E5-4ABD-3744-BD10-CCEEC5939BCC}" presName="connectorText" presStyleLbl="sibTrans2D1" presStyleIdx="2" presStyleCnt="5"/>
      <dgm:spPr/>
    </dgm:pt>
    <dgm:pt modelId="{6A484259-7499-2945-83D7-97DE12D8C0E6}" type="pres">
      <dgm:prSet presAssocID="{BE63B79A-3B61-0B4E-94E4-ACD77C44C900}" presName="node" presStyleLbl="node1" presStyleIdx="2" presStyleCnt="5">
        <dgm:presLayoutVars>
          <dgm:bulletEnabled val="1"/>
        </dgm:presLayoutVars>
      </dgm:prSet>
      <dgm:spPr>
        <a:xfrm>
          <a:off x="3431366" y="946945"/>
          <a:ext cx="1110988" cy="1110988"/>
        </a:xfrm>
        <a:prstGeom prst="ellipse">
          <a:avLst/>
        </a:prstGeom>
      </dgm:spPr>
    </dgm:pt>
    <dgm:pt modelId="{5A7B9C74-75C3-E74B-8578-594550016851}" type="pres">
      <dgm:prSet presAssocID="{EC39E4F5-1A4B-1745-A225-DB83CF3A713E}" presName="parTrans" presStyleLbl="sibTrans2D1" presStyleIdx="3" presStyleCnt="5"/>
      <dgm:spPr/>
    </dgm:pt>
    <dgm:pt modelId="{AF3A9B7A-570C-7E41-BF63-158A33EE2511}" type="pres">
      <dgm:prSet presAssocID="{EC39E4F5-1A4B-1745-A225-DB83CF3A713E}" presName="connectorText" presStyleLbl="sibTrans2D1" presStyleIdx="3" presStyleCnt="5"/>
      <dgm:spPr/>
    </dgm:pt>
    <dgm:pt modelId="{E3EEB8CB-9AFF-BB41-884F-9158AA1FED3E}" type="pres">
      <dgm:prSet presAssocID="{7751C269-9A62-7243-AC25-D571F6552A2A}" presName="node" presStyleLbl="node1" presStyleIdx="3" presStyleCnt="5">
        <dgm:presLayoutVars>
          <dgm:bulletEnabled val="1"/>
        </dgm:presLayoutVars>
      </dgm:prSet>
      <dgm:spPr/>
    </dgm:pt>
    <dgm:pt modelId="{B296E223-5DA3-B94D-969A-DB6C19DB1DEC}" type="pres">
      <dgm:prSet presAssocID="{838BD8DF-A8A7-DF4E-BC9E-C18D2E8BE16E}" presName="parTrans" presStyleLbl="sibTrans2D1" presStyleIdx="4" presStyleCnt="5"/>
      <dgm:spPr/>
    </dgm:pt>
    <dgm:pt modelId="{15C9E61B-69B3-634E-9DBA-C47AEC039697}" type="pres">
      <dgm:prSet presAssocID="{838BD8DF-A8A7-DF4E-BC9E-C18D2E8BE16E}" presName="connectorText" presStyleLbl="sibTrans2D1" presStyleIdx="4" presStyleCnt="5"/>
      <dgm:spPr/>
    </dgm:pt>
    <dgm:pt modelId="{E977DC10-6855-F240-90B7-4892A070B19C}" type="pres">
      <dgm:prSet presAssocID="{49698200-250A-4B43-A9FC-05D6322CBACB}" presName="node" presStyleLbl="node1" presStyleIdx="4" presStyleCnt="5">
        <dgm:presLayoutVars>
          <dgm:bulletEnabled val="1"/>
        </dgm:presLayoutVars>
      </dgm:prSet>
      <dgm:spPr>
        <a:xfrm>
          <a:off x="2933308" y="2468490"/>
          <a:ext cx="1117237" cy="1117237"/>
        </a:xfrm>
        <a:prstGeom prst="ellipse">
          <a:avLst/>
        </a:prstGeom>
      </dgm:spPr>
    </dgm:pt>
  </dgm:ptLst>
  <dgm:cxnLst>
    <dgm:cxn modelId="{28841811-57B4-F742-B0F6-F6B4AB04F6A6}" type="presOf" srcId="{BE63B79A-3B61-0B4E-94E4-ACD77C44C900}" destId="{6A484259-7499-2945-83D7-97DE12D8C0E6}" srcOrd="0" destOrd="0" presId="urn:microsoft.com/office/officeart/2005/8/layout/radial5"/>
    <dgm:cxn modelId="{5315F81D-19DB-4943-9936-CA5045378EE4}" type="presOf" srcId="{EC39E4F5-1A4B-1745-A225-DB83CF3A713E}" destId="{AF3A9B7A-570C-7E41-BF63-158A33EE2511}" srcOrd="1" destOrd="0" presId="urn:microsoft.com/office/officeart/2005/8/layout/radial5"/>
    <dgm:cxn modelId="{0E7A1C23-31E5-1F45-A55D-7BE4327E384C}" type="presOf" srcId="{5DA70497-F338-414D-A677-D114C135FC6F}" destId="{C31949BA-13DD-1340-B0CB-880676AA77EB}" srcOrd="1" destOrd="0" presId="urn:microsoft.com/office/officeart/2005/8/layout/radial5"/>
    <dgm:cxn modelId="{7B62CA2F-55CF-714A-824E-02F466AD23D4}" type="presOf" srcId="{453DD9E5-4ABD-3744-BD10-CCEEC5939BCC}" destId="{87961BFC-AEF7-8D4D-A57B-88E580EA88EA}" srcOrd="1" destOrd="0" presId="urn:microsoft.com/office/officeart/2005/8/layout/radial5"/>
    <dgm:cxn modelId="{B218BB4D-634B-2D42-89E0-6F679C7329DD}" type="presOf" srcId="{838BD8DF-A8A7-DF4E-BC9E-C18D2E8BE16E}" destId="{15C9E61B-69B3-634E-9DBA-C47AEC039697}" srcOrd="1" destOrd="0" presId="urn:microsoft.com/office/officeart/2005/8/layout/radial5"/>
    <dgm:cxn modelId="{7C8ACD6F-21D3-D14A-8872-9FEB0A9E06B0}" type="presOf" srcId="{5DA70497-F338-414D-A677-D114C135FC6F}" destId="{16BC11D2-1572-0348-8107-DB4476FA29B6}" srcOrd="0" destOrd="0" presId="urn:microsoft.com/office/officeart/2005/8/layout/radial5"/>
    <dgm:cxn modelId="{D14DC072-083B-7F4D-8487-241A90E9E5C4}" type="presOf" srcId="{838BD8DF-A8A7-DF4E-BC9E-C18D2E8BE16E}" destId="{B296E223-5DA3-B94D-969A-DB6C19DB1DEC}" srcOrd="0" destOrd="0" presId="urn:microsoft.com/office/officeart/2005/8/layout/radial5"/>
    <dgm:cxn modelId="{10680E75-9113-8143-AFDA-A9F96B99CCC6}" type="presOf" srcId="{AA7935B5-3B13-1343-B710-5BD129FAD312}" destId="{460F2981-6C60-2444-86F1-08E7A0FAF3AF}" srcOrd="0" destOrd="0" presId="urn:microsoft.com/office/officeart/2005/8/layout/radial5"/>
    <dgm:cxn modelId="{5FC2297E-0CD7-FA49-9FA1-820EC44DB4DF}" srcId="{EAEF6A0C-273F-1647-9566-BED2349DC7CC}" destId="{7751C269-9A62-7243-AC25-D571F6552A2A}" srcOrd="3" destOrd="0" parTransId="{EC39E4F5-1A4B-1745-A225-DB83CF3A713E}" sibTransId="{286A475D-B8F6-0448-9FBA-7B0684AE6923}"/>
    <dgm:cxn modelId="{FBB97C86-7FDC-B84A-BEAF-F1833CF946A4}" type="presOf" srcId="{49698200-250A-4B43-A9FC-05D6322CBACB}" destId="{E977DC10-6855-F240-90B7-4892A070B19C}" srcOrd="0" destOrd="0" presId="urn:microsoft.com/office/officeart/2005/8/layout/radial5"/>
    <dgm:cxn modelId="{782CD888-7E06-9B42-B868-77B99CC11D08}" type="presOf" srcId="{EAEF6A0C-273F-1647-9566-BED2349DC7CC}" destId="{88D89FB4-F78E-4C4D-851F-7B0952ED9C53}" srcOrd="0" destOrd="0" presId="urn:microsoft.com/office/officeart/2005/8/layout/radial5"/>
    <dgm:cxn modelId="{44B42099-4C6C-CF41-BD1D-0997ACFB19DC}" type="presOf" srcId="{B95906E6-B3DE-BE42-929F-48B2184D2C42}" destId="{BBA376CC-E6E3-6044-AD43-58443CCBCBED}" srcOrd="1" destOrd="0" presId="urn:microsoft.com/office/officeart/2005/8/layout/radial5"/>
    <dgm:cxn modelId="{090DE6A9-1FF9-BC4E-A9F8-D1133EBCC7AB}" type="presOf" srcId="{E10DCD43-6425-7049-B80B-6FCA69EA6F81}" destId="{98DCBF3E-F84B-1646-8758-2D8DC2983305}" srcOrd="0" destOrd="0" presId="urn:microsoft.com/office/officeart/2005/8/layout/radial5"/>
    <dgm:cxn modelId="{42C34DB7-7F63-BB4B-8F37-16D84749CA20}" type="presOf" srcId="{453DD9E5-4ABD-3744-BD10-CCEEC5939BCC}" destId="{5AC6B129-1FE4-E44D-AA9C-CA959E984171}" srcOrd="0" destOrd="0" presId="urn:microsoft.com/office/officeart/2005/8/layout/radial5"/>
    <dgm:cxn modelId="{4874B0C1-355F-574F-80D4-626266EFEA4F}" srcId="{EAEF6A0C-273F-1647-9566-BED2349DC7CC}" destId="{49698200-250A-4B43-A9FC-05D6322CBACB}" srcOrd="4" destOrd="0" parTransId="{838BD8DF-A8A7-DF4E-BC9E-C18D2E8BE16E}" sibTransId="{186A59CE-1A67-2448-AD6A-C4D3CFC9970D}"/>
    <dgm:cxn modelId="{533D44D0-7082-BA4C-95DF-2F7A0326D796}" type="presOf" srcId="{002272E4-209B-444E-A922-91687E6FB04D}" destId="{9F7AC3E2-DD2A-8E40-A1FC-83BCEB67830D}" srcOrd="0" destOrd="0" presId="urn:microsoft.com/office/officeart/2005/8/layout/radial5"/>
    <dgm:cxn modelId="{DE2ABED0-0F7F-DC41-AD45-E251F0B88B20}" type="presOf" srcId="{B95906E6-B3DE-BE42-929F-48B2184D2C42}" destId="{6002605E-EDC4-5F4E-9335-DCD8BD6AC066}" srcOrd="0" destOrd="0" presId="urn:microsoft.com/office/officeart/2005/8/layout/radial5"/>
    <dgm:cxn modelId="{E5FB30DA-A638-C54C-997C-8D1BD9CEDB81}" type="presOf" srcId="{EC39E4F5-1A4B-1745-A225-DB83CF3A713E}" destId="{5A7B9C74-75C3-E74B-8578-594550016851}" srcOrd="0" destOrd="0" presId="urn:microsoft.com/office/officeart/2005/8/layout/radial5"/>
    <dgm:cxn modelId="{2FCC63DA-86C9-6D43-A4EB-E344D098B36E}" type="presOf" srcId="{7751C269-9A62-7243-AC25-D571F6552A2A}" destId="{E3EEB8CB-9AFF-BB41-884F-9158AA1FED3E}" srcOrd="0" destOrd="0" presId="urn:microsoft.com/office/officeart/2005/8/layout/radial5"/>
    <dgm:cxn modelId="{58BE1ADC-EE5B-5643-B118-82BCB73D1846}" srcId="{AA7935B5-3B13-1343-B710-5BD129FAD312}" destId="{EAEF6A0C-273F-1647-9566-BED2349DC7CC}" srcOrd="0" destOrd="0" parTransId="{3C7D34C0-92AD-C848-B2AC-9F7A86C549CE}" sibTransId="{0536D641-B35B-574D-9188-FE94CAE142B7}"/>
    <dgm:cxn modelId="{FC9C5CDF-8AD5-7A4D-B949-A33DB5290CAA}" srcId="{EAEF6A0C-273F-1647-9566-BED2349DC7CC}" destId="{E10DCD43-6425-7049-B80B-6FCA69EA6F81}" srcOrd="1" destOrd="0" parTransId="{5DA70497-F338-414D-A677-D114C135FC6F}" sibTransId="{0FF0E3B2-E263-FC41-94F0-49D3276EBAA6}"/>
    <dgm:cxn modelId="{E9BFBCF6-6B92-6F4C-92E1-8BC6669B508C}" srcId="{EAEF6A0C-273F-1647-9566-BED2349DC7CC}" destId="{002272E4-209B-444E-A922-91687E6FB04D}" srcOrd="0" destOrd="0" parTransId="{B95906E6-B3DE-BE42-929F-48B2184D2C42}" sibTransId="{58C24C03-C9E6-4140-AABB-D00D8089C582}"/>
    <dgm:cxn modelId="{477B26FF-0A9E-B349-9452-AB9AAC4E2C6D}" srcId="{EAEF6A0C-273F-1647-9566-BED2349DC7CC}" destId="{BE63B79A-3B61-0B4E-94E4-ACD77C44C900}" srcOrd="2" destOrd="0" parTransId="{453DD9E5-4ABD-3744-BD10-CCEEC5939BCC}" sibTransId="{8EA01394-7288-4F40-A372-6771012C72B0}"/>
    <dgm:cxn modelId="{EA393BC5-B8D4-4746-9CCF-6D5C2A340902}" type="presParOf" srcId="{460F2981-6C60-2444-86F1-08E7A0FAF3AF}" destId="{88D89FB4-F78E-4C4D-851F-7B0952ED9C53}" srcOrd="0" destOrd="0" presId="urn:microsoft.com/office/officeart/2005/8/layout/radial5"/>
    <dgm:cxn modelId="{DB806810-C83D-8B4F-BCA8-4C26E30B4FA7}" type="presParOf" srcId="{460F2981-6C60-2444-86F1-08E7A0FAF3AF}" destId="{6002605E-EDC4-5F4E-9335-DCD8BD6AC066}" srcOrd="1" destOrd="0" presId="urn:microsoft.com/office/officeart/2005/8/layout/radial5"/>
    <dgm:cxn modelId="{62FC0EA3-83C3-F444-B18C-FAD1EE91D6E8}" type="presParOf" srcId="{6002605E-EDC4-5F4E-9335-DCD8BD6AC066}" destId="{BBA376CC-E6E3-6044-AD43-58443CCBCBED}" srcOrd="0" destOrd="0" presId="urn:microsoft.com/office/officeart/2005/8/layout/radial5"/>
    <dgm:cxn modelId="{40CF1933-8050-4243-9622-688C373ACEB4}" type="presParOf" srcId="{460F2981-6C60-2444-86F1-08E7A0FAF3AF}" destId="{9F7AC3E2-DD2A-8E40-A1FC-83BCEB67830D}" srcOrd="2" destOrd="0" presId="urn:microsoft.com/office/officeart/2005/8/layout/radial5"/>
    <dgm:cxn modelId="{18F3C3C9-FE98-0A4A-AC25-A776B32A5D02}" type="presParOf" srcId="{460F2981-6C60-2444-86F1-08E7A0FAF3AF}" destId="{16BC11D2-1572-0348-8107-DB4476FA29B6}" srcOrd="3" destOrd="0" presId="urn:microsoft.com/office/officeart/2005/8/layout/radial5"/>
    <dgm:cxn modelId="{1725D6BC-BEBB-E941-BE26-A8427A1B5B29}" type="presParOf" srcId="{16BC11D2-1572-0348-8107-DB4476FA29B6}" destId="{C31949BA-13DD-1340-B0CB-880676AA77EB}" srcOrd="0" destOrd="0" presId="urn:microsoft.com/office/officeart/2005/8/layout/radial5"/>
    <dgm:cxn modelId="{CADF7864-B7D3-6A49-A9B8-E613BD6A3D2B}" type="presParOf" srcId="{460F2981-6C60-2444-86F1-08E7A0FAF3AF}" destId="{98DCBF3E-F84B-1646-8758-2D8DC2983305}" srcOrd="4" destOrd="0" presId="urn:microsoft.com/office/officeart/2005/8/layout/radial5"/>
    <dgm:cxn modelId="{43D0C7A5-DC02-DE41-BC53-7000991870C5}" type="presParOf" srcId="{460F2981-6C60-2444-86F1-08E7A0FAF3AF}" destId="{5AC6B129-1FE4-E44D-AA9C-CA959E984171}" srcOrd="5" destOrd="0" presId="urn:microsoft.com/office/officeart/2005/8/layout/radial5"/>
    <dgm:cxn modelId="{29F52950-FD34-B242-AE1F-9CEA901A14AA}" type="presParOf" srcId="{5AC6B129-1FE4-E44D-AA9C-CA959E984171}" destId="{87961BFC-AEF7-8D4D-A57B-88E580EA88EA}" srcOrd="0" destOrd="0" presId="urn:microsoft.com/office/officeart/2005/8/layout/radial5"/>
    <dgm:cxn modelId="{C8261F5D-BD2F-DE4F-9C41-C62DEAE73DED}" type="presParOf" srcId="{460F2981-6C60-2444-86F1-08E7A0FAF3AF}" destId="{6A484259-7499-2945-83D7-97DE12D8C0E6}" srcOrd="6" destOrd="0" presId="urn:microsoft.com/office/officeart/2005/8/layout/radial5"/>
    <dgm:cxn modelId="{46BA3B1B-DF22-5949-909F-A6F01708A822}" type="presParOf" srcId="{460F2981-6C60-2444-86F1-08E7A0FAF3AF}" destId="{5A7B9C74-75C3-E74B-8578-594550016851}" srcOrd="7" destOrd="0" presId="urn:microsoft.com/office/officeart/2005/8/layout/radial5"/>
    <dgm:cxn modelId="{B6D8EBFB-BD5F-7C41-B783-C1AF61176E18}" type="presParOf" srcId="{5A7B9C74-75C3-E74B-8578-594550016851}" destId="{AF3A9B7A-570C-7E41-BF63-158A33EE2511}" srcOrd="0" destOrd="0" presId="urn:microsoft.com/office/officeart/2005/8/layout/radial5"/>
    <dgm:cxn modelId="{BDB93ECA-5129-144C-B4EB-90B9D172147F}" type="presParOf" srcId="{460F2981-6C60-2444-86F1-08E7A0FAF3AF}" destId="{E3EEB8CB-9AFF-BB41-884F-9158AA1FED3E}" srcOrd="8" destOrd="0" presId="urn:microsoft.com/office/officeart/2005/8/layout/radial5"/>
    <dgm:cxn modelId="{720DCB33-28F0-5A4A-8DDB-EEC344A2E06E}" type="presParOf" srcId="{460F2981-6C60-2444-86F1-08E7A0FAF3AF}" destId="{B296E223-5DA3-B94D-969A-DB6C19DB1DEC}" srcOrd="9" destOrd="0" presId="urn:microsoft.com/office/officeart/2005/8/layout/radial5"/>
    <dgm:cxn modelId="{1EAF2C6D-F4B4-C545-8B8E-86488F2E5E07}" type="presParOf" srcId="{B296E223-5DA3-B94D-969A-DB6C19DB1DEC}" destId="{15C9E61B-69B3-634E-9DBA-C47AEC039697}" srcOrd="0" destOrd="0" presId="urn:microsoft.com/office/officeart/2005/8/layout/radial5"/>
    <dgm:cxn modelId="{30A3E42A-EED7-AB49-96DD-2165502B0804}" type="presParOf" srcId="{460F2981-6C60-2444-86F1-08E7A0FAF3AF}" destId="{E977DC10-6855-F240-90B7-4892A070B19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89FB4-F78E-4C4D-851F-7B0952ED9C53}">
      <dsp:nvSpPr>
        <dsp:cNvPr id="0" name=""/>
        <dsp:cNvSpPr/>
      </dsp:nvSpPr>
      <dsp:spPr>
        <a:xfrm>
          <a:off x="2246637" y="1479312"/>
          <a:ext cx="887328" cy="887328"/>
        </a:xfrm>
        <a:prstGeom prst="ellipse">
          <a:avLst/>
        </a:prstGeom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KMS</a:t>
          </a:r>
        </a:p>
      </dsp:txBody>
      <dsp:txXfrm>
        <a:off x="2376583" y="1609258"/>
        <a:ext cx="627436" cy="627436"/>
      </dsp:txXfrm>
    </dsp:sp>
    <dsp:sp modelId="{6002605E-EDC4-5F4E-9335-DCD8BD6AC066}">
      <dsp:nvSpPr>
        <dsp:cNvPr id="0" name=""/>
        <dsp:cNvSpPr/>
      </dsp:nvSpPr>
      <dsp:spPr>
        <a:xfrm rot="16200000">
          <a:off x="2595621" y="1155182"/>
          <a:ext cx="189361" cy="301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24025" y="1243924"/>
        <a:ext cx="132553" cy="181015"/>
      </dsp:txXfrm>
    </dsp:sp>
    <dsp:sp modelId="{9F7AC3E2-DD2A-8E40-A1FC-83BCEB67830D}">
      <dsp:nvSpPr>
        <dsp:cNvPr id="0" name=""/>
        <dsp:cNvSpPr/>
      </dsp:nvSpPr>
      <dsp:spPr>
        <a:xfrm>
          <a:off x="2135721" y="12865"/>
          <a:ext cx="1109160" cy="1109160"/>
        </a:xfrm>
        <a:prstGeom prst="ellipse">
          <a:avLst/>
        </a:prstGeom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IT Training</a:t>
          </a:r>
        </a:p>
      </dsp:txBody>
      <dsp:txXfrm>
        <a:off x="2298154" y="175298"/>
        <a:ext cx="784294" cy="784294"/>
      </dsp:txXfrm>
    </dsp:sp>
    <dsp:sp modelId="{16BC11D2-1572-0348-8107-DB4476FA29B6}">
      <dsp:nvSpPr>
        <dsp:cNvPr id="0" name=""/>
        <dsp:cNvSpPr/>
      </dsp:nvSpPr>
      <dsp:spPr>
        <a:xfrm rot="20520000">
          <a:off x="3182373" y="1581483"/>
          <a:ext cx="189361" cy="301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6400"/>
            <a:satOff val="-2778"/>
            <a:lumOff val="128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183763" y="1650598"/>
        <a:ext cx="132553" cy="181015"/>
      </dsp:txXfrm>
    </dsp:sp>
    <dsp:sp modelId="{98DCBF3E-F84B-1646-8758-2D8DC2983305}">
      <dsp:nvSpPr>
        <dsp:cNvPr id="0" name=""/>
        <dsp:cNvSpPr/>
      </dsp:nvSpPr>
      <dsp:spPr>
        <a:xfrm>
          <a:off x="3424908" y="949514"/>
          <a:ext cx="1109160" cy="1109160"/>
        </a:xfrm>
        <a:prstGeom prst="ellipse">
          <a:avLst/>
        </a:prstGeom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Centers for Teaching and Learning</a:t>
          </a:r>
        </a:p>
      </dsp:txBody>
      <dsp:txXfrm>
        <a:off x="3587341" y="1111947"/>
        <a:ext cx="784294" cy="784294"/>
      </dsp:txXfrm>
    </dsp:sp>
    <dsp:sp modelId="{5AC6B129-1FE4-E44D-AA9C-CA959E984171}">
      <dsp:nvSpPr>
        <dsp:cNvPr id="0" name=""/>
        <dsp:cNvSpPr/>
      </dsp:nvSpPr>
      <dsp:spPr>
        <a:xfrm rot="3240000">
          <a:off x="2958254" y="2271252"/>
          <a:ext cx="189361" cy="301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2801"/>
            <a:satOff val="-5555"/>
            <a:lumOff val="256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69963" y="2308611"/>
        <a:ext cx="132553" cy="181015"/>
      </dsp:txXfrm>
    </dsp:sp>
    <dsp:sp modelId="{6A484259-7499-2945-83D7-97DE12D8C0E6}">
      <dsp:nvSpPr>
        <dsp:cNvPr id="0" name=""/>
        <dsp:cNvSpPr/>
      </dsp:nvSpPr>
      <dsp:spPr>
        <a:xfrm>
          <a:off x="2932482" y="2465043"/>
          <a:ext cx="1109160" cy="1109160"/>
        </a:xfrm>
        <a:prstGeom prst="ellipse">
          <a:avLst/>
        </a:prstGeom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Knowledgebase</a:t>
          </a:r>
        </a:p>
      </dsp:txBody>
      <dsp:txXfrm>
        <a:off x="3094915" y="2627476"/>
        <a:ext cx="784294" cy="784294"/>
      </dsp:txXfrm>
    </dsp:sp>
    <dsp:sp modelId="{5A7B9C74-75C3-E74B-8578-594550016851}">
      <dsp:nvSpPr>
        <dsp:cNvPr id="0" name=""/>
        <dsp:cNvSpPr/>
      </dsp:nvSpPr>
      <dsp:spPr>
        <a:xfrm rot="7560000">
          <a:off x="2232988" y="2271252"/>
          <a:ext cx="189361" cy="301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32801"/>
            <a:satOff val="-5555"/>
            <a:lumOff val="256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278087" y="2308611"/>
        <a:ext cx="132553" cy="181015"/>
      </dsp:txXfrm>
    </dsp:sp>
    <dsp:sp modelId="{E3EEB8CB-9AFF-BB41-884F-9158AA1FED3E}">
      <dsp:nvSpPr>
        <dsp:cNvPr id="0" name=""/>
        <dsp:cNvSpPr/>
      </dsp:nvSpPr>
      <dsp:spPr>
        <a:xfrm>
          <a:off x="1338960" y="2465043"/>
          <a:ext cx="1109160" cy="1109160"/>
        </a:xfrm>
        <a:prstGeom prst="ellipse">
          <a:avLst/>
        </a:prstGeom>
        <a:solidFill>
          <a:srgbClr val="5D151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Websites</a:t>
          </a:r>
        </a:p>
      </dsp:txBody>
      <dsp:txXfrm>
        <a:off x="1501393" y="2627476"/>
        <a:ext cx="784294" cy="784294"/>
      </dsp:txXfrm>
    </dsp:sp>
    <dsp:sp modelId="{B296E223-5DA3-B94D-969A-DB6C19DB1DEC}">
      <dsp:nvSpPr>
        <dsp:cNvPr id="0" name=""/>
        <dsp:cNvSpPr/>
      </dsp:nvSpPr>
      <dsp:spPr>
        <a:xfrm rot="11880000">
          <a:off x="2008868" y="1581483"/>
          <a:ext cx="189361" cy="301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6400"/>
            <a:satOff val="-2778"/>
            <a:lumOff val="128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2064286" y="1650598"/>
        <a:ext cx="132553" cy="181015"/>
      </dsp:txXfrm>
    </dsp:sp>
    <dsp:sp modelId="{E977DC10-6855-F240-90B7-4892A070B19C}">
      <dsp:nvSpPr>
        <dsp:cNvPr id="0" name=""/>
        <dsp:cNvSpPr/>
      </dsp:nvSpPr>
      <dsp:spPr>
        <a:xfrm>
          <a:off x="846535" y="949514"/>
          <a:ext cx="1109160" cy="1109160"/>
        </a:xfrm>
        <a:prstGeom prst="ellipse">
          <a:avLst/>
        </a:prstGeom>
        <a:solidFill>
          <a:srgbClr val="5D1517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Canvas</a:t>
          </a:r>
        </a:p>
      </dsp:txBody>
      <dsp:txXfrm>
        <a:off x="1008968" y="1111947"/>
        <a:ext cx="784294" cy="784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9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6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8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032000"/>
            <a:ext cx="6802482" cy="899432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824" y="482081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38014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270076"/>
            <a:ext cx="8015594" cy="316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464876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252872"/>
            <a:ext cx="8011069" cy="3196302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2323" y="620811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42158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631042" y="4235585"/>
            <a:ext cx="3372874" cy="922081"/>
            <a:chOff x="631042" y="4235585"/>
            <a:chExt cx="3372874" cy="92208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  <p:pic>
          <p:nvPicPr>
            <p:cNvPr id="14" name="Picture 13" descr="indianauniversitywhite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94" y="4313667"/>
              <a:ext cx="2630022" cy="472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hemazing.net/everybody-gets-a-car-oprah-reveals-the-real-story-behind-that-gif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Reduce, Reuse, Recycle</a:t>
            </a:r>
            <a:br>
              <a:rPr lang="en-US" dirty="0"/>
            </a:br>
            <a:r>
              <a:rPr lang="en-US" sz="2700" dirty="0"/>
              <a:t>Saving Your Sanity by Single Sourcing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INDIANA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University Information Technology Services</a:t>
            </a:r>
          </a:p>
        </p:txBody>
      </p:sp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E814-65B8-6745-9B24-AA020BA5A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Canvas Course Screen</a:t>
            </a:r>
          </a:p>
        </p:txBody>
      </p:sp>
      <p:pic>
        <p:nvPicPr>
          <p:cNvPr id="5" name="Picture 4" descr="A browser window is open showing a Canvas course page.  The page is named &quot;Running the accessibility checker.&quot;">
            <a:extLst>
              <a:ext uri="{FF2B5EF4-FFF2-40B4-BE49-F238E27FC236}">
                <a16:creationId xmlns:a16="http://schemas.microsoft.com/office/drawing/2014/main" id="{76E64B0D-0529-CC42-BE5C-F47D57FA41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" t="4903" r="3309" b="5900"/>
          <a:stretch/>
        </p:blipFill>
        <p:spPr>
          <a:xfrm>
            <a:off x="1749972" y="1252120"/>
            <a:ext cx="5644056" cy="319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801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D9276-8AE0-B945-A9F0-64D724D94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it for you…</a:t>
            </a:r>
          </a:p>
        </p:txBody>
      </p:sp>
    </p:spTree>
    <p:extLst>
      <p:ext uri="{BB962C8B-B14F-4D97-AF65-F5344CB8AC3E}">
        <p14:creationId xmlns:p14="http://schemas.microsoft.com/office/powerpoint/2010/main" val="137372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8FF7-0D62-6D44-A6DA-A044E91FE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 are opening this up to everyone</a:t>
            </a:r>
          </a:p>
        </p:txBody>
      </p:sp>
      <p:pic>
        <p:nvPicPr>
          <p:cNvPr id="5" name="Content Placeholder 4" descr="Oprah yelling &quot;Everybody gets a car!&quot;">
            <a:extLst>
              <a:ext uri="{FF2B5EF4-FFF2-40B4-BE49-F238E27FC236}">
                <a16:creationId xmlns:a16="http://schemas.microsoft.com/office/drawing/2014/main" id="{CC623F54-2AB0-574C-A9B9-BF991BFF8DF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60139" y="1317498"/>
            <a:ext cx="5330825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818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E49B43-B6D8-E143-B477-4E2641F80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279969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40952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ABAF-D02C-B945-A7DA-97E2771F3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3606C-0D67-2C41-A789-CDC20F617B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Michael Mace – Principal Accessibility Consultant</a:t>
            </a:r>
          </a:p>
          <a:p>
            <a:pPr marL="0" indent="0">
              <a:buNone/>
            </a:pPr>
            <a:r>
              <a:rPr lang="en-US" dirty="0"/>
              <a:t>Greg </a:t>
            </a:r>
            <a:r>
              <a:rPr lang="en-US" dirty="0" err="1"/>
              <a:t>Hanek</a:t>
            </a:r>
            <a:r>
              <a:rPr lang="en-US" dirty="0"/>
              <a:t> – Accessibility Architect</a:t>
            </a:r>
          </a:p>
        </p:txBody>
      </p:sp>
    </p:spTree>
    <p:extLst>
      <p:ext uri="{BB962C8B-B14F-4D97-AF65-F5344CB8AC3E}">
        <p14:creationId xmlns:p14="http://schemas.microsoft.com/office/powerpoint/2010/main" val="48405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6D73-E5AF-6242-A9BE-54307635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124" y="294266"/>
            <a:ext cx="4560579" cy="779318"/>
          </a:xfrm>
        </p:spPr>
        <p:txBody>
          <a:bodyPr/>
          <a:lstStyle/>
          <a:p>
            <a:r>
              <a:rPr lang="en-US" dirty="0"/>
              <a:t>Why are we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C7C9E-FF22-204D-AC13-E730B76B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24" y="1190236"/>
            <a:ext cx="4560579" cy="324066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IU has a content problem…</a:t>
            </a:r>
          </a:p>
          <a:p>
            <a:pPr marL="0" indent="0">
              <a:buNone/>
            </a:pPr>
            <a:r>
              <a:rPr lang="en-US" sz="1600" dirty="0"/>
              <a:t>Content is everywhere</a:t>
            </a:r>
          </a:p>
          <a:p>
            <a:pPr marL="0" indent="0">
              <a:buNone/>
            </a:pPr>
            <a:r>
              <a:rPr lang="en-US" sz="1600" dirty="0"/>
              <a:t>Quality varies</a:t>
            </a:r>
          </a:p>
          <a:p>
            <a:pPr marL="0" indent="0">
              <a:buNone/>
            </a:pPr>
            <a:r>
              <a:rPr lang="en-US" sz="1600" dirty="0"/>
              <a:t>Updates sporadic</a:t>
            </a:r>
          </a:p>
          <a:p>
            <a:pPr marL="0" indent="0">
              <a:buNone/>
            </a:pPr>
            <a:r>
              <a:rPr lang="en-US" sz="1600" dirty="0"/>
              <a:t>Software constantly updates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 descr="Five circles are displayed representing the five areas at IU that can contain accesssibility training; IT training, Centers for Teaching and Learning, the Knowledgebase, Websites, and Canvas courses.  A center circle will later appear that indicates that the knowledge managment system can feed its information to all of these endpoints.">
            <a:extLst>
              <a:ext uri="{FF2B5EF4-FFF2-40B4-BE49-F238E27FC236}">
                <a16:creationId xmlns:a16="http://schemas.microsoft.com/office/drawing/2014/main" id="{E3E59D5F-2CA8-C244-8779-3898AF25D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314384"/>
              </p:ext>
            </p:extLst>
          </p:nvPr>
        </p:nvGraphicFramePr>
        <p:xfrm>
          <a:off x="3748001" y="792113"/>
          <a:ext cx="5380604" cy="3587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52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77DC10-6855-F240-90B7-4892A070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977DC10-6855-F240-90B7-4892A070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EEB8CB-9AFF-BB41-884F-9158AA1FE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3EEB8CB-9AFF-BB41-884F-9158AA1FE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84259-7499-2945-83D7-97DE12D8C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A484259-7499-2945-83D7-97DE12D8C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CBF3E-F84B-1646-8758-2D8DC2983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8DCBF3E-F84B-1646-8758-2D8DC2983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7AC3E2-DD2A-8E40-A1FC-83BCEB678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F7AC3E2-DD2A-8E40-A1FC-83BCEB678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6E223-5DA3-B94D-969A-DB6C19DB1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B296E223-5DA3-B94D-969A-DB6C19DB1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7B9C74-75C3-E74B-8578-59455001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5A7B9C74-75C3-E74B-8578-594550016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C6B129-1FE4-E44D-AA9C-CA959E984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5AC6B129-1FE4-E44D-AA9C-CA959E984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C11D2-1572-0348-8107-DB4476FA2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16BC11D2-1572-0348-8107-DB4476FA2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02605E-EDC4-5F4E-9335-DCD8BD6AC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6002605E-EDC4-5F4E-9335-DCD8BD6AC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D89FB4-F78E-4C4D-851F-7B0952ED9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88D89FB4-F78E-4C4D-851F-7B0952ED9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 uiExpand="1">
        <p:bldSub>
          <a:bldDgm bld="lvlAtOnce" rev="1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50E7-FCF8-3343-BD5E-73FA872E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94" y="2031999"/>
            <a:ext cx="8199984" cy="909983"/>
          </a:xfrm>
        </p:spPr>
        <p:txBody>
          <a:bodyPr/>
          <a:lstStyle/>
          <a:p>
            <a:r>
              <a:rPr lang="en-US" dirty="0"/>
              <a:t>The Knowledge Management System</a:t>
            </a:r>
          </a:p>
        </p:txBody>
      </p:sp>
    </p:spTree>
    <p:extLst>
      <p:ext uri="{BB962C8B-B14F-4D97-AF65-F5344CB8AC3E}">
        <p14:creationId xmlns:p14="http://schemas.microsoft.com/office/powerpoint/2010/main" val="6771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E276-BCC2-F34D-9356-B9147963D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KMS Author Screen</a:t>
            </a:r>
          </a:p>
        </p:txBody>
      </p:sp>
      <p:pic>
        <p:nvPicPr>
          <p:cNvPr id="8" name="Picture 7" descr="A browser window is displayed showing an article to be editing in IU's knowledge management system.">
            <a:extLst>
              <a:ext uri="{FF2B5EF4-FFF2-40B4-BE49-F238E27FC236}">
                <a16:creationId xmlns:a16="http://schemas.microsoft.com/office/drawing/2014/main" id="{06A29372-164C-4D4A-AC1C-9364E8229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" t="3984" r="3309" b="5900"/>
          <a:stretch/>
        </p:blipFill>
        <p:spPr>
          <a:xfrm>
            <a:off x="1781503" y="1252872"/>
            <a:ext cx="5580994" cy="3194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896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3E276-BCC2-F34D-9356-B9147963D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Knowledgebase Website</a:t>
            </a:r>
          </a:p>
        </p:txBody>
      </p:sp>
      <p:pic>
        <p:nvPicPr>
          <p:cNvPr id="8" name="Picture 7" descr="A browser window is open with an article titled &quot;Run the accessibility checker in Word.&quot;">
            <a:extLst>
              <a:ext uri="{FF2B5EF4-FFF2-40B4-BE49-F238E27FC236}">
                <a16:creationId xmlns:a16="http://schemas.microsoft.com/office/drawing/2014/main" id="{AC6F1CCD-E2A1-B741-922B-73934B289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" t="3984" r="3309" b="5900"/>
          <a:stretch/>
        </p:blipFill>
        <p:spPr>
          <a:xfrm>
            <a:off x="1797269" y="1271929"/>
            <a:ext cx="5549462" cy="317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214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F2C3-47BE-C44B-8A07-D0F49040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328198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BBA3-BFE3-AB43-85A8-07280E6EC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thing about Canvas…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056C16D-B4B6-9D48-91B0-7CBD1F0AD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Canvas doesn’t allow publishing via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 a webserver and an </a:t>
            </a:r>
            <a:r>
              <a:rPr lang="en-US" dirty="0" err="1"/>
              <a:t>iframe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47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-template" id="{9D3E1DA2-45CF-1849-9323-73C3FD8B0E2E}" vid="{CD383398-8D5E-F94E-A2A0-635E944338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/field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3847</TotalTime>
  <Words>111</Words>
  <Application>Microsoft Macintosh PowerPoint</Application>
  <PresentationFormat>On-screen Show (16:9)</PresentationFormat>
  <Paragraphs>33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Main</vt:lpstr>
      <vt:lpstr>Reduce, Reuse, Recycle Saving Your Sanity by Single Sourcing Content</vt:lpstr>
      <vt:lpstr>Introduction</vt:lpstr>
      <vt:lpstr>Who are we?</vt:lpstr>
      <vt:lpstr>Why are we here?</vt:lpstr>
      <vt:lpstr>The Knowledge Management System</vt:lpstr>
      <vt:lpstr>KMS Author Screen</vt:lpstr>
      <vt:lpstr>Knowledgebase Website</vt:lpstr>
      <vt:lpstr>Canvas</vt:lpstr>
      <vt:lpstr>The thing about Canvas…</vt:lpstr>
      <vt:lpstr>Canvas Course Screen</vt:lpstr>
      <vt:lpstr>What’s in it for you…</vt:lpstr>
      <vt:lpstr>We are opening this up to everyone</vt:lpstr>
      <vt:lpstr>Thank you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Mace, Michael Dennis</dc:creator>
  <cp:lastModifiedBy>Mace, Michael Dennis</cp:lastModifiedBy>
  <cp:revision>164</cp:revision>
  <cp:lastPrinted>2014-06-24T16:10:50Z</cp:lastPrinted>
  <dcterms:created xsi:type="dcterms:W3CDTF">2018-11-13T17:27:20Z</dcterms:created>
  <dcterms:modified xsi:type="dcterms:W3CDTF">2018-11-15T00:17:05Z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