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  <p:sldMasterId id="2147483722" r:id="rId2"/>
    <p:sldMasterId id="2147483739" r:id="rId3"/>
  </p:sldMasterIdLst>
  <p:notesMasterIdLst>
    <p:notesMasterId r:id="rId28"/>
  </p:notesMasterIdLst>
  <p:sldIdLst>
    <p:sldId id="256" r:id="rId4"/>
    <p:sldId id="394" r:id="rId5"/>
    <p:sldId id="395" r:id="rId6"/>
    <p:sldId id="396" r:id="rId7"/>
    <p:sldId id="361" r:id="rId8"/>
    <p:sldId id="366" r:id="rId9"/>
    <p:sldId id="367" r:id="rId10"/>
    <p:sldId id="368" r:id="rId11"/>
    <p:sldId id="369" r:id="rId12"/>
    <p:sldId id="377" r:id="rId13"/>
    <p:sldId id="371" r:id="rId14"/>
    <p:sldId id="379" r:id="rId15"/>
    <p:sldId id="380" r:id="rId16"/>
    <p:sldId id="382" r:id="rId17"/>
    <p:sldId id="393" r:id="rId18"/>
    <p:sldId id="388" r:id="rId19"/>
    <p:sldId id="389" r:id="rId20"/>
    <p:sldId id="282" r:id="rId21"/>
    <p:sldId id="287" r:id="rId22"/>
    <p:sldId id="400" r:id="rId23"/>
    <p:sldId id="286" r:id="rId24"/>
    <p:sldId id="301" r:id="rId25"/>
    <p:sldId id="305" r:id="rId26"/>
    <p:sldId id="392" r:id="rId27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18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2887"/>
    <a:srgbClr val="43A5D3"/>
    <a:srgbClr val="1A7EDA"/>
    <a:srgbClr val="187ED6"/>
    <a:srgbClr val="E11937"/>
    <a:srgbClr val="D8E5F0"/>
    <a:srgbClr val="2E79BE"/>
    <a:srgbClr val="1E94FB"/>
    <a:srgbClr val="0F7CE4"/>
    <a:srgbClr val="36A7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9" autoAdjust="0"/>
    <p:restoredTop sz="63591" autoAdjust="0"/>
  </p:normalViewPr>
  <p:slideViewPr>
    <p:cSldViewPr snapToGrid="0" snapToObjects="1">
      <p:cViewPr varScale="1">
        <p:scale>
          <a:sx n="144" d="100"/>
          <a:sy n="144" d="100"/>
        </p:scale>
        <p:origin x="678" y="120"/>
      </p:cViewPr>
      <p:guideLst>
        <p:guide orient="horz" pos="1620"/>
        <p:guide pos="18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-37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21B244-0011-114D-BEF4-2E14FD527623}" type="doc">
      <dgm:prSet loTypeId="urn:microsoft.com/office/officeart/2005/8/layout/matrix2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CB137E7-570A-7B45-85E9-2A4B6A102F90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/>
            <a:t>Accessibility Statement</a:t>
          </a:r>
        </a:p>
      </dgm:t>
    </dgm:pt>
    <dgm:pt modelId="{026A4079-3BEE-B849-911A-6CED6D7BCF60}" type="parTrans" cxnId="{42297095-A2AA-D547-9731-86AB5D15904B}">
      <dgm:prSet/>
      <dgm:spPr/>
      <dgm:t>
        <a:bodyPr/>
        <a:lstStyle/>
        <a:p>
          <a:endParaRPr lang="en-US"/>
        </a:p>
      </dgm:t>
    </dgm:pt>
    <dgm:pt modelId="{EBEE7FEC-6847-6A49-85C6-16A6100BE132}" type="sibTrans" cxnId="{42297095-A2AA-D547-9731-86AB5D15904B}">
      <dgm:prSet/>
      <dgm:spPr/>
      <dgm:t>
        <a:bodyPr/>
        <a:lstStyle/>
        <a:p>
          <a:endParaRPr lang="en-US"/>
        </a:p>
      </dgm:t>
    </dgm:pt>
    <dgm:pt modelId="{3925B45F-2522-E746-9D04-A4D049CAADE7}">
      <dgm:prSet phldrT="[Text]"/>
      <dgm:spPr/>
      <dgm:t>
        <a:bodyPr/>
        <a:lstStyle/>
        <a:p>
          <a:r>
            <a:rPr lang="en-US" dirty="0"/>
            <a:t>Manual Testing of Use Cases and Templates</a:t>
          </a:r>
        </a:p>
      </dgm:t>
    </dgm:pt>
    <dgm:pt modelId="{A2F41C44-9B18-D643-8F55-E186ED816A68}" type="parTrans" cxnId="{FC4D3DD9-E9BD-BF4C-AC6F-C34F8A692ED0}">
      <dgm:prSet/>
      <dgm:spPr/>
      <dgm:t>
        <a:bodyPr/>
        <a:lstStyle/>
        <a:p>
          <a:endParaRPr lang="en-US"/>
        </a:p>
      </dgm:t>
    </dgm:pt>
    <dgm:pt modelId="{4276D7A1-8312-0249-A808-76AC7195CEA0}" type="sibTrans" cxnId="{FC4D3DD9-E9BD-BF4C-AC6F-C34F8A692ED0}">
      <dgm:prSet/>
      <dgm:spPr/>
      <dgm:t>
        <a:bodyPr/>
        <a:lstStyle/>
        <a:p>
          <a:endParaRPr lang="en-US"/>
        </a:p>
      </dgm:t>
    </dgm:pt>
    <dgm:pt modelId="{F1672E3D-DB98-A243-8B53-FE454076782F}">
      <dgm:prSet phldrT="[Text]"/>
      <dgm:spPr/>
      <dgm:t>
        <a:bodyPr/>
        <a:lstStyle/>
        <a:p>
          <a:r>
            <a:rPr lang="en-US" dirty="0"/>
            <a:t>Automated Testing</a:t>
          </a:r>
        </a:p>
      </dgm:t>
    </dgm:pt>
    <dgm:pt modelId="{61223037-4EDE-584B-98C4-99D870B0093D}" type="parTrans" cxnId="{77AD89DA-E0D9-9044-AC84-33500BE05F1F}">
      <dgm:prSet/>
      <dgm:spPr/>
      <dgm:t>
        <a:bodyPr/>
        <a:lstStyle/>
        <a:p>
          <a:endParaRPr lang="en-US"/>
        </a:p>
      </dgm:t>
    </dgm:pt>
    <dgm:pt modelId="{DA35C363-1B6E-4A47-A896-CB00A907D388}" type="sibTrans" cxnId="{77AD89DA-E0D9-9044-AC84-33500BE05F1F}">
      <dgm:prSet/>
      <dgm:spPr/>
      <dgm:t>
        <a:bodyPr/>
        <a:lstStyle/>
        <a:p>
          <a:endParaRPr lang="en-US"/>
        </a:p>
      </dgm:t>
    </dgm:pt>
    <dgm:pt modelId="{78CDE9C8-7D9E-154E-B7BF-F0718E58852F}">
      <dgm:prSet phldrT="[Text]"/>
      <dgm:spPr/>
      <dgm:t>
        <a:bodyPr/>
        <a:lstStyle/>
        <a:p>
          <a:r>
            <a:rPr lang="en-US" dirty="0"/>
            <a:t>Creating a Culture of Accessibility</a:t>
          </a:r>
        </a:p>
      </dgm:t>
    </dgm:pt>
    <dgm:pt modelId="{51A6B5B5-5B98-2242-B62E-1D82C135B142}" type="parTrans" cxnId="{EE384B2F-7F16-3C46-9144-C34C74F42423}">
      <dgm:prSet/>
      <dgm:spPr/>
      <dgm:t>
        <a:bodyPr/>
        <a:lstStyle/>
        <a:p>
          <a:endParaRPr lang="en-US"/>
        </a:p>
      </dgm:t>
    </dgm:pt>
    <dgm:pt modelId="{73436E7B-9424-A04D-A75D-A478AECAD5BD}" type="sibTrans" cxnId="{EE384B2F-7F16-3C46-9144-C34C74F42423}">
      <dgm:prSet/>
      <dgm:spPr/>
      <dgm:t>
        <a:bodyPr/>
        <a:lstStyle/>
        <a:p>
          <a:endParaRPr lang="en-US"/>
        </a:p>
      </dgm:t>
    </dgm:pt>
    <dgm:pt modelId="{A5107B91-A968-E14E-A6C3-97F06023EDA0}" type="pres">
      <dgm:prSet presAssocID="{9021B244-0011-114D-BEF4-2E14FD527623}" presName="matrix" presStyleCnt="0">
        <dgm:presLayoutVars>
          <dgm:chMax val="1"/>
          <dgm:dir/>
          <dgm:resizeHandles val="exact"/>
        </dgm:presLayoutVars>
      </dgm:prSet>
      <dgm:spPr/>
    </dgm:pt>
    <dgm:pt modelId="{75B6AAE8-53B7-234A-A626-CEF69B488BD1}" type="pres">
      <dgm:prSet presAssocID="{9021B244-0011-114D-BEF4-2E14FD527623}" presName="axisShape" presStyleLbl="bgShp" presStyleIdx="0" presStyleCnt="1"/>
      <dgm:spPr/>
    </dgm:pt>
    <dgm:pt modelId="{D859A8B2-3AFC-1D41-9103-242C6617FCC8}" type="pres">
      <dgm:prSet presAssocID="{9021B244-0011-114D-BEF4-2E14FD527623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BDBD83C-AB70-4B4D-9469-8B1097BA87C4}" type="pres">
      <dgm:prSet presAssocID="{9021B244-0011-114D-BEF4-2E14FD527623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D1FCBA6-BFD2-6A4F-A5B2-184AC7F075DF}" type="pres">
      <dgm:prSet presAssocID="{9021B244-0011-114D-BEF4-2E14FD527623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A04FF4A-0FFE-BB41-B78F-6BC40DA1C3CA}" type="pres">
      <dgm:prSet presAssocID="{9021B244-0011-114D-BEF4-2E14FD527623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EE384B2F-7F16-3C46-9144-C34C74F42423}" srcId="{9021B244-0011-114D-BEF4-2E14FD527623}" destId="{78CDE9C8-7D9E-154E-B7BF-F0718E58852F}" srcOrd="3" destOrd="0" parTransId="{51A6B5B5-5B98-2242-B62E-1D82C135B142}" sibTransId="{73436E7B-9424-A04D-A75D-A478AECAD5BD}"/>
    <dgm:cxn modelId="{975A0855-301E-7744-A965-0C3D4ADEAFC9}" type="presOf" srcId="{DCB137E7-570A-7B45-85E9-2A4B6A102F90}" destId="{D859A8B2-3AFC-1D41-9103-242C6617FCC8}" srcOrd="0" destOrd="0" presId="urn:microsoft.com/office/officeart/2005/8/layout/matrix2"/>
    <dgm:cxn modelId="{8ADFF757-8BC0-5744-A4C0-7CDFBBC44B43}" type="presOf" srcId="{9021B244-0011-114D-BEF4-2E14FD527623}" destId="{A5107B91-A968-E14E-A6C3-97F06023EDA0}" srcOrd="0" destOrd="0" presId="urn:microsoft.com/office/officeart/2005/8/layout/matrix2"/>
    <dgm:cxn modelId="{285E4491-9405-0F47-A510-EB810694E2A9}" type="presOf" srcId="{F1672E3D-DB98-A243-8B53-FE454076782F}" destId="{5D1FCBA6-BFD2-6A4F-A5B2-184AC7F075DF}" srcOrd="0" destOrd="0" presId="urn:microsoft.com/office/officeart/2005/8/layout/matrix2"/>
    <dgm:cxn modelId="{42297095-A2AA-D547-9731-86AB5D15904B}" srcId="{9021B244-0011-114D-BEF4-2E14FD527623}" destId="{DCB137E7-570A-7B45-85E9-2A4B6A102F90}" srcOrd="0" destOrd="0" parTransId="{026A4079-3BEE-B849-911A-6CED6D7BCF60}" sibTransId="{EBEE7FEC-6847-6A49-85C6-16A6100BE132}"/>
    <dgm:cxn modelId="{FC4D3DD9-E9BD-BF4C-AC6F-C34F8A692ED0}" srcId="{9021B244-0011-114D-BEF4-2E14FD527623}" destId="{3925B45F-2522-E746-9D04-A4D049CAADE7}" srcOrd="1" destOrd="0" parTransId="{A2F41C44-9B18-D643-8F55-E186ED816A68}" sibTransId="{4276D7A1-8312-0249-A808-76AC7195CEA0}"/>
    <dgm:cxn modelId="{77AD89DA-E0D9-9044-AC84-33500BE05F1F}" srcId="{9021B244-0011-114D-BEF4-2E14FD527623}" destId="{F1672E3D-DB98-A243-8B53-FE454076782F}" srcOrd="2" destOrd="0" parTransId="{61223037-4EDE-584B-98C4-99D870B0093D}" sibTransId="{DA35C363-1B6E-4A47-A896-CB00A907D388}"/>
    <dgm:cxn modelId="{AF2569EA-47B3-3248-B003-E8CC42ED722B}" type="presOf" srcId="{78CDE9C8-7D9E-154E-B7BF-F0718E58852F}" destId="{7A04FF4A-0FFE-BB41-B78F-6BC40DA1C3CA}" srcOrd="0" destOrd="0" presId="urn:microsoft.com/office/officeart/2005/8/layout/matrix2"/>
    <dgm:cxn modelId="{76B5C2F0-FCA7-1943-9709-9BC9A279C1E0}" type="presOf" srcId="{3925B45F-2522-E746-9D04-A4D049CAADE7}" destId="{BBDBD83C-AB70-4B4D-9469-8B1097BA87C4}" srcOrd="0" destOrd="0" presId="urn:microsoft.com/office/officeart/2005/8/layout/matrix2"/>
    <dgm:cxn modelId="{1539BCCA-F745-8A44-9DEC-E49A74E8E9DA}" type="presParOf" srcId="{A5107B91-A968-E14E-A6C3-97F06023EDA0}" destId="{75B6AAE8-53B7-234A-A626-CEF69B488BD1}" srcOrd="0" destOrd="0" presId="urn:microsoft.com/office/officeart/2005/8/layout/matrix2"/>
    <dgm:cxn modelId="{B334AB5B-B590-4D4E-931E-2C07293FAEB5}" type="presParOf" srcId="{A5107B91-A968-E14E-A6C3-97F06023EDA0}" destId="{D859A8B2-3AFC-1D41-9103-242C6617FCC8}" srcOrd="1" destOrd="0" presId="urn:microsoft.com/office/officeart/2005/8/layout/matrix2"/>
    <dgm:cxn modelId="{3AD8B605-8D34-1B47-887B-52E1D8B682BD}" type="presParOf" srcId="{A5107B91-A968-E14E-A6C3-97F06023EDA0}" destId="{BBDBD83C-AB70-4B4D-9469-8B1097BA87C4}" srcOrd="2" destOrd="0" presId="urn:microsoft.com/office/officeart/2005/8/layout/matrix2"/>
    <dgm:cxn modelId="{DF7EEA3D-F714-2240-BA36-F8CC3C39386F}" type="presParOf" srcId="{A5107B91-A968-E14E-A6C3-97F06023EDA0}" destId="{5D1FCBA6-BFD2-6A4F-A5B2-184AC7F075DF}" srcOrd="3" destOrd="0" presId="urn:microsoft.com/office/officeart/2005/8/layout/matrix2"/>
    <dgm:cxn modelId="{493C9645-C163-1E44-86AD-06E69AB7F450}" type="presParOf" srcId="{A5107B91-A968-E14E-A6C3-97F06023EDA0}" destId="{7A04FF4A-0FFE-BB41-B78F-6BC40DA1C3CA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21B244-0011-114D-BEF4-2E14FD527623}" type="doc">
      <dgm:prSet loTypeId="urn:microsoft.com/office/officeart/2005/8/layout/matrix2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CB137E7-570A-7B45-85E9-2A4B6A102F90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/>
            <a:t>Accessibility Statement</a:t>
          </a:r>
        </a:p>
      </dgm:t>
    </dgm:pt>
    <dgm:pt modelId="{026A4079-3BEE-B849-911A-6CED6D7BCF60}" type="parTrans" cxnId="{42297095-A2AA-D547-9731-86AB5D15904B}">
      <dgm:prSet/>
      <dgm:spPr/>
      <dgm:t>
        <a:bodyPr/>
        <a:lstStyle/>
        <a:p>
          <a:endParaRPr lang="en-US"/>
        </a:p>
      </dgm:t>
    </dgm:pt>
    <dgm:pt modelId="{EBEE7FEC-6847-6A49-85C6-16A6100BE132}" type="sibTrans" cxnId="{42297095-A2AA-D547-9731-86AB5D15904B}">
      <dgm:prSet/>
      <dgm:spPr/>
      <dgm:t>
        <a:bodyPr/>
        <a:lstStyle/>
        <a:p>
          <a:endParaRPr lang="en-US"/>
        </a:p>
      </dgm:t>
    </dgm:pt>
    <dgm:pt modelId="{3925B45F-2522-E746-9D04-A4D049CAADE7}">
      <dgm:prSet phldrT="[Text]"/>
      <dgm:spPr/>
      <dgm:t>
        <a:bodyPr/>
        <a:lstStyle/>
        <a:p>
          <a:r>
            <a:rPr lang="en-US" dirty="0"/>
            <a:t>Manual Testing of Use Cases and Templates</a:t>
          </a:r>
        </a:p>
      </dgm:t>
    </dgm:pt>
    <dgm:pt modelId="{A2F41C44-9B18-D643-8F55-E186ED816A68}" type="parTrans" cxnId="{FC4D3DD9-E9BD-BF4C-AC6F-C34F8A692ED0}">
      <dgm:prSet/>
      <dgm:spPr/>
      <dgm:t>
        <a:bodyPr/>
        <a:lstStyle/>
        <a:p>
          <a:endParaRPr lang="en-US"/>
        </a:p>
      </dgm:t>
    </dgm:pt>
    <dgm:pt modelId="{4276D7A1-8312-0249-A808-76AC7195CEA0}" type="sibTrans" cxnId="{FC4D3DD9-E9BD-BF4C-AC6F-C34F8A692ED0}">
      <dgm:prSet/>
      <dgm:spPr/>
      <dgm:t>
        <a:bodyPr/>
        <a:lstStyle/>
        <a:p>
          <a:endParaRPr lang="en-US"/>
        </a:p>
      </dgm:t>
    </dgm:pt>
    <dgm:pt modelId="{F1672E3D-DB98-A243-8B53-FE454076782F}">
      <dgm:prSet phldrT="[Text]"/>
      <dgm:spPr/>
      <dgm:t>
        <a:bodyPr/>
        <a:lstStyle/>
        <a:p>
          <a:r>
            <a:rPr lang="en-US" dirty="0"/>
            <a:t>Automated Testing</a:t>
          </a:r>
        </a:p>
      </dgm:t>
    </dgm:pt>
    <dgm:pt modelId="{61223037-4EDE-584B-98C4-99D870B0093D}" type="parTrans" cxnId="{77AD89DA-E0D9-9044-AC84-33500BE05F1F}">
      <dgm:prSet/>
      <dgm:spPr/>
      <dgm:t>
        <a:bodyPr/>
        <a:lstStyle/>
        <a:p>
          <a:endParaRPr lang="en-US"/>
        </a:p>
      </dgm:t>
    </dgm:pt>
    <dgm:pt modelId="{DA35C363-1B6E-4A47-A896-CB00A907D388}" type="sibTrans" cxnId="{77AD89DA-E0D9-9044-AC84-33500BE05F1F}">
      <dgm:prSet/>
      <dgm:spPr/>
      <dgm:t>
        <a:bodyPr/>
        <a:lstStyle/>
        <a:p>
          <a:endParaRPr lang="en-US"/>
        </a:p>
      </dgm:t>
    </dgm:pt>
    <dgm:pt modelId="{78CDE9C8-7D9E-154E-B7BF-F0718E58852F}">
      <dgm:prSet phldrT="[Text]"/>
      <dgm:spPr/>
      <dgm:t>
        <a:bodyPr/>
        <a:lstStyle/>
        <a:p>
          <a:r>
            <a:rPr lang="en-US" dirty="0"/>
            <a:t>Creating a Culture of Accessibility</a:t>
          </a:r>
        </a:p>
      </dgm:t>
    </dgm:pt>
    <dgm:pt modelId="{51A6B5B5-5B98-2242-B62E-1D82C135B142}" type="parTrans" cxnId="{EE384B2F-7F16-3C46-9144-C34C74F42423}">
      <dgm:prSet/>
      <dgm:spPr/>
      <dgm:t>
        <a:bodyPr/>
        <a:lstStyle/>
        <a:p>
          <a:endParaRPr lang="en-US"/>
        </a:p>
      </dgm:t>
    </dgm:pt>
    <dgm:pt modelId="{73436E7B-9424-A04D-A75D-A478AECAD5BD}" type="sibTrans" cxnId="{EE384B2F-7F16-3C46-9144-C34C74F42423}">
      <dgm:prSet/>
      <dgm:spPr/>
      <dgm:t>
        <a:bodyPr/>
        <a:lstStyle/>
        <a:p>
          <a:endParaRPr lang="en-US"/>
        </a:p>
      </dgm:t>
    </dgm:pt>
    <dgm:pt modelId="{A5107B91-A968-E14E-A6C3-97F06023EDA0}" type="pres">
      <dgm:prSet presAssocID="{9021B244-0011-114D-BEF4-2E14FD527623}" presName="matrix" presStyleCnt="0">
        <dgm:presLayoutVars>
          <dgm:chMax val="1"/>
          <dgm:dir/>
          <dgm:resizeHandles val="exact"/>
        </dgm:presLayoutVars>
      </dgm:prSet>
      <dgm:spPr/>
    </dgm:pt>
    <dgm:pt modelId="{75B6AAE8-53B7-234A-A626-CEF69B488BD1}" type="pres">
      <dgm:prSet presAssocID="{9021B244-0011-114D-BEF4-2E14FD527623}" presName="axisShape" presStyleLbl="bgShp" presStyleIdx="0" presStyleCnt="1"/>
      <dgm:spPr/>
    </dgm:pt>
    <dgm:pt modelId="{D859A8B2-3AFC-1D41-9103-242C6617FCC8}" type="pres">
      <dgm:prSet presAssocID="{9021B244-0011-114D-BEF4-2E14FD527623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BDBD83C-AB70-4B4D-9469-8B1097BA87C4}" type="pres">
      <dgm:prSet presAssocID="{9021B244-0011-114D-BEF4-2E14FD527623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D1FCBA6-BFD2-6A4F-A5B2-184AC7F075DF}" type="pres">
      <dgm:prSet presAssocID="{9021B244-0011-114D-BEF4-2E14FD527623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A04FF4A-0FFE-BB41-B78F-6BC40DA1C3CA}" type="pres">
      <dgm:prSet presAssocID="{9021B244-0011-114D-BEF4-2E14FD527623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EE384B2F-7F16-3C46-9144-C34C74F42423}" srcId="{9021B244-0011-114D-BEF4-2E14FD527623}" destId="{78CDE9C8-7D9E-154E-B7BF-F0718E58852F}" srcOrd="3" destOrd="0" parTransId="{51A6B5B5-5B98-2242-B62E-1D82C135B142}" sibTransId="{73436E7B-9424-A04D-A75D-A478AECAD5BD}"/>
    <dgm:cxn modelId="{975A0855-301E-7744-A965-0C3D4ADEAFC9}" type="presOf" srcId="{DCB137E7-570A-7B45-85E9-2A4B6A102F90}" destId="{D859A8B2-3AFC-1D41-9103-242C6617FCC8}" srcOrd="0" destOrd="0" presId="urn:microsoft.com/office/officeart/2005/8/layout/matrix2"/>
    <dgm:cxn modelId="{8ADFF757-8BC0-5744-A4C0-7CDFBBC44B43}" type="presOf" srcId="{9021B244-0011-114D-BEF4-2E14FD527623}" destId="{A5107B91-A968-E14E-A6C3-97F06023EDA0}" srcOrd="0" destOrd="0" presId="urn:microsoft.com/office/officeart/2005/8/layout/matrix2"/>
    <dgm:cxn modelId="{285E4491-9405-0F47-A510-EB810694E2A9}" type="presOf" srcId="{F1672E3D-DB98-A243-8B53-FE454076782F}" destId="{5D1FCBA6-BFD2-6A4F-A5B2-184AC7F075DF}" srcOrd="0" destOrd="0" presId="urn:microsoft.com/office/officeart/2005/8/layout/matrix2"/>
    <dgm:cxn modelId="{42297095-A2AA-D547-9731-86AB5D15904B}" srcId="{9021B244-0011-114D-BEF4-2E14FD527623}" destId="{DCB137E7-570A-7B45-85E9-2A4B6A102F90}" srcOrd="0" destOrd="0" parTransId="{026A4079-3BEE-B849-911A-6CED6D7BCF60}" sibTransId="{EBEE7FEC-6847-6A49-85C6-16A6100BE132}"/>
    <dgm:cxn modelId="{FC4D3DD9-E9BD-BF4C-AC6F-C34F8A692ED0}" srcId="{9021B244-0011-114D-BEF4-2E14FD527623}" destId="{3925B45F-2522-E746-9D04-A4D049CAADE7}" srcOrd="1" destOrd="0" parTransId="{A2F41C44-9B18-D643-8F55-E186ED816A68}" sibTransId="{4276D7A1-8312-0249-A808-76AC7195CEA0}"/>
    <dgm:cxn modelId="{77AD89DA-E0D9-9044-AC84-33500BE05F1F}" srcId="{9021B244-0011-114D-BEF4-2E14FD527623}" destId="{F1672E3D-DB98-A243-8B53-FE454076782F}" srcOrd="2" destOrd="0" parTransId="{61223037-4EDE-584B-98C4-99D870B0093D}" sibTransId="{DA35C363-1B6E-4A47-A896-CB00A907D388}"/>
    <dgm:cxn modelId="{AF2569EA-47B3-3248-B003-E8CC42ED722B}" type="presOf" srcId="{78CDE9C8-7D9E-154E-B7BF-F0718E58852F}" destId="{7A04FF4A-0FFE-BB41-B78F-6BC40DA1C3CA}" srcOrd="0" destOrd="0" presId="urn:microsoft.com/office/officeart/2005/8/layout/matrix2"/>
    <dgm:cxn modelId="{76B5C2F0-FCA7-1943-9709-9BC9A279C1E0}" type="presOf" srcId="{3925B45F-2522-E746-9D04-A4D049CAADE7}" destId="{BBDBD83C-AB70-4B4D-9469-8B1097BA87C4}" srcOrd="0" destOrd="0" presId="urn:microsoft.com/office/officeart/2005/8/layout/matrix2"/>
    <dgm:cxn modelId="{1539BCCA-F745-8A44-9DEC-E49A74E8E9DA}" type="presParOf" srcId="{A5107B91-A968-E14E-A6C3-97F06023EDA0}" destId="{75B6AAE8-53B7-234A-A626-CEF69B488BD1}" srcOrd="0" destOrd="0" presId="urn:microsoft.com/office/officeart/2005/8/layout/matrix2"/>
    <dgm:cxn modelId="{B334AB5B-B590-4D4E-931E-2C07293FAEB5}" type="presParOf" srcId="{A5107B91-A968-E14E-A6C3-97F06023EDA0}" destId="{D859A8B2-3AFC-1D41-9103-242C6617FCC8}" srcOrd="1" destOrd="0" presId="urn:microsoft.com/office/officeart/2005/8/layout/matrix2"/>
    <dgm:cxn modelId="{3AD8B605-8D34-1B47-887B-52E1D8B682BD}" type="presParOf" srcId="{A5107B91-A968-E14E-A6C3-97F06023EDA0}" destId="{BBDBD83C-AB70-4B4D-9469-8B1097BA87C4}" srcOrd="2" destOrd="0" presId="urn:microsoft.com/office/officeart/2005/8/layout/matrix2"/>
    <dgm:cxn modelId="{DF7EEA3D-F714-2240-BA36-F8CC3C39386F}" type="presParOf" srcId="{A5107B91-A968-E14E-A6C3-97F06023EDA0}" destId="{5D1FCBA6-BFD2-6A4F-A5B2-184AC7F075DF}" srcOrd="3" destOrd="0" presId="urn:microsoft.com/office/officeart/2005/8/layout/matrix2"/>
    <dgm:cxn modelId="{493C9645-C163-1E44-86AD-06E69AB7F450}" type="presParOf" srcId="{A5107B91-A968-E14E-A6C3-97F06023EDA0}" destId="{7A04FF4A-0FFE-BB41-B78F-6BC40DA1C3CA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6AAE8-53B7-234A-A626-CEF69B488BD1}">
      <dsp:nvSpPr>
        <dsp:cNvPr id="0" name=""/>
        <dsp:cNvSpPr/>
      </dsp:nvSpPr>
      <dsp:spPr>
        <a:xfrm>
          <a:off x="1137425" y="0"/>
          <a:ext cx="3947531" cy="3947531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9A8B2-3AFC-1D41-9103-242C6617FCC8}">
      <dsp:nvSpPr>
        <dsp:cNvPr id="0" name=""/>
        <dsp:cNvSpPr/>
      </dsp:nvSpPr>
      <dsp:spPr>
        <a:xfrm>
          <a:off x="1394014" y="256589"/>
          <a:ext cx="1579012" cy="1579012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Accessibility Statement</a:t>
          </a:r>
        </a:p>
      </dsp:txBody>
      <dsp:txXfrm>
        <a:off x="1471095" y="333670"/>
        <a:ext cx="1424850" cy="1424850"/>
      </dsp:txXfrm>
    </dsp:sp>
    <dsp:sp modelId="{BBDBD83C-AB70-4B4D-9469-8B1097BA87C4}">
      <dsp:nvSpPr>
        <dsp:cNvPr id="0" name=""/>
        <dsp:cNvSpPr/>
      </dsp:nvSpPr>
      <dsp:spPr>
        <a:xfrm>
          <a:off x="3249354" y="256589"/>
          <a:ext cx="1579012" cy="1579012"/>
        </a:xfrm>
        <a:prstGeom prst="roundRect">
          <a:avLst/>
        </a:prstGeom>
        <a:solidFill>
          <a:schemeClr val="accent3">
            <a:hueOff val="2230035"/>
            <a:satOff val="-13619"/>
            <a:lumOff val="-33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Manual Testing of Use Cases and Templates</a:t>
          </a:r>
        </a:p>
      </dsp:txBody>
      <dsp:txXfrm>
        <a:off x="3326435" y="333670"/>
        <a:ext cx="1424850" cy="1424850"/>
      </dsp:txXfrm>
    </dsp:sp>
    <dsp:sp modelId="{5D1FCBA6-BFD2-6A4F-A5B2-184AC7F075DF}">
      <dsp:nvSpPr>
        <dsp:cNvPr id="0" name=""/>
        <dsp:cNvSpPr/>
      </dsp:nvSpPr>
      <dsp:spPr>
        <a:xfrm>
          <a:off x="1394014" y="2111929"/>
          <a:ext cx="1579012" cy="1579012"/>
        </a:xfrm>
        <a:prstGeom prst="roundRect">
          <a:avLst/>
        </a:prstGeom>
        <a:solidFill>
          <a:schemeClr val="accent3">
            <a:hueOff val="4460070"/>
            <a:satOff val="-27239"/>
            <a:lumOff val="-67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Automated Testing</a:t>
          </a:r>
        </a:p>
      </dsp:txBody>
      <dsp:txXfrm>
        <a:off x="1471095" y="2189010"/>
        <a:ext cx="1424850" cy="1424850"/>
      </dsp:txXfrm>
    </dsp:sp>
    <dsp:sp modelId="{7A04FF4A-0FFE-BB41-B78F-6BC40DA1C3CA}">
      <dsp:nvSpPr>
        <dsp:cNvPr id="0" name=""/>
        <dsp:cNvSpPr/>
      </dsp:nvSpPr>
      <dsp:spPr>
        <a:xfrm>
          <a:off x="3249354" y="2111929"/>
          <a:ext cx="1579012" cy="1579012"/>
        </a:xfrm>
        <a:prstGeom prst="roundRect">
          <a:avLst/>
        </a:prstGeom>
        <a:solidFill>
          <a:schemeClr val="accent3">
            <a:hueOff val="6690104"/>
            <a:satOff val="-40858"/>
            <a:lumOff val="-101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Creating a Culture of Accessibility</a:t>
          </a:r>
        </a:p>
      </dsp:txBody>
      <dsp:txXfrm>
        <a:off x="3326435" y="2189010"/>
        <a:ext cx="1424850" cy="14248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6AAE8-53B7-234A-A626-CEF69B488BD1}">
      <dsp:nvSpPr>
        <dsp:cNvPr id="0" name=""/>
        <dsp:cNvSpPr/>
      </dsp:nvSpPr>
      <dsp:spPr>
        <a:xfrm>
          <a:off x="1137425" y="0"/>
          <a:ext cx="3947531" cy="3947531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9A8B2-3AFC-1D41-9103-242C6617FCC8}">
      <dsp:nvSpPr>
        <dsp:cNvPr id="0" name=""/>
        <dsp:cNvSpPr/>
      </dsp:nvSpPr>
      <dsp:spPr>
        <a:xfrm>
          <a:off x="1394014" y="256589"/>
          <a:ext cx="1579012" cy="1579012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Accessibility Statement</a:t>
          </a:r>
        </a:p>
      </dsp:txBody>
      <dsp:txXfrm>
        <a:off x="1471095" y="333670"/>
        <a:ext cx="1424850" cy="1424850"/>
      </dsp:txXfrm>
    </dsp:sp>
    <dsp:sp modelId="{BBDBD83C-AB70-4B4D-9469-8B1097BA87C4}">
      <dsp:nvSpPr>
        <dsp:cNvPr id="0" name=""/>
        <dsp:cNvSpPr/>
      </dsp:nvSpPr>
      <dsp:spPr>
        <a:xfrm>
          <a:off x="3249354" y="256589"/>
          <a:ext cx="1579012" cy="1579012"/>
        </a:xfrm>
        <a:prstGeom prst="roundRect">
          <a:avLst/>
        </a:prstGeom>
        <a:solidFill>
          <a:schemeClr val="accent3">
            <a:hueOff val="2230035"/>
            <a:satOff val="-13619"/>
            <a:lumOff val="-33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Manual Testing of Use Cases and Templates</a:t>
          </a:r>
        </a:p>
      </dsp:txBody>
      <dsp:txXfrm>
        <a:off x="3326435" y="333670"/>
        <a:ext cx="1424850" cy="1424850"/>
      </dsp:txXfrm>
    </dsp:sp>
    <dsp:sp modelId="{5D1FCBA6-BFD2-6A4F-A5B2-184AC7F075DF}">
      <dsp:nvSpPr>
        <dsp:cNvPr id="0" name=""/>
        <dsp:cNvSpPr/>
      </dsp:nvSpPr>
      <dsp:spPr>
        <a:xfrm>
          <a:off x="1394014" y="2111929"/>
          <a:ext cx="1579012" cy="1579012"/>
        </a:xfrm>
        <a:prstGeom prst="roundRect">
          <a:avLst/>
        </a:prstGeom>
        <a:solidFill>
          <a:schemeClr val="accent3">
            <a:hueOff val="4460070"/>
            <a:satOff val="-27239"/>
            <a:lumOff val="-67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Automated Testing</a:t>
          </a:r>
        </a:p>
      </dsp:txBody>
      <dsp:txXfrm>
        <a:off x="1471095" y="2189010"/>
        <a:ext cx="1424850" cy="1424850"/>
      </dsp:txXfrm>
    </dsp:sp>
    <dsp:sp modelId="{7A04FF4A-0FFE-BB41-B78F-6BC40DA1C3CA}">
      <dsp:nvSpPr>
        <dsp:cNvPr id="0" name=""/>
        <dsp:cNvSpPr/>
      </dsp:nvSpPr>
      <dsp:spPr>
        <a:xfrm>
          <a:off x="3249354" y="2111929"/>
          <a:ext cx="1579012" cy="1579012"/>
        </a:xfrm>
        <a:prstGeom prst="roundRect">
          <a:avLst/>
        </a:prstGeom>
        <a:solidFill>
          <a:schemeClr val="accent3">
            <a:hueOff val="6690104"/>
            <a:satOff val="-40858"/>
            <a:lumOff val="-101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Creating a Culture of Accessibility</a:t>
          </a:r>
        </a:p>
      </dsp:txBody>
      <dsp:txXfrm>
        <a:off x="3326435" y="2189010"/>
        <a:ext cx="1424850" cy="14248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D263C5B-2E27-6041-914E-3009F4FFEFF0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AF9FF9F-FC9C-5944-8753-158D36BFCA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58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9FF9F-FC9C-5944-8753-158D36BFCA8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28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9FF9F-FC9C-5944-8753-158D36BFCA8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22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110E2-BA96-4AEF-9E4C-4428FA02CEF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232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9FF9F-FC9C-5944-8753-158D36BFCA8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59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9FF9F-FC9C-5944-8753-158D36BFCA8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10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9FF9F-FC9C-5944-8753-158D36BFCA8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27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9FF9F-FC9C-5944-8753-158D36BFCA8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44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9FF9F-FC9C-5944-8753-158D36BFCA8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00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9FF9F-FC9C-5944-8753-158D36BFCA8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92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69994-61DF-DE46-BA70-B6A0F2F6F47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34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69994-61DF-DE46-BA70-B6A0F2F6F47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051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9FF9F-FC9C-5944-8753-158D36BFCA8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159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69994-61DF-DE46-BA70-B6A0F2F6F47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985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69994-61DF-DE46-BA70-B6A0F2F6F47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8764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69994-61DF-DE46-BA70-B6A0F2F6F47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8853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69994-61DF-DE46-BA70-B6A0F2F6F47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0061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9FF9F-FC9C-5944-8753-158D36BFCA8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56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9FF9F-FC9C-5944-8753-158D36BFCA8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48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69994-61DF-DE46-BA70-B6A0F2F6F47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781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9FF9F-FC9C-5944-8753-158D36BFCA8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78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110E2-BA96-4AEF-9E4C-4428FA02CE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944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9FF9F-FC9C-5944-8753-158D36BFCA8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12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9FF9F-FC9C-5944-8753-158D36BFCA8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59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9FF9F-FC9C-5944-8753-158D36BFCA8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28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ro with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68849"/>
            <a:ext cx="9144000" cy="1174651"/>
          </a:xfrm>
          <a:custGeom>
            <a:avLst/>
            <a:gdLst>
              <a:gd name="connsiteX0" fmla="*/ 0 w 12192000"/>
              <a:gd name="connsiteY0" fmla="*/ 0 h 110836"/>
              <a:gd name="connsiteX1" fmla="*/ 12192000 w 12192000"/>
              <a:gd name="connsiteY1" fmla="*/ 0 h 110836"/>
              <a:gd name="connsiteX2" fmla="*/ 12192000 w 12192000"/>
              <a:gd name="connsiteY2" fmla="*/ 110836 h 110836"/>
              <a:gd name="connsiteX3" fmla="*/ 0 w 12192000"/>
              <a:gd name="connsiteY3" fmla="*/ 110836 h 110836"/>
              <a:gd name="connsiteX4" fmla="*/ 0 w 12192000"/>
              <a:gd name="connsiteY4" fmla="*/ 0 h 110836"/>
              <a:gd name="connsiteX0" fmla="*/ 0 w 12192000"/>
              <a:gd name="connsiteY0" fmla="*/ 457200 h 568036"/>
              <a:gd name="connsiteX1" fmla="*/ 12192000 w 12192000"/>
              <a:gd name="connsiteY1" fmla="*/ 0 h 568036"/>
              <a:gd name="connsiteX2" fmla="*/ 12192000 w 12192000"/>
              <a:gd name="connsiteY2" fmla="*/ 568036 h 568036"/>
              <a:gd name="connsiteX3" fmla="*/ 0 w 12192000"/>
              <a:gd name="connsiteY3" fmla="*/ 568036 h 568036"/>
              <a:gd name="connsiteX4" fmla="*/ 0 w 12192000"/>
              <a:gd name="connsiteY4" fmla="*/ 457200 h 568036"/>
              <a:gd name="connsiteX0" fmla="*/ 0 w 12192000"/>
              <a:gd name="connsiteY0" fmla="*/ 748145 h 858981"/>
              <a:gd name="connsiteX1" fmla="*/ 12192000 w 12192000"/>
              <a:gd name="connsiteY1" fmla="*/ 0 h 858981"/>
              <a:gd name="connsiteX2" fmla="*/ 12192000 w 12192000"/>
              <a:gd name="connsiteY2" fmla="*/ 858981 h 858981"/>
              <a:gd name="connsiteX3" fmla="*/ 0 w 12192000"/>
              <a:gd name="connsiteY3" fmla="*/ 858981 h 858981"/>
              <a:gd name="connsiteX4" fmla="*/ 0 w 12192000"/>
              <a:gd name="connsiteY4" fmla="*/ 748145 h 858981"/>
              <a:gd name="connsiteX0" fmla="*/ 0 w 12205855"/>
              <a:gd name="connsiteY0" fmla="*/ 651163 h 761999"/>
              <a:gd name="connsiteX1" fmla="*/ 12205855 w 12205855"/>
              <a:gd name="connsiteY1" fmla="*/ 0 h 761999"/>
              <a:gd name="connsiteX2" fmla="*/ 12192000 w 12205855"/>
              <a:gd name="connsiteY2" fmla="*/ 761999 h 761999"/>
              <a:gd name="connsiteX3" fmla="*/ 0 w 12205855"/>
              <a:gd name="connsiteY3" fmla="*/ 761999 h 761999"/>
              <a:gd name="connsiteX4" fmla="*/ 0 w 12205855"/>
              <a:gd name="connsiteY4" fmla="*/ 651163 h 761999"/>
              <a:gd name="connsiteX0" fmla="*/ 0 w 12192000"/>
              <a:gd name="connsiteY0" fmla="*/ 2571403 h 2682239"/>
              <a:gd name="connsiteX1" fmla="*/ 12187567 w 12192000"/>
              <a:gd name="connsiteY1" fmla="*/ 0 h 2682239"/>
              <a:gd name="connsiteX2" fmla="*/ 12192000 w 12192000"/>
              <a:gd name="connsiteY2" fmla="*/ 2682239 h 2682239"/>
              <a:gd name="connsiteX3" fmla="*/ 0 w 12192000"/>
              <a:gd name="connsiteY3" fmla="*/ 2682239 h 2682239"/>
              <a:gd name="connsiteX4" fmla="*/ 0 w 12192000"/>
              <a:gd name="connsiteY4" fmla="*/ 2571403 h 2682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682239">
                <a:moveTo>
                  <a:pt x="0" y="2571403"/>
                </a:moveTo>
                <a:lnTo>
                  <a:pt x="12187567" y="0"/>
                </a:lnTo>
                <a:cubicBezTo>
                  <a:pt x="12189045" y="894080"/>
                  <a:pt x="12190522" y="1788159"/>
                  <a:pt x="12192000" y="2682239"/>
                </a:cubicBezTo>
                <a:lnTo>
                  <a:pt x="0" y="2682239"/>
                </a:lnTo>
                <a:lnTo>
                  <a:pt x="0" y="257140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accent3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15474"/>
            <a:ext cx="9144000" cy="1428026"/>
          </a:xfrm>
          <a:custGeom>
            <a:avLst/>
            <a:gdLst>
              <a:gd name="connsiteX0" fmla="*/ 0 w 12192000"/>
              <a:gd name="connsiteY0" fmla="*/ 0 h 1688037"/>
              <a:gd name="connsiteX1" fmla="*/ 12192000 w 12192000"/>
              <a:gd name="connsiteY1" fmla="*/ 0 h 1688037"/>
              <a:gd name="connsiteX2" fmla="*/ 12192000 w 12192000"/>
              <a:gd name="connsiteY2" fmla="*/ 1688037 h 1688037"/>
              <a:gd name="connsiteX3" fmla="*/ 0 w 12192000"/>
              <a:gd name="connsiteY3" fmla="*/ 1688037 h 1688037"/>
              <a:gd name="connsiteX4" fmla="*/ 0 w 12192000"/>
              <a:gd name="connsiteY4" fmla="*/ 0 h 1688037"/>
              <a:gd name="connsiteX0" fmla="*/ 9144 w 12192000"/>
              <a:gd name="connsiteY0" fmla="*/ 0 h 3260805"/>
              <a:gd name="connsiteX1" fmla="*/ 12192000 w 12192000"/>
              <a:gd name="connsiteY1" fmla="*/ 1572768 h 3260805"/>
              <a:gd name="connsiteX2" fmla="*/ 12192000 w 12192000"/>
              <a:gd name="connsiteY2" fmla="*/ 3260805 h 3260805"/>
              <a:gd name="connsiteX3" fmla="*/ 0 w 12192000"/>
              <a:gd name="connsiteY3" fmla="*/ 3260805 h 3260805"/>
              <a:gd name="connsiteX4" fmla="*/ 9144 w 12192000"/>
              <a:gd name="connsiteY4" fmla="*/ 0 h 3260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260805">
                <a:moveTo>
                  <a:pt x="9144" y="0"/>
                </a:moveTo>
                <a:lnTo>
                  <a:pt x="12192000" y="1572768"/>
                </a:lnTo>
                <a:lnTo>
                  <a:pt x="12192000" y="3260805"/>
                </a:lnTo>
                <a:lnTo>
                  <a:pt x="0" y="3260805"/>
                </a:lnTo>
                <a:lnTo>
                  <a:pt x="9144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accent3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10391"/>
            <a:ext cx="9144000" cy="831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accent3"/>
              </a:solidFill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093857" y="2083239"/>
            <a:ext cx="6956287" cy="54938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3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750" y="272891"/>
            <a:ext cx="2700713" cy="57425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nk 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/>
          <p:cNvSpPr/>
          <p:nvPr/>
        </p:nvSpPr>
        <p:spPr>
          <a:xfrm>
            <a:off x="1" y="4572000"/>
            <a:ext cx="9154391" cy="571499"/>
          </a:xfrm>
          <a:custGeom>
            <a:avLst/>
            <a:gdLst>
              <a:gd name="connsiteX0" fmla="*/ 0 w 12192000"/>
              <a:gd name="connsiteY0" fmla="*/ 0 h 110836"/>
              <a:gd name="connsiteX1" fmla="*/ 12192000 w 12192000"/>
              <a:gd name="connsiteY1" fmla="*/ 0 h 110836"/>
              <a:gd name="connsiteX2" fmla="*/ 12192000 w 12192000"/>
              <a:gd name="connsiteY2" fmla="*/ 110836 h 110836"/>
              <a:gd name="connsiteX3" fmla="*/ 0 w 12192000"/>
              <a:gd name="connsiteY3" fmla="*/ 110836 h 110836"/>
              <a:gd name="connsiteX4" fmla="*/ 0 w 12192000"/>
              <a:gd name="connsiteY4" fmla="*/ 0 h 110836"/>
              <a:gd name="connsiteX0" fmla="*/ 0 w 12192000"/>
              <a:gd name="connsiteY0" fmla="*/ 457200 h 568036"/>
              <a:gd name="connsiteX1" fmla="*/ 12192000 w 12192000"/>
              <a:gd name="connsiteY1" fmla="*/ 0 h 568036"/>
              <a:gd name="connsiteX2" fmla="*/ 12192000 w 12192000"/>
              <a:gd name="connsiteY2" fmla="*/ 568036 h 568036"/>
              <a:gd name="connsiteX3" fmla="*/ 0 w 12192000"/>
              <a:gd name="connsiteY3" fmla="*/ 568036 h 568036"/>
              <a:gd name="connsiteX4" fmla="*/ 0 w 12192000"/>
              <a:gd name="connsiteY4" fmla="*/ 457200 h 568036"/>
              <a:gd name="connsiteX0" fmla="*/ 0 w 12192000"/>
              <a:gd name="connsiteY0" fmla="*/ 748145 h 858981"/>
              <a:gd name="connsiteX1" fmla="*/ 12192000 w 12192000"/>
              <a:gd name="connsiteY1" fmla="*/ 0 h 858981"/>
              <a:gd name="connsiteX2" fmla="*/ 12192000 w 12192000"/>
              <a:gd name="connsiteY2" fmla="*/ 858981 h 858981"/>
              <a:gd name="connsiteX3" fmla="*/ 0 w 12192000"/>
              <a:gd name="connsiteY3" fmla="*/ 858981 h 858981"/>
              <a:gd name="connsiteX4" fmla="*/ 0 w 12192000"/>
              <a:gd name="connsiteY4" fmla="*/ 748145 h 858981"/>
              <a:gd name="connsiteX0" fmla="*/ 0 w 12205855"/>
              <a:gd name="connsiteY0" fmla="*/ 651163 h 761999"/>
              <a:gd name="connsiteX1" fmla="*/ 12205855 w 12205855"/>
              <a:gd name="connsiteY1" fmla="*/ 0 h 761999"/>
              <a:gd name="connsiteX2" fmla="*/ 12192000 w 12205855"/>
              <a:gd name="connsiteY2" fmla="*/ 761999 h 761999"/>
              <a:gd name="connsiteX3" fmla="*/ 0 w 12205855"/>
              <a:gd name="connsiteY3" fmla="*/ 761999 h 761999"/>
              <a:gd name="connsiteX4" fmla="*/ 0 w 12205855"/>
              <a:gd name="connsiteY4" fmla="*/ 651163 h 76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5855" h="761999">
                <a:moveTo>
                  <a:pt x="0" y="651163"/>
                </a:moveTo>
                <a:lnTo>
                  <a:pt x="12205855" y="0"/>
                </a:lnTo>
                <a:lnTo>
                  <a:pt x="12192000" y="761999"/>
                </a:lnTo>
                <a:lnTo>
                  <a:pt x="0" y="761999"/>
                </a:lnTo>
                <a:lnTo>
                  <a:pt x="0" y="65116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27964" y="4767263"/>
            <a:ext cx="2421080" cy="273844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49045" y="4767263"/>
            <a:ext cx="420832" cy="27384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A8F7C9-1DEB-ED4B-90C3-DF94BB69BF6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-10391"/>
            <a:ext cx="9144000" cy="831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774123" y="1710030"/>
            <a:ext cx="7595755" cy="653256"/>
          </a:xfrm>
        </p:spPr>
        <p:txBody>
          <a:bodyPr anchor="t" anchorCtr="0">
            <a:spAutoFit/>
          </a:bodyPr>
          <a:lstStyle>
            <a:lvl1pPr algn="l">
              <a:defRPr sz="405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774122" y="2472929"/>
            <a:ext cx="7595755" cy="3416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0392"/>
            <a:ext cx="9144000" cy="1068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"/>
            <a:ext cx="7886700" cy="105851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headline</a:t>
            </a:r>
          </a:p>
        </p:txBody>
      </p:sp>
      <p:sp>
        <p:nvSpPr>
          <p:cNvPr id="8" name="Rectangle 15"/>
          <p:cNvSpPr/>
          <p:nvPr/>
        </p:nvSpPr>
        <p:spPr>
          <a:xfrm flipV="1">
            <a:off x="-1598" y="1089207"/>
            <a:ext cx="9145598" cy="207702"/>
          </a:xfrm>
          <a:custGeom>
            <a:avLst/>
            <a:gdLst>
              <a:gd name="connsiteX0" fmla="*/ 0 w 12191999"/>
              <a:gd name="connsiteY0" fmla="*/ 0 h 258418"/>
              <a:gd name="connsiteX1" fmla="*/ 12191999 w 12191999"/>
              <a:gd name="connsiteY1" fmla="*/ 0 h 258418"/>
              <a:gd name="connsiteX2" fmla="*/ 12191999 w 12191999"/>
              <a:gd name="connsiteY2" fmla="*/ 258418 h 258418"/>
              <a:gd name="connsiteX3" fmla="*/ 0 w 12191999"/>
              <a:gd name="connsiteY3" fmla="*/ 258418 h 258418"/>
              <a:gd name="connsiteX4" fmla="*/ 0 w 12191999"/>
              <a:gd name="connsiteY4" fmla="*/ 0 h 258418"/>
              <a:gd name="connsiteX0" fmla="*/ 0 w 12191999"/>
              <a:gd name="connsiteY0" fmla="*/ 60325 h 318743"/>
              <a:gd name="connsiteX1" fmla="*/ 12191999 w 12191999"/>
              <a:gd name="connsiteY1" fmla="*/ 0 h 318743"/>
              <a:gd name="connsiteX2" fmla="*/ 12191999 w 12191999"/>
              <a:gd name="connsiteY2" fmla="*/ 318743 h 318743"/>
              <a:gd name="connsiteX3" fmla="*/ 0 w 12191999"/>
              <a:gd name="connsiteY3" fmla="*/ 318743 h 318743"/>
              <a:gd name="connsiteX4" fmla="*/ 0 w 12191999"/>
              <a:gd name="connsiteY4" fmla="*/ 60325 h 318743"/>
              <a:gd name="connsiteX0" fmla="*/ 0 w 12191999"/>
              <a:gd name="connsiteY0" fmla="*/ 228600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228600 h 487018"/>
              <a:gd name="connsiteX0" fmla="*/ 0 w 12191999"/>
              <a:gd name="connsiteY0" fmla="*/ 435429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435429 h 487018"/>
              <a:gd name="connsiteX0" fmla="*/ 0 w 12191999"/>
              <a:gd name="connsiteY0" fmla="*/ 228601 h 280190"/>
              <a:gd name="connsiteX1" fmla="*/ 12181114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1999"/>
              <a:gd name="connsiteY0" fmla="*/ 228601 h 280190"/>
              <a:gd name="connsiteX1" fmla="*/ 12187622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4130"/>
              <a:gd name="connsiteY0" fmla="*/ 225347 h 276936"/>
              <a:gd name="connsiteX1" fmla="*/ 12194130 w 12194130"/>
              <a:gd name="connsiteY1" fmla="*/ 0 h 276936"/>
              <a:gd name="connsiteX2" fmla="*/ 12191999 w 12194130"/>
              <a:gd name="connsiteY2" fmla="*/ 276936 h 276936"/>
              <a:gd name="connsiteX3" fmla="*/ 0 w 12194130"/>
              <a:gd name="connsiteY3" fmla="*/ 276936 h 276936"/>
              <a:gd name="connsiteX4" fmla="*/ 0 w 12194130"/>
              <a:gd name="connsiteY4" fmla="*/ 225347 h 27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4130" h="276936">
                <a:moveTo>
                  <a:pt x="0" y="225347"/>
                </a:moveTo>
                <a:lnTo>
                  <a:pt x="12194130" y="0"/>
                </a:lnTo>
                <a:cubicBezTo>
                  <a:pt x="12193420" y="92312"/>
                  <a:pt x="12192709" y="184624"/>
                  <a:pt x="12191999" y="276936"/>
                </a:cubicBezTo>
                <a:lnTo>
                  <a:pt x="0" y="276936"/>
                </a:lnTo>
                <a:lnTo>
                  <a:pt x="0" y="22534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15"/>
          <p:cNvSpPr/>
          <p:nvPr/>
        </p:nvSpPr>
        <p:spPr>
          <a:xfrm flipH="1" flipV="1">
            <a:off x="-13716" y="1058518"/>
            <a:ext cx="9157716" cy="207702"/>
          </a:xfrm>
          <a:custGeom>
            <a:avLst/>
            <a:gdLst>
              <a:gd name="connsiteX0" fmla="*/ 0 w 12191999"/>
              <a:gd name="connsiteY0" fmla="*/ 0 h 258418"/>
              <a:gd name="connsiteX1" fmla="*/ 12191999 w 12191999"/>
              <a:gd name="connsiteY1" fmla="*/ 0 h 258418"/>
              <a:gd name="connsiteX2" fmla="*/ 12191999 w 12191999"/>
              <a:gd name="connsiteY2" fmla="*/ 258418 h 258418"/>
              <a:gd name="connsiteX3" fmla="*/ 0 w 12191999"/>
              <a:gd name="connsiteY3" fmla="*/ 258418 h 258418"/>
              <a:gd name="connsiteX4" fmla="*/ 0 w 12191999"/>
              <a:gd name="connsiteY4" fmla="*/ 0 h 258418"/>
              <a:gd name="connsiteX0" fmla="*/ 0 w 12191999"/>
              <a:gd name="connsiteY0" fmla="*/ 60325 h 318743"/>
              <a:gd name="connsiteX1" fmla="*/ 12191999 w 12191999"/>
              <a:gd name="connsiteY1" fmla="*/ 0 h 318743"/>
              <a:gd name="connsiteX2" fmla="*/ 12191999 w 12191999"/>
              <a:gd name="connsiteY2" fmla="*/ 318743 h 318743"/>
              <a:gd name="connsiteX3" fmla="*/ 0 w 12191999"/>
              <a:gd name="connsiteY3" fmla="*/ 318743 h 318743"/>
              <a:gd name="connsiteX4" fmla="*/ 0 w 12191999"/>
              <a:gd name="connsiteY4" fmla="*/ 60325 h 318743"/>
              <a:gd name="connsiteX0" fmla="*/ 0 w 12191999"/>
              <a:gd name="connsiteY0" fmla="*/ 228600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228600 h 487018"/>
              <a:gd name="connsiteX0" fmla="*/ 0 w 12191999"/>
              <a:gd name="connsiteY0" fmla="*/ 435429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435429 h 487018"/>
              <a:gd name="connsiteX0" fmla="*/ 0 w 12191999"/>
              <a:gd name="connsiteY0" fmla="*/ 228601 h 280190"/>
              <a:gd name="connsiteX1" fmla="*/ 12181114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1999"/>
              <a:gd name="connsiteY0" fmla="*/ 228601 h 280190"/>
              <a:gd name="connsiteX1" fmla="*/ 12187622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4130"/>
              <a:gd name="connsiteY0" fmla="*/ 225347 h 276936"/>
              <a:gd name="connsiteX1" fmla="*/ 12194130 w 12194130"/>
              <a:gd name="connsiteY1" fmla="*/ 0 h 276936"/>
              <a:gd name="connsiteX2" fmla="*/ 12191999 w 12194130"/>
              <a:gd name="connsiteY2" fmla="*/ 276936 h 276936"/>
              <a:gd name="connsiteX3" fmla="*/ 0 w 12194130"/>
              <a:gd name="connsiteY3" fmla="*/ 276936 h 276936"/>
              <a:gd name="connsiteX4" fmla="*/ 0 w 12194130"/>
              <a:gd name="connsiteY4" fmla="*/ 225347 h 27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4130" h="276936">
                <a:moveTo>
                  <a:pt x="0" y="225347"/>
                </a:moveTo>
                <a:lnTo>
                  <a:pt x="12194130" y="0"/>
                </a:lnTo>
                <a:cubicBezTo>
                  <a:pt x="12193420" y="92312"/>
                  <a:pt x="12192709" y="184624"/>
                  <a:pt x="12191999" y="276936"/>
                </a:cubicBezTo>
                <a:lnTo>
                  <a:pt x="0" y="276936"/>
                </a:lnTo>
                <a:lnTo>
                  <a:pt x="0" y="22534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628650" y="1558528"/>
            <a:ext cx="7964091" cy="1216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BA8F7C9-1DEB-ED4B-90C3-DF94BB69BF6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29810"/>
            <a:ext cx="9144452" cy="213690"/>
          </a:xfrm>
          <a:custGeom>
            <a:avLst/>
            <a:gdLst>
              <a:gd name="connsiteX0" fmla="*/ 0 w 12192000"/>
              <a:gd name="connsiteY0" fmla="*/ 0 h 110836"/>
              <a:gd name="connsiteX1" fmla="*/ 12192000 w 12192000"/>
              <a:gd name="connsiteY1" fmla="*/ 0 h 110836"/>
              <a:gd name="connsiteX2" fmla="*/ 12192000 w 12192000"/>
              <a:gd name="connsiteY2" fmla="*/ 110836 h 110836"/>
              <a:gd name="connsiteX3" fmla="*/ 0 w 12192000"/>
              <a:gd name="connsiteY3" fmla="*/ 110836 h 110836"/>
              <a:gd name="connsiteX4" fmla="*/ 0 w 12192000"/>
              <a:gd name="connsiteY4" fmla="*/ 0 h 110836"/>
              <a:gd name="connsiteX0" fmla="*/ 0 w 12192000"/>
              <a:gd name="connsiteY0" fmla="*/ 457200 h 568036"/>
              <a:gd name="connsiteX1" fmla="*/ 12192000 w 12192000"/>
              <a:gd name="connsiteY1" fmla="*/ 0 h 568036"/>
              <a:gd name="connsiteX2" fmla="*/ 12192000 w 12192000"/>
              <a:gd name="connsiteY2" fmla="*/ 568036 h 568036"/>
              <a:gd name="connsiteX3" fmla="*/ 0 w 12192000"/>
              <a:gd name="connsiteY3" fmla="*/ 568036 h 568036"/>
              <a:gd name="connsiteX4" fmla="*/ 0 w 12192000"/>
              <a:gd name="connsiteY4" fmla="*/ 457200 h 568036"/>
              <a:gd name="connsiteX0" fmla="*/ 0 w 12192000"/>
              <a:gd name="connsiteY0" fmla="*/ 748145 h 858981"/>
              <a:gd name="connsiteX1" fmla="*/ 12192000 w 12192000"/>
              <a:gd name="connsiteY1" fmla="*/ 0 h 858981"/>
              <a:gd name="connsiteX2" fmla="*/ 12192000 w 12192000"/>
              <a:gd name="connsiteY2" fmla="*/ 858981 h 858981"/>
              <a:gd name="connsiteX3" fmla="*/ 0 w 12192000"/>
              <a:gd name="connsiteY3" fmla="*/ 858981 h 858981"/>
              <a:gd name="connsiteX4" fmla="*/ 0 w 12192000"/>
              <a:gd name="connsiteY4" fmla="*/ 748145 h 858981"/>
              <a:gd name="connsiteX0" fmla="*/ 0 w 12205855"/>
              <a:gd name="connsiteY0" fmla="*/ 651163 h 761999"/>
              <a:gd name="connsiteX1" fmla="*/ 12205855 w 12205855"/>
              <a:gd name="connsiteY1" fmla="*/ 0 h 761999"/>
              <a:gd name="connsiteX2" fmla="*/ 12192000 w 12205855"/>
              <a:gd name="connsiteY2" fmla="*/ 761999 h 761999"/>
              <a:gd name="connsiteX3" fmla="*/ 0 w 12205855"/>
              <a:gd name="connsiteY3" fmla="*/ 761999 h 761999"/>
              <a:gd name="connsiteX4" fmla="*/ 0 w 12205855"/>
              <a:gd name="connsiteY4" fmla="*/ 651163 h 761999"/>
              <a:gd name="connsiteX0" fmla="*/ 0 w 12192603"/>
              <a:gd name="connsiteY0" fmla="*/ 174084 h 284920"/>
              <a:gd name="connsiteX1" fmla="*/ 12192603 w 12192603"/>
              <a:gd name="connsiteY1" fmla="*/ 0 h 284920"/>
              <a:gd name="connsiteX2" fmla="*/ 12192000 w 12192603"/>
              <a:gd name="connsiteY2" fmla="*/ 284920 h 284920"/>
              <a:gd name="connsiteX3" fmla="*/ 0 w 12192603"/>
              <a:gd name="connsiteY3" fmla="*/ 284920 h 284920"/>
              <a:gd name="connsiteX4" fmla="*/ 0 w 12192603"/>
              <a:gd name="connsiteY4" fmla="*/ 174084 h 284920"/>
              <a:gd name="connsiteX0" fmla="*/ 13252 w 12192603"/>
              <a:gd name="connsiteY0" fmla="*/ 253597 h 284920"/>
              <a:gd name="connsiteX1" fmla="*/ 12192603 w 12192603"/>
              <a:gd name="connsiteY1" fmla="*/ 0 h 284920"/>
              <a:gd name="connsiteX2" fmla="*/ 12192000 w 12192603"/>
              <a:gd name="connsiteY2" fmla="*/ 284920 h 284920"/>
              <a:gd name="connsiteX3" fmla="*/ 0 w 12192603"/>
              <a:gd name="connsiteY3" fmla="*/ 284920 h 284920"/>
              <a:gd name="connsiteX4" fmla="*/ 13252 w 12192603"/>
              <a:gd name="connsiteY4" fmla="*/ 253597 h 28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603" h="284920">
                <a:moveTo>
                  <a:pt x="13252" y="253597"/>
                </a:moveTo>
                <a:lnTo>
                  <a:pt x="12192603" y="0"/>
                </a:lnTo>
                <a:lnTo>
                  <a:pt x="12192000" y="284920"/>
                </a:lnTo>
                <a:lnTo>
                  <a:pt x="0" y="284920"/>
                </a:lnTo>
                <a:lnTo>
                  <a:pt x="13252" y="2535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/>
          <p:cNvSpPr/>
          <p:nvPr/>
        </p:nvSpPr>
        <p:spPr>
          <a:xfrm>
            <a:off x="0" y="-10391"/>
            <a:ext cx="9144000" cy="831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Content Placeholder 19"/>
          <p:cNvSpPr>
            <a:spLocks noGrp="1"/>
          </p:cNvSpPr>
          <p:nvPr>
            <p:ph sz="quarter" idx="15" hasCustomPrompt="1"/>
          </p:nvPr>
        </p:nvSpPr>
        <p:spPr>
          <a:xfrm>
            <a:off x="874644" y="725443"/>
            <a:ext cx="7495233" cy="37441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pPr lvl="0"/>
            <a:r>
              <a:rPr lang="en-US" dirty="0"/>
              <a:t>LARGE IMAGE/MEDIA AREA</a:t>
            </a:r>
          </a:p>
          <a:p>
            <a:pPr lvl="0"/>
            <a:r>
              <a:rPr lang="en-US" dirty="0"/>
              <a:t>Click on media icon or drag an object here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BA8F7C9-1DEB-ED4B-90C3-DF94BB69BF64}" type="slidenum">
              <a:rPr lang="en-US" smtClean="0"/>
              <a:t>‹#›</a:t>
            </a:fld>
            <a:endParaRPr lang="en-US" dirty="0"/>
          </a:p>
        </p:txBody>
      </p:sp>
    </p:spTree>
    <p:extLst/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67773" y="1"/>
            <a:ext cx="2792896" cy="183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1" y="4929810"/>
            <a:ext cx="9144452" cy="213690"/>
          </a:xfrm>
          <a:custGeom>
            <a:avLst/>
            <a:gdLst>
              <a:gd name="connsiteX0" fmla="*/ 0 w 12192000"/>
              <a:gd name="connsiteY0" fmla="*/ 0 h 110836"/>
              <a:gd name="connsiteX1" fmla="*/ 12192000 w 12192000"/>
              <a:gd name="connsiteY1" fmla="*/ 0 h 110836"/>
              <a:gd name="connsiteX2" fmla="*/ 12192000 w 12192000"/>
              <a:gd name="connsiteY2" fmla="*/ 110836 h 110836"/>
              <a:gd name="connsiteX3" fmla="*/ 0 w 12192000"/>
              <a:gd name="connsiteY3" fmla="*/ 110836 h 110836"/>
              <a:gd name="connsiteX4" fmla="*/ 0 w 12192000"/>
              <a:gd name="connsiteY4" fmla="*/ 0 h 110836"/>
              <a:gd name="connsiteX0" fmla="*/ 0 w 12192000"/>
              <a:gd name="connsiteY0" fmla="*/ 457200 h 568036"/>
              <a:gd name="connsiteX1" fmla="*/ 12192000 w 12192000"/>
              <a:gd name="connsiteY1" fmla="*/ 0 h 568036"/>
              <a:gd name="connsiteX2" fmla="*/ 12192000 w 12192000"/>
              <a:gd name="connsiteY2" fmla="*/ 568036 h 568036"/>
              <a:gd name="connsiteX3" fmla="*/ 0 w 12192000"/>
              <a:gd name="connsiteY3" fmla="*/ 568036 h 568036"/>
              <a:gd name="connsiteX4" fmla="*/ 0 w 12192000"/>
              <a:gd name="connsiteY4" fmla="*/ 457200 h 568036"/>
              <a:gd name="connsiteX0" fmla="*/ 0 w 12192000"/>
              <a:gd name="connsiteY0" fmla="*/ 748145 h 858981"/>
              <a:gd name="connsiteX1" fmla="*/ 12192000 w 12192000"/>
              <a:gd name="connsiteY1" fmla="*/ 0 h 858981"/>
              <a:gd name="connsiteX2" fmla="*/ 12192000 w 12192000"/>
              <a:gd name="connsiteY2" fmla="*/ 858981 h 858981"/>
              <a:gd name="connsiteX3" fmla="*/ 0 w 12192000"/>
              <a:gd name="connsiteY3" fmla="*/ 858981 h 858981"/>
              <a:gd name="connsiteX4" fmla="*/ 0 w 12192000"/>
              <a:gd name="connsiteY4" fmla="*/ 748145 h 858981"/>
              <a:gd name="connsiteX0" fmla="*/ 0 w 12205855"/>
              <a:gd name="connsiteY0" fmla="*/ 651163 h 761999"/>
              <a:gd name="connsiteX1" fmla="*/ 12205855 w 12205855"/>
              <a:gd name="connsiteY1" fmla="*/ 0 h 761999"/>
              <a:gd name="connsiteX2" fmla="*/ 12192000 w 12205855"/>
              <a:gd name="connsiteY2" fmla="*/ 761999 h 761999"/>
              <a:gd name="connsiteX3" fmla="*/ 0 w 12205855"/>
              <a:gd name="connsiteY3" fmla="*/ 761999 h 761999"/>
              <a:gd name="connsiteX4" fmla="*/ 0 w 12205855"/>
              <a:gd name="connsiteY4" fmla="*/ 651163 h 761999"/>
              <a:gd name="connsiteX0" fmla="*/ 0 w 12192603"/>
              <a:gd name="connsiteY0" fmla="*/ 174084 h 284920"/>
              <a:gd name="connsiteX1" fmla="*/ 12192603 w 12192603"/>
              <a:gd name="connsiteY1" fmla="*/ 0 h 284920"/>
              <a:gd name="connsiteX2" fmla="*/ 12192000 w 12192603"/>
              <a:gd name="connsiteY2" fmla="*/ 284920 h 284920"/>
              <a:gd name="connsiteX3" fmla="*/ 0 w 12192603"/>
              <a:gd name="connsiteY3" fmla="*/ 284920 h 284920"/>
              <a:gd name="connsiteX4" fmla="*/ 0 w 12192603"/>
              <a:gd name="connsiteY4" fmla="*/ 174084 h 284920"/>
              <a:gd name="connsiteX0" fmla="*/ 13252 w 12192603"/>
              <a:gd name="connsiteY0" fmla="*/ 253597 h 284920"/>
              <a:gd name="connsiteX1" fmla="*/ 12192603 w 12192603"/>
              <a:gd name="connsiteY1" fmla="*/ 0 h 284920"/>
              <a:gd name="connsiteX2" fmla="*/ 12192000 w 12192603"/>
              <a:gd name="connsiteY2" fmla="*/ 284920 h 284920"/>
              <a:gd name="connsiteX3" fmla="*/ 0 w 12192603"/>
              <a:gd name="connsiteY3" fmla="*/ 284920 h 284920"/>
              <a:gd name="connsiteX4" fmla="*/ 13252 w 12192603"/>
              <a:gd name="connsiteY4" fmla="*/ 253597 h 28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603" h="284920">
                <a:moveTo>
                  <a:pt x="13252" y="253597"/>
                </a:moveTo>
                <a:lnTo>
                  <a:pt x="12192603" y="0"/>
                </a:lnTo>
                <a:lnTo>
                  <a:pt x="12192000" y="284920"/>
                </a:lnTo>
                <a:lnTo>
                  <a:pt x="0" y="284920"/>
                </a:lnTo>
                <a:lnTo>
                  <a:pt x="13252" y="2535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/>
          <p:cNvSpPr/>
          <p:nvPr/>
        </p:nvSpPr>
        <p:spPr>
          <a:xfrm>
            <a:off x="-28576" y="844"/>
            <a:ext cx="8309113" cy="182274"/>
          </a:xfrm>
          <a:custGeom>
            <a:avLst/>
            <a:gdLst>
              <a:gd name="connsiteX0" fmla="*/ 0 w 6891130"/>
              <a:gd name="connsiteY0" fmla="*/ 0 h 238538"/>
              <a:gd name="connsiteX1" fmla="*/ 6891130 w 6891130"/>
              <a:gd name="connsiteY1" fmla="*/ 0 h 238538"/>
              <a:gd name="connsiteX2" fmla="*/ 6891130 w 6891130"/>
              <a:gd name="connsiteY2" fmla="*/ 238538 h 238538"/>
              <a:gd name="connsiteX3" fmla="*/ 0 w 6891130"/>
              <a:gd name="connsiteY3" fmla="*/ 238538 h 238538"/>
              <a:gd name="connsiteX4" fmla="*/ 0 w 6891130"/>
              <a:gd name="connsiteY4" fmla="*/ 0 h 238538"/>
              <a:gd name="connsiteX0" fmla="*/ 0 w 12258260"/>
              <a:gd name="connsiteY0" fmla="*/ 0 h 238538"/>
              <a:gd name="connsiteX1" fmla="*/ 6891130 w 12258260"/>
              <a:gd name="connsiteY1" fmla="*/ 0 h 238538"/>
              <a:gd name="connsiteX2" fmla="*/ 12258260 w 12258260"/>
              <a:gd name="connsiteY2" fmla="*/ 238538 h 238538"/>
              <a:gd name="connsiteX3" fmla="*/ 0 w 12258260"/>
              <a:gd name="connsiteY3" fmla="*/ 238538 h 238538"/>
              <a:gd name="connsiteX4" fmla="*/ 0 w 12258260"/>
              <a:gd name="connsiteY4" fmla="*/ 0 h 238538"/>
              <a:gd name="connsiteX0" fmla="*/ 0 w 12258260"/>
              <a:gd name="connsiteY0" fmla="*/ 0 h 238538"/>
              <a:gd name="connsiteX1" fmla="*/ 8693426 w 12258260"/>
              <a:gd name="connsiteY1" fmla="*/ 0 h 238538"/>
              <a:gd name="connsiteX2" fmla="*/ 12258260 w 12258260"/>
              <a:gd name="connsiteY2" fmla="*/ 238538 h 238538"/>
              <a:gd name="connsiteX3" fmla="*/ 0 w 12258260"/>
              <a:gd name="connsiteY3" fmla="*/ 238538 h 238538"/>
              <a:gd name="connsiteX4" fmla="*/ 0 w 12258260"/>
              <a:gd name="connsiteY4" fmla="*/ 0 h 238538"/>
              <a:gd name="connsiteX0" fmla="*/ 0 w 12258260"/>
              <a:gd name="connsiteY0" fmla="*/ 0 h 238538"/>
              <a:gd name="connsiteX1" fmla="*/ 8693426 w 12258260"/>
              <a:gd name="connsiteY1" fmla="*/ 0 h 238538"/>
              <a:gd name="connsiteX2" fmla="*/ 12258260 w 12258260"/>
              <a:gd name="connsiteY2" fmla="*/ 238538 h 238538"/>
              <a:gd name="connsiteX3" fmla="*/ 0 w 12258260"/>
              <a:gd name="connsiteY3" fmla="*/ 238538 h 238538"/>
              <a:gd name="connsiteX4" fmla="*/ 0 w 12258260"/>
              <a:gd name="connsiteY4" fmla="*/ 0 h 238538"/>
              <a:gd name="connsiteX0" fmla="*/ 0 w 11078817"/>
              <a:gd name="connsiteY0" fmla="*/ 0 h 251790"/>
              <a:gd name="connsiteX1" fmla="*/ 8693426 w 11078817"/>
              <a:gd name="connsiteY1" fmla="*/ 0 h 251790"/>
              <a:gd name="connsiteX2" fmla="*/ 11078817 w 11078817"/>
              <a:gd name="connsiteY2" fmla="*/ 251790 h 251790"/>
              <a:gd name="connsiteX3" fmla="*/ 0 w 11078817"/>
              <a:gd name="connsiteY3" fmla="*/ 238538 h 251790"/>
              <a:gd name="connsiteX4" fmla="*/ 0 w 11078817"/>
              <a:gd name="connsiteY4" fmla="*/ 0 h 251790"/>
              <a:gd name="connsiteX0" fmla="*/ 0 w 11078817"/>
              <a:gd name="connsiteY0" fmla="*/ 0 h 245379"/>
              <a:gd name="connsiteX1" fmla="*/ 8693426 w 11078817"/>
              <a:gd name="connsiteY1" fmla="*/ 0 h 245379"/>
              <a:gd name="connsiteX2" fmla="*/ 11078817 w 11078817"/>
              <a:gd name="connsiteY2" fmla="*/ 245379 h 245379"/>
              <a:gd name="connsiteX3" fmla="*/ 0 w 11078817"/>
              <a:gd name="connsiteY3" fmla="*/ 238538 h 245379"/>
              <a:gd name="connsiteX4" fmla="*/ 0 w 11078817"/>
              <a:gd name="connsiteY4" fmla="*/ 0 h 2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78817" h="245379">
                <a:moveTo>
                  <a:pt x="0" y="0"/>
                </a:moveTo>
                <a:lnTo>
                  <a:pt x="8693426" y="0"/>
                </a:lnTo>
                <a:lnTo>
                  <a:pt x="11078817" y="245379"/>
                </a:lnTo>
                <a:lnTo>
                  <a:pt x="0" y="2385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Rectangle 7"/>
          <p:cNvSpPr/>
          <p:nvPr/>
        </p:nvSpPr>
        <p:spPr>
          <a:xfrm flipH="1">
            <a:off x="-452" y="4929810"/>
            <a:ext cx="9144452" cy="213690"/>
          </a:xfrm>
          <a:custGeom>
            <a:avLst/>
            <a:gdLst>
              <a:gd name="connsiteX0" fmla="*/ 0 w 12192000"/>
              <a:gd name="connsiteY0" fmla="*/ 0 h 110836"/>
              <a:gd name="connsiteX1" fmla="*/ 12192000 w 12192000"/>
              <a:gd name="connsiteY1" fmla="*/ 0 h 110836"/>
              <a:gd name="connsiteX2" fmla="*/ 12192000 w 12192000"/>
              <a:gd name="connsiteY2" fmla="*/ 110836 h 110836"/>
              <a:gd name="connsiteX3" fmla="*/ 0 w 12192000"/>
              <a:gd name="connsiteY3" fmla="*/ 110836 h 110836"/>
              <a:gd name="connsiteX4" fmla="*/ 0 w 12192000"/>
              <a:gd name="connsiteY4" fmla="*/ 0 h 110836"/>
              <a:gd name="connsiteX0" fmla="*/ 0 w 12192000"/>
              <a:gd name="connsiteY0" fmla="*/ 457200 h 568036"/>
              <a:gd name="connsiteX1" fmla="*/ 12192000 w 12192000"/>
              <a:gd name="connsiteY1" fmla="*/ 0 h 568036"/>
              <a:gd name="connsiteX2" fmla="*/ 12192000 w 12192000"/>
              <a:gd name="connsiteY2" fmla="*/ 568036 h 568036"/>
              <a:gd name="connsiteX3" fmla="*/ 0 w 12192000"/>
              <a:gd name="connsiteY3" fmla="*/ 568036 h 568036"/>
              <a:gd name="connsiteX4" fmla="*/ 0 w 12192000"/>
              <a:gd name="connsiteY4" fmla="*/ 457200 h 568036"/>
              <a:gd name="connsiteX0" fmla="*/ 0 w 12192000"/>
              <a:gd name="connsiteY0" fmla="*/ 748145 h 858981"/>
              <a:gd name="connsiteX1" fmla="*/ 12192000 w 12192000"/>
              <a:gd name="connsiteY1" fmla="*/ 0 h 858981"/>
              <a:gd name="connsiteX2" fmla="*/ 12192000 w 12192000"/>
              <a:gd name="connsiteY2" fmla="*/ 858981 h 858981"/>
              <a:gd name="connsiteX3" fmla="*/ 0 w 12192000"/>
              <a:gd name="connsiteY3" fmla="*/ 858981 h 858981"/>
              <a:gd name="connsiteX4" fmla="*/ 0 w 12192000"/>
              <a:gd name="connsiteY4" fmla="*/ 748145 h 858981"/>
              <a:gd name="connsiteX0" fmla="*/ 0 w 12205855"/>
              <a:gd name="connsiteY0" fmla="*/ 651163 h 761999"/>
              <a:gd name="connsiteX1" fmla="*/ 12205855 w 12205855"/>
              <a:gd name="connsiteY1" fmla="*/ 0 h 761999"/>
              <a:gd name="connsiteX2" fmla="*/ 12192000 w 12205855"/>
              <a:gd name="connsiteY2" fmla="*/ 761999 h 761999"/>
              <a:gd name="connsiteX3" fmla="*/ 0 w 12205855"/>
              <a:gd name="connsiteY3" fmla="*/ 761999 h 761999"/>
              <a:gd name="connsiteX4" fmla="*/ 0 w 12205855"/>
              <a:gd name="connsiteY4" fmla="*/ 651163 h 761999"/>
              <a:gd name="connsiteX0" fmla="*/ 0 w 12192603"/>
              <a:gd name="connsiteY0" fmla="*/ 174084 h 284920"/>
              <a:gd name="connsiteX1" fmla="*/ 12192603 w 12192603"/>
              <a:gd name="connsiteY1" fmla="*/ 0 h 284920"/>
              <a:gd name="connsiteX2" fmla="*/ 12192000 w 12192603"/>
              <a:gd name="connsiteY2" fmla="*/ 284920 h 284920"/>
              <a:gd name="connsiteX3" fmla="*/ 0 w 12192603"/>
              <a:gd name="connsiteY3" fmla="*/ 284920 h 284920"/>
              <a:gd name="connsiteX4" fmla="*/ 0 w 12192603"/>
              <a:gd name="connsiteY4" fmla="*/ 174084 h 284920"/>
              <a:gd name="connsiteX0" fmla="*/ 13252 w 12192603"/>
              <a:gd name="connsiteY0" fmla="*/ 253597 h 284920"/>
              <a:gd name="connsiteX1" fmla="*/ 12192603 w 12192603"/>
              <a:gd name="connsiteY1" fmla="*/ 0 h 284920"/>
              <a:gd name="connsiteX2" fmla="*/ 12192000 w 12192603"/>
              <a:gd name="connsiteY2" fmla="*/ 284920 h 284920"/>
              <a:gd name="connsiteX3" fmla="*/ 0 w 12192603"/>
              <a:gd name="connsiteY3" fmla="*/ 284920 h 284920"/>
              <a:gd name="connsiteX4" fmla="*/ 13252 w 12192603"/>
              <a:gd name="connsiteY4" fmla="*/ 253597 h 28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603" h="284920">
                <a:moveTo>
                  <a:pt x="13252" y="253597"/>
                </a:moveTo>
                <a:lnTo>
                  <a:pt x="12192603" y="0"/>
                </a:lnTo>
                <a:lnTo>
                  <a:pt x="12192000" y="284920"/>
                </a:lnTo>
                <a:lnTo>
                  <a:pt x="0" y="284920"/>
                </a:lnTo>
                <a:lnTo>
                  <a:pt x="13252" y="25359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8F7C9-1DEB-ED4B-90C3-DF94BB69BF64}" type="slidenum">
              <a:rPr lang="en-US" smtClean="0"/>
              <a:t>‹#›</a:t>
            </a:fld>
            <a:endParaRPr lang="en-US" dirty="0"/>
          </a:p>
        </p:txBody>
      </p:sp>
    </p:spTree>
    <p:extLst/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lapping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31372" y="1"/>
            <a:ext cx="8510479" cy="3389102"/>
          </a:xfrm>
          <a:custGeom>
            <a:avLst/>
            <a:gdLst>
              <a:gd name="connsiteX0" fmla="*/ 0 w 10541937"/>
              <a:gd name="connsiteY0" fmla="*/ 0 h 5270968"/>
              <a:gd name="connsiteX1" fmla="*/ 10541937 w 10541937"/>
              <a:gd name="connsiteY1" fmla="*/ 0 h 5270968"/>
              <a:gd name="connsiteX2" fmla="*/ 5270969 w 10541937"/>
              <a:gd name="connsiteY2" fmla="*/ 5270968 h 5270968"/>
              <a:gd name="connsiteX0" fmla="*/ 0 w 10541937"/>
              <a:gd name="connsiteY0" fmla="*/ 0 h 5270968"/>
              <a:gd name="connsiteX1" fmla="*/ 10541937 w 10541937"/>
              <a:gd name="connsiteY1" fmla="*/ 0 h 5270968"/>
              <a:gd name="connsiteX2" fmla="*/ 5270969 w 10541937"/>
              <a:gd name="connsiteY2" fmla="*/ 5270968 h 5270968"/>
              <a:gd name="connsiteX3" fmla="*/ 91440 w 10541937"/>
              <a:gd name="connsiteY3" fmla="*/ 91440 h 5270968"/>
              <a:gd name="connsiteX0" fmla="*/ 0 w 10565640"/>
              <a:gd name="connsiteY0" fmla="*/ 0 h 580981"/>
              <a:gd name="connsiteX1" fmla="*/ 10541937 w 10565640"/>
              <a:gd name="connsiteY1" fmla="*/ 0 h 580981"/>
              <a:gd name="connsiteX2" fmla="*/ 10565640 w 10565640"/>
              <a:gd name="connsiteY2" fmla="*/ 580981 h 580981"/>
              <a:gd name="connsiteX3" fmla="*/ 91440 w 10565640"/>
              <a:gd name="connsiteY3" fmla="*/ 91440 h 580981"/>
              <a:gd name="connsiteX0" fmla="*/ 0 w 10565640"/>
              <a:gd name="connsiteY0" fmla="*/ 0 h 4459807"/>
              <a:gd name="connsiteX1" fmla="*/ 10541937 w 10565640"/>
              <a:gd name="connsiteY1" fmla="*/ 0 h 4459807"/>
              <a:gd name="connsiteX2" fmla="*/ 10565640 w 10565640"/>
              <a:gd name="connsiteY2" fmla="*/ 4459807 h 4459807"/>
              <a:gd name="connsiteX3" fmla="*/ 91440 w 10565640"/>
              <a:gd name="connsiteY3" fmla="*/ 91440 h 4459807"/>
              <a:gd name="connsiteX0" fmla="*/ 0 w 11391550"/>
              <a:gd name="connsiteY0" fmla="*/ 0 h 4489304"/>
              <a:gd name="connsiteX1" fmla="*/ 10541937 w 11391550"/>
              <a:gd name="connsiteY1" fmla="*/ 0 h 4489304"/>
              <a:gd name="connsiteX2" fmla="*/ 11391550 w 11391550"/>
              <a:gd name="connsiteY2" fmla="*/ 4489304 h 4489304"/>
              <a:gd name="connsiteX3" fmla="*/ 91440 w 11391550"/>
              <a:gd name="connsiteY3" fmla="*/ 91440 h 4489304"/>
              <a:gd name="connsiteX0" fmla="*/ 0 w 11391550"/>
              <a:gd name="connsiteY0" fmla="*/ 0 h 4489304"/>
              <a:gd name="connsiteX1" fmla="*/ 11338350 w 11391550"/>
              <a:gd name="connsiteY1" fmla="*/ 0 h 4489304"/>
              <a:gd name="connsiteX2" fmla="*/ 11391550 w 11391550"/>
              <a:gd name="connsiteY2" fmla="*/ 4489304 h 4489304"/>
              <a:gd name="connsiteX3" fmla="*/ 91440 w 11391550"/>
              <a:gd name="connsiteY3" fmla="*/ 91440 h 4489304"/>
              <a:gd name="connsiteX0" fmla="*/ 0 w 11376802"/>
              <a:gd name="connsiteY0" fmla="*/ 0 h 4504053"/>
              <a:gd name="connsiteX1" fmla="*/ 11338350 w 11376802"/>
              <a:gd name="connsiteY1" fmla="*/ 0 h 4504053"/>
              <a:gd name="connsiteX2" fmla="*/ 11376802 w 11376802"/>
              <a:gd name="connsiteY2" fmla="*/ 4504053 h 4504053"/>
              <a:gd name="connsiteX3" fmla="*/ 91440 w 11376802"/>
              <a:gd name="connsiteY3" fmla="*/ 91440 h 4504053"/>
              <a:gd name="connsiteX0" fmla="*/ 0 w 11347305"/>
              <a:gd name="connsiteY0" fmla="*/ 0 h 4518802"/>
              <a:gd name="connsiteX1" fmla="*/ 11338350 w 11347305"/>
              <a:gd name="connsiteY1" fmla="*/ 0 h 4518802"/>
              <a:gd name="connsiteX2" fmla="*/ 11347305 w 11347305"/>
              <a:gd name="connsiteY2" fmla="*/ 4518802 h 4518802"/>
              <a:gd name="connsiteX3" fmla="*/ 91440 w 11347305"/>
              <a:gd name="connsiteY3" fmla="*/ 91440 h 4518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47305" h="4518802">
                <a:moveTo>
                  <a:pt x="0" y="0"/>
                </a:moveTo>
                <a:lnTo>
                  <a:pt x="11338350" y="0"/>
                </a:lnTo>
                <a:lnTo>
                  <a:pt x="11347305" y="4518802"/>
                </a:lnTo>
                <a:lnTo>
                  <a:pt x="91440" y="91440"/>
                </a:lnTo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3998350" y="967862"/>
            <a:ext cx="5145712" cy="4175637"/>
          </a:xfrm>
          <a:custGeom>
            <a:avLst/>
            <a:gdLst>
              <a:gd name="connsiteX0" fmla="*/ 3429000 w 6858000"/>
              <a:gd name="connsiteY0" fmla="*/ 0 h 3429000"/>
              <a:gd name="connsiteX1" fmla="*/ 6858000 w 6858000"/>
              <a:gd name="connsiteY1" fmla="*/ 3429000 h 3429000"/>
              <a:gd name="connsiteX2" fmla="*/ 0 w 6858000"/>
              <a:gd name="connsiteY2" fmla="*/ 3429000 h 3429000"/>
              <a:gd name="connsiteX0" fmla="*/ 6858000 w 6949440"/>
              <a:gd name="connsiteY0" fmla="*/ 3429000 h 3520440"/>
              <a:gd name="connsiteX1" fmla="*/ 0 w 6949440"/>
              <a:gd name="connsiteY1" fmla="*/ 3429000 h 3520440"/>
              <a:gd name="connsiteX2" fmla="*/ 3429000 w 6949440"/>
              <a:gd name="connsiteY2" fmla="*/ 0 h 3520440"/>
              <a:gd name="connsiteX3" fmla="*/ 6949440 w 6949440"/>
              <a:gd name="connsiteY3" fmla="*/ 3520440 h 3520440"/>
              <a:gd name="connsiteX0" fmla="*/ 6858000 w 6949440"/>
              <a:gd name="connsiteY0" fmla="*/ 3429000 h 3429000"/>
              <a:gd name="connsiteX1" fmla="*/ 0 w 6949440"/>
              <a:gd name="connsiteY1" fmla="*/ 3429000 h 3429000"/>
              <a:gd name="connsiteX2" fmla="*/ 3429000 w 6949440"/>
              <a:gd name="connsiteY2" fmla="*/ 0 h 3429000"/>
              <a:gd name="connsiteX3" fmla="*/ 6949440 w 6949440"/>
              <a:gd name="connsiteY3" fmla="*/ 2871511 h 3429000"/>
              <a:gd name="connsiteX0" fmla="*/ 6858000 w 6890446"/>
              <a:gd name="connsiteY0" fmla="*/ 3429000 h 3429000"/>
              <a:gd name="connsiteX1" fmla="*/ 0 w 6890446"/>
              <a:gd name="connsiteY1" fmla="*/ 3429000 h 3429000"/>
              <a:gd name="connsiteX2" fmla="*/ 3429000 w 6890446"/>
              <a:gd name="connsiteY2" fmla="*/ 0 h 3429000"/>
              <a:gd name="connsiteX3" fmla="*/ 6890446 w 6890446"/>
              <a:gd name="connsiteY3" fmla="*/ 69318 h 3429000"/>
              <a:gd name="connsiteX0" fmla="*/ 6858000 w 6890446"/>
              <a:gd name="connsiteY0" fmla="*/ 5449529 h 5449529"/>
              <a:gd name="connsiteX1" fmla="*/ 0 w 6890446"/>
              <a:gd name="connsiteY1" fmla="*/ 5449529 h 5449529"/>
              <a:gd name="connsiteX2" fmla="*/ 5066071 w 6890446"/>
              <a:gd name="connsiteY2" fmla="*/ 0 h 5449529"/>
              <a:gd name="connsiteX3" fmla="*/ 6890446 w 6890446"/>
              <a:gd name="connsiteY3" fmla="*/ 2089847 h 5449529"/>
              <a:gd name="connsiteX0" fmla="*/ 6858000 w 6890446"/>
              <a:gd name="connsiteY0" fmla="*/ 5567516 h 5567516"/>
              <a:gd name="connsiteX1" fmla="*/ 0 w 6890446"/>
              <a:gd name="connsiteY1" fmla="*/ 5567516 h 5567516"/>
              <a:gd name="connsiteX2" fmla="*/ 5080820 w 6890446"/>
              <a:gd name="connsiteY2" fmla="*/ 0 h 5567516"/>
              <a:gd name="connsiteX3" fmla="*/ 6890446 w 6890446"/>
              <a:gd name="connsiteY3" fmla="*/ 2207834 h 5567516"/>
              <a:gd name="connsiteX0" fmla="*/ 6858000 w 6890446"/>
              <a:gd name="connsiteY0" fmla="*/ 5567516 h 5567516"/>
              <a:gd name="connsiteX1" fmla="*/ 0 w 6890446"/>
              <a:gd name="connsiteY1" fmla="*/ 5567516 h 5567516"/>
              <a:gd name="connsiteX2" fmla="*/ 5080820 w 6890446"/>
              <a:gd name="connsiteY2" fmla="*/ 0 h 5567516"/>
              <a:gd name="connsiteX3" fmla="*/ 6890446 w 6890446"/>
              <a:gd name="connsiteY3" fmla="*/ 2207834 h 5567516"/>
              <a:gd name="connsiteX4" fmla="*/ 6858000 w 6890446"/>
              <a:gd name="connsiteY4" fmla="*/ 5567516 h 5567516"/>
              <a:gd name="connsiteX0" fmla="*/ 6858000 w 6860949"/>
              <a:gd name="connsiteY0" fmla="*/ 5567516 h 5567516"/>
              <a:gd name="connsiteX1" fmla="*/ 0 w 6860949"/>
              <a:gd name="connsiteY1" fmla="*/ 5567516 h 5567516"/>
              <a:gd name="connsiteX2" fmla="*/ 5080820 w 6860949"/>
              <a:gd name="connsiteY2" fmla="*/ 0 h 5567516"/>
              <a:gd name="connsiteX3" fmla="*/ 6860949 w 6860949"/>
              <a:gd name="connsiteY3" fmla="*/ 2193086 h 5567516"/>
              <a:gd name="connsiteX4" fmla="*/ 6858000 w 6860949"/>
              <a:gd name="connsiteY4" fmla="*/ 5567516 h 556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0949" h="5567516">
                <a:moveTo>
                  <a:pt x="6858000" y="5567516"/>
                </a:moveTo>
                <a:lnTo>
                  <a:pt x="0" y="5567516"/>
                </a:lnTo>
                <a:lnTo>
                  <a:pt x="5080820" y="0"/>
                </a:lnTo>
                <a:lnTo>
                  <a:pt x="6860949" y="2193086"/>
                </a:lnTo>
                <a:lnTo>
                  <a:pt x="6858000" y="5567516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r>
              <a:rPr lang="en-US" dirty="0"/>
              <a:t>Drag and Drop image</a:t>
            </a:r>
          </a:p>
        </p:txBody>
      </p:sp>
    </p:spTree>
    <p:extLst/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gl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31372" y="1"/>
            <a:ext cx="8510479" cy="5145165"/>
          </a:xfrm>
          <a:custGeom>
            <a:avLst/>
            <a:gdLst>
              <a:gd name="connsiteX0" fmla="*/ 0 w 10541937"/>
              <a:gd name="connsiteY0" fmla="*/ 0 h 5270968"/>
              <a:gd name="connsiteX1" fmla="*/ 10541937 w 10541937"/>
              <a:gd name="connsiteY1" fmla="*/ 0 h 5270968"/>
              <a:gd name="connsiteX2" fmla="*/ 5270969 w 10541937"/>
              <a:gd name="connsiteY2" fmla="*/ 5270968 h 5270968"/>
              <a:gd name="connsiteX0" fmla="*/ 0 w 10541937"/>
              <a:gd name="connsiteY0" fmla="*/ 0 h 5270968"/>
              <a:gd name="connsiteX1" fmla="*/ 10541937 w 10541937"/>
              <a:gd name="connsiteY1" fmla="*/ 0 h 5270968"/>
              <a:gd name="connsiteX2" fmla="*/ 5270969 w 10541937"/>
              <a:gd name="connsiteY2" fmla="*/ 5270968 h 5270968"/>
              <a:gd name="connsiteX3" fmla="*/ 91440 w 10541937"/>
              <a:gd name="connsiteY3" fmla="*/ 91440 h 5270968"/>
              <a:gd name="connsiteX0" fmla="*/ 0 w 10565640"/>
              <a:gd name="connsiteY0" fmla="*/ 0 h 580981"/>
              <a:gd name="connsiteX1" fmla="*/ 10541937 w 10565640"/>
              <a:gd name="connsiteY1" fmla="*/ 0 h 580981"/>
              <a:gd name="connsiteX2" fmla="*/ 10565640 w 10565640"/>
              <a:gd name="connsiteY2" fmla="*/ 580981 h 580981"/>
              <a:gd name="connsiteX3" fmla="*/ 91440 w 10565640"/>
              <a:gd name="connsiteY3" fmla="*/ 91440 h 580981"/>
              <a:gd name="connsiteX0" fmla="*/ 0 w 10565640"/>
              <a:gd name="connsiteY0" fmla="*/ 0 h 4459807"/>
              <a:gd name="connsiteX1" fmla="*/ 10541937 w 10565640"/>
              <a:gd name="connsiteY1" fmla="*/ 0 h 4459807"/>
              <a:gd name="connsiteX2" fmla="*/ 10565640 w 10565640"/>
              <a:gd name="connsiteY2" fmla="*/ 4459807 h 4459807"/>
              <a:gd name="connsiteX3" fmla="*/ 91440 w 10565640"/>
              <a:gd name="connsiteY3" fmla="*/ 91440 h 4459807"/>
              <a:gd name="connsiteX0" fmla="*/ 0 w 11391550"/>
              <a:gd name="connsiteY0" fmla="*/ 0 h 4489304"/>
              <a:gd name="connsiteX1" fmla="*/ 10541937 w 11391550"/>
              <a:gd name="connsiteY1" fmla="*/ 0 h 4489304"/>
              <a:gd name="connsiteX2" fmla="*/ 11391550 w 11391550"/>
              <a:gd name="connsiteY2" fmla="*/ 4489304 h 4489304"/>
              <a:gd name="connsiteX3" fmla="*/ 91440 w 11391550"/>
              <a:gd name="connsiteY3" fmla="*/ 91440 h 4489304"/>
              <a:gd name="connsiteX0" fmla="*/ 0 w 11391550"/>
              <a:gd name="connsiteY0" fmla="*/ 0 h 4489304"/>
              <a:gd name="connsiteX1" fmla="*/ 11338350 w 11391550"/>
              <a:gd name="connsiteY1" fmla="*/ 0 h 4489304"/>
              <a:gd name="connsiteX2" fmla="*/ 11391550 w 11391550"/>
              <a:gd name="connsiteY2" fmla="*/ 4489304 h 4489304"/>
              <a:gd name="connsiteX3" fmla="*/ 91440 w 11391550"/>
              <a:gd name="connsiteY3" fmla="*/ 91440 h 4489304"/>
              <a:gd name="connsiteX0" fmla="*/ 0 w 11376802"/>
              <a:gd name="connsiteY0" fmla="*/ 0 h 4504053"/>
              <a:gd name="connsiteX1" fmla="*/ 11338350 w 11376802"/>
              <a:gd name="connsiteY1" fmla="*/ 0 h 4504053"/>
              <a:gd name="connsiteX2" fmla="*/ 11376802 w 11376802"/>
              <a:gd name="connsiteY2" fmla="*/ 4504053 h 4504053"/>
              <a:gd name="connsiteX3" fmla="*/ 91440 w 11376802"/>
              <a:gd name="connsiteY3" fmla="*/ 91440 h 4504053"/>
              <a:gd name="connsiteX0" fmla="*/ 0 w 11347305"/>
              <a:gd name="connsiteY0" fmla="*/ 0 h 4518802"/>
              <a:gd name="connsiteX1" fmla="*/ 11338350 w 11347305"/>
              <a:gd name="connsiteY1" fmla="*/ 0 h 4518802"/>
              <a:gd name="connsiteX2" fmla="*/ 11347305 w 11347305"/>
              <a:gd name="connsiteY2" fmla="*/ 4518802 h 4518802"/>
              <a:gd name="connsiteX3" fmla="*/ 91440 w 11347305"/>
              <a:gd name="connsiteY3" fmla="*/ 91440 h 4518802"/>
              <a:gd name="connsiteX0" fmla="*/ 0 w 11347305"/>
              <a:gd name="connsiteY0" fmla="*/ 0 h 6860220"/>
              <a:gd name="connsiteX1" fmla="*/ 11338350 w 11347305"/>
              <a:gd name="connsiteY1" fmla="*/ 0 h 6860220"/>
              <a:gd name="connsiteX2" fmla="*/ 11347305 w 11347305"/>
              <a:gd name="connsiteY2" fmla="*/ 6860220 h 6860220"/>
              <a:gd name="connsiteX3" fmla="*/ 91440 w 11347305"/>
              <a:gd name="connsiteY3" fmla="*/ 91440 h 6860220"/>
              <a:gd name="connsiteX0" fmla="*/ 0 w 11347305"/>
              <a:gd name="connsiteY0" fmla="*/ 0 h 6860220"/>
              <a:gd name="connsiteX1" fmla="*/ 11338350 w 11347305"/>
              <a:gd name="connsiteY1" fmla="*/ 0 h 6860220"/>
              <a:gd name="connsiteX2" fmla="*/ 11347305 w 11347305"/>
              <a:gd name="connsiteY2" fmla="*/ 6860220 h 6860220"/>
              <a:gd name="connsiteX3" fmla="*/ 91440 w 11347305"/>
              <a:gd name="connsiteY3" fmla="*/ 91440 h 6860220"/>
              <a:gd name="connsiteX0" fmla="*/ 0 w 11347305"/>
              <a:gd name="connsiteY0" fmla="*/ 0 h 6860220"/>
              <a:gd name="connsiteX1" fmla="*/ 11338350 w 11347305"/>
              <a:gd name="connsiteY1" fmla="*/ 0 h 6860220"/>
              <a:gd name="connsiteX2" fmla="*/ 11347305 w 11347305"/>
              <a:gd name="connsiteY2" fmla="*/ 6860220 h 6860220"/>
              <a:gd name="connsiteX3" fmla="*/ 91440 w 11347305"/>
              <a:gd name="connsiteY3" fmla="*/ 91440 h 6860220"/>
              <a:gd name="connsiteX0" fmla="*/ 0 w 11347305"/>
              <a:gd name="connsiteY0" fmla="*/ 0 h 6860220"/>
              <a:gd name="connsiteX1" fmla="*/ 11338350 w 11347305"/>
              <a:gd name="connsiteY1" fmla="*/ 0 h 6860220"/>
              <a:gd name="connsiteX2" fmla="*/ 11347305 w 11347305"/>
              <a:gd name="connsiteY2" fmla="*/ 6860220 h 6860220"/>
              <a:gd name="connsiteX3" fmla="*/ 91440 w 11347305"/>
              <a:gd name="connsiteY3" fmla="*/ 91440 h 686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47305" h="6860220">
                <a:moveTo>
                  <a:pt x="0" y="0"/>
                </a:moveTo>
                <a:lnTo>
                  <a:pt x="11338350" y="0"/>
                </a:lnTo>
                <a:lnTo>
                  <a:pt x="11347305" y="6860220"/>
                </a:lnTo>
                <a:cubicBezTo>
                  <a:pt x="8204950" y="4719414"/>
                  <a:pt x="933940" y="569700"/>
                  <a:pt x="91440" y="91440"/>
                </a:cubicBezTo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r>
              <a:rPr lang="en-US" dirty="0"/>
              <a:t>Drag and Drop image</a:t>
            </a:r>
          </a:p>
        </p:txBody>
      </p:sp>
    </p:spTree>
    <p:extLst/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with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131821"/>
            <a:ext cx="9144000" cy="2011679"/>
          </a:xfrm>
          <a:custGeom>
            <a:avLst/>
            <a:gdLst>
              <a:gd name="connsiteX0" fmla="*/ 0 w 12192000"/>
              <a:gd name="connsiteY0" fmla="*/ 0 h 110836"/>
              <a:gd name="connsiteX1" fmla="*/ 12192000 w 12192000"/>
              <a:gd name="connsiteY1" fmla="*/ 0 h 110836"/>
              <a:gd name="connsiteX2" fmla="*/ 12192000 w 12192000"/>
              <a:gd name="connsiteY2" fmla="*/ 110836 h 110836"/>
              <a:gd name="connsiteX3" fmla="*/ 0 w 12192000"/>
              <a:gd name="connsiteY3" fmla="*/ 110836 h 110836"/>
              <a:gd name="connsiteX4" fmla="*/ 0 w 12192000"/>
              <a:gd name="connsiteY4" fmla="*/ 0 h 110836"/>
              <a:gd name="connsiteX0" fmla="*/ 0 w 12192000"/>
              <a:gd name="connsiteY0" fmla="*/ 457200 h 568036"/>
              <a:gd name="connsiteX1" fmla="*/ 12192000 w 12192000"/>
              <a:gd name="connsiteY1" fmla="*/ 0 h 568036"/>
              <a:gd name="connsiteX2" fmla="*/ 12192000 w 12192000"/>
              <a:gd name="connsiteY2" fmla="*/ 568036 h 568036"/>
              <a:gd name="connsiteX3" fmla="*/ 0 w 12192000"/>
              <a:gd name="connsiteY3" fmla="*/ 568036 h 568036"/>
              <a:gd name="connsiteX4" fmla="*/ 0 w 12192000"/>
              <a:gd name="connsiteY4" fmla="*/ 457200 h 568036"/>
              <a:gd name="connsiteX0" fmla="*/ 0 w 12192000"/>
              <a:gd name="connsiteY0" fmla="*/ 748145 h 858981"/>
              <a:gd name="connsiteX1" fmla="*/ 12192000 w 12192000"/>
              <a:gd name="connsiteY1" fmla="*/ 0 h 858981"/>
              <a:gd name="connsiteX2" fmla="*/ 12192000 w 12192000"/>
              <a:gd name="connsiteY2" fmla="*/ 858981 h 858981"/>
              <a:gd name="connsiteX3" fmla="*/ 0 w 12192000"/>
              <a:gd name="connsiteY3" fmla="*/ 858981 h 858981"/>
              <a:gd name="connsiteX4" fmla="*/ 0 w 12192000"/>
              <a:gd name="connsiteY4" fmla="*/ 748145 h 858981"/>
              <a:gd name="connsiteX0" fmla="*/ 0 w 12205855"/>
              <a:gd name="connsiteY0" fmla="*/ 651163 h 761999"/>
              <a:gd name="connsiteX1" fmla="*/ 12205855 w 12205855"/>
              <a:gd name="connsiteY1" fmla="*/ 0 h 761999"/>
              <a:gd name="connsiteX2" fmla="*/ 12192000 w 12205855"/>
              <a:gd name="connsiteY2" fmla="*/ 761999 h 761999"/>
              <a:gd name="connsiteX3" fmla="*/ 0 w 12205855"/>
              <a:gd name="connsiteY3" fmla="*/ 761999 h 761999"/>
              <a:gd name="connsiteX4" fmla="*/ 0 w 12205855"/>
              <a:gd name="connsiteY4" fmla="*/ 651163 h 761999"/>
              <a:gd name="connsiteX0" fmla="*/ 0 w 12192000"/>
              <a:gd name="connsiteY0" fmla="*/ 2571403 h 2682239"/>
              <a:gd name="connsiteX1" fmla="*/ 12187567 w 12192000"/>
              <a:gd name="connsiteY1" fmla="*/ 0 h 2682239"/>
              <a:gd name="connsiteX2" fmla="*/ 12192000 w 12192000"/>
              <a:gd name="connsiteY2" fmla="*/ 2682239 h 2682239"/>
              <a:gd name="connsiteX3" fmla="*/ 0 w 12192000"/>
              <a:gd name="connsiteY3" fmla="*/ 2682239 h 2682239"/>
              <a:gd name="connsiteX4" fmla="*/ 0 w 12192000"/>
              <a:gd name="connsiteY4" fmla="*/ 2571403 h 2682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682239">
                <a:moveTo>
                  <a:pt x="0" y="2571403"/>
                </a:moveTo>
                <a:lnTo>
                  <a:pt x="12187567" y="0"/>
                </a:lnTo>
                <a:cubicBezTo>
                  <a:pt x="12189045" y="894080"/>
                  <a:pt x="12190522" y="1788159"/>
                  <a:pt x="12192000" y="2682239"/>
                </a:cubicBezTo>
                <a:lnTo>
                  <a:pt x="0" y="2682239"/>
                </a:lnTo>
                <a:lnTo>
                  <a:pt x="0" y="257140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accent3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97897"/>
            <a:ext cx="9144000" cy="2445604"/>
          </a:xfrm>
          <a:custGeom>
            <a:avLst/>
            <a:gdLst>
              <a:gd name="connsiteX0" fmla="*/ 0 w 12192000"/>
              <a:gd name="connsiteY0" fmla="*/ 0 h 1688037"/>
              <a:gd name="connsiteX1" fmla="*/ 12192000 w 12192000"/>
              <a:gd name="connsiteY1" fmla="*/ 0 h 1688037"/>
              <a:gd name="connsiteX2" fmla="*/ 12192000 w 12192000"/>
              <a:gd name="connsiteY2" fmla="*/ 1688037 h 1688037"/>
              <a:gd name="connsiteX3" fmla="*/ 0 w 12192000"/>
              <a:gd name="connsiteY3" fmla="*/ 1688037 h 1688037"/>
              <a:gd name="connsiteX4" fmla="*/ 0 w 12192000"/>
              <a:gd name="connsiteY4" fmla="*/ 0 h 1688037"/>
              <a:gd name="connsiteX0" fmla="*/ 9144 w 12192000"/>
              <a:gd name="connsiteY0" fmla="*/ 0 h 3260805"/>
              <a:gd name="connsiteX1" fmla="*/ 12192000 w 12192000"/>
              <a:gd name="connsiteY1" fmla="*/ 1572768 h 3260805"/>
              <a:gd name="connsiteX2" fmla="*/ 12192000 w 12192000"/>
              <a:gd name="connsiteY2" fmla="*/ 3260805 h 3260805"/>
              <a:gd name="connsiteX3" fmla="*/ 0 w 12192000"/>
              <a:gd name="connsiteY3" fmla="*/ 3260805 h 3260805"/>
              <a:gd name="connsiteX4" fmla="*/ 9144 w 12192000"/>
              <a:gd name="connsiteY4" fmla="*/ 0 h 3260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260805">
                <a:moveTo>
                  <a:pt x="9144" y="0"/>
                </a:moveTo>
                <a:lnTo>
                  <a:pt x="12192000" y="1572768"/>
                </a:lnTo>
                <a:lnTo>
                  <a:pt x="12192000" y="3260805"/>
                </a:lnTo>
                <a:lnTo>
                  <a:pt x="0" y="3260805"/>
                </a:lnTo>
                <a:lnTo>
                  <a:pt x="9144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accent3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10391"/>
            <a:ext cx="9144000" cy="831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accent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300" y="1674754"/>
            <a:ext cx="4343400" cy="92075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ro with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68849"/>
            <a:ext cx="9144000" cy="1174651"/>
          </a:xfrm>
          <a:custGeom>
            <a:avLst/>
            <a:gdLst>
              <a:gd name="connsiteX0" fmla="*/ 0 w 12192000"/>
              <a:gd name="connsiteY0" fmla="*/ 0 h 110836"/>
              <a:gd name="connsiteX1" fmla="*/ 12192000 w 12192000"/>
              <a:gd name="connsiteY1" fmla="*/ 0 h 110836"/>
              <a:gd name="connsiteX2" fmla="*/ 12192000 w 12192000"/>
              <a:gd name="connsiteY2" fmla="*/ 110836 h 110836"/>
              <a:gd name="connsiteX3" fmla="*/ 0 w 12192000"/>
              <a:gd name="connsiteY3" fmla="*/ 110836 h 110836"/>
              <a:gd name="connsiteX4" fmla="*/ 0 w 12192000"/>
              <a:gd name="connsiteY4" fmla="*/ 0 h 110836"/>
              <a:gd name="connsiteX0" fmla="*/ 0 w 12192000"/>
              <a:gd name="connsiteY0" fmla="*/ 457200 h 568036"/>
              <a:gd name="connsiteX1" fmla="*/ 12192000 w 12192000"/>
              <a:gd name="connsiteY1" fmla="*/ 0 h 568036"/>
              <a:gd name="connsiteX2" fmla="*/ 12192000 w 12192000"/>
              <a:gd name="connsiteY2" fmla="*/ 568036 h 568036"/>
              <a:gd name="connsiteX3" fmla="*/ 0 w 12192000"/>
              <a:gd name="connsiteY3" fmla="*/ 568036 h 568036"/>
              <a:gd name="connsiteX4" fmla="*/ 0 w 12192000"/>
              <a:gd name="connsiteY4" fmla="*/ 457200 h 568036"/>
              <a:gd name="connsiteX0" fmla="*/ 0 w 12192000"/>
              <a:gd name="connsiteY0" fmla="*/ 748145 h 858981"/>
              <a:gd name="connsiteX1" fmla="*/ 12192000 w 12192000"/>
              <a:gd name="connsiteY1" fmla="*/ 0 h 858981"/>
              <a:gd name="connsiteX2" fmla="*/ 12192000 w 12192000"/>
              <a:gd name="connsiteY2" fmla="*/ 858981 h 858981"/>
              <a:gd name="connsiteX3" fmla="*/ 0 w 12192000"/>
              <a:gd name="connsiteY3" fmla="*/ 858981 h 858981"/>
              <a:gd name="connsiteX4" fmla="*/ 0 w 12192000"/>
              <a:gd name="connsiteY4" fmla="*/ 748145 h 858981"/>
              <a:gd name="connsiteX0" fmla="*/ 0 w 12205855"/>
              <a:gd name="connsiteY0" fmla="*/ 651163 h 761999"/>
              <a:gd name="connsiteX1" fmla="*/ 12205855 w 12205855"/>
              <a:gd name="connsiteY1" fmla="*/ 0 h 761999"/>
              <a:gd name="connsiteX2" fmla="*/ 12192000 w 12205855"/>
              <a:gd name="connsiteY2" fmla="*/ 761999 h 761999"/>
              <a:gd name="connsiteX3" fmla="*/ 0 w 12205855"/>
              <a:gd name="connsiteY3" fmla="*/ 761999 h 761999"/>
              <a:gd name="connsiteX4" fmla="*/ 0 w 12205855"/>
              <a:gd name="connsiteY4" fmla="*/ 651163 h 761999"/>
              <a:gd name="connsiteX0" fmla="*/ 0 w 12192000"/>
              <a:gd name="connsiteY0" fmla="*/ 2571403 h 2682239"/>
              <a:gd name="connsiteX1" fmla="*/ 12187567 w 12192000"/>
              <a:gd name="connsiteY1" fmla="*/ 0 h 2682239"/>
              <a:gd name="connsiteX2" fmla="*/ 12192000 w 12192000"/>
              <a:gd name="connsiteY2" fmla="*/ 2682239 h 2682239"/>
              <a:gd name="connsiteX3" fmla="*/ 0 w 12192000"/>
              <a:gd name="connsiteY3" fmla="*/ 2682239 h 2682239"/>
              <a:gd name="connsiteX4" fmla="*/ 0 w 12192000"/>
              <a:gd name="connsiteY4" fmla="*/ 2571403 h 2682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682239">
                <a:moveTo>
                  <a:pt x="0" y="2571403"/>
                </a:moveTo>
                <a:lnTo>
                  <a:pt x="12187567" y="0"/>
                </a:lnTo>
                <a:cubicBezTo>
                  <a:pt x="12189045" y="894080"/>
                  <a:pt x="12190522" y="1788159"/>
                  <a:pt x="12192000" y="2682239"/>
                </a:cubicBezTo>
                <a:lnTo>
                  <a:pt x="0" y="2682239"/>
                </a:lnTo>
                <a:lnTo>
                  <a:pt x="0" y="257140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accent3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15474"/>
            <a:ext cx="9144000" cy="1428026"/>
          </a:xfrm>
          <a:custGeom>
            <a:avLst/>
            <a:gdLst>
              <a:gd name="connsiteX0" fmla="*/ 0 w 12192000"/>
              <a:gd name="connsiteY0" fmla="*/ 0 h 1688037"/>
              <a:gd name="connsiteX1" fmla="*/ 12192000 w 12192000"/>
              <a:gd name="connsiteY1" fmla="*/ 0 h 1688037"/>
              <a:gd name="connsiteX2" fmla="*/ 12192000 w 12192000"/>
              <a:gd name="connsiteY2" fmla="*/ 1688037 h 1688037"/>
              <a:gd name="connsiteX3" fmla="*/ 0 w 12192000"/>
              <a:gd name="connsiteY3" fmla="*/ 1688037 h 1688037"/>
              <a:gd name="connsiteX4" fmla="*/ 0 w 12192000"/>
              <a:gd name="connsiteY4" fmla="*/ 0 h 1688037"/>
              <a:gd name="connsiteX0" fmla="*/ 9144 w 12192000"/>
              <a:gd name="connsiteY0" fmla="*/ 0 h 3260805"/>
              <a:gd name="connsiteX1" fmla="*/ 12192000 w 12192000"/>
              <a:gd name="connsiteY1" fmla="*/ 1572768 h 3260805"/>
              <a:gd name="connsiteX2" fmla="*/ 12192000 w 12192000"/>
              <a:gd name="connsiteY2" fmla="*/ 3260805 h 3260805"/>
              <a:gd name="connsiteX3" fmla="*/ 0 w 12192000"/>
              <a:gd name="connsiteY3" fmla="*/ 3260805 h 3260805"/>
              <a:gd name="connsiteX4" fmla="*/ 9144 w 12192000"/>
              <a:gd name="connsiteY4" fmla="*/ 0 h 3260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260805">
                <a:moveTo>
                  <a:pt x="9144" y="0"/>
                </a:moveTo>
                <a:lnTo>
                  <a:pt x="12192000" y="1572768"/>
                </a:lnTo>
                <a:lnTo>
                  <a:pt x="12192000" y="3260805"/>
                </a:lnTo>
                <a:lnTo>
                  <a:pt x="0" y="3260805"/>
                </a:lnTo>
                <a:lnTo>
                  <a:pt x="9144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accent3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10391"/>
            <a:ext cx="9144000" cy="831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accent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57" y="1178674"/>
            <a:ext cx="2423634" cy="513782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093857" y="2083239"/>
            <a:ext cx="6956287" cy="54938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3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eaker Info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2620" y="4663440"/>
            <a:ext cx="9217617" cy="480060"/>
            <a:chOff x="0" y="6217920"/>
            <a:chExt cx="12192000" cy="640080"/>
          </a:xfrm>
        </p:grpSpPr>
        <p:sp>
          <p:nvSpPr>
            <p:cNvPr id="8" name="Rectangle 7"/>
            <p:cNvSpPr/>
            <p:nvPr/>
          </p:nvSpPr>
          <p:spPr>
            <a:xfrm>
              <a:off x="0" y="6331489"/>
              <a:ext cx="12192000" cy="526510"/>
            </a:xfrm>
            <a:custGeom>
              <a:avLst/>
              <a:gdLst>
                <a:gd name="connsiteX0" fmla="*/ 0 w 12192000"/>
                <a:gd name="connsiteY0" fmla="*/ 0 h 110836"/>
                <a:gd name="connsiteX1" fmla="*/ 12192000 w 12192000"/>
                <a:gd name="connsiteY1" fmla="*/ 0 h 110836"/>
                <a:gd name="connsiteX2" fmla="*/ 12192000 w 12192000"/>
                <a:gd name="connsiteY2" fmla="*/ 110836 h 110836"/>
                <a:gd name="connsiteX3" fmla="*/ 0 w 12192000"/>
                <a:gd name="connsiteY3" fmla="*/ 110836 h 110836"/>
                <a:gd name="connsiteX4" fmla="*/ 0 w 12192000"/>
                <a:gd name="connsiteY4" fmla="*/ 0 h 110836"/>
                <a:gd name="connsiteX0" fmla="*/ 0 w 12192000"/>
                <a:gd name="connsiteY0" fmla="*/ 457200 h 568036"/>
                <a:gd name="connsiteX1" fmla="*/ 12192000 w 12192000"/>
                <a:gd name="connsiteY1" fmla="*/ 0 h 568036"/>
                <a:gd name="connsiteX2" fmla="*/ 12192000 w 12192000"/>
                <a:gd name="connsiteY2" fmla="*/ 568036 h 568036"/>
                <a:gd name="connsiteX3" fmla="*/ 0 w 12192000"/>
                <a:gd name="connsiteY3" fmla="*/ 568036 h 568036"/>
                <a:gd name="connsiteX4" fmla="*/ 0 w 12192000"/>
                <a:gd name="connsiteY4" fmla="*/ 457200 h 568036"/>
                <a:gd name="connsiteX0" fmla="*/ 0 w 12192000"/>
                <a:gd name="connsiteY0" fmla="*/ 748145 h 858981"/>
                <a:gd name="connsiteX1" fmla="*/ 12192000 w 12192000"/>
                <a:gd name="connsiteY1" fmla="*/ 0 h 858981"/>
                <a:gd name="connsiteX2" fmla="*/ 12192000 w 12192000"/>
                <a:gd name="connsiteY2" fmla="*/ 858981 h 858981"/>
                <a:gd name="connsiteX3" fmla="*/ 0 w 12192000"/>
                <a:gd name="connsiteY3" fmla="*/ 858981 h 858981"/>
                <a:gd name="connsiteX4" fmla="*/ 0 w 12192000"/>
                <a:gd name="connsiteY4" fmla="*/ 748145 h 858981"/>
                <a:gd name="connsiteX0" fmla="*/ 0 w 12205855"/>
                <a:gd name="connsiteY0" fmla="*/ 651163 h 761999"/>
                <a:gd name="connsiteX1" fmla="*/ 12205855 w 12205855"/>
                <a:gd name="connsiteY1" fmla="*/ 0 h 761999"/>
                <a:gd name="connsiteX2" fmla="*/ 12192000 w 12205855"/>
                <a:gd name="connsiteY2" fmla="*/ 761999 h 761999"/>
                <a:gd name="connsiteX3" fmla="*/ 0 w 12205855"/>
                <a:gd name="connsiteY3" fmla="*/ 761999 h 761999"/>
                <a:gd name="connsiteX4" fmla="*/ 0 w 12205855"/>
                <a:gd name="connsiteY4" fmla="*/ 651163 h 761999"/>
                <a:gd name="connsiteX0" fmla="*/ 0 w 12192000"/>
                <a:gd name="connsiteY0" fmla="*/ 2571403 h 2682239"/>
                <a:gd name="connsiteX1" fmla="*/ 12187567 w 12192000"/>
                <a:gd name="connsiteY1" fmla="*/ 0 h 2682239"/>
                <a:gd name="connsiteX2" fmla="*/ 12192000 w 12192000"/>
                <a:gd name="connsiteY2" fmla="*/ 2682239 h 2682239"/>
                <a:gd name="connsiteX3" fmla="*/ 0 w 12192000"/>
                <a:gd name="connsiteY3" fmla="*/ 2682239 h 2682239"/>
                <a:gd name="connsiteX4" fmla="*/ 0 w 12192000"/>
                <a:gd name="connsiteY4" fmla="*/ 2571403 h 2682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2682239">
                  <a:moveTo>
                    <a:pt x="0" y="2571403"/>
                  </a:moveTo>
                  <a:lnTo>
                    <a:pt x="12187567" y="0"/>
                  </a:lnTo>
                  <a:cubicBezTo>
                    <a:pt x="12189045" y="894080"/>
                    <a:pt x="12190522" y="1788159"/>
                    <a:pt x="12192000" y="2682239"/>
                  </a:cubicBezTo>
                  <a:lnTo>
                    <a:pt x="0" y="2682239"/>
                  </a:lnTo>
                  <a:lnTo>
                    <a:pt x="0" y="25714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accent3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6217920"/>
              <a:ext cx="12192000" cy="640080"/>
            </a:xfrm>
            <a:custGeom>
              <a:avLst/>
              <a:gdLst>
                <a:gd name="connsiteX0" fmla="*/ 0 w 12192000"/>
                <a:gd name="connsiteY0" fmla="*/ 0 h 1688037"/>
                <a:gd name="connsiteX1" fmla="*/ 12192000 w 12192000"/>
                <a:gd name="connsiteY1" fmla="*/ 0 h 1688037"/>
                <a:gd name="connsiteX2" fmla="*/ 12192000 w 12192000"/>
                <a:gd name="connsiteY2" fmla="*/ 1688037 h 1688037"/>
                <a:gd name="connsiteX3" fmla="*/ 0 w 12192000"/>
                <a:gd name="connsiteY3" fmla="*/ 1688037 h 1688037"/>
                <a:gd name="connsiteX4" fmla="*/ 0 w 12192000"/>
                <a:gd name="connsiteY4" fmla="*/ 0 h 1688037"/>
                <a:gd name="connsiteX0" fmla="*/ 9144 w 12192000"/>
                <a:gd name="connsiteY0" fmla="*/ 0 h 3260805"/>
                <a:gd name="connsiteX1" fmla="*/ 12192000 w 12192000"/>
                <a:gd name="connsiteY1" fmla="*/ 1572768 h 3260805"/>
                <a:gd name="connsiteX2" fmla="*/ 12192000 w 12192000"/>
                <a:gd name="connsiteY2" fmla="*/ 3260805 h 3260805"/>
                <a:gd name="connsiteX3" fmla="*/ 0 w 12192000"/>
                <a:gd name="connsiteY3" fmla="*/ 3260805 h 3260805"/>
                <a:gd name="connsiteX4" fmla="*/ 9144 w 12192000"/>
                <a:gd name="connsiteY4" fmla="*/ 0 h 3260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3260805">
                  <a:moveTo>
                    <a:pt x="9144" y="0"/>
                  </a:moveTo>
                  <a:lnTo>
                    <a:pt x="12192000" y="1572768"/>
                  </a:lnTo>
                  <a:lnTo>
                    <a:pt x="12192000" y="3260805"/>
                  </a:lnTo>
                  <a:lnTo>
                    <a:pt x="0" y="3260805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-10391"/>
            <a:ext cx="9144000" cy="831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accent3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834391" y="1299070"/>
            <a:ext cx="3040856" cy="341632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algn="ctr">
              <a:defRPr baseline="0"/>
            </a:lvl1pPr>
          </a:lstStyle>
          <a:p>
            <a:r>
              <a:rPr lang="en-US" dirty="0"/>
              <a:t>Drag and drop photo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252436" y="1299545"/>
            <a:ext cx="4057650" cy="1216230"/>
          </a:xfrm>
        </p:spPr>
        <p:txBody>
          <a:bodyPr wrap="square"/>
          <a:lstStyle>
            <a:lvl3pPr marL="9525" indent="77391">
              <a:tabLst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51" y="272891"/>
            <a:ext cx="2708910" cy="57425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eaker Info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00533"/>
            <a:ext cx="7843838" cy="23256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085600" y="1550872"/>
            <a:ext cx="2647709" cy="2024969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050" baseline="0"/>
            </a:lvl1pPr>
          </a:lstStyle>
          <a:p>
            <a:r>
              <a:rPr lang="en-US" dirty="0"/>
              <a:t>Drag and drop photo or click icon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204216" y="1749148"/>
            <a:ext cx="3303270" cy="1465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51" y="272891"/>
            <a:ext cx="2708910" cy="57425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936456" y="3724102"/>
            <a:ext cx="1907381" cy="1678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0"/>
          <p:cNvSpPr/>
          <p:nvPr/>
        </p:nvSpPr>
        <p:spPr>
          <a:xfrm>
            <a:off x="0" y="3724103"/>
            <a:ext cx="7843837" cy="167813"/>
          </a:xfrm>
          <a:custGeom>
            <a:avLst/>
            <a:gdLst>
              <a:gd name="connsiteX0" fmla="*/ 0 w 6891130"/>
              <a:gd name="connsiteY0" fmla="*/ 0 h 238538"/>
              <a:gd name="connsiteX1" fmla="*/ 6891130 w 6891130"/>
              <a:gd name="connsiteY1" fmla="*/ 0 h 238538"/>
              <a:gd name="connsiteX2" fmla="*/ 6891130 w 6891130"/>
              <a:gd name="connsiteY2" fmla="*/ 238538 h 238538"/>
              <a:gd name="connsiteX3" fmla="*/ 0 w 6891130"/>
              <a:gd name="connsiteY3" fmla="*/ 238538 h 238538"/>
              <a:gd name="connsiteX4" fmla="*/ 0 w 6891130"/>
              <a:gd name="connsiteY4" fmla="*/ 0 h 238538"/>
              <a:gd name="connsiteX0" fmla="*/ 0 w 12258260"/>
              <a:gd name="connsiteY0" fmla="*/ 0 h 238538"/>
              <a:gd name="connsiteX1" fmla="*/ 6891130 w 12258260"/>
              <a:gd name="connsiteY1" fmla="*/ 0 h 238538"/>
              <a:gd name="connsiteX2" fmla="*/ 12258260 w 12258260"/>
              <a:gd name="connsiteY2" fmla="*/ 238538 h 238538"/>
              <a:gd name="connsiteX3" fmla="*/ 0 w 12258260"/>
              <a:gd name="connsiteY3" fmla="*/ 238538 h 238538"/>
              <a:gd name="connsiteX4" fmla="*/ 0 w 12258260"/>
              <a:gd name="connsiteY4" fmla="*/ 0 h 238538"/>
              <a:gd name="connsiteX0" fmla="*/ 0 w 12258260"/>
              <a:gd name="connsiteY0" fmla="*/ 0 h 238538"/>
              <a:gd name="connsiteX1" fmla="*/ 8693426 w 12258260"/>
              <a:gd name="connsiteY1" fmla="*/ 0 h 238538"/>
              <a:gd name="connsiteX2" fmla="*/ 12258260 w 12258260"/>
              <a:gd name="connsiteY2" fmla="*/ 238538 h 238538"/>
              <a:gd name="connsiteX3" fmla="*/ 0 w 12258260"/>
              <a:gd name="connsiteY3" fmla="*/ 238538 h 238538"/>
              <a:gd name="connsiteX4" fmla="*/ 0 w 12258260"/>
              <a:gd name="connsiteY4" fmla="*/ 0 h 238538"/>
              <a:gd name="connsiteX0" fmla="*/ 0 w 12258260"/>
              <a:gd name="connsiteY0" fmla="*/ 0 h 238538"/>
              <a:gd name="connsiteX1" fmla="*/ 8693426 w 12258260"/>
              <a:gd name="connsiteY1" fmla="*/ 0 h 238538"/>
              <a:gd name="connsiteX2" fmla="*/ 12258260 w 12258260"/>
              <a:gd name="connsiteY2" fmla="*/ 238538 h 238538"/>
              <a:gd name="connsiteX3" fmla="*/ 0 w 12258260"/>
              <a:gd name="connsiteY3" fmla="*/ 238538 h 238538"/>
              <a:gd name="connsiteX4" fmla="*/ 0 w 12258260"/>
              <a:gd name="connsiteY4" fmla="*/ 0 h 238538"/>
              <a:gd name="connsiteX0" fmla="*/ 0 w 11078817"/>
              <a:gd name="connsiteY0" fmla="*/ 0 h 251790"/>
              <a:gd name="connsiteX1" fmla="*/ 8693426 w 11078817"/>
              <a:gd name="connsiteY1" fmla="*/ 0 h 251790"/>
              <a:gd name="connsiteX2" fmla="*/ 11078817 w 11078817"/>
              <a:gd name="connsiteY2" fmla="*/ 251790 h 251790"/>
              <a:gd name="connsiteX3" fmla="*/ 0 w 11078817"/>
              <a:gd name="connsiteY3" fmla="*/ 238538 h 251790"/>
              <a:gd name="connsiteX4" fmla="*/ 0 w 11078817"/>
              <a:gd name="connsiteY4" fmla="*/ 0 h 251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78817" h="251790">
                <a:moveTo>
                  <a:pt x="0" y="0"/>
                </a:moveTo>
                <a:lnTo>
                  <a:pt x="8693426" y="0"/>
                </a:lnTo>
                <a:lnTo>
                  <a:pt x="11078817" y="251790"/>
                </a:lnTo>
                <a:lnTo>
                  <a:pt x="0" y="2385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fo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42620" y="4663440"/>
            <a:ext cx="9217617" cy="480060"/>
            <a:chOff x="0" y="6217920"/>
            <a:chExt cx="12192000" cy="640080"/>
          </a:xfrm>
        </p:grpSpPr>
        <p:sp>
          <p:nvSpPr>
            <p:cNvPr id="8" name="Rectangle 7"/>
            <p:cNvSpPr/>
            <p:nvPr/>
          </p:nvSpPr>
          <p:spPr>
            <a:xfrm>
              <a:off x="0" y="6331489"/>
              <a:ext cx="12192000" cy="526510"/>
            </a:xfrm>
            <a:custGeom>
              <a:avLst/>
              <a:gdLst>
                <a:gd name="connsiteX0" fmla="*/ 0 w 12192000"/>
                <a:gd name="connsiteY0" fmla="*/ 0 h 110836"/>
                <a:gd name="connsiteX1" fmla="*/ 12192000 w 12192000"/>
                <a:gd name="connsiteY1" fmla="*/ 0 h 110836"/>
                <a:gd name="connsiteX2" fmla="*/ 12192000 w 12192000"/>
                <a:gd name="connsiteY2" fmla="*/ 110836 h 110836"/>
                <a:gd name="connsiteX3" fmla="*/ 0 w 12192000"/>
                <a:gd name="connsiteY3" fmla="*/ 110836 h 110836"/>
                <a:gd name="connsiteX4" fmla="*/ 0 w 12192000"/>
                <a:gd name="connsiteY4" fmla="*/ 0 h 110836"/>
                <a:gd name="connsiteX0" fmla="*/ 0 w 12192000"/>
                <a:gd name="connsiteY0" fmla="*/ 457200 h 568036"/>
                <a:gd name="connsiteX1" fmla="*/ 12192000 w 12192000"/>
                <a:gd name="connsiteY1" fmla="*/ 0 h 568036"/>
                <a:gd name="connsiteX2" fmla="*/ 12192000 w 12192000"/>
                <a:gd name="connsiteY2" fmla="*/ 568036 h 568036"/>
                <a:gd name="connsiteX3" fmla="*/ 0 w 12192000"/>
                <a:gd name="connsiteY3" fmla="*/ 568036 h 568036"/>
                <a:gd name="connsiteX4" fmla="*/ 0 w 12192000"/>
                <a:gd name="connsiteY4" fmla="*/ 457200 h 568036"/>
                <a:gd name="connsiteX0" fmla="*/ 0 w 12192000"/>
                <a:gd name="connsiteY0" fmla="*/ 748145 h 858981"/>
                <a:gd name="connsiteX1" fmla="*/ 12192000 w 12192000"/>
                <a:gd name="connsiteY1" fmla="*/ 0 h 858981"/>
                <a:gd name="connsiteX2" fmla="*/ 12192000 w 12192000"/>
                <a:gd name="connsiteY2" fmla="*/ 858981 h 858981"/>
                <a:gd name="connsiteX3" fmla="*/ 0 w 12192000"/>
                <a:gd name="connsiteY3" fmla="*/ 858981 h 858981"/>
                <a:gd name="connsiteX4" fmla="*/ 0 w 12192000"/>
                <a:gd name="connsiteY4" fmla="*/ 748145 h 858981"/>
                <a:gd name="connsiteX0" fmla="*/ 0 w 12205855"/>
                <a:gd name="connsiteY0" fmla="*/ 651163 h 761999"/>
                <a:gd name="connsiteX1" fmla="*/ 12205855 w 12205855"/>
                <a:gd name="connsiteY1" fmla="*/ 0 h 761999"/>
                <a:gd name="connsiteX2" fmla="*/ 12192000 w 12205855"/>
                <a:gd name="connsiteY2" fmla="*/ 761999 h 761999"/>
                <a:gd name="connsiteX3" fmla="*/ 0 w 12205855"/>
                <a:gd name="connsiteY3" fmla="*/ 761999 h 761999"/>
                <a:gd name="connsiteX4" fmla="*/ 0 w 12205855"/>
                <a:gd name="connsiteY4" fmla="*/ 651163 h 761999"/>
                <a:gd name="connsiteX0" fmla="*/ 0 w 12192000"/>
                <a:gd name="connsiteY0" fmla="*/ 2571403 h 2682239"/>
                <a:gd name="connsiteX1" fmla="*/ 12187567 w 12192000"/>
                <a:gd name="connsiteY1" fmla="*/ 0 h 2682239"/>
                <a:gd name="connsiteX2" fmla="*/ 12192000 w 12192000"/>
                <a:gd name="connsiteY2" fmla="*/ 2682239 h 2682239"/>
                <a:gd name="connsiteX3" fmla="*/ 0 w 12192000"/>
                <a:gd name="connsiteY3" fmla="*/ 2682239 h 2682239"/>
                <a:gd name="connsiteX4" fmla="*/ 0 w 12192000"/>
                <a:gd name="connsiteY4" fmla="*/ 2571403 h 2682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2682239">
                  <a:moveTo>
                    <a:pt x="0" y="2571403"/>
                  </a:moveTo>
                  <a:lnTo>
                    <a:pt x="12187567" y="0"/>
                  </a:lnTo>
                  <a:cubicBezTo>
                    <a:pt x="12189045" y="894080"/>
                    <a:pt x="12190522" y="1788159"/>
                    <a:pt x="12192000" y="2682239"/>
                  </a:cubicBezTo>
                  <a:lnTo>
                    <a:pt x="0" y="2682239"/>
                  </a:lnTo>
                  <a:lnTo>
                    <a:pt x="0" y="25714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accent3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6217920"/>
              <a:ext cx="12192000" cy="640080"/>
            </a:xfrm>
            <a:custGeom>
              <a:avLst/>
              <a:gdLst>
                <a:gd name="connsiteX0" fmla="*/ 0 w 12192000"/>
                <a:gd name="connsiteY0" fmla="*/ 0 h 1688037"/>
                <a:gd name="connsiteX1" fmla="*/ 12192000 w 12192000"/>
                <a:gd name="connsiteY1" fmla="*/ 0 h 1688037"/>
                <a:gd name="connsiteX2" fmla="*/ 12192000 w 12192000"/>
                <a:gd name="connsiteY2" fmla="*/ 1688037 h 1688037"/>
                <a:gd name="connsiteX3" fmla="*/ 0 w 12192000"/>
                <a:gd name="connsiteY3" fmla="*/ 1688037 h 1688037"/>
                <a:gd name="connsiteX4" fmla="*/ 0 w 12192000"/>
                <a:gd name="connsiteY4" fmla="*/ 0 h 1688037"/>
                <a:gd name="connsiteX0" fmla="*/ 9144 w 12192000"/>
                <a:gd name="connsiteY0" fmla="*/ 0 h 3260805"/>
                <a:gd name="connsiteX1" fmla="*/ 12192000 w 12192000"/>
                <a:gd name="connsiteY1" fmla="*/ 1572768 h 3260805"/>
                <a:gd name="connsiteX2" fmla="*/ 12192000 w 12192000"/>
                <a:gd name="connsiteY2" fmla="*/ 3260805 h 3260805"/>
                <a:gd name="connsiteX3" fmla="*/ 0 w 12192000"/>
                <a:gd name="connsiteY3" fmla="*/ 3260805 h 3260805"/>
                <a:gd name="connsiteX4" fmla="*/ 9144 w 12192000"/>
                <a:gd name="connsiteY4" fmla="*/ 0 h 3260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3260805">
                  <a:moveTo>
                    <a:pt x="9144" y="0"/>
                  </a:moveTo>
                  <a:lnTo>
                    <a:pt x="12192000" y="1572768"/>
                  </a:lnTo>
                  <a:lnTo>
                    <a:pt x="12192000" y="3260805"/>
                  </a:lnTo>
                  <a:lnTo>
                    <a:pt x="0" y="3260805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-10391"/>
            <a:ext cx="9144000" cy="831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accent3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834391" y="1299070"/>
            <a:ext cx="3040856" cy="341632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algn="ctr">
              <a:defRPr baseline="0"/>
            </a:lvl1pPr>
          </a:lstStyle>
          <a:p>
            <a:r>
              <a:rPr lang="en-US" dirty="0"/>
              <a:t>Drag and drop photo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252436" y="1299545"/>
            <a:ext cx="4057650" cy="1216230"/>
          </a:xfrm>
        </p:spPr>
        <p:txBody>
          <a:bodyPr wrap="square"/>
          <a:lstStyle>
            <a:lvl3pPr marL="9525" indent="77391">
              <a:tabLst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750" y="272891"/>
            <a:ext cx="2700713" cy="57425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ark Blue 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572001"/>
            <a:ext cx="9154391" cy="571499"/>
          </a:xfrm>
          <a:custGeom>
            <a:avLst/>
            <a:gdLst>
              <a:gd name="connsiteX0" fmla="*/ 0 w 12192000"/>
              <a:gd name="connsiteY0" fmla="*/ 0 h 110836"/>
              <a:gd name="connsiteX1" fmla="*/ 12192000 w 12192000"/>
              <a:gd name="connsiteY1" fmla="*/ 0 h 110836"/>
              <a:gd name="connsiteX2" fmla="*/ 12192000 w 12192000"/>
              <a:gd name="connsiteY2" fmla="*/ 110836 h 110836"/>
              <a:gd name="connsiteX3" fmla="*/ 0 w 12192000"/>
              <a:gd name="connsiteY3" fmla="*/ 110836 h 110836"/>
              <a:gd name="connsiteX4" fmla="*/ 0 w 12192000"/>
              <a:gd name="connsiteY4" fmla="*/ 0 h 110836"/>
              <a:gd name="connsiteX0" fmla="*/ 0 w 12192000"/>
              <a:gd name="connsiteY0" fmla="*/ 457200 h 568036"/>
              <a:gd name="connsiteX1" fmla="*/ 12192000 w 12192000"/>
              <a:gd name="connsiteY1" fmla="*/ 0 h 568036"/>
              <a:gd name="connsiteX2" fmla="*/ 12192000 w 12192000"/>
              <a:gd name="connsiteY2" fmla="*/ 568036 h 568036"/>
              <a:gd name="connsiteX3" fmla="*/ 0 w 12192000"/>
              <a:gd name="connsiteY3" fmla="*/ 568036 h 568036"/>
              <a:gd name="connsiteX4" fmla="*/ 0 w 12192000"/>
              <a:gd name="connsiteY4" fmla="*/ 457200 h 568036"/>
              <a:gd name="connsiteX0" fmla="*/ 0 w 12192000"/>
              <a:gd name="connsiteY0" fmla="*/ 748145 h 858981"/>
              <a:gd name="connsiteX1" fmla="*/ 12192000 w 12192000"/>
              <a:gd name="connsiteY1" fmla="*/ 0 h 858981"/>
              <a:gd name="connsiteX2" fmla="*/ 12192000 w 12192000"/>
              <a:gd name="connsiteY2" fmla="*/ 858981 h 858981"/>
              <a:gd name="connsiteX3" fmla="*/ 0 w 12192000"/>
              <a:gd name="connsiteY3" fmla="*/ 858981 h 858981"/>
              <a:gd name="connsiteX4" fmla="*/ 0 w 12192000"/>
              <a:gd name="connsiteY4" fmla="*/ 748145 h 858981"/>
              <a:gd name="connsiteX0" fmla="*/ 0 w 12205855"/>
              <a:gd name="connsiteY0" fmla="*/ 651163 h 761999"/>
              <a:gd name="connsiteX1" fmla="*/ 12205855 w 12205855"/>
              <a:gd name="connsiteY1" fmla="*/ 0 h 761999"/>
              <a:gd name="connsiteX2" fmla="*/ 12192000 w 12205855"/>
              <a:gd name="connsiteY2" fmla="*/ 761999 h 761999"/>
              <a:gd name="connsiteX3" fmla="*/ 0 w 12205855"/>
              <a:gd name="connsiteY3" fmla="*/ 761999 h 761999"/>
              <a:gd name="connsiteX4" fmla="*/ 0 w 12205855"/>
              <a:gd name="connsiteY4" fmla="*/ 651163 h 76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5855" h="761999">
                <a:moveTo>
                  <a:pt x="0" y="651163"/>
                </a:moveTo>
                <a:lnTo>
                  <a:pt x="12205855" y="0"/>
                </a:lnTo>
                <a:lnTo>
                  <a:pt x="12192000" y="761999"/>
                </a:lnTo>
                <a:lnTo>
                  <a:pt x="0" y="761999"/>
                </a:lnTo>
                <a:lnTo>
                  <a:pt x="0" y="65116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74123" y="1710030"/>
            <a:ext cx="7595755" cy="653256"/>
          </a:xfrm>
        </p:spPr>
        <p:txBody>
          <a:bodyPr anchor="t" anchorCtr="0">
            <a:spAutoFit/>
          </a:bodyPr>
          <a:lstStyle>
            <a:lvl1pPr algn="l">
              <a:defRPr sz="405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4122" y="2472929"/>
            <a:ext cx="7595755" cy="3416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None/>
              <a:defRPr sz="1800">
                <a:solidFill>
                  <a:schemeClr val="accent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-10391"/>
            <a:ext cx="9144000" cy="831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/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0392"/>
            <a:ext cx="9144000" cy="9322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76875" y="-6857"/>
            <a:ext cx="7886700" cy="909409"/>
          </a:xfrm>
        </p:spPr>
        <p:txBody>
          <a:bodyPr>
            <a:normAutofit/>
          </a:bodyPr>
          <a:lstStyle>
            <a:lvl1pPr>
              <a:defRPr sz="27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headline</a:t>
            </a:r>
          </a:p>
        </p:txBody>
      </p:sp>
      <p:sp>
        <p:nvSpPr>
          <p:cNvPr id="11" name="Rectangle 15"/>
          <p:cNvSpPr/>
          <p:nvPr/>
        </p:nvSpPr>
        <p:spPr>
          <a:xfrm flipV="1">
            <a:off x="-1598" y="920652"/>
            <a:ext cx="9145598" cy="121958"/>
          </a:xfrm>
          <a:custGeom>
            <a:avLst/>
            <a:gdLst>
              <a:gd name="connsiteX0" fmla="*/ 0 w 12191999"/>
              <a:gd name="connsiteY0" fmla="*/ 0 h 258418"/>
              <a:gd name="connsiteX1" fmla="*/ 12191999 w 12191999"/>
              <a:gd name="connsiteY1" fmla="*/ 0 h 258418"/>
              <a:gd name="connsiteX2" fmla="*/ 12191999 w 12191999"/>
              <a:gd name="connsiteY2" fmla="*/ 258418 h 258418"/>
              <a:gd name="connsiteX3" fmla="*/ 0 w 12191999"/>
              <a:gd name="connsiteY3" fmla="*/ 258418 h 258418"/>
              <a:gd name="connsiteX4" fmla="*/ 0 w 12191999"/>
              <a:gd name="connsiteY4" fmla="*/ 0 h 258418"/>
              <a:gd name="connsiteX0" fmla="*/ 0 w 12191999"/>
              <a:gd name="connsiteY0" fmla="*/ 60325 h 318743"/>
              <a:gd name="connsiteX1" fmla="*/ 12191999 w 12191999"/>
              <a:gd name="connsiteY1" fmla="*/ 0 h 318743"/>
              <a:gd name="connsiteX2" fmla="*/ 12191999 w 12191999"/>
              <a:gd name="connsiteY2" fmla="*/ 318743 h 318743"/>
              <a:gd name="connsiteX3" fmla="*/ 0 w 12191999"/>
              <a:gd name="connsiteY3" fmla="*/ 318743 h 318743"/>
              <a:gd name="connsiteX4" fmla="*/ 0 w 12191999"/>
              <a:gd name="connsiteY4" fmla="*/ 60325 h 318743"/>
              <a:gd name="connsiteX0" fmla="*/ 0 w 12191999"/>
              <a:gd name="connsiteY0" fmla="*/ 228600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228600 h 487018"/>
              <a:gd name="connsiteX0" fmla="*/ 0 w 12191999"/>
              <a:gd name="connsiteY0" fmla="*/ 435429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435429 h 487018"/>
              <a:gd name="connsiteX0" fmla="*/ 0 w 12191999"/>
              <a:gd name="connsiteY0" fmla="*/ 228601 h 280190"/>
              <a:gd name="connsiteX1" fmla="*/ 12181114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1999"/>
              <a:gd name="connsiteY0" fmla="*/ 228601 h 280190"/>
              <a:gd name="connsiteX1" fmla="*/ 12187622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4130"/>
              <a:gd name="connsiteY0" fmla="*/ 225347 h 276936"/>
              <a:gd name="connsiteX1" fmla="*/ 12194130 w 12194130"/>
              <a:gd name="connsiteY1" fmla="*/ 0 h 276936"/>
              <a:gd name="connsiteX2" fmla="*/ 12191999 w 12194130"/>
              <a:gd name="connsiteY2" fmla="*/ 276936 h 276936"/>
              <a:gd name="connsiteX3" fmla="*/ 0 w 12194130"/>
              <a:gd name="connsiteY3" fmla="*/ 276936 h 276936"/>
              <a:gd name="connsiteX4" fmla="*/ 0 w 12194130"/>
              <a:gd name="connsiteY4" fmla="*/ 225347 h 27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4130" h="276936">
                <a:moveTo>
                  <a:pt x="0" y="225347"/>
                </a:moveTo>
                <a:lnTo>
                  <a:pt x="12194130" y="0"/>
                </a:lnTo>
                <a:cubicBezTo>
                  <a:pt x="12193420" y="92312"/>
                  <a:pt x="12192709" y="184624"/>
                  <a:pt x="12191999" y="276936"/>
                </a:cubicBezTo>
                <a:lnTo>
                  <a:pt x="0" y="276936"/>
                </a:lnTo>
                <a:lnTo>
                  <a:pt x="0" y="22534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Rectangle 15"/>
          <p:cNvSpPr/>
          <p:nvPr/>
        </p:nvSpPr>
        <p:spPr>
          <a:xfrm flipH="1" flipV="1">
            <a:off x="-13716" y="911602"/>
            <a:ext cx="9157716" cy="121958"/>
          </a:xfrm>
          <a:custGeom>
            <a:avLst/>
            <a:gdLst>
              <a:gd name="connsiteX0" fmla="*/ 0 w 12191999"/>
              <a:gd name="connsiteY0" fmla="*/ 0 h 258418"/>
              <a:gd name="connsiteX1" fmla="*/ 12191999 w 12191999"/>
              <a:gd name="connsiteY1" fmla="*/ 0 h 258418"/>
              <a:gd name="connsiteX2" fmla="*/ 12191999 w 12191999"/>
              <a:gd name="connsiteY2" fmla="*/ 258418 h 258418"/>
              <a:gd name="connsiteX3" fmla="*/ 0 w 12191999"/>
              <a:gd name="connsiteY3" fmla="*/ 258418 h 258418"/>
              <a:gd name="connsiteX4" fmla="*/ 0 w 12191999"/>
              <a:gd name="connsiteY4" fmla="*/ 0 h 258418"/>
              <a:gd name="connsiteX0" fmla="*/ 0 w 12191999"/>
              <a:gd name="connsiteY0" fmla="*/ 60325 h 318743"/>
              <a:gd name="connsiteX1" fmla="*/ 12191999 w 12191999"/>
              <a:gd name="connsiteY1" fmla="*/ 0 h 318743"/>
              <a:gd name="connsiteX2" fmla="*/ 12191999 w 12191999"/>
              <a:gd name="connsiteY2" fmla="*/ 318743 h 318743"/>
              <a:gd name="connsiteX3" fmla="*/ 0 w 12191999"/>
              <a:gd name="connsiteY3" fmla="*/ 318743 h 318743"/>
              <a:gd name="connsiteX4" fmla="*/ 0 w 12191999"/>
              <a:gd name="connsiteY4" fmla="*/ 60325 h 318743"/>
              <a:gd name="connsiteX0" fmla="*/ 0 w 12191999"/>
              <a:gd name="connsiteY0" fmla="*/ 228600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228600 h 487018"/>
              <a:gd name="connsiteX0" fmla="*/ 0 w 12191999"/>
              <a:gd name="connsiteY0" fmla="*/ 435429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435429 h 487018"/>
              <a:gd name="connsiteX0" fmla="*/ 0 w 12191999"/>
              <a:gd name="connsiteY0" fmla="*/ 228601 h 280190"/>
              <a:gd name="connsiteX1" fmla="*/ 12181114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1999"/>
              <a:gd name="connsiteY0" fmla="*/ 228601 h 280190"/>
              <a:gd name="connsiteX1" fmla="*/ 12187622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4130"/>
              <a:gd name="connsiteY0" fmla="*/ 225347 h 276936"/>
              <a:gd name="connsiteX1" fmla="*/ 12194130 w 12194130"/>
              <a:gd name="connsiteY1" fmla="*/ 0 h 276936"/>
              <a:gd name="connsiteX2" fmla="*/ 12191999 w 12194130"/>
              <a:gd name="connsiteY2" fmla="*/ 276936 h 276936"/>
              <a:gd name="connsiteX3" fmla="*/ 0 w 12194130"/>
              <a:gd name="connsiteY3" fmla="*/ 276936 h 276936"/>
              <a:gd name="connsiteX4" fmla="*/ 0 w 12194130"/>
              <a:gd name="connsiteY4" fmla="*/ 225347 h 27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4130" h="276936">
                <a:moveTo>
                  <a:pt x="0" y="225347"/>
                </a:moveTo>
                <a:lnTo>
                  <a:pt x="12194130" y="0"/>
                </a:lnTo>
                <a:cubicBezTo>
                  <a:pt x="12193420" y="92312"/>
                  <a:pt x="12192709" y="184624"/>
                  <a:pt x="12191999" y="276936"/>
                </a:cubicBezTo>
                <a:lnTo>
                  <a:pt x="0" y="276936"/>
                </a:lnTo>
                <a:lnTo>
                  <a:pt x="0" y="22534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476875" y="1558529"/>
            <a:ext cx="7964091" cy="130805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  <a:lvl3pPr>
              <a:spcAft>
                <a:spcPts val="450"/>
              </a:spcAft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0392"/>
            <a:ext cx="9144000" cy="1068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-6857"/>
            <a:ext cx="7886700" cy="105851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headline</a:t>
            </a:r>
          </a:p>
        </p:txBody>
      </p:sp>
      <p:sp>
        <p:nvSpPr>
          <p:cNvPr id="8" name="Rectangle 15"/>
          <p:cNvSpPr/>
          <p:nvPr/>
        </p:nvSpPr>
        <p:spPr>
          <a:xfrm flipV="1">
            <a:off x="-1598" y="1089207"/>
            <a:ext cx="9145598" cy="207702"/>
          </a:xfrm>
          <a:custGeom>
            <a:avLst/>
            <a:gdLst>
              <a:gd name="connsiteX0" fmla="*/ 0 w 12191999"/>
              <a:gd name="connsiteY0" fmla="*/ 0 h 258418"/>
              <a:gd name="connsiteX1" fmla="*/ 12191999 w 12191999"/>
              <a:gd name="connsiteY1" fmla="*/ 0 h 258418"/>
              <a:gd name="connsiteX2" fmla="*/ 12191999 w 12191999"/>
              <a:gd name="connsiteY2" fmla="*/ 258418 h 258418"/>
              <a:gd name="connsiteX3" fmla="*/ 0 w 12191999"/>
              <a:gd name="connsiteY3" fmla="*/ 258418 h 258418"/>
              <a:gd name="connsiteX4" fmla="*/ 0 w 12191999"/>
              <a:gd name="connsiteY4" fmla="*/ 0 h 258418"/>
              <a:gd name="connsiteX0" fmla="*/ 0 w 12191999"/>
              <a:gd name="connsiteY0" fmla="*/ 60325 h 318743"/>
              <a:gd name="connsiteX1" fmla="*/ 12191999 w 12191999"/>
              <a:gd name="connsiteY1" fmla="*/ 0 h 318743"/>
              <a:gd name="connsiteX2" fmla="*/ 12191999 w 12191999"/>
              <a:gd name="connsiteY2" fmla="*/ 318743 h 318743"/>
              <a:gd name="connsiteX3" fmla="*/ 0 w 12191999"/>
              <a:gd name="connsiteY3" fmla="*/ 318743 h 318743"/>
              <a:gd name="connsiteX4" fmla="*/ 0 w 12191999"/>
              <a:gd name="connsiteY4" fmla="*/ 60325 h 318743"/>
              <a:gd name="connsiteX0" fmla="*/ 0 w 12191999"/>
              <a:gd name="connsiteY0" fmla="*/ 228600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228600 h 487018"/>
              <a:gd name="connsiteX0" fmla="*/ 0 w 12191999"/>
              <a:gd name="connsiteY0" fmla="*/ 435429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435429 h 487018"/>
              <a:gd name="connsiteX0" fmla="*/ 0 w 12191999"/>
              <a:gd name="connsiteY0" fmla="*/ 228601 h 280190"/>
              <a:gd name="connsiteX1" fmla="*/ 12181114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1999"/>
              <a:gd name="connsiteY0" fmla="*/ 228601 h 280190"/>
              <a:gd name="connsiteX1" fmla="*/ 12187622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4130"/>
              <a:gd name="connsiteY0" fmla="*/ 225347 h 276936"/>
              <a:gd name="connsiteX1" fmla="*/ 12194130 w 12194130"/>
              <a:gd name="connsiteY1" fmla="*/ 0 h 276936"/>
              <a:gd name="connsiteX2" fmla="*/ 12191999 w 12194130"/>
              <a:gd name="connsiteY2" fmla="*/ 276936 h 276936"/>
              <a:gd name="connsiteX3" fmla="*/ 0 w 12194130"/>
              <a:gd name="connsiteY3" fmla="*/ 276936 h 276936"/>
              <a:gd name="connsiteX4" fmla="*/ 0 w 12194130"/>
              <a:gd name="connsiteY4" fmla="*/ 225347 h 27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4130" h="276936">
                <a:moveTo>
                  <a:pt x="0" y="225347"/>
                </a:moveTo>
                <a:lnTo>
                  <a:pt x="12194130" y="0"/>
                </a:lnTo>
                <a:cubicBezTo>
                  <a:pt x="12193420" y="92312"/>
                  <a:pt x="12192709" y="184624"/>
                  <a:pt x="12191999" y="276936"/>
                </a:cubicBezTo>
                <a:lnTo>
                  <a:pt x="0" y="276936"/>
                </a:lnTo>
                <a:lnTo>
                  <a:pt x="0" y="22534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Rectangle 15"/>
          <p:cNvSpPr/>
          <p:nvPr/>
        </p:nvSpPr>
        <p:spPr>
          <a:xfrm flipH="1" flipV="1">
            <a:off x="-13716" y="1058518"/>
            <a:ext cx="9157716" cy="207702"/>
          </a:xfrm>
          <a:custGeom>
            <a:avLst/>
            <a:gdLst>
              <a:gd name="connsiteX0" fmla="*/ 0 w 12191999"/>
              <a:gd name="connsiteY0" fmla="*/ 0 h 258418"/>
              <a:gd name="connsiteX1" fmla="*/ 12191999 w 12191999"/>
              <a:gd name="connsiteY1" fmla="*/ 0 h 258418"/>
              <a:gd name="connsiteX2" fmla="*/ 12191999 w 12191999"/>
              <a:gd name="connsiteY2" fmla="*/ 258418 h 258418"/>
              <a:gd name="connsiteX3" fmla="*/ 0 w 12191999"/>
              <a:gd name="connsiteY3" fmla="*/ 258418 h 258418"/>
              <a:gd name="connsiteX4" fmla="*/ 0 w 12191999"/>
              <a:gd name="connsiteY4" fmla="*/ 0 h 258418"/>
              <a:gd name="connsiteX0" fmla="*/ 0 w 12191999"/>
              <a:gd name="connsiteY0" fmla="*/ 60325 h 318743"/>
              <a:gd name="connsiteX1" fmla="*/ 12191999 w 12191999"/>
              <a:gd name="connsiteY1" fmla="*/ 0 h 318743"/>
              <a:gd name="connsiteX2" fmla="*/ 12191999 w 12191999"/>
              <a:gd name="connsiteY2" fmla="*/ 318743 h 318743"/>
              <a:gd name="connsiteX3" fmla="*/ 0 w 12191999"/>
              <a:gd name="connsiteY3" fmla="*/ 318743 h 318743"/>
              <a:gd name="connsiteX4" fmla="*/ 0 w 12191999"/>
              <a:gd name="connsiteY4" fmla="*/ 60325 h 318743"/>
              <a:gd name="connsiteX0" fmla="*/ 0 w 12191999"/>
              <a:gd name="connsiteY0" fmla="*/ 228600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228600 h 487018"/>
              <a:gd name="connsiteX0" fmla="*/ 0 w 12191999"/>
              <a:gd name="connsiteY0" fmla="*/ 435429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435429 h 487018"/>
              <a:gd name="connsiteX0" fmla="*/ 0 w 12191999"/>
              <a:gd name="connsiteY0" fmla="*/ 228601 h 280190"/>
              <a:gd name="connsiteX1" fmla="*/ 12181114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1999"/>
              <a:gd name="connsiteY0" fmla="*/ 228601 h 280190"/>
              <a:gd name="connsiteX1" fmla="*/ 12187622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4130"/>
              <a:gd name="connsiteY0" fmla="*/ 225347 h 276936"/>
              <a:gd name="connsiteX1" fmla="*/ 12194130 w 12194130"/>
              <a:gd name="connsiteY1" fmla="*/ 0 h 276936"/>
              <a:gd name="connsiteX2" fmla="*/ 12191999 w 12194130"/>
              <a:gd name="connsiteY2" fmla="*/ 276936 h 276936"/>
              <a:gd name="connsiteX3" fmla="*/ 0 w 12194130"/>
              <a:gd name="connsiteY3" fmla="*/ 276936 h 276936"/>
              <a:gd name="connsiteX4" fmla="*/ 0 w 12194130"/>
              <a:gd name="connsiteY4" fmla="*/ 225347 h 27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4130" h="276936">
                <a:moveTo>
                  <a:pt x="0" y="225347"/>
                </a:moveTo>
                <a:lnTo>
                  <a:pt x="12194130" y="0"/>
                </a:lnTo>
                <a:cubicBezTo>
                  <a:pt x="12193420" y="92312"/>
                  <a:pt x="12192709" y="184624"/>
                  <a:pt x="12191999" y="276936"/>
                </a:cubicBezTo>
                <a:lnTo>
                  <a:pt x="0" y="276936"/>
                </a:lnTo>
                <a:lnTo>
                  <a:pt x="0" y="22534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5" hasCustomPrompt="1"/>
          </p:nvPr>
        </p:nvSpPr>
        <p:spPr>
          <a:xfrm>
            <a:off x="5026819" y="1537747"/>
            <a:ext cx="3488531" cy="27608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pPr lvl="0"/>
            <a:r>
              <a:rPr lang="en-US" dirty="0"/>
              <a:t>Click on media icon or drag an object here</a:t>
            </a:r>
          </a:p>
        </p:txBody>
      </p:sp>
      <p:sp>
        <p:nvSpPr>
          <p:cNvPr id="10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628650" y="1537747"/>
            <a:ext cx="3782832" cy="121623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685800"/>
            <a:fld id="{A71D81B3-57D7-9045-9277-56B2DFF195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ngl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0392"/>
            <a:ext cx="9144000" cy="9322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845929" y="921895"/>
            <a:ext cx="5298071" cy="4232460"/>
          </a:xfrm>
          <a:custGeom>
            <a:avLst/>
            <a:gdLst>
              <a:gd name="connsiteX0" fmla="*/ 0 w 10541937"/>
              <a:gd name="connsiteY0" fmla="*/ 0 h 5270968"/>
              <a:gd name="connsiteX1" fmla="*/ 10541937 w 10541937"/>
              <a:gd name="connsiteY1" fmla="*/ 0 h 5270968"/>
              <a:gd name="connsiteX2" fmla="*/ 5270969 w 10541937"/>
              <a:gd name="connsiteY2" fmla="*/ 5270968 h 5270968"/>
              <a:gd name="connsiteX0" fmla="*/ 0 w 10541937"/>
              <a:gd name="connsiteY0" fmla="*/ 0 h 5270968"/>
              <a:gd name="connsiteX1" fmla="*/ 10541937 w 10541937"/>
              <a:gd name="connsiteY1" fmla="*/ 0 h 5270968"/>
              <a:gd name="connsiteX2" fmla="*/ 5270969 w 10541937"/>
              <a:gd name="connsiteY2" fmla="*/ 5270968 h 5270968"/>
              <a:gd name="connsiteX3" fmla="*/ 91440 w 10541937"/>
              <a:gd name="connsiteY3" fmla="*/ 91440 h 5270968"/>
              <a:gd name="connsiteX0" fmla="*/ 0 w 10565640"/>
              <a:gd name="connsiteY0" fmla="*/ 0 h 580981"/>
              <a:gd name="connsiteX1" fmla="*/ 10541937 w 10565640"/>
              <a:gd name="connsiteY1" fmla="*/ 0 h 580981"/>
              <a:gd name="connsiteX2" fmla="*/ 10565640 w 10565640"/>
              <a:gd name="connsiteY2" fmla="*/ 580981 h 580981"/>
              <a:gd name="connsiteX3" fmla="*/ 91440 w 10565640"/>
              <a:gd name="connsiteY3" fmla="*/ 91440 h 580981"/>
              <a:gd name="connsiteX0" fmla="*/ 0 w 10565640"/>
              <a:gd name="connsiteY0" fmla="*/ 0 h 4459807"/>
              <a:gd name="connsiteX1" fmla="*/ 10541937 w 10565640"/>
              <a:gd name="connsiteY1" fmla="*/ 0 h 4459807"/>
              <a:gd name="connsiteX2" fmla="*/ 10565640 w 10565640"/>
              <a:gd name="connsiteY2" fmla="*/ 4459807 h 4459807"/>
              <a:gd name="connsiteX3" fmla="*/ 91440 w 10565640"/>
              <a:gd name="connsiteY3" fmla="*/ 91440 h 4459807"/>
              <a:gd name="connsiteX0" fmla="*/ 0 w 11391550"/>
              <a:gd name="connsiteY0" fmla="*/ 0 h 4489304"/>
              <a:gd name="connsiteX1" fmla="*/ 10541937 w 11391550"/>
              <a:gd name="connsiteY1" fmla="*/ 0 h 4489304"/>
              <a:gd name="connsiteX2" fmla="*/ 11391550 w 11391550"/>
              <a:gd name="connsiteY2" fmla="*/ 4489304 h 4489304"/>
              <a:gd name="connsiteX3" fmla="*/ 91440 w 11391550"/>
              <a:gd name="connsiteY3" fmla="*/ 91440 h 4489304"/>
              <a:gd name="connsiteX0" fmla="*/ 0 w 11391550"/>
              <a:gd name="connsiteY0" fmla="*/ 0 h 4489304"/>
              <a:gd name="connsiteX1" fmla="*/ 11338350 w 11391550"/>
              <a:gd name="connsiteY1" fmla="*/ 0 h 4489304"/>
              <a:gd name="connsiteX2" fmla="*/ 11391550 w 11391550"/>
              <a:gd name="connsiteY2" fmla="*/ 4489304 h 4489304"/>
              <a:gd name="connsiteX3" fmla="*/ 91440 w 11391550"/>
              <a:gd name="connsiteY3" fmla="*/ 91440 h 4489304"/>
              <a:gd name="connsiteX0" fmla="*/ 0 w 11376802"/>
              <a:gd name="connsiteY0" fmla="*/ 0 h 4504053"/>
              <a:gd name="connsiteX1" fmla="*/ 11338350 w 11376802"/>
              <a:gd name="connsiteY1" fmla="*/ 0 h 4504053"/>
              <a:gd name="connsiteX2" fmla="*/ 11376802 w 11376802"/>
              <a:gd name="connsiteY2" fmla="*/ 4504053 h 4504053"/>
              <a:gd name="connsiteX3" fmla="*/ 91440 w 11376802"/>
              <a:gd name="connsiteY3" fmla="*/ 91440 h 4504053"/>
              <a:gd name="connsiteX0" fmla="*/ 0 w 11347305"/>
              <a:gd name="connsiteY0" fmla="*/ 0 h 4518802"/>
              <a:gd name="connsiteX1" fmla="*/ 11338350 w 11347305"/>
              <a:gd name="connsiteY1" fmla="*/ 0 h 4518802"/>
              <a:gd name="connsiteX2" fmla="*/ 11347305 w 11347305"/>
              <a:gd name="connsiteY2" fmla="*/ 4518802 h 4518802"/>
              <a:gd name="connsiteX3" fmla="*/ 91440 w 11347305"/>
              <a:gd name="connsiteY3" fmla="*/ 91440 h 4518802"/>
              <a:gd name="connsiteX0" fmla="*/ 0 w 11347305"/>
              <a:gd name="connsiteY0" fmla="*/ 0 h 6860220"/>
              <a:gd name="connsiteX1" fmla="*/ 11338350 w 11347305"/>
              <a:gd name="connsiteY1" fmla="*/ 0 h 6860220"/>
              <a:gd name="connsiteX2" fmla="*/ 11347305 w 11347305"/>
              <a:gd name="connsiteY2" fmla="*/ 6860220 h 6860220"/>
              <a:gd name="connsiteX3" fmla="*/ 91440 w 11347305"/>
              <a:gd name="connsiteY3" fmla="*/ 91440 h 6860220"/>
              <a:gd name="connsiteX0" fmla="*/ 0 w 11347305"/>
              <a:gd name="connsiteY0" fmla="*/ 0 h 6860220"/>
              <a:gd name="connsiteX1" fmla="*/ 11338350 w 11347305"/>
              <a:gd name="connsiteY1" fmla="*/ 0 h 6860220"/>
              <a:gd name="connsiteX2" fmla="*/ 11347305 w 11347305"/>
              <a:gd name="connsiteY2" fmla="*/ 6860220 h 6860220"/>
              <a:gd name="connsiteX3" fmla="*/ 91440 w 11347305"/>
              <a:gd name="connsiteY3" fmla="*/ 91440 h 6860220"/>
              <a:gd name="connsiteX0" fmla="*/ 0 w 11347305"/>
              <a:gd name="connsiteY0" fmla="*/ 0 h 6860220"/>
              <a:gd name="connsiteX1" fmla="*/ 11338350 w 11347305"/>
              <a:gd name="connsiteY1" fmla="*/ 0 h 6860220"/>
              <a:gd name="connsiteX2" fmla="*/ 11347305 w 11347305"/>
              <a:gd name="connsiteY2" fmla="*/ 6860220 h 6860220"/>
              <a:gd name="connsiteX3" fmla="*/ 91440 w 11347305"/>
              <a:gd name="connsiteY3" fmla="*/ 91440 h 6860220"/>
              <a:gd name="connsiteX0" fmla="*/ 0 w 11347305"/>
              <a:gd name="connsiteY0" fmla="*/ 0 h 6860220"/>
              <a:gd name="connsiteX1" fmla="*/ 11338350 w 11347305"/>
              <a:gd name="connsiteY1" fmla="*/ 0 h 6860220"/>
              <a:gd name="connsiteX2" fmla="*/ 11347305 w 11347305"/>
              <a:gd name="connsiteY2" fmla="*/ 6860220 h 6860220"/>
              <a:gd name="connsiteX3" fmla="*/ 91440 w 11347305"/>
              <a:gd name="connsiteY3" fmla="*/ 91440 h 6860220"/>
              <a:gd name="connsiteX0" fmla="*/ 0 w 11347305"/>
              <a:gd name="connsiteY0" fmla="*/ 0 h 6860220"/>
              <a:gd name="connsiteX1" fmla="*/ 11338350 w 11347305"/>
              <a:gd name="connsiteY1" fmla="*/ 0 h 6860220"/>
              <a:gd name="connsiteX2" fmla="*/ 11347305 w 11347305"/>
              <a:gd name="connsiteY2" fmla="*/ 6860220 h 6860220"/>
              <a:gd name="connsiteX3" fmla="*/ 91440 w 11347305"/>
              <a:gd name="connsiteY3" fmla="*/ 91440 h 6860220"/>
              <a:gd name="connsiteX4" fmla="*/ 0 w 11347305"/>
              <a:gd name="connsiteY4" fmla="*/ 0 h 6860220"/>
              <a:gd name="connsiteX0" fmla="*/ 0 w 11347305"/>
              <a:gd name="connsiteY0" fmla="*/ 0 h 6860220"/>
              <a:gd name="connsiteX1" fmla="*/ 11338350 w 11347305"/>
              <a:gd name="connsiteY1" fmla="*/ 0 h 6860220"/>
              <a:gd name="connsiteX2" fmla="*/ 11347305 w 11347305"/>
              <a:gd name="connsiteY2" fmla="*/ 6860220 h 6860220"/>
              <a:gd name="connsiteX3" fmla="*/ 468630 w 11347305"/>
              <a:gd name="connsiteY3" fmla="*/ 445770 h 6860220"/>
              <a:gd name="connsiteX4" fmla="*/ 0 w 11347305"/>
              <a:gd name="connsiteY4" fmla="*/ 0 h 6860220"/>
              <a:gd name="connsiteX0" fmla="*/ 0 w 11347305"/>
              <a:gd name="connsiteY0" fmla="*/ 0 h 6860220"/>
              <a:gd name="connsiteX1" fmla="*/ 11338350 w 11347305"/>
              <a:gd name="connsiteY1" fmla="*/ 0 h 6860220"/>
              <a:gd name="connsiteX2" fmla="*/ 11347305 w 11347305"/>
              <a:gd name="connsiteY2" fmla="*/ 6860220 h 6860220"/>
              <a:gd name="connsiteX3" fmla="*/ 0 w 11347305"/>
              <a:gd name="connsiteY3" fmla="*/ 0 h 6860220"/>
              <a:gd name="connsiteX0" fmla="*/ 0 w 11347305"/>
              <a:gd name="connsiteY0" fmla="*/ 13 h 6860233"/>
              <a:gd name="connsiteX1" fmla="*/ 11338350 w 11347305"/>
              <a:gd name="connsiteY1" fmla="*/ 13 h 6860233"/>
              <a:gd name="connsiteX2" fmla="*/ 11347305 w 11347305"/>
              <a:gd name="connsiteY2" fmla="*/ 6860233 h 6860233"/>
              <a:gd name="connsiteX3" fmla="*/ 0 w 11347305"/>
              <a:gd name="connsiteY3" fmla="*/ 13 h 6860233"/>
              <a:gd name="connsiteX0" fmla="*/ 0 w 11335875"/>
              <a:gd name="connsiteY0" fmla="*/ 22860 h 6860220"/>
              <a:gd name="connsiteX1" fmla="*/ 11326920 w 11335875"/>
              <a:gd name="connsiteY1" fmla="*/ 0 h 6860220"/>
              <a:gd name="connsiteX2" fmla="*/ 11335875 w 11335875"/>
              <a:gd name="connsiteY2" fmla="*/ 6860220 h 6860220"/>
              <a:gd name="connsiteX3" fmla="*/ 0 w 11335875"/>
              <a:gd name="connsiteY3" fmla="*/ 22860 h 6860220"/>
              <a:gd name="connsiteX0" fmla="*/ 0 w 11335875"/>
              <a:gd name="connsiteY0" fmla="*/ 22860 h 6860220"/>
              <a:gd name="connsiteX1" fmla="*/ 11326920 w 11335875"/>
              <a:gd name="connsiteY1" fmla="*/ 0 h 6860220"/>
              <a:gd name="connsiteX2" fmla="*/ 11335875 w 11335875"/>
              <a:gd name="connsiteY2" fmla="*/ 6860220 h 6860220"/>
              <a:gd name="connsiteX3" fmla="*/ 0 w 11335875"/>
              <a:gd name="connsiteY3" fmla="*/ 22860 h 6860220"/>
              <a:gd name="connsiteX0" fmla="*/ 14876 w 11350751"/>
              <a:gd name="connsiteY0" fmla="*/ 22860 h 7171445"/>
              <a:gd name="connsiteX1" fmla="*/ 11341796 w 11350751"/>
              <a:gd name="connsiteY1" fmla="*/ 0 h 7171445"/>
              <a:gd name="connsiteX2" fmla="*/ 11350751 w 11350751"/>
              <a:gd name="connsiteY2" fmla="*/ 6860220 h 7171445"/>
              <a:gd name="connsiteX3" fmla="*/ 8988551 w 11350751"/>
              <a:gd name="connsiteY3" fmla="*/ 5396324 h 7171445"/>
              <a:gd name="connsiteX4" fmla="*/ 14876 w 11350751"/>
              <a:gd name="connsiteY4" fmla="*/ 22860 h 7171445"/>
              <a:gd name="connsiteX0" fmla="*/ 20146 w 11356021"/>
              <a:gd name="connsiteY0" fmla="*/ 22860 h 7627460"/>
              <a:gd name="connsiteX1" fmla="*/ 11347066 w 11356021"/>
              <a:gd name="connsiteY1" fmla="*/ 0 h 7627460"/>
              <a:gd name="connsiteX2" fmla="*/ 11356021 w 11356021"/>
              <a:gd name="connsiteY2" fmla="*/ 6860220 h 7627460"/>
              <a:gd name="connsiteX3" fmla="*/ 6959281 w 11356021"/>
              <a:gd name="connsiteY3" fmla="*/ 6860220 h 7627460"/>
              <a:gd name="connsiteX4" fmla="*/ 20146 w 11356021"/>
              <a:gd name="connsiteY4" fmla="*/ 22860 h 7627460"/>
              <a:gd name="connsiteX0" fmla="*/ 20146 w 11356021"/>
              <a:gd name="connsiteY0" fmla="*/ 22860 h 7291655"/>
              <a:gd name="connsiteX1" fmla="*/ 11347066 w 11356021"/>
              <a:gd name="connsiteY1" fmla="*/ 0 h 7291655"/>
              <a:gd name="connsiteX2" fmla="*/ 11356021 w 11356021"/>
              <a:gd name="connsiteY2" fmla="*/ 6860220 h 7291655"/>
              <a:gd name="connsiteX3" fmla="*/ 6959281 w 11356021"/>
              <a:gd name="connsiteY3" fmla="*/ 6860220 h 7291655"/>
              <a:gd name="connsiteX4" fmla="*/ 20146 w 11356021"/>
              <a:gd name="connsiteY4" fmla="*/ 22860 h 7291655"/>
              <a:gd name="connsiteX0" fmla="*/ 20146 w 11356021"/>
              <a:gd name="connsiteY0" fmla="*/ 22860 h 7261230"/>
              <a:gd name="connsiteX1" fmla="*/ 11347066 w 11356021"/>
              <a:gd name="connsiteY1" fmla="*/ 0 h 7261230"/>
              <a:gd name="connsiteX2" fmla="*/ 11356021 w 11356021"/>
              <a:gd name="connsiteY2" fmla="*/ 6860220 h 7261230"/>
              <a:gd name="connsiteX3" fmla="*/ 6959281 w 11356021"/>
              <a:gd name="connsiteY3" fmla="*/ 6860220 h 7261230"/>
              <a:gd name="connsiteX4" fmla="*/ 20146 w 11356021"/>
              <a:gd name="connsiteY4" fmla="*/ 22860 h 7261230"/>
              <a:gd name="connsiteX0" fmla="*/ 20146 w 11356021"/>
              <a:gd name="connsiteY0" fmla="*/ 22860 h 6860807"/>
              <a:gd name="connsiteX1" fmla="*/ 11347066 w 11356021"/>
              <a:gd name="connsiteY1" fmla="*/ 0 h 6860807"/>
              <a:gd name="connsiteX2" fmla="*/ 11356021 w 11356021"/>
              <a:gd name="connsiteY2" fmla="*/ 6860220 h 6860807"/>
              <a:gd name="connsiteX3" fmla="*/ 6959281 w 11356021"/>
              <a:gd name="connsiteY3" fmla="*/ 6860220 h 6860807"/>
              <a:gd name="connsiteX4" fmla="*/ 20146 w 11356021"/>
              <a:gd name="connsiteY4" fmla="*/ 22860 h 6860807"/>
              <a:gd name="connsiteX0" fmla="*/ 20146 w 11356021"/>
              <a:gd name="connsiteY0" fmla="*/ 22860 h 6860221"/>
              <a:gd name="connsiteX1" fmla="*/ 11347066 w 11356021"/>
              <a:gd name="connsiteY1" fmla="*/ 0 h 6860221"/>
              <a:gd name="connsiteX2" fmla="*/ 11356021 w 11356021"/>
              <a:gd name="connsiteY2" fmla="*/ 6860220 h 6860221"/>
              <a:gd name="connsiteX3" fmla="*/ 6959281 w 11356021"/>
              <a:gd name="connsiteY3" fmla="*/ 6831517 h 6860221"/>
              <a:gd name="connsiteX4" fmla="*/ 20146 w 11356021"/>
              <a:gd name="connsiteY4" fmla="*/ 22860 h 6860221"/>
              <a:gd name="connsiteX0" fmla="*/ 0 w 11335875"/>
              <a:gd name="connsiteY0" fmla="*/ 22860 h 6860220"/>
              <a:gd name="connsiteX1" fmla="*/ 11326920 w 11335875"/>
              <a:gd name="connsiteY1" fmla="*/ 0 h 6860220"/>
              <a:gd name="connsiteX2" fmla="*/ 11335875 w 11335875"/>
              <a:gd name="connsiteY2" fmla="*/ 6860220 h 6860220"/>
              <a:gd name="connsiteX3" fmla="*/ 6939135 w 11335875"/>
              <a:gd name="connsiteY3" fmla="*/ 6831517 h 6860220"/>
              <a:gd name="connsiteX4" fmla="*/ 0 w 11335875"/>
              <a:gd name="connsiteY4" fmla="*/ 22860 h 6860220"/>
              <a:gd name="connsiteX0" fmla="*/ 0 w 6455265"/>
              <a:gd name="connsiteY0" fmla="*/ 22860 h 6860220"/>
              <a:gd name="connsiteX1" fmla="*/ 6446310 w 6455265"/>
              <a:gd name="connsiteY1" fmla="*/ 0 h 6860220"/>
              <a:gd name="connsiteX2" fmla="*/ 6455265 w 6455265"/>
              <a:gd name="connsiteY2" fmla="*/ 6860220 h 6860220"/>
              <a:gd name="connsiteX3" fmla="*/ 2058525 w 6455265"/>
              <a:gd name="connsiteY3" fmla="*/ 6831517 h 6860220"/>
              <a:gd name="connsiteX4" fmla="*/ 0 w 6455265"/>
              <a:gd name="connsiteY4" fmla="*/ 22860 h 6860220"/>
              <a:gd name="connsiteX0" fmla="*/ 0 w 6455265"/>
              <a:gd name="connsiteY0" fmla="*/ 22860 h 6860220"/>
              <a:gd name="connsiteX1" fmla="*/ 6446310 w 6455265"/>
              <a:gd name="connsiteY1" fmla="*/ 0 h 6860220"/>
              <a:gd name="connsiteX2" fmla="*/ 6455265 w 6455265"/>
              <a:gd name="connsiteY2" fmla="*/ 6860220 h 6860220"/>
              <a:gd name="connsiteX3" fmla="*/ 2058525 w 6455265"/>
              <a:gd name="connsiteY3" fmla="*/ 6831517 h 6860220"/>
              <a:gd name="connsiteX4" fmla="*/ 0 w 6455265"/>
              <a:gd name="connsiteY4" fmla="*/ 22860 h 6860220"/>
              <a:gd name="connsiteX0" fmla="*/ 0 w 7026765"/>
              <a:gd name="connsiteY0" fmla="*/ 22860 h 6860220"/>
              <a:gd name="connsiteX1" fmla="*/ 7017810 w 7026765"/>
              <a:gd name="connsiteY1" fmla="*/ 0 h 6860220"/>
              <a:gd name="connsiteX2" fmla="*/ 7026765 w 7026765"/>
              <a:gd name="connsiteY2" fmla="*/ 6860220 h 6860220"/>
              <a:gd name="connsiteX3" fmla="*/ 2630025 w 7026765"/>
              <a:gd name="connsiteY3" fmla="*/ 6831517 h 6860220"/>
              <a:gd name="connsiteX4" fmla="*/ 0 w 7026765"/>
              <a:gd name="connsiteY4" fmla="*/ 22860 h 6860220"/>
              <a:gd name="connsiteX0" fmla="*/ 0 w 7026765"/>
              <a:gd name="connsiteY0" fmla="*/ 22860 h 6860220"/>
              <a:gd name="connsiteX1" fmla="*/ 7017810 w 7026765"/>
              <a:gd name="connsiteY1" fmla="*/ 0 h 6860220"/>
              <a:gd name="connsiteX2" fmla="*/ 7026765 w 7026765"/>
              <a:gd name="connsiteY2" fmla="*/ 6860220 h 6860220"/>
              <a:gd name="connsiteX3" fmla="*/ 2630025 w 7026765"/>
              <a:gd name="connsiteY3" fmla="*/ 6831517 h 6860220"/>
              <a:gd name="connsiteX4" fmla="*/ 0 w 7026765"/>
              <a:gd name="connsiteY4" fmla="*/ 22860 h 6860220"/>
              <a:gd name="connsiteX0" fmla="*/ 0 w 7026765"/>
              <a:gd name="connsiteY0" fmla="*/ 22860 h 6860220"/>
              <a:gd name="connsiteX1" fmla="*/ 7017810 w 7026765"/>
              <a:gd name="connsiteY1" fmla="*/ 0 h 6860220"/>
              <a:gd name="connsiteX2" fmla="*/ 7026765 w 7026765"/>
              <a:gd name="connsiteY2" fmla="*/ 6860220 h 6860220"/>
              <a:gd name="connsiteX3" fmla="*/ 2630025 w 7026765"/>
              <a:gd name="connsiteY3" fmla="*/ 6845869 h 6860220"/>
              <a:gd name="connsiteX4" fmla="*/ 0 w 7026765"/>
              <a:gd name="connsiteY4" fmla="*/ 22860 h 6860220"/>
              <a:gd name="connsiteX0" fmla="*/ 0 w 7026765"/>
              <a:gd name="connsiteY0" fmla="*/ 22860 h 6860809"/>
              <a:gd name="connsiteX1" fmla="*/ 7017810 w 7026765"/>
              <a:gd name="connsiteY1" fmla="*/ 0 h 6860809"/>
              <a:gd name="connsiteX2" fmla="*/ 7026765 w 7026765"/>
              <a:gd name="connsiteY2" fmla="*/ 6860220 h 6860809"/>
              <a:gd name="connsiteX3" fmla="*/ 2641455 w 7026765"/>
              <a:gd name="connsiteY3" fmla="*/ 6860221 h 6860809"/>
              <a:gd name="connsiteX4" fmla="*/ 0 w 7026765"/>
              <a:gd name="connsiteY4" fmla="*/ 22860 h 6860809"/>
              <a:gd name="connsiteX0" fmla="*/ 0 w 7026765"/>
              <a:gd name="connsiteY0" fmla="*/ 22860 h 6860809"/>
              <a:gd name="connsiteX1" fmla="*/ 7017810 w 7026765"/>
              <a:gd name="connsiteY1" fmla="*/ 0 h 6860809"/>
              <a:gd name="connsiteX2" fmla="*/ 7026765 w 7026765"/>
              <a:gd name="connsiteY2" fmla="*/ 6860220 h 6860809"/>
              <a:gd name="connsiteX3" fmla="*/ 2641455 w 7026765"/>
              <a:gd name="connsiteY3" fmla="*/ 6860221 h 6860809"/>
              <a:gd name="connsiteX4" fmla="*/ 0 w 7026765"/>
              <a:gd name="connsiteY4" fmla="*/ 22860 h 6860809"/>
              <a:gd name="connsiteX0" fmla="*/ 0 w 7026765"/>
              <a:gd name="connsiteY0" fmla="*/ 22860 h 6860220"/>
              <a:gd name="connsiteX1" fmla="*/ 7017810 w 7026765"/>
              <a:gd name="connsiteY1" fmla="*/ 0 h 6860220"/>
              <a:gd name="connsiteX2" fmla="*/ 7026765 w 7026765"/>
              <a:gd name="connsiteY2" fmla="*/ 6860220 h 6860220"/>
              <a:gd name="connsiteX3" fmla="*/ 2641455 w 7026765"/>
              <a:gd name="connsiteY3" fmla="*/ 6831518 h 6860220"/>
              <a:gd name="connsiteX4" fmla="*/ 0 w 7026765"/>
              <a:gd name="connsiteY4" fmla="*/ 22860 h 6860220"/>
              <a:gd name="connsiteX0" fmla="*/ 0 w 7026765"/>
              <a:gd name="connsiteY0" fmla="*/ 22860 h 6860220"/>
              <a:gd name="connsiteX1" fmla="*/ 7017810 w 7026765"/>
              <a:gd name="connsiteY1" fmla="*/ 0 h 6860220"/>
              <a:gd name="connsiteX2" fmla="*/ 7026765 w 7026765"/>
              <a:gd name="connsiteY2" fmla="*/ 6860220 h 6860220"/>
              <a:gd name="connsiteX3" fmla="*/ 2641455 w 7026765"/>
              <a:gd name="connsiteY3" fmla="*/ 6831518 h 6860220"/>
              <a:gd name="connsiteX4" fmla="*/ 0 w 7026765"/>
              <a:gd name="connsiteY4" fmla="*/ 22860 h 6860220"/>
              <a:gd name="connsiteX0" fmla="*/ 0 w 7026765"/>
              <a:gd name="connsiteY0" fmla="*/ 22860 h 6870522"/>
              <a:gd name="connsiteX1" fmla="*/ 7017810 w 7026765"/>
              <a:gd name="connsiteY1" fmla="*/ 0 h 6870522"/>
              <a:gd name="connsiteX2" fmla="*/ 7026765 w 7026765"/>
              <a:gd name="connsiteY2" fmla="*/ 6860220 h 6870522"/>
              <a:gd name="connsiteX3" fmla="*/ 2641455 w 7026765"/>
              <a:gd name="connsiteY3" fmla="*/ 6870047 h 6870522"/>
              <a:gd name="connsiteX4" fmla="*/ 0 w 7026765"/>
              <a:gd name="connsiteY4" fmla="*/ 22860 h 6870522"/>
              <a:gd name="connsiteX0" fmla="*/ 0 w 7026765"/>
              <a:gd name="connsiteY0" fmla="*/ 22860 h 6862902"/>
              <a:gd name="connsiteX1" fmla="*/ 7017810 w 7026765"/>
              <a:gd name="connsiteY1" fmla="*/ 0 h 6862902"/>
              <a:gd name="connsiteX2" fmla="*/ 7026765 w 7026765"/>
              <a:gd name="connsiteY2" fmla="*/ 6860220 h 6862902"/>
              <a:gd name="connsiteX3" fmla="*/ 2647592 w 7026765"/>
              <a:gd name="connsiteY3" fmla="*/ 6862343 h 6862902"/>
              <a:gd name="connsiteX4" fmla="*/ 0 w 7026765"/>
              <a:gd name="connsiteY4" fmla="*/ 22860 h 6862902"/>
              <a:gd name="connsiteX0" fmla="*/ 0 w 7026765"/>
              <a:gd name="connsiteY0" fmla="*/ 22860 h 7335993"/>
              <a:gd name="connsiteX1" fmla="*/ 7017810 w 7026765"/>
              <a:gd name="connsiteY1" fmla="*/ 0 h 7335993"/>
              <a:gd name="connsiteX2" fmla="*/ 7026765 w 7026765"/>
              <a:gd name="connsiteY2" fmla="*/ 6860220 h 7335993"/>
              <a:gd name="connsiteX3" fmla="*/ 3621980 w 7026765"/>
              <a:gd name="connsiteY3" fmla="*/ 6733079 h 7335993"/>
              <a:gd name="connsiteX4" fmla="*/ 2647592 w 7026765"/>
              <a:gd name="connsiteY4" fmla="*/ 6862343 h 7335993"/>
              <a:gd name="connsiteX5" fmla="*/ 0 w 7026765"/>
              <a:gd name="connsiteY5" fmla="*/ 22860 h 7335993"/>
              <a:gd name="connsiteX0" fmla="*/ 0 w 7026765"/>
              <a:gd name="connsiteY0" fmla="*/ 22860 h 7717513"/>
              <a:gd name="connsiteX1" fmla="*/ 7017810 w 7026765"/>
              <a:gd name="connsiteY1" fmla="*/ 0 h 7717513"/>
              <a:gd name="connsiteX2" fmla="*/ 7026765 w 7026765"/>
              <a:gd name="connsiteY2" fmla="*/ 6860220 h 7717513"/>
              <a:gd name="connsiteX3" fmla="*/ 2647592 w 7026765"/>
              <a:gd name="connsiteY3" fmla="*/ 6862343 h 7717513"/>
              <a:gd name="connsiteX4" fmla="*/ 0 w 7026765"/>
              <a:gd name="connsiteY4" fmla="*/ 22860 h 7717513"/>
              <a:gd name="connsiteX0" fmla="*/ 0 w 7026765"/>
              <a:gd name="connsiteY0" fmla="*/ 22860 h 7370943"/>
              <a:gd name="connsiteX1" fmla="*/ 7017810 w 7026765"/>
              <a:gd name="connsiteY1" fmla="*/ 0 h 7370943"/>
              <a:gd name="connsiteX2" fmla="*/ 7026765 w 7026765"/>
              <a:gd name="connsiteY2" fmla="*/ 6860220 h 7370943"/>
              <a:gd name="connsiteX3" fmla="*/ 2647592 w 7026765"/>
              <a:gd name="connsiteY3" fmla="*/ 6862343 h 7370943"/>
              <a:gd name="connsiteX4" fmla="*/ 0 w 7026765"/>
              <a:gd name="connsiteY4" fmla="*/ 22860 h 7370943"/>
              <a:gd name="connsiteX0" fmla="*/ 0 w 7026765"/>
              <a:gd name="connsiteY0" fmla="*/ 22860 h 6869061"/>
              <a:gd name="connsiteX1" fmla="*/ 7017810 w 7026765"/>
              <a:gd name="connsiteY1" fmla="*/ 0 h 6869061"/>
              <a:gd name="connsiteX2" fmla="*/ 7026765 w 7026765"/>
              <a:gd name="connsiteY2" fmla="*/ 6860220 h 6869061"/>
              <a:gd name="connsiteX3" fmla="*/ 2647592 w 7026765"/>
              <a:gd name="connsiteY3" fmla="*/ 6862343 h 6869061"/>
              <a:gd name="connsiteX4" fmla="*/ 0 w 7026765"/>
              <a:gd name="connsiteY4" fmla="*/ 22860 h 6869061"/>
              <a:gd name="connsiteX0" fmla="*/ 0 w 7034286"/>
              <a:gd name="connsiteY0" fmla="*/ 12517 h 6858718"/>
              <a:gd name="connsiteX1" fmla="*/ 7034286 w 7034286"/>
              <a:gd name="connsiteY1" fmla="*/ 0 h 6858718"/>
              <a:gd name="connsiteX2" fmla="*/ 7026765 w 7034286"/>
              <a:gd name="connsiteY2" fmla="*/ 6849877 h 6858718"/>
              <a:gd name="connsiteX3" fmla="*/ 2647592 w 7034286"/>
              <a:gd name="connsiteY3" fmla="*/ 6852000 h 6858718"/>
              <a:gd name="connsiteX4" fmla="*/ 0 w 7034286"/>
              <a:gd name="connsiteY4" fmla="*/ 12517 h 6858718"/>
              <a:gd name="connsiteX0" fmla="*/ 0 w 7067954"/>
              <a:gd name="connsiteY0" fmla="*/ 12517 h 6860221"/>
              <a:gd name="connsiteX1" fmla="*/ 7034286 w 7067954"/>
              <a:gd name="connsiteY1" fmla="*/ 0 h 6860221"/>
              <a:gd name="connsiteX2" fmla="*/ 7067954 w 7067954"/>
              <a:gd name="connsiteY2" fmla="*/ 6860221 h 6860221"/>
              <a:gd name="connsiteX3" fmla="*/ 2647592 w 7067954"/>
              <a:gd name="connsiteY3" fmla="*/ 6852000 h 6860221"/>
              <a:gd name="connsiteX4" fmla="*/ 0 w 7067954"/>
              <a:gd name="connsiteY4" fmla="*/ 12517 h 6860221"/>
              <a:gd name="connsiteX0" fmla="*/ 0 w 7067954"/>
              <a:gd name="connsiteY0" fmla="*/ 12517 h 6864805"/>
              <a:gd name="connsiteX1" fmla="*/ 7034286 w 7067954"/>
              <a:gd name="connsiteY1" fmla="*/ 0 h 6864805"/>
              <a:gd name="connsiteX2" fmla="*/ 7067954 w 7067954"/>
              <a:gd name="connsiteY2" fmla="*/ 6860221 h 6864805"/>
              <a:gd name="connsiteX3" fmla="*/ 2650992 w 7067954"/>
              <a:gd name="connsiteY3" fmla="*/ 6864805 h 6864805"/>
              <a:gd name="connsiteX4" fmla="*/ 0 w 7067954"/>
              <a:gd name="connsiteY4" fmla="*/ 12517 h 6864805"/>
              <a:gd name="connsiteX0" fmla="*/ 0 w 7067964"/>
              <a:gd name="connsiteY0" fmla="*/ 12517 h 6864805"/>
              <a:gd name="connsiteX1" fmla="*/ 7034286 w 7067964"/>
              <a:gd name="connsiteY1" fmla="*/ 0 h 6864805"/>
              <a:gd name="connsiteX2" fmla="*/ 7067954 w 7067964"/>
              <a:gd name="connsiteY2" fmla="*/ 6860221 h 6864805"/>
              <a:gd name="connsiteX3" fmla="*/ 2650992 w 7067964"/>
              <a:gd name="connsiteY3" fmla="*/ 6864805 h 6864805"/>
              <a:gd name="connsiteX4" fmla="*/ 0 w 7067964"/>
              <a:gd name="connsiteY4" fmla="*/ 12517 h 6864805"/>
              <a:gd name="connsiteX0" fmla="*/ 0 w 7076928"/>
              <a:gd name="connsiteY0" fmla="*/ 0 h 6886057"/>
              <a:gd name="connsiteX1" fmla="*/ 7043250 w 7076928"/>
              <a:gd name="connsiteY1" fmla="*/ 21252 h 6886057"/>
              <a:gd name="connsiteX2" fmla="*/ 7076918 w 7076928"/>
              <a:gd name="connsiteY2" fmla="*/ 6881473 h 6886057"/>
              <a:gd name="connsiteX3" fmla="*/ 2659956 w 7076928"/>
              <a:gd name="connsiteY3" fmla="*/ 6886057 h 6886057"/>
              <a:gd name="connsiteX4" fmla="*/ 0 w 7076928"/>
              <a:gd name="connsiteY4" fmla="*/ 0 h 6886057"/>
              <a:gd name="connsiteX0" fmla="*/ 0 w 7076928"/>
              <a:gd name="connsiteY0" fmla="*/ 23773 h 6909830"/>
              <a:gd name="connsiteX1" fmla="*/ 7061180 w 7076928"/>
              <a:gd name="connsiteY1" fmla="*/ 0 h 6909830"/>
              <a:gd name="connsiteX2" fmla="*/ 7076918 w 7076928"/>
              <a:gd name="connsiteY2" fmla="*/ 6905246 h 6909830"/>
              <a:gd name="connsiteX3" fmla="*/ 2659956 w 7076928"/>
              <a:gd name="connsiteY3" fmla="*/ 6909830 h 6909830"/>
              <a:gd name="connsiteX4" fmla="*/ 0 w 7076928"/>
              <a:gd name="connsiteY4" fmla="*/ 23773 h 6909830"/>
              <a:gd name="connsiteX0" fmla="*/ 0 w 7076928"/>
              <a:gd name="connsiteY0" fmla="*/ 0 h 6910229"/>
              <a:gd name="connsiteX1" fmla="*/ 7061180 w 7076928"/>
              <a:gd name="connsiteY1" fmla="*/ 399 h 6910229"/>
              <a:gd name="connsiteX2" fmla="*/ 7076918 w 7076928"/>
              <a:gd name="connsiteY2" fmla="*/ 6905645 h 6910229"/>
              <a:gd name="connsiteX3" fmla="*/ 2659956 w 7076928"/>
              <a:gd name="connsiteY3" fmla="*/ 6910229 h 6910229"/>
              <a:gd name="connsiteX4" fmla="*/ 0 w 7076928"/>
              <a:gd name="connsiteY4" fmla="*/ 0 h 6910229"/>
              <a:gd name="connsiteX0" fmla="*/ 0 w 7076928"/>
              <a:gd name="connsiteY0" fmla="*/ 0 h 6905676"/>
              <a:gd name="connsiteX1" fmla="*/ 7061180 w 7076928"/>
              <a:gd name="connsiteY1" fmla="*/ 399 h 6905676"/>
              <a:gd name="connsiteX2" fmla="*/ 7076918 w 7076928"/>
              <a:gd name="connsiteY2" fmla="*/ 6905645 h 6905676"/>
              <a:gd name="connsiteX3" fmla="*/ 2666373 w 7076928"/>
              <a:gd name="connsiteY3" fmla="*/ 6853828 h 6905676"/>
              <a:gd name="connsiteX4" fmla="*/ 0 w 7076928"/>
              <a:gd name="connsiteY4" fmla="*/ 0 h 6905676"/>
              <a:gd name="connsiteX0" fmla="*/ 0 w 7073720"/>
              <a:gd name="connsiteY0" fmla="*/ 0 h 6877510"/>
              <a:gd name="connsiteX1" fmla="*/ 7061180 w 7073720"/>
              <a:gd name="connsiteY1" fmla="*/ 399 h 6877510"/>
              <a:gd name="connsiteX2" fmla="*/ 7073710 w 7073720"/>
              <a:gd name="connsiteY2" fmla="*/ 6877446 h 6877510"/>
              <a:gd name="connsiteX3" fmla="*/ 2666373 w 7073720"/>
              <a:gd name="connsiteY3" fmla="*/ 6853828 h 6877510"/>
              <a:gd name="connsiteX4" fmla="*/ 0 w 7073720"/>
              <a:gd name="connsiteY4" fmla="*/ 0 h 6877510"/>
              <a:gd name="connsiteX0" fmla="*/ 0 w 7067303"/>
              <a:gd name="connsiteY0" fmla="*/ 0 h 6853827"/>
              <a:gd name="connsiteX1" fmla="*/ 7061180 w 7067303"/>
              <a:gd name="connsiteY1" fmla="*/ 399 h 6853827"/>
              <a:gd name="connsiteX2" fmla="*/ 7067293 w 7067303"/>
              <a:gd name="connsiteY2" fmla="*/ 6837160 h 6853827"/>
              <a:gd name="connsiteX3" fmla="*/ 2666373 w 7067303"/>
              <a:gd name="connsiteY3" fmla="*/ 6853828 h 6853827"/>
              <a:gd name="connsiteX4" fmla="*/ 0 w 7067303"/>
              <a:gd name="connsiteY4" fmla="*/ 0 h 6853827"/>
              <a:gd name="connsiteX0" fmla="*/ 0 w 7062085"/>
              <a:gd name="connsiteY0" fmla="*/ 0 h 6853828"/>
              <a:gd name="connsiteX1" fmla="*/ 7061180 w 7062085"/>
              <a:gd name="connsiteY1" fmla="*/ 399 h 6853828"/>
              <a:gd name="connsiteX2" fmla="*/ 7057667 w 7062085"/>
              <a:gd name="connsiteY2" fmla="*/ 6768675 h 6853828"/>
              <a:gd name="connsiteX3" fmla="*/ 2666373 w 7062085"/>
              <a:gd name="connsiteY3" fmla="*/ 6853828 h 6853828"/>
              <a:gd name="connsiteX4" fmla="*/ 0 w 7062085"/>
              <a:gd name="connsiteY4" fmla="*/ 0 h 6853828"/>
              <a:gd name="connsiteX0" fmla="*/ 0 w 7064094"/>
              <a:gd name="connsiteY0" fmla="*/ 0 h 6853828"/>
              <a:gd name="connsiteX1" fmla="*/ 7061180 w 7064094"/>
              <a:gd name="connsiteY1" fmla="*/ 399 h 6853828"/>
              <a:gd name="connsiteX2" fmla="*/ 7064084 w 7064094"/>
              <a:gd name="connsiteY2" fmla="*/ 6837162 h 6853828"/>
              <a:gd name="connsiteX3" fmla="*/ 2666373 w 7064094"/>
              <a:gd name="connsiteY3" fmla="*/ 6853828 h 6853828"/>
              <a:gd name="connsiteX4" fmla="*/ 0 w 7064094"/>
              <a:gd name="connsiteY4" fmla="*/ 0 h 6853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64094" h="6853828">
                <a:moveTo>
                  <a:pt x="0" y="0"/>
                </a:moveTo>
                <a:lnTo>
                  <a:pt x="7061180" y="399"/>
                </a:lnTo>
                <a:cubicBezTo>
                  <a:pt x="7065357" y="2292748"/>
                  <a:pt x="7059907" y="4544813"/>
                  <a:pt x="7064084" y="6837162"/>
                </a:cubicBezTo>
                <a:cubicBezTo>
                  <a:pt x="7070439" y="6838690"/>
                  <a:pt x="4138694" y="6852300"/>
                  <a:pt x="2666373" y="6853828"/>
                </a:cubicBezTo>
                <a:cubicBezTo>
                  <a:pt x="2068651" y="5341118"/>
                  <a:pt x="442183" y="1129018"/>
                  <a:pt x="0" y="0"/>
                </a:cubicBez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-6857"/>
            <a:ext cx="7886700" cy="92875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headline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-10392"/>
            <a:ext cx="9144000" cy="9322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7102641" y="921895"/>
            <a:ext cx="2046835" cy="1640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10"/>
          <p:cNvSpPr/>
          <p:nvPr userDrawn="1"/>
        </p:nvSpPr>
        <p:spPr>
          <a:xfrm>
            <a:off x="-1" y="921895"/>
            <a:ext cx="9208294" cy="167813"/>
          </a:xfrm>
          <a:custGeom>
            <a:avLst/>
            <a:gdLst>
              <a:gd name="connsiteX0" fmla="*/ 0 w 6891130"/>
              <a:gd name="connsiteY0" fmla="*/ 0 h 238538"/>
              <a:gd name="connsiteX1" fmla="*/ 6891130 w 6891130"/>
              <a:gd name="connsiteY1" fmla="*/ 0 h 238538"/>
              <a:gd name="connsiteX2" fmla="*/ 6891130 w 6891130"/>
              <a:gd name="connsiteY2" fmla="*/ 238538 h 238538"/>
              <a:gd name="connsiteX3" fmla="*/ 0 w 6891130"/>
              <a:gd name="connsiteY3" fmla="*/ 238538 h 238538"/>
              <a:gd name="connsiteX4" fmla="*/ 0 w 6891130"/>
              <a:gd name="connsiteY4" fmla="*/ 0 h 238538"/>
              <a:gd name="connsiteX0" fmla="*/ 0 w 12258260"/>
              <a:gd name="connsiteY0" fmla="*/ 0 h 238538"/>
              <a:gd name="connsiteX1" fmla="*/ 6891130 w 12258260"/>
              <a:gd name="connsiteY1" fmla="*/ 0 h 238538"/>
              <a:gd name="connsiteX2" fmla="*/ 12258260 w 12258260"/>
              <a:gd name="connsiteY2" fmla="*/ 238538 h 238538"/>
              <a:gd name="connsiteX3" fmla="*/ 0 w 12258260"/>
              <a:gd name="connsiteY3" fmla="*/ 238538 h 238538"/>
              <a:gd name="connsiteX4" fmla="*/ 0 w 12258260"/>
              <a:gd name="connsiteY4" fmla="*/ 0 h 238538"/>
              <a:gd name="connsiteX0" fmla="*/ 0 w 12258260"/>
              <a:gd name="connsiteY0" fmla="*/ 0 h 238538"/>
              <a:gd name="connsiteX1" fmla="*/ 8693426 w 12258260"/>
              <a:gd name="connsiteY1" fmla="*/ 0 h 238538"/>
              <a:gd name="connsiteX2" fmla="*/ 12258260 w 12258260"/>
              <a:gd name="connsiteY2" fmla="*/ 238538 h 238538"/>
              <a:gd name="connsiteX3" fmla="*/ 0 w 12258260"/>
              <a:gd name="connsiteY3" fmla="*/ 238538 h 238538"/>
              <a:gd name="connsiteX4" fmla="*/ 0 w 12258260"/>
              <a:gd name="connsiteY4" fmla="*/ 0 h 238538"/>
              <a:gd name="connsiteX0" fmla="*/ 0 w 12258260"/>
              <a:gd name="connsiteY0" fmla="*/ 0 h 238538"/>
              <a:gd name="connsiteX1" fmla="*/ 8693426 w 12258260"/>
              <a:gd name="connsiteY1" fmla="*/ 0 h 238538"/>
              <a:gd name="connsiteX2" fmla="*/ 12258260 w 12258260"/>
              <a:gd name="connsiteY2" fmla="*/ 238538 h 238538"/>
              <a:gd name="connsiteX3" fmla="*/ 0 w 12258260"/>
              <a:gd name="connsiteY3" fmla="*/ 238538 h 238538"/>
              <a:gd name="connsiteX4" fmla="*/ 0 w 12258260"/>
              <a:gd name="connsiteY4" fmla="*/ 0 h 238538"/>
              <a:gd name="connsiteX0" fmla="*/ 0 w 11078817"/>
              <a:gd name="connsiteY0" fmla="*/ 0 h 251790"/>
              <a:gd name="connsiteX1" fmla="*/ 8693426 w 11078817"/>
              <a:gd name="connsiteY1" fmla="*/ 0 h 251790"/>
              <a:gd name="connsiteX2" fmla="*/ 11078817 w 11078817"/>
              <a:gd name="connsiteY2" fmla="*/ 251790 h 251790"/>
              <a:gd name="connsiteX3" fmla="*/ 0 w 11078817"/>
              <a:gd name="connsiteY3" fmla="*/ 238538 h 251790"/>
              <a:gd name="connsiteX4" fmla="*/ 0 w 11078817"/>
              <a:gd name="connsiteY4" fmla="*/ 0 h 251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78817" h="251790">
                <a:moveTo>
                  <a:pt x="0" y="0"/>
                </a:moveTo>
                <a:lnTo>
                  <a:pt x="8693426" y="0"/>
                </a:lnTo>
                <a:lnTo>
                  <a:pt x="11078817" y="251790"/>
                </a:lnTo>
                <a:lnTo>
                  <a:pt x="0" y="2385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nk 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/>
          <p:cNvSpPr/>
          <p:nvPr/>
        </p:nvSpPr>
        <p:spPr>
          <a:xfrm>
            <a:off x="1" y="4572000"/>
            <a:ext cx="9154391" cy="571499"/>
          </a:xfrm>
          <a:custGeom>
            <a:avLst/>
            <a:gdLst>
              <a:gd name="connsiteX0" fmla="*/ 0 w 12192000"/>
              <a:gd name="connsiteY0" fmla="*/ 0 h 110836"/>
              <a:gd name="connsiteX1" fmla="*/ 12192000 w 12192000"/>
              <a:gd name="connsiteY1" fmla="*/ 0 h 110836"/>
              <a:gd name="connsiteX2" fmla="*/ 12192000 w 12192000"/>
              <a:gd name="connsiteY2" fmla="*/ 110836 h 110836"/>
              <a:gd name="connsiteX3" fmla="*/ 0 w 12192000"/>
              <a:gd name="connsiteY3" fmla="*/ 110836 h 110836"/>
              <a:gd name="connsiteX4" fmla="*/ 0 w 12192000"/>
              <a:gd name="connsiteY4" fmla="*/ 0 h 110836"/>
              <a:gd name="connsiteX0" fmla="*/ 0 w 12192000"/>
              <a:gd name="connsiteY0" fmla="*/ 457200 h 568036"/>
              <a:gd name="connsiteX1" fmla="*/ 12192000 w 12192000"/>
              <a:gd name="connsiteY1" fmla="*/ 0 h 568036"/>
              <a:gd name="connsiteX2" fmla="*/ 12192000 w 12192000"/>
              <a:gd name="connsiteY2" fmla="*/ 568036 h 568036"/>
              <a:gd name="connsiteX3" fmla="*/ 0 w 12192000"/>
              <a:gd name="connsiteY3" fmla="*/ 568036 h 568036"/>
              <a:gd name="connsiteX4" fmla="*/ 0 w 12192000"/>
              <a:gd name="connsiteY4" fmla="*/ 457200 h 568036"/>
              <a:gd name="connsiteX0" fmla="*/ 0 w 12192000"/>
              <a:gd name="connsiteY0" fmla="*/ 748145 h 858981"/>
              <a:gd name="connsiteX1" fmla="*/ 12192000 w 12192000"/>
              <a:gd name="connsiteY1" fmla="*/ 0 h 858981"/>
              <a:gd name="connsiteX2" fmla="*/ 12192000 w 12192000"/>
              <a:gd name="connsiteY2" fmla="*/ 858981 h 858981"/>
              <a:gd name="connsiteX3" fmla="*/ 0 w 12192000"/>
              <a:gd name="connsiteY3" fmla="*/ 858981 h 858981"/>
              <a:gd name="connsiteX4" fmla="*/ 0 w 12192000"/>
              <a:gd name="connsiteY4" fmla="*/ 748145 h 858981"/>
              <a:gd name="connsiteX0" fmla="*/ 0 w 12205855"/>
              <a:gd name="connsiteY0" fmla="*/ 651163 h 761999"/>
              <a:gd name="connsiteX1" fmla="*/ 12205855 w 12205855"/>
              <a:gd name="connsiteY1" fmla="*/ 0 h 761999"/>
              <a:gd name="connsiteX2" fmla="*/ 12192000 w 12205855"/>
              <a:gd name="connsiteY2" fmla="*/ 761999 h 761999"/>
              <a:gd name="connsiteX3" fmla="*/ 0 w 12205855"/>
              <a:gd name="connsiteY3" fmla="*/ 761999 h 761999"/>
              <a:gd name="connsiteX4" fmla="*/ 0 w 12205855"/>
              <a:gd name="connsiteY4" fmla="*/ 651163 h 76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5855" h="761999">
                <a:moveTo>
                  <a:pt x="0" y="651163"/>
                </a:moveTo>
                <a:lnTo>
                  <a:pt x="12205855" y="0"/>
                </a:lnTo>
                <a:lnTo>
                  <a:pt x="12192000" y="761999"/>
                </a:lnTo>
                <a:lnTo>
                  <a:pt x="0" y="761999"/>
                </a:lnTo>
                <a:lnTo>
                  <a:pt x="0" y="65116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27964" y="4767263"/>
            <a:ext cx="2421080" cy="273844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49045" y="4767263"/>
            <a:ext cx="420832" cy="27384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/>
            <a:fld id="{A71D81B3-57D7-9045-9277-56B2DFF195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-10391"/>
            <a:ext cx="9144000" cy="831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774123" y="1710030"/>
            <a:ext cx="7595755" cy="653256"/>
          </a:xfrm>
        </p:spPr>
        <p:txBody>
          <a:bodyPr anchor="t" anchorCtr="0">
            <a:spAutoFit/>
          </a:bodyPr>
          <a:lstStyle>
            <a:lvl1pPr algn="l">
              <a:defRPr sz="405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774122" y="2472929"/>
            <a:ext cx="7595755" cy="3416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0392"/>
            <a:ext cx="9144000" cy="1068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"/>
            <a:ext cx="7886700" cy="105851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headline</a:t>
            </a:r>
          </a:p>
        </p:txBody>
      </p:sp>
      <p:sp>
        <p:nvSpPr>
          <p:cNvPr id="8" name="Rectangle 15"/>
          <p:cNvSpPr/>
          <p:nvPr/>
        </p:nvSpPr>
        <p:spPr>
          <a:xfrm flipV="1">
            <a:off x="-1598" y="1089207"/>
            <a:ext cx="9145598" cy="207702"/>
          </a:xfrm>
          <a:custGeom>
            <a:avLst/>
            <a:gdLst>
              <a:gd name="connsiteX0" fmla="*/ 0 w 12191999"/>
              <a:gd name="connsiteY0" fmla="*/ 0 h 258418"/>
              <a:gd name="connsiteX1" fmla="*/ 12191999 w 12191999"/>
              <a:gd name="connsiteY1" fmla="*/ 0 h 258418"/>
              <a:gd name="connsiteX2" fmla="*/ 12191999 w 12191999"/>
              <a:gd name="connsiteY2" fmla="*/ 258418 h 258418"/>
              <a:gd name="connsiteX3" fmla="*/ 0 w 12191999"/>
              <a:gd name="connsiteY3" fmla="*/ 258418 h 258418"/>
              <a:gd name="connsiteX4" fmla="*/ 0 w 12191999"/>
              <a:gd name="connsiteY4" fmla="*/ 0 h 258418"/>
              <a:gd name="connsiteX0" fmla="*/ 0 w 12191999"/>
              <a:gd name="connsiteY0" fmla="*/ 60325 h 318743"/>
              <a:gd name="connsiteX1" fmla="*/ 12191999 w 12191999"/>
              <a:gd name="connsiteY1" fmla="*/ 0 h 318743"/>
              <a:gd name="connsiteX2" fmla="*/ 12191999 w 12191999"/>
              <a:gd name="connsiteY2" fmla="*/ 318743 h 318743"/>
              <a:gd name="connsiteX3" fmla="*/ 0 w 12191999"/>
              <a:gd name="connsiteY3" fmla="*/ 318743 h 318743"/>
              <a:gd name="connsiteX4" fmla="*/ 0 w 12191999"/>
              <a:gd name="connsiteY4" fmla="*/ 60325 h 318743"/>
              <a:gd name="connsiteX0" fmla="*/ 0 w 12191999"/>
              <a:gd name="connsiteY0" fmla="*/ 228600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228600 h 487018"/>
              <a:gd name="connsiteX0" fmla="*/ 0 w 12191999"/>
              <a:gd name="connsiteY0" fmla="*/ 435429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435429 h 487018"/>
              <a:gd name="connsiteX0" fmla="*/ 0 w 12191999"/>
              <a:gd name="connsiteY0" fmla="*/ 228601 h 280190"/>
              <a:gd name="connsiteX1" fmla="*/ 12181114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1999"/>
              <a:gd name="connsiteY0" fmla="*/ 228601 h 280190"/>
              <a:gd name="connsiteX1" fmla="*/ 12187622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4130"/>
              <a:gd name="connsiteY0" fmla="*/ 225347 h 276936"/>
              <a:gd name="connsiteX1" fmla="*/ 12194130 w 12194130"/>
              <a:gd name="connsiteY1" fmla="*/ 0 h 276936"/>
              <a:gd name="connsiteX2" fmla="*/ 12191999 w 12194130"/>
              <a:gd name="connsiteY2" fmla="*/ 276936 h 276936"/>
              <a:gd name="connsiteX3" fmla="*/ 0 w 12194130"/>
              <a:gd name="connsiteY3" fmla="*/ 276936 h 276936"/>
              <a:gd name="connsiteX4" fmla="*/ 0 w 12194130"/>
              <a:gd name="connsiteY4" fmla="*/ 225347 h 27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4130" h="276936">
                <a:moveTo>
                  <a:pt x="0" y="225347"/>
                </a:moveTo>
                <a:lnTo>
                  <a:pt x="12194130" y="0"/>
                </a:lnTo>
                <a:cubicBezTo>
                  <a:pt x="12193420" y="92312"/>
                  <a:pt x="12192709" y="184624"/>
                  <a:pt x="12191999" y="276936"/>
                </a:cubicBezTo>
                <a:lnTo>
                  <a:pt x="0" y="276936"/>
                </a:lnTo>
                <a:lnTo>
                  <a:pt x="0" y="22534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15"/>
          <p:cNvSpPr/>
          <p:nvPr/>
        </p:nvSpPr>
        <p:spPr>
          <a:xfrm flipH="1" flipV="1">
            <a:off x="-13716" y="1058518"/>
            <a:ext cx="9157716" cy="207702"/>
          </a:xfrm>
          <a:custGeom>
            <a:avLst/>
            <a:gdLst>
              <a:gd name="connsiteX0" fmla="*/ 0 w 12191999"/>
              <a:gd name="connsiteY0" fmla="*/ 0 h 258418"/>
              <a:gd name="connsiteX1" fmla="*/ 12191999 w 12191999"/>
              <a:gd name="connsiteY1" fmla="*/ 0 h 258418"/>
              <a:gd name="connsiteX2" fmla="*/ 12191999 w 12191999"/>
              <a:gd name="connsiteY2" fmla="*/ 258418 h 258418"/>
              <a:gd name="connsiteX3" fmla="*/ 0 w 12191999"/>
              <a:gd name="connsiteY3" fmla="*/ 258418 h 258418"/>
              <a:gd name="connsiteX4" fmla="*/ 0 w 12191999"/>
              <a:gd name="connsiteY4" fmla="*/ 0 h 258418"/>
              <a:gd name="connsiteX0" fmla="*/ 0 w 12191999"/>
              <a:gd name="connsiteY0" fmla="*/ 60325 h 318743"/>
              <a:gd name="connsiteX1" fmla="*/ 12191999 w 12191999"/>
              <a:gd name="connsiteY1" fmla="*/ 0 h 318743"/>
              <a:gd name="connsiteX2" fmla="*/ 12191999 w 12191999"/>
              <a:gd name="connsiteY2" fmla="*/ 318743 h 318743"/>
              <a:gd name="connsiteX3" fmla="*/ 0 w 12191999"/>
              <a:gd name="connsiteY3" fmla="*/ 318743 h 318743"/>
              <a:gd name="connsiteX4" fmla="*/ 0 w 12191999"/>
              <a:gd name="connsiteY4" fmla="*/ 60325 h 318743"/>
              <a:gd name="connsiteX0" fmla="*/ 0 w 12191999"/>
              <a:gd name="connsiteY0" fmla="*/ 228600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228600 h 487018"/>
              <a:gd name="connsiteX0" fmla="*/ 0 w 12191999"/>
              <a:gd name="connsiteY0" fmla="*/ 435429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435429 h 487018"/>
              <a:gd name="connsiteX0" fmla="*/ 0 w 12191999"/>
              <a:gd name="connsiteY0" fmla="*/ 228601 h 280190"/>
              <a:gd name="connsiteX1" fmla="*/ 12181114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1999"/>
              <a:gd name="connsiteY0" fmla="*/ 228601 h 280190"/>
              <a:gd name="connsiteX1" fmla="*/ 12187622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4130"/>
              <a:gd name="connsiteY0" fmla="*/ 225347 h 276936"/>
              <a:gd name="connsiteX1" fmla="*/ 12194130 w 12194130"/>
              <a:gd name="connsiteY1" fmla="*/ 0 h 276936"/>
              <a:gd name="connsiteX2" fmla="*/ 12191999 w 12194130"/>
              <a:gd name="connsiteY2" fmla="*/ 276936 h 276936"/>
              <a:gd name="connsiteX3" fmla="*/ 0 w 12194130"/>
              <a:gd name="connsiteY3" fmla="*/ 276936 h 276936"/>
              <a:gd name="connsiteX4" fmla="*/ 0 w 12194130"/>
              <a:gd name="connsiteY4" fmla="*/ 225347 h 27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4130" h="276936">
                <a:moveTo>
                  <a:pt x="0" y="225347"/>
                </a:moveTo>
                <a:lnTo>
                  <a:pt x="12194130" y="0"/>
                </a:lnTo>
                <a:cubicBezTo>
                  <a:pt x="12193420" y="92312"/>
                  <a:pt x="12192709" y="184624"/>
                  <a:pt x="12191999" y="276936"/>
                </a:cubicBezTo>
                <a:lnTo>
                  <a:pt x="0" y="276936"/>
                </a:lnTo>
                <a:lnTo>
                  <a:pt x="0" y="22534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628650" y="1558528"/>
            <a:ext cx="7964091" cy="1216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685800"/>
            <a:fld id="{A71D81B3-57D7-9045-9277-56B2DFF195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29810"/>
            <a:ext cx="9144452" cy="213690"/>
          </a:xfrm>
          <a:custGeom>
            <a:avLst/>
            <a:gdLst>
              <a:gd name="connsiteX0" fmla="*/ 0 w 12192000"/>
              <a:gd name="connsiteY0" fmla="*/ 0 h 110836"/>
              <a:gd name="connsiteX1" fmla="*/ 12192000 w 12192000"/>
              <a:gd name="connsiteY1" fmla="*/ 0 h 110836"/>
              <a:gd name="connsiteX2" fmla="*/ 12192000 w 12192000"/>
              <a:gd name="connsiteY2" fmla="*/ 110836 h 110836"/>
              <a:gd name="connsiteX3" fmla="*/ 0 w 12192000"/>
              <a:gd name="connsiteY3" fmla="*/ 110836 h 110836"/>
              <a:gd name="connsiteX4" fmla="*/ 0 w 12192000"/>
              <a:gd name="connsiteY4" fmla="*/ 0 h 110836"/>
              <a:gd name="connsiteX0" fmla="*/ 0 w 12192000"/>
              <a:gd name="connsiteY0" fmla="*/ 457200 h 568036"/>
              <a:gd name="connsiteX1" fmla="*/ 12192000 w 12192000"/>
              <a:gd name="connsiteY1" fmla="*/ 0 h 568036"/>
              <a:gd name="connsiteX2" fmla="*/ 12192000 w 12192000"/>
              <a:gd name="connsiteY2" fmla="*/ 568036 h 568036"/>
              <a:gd name="connsiteX3" fmla="*/ 0 w 12192000"/>
              <a:gd name="connsiteY3" fmla="*/ 568036 h 568036"/>
              <a:gd name="connsiteX4" fmla="*/ 0 w 12192000"/>
              <a:gd name="connsiteY4" fmla="*/ 457200 h 568036"/>
              <a:gd name="connsiteX0" fmla="*/ 0 w 12192000"/>
              <a:gd name="connsiteY0" fmla="*/ 748145 h 858981"/>
              <a:gd name="connsiteX1" fmla="*/ 12192000 w 12192000"/>
              <a:gd name="connsiteY1" fmla="*/ 0 h 858981"/>
              <a:gd name="connsiteX2" fmla="*/ 12192000 w 12192000"/>
              <a:gd name="connsiteY2" fmla="*/ 858981 h 858981"/>
              <a:gd name="connsiteX3" fmla="*/ 0 w 12192000"/>
              <a:gd name="connsiteY3" fmla="*/ 858981 h 858981"/>
              <a:gd name="connsiteX4" fmla="*/ 0 w 12192000"/>
              <a:gd name="connsiteY4" fmla="*/ 748145 h 858981"/>
              <a:gd name="connsiteX0" fmla="*/ 0 w 12205855"/>
              <a:gd name="connsiteY0" fmla="*/ 651163 h 761999"/>
              <a:gd name="connsiteX1" fmla="*/ 12205855 w 12205855"/>
              <a:gd name="connsiteY1" fmla="*/ 0 h 761999"/>
              <a:gd name="connsiteX2" fmla="*/ 12192000 w 12205855"/>
              <a:gd name="connsiteY2" fmla="*/ 761999 h 761999"/>
              <a:gd name="connsiteX3" fmla="*/ 0 w 12205855"/>
              <a:gd name="connsiteY3" fmla="*/ 761999 h 761999"/>
              <a:gd name="connsiteX4" fmla="*/ 0 w 12205855"/>
              <a:gd name="connsiteY4" fmla="*/ 651163 h 761999"/>
              <a:gd name="connsiteX0" fmla="*/ 0 w 12192603"/>
              <a:gd name="connsiteY0" fmla="*/ 174084 h 284920"/>
              <a:gd name="connsiteX1" fmla="*/ 12192603 w 12192603"/>
              <a:gd name="connsiteY1" fmla="*/ 0 h 284920"/>
              <a:gd name="connsiteX2" fmla="*/ 12192000 w 12192603"/>
              <a:gd name="connsiteY2" fmla="*/ 284920 h 284920"/>
              <a:gd name="connsiteX3" fmla="*/ 0 w 12192603"/>
              <a:gd name="connsiteY3" fmla="*/ 284920 h 284920"/>
              <a:gd name="connsiteX4" fmla="*/ 0 w 12192603"/>
              <a:gd name="connsiteY4" fmla="*/ 174084 h 284920"/>
              <a:gd name="connsiteX0" fmla="*/ 13252 w 12192603"/>
              <a:gd name="connsiteY0" fmla="*/ 253597 h 284920"/>
              <a:gd name="connsiteX1" fmla="*/ 12192603 w 12192603"/>
              <a:gd name="connsiteY1" fmla="*/ 0 h 284920"/>
              <a:gd name="connsiteX2" fmla="*/ 12192000 w 12192603"/>
              <a:gd name="connsiteY2" fmla="*/ 284920 h 284920"/>
              <a:gd name="connsiteX3" fmla="*/ 0 w 12192603"/>
              <a:gd name="connsiteY3" fmla="*/ 284920 h 284920"/>
              <a:gd name="connsiteX4" fmla="*/ 13252 w 12192603"/>
              <a:gd name="connsiteY4" fmla="*/ 253597 h 28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603" h="284920">
                <a:moveTo>
                  <a:pt x="13252" y="253597"/>
                </a:moveTo>
                <a:lnTo>
                  <a:pt x="12192603" y="0"/>
                </a:lnTo>
                <a:lnTo>
                  <a:pt x="12192000" y="284920"/>
                </a:lnTo>
                <a:lnTo>
                  <a:pt x="0" y="284920"/>
                </a:lnTo>
                <a:lnTo>
                  <a:pt x="13252" y="2535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/>
          <p:cNvSpPr/>
          <p:nvPr/>
        </p:nvSpPr>
        <p:spPr>
          <a:xfrm>
            <a:off x="0" y="-10391"/>
            <a:ext cx="9144000" cy="831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Content Placeholder 19"/>
          <p:cNvSpPr>
            <a:spLocks noGrp="1"/>
          </p:cNvSpPr>
          <p:nvPr>
            <p:ph sz="quarter" idx="15" hasCustomPrompt="1"/>
          </p:nvPr>
        </p:nvSpPr>
        <p:spPr>
          <a:xfrm>
            <a:off x="874644" y="725443"/>
            <a:ext cx="7495233" cy="37441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pPr lvl="0"/>
            <a:r>
              <a:rPr lang="en-US" dirty="0"/>
              <a:t>LARGE IMAGE/MEDIA AREA</a:t>
            </a:r>
          </a:p>
          <a:p>
            <a:pPr lvl="0"/>
            <a:r>
              <a:rPr lang="en-US" dirty="0"/>
              <a:t>Click on media icon or drag an object here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685800"/>
            <a:fld id="{A71D81B3-57D7-9045-9277-56B2DFF195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67773" y="1"/>
            <a:ext cx="2792896" cy="183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1" y="4929810"/>
            <a:ext cx="9144452" cy="213690"/>
          </a:xfrm>
          <a:custGeom>
            <a:avLst/>
            <a:gdLst>
              <a:gd name="connsiteX0" fmla="*/ 0 w 12192000"/>
              <a:gd name="connsiteY0" fmla="*/ 0 h 110836"/>
              <a:gd name="connsiteX1" fmla="*/ 12192000 w 12192000"/>
              <a:gd name="connsiteY1" fmla="*/ 0 h 110836"/>
              <a:gd name="connsiteX2" fmla="*/ 12192000 w 12192000"/>
              <a:gd name="connsiteY2" fmla="*/ 110836 h 110836"/>
              <a:gd name="connsiteX3" fmla="*/ 0 w 12192000"/>
              <a:gd name="connsiteY3" fmla="*/ 110836 h 110836"/>
              <a:gd name="connsiteX4" fmla="*/ 0 w 12192000"/>
              <a:gd name="connsiteY4" fmla="*/ 0 h 110836"/>
              <a:gd name="connsiteX0" fmla="*/ 0 w 12192000"/>
              <a:gd name="connsiteY0" fmla="*/ 457200 h 568036"/>
              <a:gd name="connsiteX1" fmla="*/ 12192000 w 12192000"/>
              <a:gd name="connsiteY1" fmla="*/ 0 h 568036"/>
              <a:gd name="connsiteX2" fmla="*/ 12192000 w 12192000"/>
              <a:gd name="connsiteY2" fmla="*/ 568036 h 568036"/>
              <a:gd name="connsiteX3" fmla="*/ 0 w 12192000"/>
              <a:gd name="connsiteY3" fmla="*/ 568036 h 568036"/>
              <a:gd name="connsiteX4" fmla="*/ 0 w 12192000"/>
              <a:gd name="connsiteY4" fmla="*/ 457200 h 568036"/>
              <a:gd name="connsiteX0" fmla="*/ 0 w 12192000"/>
              <a:gd name="connsiteY0" fmla="*/ 748145 h 858981"/>
              <a:gd name="connsiteX1" fmla="*/ 12192000 w 12192000"/>
              <a:gd name="connsiteY1" fmla="*/ 0 h 858981"/>
              <a:gd name="connsiteX2" fmla="*/ 12192000 w 12192000"/>
              <a:gd name="connsiteY2" fmla="*/ 858981 h 858981"/>
              <a:gd name="connsiteX3" fmla="*/ 0 w 12192000"/>
              <a:gd name="connsiteY3" fmla="*/ 858981 h 858981"/>
              <a:gd name="connsiteX4" fmla="*/ 0 w 12192000"/>
              <a:gd name="connsiteY4" fmla="*/ 748145 h 858981"/>
              <a:gd name="connsiteX0" fmla="*/ 0 w 12205855"/>
              <a:gd name="connsiteY0" fmla="*/ 651163 h 761999"/>
              <a:gd name="connsiteX1" fmla="*/ 12205855 w 12205855"/>
              <a:gd name="connsiteY1" fmla="*/ 0 h 761999"/>
              <a:gd name="connsiteX2" fmla="*/ 12192000 w 12205855"/>
              <a:gd name="connsiteY2" fmla="*/ 761999 h 761999"/>
              <a:gd name="connsiteX3" fmla="*/ 0 w 12205855"/>
              <a:gd name="connsiteY3" fmla="*/ 761999 h 761999"/>
              <a:gd name="connsiteX4" fmla="*/ 0 w 12205855"/>
              <a:gd name="connsiteY4" fmla="*/ 651163 h 761999"/>
              <a:gd name="connsiteX0" fmla="*/ 0 w 12192603"/>
              <a:gd name="connsiteY0" fmla="*/ 174084 h 284920"/>
              <a:gd name="connsiteX1" fmla="*/ 12192603 w 12192603"/>
              <a:gd name="connsiteY1" fmla="*/ 0 h 284920"/>
              <a:gd name="connsiteX2" fmla="*/ 12192000 w 12192603"/>
              <a:gd name="connsiteY2" fmla="*/ 284920 h 284920"/>
              <a:gd name="connsiteX3" fmla="*/ 0 w 12192603"/>
              <a:gd name="connsiteY3" fmla="*/ 284920 h 284920"/>
              <a:gd name="connsiteX4" fmla="*/ 0 w 12192603"/>
              <a:gd name="connsiteY4" fmla="*/ 174084 h 284920"/>
              <a:gd name="connsiteX0" fmla="*/ 13252 w 12192603"/>
              <a:gd name="connsiteY0" fmla="*/ 253597 h 284920"/>
              <a:gd name="connsiteX1" fmla="*/ 12192603 w 12192603"/>
              <a:gd name="connsiteY1" fmla="*/ 0 h 284920"/>
              <a:gd name="connsiteX2" fmla="*/ 12192000 w 12192603"/>
              <a:gd name="connsiteY2" fmla="*/ 284920 h 284920"/>
              <a:gd name="connsiteX3" fmla="*/ 0 w 12192603"/>
              <a:gd name="connsiteY3" fmla="*/ 284920 h 284920"/>
              <a:gd name="connsiteX4" fmla="*/ 13252 w 12192603"/>
              <a:gd name="connsiteY4" fmla="*/ 253597 h 28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603" h="284920">
                <a:moveTo>
                  <a:pt x="13252" y="253597"/>
                </a:moveTo>
                <a:lnTo>
                  <a:pt x="12192603" y="0"/>
                </a:lnTo>
                <a:lnTo>
                  <a:pt x="12192000" y="284920"/>
                </a:lnTo>
                <a:lnTo>
                  <a:pt x="0" y="284920"/>
                </a:lnTo>
                <a:lnTo>
                  <a:pt x="13252" y="2535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/>
          <p:cNvSpPr/>
          <p:nvPr/>
        </p:nvSpPr>
        <p:spPr>
          <a:xfrm>
            <a:off x="-28576" y="844"/>
            <a:ext cx="8309113" cy="182274"/>
          </a:xfrm>
          <a:custGeom>
            <a:avLst/>
            <a:gdLst>
              <a:gd name="connsiteX0" fmla="*/ 0 w 6891130"/>
              <a:gd name="connsiteY0" fmla="*/ 0 h 238538"/>
              <a:gd name="connsiteX1" fmla="*/ 6891130 w 6891130"/>
              <a:gd name="connsiteY1" fmla="*/ 0 h 238538"/>
              <a:gd name="connsiteX2" fmla="*/ 6891130 w 6891130"/>
              <a:gd name="connsiteY2" fmla="*/ 238538 h 238538"/>
              <a:gd name="connsiteX3" fmla="*/ 0 w 6891130"/>
              <a:gd name="connsiteY3" fmla="*/ 238538 h 238538"/>
              <a:gd name="connsiteX4" fmla="*/ 0 w 6891130"/>
              <a:gd name="connsiteY4" fmla="*/ 0 h 238538"/>
              <a:gd name="connsiteX0" fmla="*/ 0 w 12258260"/>
              <a:gd name="connsiteY0" fmla="*/ 0 h 238538"/>
              <a:gd name="connsiteX1" fmla="*/ 6891130 w 12258260"/>
              <a:gd name="connsiteY1" fmla="*/ 0 h 238538"/>
              <a:gd name="connsiteX2" fmla="*/ 12258260 w 12258260"/>
              <a:gd name="connsiteY2" fmla="*/ 238538 h 238538"/>
              <a:gd name="connsiteX3" fmla="*/ 0 w 12258260"/>
              <a:gd name="connsiteY3" fmla="*/ 238538 h 238538"/>
              <a:gd name="connsiteX4" fmla="*/ 0 w 12258260"/>
              <a:gd name="connsiteY4" fmla="*/ 0 h 238538"/>
              <a:gd name="connsiteX0" fmla="*/ 0 w 12258260"/>
              <a:gd name="connsiteY0" fmla="*/ 0 h 238538"/>
              <a:gd name="connsiteX1" fmla="*/ 8693426 w 12258260"/>
              <a:gd name="connsiteY1" fmla="*/ 0 h 238538"/>
              <a:gd name="connsiteX2" fmla="*/ 12258260 w 12258260"/>
              <a:gd name="connsiteY2" fmla="*/ 238538 h 238538"/>
              <a:gd name="connsiteX3" fmla="*/ 0 w 12258260"/>
              <a:gd name="connsiteY3" fmla="*/ 238538 h 238538"/>
              <a:gd name="connsiteX4" fmla="*/ 0 w 12258260"/>
              <a:gd name="connsiteY4" fmla="*/ 0 h 238538"/>
              <a:gd name="connsiteX0" fmla="*/ 0 w 12258260"/>
              <a:gd name="connsiteY0" fmla="*/ 0 h 238538"/>
              <a:gd name="connsiteX1" fmla="*/ 8693426 w 12258260"/>
              <a:gd name="connsiteY1" fmla="*/ 0 h 238538"/>
              <a:gd name="connsiteX2" fmla="*/ 12258260 w 12258260"/>
              <a:gd name="connsiteY2" fmla="*/ 238538 h 238538"/>
              <a:gd name="connsiteX3" fmla="*/ 0 w 12258260"/>
              <a:gd name="connsiteY3" fmla="*/ 238538 h 238538"/>
              <a:gd name="connsiteX4" fmla="*/ 0 w 12258260"/>
              <a:gd name="connsiteY4" fmla="*/ 0 h 238538"/>
              <a:gd name="connsiteX0" fmla="*/ 0 w 11078817"/>
              <a:gd name="connsiteY0" fmla="*/ 0 h 251790"/>
              <a:gd name="connsiteX1" fmla="*/ 8693426 w 11078817"/>
              <a:gd name="connsiteY1" fmla="*/ 0 h 251790"/>
              <a:gd name="connsiteX2" fmla="*/ 11078817 w 11078817"/>
              <a:gd name="connsiteY2" fmla="*/ 251790 h 251790"/>
              <a:gd name="connsiteX3" fmla="*/ 0 w 11078817"/>
              <a:gd name="connsiteY3" fmla="*/ 238538 h 251790"/>
              <a:gd name="connsiteX4" fmla="*/ 0 w 11078817"/>
              <a:gd name="connsiteY4" fmla="*/ 0 h 251790"/>
              <a:gd name="connsiteX0" fmla="*/ 0 w 11078817"/>
              <a:gd name="connsiteY0" fmla="*/ 0 h 245379"/>
              <a:gd name="connsiteX1" fmla="*/ 8693426 w 11078817"/>
              <a:gd name="connsiteY1" fmla="*/ 0 h 245379"/>
              <a:gd name="connsiteX2" fmla="*/ 11078817 w 11078817"/>
              <a:gd name="connsiteY2" fmla="*/ 245379 h 245379"/>
              <a:gd name="connsiteX3" fmla="*/ 0 w 11078817"/>
              <a:gd name="connsiteY3" fmla="*/ 238538 h 245379"/>
              <a:gd name="connsiteX4" fmla="*/ 0 w 11078817"/>
              <a:gd name="connsiteY4" fmla="*/ 0 h 2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78817" h="245379">
                <a:moveTo>
                  <a:pt x="0" y="0"/>
                </a:moveTo>
                <a:lnTo>
                  <a:pt x="8693426" y="0"/>
                </a:lnTo>
                <a:lnTo>
                  <a:pt x="11078817" y="245379"/>
                </a:lnTo>
                <a:lnTo>
                  <a:pt x="0" y="2385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Rectangle 7"/>
          <p:cNvSpPr/>
          <p:nvPr/>
        </p:nvSpPr>
        <p:spPr>
          <a:xfrm flipH="1">
            <a:off x="-452" y="4929810"/>
            <a:ext cx="9144452" cy="213690"/>
          </a:xfrm>
          <a:custGeom>
            <a:avLst/>
            <a:gdLst>
              <a:gd name="connsiteX0" fmla="*/ 0 w 12192000"/>
              <a:gd name="connsiteY0" fmla="*/ 0 h 110836"/>
              <a:gd name="connsiteX1" fmla="*/ 12192000 w 12192000"/>
              <a:gd name="connsiteY1" fmla="*/ 0 h 110836"/>
              <a:gd name="connsiteX2" fmla="*/ 12192000 w 12192000"/>
              <a:gd name="connsiteY2" fmla="*/ 110836 h 110836"/>
              <a:gd name="connsiteX3" fmla="*/ 0 w 12192000"/>
              <a:gd name="connsiteY3" fmla="*/ 110836 h 110836"/>
              <a:gd name="connsiteX4" fmla="*/ 0 w 12192000"/>
              <a:gd name="connsiteY4" fmla="*/ 0 h 110836"/>
              <a:gd name="connsiteX0" fmla="*/ 0 w 12192000"/>
              <a:gd name="connsiteY0" fmla="*/ 457200 h 568036"/>
              <a:gd name="connsiteX1" fmla="*/ 12192000 w 12192000"/>
              <a:gd name="connsiteY1" fmla="*/ 0 h 568036"/>
              <a:gd name="connsiteX2" fmla="*/ 12192000 w 12192000"/>
              <a:gd name="connsiteY2" fmla="*/ 568036 h 568036"/>
              <a:gd name="connsiteX3" fmla="*/ 0 w 12192000"/>
              <a:gd name="connsiteY3" fmla="*/ 568036 h 568036"/>
              <a:gd name="connsiteX4" fmla="*/ 0 w 12192000"/>
              <a:gd name="connsiteY4" fmla="*/ 457200 h 568036"/>
              <a:gd name="connsiteX0" fmla="*/ 0 w 12192000"/>
              <a:gd name="connsiteY0" fmla="*/ 748145 h 858981"/>
              <a:gd name="connsiteX1" fmla="*/ 12192000 w 12192000"/>
              <a:gd name="connsiteY1" fmla="*/ 0 h 858981"/>
              <a:gd name="connsiteX2" fmla="*/ 12192000 w 12192000"/>
              <a:gd name="connsiteY2" fmla="*/ 858981 h 858981"/>
              <a:gd name="connsiteX3" fmla="*/ 0 w 12192000"/>
              <a:gd name="connsiteY3" fmla="*/ 858981 h 858981"/>
              <a:gd name="connsiteX4" fmla="*/ 0 w 12192000"/>
              <a:gd name="connsiteY4" fmla="*/ 748145 h 858981"/>
              <a:gd name="connsiteX0" fmla="*/ 0 w 12205855"/>
              <a:gd name="connsiteY0" fmla="*/ 651163 h 761999"/>
              <a:gd name="connsiteX1" fmla="*/ 12205855 w 12205855"/>
              <a:gd name="connsiteY1" fmla="*/ 0 h 761999"/>
              <a:gd name="connsiteX2" fmla="*/ 12192000 w 12205855"/>
              <a:gd name="connsiteY2" fmla="*/ 761999 h 761999"/>
              <a:gd name="connsiteX3" fmla="*/ 0 w 12205855"/>
              <a:gd name="connsiteY3" fmla="*/ 761999 h 761999"/>
              <a:gd name="connsiteX4" fmla="*/ 0 w 12205855"/>
              <a:gd name="connsiteY4" fmla="*/ 651163 h 761999"/>
              <a:gd name="connsiteX0" fmla="*/ 0 w 12192603"/>
              <a:gd name="connsiteY0" fmla="*/ 174084 h 284920"/>
              <a:gd name="connsiteX1" fmla="*/ 12192603 w 12192603"/>
              <a:gd name="connsiteY1" fmla="*/ 0 h 284920"/>
              <a:gd name="connsiteX2" fmla="*/ 12192000 w 12192603"/>
              <a:gd name="connsiteY2" fmla="*/ 284920 h 284920"/>
              <a:gd name="connsiteX3" fmla="*/ 0 w 12192603"/>
              <a:gd name="connsiteY3" fmla="*/ 284920 h 284920"/>
              <a:gd name="connsiteX4" fmla="*/ 0 w 12192603"/>
              <a:gd name="connsiteY4" fmla="*/ 174084 h 284920"/>
              <a:gd name="connsiteX0" fmla="*/ 13252 w 12192603"/>
              <a:gd name="connsiteY0" fmla="*/ 253597 h 284920"/>
              <a:gd name="connsiteX1" fmla="*/ 12192603 w 12192603"/>
              <a:gd name="connsiteY1" fmla="*/ 0 h 284920"/>
              <a:gd name="connsiteX2" fmla="*/ 12192000 w 12192603"/>
              <a:gd name="connsiteY2" fmla="*/ 284920 h 284920"/>
              <a:gd name="connsiteX3" fmla="*/ 0 w 12192603"/>
              <a:gd name="connsiteY3" fmla="*/ 284920 h 284920"/>
              <a:gd name="connsiteX4" fmla="*/ 13252 w 12192603"/>
              <a:gd name="connsiteY4" fmla="*/ 253597 h 28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603" h="284920">
                <a:moveTo>
                  <a:pt x="13252" y="253597"/>
                </a:moveTo>
                <a:lnTo>
                  <a:pt x="12192603" y="0"/>
                </a:lnTo>
                <a:lnTo>
                  <a:pt x="12192000" y="284920"/>
                </a:lnTo>
                <a:lnTo>
                  <a:pt x="0" y="284920"/>
                </a:lnTo>
                <a:lnTo>
                  <a:pt x="13252" y="25359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/>
            <a:fld id="{A71D81B3-57D7-9045-9277-56B2DFF195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lapping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31372" y="1"/>
            <a:ext cx="8510479" cy="3389102"/>
          </a:xfrm>
          <a:custGeom>
            <a:avLst/>
            <a:gdLst>
              <a:gd name="connsiteX0" fmla="*/ 0 w 10541937"/>
              <a:gd name="connsiteY0" fmla="*/ 0 h 5270968"/>
              <a:gd name="connsiteX1" fmla="*/ 10541937 w 10541937"/>
              <a:gd name="connsiteY1" fmla="*/ 0 h 5270968"/>
              <a:gd name="connsiteX2" fmla="*/ 5270969 w 10541937"/>
              <a:gd name="connsiteY2" fmla="*/ 5270968 h 5270968"/>
              <a:gd name="connsiteX0" fmla="*/ 0 w 10541937"/>
              <a:gd name="connsiteY0" fmla="*/ 0 h 5270968"/>
              <a:gd name="connsiteX1" fmla="*/ 10541937 w 10541937"/>
              <a:gd name="connsiteY1" fmla="*/ 0 h 5270968"/>
              <a:gd name="connsiteX2" fmla="*/ 5270969 w 10541937"/>
              <a:gd name="connsiteY2" fmla="*/ 5270968 h 5270968"/>
              <a:gd name="connsiteX3" fmla="*/ 91440 w 10541937"/>
              <a:gd name="connsiteY3" fmla="*/ 91440 h 5270968"/>
              <a:gd name="connsiteX0" fmla="*/ 0 w 10565640"/>
              <a:gd name="connsiteY0" fmla="*/ 0 h 580981"/>
              <a:gd name="connsiteX1" fmla="*/ 10541937 w 10565640"/>
              <a:gd name="connsiteY1" fmla="*/ 0 h 580981"/>
              <a:gd name="connsiteX2" fmla="*/ 10565640 w 10565640"/>
              <a:gd name="connsiteY2" fmla="*/ 580981 h 580981"/>
              <a:gd name="connsiteX3" fmla="*/ 91440 w 10565640"/>
              <a:gd name="connsiteY3" fmla="*/ 91440 h 580981"/>
              <a:gd name="connsiteX0" fmla="*/ 0 w 10565640"/>
              <a:gd name="connsiteY0" fmla="*/ 0 h 4459807"/>
              <a:gd name="connsiteX1" fmla="*/ 10541937 w 10565640"/>
              <a:gd name="connsiteY1" fmla="*/ 0 h 4459807"/>
              <a:gd name="connsiteX2" fmla="*/ 10565640 w 10565640"/>
              <a:gd name="connsiteY2" fmla="*/ 4459807 h 4459807"/>
              <a:gd name="connsiteX3" fmla="*/ 91440 w 10565640"/>
              <a:gd name="connsiteY3" fmla="*/ 91440 h 4459807"/>
              <a:gd name="connsiteX0" fmla="*/ 0 w 11391550"/>
              <a:gd name="connsiteY0" fmla="*/ 0 h 4489304"/>
              <a:gd name="connsiteX1" fmla="*/ 10541937 w 11391550"/>
              <a:gd name="connsiteY1" fmla="*/ 0 h 4489304"/>
              <a:gd name="connsiteX2" fmla="*/ 11391550 w 11391550"/>
              <a:gd name="connsiteY2" fmla="*/ 4489304 h 4489304"/>
              <a:gd name="connsiteX3" fmla="*/ 91440 w 11391550"/>
              <a:gd name="connsiteY3" fmla="*/ 91440 h 4489304"/>
              <a:gd name="connsiteX0" fmla="*/ 0 w 11391550"/>
              <a:gd name="connsiteY0" fmla="*/ 0 h 4489304"/>
              <a:gd name="connsiteX1" fmla="*/ 11338350 w 11391550"/>
              <a:gd name="connsiteY1" fmla="*/ 0 h 4489304"/>
              <a:gd name="connsiteX2" fmla="*/ 11391550 w 11391550"/>
              <a:gd name="connsiteY2" fmla="*/ 4489304 h 4489304"/>
              <a:gd name="connsiteX3" fmla="*/ 91440 w 11391550"/>
              <a:gd name="connsiteY3" fmla="*/ 91440 h 4489304"/>
              <a:gd name="connsiteX0" fmla="*/ 0 w 11376802"/>
              <a:gd name="connsiteY0" fmla="*/ 0 h 4504053"/>
              <a:gd name="connsiteX1" fmla="*/ 11338350 w 11376802"/>
              <a:gd name="connsiteY1" fmla="*/ 0 h 4504053"/>
              <a:gd name="connsiteX2" fmla="*/ 11376802 w 11376802"/>
              <a:gd name="connsiteY2" fmla="*/ 4504053 h 4504053"/>
              <a:gd name="connsiteX3" fmla="*/ 91440 w 11376802"/>
              <a:gd name="connsiteY3" fmla="*/ 91440 h 4504053"/>
              <a:gd name="connsiteX0" fmla="*/ 0 w 11347305"/>
              <a:gd name="connsiteY0" fmla="*/ 0 h 4518802"/>
              <a:gd name="connsiteX1" fmla="*/ 11338350 w 11347305"/>
              <a:gd name="connsiteY1" fmla="*/ 0 h 4518802"/>
              <a:gd name="connsiteX2" fmla="*/ 11347305 w 11347305"/>
              <a:gd name="connsiteY2" fmla="*/ 4518802 h 4518802"/>
              <a:gd name="connsiteX3" fmla="*/ 91440 w 11347305"/>
              <a:gd name="connsiteY3" fmla="*/ 91440 h 4518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47305" h="4518802">
                <a:moveTo>
                  <a:pt x="0" y="0"/>
                </a:moveTo>
                <a:lnTo>
                  <a:pt x="11338350" y="0"/>
                </a:lnTo>
                <a:lnTo>
                  <a:pt x="11347305" y="4518802"/>
                </a:lnTo>
                <a:lnTo>
                  <a:pt x="91440" y="91440"/>
                </a:lnTo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3998350" y="967862"/>
            <a:ext cx="5145712" cy="4175637"/>
          </a:xfrm>
          <a:custGeom>
            <a:avLst/>
            <a:gdLst>
              <a:gd name="connsiteX0" fmla="*/ 3429000 w 6858000"/>
              <a:gd name="connsiteY0" fmla="*/ 0 h 3429000"/>
              <a:gd name="connsiteX1" fmla="*/ 6858000 w 6858000"/>
              <a:gd name="connsiteY1" fmla="*/ 3429000 h 3429000"/>
              <a:gd name="connsiteX2" fmla="*/ 0 w 6858000"/>
              <a:gd name="connsiteY2" fmla="*/ 3429000 h 3429000"/>
              <a:gd name="connsiteX0" fmla="*/ 6858000 w 6949440"/>
              <a:gd name="connsiteY0" fmla="*/ 3429000 h 3520440"/>
              <a:gd name="connsiteX1" fmla="*/ 0 w 6949440"/>
              <a:gd name="connsiteY1" fmla="*/ 3429000 h 3520440"/>
              <a:gd name="connsiteX2" fmla="*/ 3429000 w 6949440"/>
              <a:gd name="connsiteY2" fmla="*/ 0 h 3520440"/>
              <a:gd name="connsiteX3" fmla="*/ 6949440 w 6949440"/>
              <a:gd name="connsiteY3" fmla="*/ 3520440 h 3520440"/>
              <a:gd name="connsiteX0" fmla="*/ 6858000 w 6949440"/>
              <a:gd name="connsiteY0" fmla="*/ 3429000 h 3429000"/>
              <a:gd name="connsiteX1" fmla="*/ 0 w 6949440"/>
              <a:gd name="connsiteY1" fmla="*/ 3429000 h 3429000"/>
              <a:gd name="connsiteX2" fmla="*/ 3429000 w 6949440"/>
              <a:gd name="connsiteY2" fmla="*/ 0 h 3429000"/>
              <a:gd name="connsiteX3" fmla="*/ 6949440 w 6949440"/>
              <a:gd name="connsiteY3" fmla="*/ 2871511 h 3429000"/>
              <a:gd name="connsiteX0" fmla="*/ 6858000 w 6890446"/>
              <a:gd name="connsiteY0" fmla="*/ 3429000 h 3429000"/>
              <a:gd name="connsiteX1" fmla="*/ 0 w 6890446"/>
              <a:gd name="connsiteY1" fmla="*/ 3429000 h 3429000"/>
              <a:gd name="connsiteX2" fmla="*/ 3429000 w 6890446"/>
              <a:gd name="connsiteY2" fmla="*/ 0 h 3429000"/>
              <a:gd name="connsiteX3" fmla="*/ 6890446 w 6890446"/>
              <a:gd name="connsiteY3" fmla="*/ 69318 h 3429000"/>
              <a:gd name="connsiteX0" fmla="*/ 6858000 w 6890446"/>
              <a:gd name="connsiteY0" fmla="*/ 5449529 h 5449529"/>
              <a:gd name="connsiteX1" fmla="*/ 0 w 6890446"/>
              <a:gd name="connsiteY1" fmla="*/ 5449529 h 5449529"/>
              <a:gd name="connsiteX2" fmla="*/ 5066071 w 6890446"/>
              <a:gd name="connsiteY2" fmla="*/ 0 h 5449529"/>
              <a:gd name="connsiteX3" fmla="*/ 6890446 w 6890446"/>
              <a:gd name="connsiteY3" fmla="*/ 2089847 h 5449529"/>
              <a:gd name="connsiteX0" fmla="*/ 6858000 w 6890446"/>
              <a:gd name="connsiteY0" fmla="*/ 5567516 h 5567516"/>
              <a:gd name="connsiteX1" fmla="*/ 0 w 6890446"/>
              <a:gd name="connsiteY1" fmla="*/ 5567516 h 5567516"/>
              <a:gd name="connsiteX2" fmla="*/ 5080820 w 6890446"/>
              <a:gd name="connsiteY2" fmla="*/ 0 h 5567516"/>
              <a:gd name="connsiteX3" fmla="*/ 6890446 w 6890446"/>
              <a:gd name="connsiteY3" fmla="*/ 2207834 h 5567516"/>
              <a:gd name="connsiteX0" fmla="*/ 6858000 w 6890446"/>
              <a:gd name="connsiteY0" fmla="*/ 5567516 h 5567516"/>
              <a:gd name="connsiteX1" fmla="*/ 0 w 6890446"/>
              <a:gd name="connsiteY1" fmla="*/ 5567516 h 5567516"/>
              <a:gd name="connsiteX2" fmla="*/ 5080820 w 6890446"/>
              <a:gd name="connsiteY2" fmla="*/ 0 h 5567516"/>
              <a:gd name="connsiteX3" fmla="*/ 6890446 w 6890446"/>
              <a:gd name="connsiteY3" fmla="*/ 2207834 h 5567516"/>
              <a:gd name="connsiteX4" fmla="*/ 6858000 w 6890446"/>
              <a:gd name="connsiteY4" fmla="*/ 5567516 h 5567516"/>
              <a:gd name="connsiteX0" fmla="*/ 6858000 w 6860949"/>
              <a:gd name="connsiteY0" fmla="*/ 5567516 h 5567516"/>
              <a:gd name="connsiteX1" fmla="*/ 0 w 6860949"/>
              <a:gd name="connsiteY1" fmla="*/ 5567516 h 5567516"/>
              <a:gd name="connsiteX2" fmla="*/ 5080820 w 6860949"/>
              <a:gd name="connsiteY2" fmla="*/ 0 h 5567516"/>
              <a:gd name="connsiteX3" fmla="*/ 6860949 w 6860949"/>
              <a:gd name="connsiteY3" fmla="*/ 2193086 h 5567516"/>
              <a:gd name="connsiteX4" fmla="*/ 6858000 w 6860949"/>
              <a:gd name="connsiteY4" fmla="*/ 5567516 h 556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0949" h="5567516">
                <a:moveTo>
                  <a:pt x="6858000" y="5567516"/>
                </a:moveTo>
                <a:lnTo>
                  <a:pt x="0" y="5567516"/>
                </a:lnTo>
                <a:lnTo>
                  <a:pt x="5080820" y="0"/>
                </a:lnTo>
                <a:lnTo>
                  <a:pt x="6860949" y="2193086"/>
                </a:lnTo>
                <a:lnTo>
                  <a:pt x="6858000" y="5567516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r>
              <a:rPr lang="en-US" dirty="0"/>
              <a:t>Drag and Drop image</a:t>
            </a:r>
          </a:p>
        </p:txBody>
      </p:sp>
    </p:spTree>
    <p:extLst/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gl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31372" y="1"/>
            <a:ext cx="8510479" cy="5145165"/>
          </a:xfrm>
          <a:custGeom>
            <a:avLst/>
            <a:gdLst>
              <a:gd name="connsiteX0" fmla="*/ 0 w 10541937"/>
              <a:gd name="connsiteY0" fmla="*/ 0 h 5270968"/>
              <a:gd name="connsiteX1" fmla="*/ 10541937 w 10541937"/>
              <a:gd name="connsiteY1" fmla="*/ 0 h 5270968"/>
              <a:gd name="connsiteX2" fmla="*/ 5270969 w 10541937"/>
              <a:gd name="connsiteY2" fmla="*/ 5270968 h 5270968"/>
              <a:gd name="connsiteX0" fmla="*/ 0 w 10541937"/>
              <a:gd name="connsiteY0" fmla="*/ 0 h 5270968"/>
              <a:gd name="connsiteX1" fmla="*/ 10541937 w 10541937"/>
              <a:gd name="connsiteY1" fmla="*/ 0 h 5270968"/>
              <a:gd name="connsiteX2" fmla="*/ 5270969 w 10541937"/>
              <a:gd name="connsiteY2" fmla="*/ 5270968 h 5270968"/>
              <a:gd name="connsiteX3" fmla="*/ 91440 w 10541937"/>
              <a:gd name="connsiteY3" fmla="*/ 91440 h 5270968"/>
              <a:gd name="connsiteX0" fmla="*/ 0 w 10565640"/>
              <a:gd name="connsiteY0" fmla="*/ 0 h 580981"/>
              <a:gd name="connsiteX1" fmla="*/ 10541937 w 10565640"/>
              <a:gd name="connsiteY1" fmla="*/ 0 h 580981"/>
              <a:gd name="connsiteX2" fmla="*/ 10565640 w 10565640"/>
              <a:gd name="connsiteY2" fmla="*/ 580981 h 580981"/>
              <a:gd name="connsiteX3" fmla="*/ 91440 w 10565640"/>
              <a:gd name="connsiteY3" fmla="*/ 91440 h 580981"/>
              <a:gd name="connsiteX0" fmla="*/ 0 w 10565640"/>
              <a:gd name="connsiteY0" fmla="*/ 0 h 4459807"/>
              <a:gd name="connsiteX1" fmla="*/ 10541937 w 10565640"/>
              <a:gd name="connsiteY1" fmla="*/ 0 h 4459807"/>
              <a:gd name="connsiteX2" fmla="*/ 10565640 w 10565640"/>
              <a:gd name="connsiteY2" fmla="*/ 4459807 h 4459807"/>
              <a:gd name="connsiteX3" fmla="*/ 91440 w 10565640"/>
              <a:gd name="connsiteY3" fmla="*/ 91440 h 4459807"/>
              <a:gd name="connsiteX0" fmla="*/ 0 w 11391550"/>
              <a:gd name="connsiteY0" fmla="*/ 0 h 4489304"/>
              <a:gd name="connsiteX1" fmla="*/ 10541937 w 11391550"/>
              <a:gd name="connsiteY1" fmla="*/ 0 h 4489304"/>
              <a:gd name="connsiteX2" fmla="*/ 11391550 w 11391550"/>
              <a:gd name="connsiteY2" fmla="*/ 4489304 h 4489304"/>
              <a:gd name="connsiteX3" fmla="*/ 91440 w 11391550"/>
              <a:gd name="connsiteY3" fmla="*/ 91440 h 4489304"/>
              <a:gd name="connsiteX0" fmla="*/ 0 w 11391550"/>
              <a:gd name="connsiteY0" fmla="*/ 0 h 4489304"/>
              <a:gd name="connsiteX1" fmla="*/ 11338350 w 11391550"/>
              <a:gd name="connsiteY1" fmla="*/ 0 h 4489304"/>
              <a:gd name="connsiteX2" fmla="*/ 11391550 w 11391550"/>
              <a:gd name="connsiteY2" fmla="*/ 4489304 h 4489304"/>
              <a:gd name="connsiteX3" fmla="*/ 91440 w 11391550"/>
              <a:gd name="connsiteY3" fmla="*/ 91440 h 4489304"/>
              <a:gd name="connsiteX0" fmla="*/ 0 w 11376802"/>
              <a:gd name="connsiteY0" fmla="*/ 0 h 4504053"/>
              <a:gd name="connsiteX1" fmla="*/ 11338350 w 11376802"/>
              <a:gd name="connsiteY1" fmla="*/ 0 h 4504053"/>
              <a:gd name="connsiteX2" fmla="*/ 11376802 w 11376802"/>
              <a:gd name="connsiteY2" fmla="*/ 4504053 h 4504053"/>
              <a:gd name="connsiteX3" fmla="*/ 91440 w 11376802"/>
              <a:gd name="connsiteY3" fmla="*/ 91440 h 4504053"/>
              <a:gd name="connsiteX0" fmla="*/ 0 w 11347305"/>
              <a:gd name="connsiteY0" fmla="*/ 0 h 4518802"/>
              <a:gd name="connsiteX1" fmla="*/ 11338350 w 11347305"/>
              <a:gd name="connsiteY1" fmla="*/ 0 h 4518802"/>
              <a:gd name="connsiteX2" fmla="*/ 11347305 w 11347305"/>
              <a:gd name="connsiteY2" fmla="*/ 4518802 h 4518802"/>
              <a:gd name="connsiteX3" fmla="*/ 91440 w 11347305"/>
              <a:gd name="connsiteY3" fmla="*/ 91440 h 4518802"/>
              <a:gd name="connsiteX0" fmla="*/ 0 w 11347305"/>
              <a:gd name="connsiteY0" fmla="*/ 0 h 6860220"/>
              <a:gd name="connsiteX1" fmla="*/ 11338350 w 11347305"/>
              <a:gd name="connsiteY1" fmla="*/ 0 h 6860220"/>
              <a:gd name="connsiteX2" fmla="*/ 11347305 w 11347305"/>
              <a:gd name="connsiteY2" fmla="*/ 6860220 h 6860220"/>
              <a:gd name="connsiteX3" fmla="*/ 91440 w 11347305"/>
              <a:gd name="connsiteY3" fmla="*/ 91440 h 6860220"/>
              <a:gd name="connsiteX0" fmla="*/ 0 w 11347305"/>
              <a:gd name="connsiteY0" fmla="*/ 0 h 6860220"/>
              <a:gd name="connsiteX1" fmla="*/ 11338350 w 11347305"/>
              <a:gd name="connsiteY1" fmla="*/ 0 h 6860220"/>
              <a:gd name="connsiteX2" fmla="*/ 11347305 w 11347305"/>
              <a:gd name="connsiteY2" fmla="*/ 6860220 h 6860220"/>
              <a:gd name="connsiteX3" fmla="*/ 91440 w 11347305"/>
              <a:gd name="connsiteY3" fmla="*/ 91440 h 6860220"/>
              <a:gd name="connsiteX0" fmla="*/ 0 w 11347305"/>
              <a:gd name="connsiteY0" fmla="*/ 0 h 6860220"/>
              <a:gd name="connsiteX1" fmla="*/ 11338350 w 11347305"/>
              <a:gd name="connsiteY1" fmla="*/ 0 h 6860220"/>
              <a:gd name="connsiteX2" fmla="*/ 11347305 w 11347305"/>
              <a:gd name="connsiteY2" fmla="*/ 6860220 h 6860220"/>
              <a:gd name="connsiteX3" fmla="*/ 91440 w 11347305"/>
              <a:gd name="connsiteY3" fmla="*/ 91440 h 6860220"/>
              <a:gd name="connsiteX0" fmla="*/ 0 w 11347305"/>
              <a:gd name="connsiteY0" fmla="*/ 0 h 6860220"/>
              <a:gd name="connsiteX1" fmla="*/ 11338350 w 11347305"/>
              <a:gd name="connsiteY1" fmla="*/ 0 h 6860220"/>
              <a:gd name="connsiteX2" fmla="*/ 11347305 w 11347305"/>
              <a:gd name="connsiteY2" fmla="*/ 6860220 h 6860220"/>
              <a:gd name="connsiteX3" fmla="*/ 91440 w 11347305"/>
              <a:gd name="connsiteY3" fmla="*/ 91440 h 686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47305" h="6860220">
                <a:moveTo>
                  <a:pt x="0" y="0"/>
                </a:moveTo>
                <a:lnTo>
                  <a:pt x="11338350" y="0"/>
                </a:lnTo>
                <a:lnTo>
                  <a:pt x="11347305" y="6860220"/>
                </a:lnTo>
                <a:cubicBezTo>
                  <a:pt x="8204950" y="4719414"/>
                  <a:pt x="933940" y="569700"/>
                  <a:pt x="91440" y="91440"/>
                </a:cubicBezTo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r>
              <a:rPr lang="en-US" dirty="0"/>
              <a:t>Drag and Drop image</a:t>
            </a:r>
          </a:p>
        </p:txBody>
      </p:sp>
    </p:spTree>
    <p:extLst/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eaker Info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00533"/>
            <a:ext cx="7843838" cy="23256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085600" y="1550872"/>
            <a:ext cx="2647709" cy="2024969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050" baseline="0"/>
            </a:lvl1pPr>
          </a:lstStyle>
          <a:p>
            <a:r>
              <a:rPr lang="en-US" dirty="0"/>
              <a:t>Drag and drop photo or click icon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204216" y="1749148"/>
            <a:ext cx="3303270" cy="1465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51" y="272891"/>
            <a:ext cx="2708910" cy="57425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936456" y="3724102"/>
            <a:ext cx="1907381" cy="1678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0"/>
          <p:cNvSpPr/>
          <p:nvPr/>
        </p:nvSpPr>
        <p:spPr>
          <a:xfrm>
            <a:off x="0" y="3724103"/>
            <a:ext cx="7843837" cy="167813"/>
          </a:xfrm>
          <a:custGeom>
            <a:avLst/>
            <a:gdLst>
              <a:gd name="connsiteX0" fmla="*/ 0 w 6891130"/>
              <a:gd name="connsiteY0" fmla="*/ 0 h 238538"/>
              <a:gd name="connsiteX1" fmla="*/ 6891130 w 6891130"/>
              <a:gd name="connsiteY1" fmla="*/ 0 h 238538"/>
              <a:gd name="connsiteX2" fmla="*/ 6891130 w 6891130"/>
              <a:gd name="connsiteY2" fmla="*/ 238538 h 238538"/>
              <a:gd name="connsiteX3" fmla="*/ 0 w 6891130"/>
              <a:gd name="connsiteY3" fmla="*/ 238538 h 238538"/>
              <a:gd name="connsiteX4" fmla="*/ 0 w 6891130"/>
              <a:gd name="connsiteY4" fmla="*/ 0 h 238538"/>
              <a:gd name="connsiteX0" fmla="*/ 0 w 12258260"/>
              <a:gd name="connsiteY0" fmla="*/ 0 h 238538"/>
              <a:gd name="connsiteX1" fmla="*/ 6891130 w 12258260"/>
              <a:gd name="connsiteY1" fmla="*/ 0 h 238538"/>
              <a:gd name="connsiteX2" fmla="*/ 12258260 w 12258260"/>
              <a:gd name="connsiteY2" fmla="*/ 238538 h 238538"/>
              <a:gd name="connsiteX3" fmla="*/ 0 w 12258260"/>
              <a:gd name="connsiteY3" fmla="*/ 238538 h 238538"/>
              <a:gd name="connsiteX4" fmla="*/ 0 w 12258260"/>
              <a:gd name="connsiteY4" fmla="*/ 0 h 238538"/>
              <a:gd name="connsiteX0" fmla="*/ 0 w 12258260"/>
              <a:gd name="connsiteY0" fmla="*/ 0 h 238538"/>
              <a:gd name="connsiteX1" fmla="*/ 8693426 w 12258260"/>
              <a:gd name="connsiteY1" fmla="*/ 0 h 238538"/>
              <a:gd name="connsiteX2" fmla="*/ 12258260 w 12258260"/>
              <a:gd name="connsiteY2" fmla="*/ 238538 h 238538"/>
              <a:gd name="connsiteX3" fmla="*/ 0 w 12258260"/>
              <a:gd name="connsiteY3" fmla="*/ 238538 h 238538"/>
              <a:gd name="connsiteX4" fmla="*/ 0 w 12258260"/>
              <a:gd name="connsiteY4" fmla="*/ 0 h 238538"/>
              <a:gd name="connsiteX0" fmla="*/ 0 w 12258260"/>
              <a:gd name="connsiteY0" fmla="*/ 0 h 238538"/>
              <a:gd name="connsiteX1" fmla="*/ 8693426 w 12258260"/>
              <a:gd name="connsiteY1" fmla="*/ 0 h 238538"/>
              <a:gd name="connsiteX2" fmla="*/ 12258260 w 12258260"/>
              <a:gd name="connsiteY2" fmla="*/ 238538 h 238538"/>
              <a:gd name="connsiteX3" fmla="*/ 0 w 12258260"/>
              <a:gd name="connsiteY3" fmla="*/ 238538 h 238538"/>
              <a:gd name="connsiteX4" fmla="*/ 0 w 12258260"/>
              <a:gd name="connsiteY4" fmla="*/ 0 h 238538"/>
              <a:gd name="connsiteX0" fmla="*/ 0 w 11078817"/>
              <a:gd name="connsiteY0" fmla="*/ 0 h 251790"/>
              <a:gd name="connsiteX1" fmla="*/ 8693426 w 11078817"/>
              <a:gd name="connsiteY1" fmla="*/ 0 h 251790"/>
              <a:gd name="connsiteX2" fmla="*/ 11078817 w 11078817"/>
              <a:gd name="connsiteY2" fmla="*/ 251790 h 251790"/>
              <a:gd name="connsiteX3" fmla="*/ 0 w 11078817"/>
              <a:gd name="connsiteY3" fmla="*/ 238538 h 251790"/>
              <a:gd name="connsiteX4" fmla="*/ 0 w 11078817"/>
              <a:gd name="connsiteY4" fmla="*/ 0 h 251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78817" h="251790">
                <a:moveTo>
                  <a:pt x="0" y="0"/>
                </a:moveTo>
                <a:lnTo>
                  <a:pt x="8693426" y="0"/>
                </a:lnTo>
                <a:lnTo>
                  <a:pt x="11078817" y="251790"/>
                </a:lnTo>
                <a:lnTo>
                  <a:pt x="0" y="2385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ngl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845929" y="1083516"/>
            <a:ext cx="5298071" cy="4070838"/>
          </a:xfrm>
          <a:custGeom>
            <a:avLst/>
            <a:gdLst>
              <a:gd name="connsiteX0" fmla="*/ 0 w 10541937"/>
              <a:gd name="connsiteY0" fmla="*/ 0 h 5270968"/>
              <a:gd name="connsiteX1" fmla="*/ 10541937 w 10541937"/>
              <a:gd name="connsiteY1" fmla="*/ 0 h 5270968"/>
              <a:gd name="connsiteX2" fmla="*/ 5270969 w 10541937"/>
              <a:gd name="connsiteY2" fmla="*/ 5270968 h 5270968"/>
              <a:gd name="connsiteX0" fmla="*/ 0 w 10541937"/>
              <a:gd name="connsiteY0" fmla="*/ 0 h 5270968"/>
              <a:gd name="connsiteX1" fmla="*/ 10541937 w 10541937"/>
              <a:gd name="connsiteY1" fmla="*/ 0 h 5270968"/>
              <a:gd name="connsiteX2" fmla="*/ 5270969 w 10541937"/>
              <a:gd name="connsiteY2" fmla="*/ 5270968 h 5270968"/>
              <a:gd name="connsiteX3" fmla="*/ 91440 w 10541937"/>
              <a:gd name="connsiteY3" fmla="*/ 91440 h 5270968"/>
              <a:gd name="connsiteX0" fmla="*/ 0 w 10565640"/>
              <a:gd name="connsiteY0" fmla="*/ 0 h 580981"/>
              <a:gd name="connsiteX1" fmla="*/ 10541937 w 10565640"/>
              <a:gd name="connsiteY1" fmla="*/ 0 h 580981"/>
              <a:gd name="connsiteX2" fmla="*/ 10565640 w 10565640"/>
              <a:gd name="connsiteY2" fmla="*/ 580981 h 580981"/>
              <a:gd name="connsiteX3" fmla="*/ 91440 w 10565640"/>
              <a:gd name="connsiteY3" fmla="*/ 91440 h 580981"/>
              <a:gd name="connsiteX0" fmla="*/ 0 w 10565640"/>
              <a:gd name="connsiteY0" fmla="*/ 0 h 4459807"/>
              <a:gd name="connsiteX1" fmla="*/ 10541937 w 10565640"/>
              <a:gd name="connsiteY1" fmla="*/ 0 h 4459807"/>
              <a:gd name="connsiteX2" fmla="*/ 10565640 w 10565640"/>
              <a:gd name="connsiteY2" fmla="*/ 4459807 h 4459807"/>
              <a:gd name="connsiteX3" fmla="*/ 91440 w 10565640"/>
              <a:gd name="connsiteY3" fmla="*/ 91440 h 4459807"/>
              <a:gd name="connsiteX0" fmla="*/ 0 w 11391550"/>
              <a:gd name="connsiteY0" fmla="*/ 0 h 4489304"/>
              <a:gd name="connsiteX1" fmla="*/ 10541937 w 11391550"/>
              <a:gd name="connsiteY1" fmla="*/ 0 h 4489304"/>
              <a:gd name="connsiteX2" fmla="*/ 11391550 w 11391550"/>
              <a:gd name="connsiteY2" fmla="*/ 4489304 h 4489304"/>
              <a:gd name="connsiteX3" fmla="*/ 91440 w 11391550"/>
              <a:gd name="connsiteY3" fmla="*/ 91440 h 4489304"/>
              <a:gd name="connsiteX0" fmla="*/ 0 w 11391550"/>
              <a:gd name="connsiteY0" fmla="*/ 0 h 4489304"/>
              <a:gd name="connsiteX1" fmla="*/ 11338350 w 11391550"/>
              <a:gd name="connsiteY1" fmla="*/ 0 h 4489304"/>
              <a:gd name="connsiteX2" fmla="*/ 11391550 w 11391550"/>
              <a:gd name="connsiteY2" fmla="*/ 4489304 h 4489304"/>
              <a:gd name="connsiteX3" fmla="*/ 91440 w 11391550"/>
              <a:gd name="connsiteY3" fmla="*/ 91440 h 4489304"/>
              <a:gd name="connsiteX0" fmla="*/ 0 w 11376802"/>
              <a:gd name="connsiteY0" fmla="*/ 0 h 4504053"/>
              <a:gd name="connsiteX1" fmla="*/ 11338350 w 11376802"/>
              <a:gd name="connsiteY1" fmla="*/ 0 h 4504053"/>
              <a:gd name="connsiteX2" fmla="*/ 11376802 w 11376802"/>
              <a:gd name="connsiteY2" fmla="*/ 4504053 h 4504053"/>
              <a:gd name="connsiteX3" fmla="*/ 91440 w 11376802"/>
              <a:gd name="connsiteY3" fmla="*/ 91440 h 4504053"/>
              <a:gd name="connsiteX0" fmla="*/ 0 w 11347305"/>
              <a:gd name="connsiteY0" fmla="*/ 0 h 4518802"/>
              <a:gd name="connsiteX1" fmla="*/ 11338350 w 11347305"/>
              <a:gd name="connsiteY1" fmla="*/ 0 h 4518802"/>
              <a:gd name="connsiteX2" fmla="*/ 11347305 w 11347305"/>
              <a:gd name="connsiteY2" fmla="*/ 4518802 h 4518802"/>
              <a:gd name="connsiteX3" fmla="*/ 91440 w 11347305"/>
              <a:gd name="connsiteY3" fmla="*/ 91440 h 4518802"/>
              <a:gd name="connsiteX0" fmla="*/ 0 w 11347305"/>
              <a:gd name="connsiteY0" fmla="*/ 0 h 6860220"/>
              <a:gd name="connsiteX1" fmla="*/ 11338350 w 11347305"/>
              <a:gd name="connsiteY1" fmla="*/ 0 h 6860220"/>
              <a:gd name="connsiteX2" fmla="*/ 11347305 w 11347305"/>
              <a:gd name="connsiteY2" fmla="*/ 6860220 h 6860220"/>
              <a:gd name="connsiteX3" fmla="*/ 91440 w 11347305"/>
              <a:gd name="connsiteY3" fmla="*/ 91440 h 6860220"/>
              <a:gd name="connsiteX0" fmla="*/ 0 w 11347305"/>
              <a:gd name="connsiteY0" fmla="*/ 0 h 6860220"/>
              <a:gd name="connsiteX1" fmla="*/ 11338350 w 11347305"/>
              <a:gd name="connsiteY1" fmla="*/ 0 h 6860220"/>
              <a:gd name="connsiteX2" fmla="*/ 11347305 w 11347305"/>
              <a:gd name="connsiteY2" fmla="*/ 6860220 h 6860220"/>
              <a:gd name="connsiteX3" fmla="*/ 91440 w 11347305"/>
              <a:gd name="connsiteY3" fmla="*/ 91440 h 6860220"/>
              <a:gd name="connsiteX0" fmla="*/ 0 w 11347305"/>
              <a:gd name="connsiteY0" fmla="*/ 0 h 6860220"/>
              <a:gd name="connsiteX1" fmla="*/ 11338350 w 11347305"/>
              <a:gd name="connsiteY1" fmla="*/ 0 h 6860220"/>
              <a:gd name="connsiteX2" fmla="*/ 11347305 w 11347305"/>
              <a:gd name="connsiteY2" fmla="*/ 6860220 h 6860220"/>
              <a:gd name="connsiteX3" fmla="*/ 91440 w 11347305"/>
              <a:gd name="connsiteY3" fmla="*/ 91440 h 6860220"/>
              <a:gd name="connsiteX0" fmla="*/ 0 w 11347305"/>
              <a:gd name="connsiteY0" fmla="*/ 0 h 6860220"/>
              <a:gd name="connsiteX1" fmla="*/ 11338350 w 11347305"/>
              <a:gd name="connsiteY1" fmla="*/ 0 h 6860220"/>
              <a:gd name="connsiteX2" fmla="*/ 11347305 w 11347305"/>
              <a:gd name="connsiteY2" fmla="*/ 6860220 h 6860220"/>
              <a:gd name="connsiteX3" fmla="*/ 91440 w 11347305"/>
              <a:gd name="connsiteY3" fmla="*/ 91440 h 6860220"/>
              <a:gd name="connsiteX0" fmla="*/ 0 w 11347305"/>
              <a:gd name="connsiteY0" fmla="*/ 0 h 6860220"/>
              <a:gd name="connsiteX1" fmla="*/ 11338350 w 11347305"/>
              <a:gd name="connsiteY1" fmla="*/ 0 h 6860220"/>
              <a:gd name="connsiteX2" fmla="*/ 11347305 w 11347305"/>
              <a:gd name="connsiteY2" fmla="*/ 6860220 h 6860220"/>
              <a:gd name="connsiteX3" fmla="*/ 91440 w 11347305"/>
              <a:gd name="connsiteY3" fmla="*/ 91440 h 6860220"/>
              <a:gd name="connsiteX4" fmla="*/ 0 w 11347305"/>
              <a:gd name="connsiteY4" fmla="*/ 0 h 6860220"/>
              <a:gd name="connsiteX0" fmla="*/ 0 w 11347305"/>
              <a:gd name="connsiteY0" fmla="*/ 0 h 6860220"/>
              <a:gd name="connsiteX1" fmla="*/ 11338350 w 11347305"/>
              <a:gd name="connsiteY1" fmla="*/ 0 h 6860220"/>
              <a:gd name="connsiteX2" fmla="*/ 11347305 w 11347305"/>
              <a:gd name="connsiteY2" fmla="*/ 6860220 h 6860220"/>
              <a:gd name="connsiteX3" fmla="*/ 468630 w 11347305"/>
              <a:gd name="connsiteY3" fmla="*/ 445770 h 6860220"/>
              <a:gd name="connsiteX4" fmla="*/ 0 w 11347305"/>
              <a:gd name="connsiteY4" fmla="*/ 0 h 6860220"/>
              <a:gd name="connsiteX0" fmla="*/ 0 w 11347305"/>
              <a:gd name="connsiteY0" fmla="*/ 0 h 6860220"/>
              <a:gd name="connsiteX1" fmla="*/ 11338350 w 11347305"/>
              <a:gd name="connsiteY1" fmla="*/ 0 h 6860220"/>
              <a:gd name="connsiteX2" fmla="*/ 11347305 w 11347305"/>
              <a:gd name="connsiteY2" fmla="*/ 6860220 h 6860220"/>
              <a:gd name="connsiteX3" fmla="*/ 0 w 11347305"/>
              <a:gd name="connsiteY3" fmla="*/ 0 h 6860220"/>
              <a:gd name="connsiteX0" fmla="*/ 0 w 11347305"/>
              <a:gd name="connsiteY0" fmla="*/ 13 h 6860233"/>
              <a:gd name="connsiteX1" fmla="*/ 11338350 w 11347305"/>
              <a:gd name="connsiteY1" fmla="*/ 13 h 6860233"/>
              <a:gd name="connsiteX2" fmla="*/ 11347305 w 11347305"/>
              <a:gd name="connsiteY2" fmla="*/ 6860233 h 6860233"/>
              <a:gd name="connsiteX3" fmla="*/ 0 w 11347305"/>
              <a:gd name="connsiteY3" fmla="*/ 13 h 6860233"/>
              <a:gd name="connsiteX0" fmla="*/ 0 w 11335875"/>
              <a:gd name="connsiteY0" fmla="*/ 22860 h 6860220"/>
              <a:gd name="connsiteX1" fmla="*/ 11326920 w 11335875"/>
              <a:gd name="connsiteY1" fmla="*/ 0 h 6860220"/>
              <a:gd name="connsiteX2" fmla="*/ 11335875 w 11335875"/>
              <a:gd name="connsiteY2" fmla="*/ 6860220 h 6860220"/>
              <a:gd name="connsiteX3" fmla="*/ 0 w 11335875"/>
              <a:gd name="connsiteY3" fmla="*/ 22860 h 6860220"/>
              <a:gd name="connsiteX0" fmla="*/ 0 w 11335875"/>
              <a:gd name="connsiteY0" fmla="*/ 22860 h 6860220"/>
              <a:gd name="connsiteX1" fmla="*/ 11326920 w 11335875"/>
              <a:gd name="connsiteY1" fmla="*/ 0 h 6860220"/>
              <a:gd name="connsiteX2" fmla="*/ 11335875 w 11335875"/>
              <a:gd name="connsiteY2" fmla="*/ 6860220 h 6860220"/>
              <a:gd name="connsiteX3" fmla="*/ 0 w 11335875"/>
              <a:gd name="connsiteY3" fmla="*/ 22860 h 6860220"/>
              <a:gd name="connsiteX0" fmla="*/ 14876 w 11350751"/>
              <a:gd name="connsiteY0" fmla="*/ 22860 h 7171445"/>
              <a:gd name="connsiteX1" fmla="*/ 11341796 w 11350751"/>
              <a:gd name="connsiteY1" fmla="*/ 0 h 7171445"/>
              <a:gd name="connsiteX2" fmla="*/ 11350751 w 11350751"/>
              <a:gd name="connsiteY2" fmla="*/ 6860220 h 7171445"/>
              <a:gd name="connsiteX3" fmla="*/ 8988551 w 11350751"/>
              <a:gd name="connsiteY3" fmla="*/ 5396324 h 7171445"/>
              <a:gd name="connsiteX4" fmla="*/ 14876 w 11350751"/>
              <a:gd name="connsiteY4" fmla="*/ 22860 h 7171445"/>
              <a:gd name="connsiteX0" fmla="*/ 20146 w 11356021"/>
              <a:gd name="connsiteY0" fmla="*/ 22860 h 7627460"/>
              <a:gd name="connsiteX1" fmla="*/ 11347066 w 11356021"/>
              <a:gd name="connsiteY1" fmla="*/ 0 h 7627460"/>
              <a:gd name="connsiteX2" fmla="*/ 11356021 w 11356021"/>
              <a:gd name="connsiteY2" fmla="*/ 6860220 h 7627460"/>
              <a:gd name="connsiteX3" fmla="*/ 6959281 w 11356021"/>
              <a:gd name="connsiteY3" fmla="*/ 6860220 h 7627460"/>
              <a:gd name="connsiteX4" fmla="*/ 20146 w 11356021"/>
              <a:gd name="connsiteY4" fmla="*/ 22860 h 7627460"/>
              <a:gd name="connsiteX0" fmla="*/ 20146 w 11356021"/>
              <a:gd name="connsiteY0" fmla="*/ 22860 h 7291655"/>
              <a:gd name="connsiteX1" fmla="*/ 11347066 w 11356021"/>
              <a:gd name="connsiteY1" fmla="*/ 0 h 7291655"/>
              <a:gd name="connsiteX2" fmla="*/ 11356021 w 11356021"/>
              <a:gd name="connsiteY2" fmla="*/ 6860220 h 7291655"/>
              <a:gd name="connsiteX3" fmla="*/ 6959281 w 11356021"/>
              <a:gd name="connsiteY3" fmla="*/ 6860220 h 7291655"/>
              <a:gd name="connsiteX4" fmla="*/ 20146 w 11356021"/>
              <a:gd name="connsiteY4" fmla="*/ 22860 h 7291655"/>
              <a:gd name="connsiteX0" fmla="*/ 20146 w 11356021"/>
              <a:gd name="connsiteY0" fmla="*/ 22860 h 7261230"/>
              <a:gd name="connsiteX1" fmla="*/ 11347066 w 11356021"/>
              <a:gd name="connsiteY1" fmla="*/ 0 h 7261230"/>
              <a:gd name="connsiteX2" fmla="*/ 11356021 w 11356021"/>
              <a:gd name="connsiteY2" fmla="*/ 6860220 h 7261230"/>
              <a:gd name="connsiteX3" fmla="*/ 6959281 w 11356021"/>
              <a:gd name="connsiteY3" fmla="*/ 6860220 h 7261230"/>
              <a:gd name="connsiteX4" fmla="*/ 20146 w 11356021"/>
              <a:gd name="connsiteY4" fmla="*/ 22860 h 7261230"/>
              <a:gd name="connsiteX0" fmla="*/ 20146 w 11356021"/>
              <a:gd name="connsiteY0" fmla="*/ 22860 h 6860807"/>
              <a:gd name="connsiteX1" fmla="*/ 11347066 w 11356021"/>
              <a:gd name="connsiteY1" fmla="*/ 0 h 6860807"/>
              <a:gd name="connsiteX2" fmla="*/ 11356021 w 11356021"/>
              <a:gd name="connsiteY2" fmla="*/ 6860220 h 6860807"/>
              <a:gd name="connsiteX3" fmla="*/ 6959281 w 11356021"/>
              <a:gd name="connsiteY3" fmla="*/ 6860220 h 6860807"/>
              <a:gd name="connsiteX4" fmla="*/ 20146 w 11356021"/>
              <a:gd name="connsiteY4" fmla="*/ 22860 h 6860807"/>
              <a:gd name="connsiteX0" fmla="*/ 20146 w 11356021"/>
              <a:gd name="connsiteY0" fmla="*/ 22860 h 6860221"/>
              <a:gd name="connsiteX1" fmla="*/ 11347066 w 11356021"/>
              <a:gd name="connsiteY1" fmla="*/ 0 h 6860221"/>
              <a:gd name="connsiteX2" fmla="*/ 11356021 w 11356021"/>
              <a:gd name="connsiteY2" fmla="*/ 6860220 h 6860221"/>
              <a:gd name="connsiteX3" fmla="*/ 6959281 w 11356021"/>
              <a:gd name="connsiteY3" fmla="*/ 6831517 h 6860221"/>
              <a:gd name="connsiteX4" fmla="*/ 20146 w 11356021"/>
              <a:gd name="connsiteY4" fmla="*/ 22860 h 6860221"/>
              <a:gd name="connsiteX0" fmla="*/ 0 w 11335875"/>
              <a:gd name="connsiteY0" fmla="*/ 22860 h 6860220"/>
              <a:gd name="connsiteX1" fmla="*/ 11326920 w 11335875"/>
              <a:gd name="connsiteY1" fmla="*/ 0 h 6860220"/>
              <a:gd name="connsiteX2" fmla="*/ 11335875 w 11335875"/>
              <a:gd name="connsiteY2" fmla="*/ 6860220 h 6860220"/>
              <a:gd name="connsiteX3" fmla="*/ 6939135 w 11335875"/>
              <a:gd name="connsiteY3" fmla="*/ 6831517 h 6860220"/>
              <a:gd name="connsiteX4" fmla="*/ 0 w 11335875"/>
              <a:gd name="connsiteY4" fmla="*/ 22860 h 6860220"/>
              <a:gd name="connsiteX0" fmla="*/ 0 w 6455265"/>
              <a:gd name="connsiteY0" fmla="*/ 22860 h 6860220"/>
              <a:gd name="connsiteX1" fmla="*/ 6446310 w 6455265"/>
              <a:gd name="connsiteY1" fmla="*/ 0 h 6860220"/>
              <a:gd name="connsiteX2" fmla="*/ 6455265 w 6455265"/>
              <a:gd name="connsiteY2" fmla="*/ 6860220 h 6860220"/>
              <a:gd name="connsiteX3" fmla="*/ 2058525 w 6455265"/>
              <a:gd name="connsiteY3" fmla="*/ 6831517 h 6860220"/>
              <a:gd name="connsiteX4" fmla="*/ 0 w 6455265"/>
              <a:gd name="connsiteY4" fmla="*/ 22860 h 6860220"/>
              <a:gd name="connsiteX0" fmla="*/ 0 w 6455265"/>
              <a:gd name="connsiteY0" fmla="*/ 22860 h 6860220"/>
              <a:gd name="connsiteX1" fmla="*/ 6446310 w 6455265"/>
              <a:gd name="connsiteY1" fmla="*/ 0 h 6860220"/>
              <a:gd name="connsiteX2" fmla="*/ 6455265 w 6455265"/>
              <a:gd name="connsiteY2" fmla="*/ 6860220 h 6860220"/>
              <a:gd name="connsiteX3" fmla="*/ 2058525 w 6455265"/>
              <a:gd name="connsiteY3" fmla="*/ 6831517 h 6860220"/>
              <a:gd name="connsiteX4" fmla="*/ 0 w 6455265"/>
              <a:gd name="connsiteY4" fmla="*/ 22860 h 6860220"/>
              <a:gd name="connsiteX0" fmla="*/ 0 w 7026765"/>
              <a:gd name="connsiteY0" fmla="*/ 22860 h 6860220"/>
              <a:gd name="connsiteX1" fmla="*/ 7017810 w 7026765"/>
              <a:gd name="connsiteY1" fmla="*/ 0 h 6860220"/>
              <a:gd name="connsiteX2" fmla="*/ 7026765 w 7026765"/>
              <a:gd name="connsiteY2" fmla="*/ 6860220 h 6860220"/>
              <a:gd name="connsiteX3" fmla="*/ 2630025 w 7026765"/>
              <a:gd name="connsiteY3" fmla="*/ 6831517 h 6860220"/>
              <a:gd name="connsiteX4" fmla="*/ 0 w 7026765"/>
              <a:gd name="connsiteY4" fmla="*/ 22860 h 6860220"/>
              <a:gd name="connsiteX0" fmla="*/ 0 w 7026765"/>
              <a:gd name="connsiteY0" fmla="*/ 22860 h 6860220"/>
              <a:gd name="connsiteX1" fmla="*/ 7017810 w 7026765"/>
              <a:gd name="connsiteY1" fmla="*/ 0 h 6860220"/>
              <a:gd name="connsiteX2" fmla="*/ 7026765 w 7026765"/>
              <a:gd name="connsiteY2" fmla="*/ 6860220 h 6860220"/>
              <a:gd name="connsiteX3" fmla="*/ 2630025 w 7026765"/>
              <a:gd name="connsiteY3" fmla="*/ 6831517 h 6860220"/>
              <a:gd name="connsiteX4" fmla="*/ 0 w 7026765"/>
              <a:gd name="connsiteY4" fmla="*/ 22860 h 6860220"/>
              <a:gd name="connsiteX0" fmla="*/ 0 w 7026765"/>
              <a:gd name="connsiteY0" fmla="*/ 22860 h 6860220"/>
              <a:gd name="connsiteX1" fmla="*/ 7017810 w 7026765"/>
              <a:gd name="connsiteY1" fmla="*/ 0 h 6860220"/>
              <a:gd name="connsiteX2" fmla="*/ 7026765 w 7026765"/>
              <a:gd name="connsiteY2" fmla="*/ 6860220 h 6860220"/>
              <a:gd name="connsiteX3" fmla="*/ 2630025 w 7026765"/>
              <a:gd name="connsiteY3" fmla="*/ 6845869 h 6860220"/>
              <a:gd name="connsiteX4" fmla="*/ 0 w 7026765"/>
              <a:gd name="connsiteY4" fmla="*/ 22860 h 6860220"/>
              <a:gd name="connsiteX0" fmla="*/ 0 w 7026765"/>
              <a:gd name="connsiteY0" fmla="*/ 22860 h 6860809"/>
              <a:gd name="connsiteX1" fmla="*/ 7017810 w 7026765"/>
              <a:gd name="connsiteY1" fmla="*/ 0 h 6860809"/>
              <a:gd name="connsiteX2" fmla="*/ 7026765 w 7026765"/>
              <a:gd name="connsiteY2" fmla="*/ 6860220 h 6860809"/>
              <a:gd name="connsiteX3" fmla="*/ 2641455 w 7026765"/>
              <a:gd name="connsiteY3" fmla="*/ 6860221 h 6860809"/>
              <a:gd name="connsiteX4" fmla="*/ 0 w 7026765"/>
              <a:gd name="connsiteY4" fmla="*/ 22860 h 6860809"/>
              <a:gd name="connsiteX0" fmla="*/ 0 w 7026765"/>
              <a:gd name="connsiteY0" fmla="*/ 22860 h 6860809"/>
              <a:gd name="connsiteX1" fmla="*/ 7017810 w 7026765"/>
              <a:gd name="connsiteY1" fmla="*/ 0 h 6860809"/>
              <a:gd name="connsiteX2" fmla="*/ 7026765 w 7026765"/>
              <a:gd name="connsiteY2" fmla="*/ 6860220 h 6860809"/>
              <a:gd name="connsiteX3" fmla="*/ 2641455 w 7026765"/>
              <a:gd name="connsiteY3" fmla="*/ 6860221 h 6860809"/>
              <a:gd name="connsiteX4" fmla="*/ 0 w 7026765"/>
              <a:gd name="connsiteY4" fmla="*/ 22860 h 6860809"/>
              <a:gd name="connsiteX0" fmla="*/ 0 w 7026765"/>
              <a:gd name="connsiteY0" fmla="*/ 22860 h 6860220"/>
              <a:gd name="connsiteX1" fmla="*/ 7017810 w 7026765"/>
              <a:gd name="connsiteY1" fmla="*/ 0 h 6860220"/>
              <a:gd name="connsiteX2" fmla="*/ 7026765 w 7026765"/>
              <a:gd name="connsiteY2" fmla="*/ 6860220 h 6860220"/>
              <a:gd name="connsiteX3" fmla="*/ 2641455 w 7026765"/>
              <a:gd name="connsiteY3" fmla="*/ 6831518 h 6860220"/>
              <a:gd name="connsiteX4" fmla="*/ 0 w 7026765"/>
              <a:gd name="connsiteY4" fmla="*/ 22860 h 6860220"/>
              <a:gd name="connsiteX0" fmla="*/ 0 w 7026765"/>
              <a:gd name="connsiteY0" fmla="*/ 22860 h 6860220"/>
              <a:gd name="connsiteX1" fmla="*/ 7017810 w 7026765"/>
              <a:gd name="connsiteY1" fmla="*/ 0 h 6860220"/>
              <a:gd name="connsiteX2" fmla="*/ 7026765 w 7026765"/>
              <a:gd name="connsiteY2" fmla="*/ 6860220 h 6860220"/>
              <a:gd name="connsiteX3" fmla="*/ 2641455 w 7026765"/>
              <a:gd name="connsiteY3" fmla="*/ 6831518 h 6860220"/>
              <a:gd name="connsiteX4" fmla="*/ 0 w 7026765"/>
              <a:gd name="connsiteY4" fmla="*/ 22860 h 6860220"/>
              <a:gd name="connsiteX0" fmla="*/ 0 w 7026765"/>
              <a:gd name="connsiteY0" fmla="*/ 22860 h 6870522"/>
              <a:gd name="connsiteX1" fmla="*/ 7017810 w 7026765"/>
              <a:gd name="connsiteY1" fmla="*/ 0 h 6870522"/>
              <a:gd name="connsiteX2" fmla="*/ 7026765 w 7026765"/>
              <a:gd name="connsiteY2" fmla="*/ 6860220 h 6870522"/>
              <a:gd name="connsiteX3" fmla="*/ 2641455 w 7026765"/>
              <a:gd name="connsiteY3" fmla="*/ 6870047 h 6870522"/>
              <a:gd name="connsiteX4" fmla="*/ 0 w 7026765"/>
              <a:gd name="connsiteY4" fmla="*/ 22860 h 6870522"/>
              <a:gd name="connsiteX0" fmla="*/ 0 w 7026765"/>
              <a:gd name="connsiteY0" fmla="*/ 22860 h 6862902"/>
              <a:gd name="connsiteX1" fmla="*/ 7017810 w 7026765"/>
              <a:gd name="connsiteY1" fmla="*/ 0 h 6862902"/>
              <a:gd name="connsiteX2" fmla="*/ 7026765 w 7026765"/>
              <a:gd name="connsiteY2" fmla="*/ 6860220 h 6862902"/>
              <a:gd name="connsiteX3" fmla="*/ 2647592 w 7026765"/>
              <a:gd name="connsiteY3" fmla="*/ 6862343 h 6862902"/>
              <a:gd name="connsiteX4" fmla="*/ 0 w 7026765"/>
              <a:gd name="connsiteY4" fmla="*/ 22860 h 6862902"/>
              <a:gd name="connsiteX0" fmla="*/ 0 w 7026765"/>
              <a:gd name="connsiteY0" fmla="*/ 22860 h 7335993"/>
              <a:gd name="connsiteX1" fmla="*/ 7017810 w 7026765"/>
              <a:gd name="connsiteY1" fmla="*/ 0 h 7335993"/>
              <a:gd name="connsiteX2" fmla="*/ 7026765 w 7026765"/>
              <a:gd name="connsiteY2" fmla="*/ 6860220 h 7335993"/>
              <a:gd name="connsiteX3" fmla="*/ 3621980 w 7026765"/>
              <a:gd name="connsiteY3" fmla="*/ 6733079 h 7335993"/>
              <a:gd name="connsiteX4" fmla="*/ 2647592 w 7026765"/>
              <a:gd name="connsiteY4" fmla="*/ 6862343 h 7335993"/>
              <a:gd name="connsiteX5" fmla="*/ 0 w 7026765"/>
              <a:gd name="connsiteY5" fmla="*/ 22860 h 7335993"/>
              <a:gd name="connsiteX0" fmla="*/ 0 w 7026765"/>
              <a:gd name="connsiteY0" fmla="*/ 22860 h 7717513"/>
              <a:gd name="connsiteX1" fmla="*/ 7017810 w 7026765"/>
              <a:gd name="connsiteY1" fmla="*/ 0 h 7717513"/>
              <a:gd name="connsiteX2" fmla="*/ 7026765 w 7026765"/>
              <a:gd name="connsiteY2" fmla="*/ 6860220 h 7717513"/>
              <a:gd name="connsiteX3" fmla="*/ 2647592 w 7026765"/>
              <a:gd name="connsiteY3" fmla="*/ 6862343 h 7717513"/>
              <a:gd name="connsiteX4" fmla="*/ 0 w 7026765"/>
              <a:gd name="connsiteY4" fmla="*/ 22860 h 7717513"/>
              <a:gd name="connsiteX0" fmla="*/ 0 w 7026765"/>
              <a:gd name="connsiteY0" fmla="*/ 22860 h 7370943"/>
              <a:gd name="connsiteX1" fmla="*/ 7017810 w 7026765"/>
              <a:gd name="connsiteY1" fmla="*/ 0 h 7370943"/>
              <a:gd name="connsiteX2" fmla="*/ 7026765 w 7026765"/>
              <a:gd name="connsiteY2" fmla="*/ 6860220 h 7370943"/>
              <a:gd name="connsiteX3" fmla="*/ 2647592 w 7026765"/>
              <a:gd name="connsiteY3" fmla="*/ 6862343 h 7370943"/>
              <a:gd name="connsiteX4" fmla="*/ 0 w 7026765"/>
              <a:gd name="connsiteY4" fmla="*/ 22860 h 7370943"/>
              <a:gd name="connsiteX0" fmla="*/ 0 w 7026765"/>
              <a:gd name="connsiteY0" fmla="*/ 22860 h 6869061"/>
              <a:gd name="connsiteX1" fmla="*/ 7017810 w 7026765"/>
              <a:gd name="connsiteY1" fmla="*/ 0 h 6869061"/>
              <a:gd name="connsiteX2" fmla="*/ 7026765 w 7026765"/>
              <a:gd name="connsiteY2" fmla="*/ 6860220 h 6869061"/>
              <a:gd name="connsiteX3" fmla="*/ 2647592 w 7026765"/>
              <a:gd name="connsiteY3" fmla="*/ 6862343 h 6869061"/>
              <a:gd name="connsiteX4" fmla="*/ 0 w 7026765"/>
              <a:gd name="connsiteY4" fmla="*/ 22860 h 6869061"/>
              <a:gd name="connsiteX0" fmla="*/ 0 w 7034286"/>
              <a:gd name="connsiteY0" fmla="*/ 12517 h 6858718"/>
              <a:gd name="connsiteX1" fmla="*/ 7034286 w 7034286"/>
              <a:gd name="connsiteY1" fmla="*/ 0 h 6858718"/>
              <a:gd name="connsiteX2" fmla="*/ 7026765 w 7034286"/>
              <a:gd name="connsiteY2" fmla="*/ 6849877 h 6858718"/>
              <a:gd name="connsiteX3" fmla="*/ 2647592 w 7034286"/>
              <a:gd name="connsiteY3" fmla="*/ 6852000 h 6858718"/>
              <a:gd name="connsiteX4" fmla="*/ 0 w 7034286"/>
              <a:gd name="connsiteY4" fmla="*/ 12517 h 6858718"/>
              <a:gd name="connsiteX0" fmla="*/ 0 w 7067954"/>
              <a:gd name="connsiteY0" fmla="*/ 12517 h 6860221"/>
              <a:gd name="connsiteX1" fmla="*/ 7034286 w 7067954"/>
              <a:gd name="connsiteY1" fmla="*/ 0 h 6860221"/>
              <a:gd name="connsiteX2" fmla="*/ 7067954 w 7067954"/>
              <a:gd name="connsiteY2" fmla="*/ 6860221 h 6860221"/>
              <a:gd name="connsiteX3" fmla="*/ 2647592 w 7067954"/>
              <a:gd name="connsiteY3" fmla="*/ 6852000 h 6860221"/>
              <a:gd name="connsiteX4" fmla="*/ 0 w 7067954"/>
              <a:gd name="connsiteY4" fmla="*/ 12517 h 6860221"/>
              <a:gd name="connsiteX0" fmla="*/ 0 w 7067954"/>
              <a:gd name="connsiteY0" fmla="*/ 12517 h 6864805"/>
              <a:gd name="connsiteX1" fmla="*/ 7034286 w 7067954"/>
              <a:gd name="connsiteY1" fmla="*/ 0 h 6864805"/>
              <a:gd name="connsiteX2" fmla="*/ 7067954 w 7067954"/>
              <a:gd name="connsiteY2" fmla="*/ 6860221 h 6864805"/>
              <a:gd name="connsiteX3" fmla="*/ 2650992 w 7067954"/>
              <a:gd name="connsiteY3" fmla="*/ 6864805 h 6864805"/>
              <a:gd name="connsiteX4" fmla="*/ 0 w 7067954"/>
              <a:gd name="connsiteY4" fmla="*/ 12517 h 6864805"/>
              <a:gd name="connsiteX0" fmla="*/ 0 w 7067964"/>
              <a:gd name="connsiteY0" fmla="*/ 12517 h 6864805"/>
              <a:gd name="connsiteX1" fmla="*/ 7034286 w 7067964"/>
              <a:gd name="connsiteY1" fmla="*/ 0 h 6864805"/>
              <a:gd name="connsiteX2" fmla="*/ 7067954 w 7067964"/>
              <a:gd name="connsiteY2" fmla="*/ 6860221 h 6864805"/>
              <a:gd name="connsiteX3" fmla="*/ 2650992 w 7067964"/>
              <a:gd name="connsiteY3" fmla="*/ 6864805 h 6864805"/>
              <a:gd name="connsiteX4" fmla="*/ 0 w 7067964"/>
              <a:gd name="connsiteY4" fmla="*/ 12517 h 6864805"/>
              <a:gd name="connsiteX0" fmla="*/ 0 w 7076928"/>
              <a:gd name="connsiteY0" fmla="*/ 0 h 6886057"/>
              <a:gd name="connsiteX1" fmla="*/ 7043250 w 7076928"/>
              <a:gd name="connsiteY1" fmla="*/ 21252 h 6886057"/>
              <a:gd name="connsiteX2" fmla="*/ 7076918 w 7076928"/>
              <a:gd name="connsiteY2" fmla="*/ 6881473 h 6886057"/>
              <a:gd name="connsiteX3" fmla="*/ 2659956 w 7076928"/>
              <a:gd name="connsiteY3" fmla="*/ 6886057 h 6886057"/>
              <a:gd name="connsiteX4" fmla="*/ 0 w 7076928"/>
              <a:gd name="connsiteY4" fmla="*/ 0 h 6886057"/>
              <a:gd name="connsiteX0" fmla="*/ 0 w 7076928"/>
              <a:gd name="connsiteY0" fmla="*/ 23773 h 6909830"/>
              <a:gd name="connsiteX1" fmla="*/ 7061180 w 7076928"/>
              <a:gd name="connsiteY1" fmla="*/ 0 h 6909830"/>
              <a:gd name="connsiteX2" fmla="*/ 7076918 w 7076928"/>
              <a:gd name="connsiteY2" fmla="*/ 6905246 h 6909830"/>
              <a:gd name="connsiteX3" fmla="*/ 2659956 w 7076928"/>
              <a:gd name="connsiteY3" fmla="*/ 6909830 h 6909830"/>
              <a:gd name="connsiteX4" fmla="*/ 0 w 7076928"/>
              <a:gd name="connsiteY4" fmla="*/ 23773 h 6909830"/>
              <a:gd name="connsiteX0" fmla="*/ 0 w 7076928"/>
              <a:gd name="connsiteY0" fmla="*/ 0 h 6910229"/>
              <a:gd name="connsiteX1" fmla="*/ 7061180 w 7076928"/>
              <a:gd name="connsiteY1" fmla="*/ 399 h 6910229"/>
              <a:gd name="connsiteX2" fmla="*/ 7076918 w 7076928"/>
              <a:gd name="connsiteY2" fmla="*/ 6905645 h 6910229"/>
              <a:gd name="connsiteX3" fmla="*/ 2659956 w 7076928"/>
              <a:gd name="connsiteY3" fmla="*/ 6910229 h 6910229"/>
              <a:gd name="connsiteX4" fmla="*/ 0 w 7076928"/>
              <a:gd name="connsiteY4" fmla="*/ 0 h 6910229"/>
              <a:gd name="connsiteX0" fmla="*/ 0 w 7076928"/>
              <a:gd name="connsiteY0" fmla="*/ 0 h 6905676"/>
              <a:gd name="connsiteX1" fmla="*/ 7061180 w 7076928"/>
              <a:gd name="connsiteY1" fmla="*/ 399 h 6905676"/>
              <a:gd name="connsiteX2" fmla="*/ 7076918 w 7076928"/>
              <a:gd name="connsiteY2" fmla="*/ 6905645 h 6905676"/>
              <a:gd name="connsiteX3" fmla="*/ 2666373 w 7076928"/>
              <a:gd name="connsiteY3" fmla="*/ 6853828 h 6905676"/>
              <a:gd name="connsiteX4" fmla="*/ 0 w 7076928"/>
              <a:gd name="connsiteY4" fmla="*/ 0 h 6905676"/>
              <a:gd name="connsiteX0" fmla="*/ 0 w 7073720"/>
              <a:gd name="connsiteY0" fmla="*/ 0 h 6877510"/>
              <a:gd name="connsiteX1" fmla="*/ 7061180 w 7073720"/>
              <a:gd name="connsiteY1" fmla="*/ 399 h 6877510"/>
              <a:gd name="connsiteX2" fmla="*/ 7073710 w 7073720"/>
              <a:gd name="connsiteY2" fmla="*/ 6877446 h 6877510"/>
              <a:gd name="connsiteX3" fmla="*/ 2666373 w 7073720"/>
              <a:gd name="connsiteY3" fmla="*/ 6853828 h 6877510"/>
              <a:gd name="connsiteX4" fmla="*/ 0 w 7073720"/>
              <a:gd name="connsiteY4" fmla="*/ 0 h 6877510"/>
              <a:gd name="connsiteX0" fmla="*/ 0 w 7067303"/>
              <a:gd name="connsiteY0" fmla="*/ 0 h 6853827"/>
              <a:gd name="connsiteX1" fmla="*/ 7061180 w 7067303"/>
              <a:gd name="connsiteY1" fmla="*/ 399 h 6853827"/>
              <a:gd name="connsiteX2" fmla="*/ 7067293 w 7067303"/>
              <a:gd name="connsiteY2" fmla="*/ 6837160 h 6853827"/>
              <a:gd name="connsiteX3" fmla="*/ 2666373 w 7067303"/>
              <a:gd name="connsiteY3" fmla="*/ 6853828 h 6853827"/>
              <a:gd name="connsiteX4" fmla="*/ 0 w 7067303"/>
              <a:gd name="connsiteY4" fmla="*/ 0 h 6853827"/>
              <a:gd name="connsiteX0" fmla="*/ 0 w 7062085"/>
              <a:gd name="connsiteY0" fmla="*/ 0 h 6853828"/>
              <a:gd name="connsiteX1" fmla="*/ 7061180 w 7062085"/>
              <a:gd name="connsiteY1" fmla="*/ 399 h 6853828"/>
              <a:gd name="connsiteX2" fmla="*/ 7057667 w 7062085"/>
              <a:gd name="connsiteY2" fmla="*/ 6768675 h 6853828"/>
              <a:gd name="connsiteX3" fmla="*/ 2666373 w 7062085"/>
              <a:gd name="connsiteY3" fmla="*/ 6853828 h 6853828"/>
              <a:gd name="connsiteX4" fmla="*/ 0 w 7062085"/>
              <a:gd name="connsiteY4" fmla="*/ 0 h 6853828"/>
              <a:gd name="connsiteX0" fmla="*/ 0 w 7064094"/>
              <a:gd name="connsiteY0" fmla="*/ 0 h 6853828"/>
              <a:gd name="connsiteX1" fmla="*/ 7061180 w 7064094"/>
              <a:gd name="connsiteY1" fmla="*/ 399 h 6853828"/>
              <a:gd name="connsiteX2" fmla="*/ 7064084 w 7064094"/>
              <a:gd name="connsiteY2" fmla="*/ 6837162 h 6853828"/>
              <a:gd name="connsiteX3" fmla="*/ 2666373 w 7064094"/>
              <a:gd name="connsiteY3" fmla="*/ 6853828 h 6853828"/>
              <a:gd name="connsiteX4" fmla="*/ 0 w 7064094"/>
              <a:gd name="connsiteY4" fmla="*/ 0 h 6853828"/>
              <a:gd name="connsiteX0" fmla="*/ 0 w 7064094"/>
              <a:gd name="connsiteY0" fmla="*/ 0 h 6857840"/>
              <a:gd name="connsiteX1" fmla="*/ 7061180 w 7064094"/>
              <a:gd name="connsiteY1" fmla="*/ 4411 h 6857840"/>
              <a:gd name="connsiteX2" fmla="*/ 7064084 w 7064094"/>
              <a:gd name="connsiteY2" fmla="*/ 6841174 h 6857840"/>
              <a:gd name="connsiteX3" fmla="*/ 2666373 w 7064094"/>
              <a:gd name="connsiteY3" fmla="*/ 6857840 h 6857840"/>
              <a:gd name="connsiteX4" fmla="*/ 0 w 7064094"/>
              <a:gd name="connsiteY4" fmla="*/ 0 h 685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64094" h="6857840">
                <a:moveTo>
                  <a:pt x="0" y="0"/>
                </a:moveTo>
                <a:lnTo>
                  <a:pt x="7061180" y="4411"/>
                </a:lnTo>
                <a:cubicBezTo>
                  <a:pt x="7065357" y="2296760"/>
                  <a:pt x="7059907" y="4548825"/>
                  <a:pt x="7064084" y="6841174"/>
                </a:cubicBezTo>
                <a:cubicBezTo>
                  <a:pt x="7070439" y="6842702"/>
                  <a:pt x="4138694" y="6856312"/>
                  <a:pt x="2666373" y="6857840"/>
                </a:cubicBezTo>
                <a:cubicBezTo>
                  <a:pt x="2068651" y="5345130"/>
                  <a:pt x="442183" y="1129018"/>
                  <a:pt x="0" y="0"/>
                </a:cubicBez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-10392"/>
            <a:ext cx="9144000" cy="9322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-6857"/>
            <a:ext cx="7886700" cy="92875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headline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7102641" y="921895"/>
            <a:ext cx="2046835" cy="1640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10"/>
          <p:cNvSpPr/>
          <p:nvPr userDrawn="1"/>
        </p:nvSpPr>
        <p:spPr>
          <a:xfrm>
            <a:off x="-1" y="921895"/>
            <a:ext cx="9208294" cy="167813"/>
          </a:xfrm>
          <a:custGeom>
            <a:avLst/>
            <a:gdLst>
              <a:gd name="connsiteX0" fmla="*/ 0 w 6891130"/>
              <a:gd name="connsiteY0" fmla="*/ 0 h 238538"/>
              <a:gd name="connsiteX1" fmla="*/ 6891130 w 6891130"/>
              <a:gd name="connsiteY1" fmla="*/ 0 h 238538"/>
              <a:gd name="connsiteX2" fmla="*/ 6891130 w 6891130"/>
              <a:gd name="connsiteY2" fmla="*/ 238538 h 238538"/>
              <a:gd name="connsiteX3" fmla="*/ 0 w 6891130"/>
              <a:gd name="connsiteY3" fmla="*/ 238538 h 238538"/>
              <a:gd name="connsiteX4" fmla="*/ 0 w 6891130"/>
              <a:gd name="connsiteY4" fmla="*/ 0 h 238538"/>
              <a:gd name="connsiteX0" fmla="*/ 0 w 12258260"/>
              <a:gd name="connsiteY0" fmla="*/ 0 h 238538"/>
              <a:gd name="connsiteX1" fmla="*/ 6891130 w 12258260"/>
              <a:gd name="connsiteY1" fmla="*/ 0 h 238538"/>
              <a:gd name="connsiteX2" fmla="*/ 12258260 w 12258260"/>
              <a:gd name="connsiteY2" fmla="*/ 238538 h 238538"/>
              <a:gd name="connsiteX3" fmla="*/ 0 w 12258260"/>
              <a:gd name="connsiteY3" fmla="*/ 238538 h 238538"/>
              <a:gd name="connsiteX4" fmla="*/ 0 w 12258260"/>
              <a:gd name="connsiteY4" fmla="*/ 0 h 238538"/>
              <a:gd name="connsiteX0" fmla="*/ 0 w 12258260"/>
              <a:gd name="connsiteY0" fmla="*/ 0 h 238538"/>
              <a:gd name="connsiteX1" fmla="*/ 8693426 w 12258260"/>
              <a:gd name="connsiteY1" fmla="*/ 0 h 238538"/>
              <a:gd name="connsiteX2" fmla="*/ 12258260 w 12258260"/>
              <a:gd name="connsiteY2" fmla="*/ 238538 h 238538"/>
              <a:gd name="connsiteX3" fmla="*/ 0 w 12258260"/>
              <a:gd name="connsiteY3" fmla="*/ 238538 h 238538"/>
              <a:gd name="connsiteX4" fmla="*/ 0 w 12258260"/>
              <a:gd name="connsiteY4" fmla="*/ 0 h 238538"/>
              <a:gd name="connsiteX0" fmla="*/ 0 w 12258260"/>
              <a:gd name="connsiteY0" fmla="*/ 0 h 238538"/>
              <a:gd name="connsiteX1" fmla="*/ 8693426 w 12258260"/>
              <a:gd name="connsiteY1" fmla="*/ 0 h 238538"/>
              <a:gd name="connsiteX2" fmla="*/ 12258260 w 12258260"/>
              <a:gd name="connsiteY2" fmla="*/ 238538 h 238538"/>
              <a:gd name="connsiteX3" fmla="*/ 0 w 12258260"/>
              <a:gd name="connsiteY3" fmla="*/ 238538 h 238538"/>
              <a:gd name="connsiteX4" fmla="*/ 0 w 12258260"/>
              <a:gd name="connsiteY4" fmla="*/ 0 h 238538"/>
              <a:gd name="connsiteX0" fmla="*/ 0 w 11078817"/>
              <a:gd name="connsiteY0" fmla="*/ 0 h 251790"/>
              <a:gd name="connsiteX1" fmla="*/ 8693426 w 11078817"/>
              <a:gd name="connsiteY1" fmla="*/ 0 h 251790"/>
              <a:gd name="connsiteX2" fmla="*/ 11078817 w 11078817"/>
              <a:gd name="connsiteY2" fmla="*/ 251790 h 251790"/>
              <a:gd name="connsiteX3" fmla="*/ 0 w 11078817"/>
              <a:gd name="connsiteY3" fmla="*/ 238538 h 251790"/>
              <a:gd name="connsiteX4" fmla="*/ 0 w 11078817"/>
              <a:gd name="connsiteY4" fmla="*/ 0 h 251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78817" h="251790">
                <a:moveTo>
                  <a:pt x="0" y="0"/>
                </a:moveTo>
                <a:lnTo>
                  <a:pt x="8693426" y="0"/>
                </a:lnTo>
                <a:lnTo>
                  <a:pt x="11078817" y="251790"/>
                </a:lnTo>
                <a:lnTo>
                  <a:pt x="0" y="2385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6713208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with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0391"/>
            <a:ext cx="9144000" cy="831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accent3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89DC8F3-ECDF-5044-8659-E1FB833F60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23123" y="2429057"/>
            <a:ext cx="4179908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presentation 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5542E2-C818-9344-AC86-AB689374B3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46" y="435003"/>
            <a:ext cx="3068959" cy="650584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D31FC3D7-BBC0-3B4F-8445-462EE495238E}"/>
              </a:ext>
            </a:extLst>
          </p:cNvPr>
          <p:cNvSpPr/>
          <p:nvPr userDrawn="1"/>
        </p:nvSpPr>
        <p:spPr>
          <a:xfrm>
            <a:off x="0" y="3968849"/>
            <a:ext cx="9144000" cy="1174651"/>
          </a:xfrm>
          <a:custGeom>
            <a:avLst/>
            <a:gdLst>
              <a:gd name="connsiteX0" fmla="*/ 0 w 12192000"/>
              <a:gd name="connsiteY0" fmla="*/ 0 h 110836"/>
              <a:gd name="connsiteX1" fmla="*/ 12192000 w 12192000"/>
              <a:gd name="connsiteY1" fmla="*/ 0 h 110836"/>
              <a:gd name="connsiteX2" fmla="*/ 12192000 w 12192000"/>
              <a:gd name="connsiteY2" fmla="*/ 110836 h 110836"/>
              <a:gd name="connsiteX3" fmla="*/ 0 w 12192000"/>
              <a:gd name="connsiteY3" fmla="*/ 110836 h 110836"/>
              <a:gd name="connsiteX4" fmla="*/ 0 w 12192000"/>
              <a:gd name="connsiteY4" fmla="*/ 0 h 110836"/>
              <a:gd name="connsiteX0" fmla="*/ 0 w 12192000"/>
              <a:gd name="connsiteY0" fmla="*/ 457200 h 568036"/>
              <a:gd name="connsiteX1" fmla="*/ 12192000 w 12192000"/>
              <a:gd name="connsiteY1" fmla="*/ 0 h 568036"/>
              <a:gd name="connsiteX2" fmla="*/ 12192000 w 12192000"/>
              <a:gd name="connsiteY2" fmla="*/ 568036 h 568036"/>
              <a:gd name="connsiteX3" fmla="*/ 0 w 12192000"/>
              <a:gd name="connsiteY3" fmla="*/ 568036 h 568036"/>
              <a:gd name="connsiteX4" fmla="*/ 0 w 12192000"/>
              <a:gd name="connsiteY4" fmla="*/ 457200 h 568036"/>
              <a:gd name="connsiteX0" fmla="*/ 0 w 12192000"/>
              <a:gd name="connsiteY0" fmla="*/ 748145 h 858981"/>
              <a:gd name="connsiteX1" fmla="*/ 12192000 w 12192000"/>
              <a:gd name="connsiteY1" fmla="*/ 0 h 858981"/>
              <a:gd name="connsiteX2" fmla="*/ 12192000 w 12192000"/>
              <a:gd name="connsiteY2" fmla="*/ 858981 h 858981"/>
              <a:gd name="connsiteX3" fmla="*/ 0 w 12192000"/>
              <a:gd name="connsiteY3" fmla="*/ 858981 h 858981"/>
              <a:gd name="connsiteX4" fmla="*/ 0 w 12192000"/>
              <a:gd name="connsiteY4" fmla="*/ 748145 h 858981"/>
              <a:gd name="connsiteX0" fmla="*/ 0 w 12205855"/>
              <a:gd name="connsiteY0" fmla="*/ 651163 h 761999"/>
              <a:gd name="connsiteX1" fmla="*/ 12205855 w 12205855"/>
              <a:gd name="connsiteY1" fmla="*/ 0 h 761999"/>
              <a:gd name="connsiteX2" fmla="*/ 12192000 w 12205855"/>
              <a:gd name="connsiteY2" fmla="*/ 761999 h 761999"/>
              <a:gd name="connsiteX3" fmla="*/ 0 w 12205855"/>
              <a:gd name="connsiteY3" fmla="*/ 761999 h 761999"/>
              <a:gd name="connsiteX4" fmla="*/ 0 w 12205855"/>
              <a:gd name="connsiteY4" fmla="*/ 651163 h 761999"/>
              <a:gd name="connsiteX0" fmla="*/ 0 w 12192000"/>
              <a:gd name="connsiteY0" fmla="*/ 2571403 h 2682239"/>
              <a:gd name="connsiteX1" fmla="*/ 12187567 w 12192000"/>
              <a:gd name="connsiteY1" fmla="*/ 0 h 2682239"/>
              <a:gd name="connsiteX2" fmla="*/ 12192000 w 12192000"/>
              <a:gd name="connsiteY2" fmla="*/ 2682239 h 2682239"/>
              <a:gd name="connsiteX3" fmla="*/ 0 w 12192000"/>
              <a:gd name="connsiteY3" fmla="*/ 2682239 h 2682239"/>
              <a:gd name="connsiteX4" fmla="*/ 0 w 12192000"/>
              <a:gd name="connsiteY4" fmla="*/ 2571403 h 2682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682239">
                <a:moveTo>
                  <a:pt x="0" y="2571403"/>
                </a:moveTo>
                <a:lnTo>
                  <a:pt x="12187567" y="0"/>
                </a:lnTo>
                <a:cubicBezTo>
                  <a:pt x="12189045" y="894080"/>
                  <a:pt x="12190522" y="1788159"/>
                  <a:pt x="12192000" y="2682239"/>
                </a:cubicBezTo>
                <a:lnTo>
                  <a:pt x="0" y="2682239"/>
                </a:lnTo>
                <a:lnTo>
                  <a:pt x="0" y="257140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accent3"/>
              </a:solidFill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FD98F69D-EAFC-1747-8CA4-F0E19F840137}"/>
              </a:ext>
            </a:extLst>
          </p:cNvPr>
          <p:cNvSpPr/>
          <p:nvPr userDrawn="1"/>
        </p:nvSpPr>
        <p:spPr>
          <a:xfrm>
            <a:off x="0" y="3715474"/>
            <a:ext cx="9144000" cy="1428026"/>
          </a:xfrm>
          <a:custGeom>
            <a:avLst/>
            <a:gdLst>
              <a:gd name="connsiteX0" fmla="*/ 0 w 12192000"/>
              <a:gd name="connsiteY0" fmla="*/ 0 h 1688037"/>
              <a:gd name="connsiteX1" fmla="*/ 12192000 w 12192000"/>
              <a:gd name="connsiteY1" fmla="*/ 0 h 1688037"/>
              <a:gd name="connsiteX2" fmla="*/ 12192000 w 12192000"/>
              <a:gd name="connsiteY2" fmla="*/ 1688037 h 1688037"/>
              <a:gd name="connsiteX3" fmla="*/ 0 w 12192000"/>
              <a:gd name="connsiteY3" fmla="*/ 1688037 h 1688037"/>
              <a:gd name="connsiteX4" fmla="*/ 0 w 12192000"/>
              <a:gd name="connsiteY4" fmla="*/ 0 h 1688037"/>
              <a:gd name="connsiteX0" fmla="*/ 9144 w 12192000"/>
              <a:gd name="connsiteY0" fmla="*/ 0 h 3260805"/>
              <a:gd name="connsiteX1" fmla="*/ 12192000 w 12192000"/>
              <a:gd name="connsiteY1" fmla="*/ 1572768 h 3260805"/>
              <a:gd name="connsiteX2" fmla="*/ 12192000 w 12192000"/>
              <a:gd name="connsiteY2" fmla="*/ 3260805 h 3260805"/>
              <a:gd name="connsiteX3" fmla="*/ 0 w 12192000"/>
              <a:gd name="connsiteY3" fmla="*/ 3260805 h 3260805"/>
              <a:gd name="connsiteX4" fmla="*/ 9144 w 12192000"/>
              <a:gd name="connsiteY4" fmla="*/ 0 h 3260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260805">
                <a:moveTo>
                  <a:pt x="9144" y="0"/>
                </a:moveTo>
                <a:lnTo>
                  <a:pt x="12192000" y="1572768"/>
                </a:lnTo>
                <a:lnTo>
                  <a:pt x="12192000" y="3260805"/>
                </a:lnTo>
                <a:lnTo>
                  <a:pt x="0" y="3260805"/>
                </a:lnTo>
                <a:lnTo>
                  <a:pt x="9144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accent3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720CA-FF68-EF46-B613-7B042C206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3122" y="1727982"/>
            <a:ext cx="7185991" cy="484748"/>
          </a:xfrm>
        </p:spPr>
        <p:txBody>
          <a:bodyPr wrap="square" anchor="ctr" anchorCtr="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Presentation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2058267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with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68849"/>
            <a:ext cx="9144000" cy="1174651"/>
          </a:xfrm>
          <a:custGeom>
            <a:avLst/>
            <a:gdLst>
              <a:gd name="connsiteX0" fmla="*/ 0 w 12192000"/>
              <a:gd name="connsiteY0" fmla="*/ 0 h 110836"/>
              <a:gd name="connsiteX1" fmla="*/ 12192000 w 12192000"/>
              <a:gd name="connsiteY1" fmla="*/ 0 h 110836"/>
              <a:gd name="connsiteX2" fmla="*/ 12192000 w 12192000"/>
              <a:gd name="connsiteY2" fmla="*/ 110836 h 110836"/>
              <a:gd name="connsiteX3" fmla="*/ 0 w 12192000"/>
              <a:gd name="connsiteY3" fmla="*/ 110836 h 110836"/>
              <a:gd name="connsiteX4" fmla="*/ 0 w 12192000"/>
              <a:gd name="connsiteY4" fmla="*/ 0 h 110836"/>
              <a:gd name="connsiteX0" fmla="*/ 0 w 12192000"/>
              <a:gd name="connsiteY0" fmla="*/ 457200 h 568036"/>
              <a:gd name="connsiteX1" fmla="*/ 12192000 w 12192000"/>
              <a:gd name="connsiteY1" fmla="*/ 0 h 568036"/>
              <a:gd name="connsiteX2" fmla="*/ 12192000 w 12192000"/>
              <a:gd name="connsiteY2" fmla="*/ 568036 h 568036"/>
              <a:gd name="connsiteX3" fmla="*/ 0 w 12192000"/>
              <a:gd name="connsiteY3" fmla="*/ 568036 h 568036"/>
              <a:gd name="connsiteX4" fmla="*/ 0 w 12192000"/>
              <a:gd name="connsiteY4" fmla="*/ 457200 h 568036"/>
              <a:gd name="connsiteX0" fmla="*/ 0 w 12192000"/>
              <a:gd name="connsiteY0" fmla="*/ 748145 h 858981"/>
              <a:gd name="connsiteX1" fmla="*/ 12192000 w 12192000"/>
              <a:gd name="connsiteY1" fmla="*/ 0 h 858981"/>
              <a:gd name="connsiteX2" fmla="*/ 12192000 w 12192000"/>
              <a:gd name="connsiteY2" fmla="*/ 858981 h 858981"/>
              <a:gd name="connsiteX3" fmla="*/ 0 w 12192000"/>
              <a:gd name="connsiteY3" fmla="*/ 858981 h 858981"/>
              <a:gd name="connsiteX4" fmla="*/ 0 w 12192000"/>
              <a:gd name="connsiteY4" fmla="*/ 748145 h 858981"/>
              <a:gd name="connsiteX0" fmla="*/ 0 w 12205855"/>
              <a:gd name="connsiteY0" fmla="*/ 651163 h 761999"/>
              <a:gd name="connsiteX1" fmla="*/ 12205855 w 12205855"/>
              <a:gd name="connsiteY1" fmla="*/ 0 h 761999"/>
              <a:gd name="connsiteX2" fmla="*/ 12192000 w 12205855"/>
              <a:gd name="connsiteY2" fmla="*/ 761999 h 761999"/>
              <a:gd name="connsiteX3" fmla="*/ 0 w 12205855"/>
              <a:gd name="connsiteY3" fmla="*/ 761999 h 761999"/>
              <a:gd name="connsiteX4" fmla="*/ 0 w 12205855"/>
              <a:gd name="connsiteY4" fmla="*/ 651163 h 761999"/>
              <a:gd name="connsiteX0" fmla="*/ 0 w 12192000"/>
              <a:gd name="connsiteY0" fmla="*/ 2571403 h 2682239"/>
              <a:gd name="connsiteX1" fmla="*/ 12187567 w 12192000"/>
              <a:gd name="connsiteY1" fmla="*/ 0 h 2682239"/>
              <a:gd name="connsiteX2" fmla="*/ 12192000 w 12192000"/>
              <a:gd name="connsiteY2" fmla="*/ 2682239 h 2682239"/>
              <a:gd name="connsiteX3" fmla="*/ 0 w 12192000"/>
              <a:gd name="connsiteY3" fmla="*/ 2682239 h 2682239"/>
              <a:gd name="connsiteX4" fmla="*/ 0 w 12192000"/>
              <a:gd name="connsiteY4" fmla="*/ 2571403 h 2682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682239">
                <a:moveTo>
                  <a:pt x="0" y="2571403"/>
                </a:moveTo>
                <a:lnTo>
                  <a:pt x="12187567" y="0"/>
                </a:lnTo>
                <a:cubicBezTo>
                  <a:pt x="12189045" y="894080"/>
                  <a:pt x="12190522" y="1788159"/>
                  <a:pt x="12192000" y="2682239"/>
                </a:cubicBezTo>
                <a:lnTo>
                  <a:pt x="0" y="2682239"/>
                </a:lnTo>
                <a:lnTo>
                  <a:pt x="0" y="257140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accent3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15474"/>
            <a:ext cx="9144000" cy="1428026"/>
          </a:xfrm>
          <a:custGeom>
            <a:avLst/>
            <a:gdLst>
              <a:gd name="connsiteX0" fmla="*/ 0 w 12192000"/>
              <a:gd name="connsiteY0" fmla="*/ 0 h 1688037"/>
              <a:gd name="connsiteX1" fmla="*/ 12192000 w 12192000"/>
              <a:gd name="connsiteY1" fmla="*/ 0 h 1688037"/>
              <a:gd name="connsiteX2" fmla="*/ 12192000 w 12192000"/>
              <a:gd name="connsiteY2" fmla="*/ 1688037 h 1688037"/>
              <a:gd name="connsiteX3" fmla="*/ 0 w 12192000"/>
              <a:gd name="connsiteY3" fmla="*/ 1688037 h 1688037"/>
              <a:gd name="connsiteX4" fmla="*/ 0 w 12192000"/>
              <a:gd name="connsiteY4" fmla="*/ 0 h 1688037"/>
              <a:gd name="connsiteX0" fmla="*/ 9144 w 12192000"/>
              <a:gd name="connsiteY0" fmla="*/ 0 h 3260805"/>
              <a:gd name="connsiteX1" fmla="*/ 12192000 w 12192000"/>
              <a:gd name="connsiteY1" fmla="*/ 1572768 h 3260805"/>
              <a:gd name="connsiteX2" fmla="*/ 12192000 w 12192000"/>
              <a:gd name="connsiteY2" fmla="*/ 3260805 h 3260805"/>
              <a:gd name="connsiteX3" fmla="*/ 0 w 12192000"/>
              <a:gd name="connsiteY3" fmla="*/ 3260805 h 3260805"/>
              <a:gd name="connsiteX4" fmla="*/ 9144 w 12192000"/>
              <a:gd name="connsiteY4" fmla="*/ 0 h 3260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260805">
                <a:moveTo>
                  <a:pt x="9144" y="0"/>
                </a:moveTo>
                <a:lnTo>
                  <a:pt x="12192000" y="1572768"/>
                </a:lnTo>
                <a:lnTo>
                  <a:pt x="12192000" y="3260805"/>
                </a:lnTo>
                <a:lnTo>
                  <a:pt x="0" y="3260805"/>
                </a:lnTo>
                <a:lnTo>
                  <a:pt x="9144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accent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239" y="1876567"/>
            <a:ext cx="4343400" cy="9207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09AFE03-7709-3E4E-A872-FD344F3EFAEF}"/>
              </a:ext>
            </a:extLst>
          </p:cNvPr>
          <p:cNvSpPr/>
          <p:nvPr userDrawn="1"/>
        </p:nvSpPr>
        <p:spPr>
          <a:xfrm>
            <a:off x="0" y="-10391"/>
            <a:ext cx="9144000" cy="831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240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fo Slide-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748617"/>
            <a:ext cx="9144000" cy="394883"/>
          </a:xfrm>
          <a:custGeom>
            <a:avLst/>
            <a:gdLst>
              <a:gd name="connsiteX0" fmla="*/ 0 w 12192000"/>
              <a:gd name="connsiteY0" fmla="*/ 0 h 110836"/>
              <a:gd name="connsiteX1" fmla="*/ 12192000 w 12192000"/>
              <a:gd name="connsiteY1" fmla="*/ 0 h 110836"/>
              <a:gd name="connsiteX2" fmla="*/ 12192000 w 12192000"/>
              <a:gd name="connsiteY2" fmla="*/ 110836 h 110836"/>
              <a:gd name="connsiteX3" fmla="*/ 0 w 12192000"/>
              <a:gd name="connsiteY3" fmla="*/ 110836 h 110836"/>
              <a:gd name="connsiteX4" fmla="*/ 0 w 12192000"/>
              <a:gd name="connsiteY4" fmla="*/ 0 h 110836"/>
              <a:gd name="connsiteX0" fmla="*/ 0 w 12192000"/>
              <a:gd name="connsiteY0" fmla="*/ 457200 h 568036"/>
              <a:gd name="connsiteX1" fmla="*/ 12192000 w 12192000"/>
              <a:gd name="connsiteY1" fmla="*/ 0 h 568036"/>
              <a:gd name="connsiteX2" fmla="*/ 12192000 w 12192000"/>
              <a:gd name="connsiteY2" fmla="*/ 568036 h 568036"/>
              <a:gd name="connsiteX3" fmla="*/ 0 w 12192000"/>
              <a:gd name="connsiteY3" fmla="*/ 568036 h 568036"/>
              <a:gd name="connsiteX4" fmla="*/ 0 w 12192000"/>
              <a:gd name="connsiteY4" fmla="*/ 457200 h 568036"/>
              <a:gd name="connsiteX0" fmla="*/ 0 w 12192000"/>
              <a:gd name="connsiteY0" fmla="*/ 748145 h 858981"/>
              <a:gd name="connsiteX1" fmla="*/ 12192000 w 12192000"/>
              <a:gd name="connsiteY1" fmla="*/ 0 h 858981"/>
              <a:gd name="connsiteX2" fmla="*/ 12192000 w 12192000"/>
              <a:gd name="connsiteY2" fmla="*/ 858981 h 858981"/>
              <a:gd name="connsiteX3" fmla="*/ 0 w 12192000"/>
              <a:gd name="connsiteY3" fmla="*/ 858981 h 858981"/>
              <a:gd name="connsiteX4" fmla="*/ 0 w 12192000"/>
              <a:gd name="connsiteY4" fmla="*/ 748145 h 858981"/>
              <a:gd name="connsiteX0" fmla="*/ 0 w 12205855"/>
              <a:gd name="connsiteY0" fmla="*/ 651163 h 761999"/>
              <a:gd name="connsiteX1" fmla="*/ 12205855 w 12205855"/>
              <a:gd name="connsiteY1" fmla="*/ 0 h 761999"/>
              <a:gd name="connsiteX2" fmla="*/ 12192000 w 12205855"/>
              <a:gd name="connsiteY2" fmla="*/ 761999 h 761999"/>
              <a:gd name="connsiteX3" fmla="*/ 0 w 12205855"/>
              <a:gd name="connsiteY3" fmla="*/ 761999 h 761999"/>
              <a:gd name="connsiteX4" fmla="*/ 0 w 12205855"/>
              <a:gd name="connsiteY4" fmla="*/ 651163 h 761999"/>
              <a:gd name="connsiteX0" fmla="*/ 0 w 12192000"/>
              <a:gd name="connsiteY0" fmla="*/ 2571403 h 2682239"/>
              <a:gd name="connsiteX1" fmla="*/ 12187567 w 12192000"/>
              <a:gd name="connsiteY1" fmla="*/ 0 h 2682239"/>
              <a:gd name="connsiteX2" fmla="*/ 12192000 w 12192000"/>
              <a:gd name="connsiteY2" fmla="*/ 2682239 h 2682239"/>
              <a:gd name="connsiteX3" fmla="*/ 0 w 12192000"/>
              <a:gd name="connsiteY3" fmla="*/ 2682239 h 2682239"/>
              <a:gd name="connsiteX4" fmla="*/ 0 w 12192000"/>
              <a:gd name="connsiteY4" fmla="*/ 2571403 h 2682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682239">
                <a:moveTo>
                  <a:pt x="0" y="2571403"/>
                </a:moveTo>
                <a:lnTo>
                  <a:pt x="12187567" y="0"/>
                </a:lnTo>
                <a:cubicBezTo>
                  <a:pt x="12189045" y="894080"/>
                  <a:pt x="12190522" y="1788159"/>
                  <a:pt x="12192000" y="2682239"/>
                </a:cubicBezTo>
                <a:lnTo>
                  <a:pt x="0" y="2682239"/>
                </a:lnTo>
                <a:lnTo>
                  <a:pt x="0" y="257140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accent3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663440"/>
            <a:ext cx="9144000" cy="480060"/>
          </a:xfrm>
          <a:custGeom>
            <a:avLst/>
            <a:gdLst>
              <a:gd name="connsiteX0" fmla="*/ 0 w 12192000"/>
              <a:gd name="connsiteY0" fmla="*/ 0 h 1688037"/>
              <a:gd name="connsiteX1" fmla="*/ 12192000 w 12192000"/>
              <a:gd name="connsiteY1" fmla="*/ 0 h 1688037"/>
              <a:gd name="connsiteX2" fmla="*/ 12192000 w 12192000"/>
              <a:gd name="connsiteY2" fmla="*/ 1688037 h 1688037"/>
              <a:gd name="connsiteX3" fmla="*/ 0 w 12192000"/>
              <a:gd name="connsiteY3" fmla="*/ 1688037 h 1688037"/>
              <a:gd name="connsiteX4" fmla="*/ 0 w 12192000"/>
              <a:gd name="connsiteY4" fmla="*/ 0 h 1688037"/>
              <a:gd name="connsiteX0" fmla="*/ 9144 w 12192000"/>
              <a:gd name="connsiteY0" fmla="*/ 0 h 3260805"/>
              <a:gd name="connsiteX1" fmla="*/ 12192000 w 12192000"/>
              <a:gd name="connsiteY1" fmla="*/ 1572768 h 3260805"/>
              <a:gd name="connsiteX2" fmla="*/ 12192000 w 12192000"/>
              <a:gd name="connsiteY2" fmla="*/ 3260805 h 3260805"/>
              <a:gd name="connsiteX3" fmla="*/ 0 w 12192000"/>
              <a:gd name="connsiteY3" fmla="*/ 3260805 h 3260805"/>
              <a:gd name="connsiteX4" fmla="*/ 9144 w 12192000"/>
              <a:gd name="connsiteY4" fmla="*/ 0 h 3260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260805">
                <a:moveTo>
                  <a:pt x="9144" y="0"/>
                </a:moveTo>
                <a:lnTo>
                  <a:pt x="12192000" y="1572768"/>
                </a:lnTo>
                <a:lnTo>
                  <a:pt x="12192000" y="3260805"/>
                </a:lnTo>
                <a:lnTo>
                  <a:pt x="0" y="3260805"/>
                </a:lnTo>
                <a:lnTo>
                  <a:pt x="9144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accent3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10391"/>
            <a:ext cx="9144000" cy="831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accent3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252436" y="1299546"/>
            <a:ext cx="4057650" cy="12854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1" y="272891"/>
            <a:ext cx="2708910" cy="574257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B4EF8CE-4E71-A24E-BE84-487F3945F2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8948" y="1299545"/>
            <a:ext cx="2921794" cy="3416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594053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fo Slid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400533"/>
            <a:ext cx="7843838" cy="23256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085600" y="1550872"/>
            <a:ext cx="2647709" cy="2024969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050" baseline="0"/>
            </a:lvl1pPr>
          </a:lstStyle>
          <a:p>
            <a:r>
              <a:rPr lang="en-US" dirty="0"/>
              <a:t>Drag and drop photo or click icon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204216" y="1749148"/>
            <a:ext cx="3303270" cy="12854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1" y="272891"/>
            <a:ext cx="2708910" cy="57425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5936456" y="3724102"/>
            <a:ext cx="1907381" cy="1678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0"/>
          <p:cNvSpPr/>
          <p:nvPr userDrawn="1"/>
        </p:nvSpPr>
        <p:spPr>
          <a:xfrm>
            <a:off x="0" y="3724103"/>
            <a:ext cx="7843837" cy="167813"/>
          </a:xfrm>
          <a:custGeom>
            <a:avLst/>
            <a:gdLst>
              <a:gd name="connsiteX0" fmla="*/ 0 w 6891130"/>
              <a:gd name="connsiteY0" fmla="*/ 0 h 238538"/>
              <a:gd name="connsiteX1" fmla="*/ 6891130 w 6891130"/>
              <a:gd name="connsiteY1" fmla="*/ 0 h 238538"/>
              <a:gd name="connsiteX2" fmla="*/ 6891130 w 6891130"/>
              <a:gd name="connsiteY2" fmla="*/ 238538 h 238538"/>
              <a:gd name="connsiteX3" fmla="*/ 0 w 6891130"/>
              <a:gd name="connsiteY3" fmla="*/ 238538 h 238538"/>
              <a:gd name="connsiteX4" fmla="*/ 0 w 6891130"/>
              <a:gd name="connsiteY4" fmla="*/ 0 h 238538"/>
              <a:gd name="connsiteX0" fmla="*/ 0 w 12258260"/>
              <a:gd name="connsiteY0" fmla="*/ 0 h 238538"/>
              <a:gd name="connsiteX1" fmla="*/ 6891130 w 12258260"/>
              <a:gd name="connsiteY1" fmla="*/ 0 h 238538"/>
              <a:gd name="connsiteX2" fmla="*/ 12258260 w 12258260"/>
              <a:gd name="connsiteY2" fmla="*/ 238538 h 238538"/>
              <a:gd name="connsiteX3" fmla="*/ 0 w 12258260"/>
              <a:gd name="connsiteY3" fmla="*/ 238538 h 238538"/>
              <a:gd name="connsiteX4" fmla="*/ 0 w 12258260"/>
              <a:gd name="connsiteY4" fmla="*/ 0 h 238538"/>
              <a:gd name="connsiteX0" fmla="*/ 0 w 12258260"/>
              <a:gd name="connsiteY0" fmla="*/ 0 h 238538"/>
              <a:gd name="connsiteX1" fmla="*/ 8693426 w 12258260"/>
              <a:gd name="connsiteY1" fmla="*/ 0 h 238538"/>
              <a:gd name="connsiteX2" fmla="*/ 12258260 w 12258260"/>
              <a:gd name="connsiteY2" fmla="*/ 238538 h 238538"/>
              <a:gd name="connsiteX3" fmla="*/ 0 w 12258260"/>
              <a:gd name="connsiteY3" fmla="*/ 238538 h 238538"/>
              <a:gd name="connsiteX4" fmla="*/ 0 w 12258260"/>
              <a:gd name="connsiteY4" fmla="*/ 0 h 238538"/>
              <a:gd name="connsiteX0" fmla="*/ 0 w 12258260"/>
              <a:gd name="connsiteY0" fmla="*/ 0 h 238538"/>
              <a:gd name="connsiteX1" fmla="*/ 8693426 w 12258260"/>
              <a:gd name="connsiteY1" fmla="*/ 0 h 238538"/>
              <a:gd name="connsiteX2" fmla="*/ 12258260 w 12258260"/>
              <a:gd name="connsiteY2" fmla="*/ 238538 h 238538"/>
              <a:gd name="connsiteX3" fmla="*/ 0 w 12258260"/>
              <a:gd name="connsiteY3" fmla="*/ 238538 h 238538"/>
              <a:gd name="connsiteX4" fmla="*/ 0 w 12258260"/>
              <a:gd name="connsiteY4" fmla="*/ 0 h 238538"/>
              <a:gd name="connsiteX0" fmla="*/ 0 w 11078817"/>
              <a:gd name="connsiteY0" fmla="*/ 0 h 251790"/>
              <a:gd name="connsiteX1" fmla="*/ 8693426 w 11078817"/>
              <a:gd name="connsiteY1" fmla="*/ 0 h 251790"/>
              <a:gd name="connsiteX2" fmla="*/ 11078817 w 11078817"/>
              <a:gd name="connsiteY2" fmla="*/ 251790 h 251790"/>
              <a:gd name="connsiteX3" fmla="*/ 0 w 11078817"/>
              <a:gd name="connsiteY3" fmla="*/ 238538 h 251790"/>
              <a:gd name="connsiteX4" fmla="*/ 0 w 11078817"/>
              <a:gd name="connsiteY4" fmla="*/ 0 h 251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78817" h="251790">
                <a:moveTo>
                  <a:pt x="0" y="0"/>
                </a:moveTo>
                <a:lnTo>
                  <a:pt x="8693426" y="0"/>
                </a:lnTo>
                <a:lnTo>
                  <a:pt x="11078817" y="251790"/>
                </a:lnTo>
                <a:lnTo>
                  <a:pt x="0" y="2385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77127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367773" y="1"/>
            <a:ext cx="2792896" cy="183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1" y="4929810"/>
            <a:ext cx="9144452" cy="213690"/>
          </a:xfrm>
          <a:custGeom>
            <a:avLst/>
            <a:gdLst>
              <a:gd name="connsiteX0" fmla="*/ 0 w 12192000"/>
              <a:gd name="connsiteY0" fmla="*/ 0 h 110836"/>
              <a:gd name="connsiteX1" fmla="*/ 12192000 w 12192000"/>
              <a:gd name="connsiteY1" fmla="*/ 0 h 110836"/>
              <a:gd name="connsiteX2" fmla="*/ 12192000 w 12192000"/>
              <a:gd name="connsiteY2" fmla="*/ 110836 h 110836"/>
              <a:gd name="connsiteX3" fmla="*/ 0 w 12192000"/>
              <a:gd name="connsiteY3" fmla="*/ 110836 h 110836"/>
              <a:gd name="connsiteX4" fmla="*/ 0 w 12192000"/>
              <a:gd name="connsiteY4" fmla="*/ 0 h 110836"/>
              <a:gd name="connsiteX0" fmla="*/ 0 w 12192000"/>
              <a:gd name="connsiteY0" fmla="*/ 457200 h 568036"/>
              <a:gd name="connsiteX1" fmla="*/ 12192000 w 12192000"/>
              <a:gd name="connsiteY1" fmla="*/ 0 h 568036"/>
              <a:gd name="connsiteX2" fmla="*/ 12192000 w 12192000"/>
              <a:gd name="connsiteY2" fmla="*/ 568036 h 568036"/>
              <a:gd name="connsiteX3" fmla="*/ 0 w 12192000"/>
              <a:gd name="connsiteY3" fmla="*/ 568036 h 568036"/>
              <a:gd name="connsiteX4" fmla="*/ 0 w 12192000"/>
              <a:gd name="connsiteY4" fmla="*/ 457200 h 568036"/>
              <a:gd name="connsiteX0" fmla="*/ 0 w 12192000"/>
              <a:gd name="connsiteY0" fmla="*/ 748145 h 858981"/>
              <a:gd name="connsiteX1" fmla="*/ 12192000 w 12192000"/>
              <a:gd name="connsiteY1" fmla="*/ 0 h 858981"/>
              <a:gd name="connsiteX2" fmla="*/ 12192000 w 12192000"/>
              <a:gd name="connsiteY2" fmla="*/ 858981 h 858981"/>
              <a:gd name="connsiteX3" fmla="*/ 0 w 12192000"/>
              <a:gd name="connsiteY3" fmla="*/ 858981 h 858981"/>
              <a:gd name="connsiteX4" fmla="*/ 0 w 12192000"/>
              <a:gd name="connsiteY4" fmla="*/ 748145 h 858981"/>
              <a:gd name="connsiteX0" fmla="*/ 0 w 12205855"/>
              <a:gd name="connsiteY0" fmla="*/ 651163 h 761999"/>
              <a:gd name="connsiteX1" fmla="*/ 12205855 w 12205855"/>
              <a:gd name="connsiteY1" fmla="*/ 0 h 761999"/>
              <a:gd name="connsiteX2" fmla="*/ 12192000 w 12205855"/>
              <a:gd name="connsiteY2" fmla="*/ 761999 h 761999"/>
              <a:gd name="connsiteX3" fmla="*/ 0 w 12205855"/>
              <a:gd name="connsiteY3" fmla="*/ 761999 h 761999"/>
              <a:gd name="connsiteX4" fmla="*/ 0 w 12205855"/>
              <a:gd name="connsiteY4" fmla="*/ 651163 h 761999"/>
              <a:gd name="connsiteX0" fmla="*/ 0 w 12192603"/>
              <a:gd name="connsiteY0" fmla="*/ 174084 h 284920"/>
              <a:gd name="connsiteX1" fmla="*/ 12192603 w 12192603"/>
              <a:gd name="connsiteY1" fmla="*/ 0 h 284920"/>
              <a:gd name="connsiteX2" fmla="*/ 12192000 w 12192603"/>
              <a:gd name="connsiteY2" fmla="*/ 284920 h 284920"/>
              <a:gd name="connsiteX3" fmla="*/ 0 w 12192603"/>
              <a:gd name="connsiteY3" fmla="*/ 284920 h 284920"/>
              <a:gd name="connsiteX4" fmla="*/ 0 w 12192603"/>
              <a:gd name="connsiteY4" fmla="*/ 174084 h 284920"/>
              <a:gd name="connsiteX0" fmla="*/ 13252 w 12192603"/>
              <a:gd name="connsiteY0" fmla="*/ 253597 h 284920"/>
              <a:gd name="connsiteX1" fmla="*/ 12192603 w 12192603"/>
              <a:gd name="connsiteY1" fmla="*/ 0 h 284920"/>
              <a:gd name="connsiteX2" fmla="*/ 12192000 w 12192603"/>
              <a:gd name="connsiteY2" fmla="*/ 284920 h 284920"/>
              <a:gd name="connsiteX3" fmla="*/ 0 w 12192603"/>
              <a:gd name="connsiteY3" fmla="*/ 284920 h 284920"/>
              <a:gd name="connsiteX4" fmla="*/ 13252 w 12192603"/>
              <a:gd name="connsiteY4" fmla="*/ 253597 h 28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603" h="284920">
                <a:moveTo>
                  <a:pt x="13252" y="253597"/>
                </a:moveTo>
                <a:lnTo>
                  <a:pt x="12192603" y="0"/>
                </a:lnTo>
                <a:lnTo>
                  <a:pt x="12192000" y="284920"/>
                </a:lnTo>
                <a:lnTo>
                  <a:pt x="0" y="284920"/>
                </a:lnTo>
                <a:lnTo>
                  <a:pt x="13252" y="2535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8309113" cy="187037"/>
          </a:xfrm>
          <a:custGeom>
            <a:avLst/>
            <a:gdLst>
              <a:gd name="connsiteX0" fmla="*/ 0 w 6891130"/>
              <a:gd name="connsiteY0" fmla="*/ 0 h 238538"/>
              <a:gd name="connsiteX1" fmla="*/ 6891130 w 6891130"/>
              <a:gd name="connsiteY1" fmla="*/ 0 h 238538"/>
              <a:gd name="connsiteX2" fmla="*/ 6891130 w 6891130"/>
              <a:gd name="connsiteY2" fmla="*/ 238538 h 238538"/>
              <a:gd name="connsiteX3" fmla="*/ 0 w 6891130"/>
              <a:gd name="connsiteY3" fmla="*/ 238538 h 238538"/>
              <a:gd name="connsiteX4" fmla="*/ 0 w 6891130"/>
              <a:gd name="connsiteY4" fmla="*/ 0 h 238538"/>
              <a:gd name="connsiteX0" fmla="*/ 0 w 12258260"/>
              <a:gd name="connsiteY0" fmla="*/ 0 h 238538"/>
              <a:gd name="connsiteX1" fmla="*/ 6891130 w 12258260"/>
              <a:gd name="connsiteY1" fmla="*/ 0 h 238538"/>
              <a:gd name="connsiteX2" fmla="*/ 12258260 w 12258260"/>
              <a:gd name="connsiteY2" fmla="*/ 238538 h 238538"/>
              <a:gd name="connsiteX3" fmla="*/ 0 w 12258260"/>
              <a:gd name="connsiteY3" fmla="*/ 238538 h 238538"/>
              <a:gd name="connsiteX4" fmla="*/ 0 w 12258260"/>
              <a:gd name="connsiteY4" fmla="*/ 0 h 238538"/>
              <a:gd name="connsiteX0" fmla="*/ 0 w 12258260"/>
              <a:gd name="connsiteY0" fmla="*/ 0 h 238538"/>
              <a:gd name="connsiteX1" fmla="*/ 8693426 w 12258260"/>
              <a:gd name="connsiteY1" fmla="*/ 0 h 238538"/>
              <a:gd name="connsiteX2" fmla="*/ 12258260 w 12258260"/>
              <a:gd name="connsiteY2" fmla="*/ 238538 h 238538"/>
              <a:gd name="connsiteX3" fmla="*/ 0 w 12258260"/>
              <a:gd name="connsiteY3" fmla="*/ 238538 h 238538"/>
              <a:gd name="connsiteX4" fmla="*/ 0 w 12258260"/>
              <a:gd name="connsiteY4" fmla="*/ 0 h 238538"/>
              <a:gd name="connsiteX0" fmla="*/ 0 w 12258260"/>
              <a:gd name="connsiteY0" fmla="*/ 0 h 238538"/>
              <a:gd name="connsiteX1" fmla="*/ 8693426 w 12258260"/>
              <a:gd name="connsiteY1" fmla="*/ 0 h 238538"/>
              <a:gd name="connsiteX2" fmla="*/ 12258260 w 12258260"/>
              <a:gd name="connsiteY2" fmla="*/ 238538 h 238538"/>
              <a:gd name="connsiteX3" fmla="*/ 0 w 12258260"/>
              <a:gd name="connsiteY3" fmla="*/ 238538 h 238538"/>
              <a:gd name="connsiteX4" fmla="*/ 0 w 12258260"/>
              <a:gd name="connsiteY4" fmla="*/ 0 h 238538"/>
              <a:gd name="connsiteX0" fmla="*/ 0 w 11078817"/>
              <a:gd name="connsiteY0" fmla="*/ 0 h 251790"/>
              <a:gd name="connsiteX1" fmla="*/ 8693426 w 11078817"/>
              <a:gd name="connsiteY1" fmla="*/ 0 h 251790"/>
              <a:gd name="connsiteX2" fmla="*/ 11078817 w 11078817"/>
              <a:gd name="connsiteY2" fmla="*/ 251790 h 251790"/>
              <a:gd name="connsiteX3" fmla="*/ 0 w 11078817"/>
              <a:gd name="connsiteY3" fmla="*/ 238538 h 251790"/>
              <a:gd name="connsiteX4" fmla="*/ 0 w 11078817"/>
              <a:gd name="connsiteY4" fmla="*/ 0 h 251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78817" h="251790">
                <a:moveTo>
                  <a:pt x="0" y="0"/>
                </a:moveTo>
                <a:lnTo>
                  <a:pt x="8693426" y="0"/>
                </a:lnTo>
                <a:lnTo>
                  <a:pt x="11078817" y="251790"/>
                </a:lnTo>
                <a:lnTo>
                  <a:pt x="0" y="2385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Rectangle 7"/>
          <p:cNvSpPr/>
          <p:nvPr userDrawn="1"/>
        </p:nvSpPr>
        <p:spPr>
          <a:xfrm flipH="1">
            <a:off x="-452" y="4929810"/>
            <a:ext cx="9144452" cy="213690"/>
          </a:xfrm>
          <a:custGeom>
            <a:avLst/>
            <a:gdLst>
              <a:gd name="connsiteX0" fmla="*/ 0 w 12192000"/>
              <a:gd name="connsiteY0" fmla="*/ 0 h 110836"/>
              <a:gd name="connsiteX1" fmla="*/ 12192000 w 12192000"/>
              <a:gd name="connsiteY1" fmla="*/ 0 h 110836"/>
              <a:gd name="connsiteX2" fmla="*/ 12192000 w 12192000"/>
              <a:gd name="connsiteY2" fmla="*/ 110836 h 110836"/>
              <a:gd name="connsiteX3" fmla="*/ 0 w 12192000"/>
              <a:gd name="connsiteY3" fmla="*/ 110836 h 110836"/>
              <a:gd name="connsiteX4" fmla="*/ 0 w 12192000"/>
              <a:gd name="connsiteY4" fmla="*/ 0 h 110836"/>
              <a:gd name="connsiteX0" fmla="*/ 0 w 12192000"/>
              <a:gd name="connsiteY0" fmla="*/ 457200 h 568036"/>
              <a:gd name="connsiteX1" fmla="*/ 12192000 w 12192000"/>
              <a:gd name="connsiteY1" fmla="*/ 0 h 568036"/>
              <a:gd name="connsiteX2" fmla="*/ 12192000 w 12192000"/>
              <a:gd name="connsiteY2" fmla="*/ 568036 h 568036"/>
              <a:gd name="connsiteX3" fmla="*/ 0 w 12192000"/>
              <a:gd name="connsiteY3" fmla="*/ 568036 h 568036"/>
              <a:gd name="connsiteX4" fmla="*/ 0 w 12192000"/>
              <a:gd name="connsiteY4" fmla="*/ 457200 h 568036"/>
              <a:gd name="connsiteX0" fmla="*/ 0 w 12192000"/>
              <a:gd name="connsiteY0" fmla="*/ 748145 h 858981"/>
              <a:gd name="connsiteX1" fmla="*/ 12192000 w 12192000"/>
              <a:gd name="connsiteY1" fmla="*/ 0 h 858981"/>
              <a:gd name="connsiteX2" fmla="*/ 12192000 w 12192000"/>
              <a:gd name="connsiteY2" fmla="*/ 858981 h 858981"/>
              <a:gd name="connsiteX3" fmla="*/ 0 w 12192000"/>
              <a:gd name="connsiteY3" fmla="*/ 858981 h 858981"/>
              <a:gd name="connsiteX4" fmla="*/ 0 w 12192000"/>
              <a:gd name="connsiteY4" fmla="*/ 748145 h 858981"/>
              <a:gd name="connsiteX0" fmla="*/ 0 w 12205855"/>
              <a:gd name="connsiteY0" fmla="*/ 651163 h 761999"/>
              <a:gd name="connsiteX1" fmla="*/ 12205855 w 12205855"/>
              <a:gd name="connsiteY1" fmla="*/ 0 h 761999"/>
              <a:gd name="connsiteX2" fmla="*/ 12192000 w 12205855"/>
              <a:gd name="connsiteY2" fmla="*/ 761999 h 761999"/>
              <a:gd name="connsiteX3" fmla="*/ 0 w 12205855"/>
              <a:gd name="connsiteY3" fmla="*/ 761999 h 761999"/>
              <a:gd name="connsiteX4" fmla="*/ 0 w 12205855"/>
              <a:gd name="connsiteY4" fmla="*/ 651163 h 761999"/>
              <a:gd name="connsiteX0" fmla="*/ 0 w 12192603"/>
              <a:gd name="connsiteY0" fmla="*/ 174084 h 284920"/>
              <a:gd name="connsiteX1" fmla="*/ 12192603 w 12192603"/>
              <a:gd name="connsiteY1" fmla="*/ 0 h 284920"/>
              <a:gd name="connsiteX2" fmla="*/ 12192000 w 12192603"/>
              <a:gd name="connsiteY2" fmla="*/ 284920 h 284920"/>
              <a:gd name="connsiteX3" fmla="*/ 0 w 12192603"/>
              <a:gd name="connsiteY3" fmla="*/ 284920 h 284920"/>
              <a:gd name="connsiteX4" fmla="*/ 0 w 12192603"/>
              <a:gd name="connsiteY4" fmla="*/ 174084 h 284920"/>
              <a:gd name="connsiteX0" fmla="*/ 13252 w 12192603"/>
              <a:gd name="connsiteY0" fmla="*/ 253597 h 284920"/>
              <a:gd name="connsiteX1" fmla="*/ 12192603 w 12192603"/>
              <a:gd name="connsiteY1" fmla="*/ 0 h 284920"/>
              <a:gd name="connsiteX2" fmla="*/ 12192000 w 12192603"/>
              <a:gd name="connsiteY2" fmla="*/ 284920 h 284920"/>
              <a:gd name="connsiteX3" fmla="*/ 0 w 12192603"/>
              <a:gd name="connsiteY3" fmla="*/ 284920 h 284920"/>
              <a:gd name="connsiteX4" fmla="*/ 13252 w 12192603"/>
              <a:gd name="connsiteY4" fmla="*/ 253597 h 28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603" h="284920">
                <a:moveTo>
                  <a:pt x="13252" y="253597"/>
                </a:moveTo>
                <a:lnTo>
                  <a:pt x="12192603" y="0"/>
                </a:lnTo>
                <a:lnTo>
                  <a:pt x="12192000" y="284920"/>
                </a:lnTo>
                <a:lnTo>
                  <a:pt x="0" y="284920"/>
                </a:lnTo>
                <a:lnTo>
                  <a:pt x="13252" y="25359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8F7C9-1DEB-ED4B-90C3-DF94BB69BF6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3204A4-1106-374E-A2CB-082B9D9C7F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Summary or List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BF1C613-0F44-EA4E-8F7D-1A408F136C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451372"/>
            <a:ext cx="7886700" cy="1397306"/>
          </a:xfrm>
        </p:spPr>
        <p:txBody>
          <a:bodyPr/>
          <a:lstStyle>
            <a:lvl1pPr marL="342900" indent="-342900">
              <a:buClr>
                <a:schemeClr val="tx2"/>
              </a:buClr>
              <a:buFont typeface="+mj-lt"/>
              <a:buAutoNum type="arabicPeriod"/>
              <a:defRPr/>
            </a:lvl1pPr>
          </a:lstStyle>
          <a:p>
            <a:pPr lvl="0"/>
            <a:r>
              <a:rPr lang="en-US" dirty="0"/>
              <a:t>This is an example of a numbered list</a:t>
            </a:r>
          </a:p>
          <a:p>
            <a:pPr lvl="0"/>
            <a:r>
              <a:rPr lang="en-US" dirty="0"/>
              <a:t>This is an example of a numbered list</a:t>
            </a:r>
          </a:p>
          <a:p>
            <a:pPr lvl="0"/>
            <a:r>
              <a:rPr lang="en-US" dirty="0"/>
              <a:t>This is an example of a numbered list</a:t>
            </a:r>
          </a:p>
          <a:p>
            <a:pPr lvl="0"/>
            <a:r>
              <a:rPr lang="en-US" dirty="0"/>
              <a:t>This is an example of a numbered list</a:t>
            </a:r>
          </a:p>
        </p:txBody>
      </p:sp>
    </p:spTree>
    <p:extLst>
      <p:ext uri="{BB962C8B-B14F-4D97-AF65-F5344CB8AC3E}">
        <p14:creationId xmlns:p14="http://schemas.microsoft.com/office/powerpoint/2010/main" val="4174832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592611-5267-A848-B80F-41F4173C97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8F7C9-1DEB-ED4B-90C3-DF94BB69BF6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788FA6E4-FD08-C049-9839-CD1A7CB64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72" y="2195075"/>
            <a:ext cx="3984914" cy="994172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Section Title Here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73651C27-0D98-9F4C-8AEC-C996B2C79742}"/>
              </a:ext>
            </a:extLst>
          </p:cNvPr>
          <p:cNvSpPr/>
          <p:nvPr userDrawn="1"/>
        </p:nvSpPr>
        <p:spPr>
          <a:xfrm>
            <a:off x="2325757" y="0"/>
            <a:ext cx="6818243" cy="3240157"/>
          </a:xfrm>
          <a:custGeom>
            <a:avLst/>
            <a:gdLst>
              <a:gd name="connsiteX0" fmla="*/ 0 w 9090991"/>
              <a:gd name="connsiteY0" fmla="*/ 0 h 4320209"/>
              <a:gd name="connsiteX1" fmla="*/ 9090991 w 9090991"/>
              <a:gd name="connsiteY1" fmla="*/ 0 h 4320209"/>
              <a:gd name="connsiteX2" fmla="*/ 9090991 w 9090991"/>
              <a:gd name="connsiteY2" fmla="*/ 4320209 h 4320209"/>
              <a:gd name="connsiteX3" fmla="*/ 0 w 9090991"/>
              <a:gd name="connsiteY3" fmla="*/ 0 h 4320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90991" h="4320209">
                <a:moveTo>
                  <a:pt x="0" y="0"/>
                </a:moveTo>
                <a:lnTo>
                  <a:pt x="9090991" y="0"/>
                </a:lnTo>
                <a:lnTo>
                  <a:pt x="9090991" y="432020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2AD8FA6-E149-2E4F-9EA1-A198D3054011}"/>
              </a:ext>
            </a:extLst>
          </p:cNvPr>
          <p:cNvSpPr/>
          <p:nvPr userDrawn="1"/>
        </p:nvSpPr>
        <p:spPr>
          <a:xfrm>
            <a:off x="3995530" y="983974"/>
            <a:ext cx="5158409" cy="4164496"/>
          </a:xfrm>
          <a:custGeom>
            <a:avLst/>
            <a:gdLst>
              <a:gd name="connsiteX0" fmla="*/ 0 w 6877878"/>
              <a:gd name="connsiteY0" fmla="*/ 5552661 h 5552661"/>
              <a:gd name="connsiteX1" fmla="*/ 6877878 w 6877878"/>
              <a:gd name="connsiteY1" fmla="*/ 5552661 h 5552661"/>
              <a:gd name="connsiteX2" fmla="*/ 6877878 w 6877878"/>
              <a:gd name="connsiteY2" fmla="*/ 2213113 h 5552661"/>
              <a:gd name="connsiteX3" fmla="*/ 5075583 w 6877878"/>
              <a:gd name="connsiteY3" fmla="*/ 0 h 5552661"/>
              <a:gd name="connsiteX4" fmla="*/ 0 w 6877878"/>
              <a:gd name="connsiteY4" fmla="*/ 5552661 h 5552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7878" h="5552661">
                <a:moveTo>
                  <a:pt x="0" y="5552661"/>
                </a:moveTo>
                <a:lnTo>
                  <a:pt x="6877878" y="5552661"/>
                </a:lnTo>
                <a:lnTo>
                  <a:pt x="6877878" y="2213113"/>
                </a:lnTo>
                <a:lnTo>
                  <a:pt x="5075583" y="0"/>
                </a:lnTo>
                <a:lnTo>
                  <a:pt x="0" y="555266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7694101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-Genric Image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592611-5267-A848-B80F-41F4173C97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8F7C9-1DEB-ED4B-90C3-DF94BB69BF6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ADB472-076F-D24A-81D1-492298F635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52675" y="1"/>
            <a:ext cx="6791325" cy="3371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86C2F3-EA6D-774E-A858-50D3C53E40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05244" y="974147"/>
            <a:ext cx="5143500" cy="4171950"/>
          </a:xfrm>
          <a:prstGeom prst="rect">
            <a:avLst/>
          </a:prstGeom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788FA6E4-FD08-C049-9839-CD1A7CB64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72" y="2195075"/>
            <a:ext cx="3984914" cy="994172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37254100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-Genric Image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D8098A-13C8-8A4F-AE7C-BF59FBCA3D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1781" y="-8697"/>
            <a:ext cx="8496300" cy="3371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EAA9F7-753C-8D41-BB72-52DA159795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07954" y="1724439"/>
            <a:ext cx="5143500" cy="3429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B42B70-6132-5F4E-A2DC-6B0D7710F3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8F7C9-1DEB-ED4B-90C3-DF94BB69BF6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A1E78D-7187-724F-8E07-7360B5C60F6E}"/>
              </a:ext>
            </a:extLst>
          </p:cNvPr>
          <p:cNvSpPr txBox="1">
            <a:spLocks/>
          </p:cNvSpPr>
          <p:nvPr userDrawn="1"/>
        </p:nvSpPr>
        <p:spPr>
          <a:xfrm>
            <a:off x="831272" y="2195075"/>
            <a:ext cx="3984914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sz="2700" dirty="0"/>
              <a:t>Add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23682033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-Genric Image-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D5D10F-B0C4-2B42-B107-05339144D3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8175" y="0"/>
            <a:ext cx="8505825" cy="3371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6276DC-4066-FF4C-8AD3-B05FB1BE87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00500" y="971550"/>
            <a:ext cx="5143500" cy="41719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B96D27-AE31-1A4E-9FA7-ED43443E42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8F7C9-1DEB-ED4B-90C3-DF94BB69BF6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D9CA3BC8-4AD7-FB48-8B9A-20D9FBD3219F}"/>
              </a:ext>
            </a:extLst>
          </p:cNvPr>
          <p:cNvSpPr txBox="1">
            <a:spLocks/>
          </p:cNvSpPr>
          <p:nvPr userDrawn="1"/>
        </p:nvSpPr>
        <p:spPr>
          <a:xfrm>
            <a:off x="831272" y="2195075"/>
            <a:ext cx="3984914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sz="2700" dirty="0"/>
              <a:t>Add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2628975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>
            <a:off x="614855" y="0"/>
            <a:ext cx="8525204" cy="3570890"/>
          </a:xfrm>
          <a:custGeom>
            <a:avLst/>
            <a:gdLst>
              <a:gd name="connsiteX0" fmla="*/ 0 w 11366938"/>
              <a:gd name="connsiteY0" fmla="*/ 0 h 4761186"/>
              <a:gd name="connsiteX1" fmla="*/ 11366938 w 11366938"/>
              <a:gd name="connsiteY1" fmla="*/ 0 h 4761186"/>
              <a:gd name="connsiteX2" fmla="*/ 11366938 w 11366938"/>
              <a:gd name="connsiteY2" fmla="*/ 4761186 h 4761186"/>
              <a:gd name="connsiteX3" fmla="*/ 0 w 11366938"/>
              <a:gd name="connsiteY3" fmla="*/ 0 h 4761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66938" h="4761186">
                <a:moveTo>
                  <a:pt x="0" y="0"/>
                </a:moveTo>
                <a:lnTo>
                  <a:pt x="11366938" y="0"/>
                </a:lnTo>
                <a:lnTo>
                  <a:pt x="11366938" y="476118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3998350" y="967862"/>
            <a:ext cx="5145712" cy="4175637"/>
          </a:xfrm>
          <a:custGeom>
            <a:avLst/>
            <a:gdLst>
              <a:gd name="connsiteX0" fmla="*/ 3429000 w 6858000"/>
              <a:gd name="connsiteY0" fmla="*/ 0 h 3429000"/>
              <a:gd name="connsiteX1" fmla="*/ 6858000 w 6858000"/>
              <a:gd name="connsiteY1" fmla="*/ 3429000 h 3429000"/>
              <a:gd name="connsiteX2" fmla="*/ 0 w 6858000"/>
              <a:gd name="connsiteY2" fmla="*/ 3429000 h 3429000"/>
              <a:gd name="connsiteX0" fmla="*/ 6858000 w 6949440"/>
              <a:gd name="connsiteY0" fmla="*/ 3429000 h 3520440"/>
              <a:gd name="connsiteX1" fmla="*/ 0 w 6949440"/>
              <a:gd name="connsiteY1" fmla="*/ 3429000 h 3520440"/>
              <a:gd name="connsiteX2" fmla="*/ 3429000 w 6949440"/>
              <a:gd name="connsiteY2" fmla="*/ 0 h 3520440"/>
              <a:gd name="connsiteX3" fmla="*/ 6949440 w 6949440"/>
              <a:gd name="connsiteY3" fmla="*/ 3520440 h 3520440"/>
              <a:gd name="connsiteX0" fmla="*/ 6858000 w 6949440"/>
              <a:gd name="connsiteY0" fmla="*/ 3429000 h 3429000"/>
              <a:gd name="connsiteX1" fmla="*/ 0 w 6949440"/>
              <a:gd name="connsiteY1" fmla="*/ 3429000 h 3429000"/>
              <a:gd name="connsiteX2" fmla="*/ 3429000 w 6949440"/>
              <a:gd name="connsiteY2" fmla="*/ 0 h 3429000"/>
              <a:gd name="connsiteX3" fmla="*/ 6949440 w 6949440"/>
              <a:gd name="connsiteY3" fmla="*/ 2871511 h 3429000"/>
              <a:gd name="connsiteX0" fmla="*/ 6858000 w 6890446"/>
              <a:gd name="connsiteY0" fmla="*/ 3429000 h 3429000"/>
              <a:gd name="connsiteX1" fmla="*/ 0 w 6890446"/>
              <a:gd name="connsiteY1" fmla="*/ 3429000 h 3429000"/>
              <a:gd name="connsiteX2" fmla="*/ 3429000 w 6890446"/>
              <a:gd name="connsiteY2" fmla="*/ 0 h 3429000"/>
              <a:gd name="connsiteX3" fmla="*/ 6890446 w 6890446"/>
              <a:gd name="connsiteY3" fmla="*/ 69318 h 3429000"/>
              <a:gd name="connsiteX0" fmla="*/ 6858000 w 6890446"/>
              <a:gd name="connsiteY0" fmla="*/ 5449529 h 5449529"/>
              <a:gd name="connsiteX1" fmla="*/ 0 w 6890446"/>
              <a:gd name="connsiteY1" fmla="*/ 5449529 h 5449529"/>
              <a:gd name="connsiteX2" fmla="*/ 5066071 w 6890446"/>
              <a:gd name="connsiteY2" fmla="*/ 0 h 5449529"/>
              <a:gd name="connsiteX3" fmla="*/ 6890446 w 6890446"/>
              <a:gd name="connsiteY3" fmla="*/ 2089847 h 5449529"/>
              <a:gd name="connsiteX0" fmla="*/ 6858000 w 6890446"/>
              <a:gd name="connsiteY0" fmla="*/ 5567516 h 5567516"/>
              <a:gd name="connsiteX1" fmla="*/ 0 w 6890446"/>
              <a:gd name="connsiteY1" fmla="*/ 5567516 h 5567516"/>
              <a:gd name="connsiteX2" fmla="*/ 5080820 w 6890446"/>
              <a:gd name="connsiteY2" fmla="*/ 0 h 5567516"/>
              <a:gd name="connsiteX3" fmla="*/ 6890446 w 6890446"/>
              <a:gd name="connsiteY3" fmla="*/ 2207834 h 5567516"/>
              <a:gd name="connsiteX0" fmla="*/ 6858000 w 6890446"/>
              <a:gd name="connsiteY0" fmla="*/ 5567516 h 5567516"/>
              <a:gd name="connsiteX1" fmla="*/ 0 w 6890446"/>
              <a:gd name="connsiteY1" fmla="*/ 5567516 h 5567516"/>
              <a:gd name="connsiteX2" fmla="*/ 5080820 w 6890446"/>
              <a:gd name="connsiteY2" fmla="*/ 0 h 5567516"/>
              <a:gd name="connsiteX3" fmla="*/ 6890446 w 6890446"/>
              <a:gd name="connsiteY3" fmla="*/ 2207834 h 5567516"/>
              <a:gd name="connsiteX4" fmla="*/ 6858000 w 6890446"/>
              <a:gd name="connsiteY4" fmla="*/ 5567516 h 5567516"/>
              <a:gd name="connsiteX0" fmla="*/ 6858000 w 6860949"/>
              <a:gd name="connsiteY0" fmla="*/ 5567516 h 5567516"/>
              <a:gd name="connsiteX1" fmla="*/ 0 w 6860949"/>
              <a:gd name="connsiteY1" fmla="*/ 5567516 h 5567516"/>
              <a:gd name="connsiteX2" fmla="*/ 5080820 w 6860949"/>
              <a:gd name="connsiteY2" fmla="*/ 0 h 5567516"/>
              <a:gd name="connsiteX3" fmla="*/ 6860949 w 6860949"/>
              <a:gd name="connsiteY3" fmla="*/ 2193086 h 5567516"/>
              <a:gd name="connsiteX4" fmla="*/ 6858000 w 6860949"/>
              <a:gd name="connsiteY4" fmla="*/ 5567516 h 556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0949" h="5567516">
                <a:moveTo>
                  <a:pt x="6858000" y="5567516"/>
                </a:moveTo>
                <a:lnTo>
                  <a:pt x="0" y="5567516"/>
                </a:lnTo>
                <a:lnTo>
                  <a:pt x="5080820" y="0"/>
                </a:lnTo>
                <a:lnTo>
                  <a:pt x="6860949" y="2193086"/>
                </a:lnTo>
                <a:lnTo>
                  <a:pt x="6858000" y="5567516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74123" y="2195665"/>
            <a:ext cx="3942158" cy="507831"/>
          </a:xfrm>
        </p:spPr>
        <p:txBody>
          <a:bodyPr wrap="square" anchor="t" anchorCtr="0">
            <a:spAutoFit/>
          </a:bodyPr>
          <a:lstStyle>
            <a:lvl1pPr algn="l">
              <a:defRPr sz="30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774123" y="2778682"/>
            <a:ext cx="3942158" cy="3000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5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Freeform 9"/>
          <p:cNvSpPr/>
          <p:nvPr userDrawn="1"/>
        </p:nvSpPr>
        <p:spPr>
          <a:xfrm>
            <a:off x="3961086" y="579383"/>
            <a:ext cx="5202621" cy="4587766"/>
          </a:xfrm>
          <a:custGeom>
            <a:avLst/>
            <a:gdLst>
              <a:gd name="connsiteX0" fmla="*/ 0 w 6936828"/>
              <a:gd name="connsiteY0" fmla="*/ 6085490 h 6117021"/>
              <a:gd name="connsiteX1" fmla="*/ 5612524 w 6936828"/>
              <a:gd name="connsiteY1" fmla="*/ 0 h 6117021"/>
              <a:gd name="connsiteX2" fmla="*/ 6936828 w 6936828"/>
              <a:gd name="connsiteY2" fmla="*/ 1434662 h 6117021"/>
              <a:gd name="connsiteX3" fmla="*/ 6936828 w 6936828"/>
              <a:gd name="connsiteY3" fmla="*/ 6117021 h 6117021"/>
              <a:gd name="connsiteX4" fmla="*/ 0 w 6936828"/>
              <a:gd name="connsiteY4" fmla="*/ 6085490 h 6117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6828" h="6117021">
                <a:moveTo>
                  <a:pt x="0" y="6085490"/>
                </a:moveTo>
                <a:lnTo>
                  <a:pt x="5612524" y="0"/>
                </a:lnTo>
                <a:lnTo>
                  <a:pt x="6936828" y="1434662"/>
                </a:lnTo>
                <a:lnTo>
                  <a:pt x="6936828" y="6117021"/>
                </a:lnTo>
                <a:lnTo>
                  <a:pt x="0" y="6085490"/>
                </a:lnTo>
                <a:close/>
              </a:path>
            </a:pathLst>
          </a:custGeom>
          <a:blipFill>
            <a:blip r:embed="rId3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/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Section Title Slide-Genric Image-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42D346-6269-B049-9EF9-03FC644DA8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72150" y="1933575"/>
            <a:ext cx="3371850" cy="3209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EB7D5C-57C5-B44E-A6CF-736EC90D34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00425" y="0"/>
            <a:ext cx="5743575" cy="33718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059783-2C93-7C4F-A0CA-0B7D155704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8F7C9-1DEB-ED4B-90C3-DF94BB69BF6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F8E490ED-F4B2-C347-AB6C-2F5DB1935147}"/>
              </a:ext>
            </a:extLst>
          </p:cNvPr>
          <p:cNvSpPr txBox="1">
            <a:spLocks/>
          </p:cNvSpPr>
          <p:nvPr userDrawn="1"/>
        </p:nvSpPr>
        <p:spPr>
          <a:xfrm>
            <a:off x="831272" y="2195075"/>
            <a:ext cx="3984914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sz="2700" dirty="0"/>
              <a:t>Add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38666988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-Genric Image-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F3D0A6-032E-9E4F-8006-C2465B2A40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8F7C9-1DEB-ED4B-90C3-DF94BB69BF6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4631D4-122C-2445-8D3F-3BE3E5BE4B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83296" y="4038"/>
            <a:ext cx="6956718" cy="34588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18F3DE-DD09-5F48-B97B-003C2B3D8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90975" y="2257839"/>
            <a:ext cx="5153025" cy="2895600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B6D6C92A-D392-6F40-B481-A7DE73DB33E7}"/>
              </a:ext>
            </a:extLst>
          </p:cNvPr>
          <p:cNvSpPr txBox="1">
            <a:spLocks/>
          </p:cNvSpPr>
          <p:nvPr userDrawn="1"/>
        </p:nvSpPr>
        <p:spPr>
          <a:xfrm>
            <a:off x="831272" y="2195075"/>
            <a:ext cx="3984914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sz="2700" dirty="0"/>
              <a:t>Add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13840216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-Custom Image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31372" y="1"/>
            <a:ext cx="8510479" cy="3389102"/>
          </a:xfrm>
          <a:custGeom>
            <a:avLst/>
            <a:gdLst>
              <a:gd name="connsiteX0" fmla="*/ 0 w 10541937"/>
              <a:gd name="connsiteY0" fmla="*/ 0 h 5270968"/>
              <a:gd name="connsiteX1" fmla="*/ 10541937 w 10541937"/>
              <a:gd name="connsiteY1" fmla="*/ 0 h 5270968"/>
              <a:gd name="connsiteX2" fmla="*/ 5270969 w 10541937"/>
              <a:gd name="connsiteY2" fmla="*/ 5270968 h 5270968"/>
              <a:gd name="connsiteX0" fmla="*/ 0 w 10541937"/>
              <a:gd name="connsiteY0" fmla="*/ 0 h 5270968"/>
              <a:gd name="connsiteX1" fmla="*/ 10541937 w 10541937"/>
              <a:gd name="connsiteY1" fmla="*/ 0 h 5270968"/>
              <a:gd name="connsiteX2" fmla="*/ 5270969 w 10541937"/>
              <a:gd name="connsiteY2" fmla="*/ 5270968 h 5270968"/>
              <a:gd name="connsiteX3" fmla="*/ 91440 w 10541937"/>
              <a:gd name="connsiteY3" fmla="*/ 91440 h 5270968"/>
              <a:gd name="connsiteX0" fmla="*/ 0 w 10565640"/>
              <a:gd name="connsiteY0" fmla="*/ 0 h 580981"/>
              <a:gd name="connsiteX1" fmla="*/ 10541937 w 10565640"/>
              <a:gd name="connsiteY1" fmla="*/ 0 h 580981"/>
              <a:gd name="connsiteX2" fmla="*/ 10565640 w 10565640"/>
              <a:gd name="connsiteY2" fmla="*/ 580981 h 580981"/>
              <a:gd name="connsiteX3" fmla="*/ 91440 w 10565640"/>
              <a:gd name="connsiteY3" fmla="*/ 91440 h 580981"/>
              <a:gd name="connsiteX0" fmla="*/ 0 w 10565640"/>
              <a:gd name="connsiteY0" fmla="*/ 0 h 4459807"/>
              <a:gd name="connsiteX1" fmla="*/ 10541937 w 10565640"/>
              <a:gd name="connsiteY1" fmla="*/ 0 h 4459807"/>
              <a:gd name="connsiteX2" fmla="*/ 10565640 w 10565640"/>
              <a:gd name="connsiteY2" fmla="*/ 4459807 h 4459807"/>
              <a:gd name="connsiteX3" fmla="*/ 91440 w 10565640"/>
              <a:gd name="connsiteY3" fmla="*/ 91440 h 4459807"/>
              <a:gd name="connsiteX0" fmla="*/ 0 w 11391550"/>
              <a:gd name="connsiteY0" fmla="*/ 0 h 4489304"/>
              <a:gd name="connsiteX1" fmla="*/ 10541937 w 11391550"/>
              <a:gd name="connsiteY1" fmla="*/ 0 h 4489304"/>
              <a:gd name="connsiteX2" fmla="*/ 11391550 w 11391550"/>
              <a:gd name="connsiteY2" fmla="*/ 4489304 h 4489304"/>
              <a:gd name="connsiteX3" fmla="*/ 91440 w 11391550"/>
              <a:gd name="connsiteY3" fmla="*/ 91440 h 4489304"/>
              <a:gd name="connsiteX0" fmla="*/ 0 w 11391550"/>
              <a:gd name="connsiteY0" fmla="*/ 0 h 4489304"/>
              <a:gd name="connsiteX1" fmla="*/ 11338350 w 11391550"/>
              <a:gd name="connsiteY1" fmla="*/ 0 h 4489304"/>
              <a:gd name="connsiteX2" fmla="*/ 11391550 w 11391550"/>
              <a:gd name="connsiteY2" fmla="*/ 4489304 h 4489304"/>
              <a:gd name="connsiteX3" fmla="*/ 91440 w 11391550"/>
              <a:gd name="connsiteY3" fmla="*/ 91440 h 4489304"/>
              <a:gd name="connsiteX0" fmla="*/ 0 w 11376802"/>
              <a:gd name="connsiteY0" fmla="*/ 0 h 4504053"/>
              <a:gd name="connsiteX1" fmla="*/ 11338350 w 11376802"/>
              <a:gd name="connsiteY1" fmla="*/ 0 h 4504053"/>
              <a:gd name="connsiteX2" fmla="*/ 11376802 w 11376802"/>
              <a:gd name="connsiteY2" fmla="*/ 4504053 h 4504053"/>
              <a:gd name="connsiteX3" fmla="*/ 91440 w 11376802"/>
              <a:gd name="connsiteY3" fmla="*/ 91440 h 4504053"/>
              <a:gd name="connsiteX0" fmla="*/ 0 w 11347305"/>
              <a:gd name="connsiteY0" fmla="*/ 0 h 4518802"/>
              <a:gd name="connsiteX1" fmla="*/ 11338350 w 11347305"/>
              <a:gd name="connsiteY1" fmla="*/ 0 h 4518802"/>
              <a:gd name="connsiteX2" fmla="*/ 11347305 w 11347305"/>
              <a:gd name="connsiteY2" fmla="*/ 4518802 h 4518802"/>
              <a:gd name="connsiteX3" fmla="*/ 91440 w 11347305"/>
              <a:gd name="connsiteY3" fmla="*/ 91440 h 4518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47305" h="4518802">
                <a:moveTo>
                  <a:pt x="0" y="0"/>
                </a:moveTo>
                <a:lnTo>
                  <a:pt x="11338350" y="0"/>
                </a:lnTo>
                <a:lnTo>
                  <a:pt x="11347305" y="4518802"/>
                </a:lnTo>
                <a:lnTo>
                  <a:pt x="91440" y="91440"/>
                </a:lnTo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3998350" y="967862"/>
            <a:ext cx="5145712" cy="4175637"/>
          </a:xfrm>
          <a:custGeom>
            <a:avLst/>
            <a:gdLst>
              <a:gd name="connsiteX0" fmla="*/ 3429000 w 6858000"/>
              <a:gd name="connsiteY0" fmla="*/ 0 h 3429000"/>
              <a:gd name="connsiteX1" fmla="*/ 6858000 w 6858000"/>
              <a:gd name="connsiteY1" fmla="*/ 3429000 h 3429000"/>
              <a:gd name="connsiteX2" fmla="*/ 0 w 6858000"/>
              <a:gd name="connsiteY2" fmla="*/ 3429000 h 3429000"/>
              <a:gd name="connsiteX0" fmla="*/ 6858000 w 6949440"/>
              <a:gd name="connsiteY0" fmla="*/ 3429000 h 3520440"/>
              <a:gd name="connsiteX1" fmla="*/ 0 w 6949440"/>
              <a:gd name="connsiteY1" fmla="*/ 3429000 h 3520440"/>
              <a:gd name="connsiteX2" fmla="*/ 3429000 w 6949440"/>
              <a:gd name="connsiteY2" fmla="*/ 0 h 3520440"/>
              <a:gd name="connsiteX3" fmla="*/ 6949440 w 6949440"/>
              <a:gd name="connsiteY3" fmla="*/ 3520440 h 3520440"/>
              <a:gd name="connsiteX0" fmla="*/ 6858000 w 6949440"/>
              <a:gd name="connsiteY0" fmla="*/ 3429000 h 3429000"/>
              <a:gd name="connsiteX1" fmla="*/ 0 w 6949440"/>
              <a:gd name="connsiteY1" fmla="*/ 3429000 h 3429000"/>
              <a:gd name="connsiteX2" fmla="*/ 3429000 w 6949440"/>
              <a:gd name="connsiteY2" fmla="*/ 0 h 3429000"/>
              <a:gd name="connsiteX3" fmla="*/ 6949440 w 6949440"/>
              <a:gd name="connsiteY3" fmla="*/ 2871511 h 3429000"/>
              <a:gd name="connsiteX0" fmla="*/ 6858000 w 6890446"/>
              <a:gd name="connsiteY0" fmla="*/ 3429000 h 3429000"/>
              <a:gd name="connsiteX1" fmla="*/ 0 w 6890446"/>
              <a:gd name="connsiteY1" fmla="*/ 3429000 h 3429000"/>
              <a:gd name="connsiteX2" fmla="*/ 3429000 w 6890446"/>
              <a:gd name="connsiteY2" fmla="*/ 0 h 3429000"/>
              <a:gd name="connsiteX3" fmla="*/ 6890446 w 6890446"/>
              <a:gd name="connsiteY3" fmla="*/ 69318 h 3429000"/>
              <a:gd name="connsiteX0" fmla="*/ 6858000 w 6890446"/>
              <a:gd name="connsiteY0" fmla="*/ 5449529 h 5449529"/>
              <a:gd name="connsiteX1" fmla="*/ 0 w 6890446"/>
              <a:gd name="connsiteY1" fmla="*/ 5449529 h 5449529"/>
              <a:gd name="connsiteX2" fmla="*/ 5066071 w 6890446"/>
              <a:gd name="connsiteY2" fmla="*/ 0 h 5449529"/>
              <a:gd name="connsiteX3" fmla="*/ 6890446 w 6890446"/>
              <a:gd name="connsiteY3" fmla="*/ 2089847 h 5449529"/>
              <a:gd name="connsiteX0" fmla="*/ 6858000 w 6890446"/>
              <a:gd name="connsiteY0" fmla="*/ 5567516 h 5567516"/>
              <a:gd name="connsiteX1" fmla="*/ 0 w 6890446"/>
              <a:gd name="connsiteY1" fmla="*/ 5567516 h 5567516"/>
              <a:gd name="connsiteX2" fmla="*/ 5080820 w 6890446"/>
              <a:gd name="connsiteY2" fmla="*/ 0 h 5567516"/>
              <a:gd name="connsiteX3" fmla="*/ 6890446 w 6890446"/>
              <a:gd name="connsiteY3" fmla="*/ 2207834 h 5567516"/>
              <a:gd name="connsiteX0" fmla="*/ 6858000 w 6890446"/>
              <a:gd name="connsiteY0" fmla="*/ 5567516 h 5567516"/>
              <a:gd name="connsiteX1" fmla="*/ 0 w 6890446"/>
              <a:gd name="connsiteY1" fmla="*/ 5567516 h 5567516"/>
              <a:gd name="connsiteX2" fmla="*/ 5080820 w 6890446"/>
              <a:gd name="connsiteY2" fmla="*/ 0 h 5567516"/>
              <a:gd name="connsiteX3" fmla="*/ 6890446 w 6890446"/>
              <a:gd name="connsiteY3" fmla="*/ 2207834 h 5567516"/>
              <a:gd name="connsiteX4" fmla="*/ 6858000 w 6890446"/>
              <a:gd name="connsiteY4" fmla="*/ 5567516 h 5567516"/>
              <a:gd name="connsiteX0" fmla="*/ 6858000 w 6860949"/>
              <a:gd name="connsiteY0" fmla="*/ 5567516 h 5567516"/>
              <a:gd name="connsiteX1" fmla="*/ 0 w 6860949"/>
              <a:gd name="connsiteY1" fmla="*/ 5567516 h 5567516"/>
              <a:gd name="connsiteX2" fmla="*/ 5080820 w 6860949"/>
              <a:gd name="connsiteY2" fmla="*/ 0 h 5567516"/>
              <a:gd name="connsiteX3" fmla="*/ 6860949 w 6860949"/>
              <a:gd name="connsiteY3" fmla="*/ 2193086 h 5567516"/>
              <a:gd name="connsiteX4" fmla="*/ 6858000 w 6860949"/>
              <a:gd name="connsiteY4" fmla="*/ 5567516 h 556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0949" h="5567516">
                <a:moveTo>
                  <a:pt x="6858000" y="5567516"/>
                </a:moveTo>
                <a:lnTo>
                  <a:pt x="0" y="5567516"/>
                </a:lnTo>
                <a:lnTo>
                  <a:pt x="5080820" y="0"/>
                </a:lnTo>
                <a:lnTo>
                  <a:pt x="6860949" y="2193086"/>
                </a:lnTo>
                <a:lnTo>
                  <a:pt x="6858000" y="5567516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92C1C75-3DEC-E74C-A649-5E92338533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272" y="2195075"/>
            <a:ext cx="3984914" cy="994172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11348347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-Custom-Image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31372" y="1"/>
            <a:ext cx="8510479" cy="5145165"/>
          </a:xfrm>
          <a:custGeom>
            <a:avLst/>
            <a:gdLst>
              <a:gd name="connsiteX0" fmla="*/ 0 w 10541937"/>
              <a:gd name="connsiteY0" fmla="*/ 0 h 5270968"/>
              <a:gd name="connsiteX1" fmla="*/ 10541937 w 10541937"/>
              <a:gd name="connsiteY1" fmla="*/ 0 h 5270968"/>
              <a:gd name="connsiteX2" fmla="*/ 5270969 w 10541937"/>
              <a:gd name="connsiteY2" fmla="*/ 5270968 h 5270968"/>
              <a:gd name="connsiteX0" fmla="*/ 0 w 10541937"/>
              <a:gd name="connsiteY0" fmla="*/ 0 h 5270968"/>
              <a:gd name="connsiteX1" fmla="*/ 10541937 w 10541937"/>
              <a:gd name="connsiteY1" fmla="*/ 0 h 5270968"/>
              <a:gd name="connsiteX2" fmla="*/ 5270969 w 10541937"/>
              <a:gd name="connsiteY2" fmla="*/ 5270968 h 5270968"/>
              <a:gd name="connsiteX3" fmla="*/ 91440 w 10541937"/>
              <a:gd name="connsiteY3" fmla="*/ 91440 h 5270968"/>
              <a:gd name="connsiteX0" fmla="*/ 0 w 10565640"/>
              <a:gd name="connsiteY0" fmla="*/ 0 h 580981"/>
              <a:gd name="connsiteX1" fmla="*/ 10541937 w 10565640"/>
              <a:gd name="connsiteY1" fmla="*/ 0 h 580981"/>
              <a:gd name="connsiteX2" fmla="*/ 10565640 w 10565640"/>
              <a:gd name="connsiteY2" fmla="*/ 580981 h 580981"/>
              <a:gd name="connsiteX3" fmla="*/ 91440 w 10565640"/>
              <a:gd name="connsiteY3" fmla="*/ 91440 h 580981"/>
              <a:gd name="connsiteX0" fmla="*/ 0 w 10565640"/>
              <a:gd name="connsiteY0" fmla="*/ 0 h 4459807"/>
              <a:gd name="connsiteX1" fmla="*/ 10541937 w 10565640"/>
              <a:gd name="connsiteY1" fmla="*/ 0 h 4459807"/>
              <a:gd name="connsiteX2" fmla="*/ 10565640 w 10565640"/>
              <a:gd name="connsiteY2" fmla="*/ 4459807 h 4459807"/>
              <a:gd name="connsiteX3" fmla="*/ 91440 w 10565640"/>
              <a:gd name="connsiteY3" fmla="*/ 91440 h 4459807"/>
              <a:gd name="connsiteX0" fmla="*/ 0 w 11391550"/>
              <a:gd name="connsiteY0" fmla="*/ 0 h 4489304"/>
              <a:gd name="connsiteX1" fmla="*/ 10541937 w 11391550"/>
              <a:gd name="connsiteY1" fmla="*/ 0 h 4489304"/>
              <a:gd name="connsiteX2" fmla="*/ 11391550 w 11391550"/>
              <a:gd name="connsiteY2" fmla="*/ 4489304 h 4489304"/>
              <a:gd name="connsiteX3" fmla="*/ 91440 w 11391550"/>
              <a:gd name="connsiteY3" fmla="*/ 91440 h 4489304"/>
              <a:gd name="connsiteX0" fmla="*/ 0 w 11391550"/>
              <a:gd name="connsiteY0" fmla="*/ 0 h 4489304"/>
              <a:gd name="connsiteX1" fmla="*/ 11338350 w 11391550"/>
              <a:gd name="connsiteY1" fmla="*/ 0 h 4489304"/>
              <a:gd name="connsiteX2" fmla="*/ 11391550 w 11391550"/>
              <a:gd name="connsiteY2" fmla="*/ 4489304 h 4489304"/>
              <a:gd name="connsiteX3" fmla="*/ 91440 w 11391550"/>
              <a:gd name="connsiteY3" fmla="*/ 91440 h 4489304"/>
              <a:gd name="connsiteX0" fmla="*/ 0 w 11376802"/>
              <a:gd name="connsiteY0" fmla="*/ 0 h 4504053"/>
              <a:gd name="connsiteX1" fmla="*/ 11338350 w 11376802"/>
              <a:gd name="connsiteY1" fmla="*/ 0 h 4504053"/>
              <a:gd name="connsiteX2" fmla="*/ 11376802 w 11376802"/>
              <a:gd name="connsiteY2" fmla="*/ 4504053 h 4504053"/>
              <a:gd name="connsiteX3" fmla="*/ 91440 w 11376802"/>
              <a:gd name="connsiteY3" fmla="*/ 91440 h 4504053"/>
              <a:gd name="connsiteX0" fmla="*/ 0 w 11347305"/>
              <a:gd name="connsiteY0" fmla="*/ 0 h 4518802"/>
              <a:gd name="connsiteX1" fmla="*/ 11338350 w 11347305"/>
              <a:gd name="connsiteY1" fmla="*/ 0 h 4518802"/>
              <a:gd name="connsiteX2" fmla="*/ 11347305 w 11347305"/>
              <a:gd name="connsiteY2" fmla="*/ 4518802 h 4518802"/>
              <a:gd name="connsiteX3" fmla="*/ 91440 w 11347305"/>
              <a:gd name="connsiteY3" fmla="*/ 91440 h 4518802"/>
              <a:gd name="connsiteX0" fmla="*/ 0 w 11347305"/>
              <a:gd name="connsiteY0" fmla="*/ 0 h 6860220"/>
              <a:gd name="connsiteX1" fmla="*/ 11338350 w 11347305"/>
              <a:gd name="connsiteY1" fmla="*/ 0 h 6860220"/>
              <a:gd name="connsiteX2" fmla="*/ 11347305 w 11347305"/>
              <a:gd name="connsiteY2" fmla="*/ 6860220 h 6860220"/>
              <a:gd name="connsiteX3" fmla="*/ 91440 w 11347305"/>
              <a:gd name="connsiteY3" fmla="*/ 91440 h 6860220"/>
              <a:gd name="connsiteX0" fmla="*/ 0 w 11347305"/>
              <a:gd name="connsiteY0" fmla="*/ 0 h 6860220"/>
              <a:gd name="connsiteX1" fmla="*/ 11338350 w 11347305"/>
              <a:gd name="connsiteY1" fmla="*/ 0 h 6860220"/>
              <a:gd name="connsiteX2" fmla="*/ 11347305 w 11347305"/>
              <a:gd name="connsiteY2" fmla="*/ 6860220 h 6860220"/>
              <a:gd name="connsiteX3" fmla="*/ 91440 w 11347305"/>
              <a:gd name="connsiteY3" fmla="*/ 91440 h 6860220"/>
              <a:gd name="connsiteX0" fmla="*/ 0 w 11347305"/>
              <a:gd name="connsiteY0" fmla="*/ 0 h 6860220"/>
              <a:gd name="connsiteX1" fmla="*/ 11338350 w 11347305"/>
              <a:gd name="connsiteY1" fmla="*/ 0 h 6860220"/>
              <a:gd name="connsiteX2" fmla="*/ 11347305 w 11347305"/>
              <a:gd name="connsiteY2" fmla="*/ 6860220 h 6860220"/>
              <a:gd name="connsiteX3" fmla="*/ 91440 w 11347305"/>
              <a:gd name="connsiteY3" fmla="*/ 91440 h 6860220"/>
              <a:gd name="connsiteX0" fmla="*/ 0 w 11347305"/>
              <a:gd name="connsiteY0" fmla="*/ 0 h 6860220"/>
              <a:gd name="connsiteX1" fmla="*/ 11338350 w 11347305"/>
              <a:gd name="connsiteY1" fmla="*/ 0 h 6860220"/>
              <a:gd name="connsiteX2" fmla="*/ 11347305 w 11347305"/>
              <a:gd name="connsiteY2" fmla="*/ 6860220 h 6860220"/>
              <a:gd name="connsiteX3" fmla="*/ 91440 w 11347305"/>
              <a:gd name="connsiteY3" fmla="*/ 91440 h 686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47305" h="6860220">
                <a:moveTo>
                  <a:pt x="0" y="0"/>
                </a:moveTo>
                <a:lnTo>
                  <a:pt x="11338350" y="0"/>
                </a:lnTo>
                <a:lnTo>
                  <a:pt x="11347305" y="6860220"/>
                </a:lnTo>
                <a:cubicBezTo>
                  <a:pt x="8204950" y="4719414"/>
                  <a:pt x="933940" y="569700"/>
                  <a:pt x="91440" y="91440"/>
                </a:cubicBezTo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r>
              <a:rPr lang="en-US" dirty="0"/>
              <a:t>Drag and Drop image</a:t>
            </a:r>
          </a:p>
        </p:txBody>
      </p:sp>
    </p:spTree>
    <p:extLst>
      <p:ext uri="{BB962C8B-B14F-4D97-AF65-F5344CB8AC3E}">
        <p14:creationId xmlns:p14="http://schemas.microsoft.com/office/powerpoint/2010/main" val="10833105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0392"/>
            <a:ext cx="9144000" cy="1068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-6857"/>
            <a:ext cx="7886700" cy="105851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headline</a:t>
            </a:r>
          </a:p>
        </p:txBody>
      </p:sp>
      <p:sp>
        <p:nvSpPr>
          <p:cNvPr id="8" name="Rectangle 15"/>
          <p:cNvSpPr/>
          <p:nvPr/>
        </p:nvSpPr>
        <p:spPr>
          <a:xfrm flipV="1">
            <a:off x="-1598" y="1089207"/>
            <a:ext cx="9145598" cy="207702"/>
          </a:xfrm>
          <a:custGeom>
            <a:avLst/>
            <a:gdLst>
              <a:gd name="connsiteX0" fmla="*/ 0 w 12191999"/>
              <a:gd name="connsiteY0" fmla="*/ 0 h 258418"/>
              <a:gd name="connsiteX1" fmla="*/ 12191999 w 12191999"/>
              <a:gd name="connsiteY1" fmla="*/ 0 h 258418"/>
              <a:gd name="connsiteX2" fmla="*/ 12191999 w 12191999"/>
              <a:gd name="connsiteY2" fmla="*/ 258418 h 258418"/>
              <a:gd name="connsiteX3" fmla="*/ 0 w 12191999"/>
              <a:gd name="connsiteY3" fmla="*/ 258418 h 258418"/>
              <a:gd name="connsiteX4" fmla="*/ 0 w 12191999"/>
              <a:gd name="connsiteY4" fmla="*/ 0 h 258418"/>
              <a:gd name="connsiteX0" fmla="*/ 0 w 12191999"/>
              <a:gd name="connsiteY0" fmla="*/ 60325 h 318743"/>
              <a:gd name="connsiteX1" fmla="*/ 12191999 w 12191999"/>
              <a:gd name="connsiteY1" fmla="*/ 0 h 318743"/>
              <a:gd name="connsiteX2" fmla="*/ 12191999 w 12191999"/>
              <a:gd name="connsiteY2" fmla="*/ 318743 h 318743"/>
              <a:gd name="connsiteX3" fmla="*/ 0 w 12191999"/>
              <a:gd name="connsiteY3" fmla="*/ 318743 h 318743"/>
              <a:gd name="connsiteX4" fmla="*/ 0 w 12191999"/>
              <a:gd name="connsiteY4" fmla="*/ 60325 h 318743"/>
              <a:gd name="connsiteX0" fmla="*/ 0 w 12191999"/>
              <a:gd name="connsiteY0" fmla="*/ 228600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228600 h 487018"/>
              <a:gd name="connsiteX0" fmla="*/ 0 w 12191999"/>
              <a:gd name="connsiteY0" fmla="*/ 435429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435429 h 487018"/>
              <a:gd name="connsiteX0" fmla="*/ 0 w 12191999"/>
              <a:gd name="connsiteY0" fmla="*/ 228601 h 280190"/>
              <a:gd name="connsiteX1" fmla="*/ 12181114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1999"/>
              <a:gd name="connsiteY0" fmla="*/ 228601 h 280190"/>
              <a:gd name="connsiteX1" fmla="*/ 12187622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4130"/>
              <a:gd name="connsiteY0" fmla="*/ 225347 h 276936"/>
              <a:gd name="connsiteX1" fmla="*/ 12194130 w 12194130"/>
              <a:gd name="connsiteY1" fmla="*/ 0 h 276936"/>
              <a:gd name="connsiteX2" fmla="*/ 12191999 w 12194130"/>
              <a:gd name="connsiteY2" fmla="*/ 276936 h 276936"/>
              <a:gd name="connsiteX3" fmla="*/ 0 w 12194130"/>
              <a:gd name="connsiteY3" fmla="*/ 276936 h 276936"/>
              <a:gd name="connsiteX4" fmla="*/ 0 w 12194130"/>
              <a:gd name="connsiteY4" fmla="*/ 225347 h 27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4130" h="276936">
                <a:moveTo>
                  <a:pt x="0" y="225347"/>
                </a:moveTo>
                <a:lnTo>
                  <a:pt x="12194130" y="0"/>
                </a:lnTo>
                <a:cubicBezTo>
                  <a:pt x="12193420" y="92312"/>
                  <a:pt x="12192709" y="184624"/>
                  <a:pt x="12191999" y="276936"/>
                </a:cubicBezTo>
                <a:lnTo>
                  <a:pt x="0" y="276936"/>
                </a:lnTo>
                <a:lnTo>
                  <a:pt x="0" y="22534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Rectangle 15"/>
          <p:cNvSpPr/>
          <p:nvPr/>
        </p:nvSpPr>
        <p:spPr>
          <a:xfrm flipH="1" flipV="1">
            <a:off x="-13716" y="1058518"/>
            <a:ext cx="9157716" cy="207702"/>
          </a:xfrm>
          <a:custGeom>
            <a:avLst/>
            <a:gdLst>
              <a:gd name="connsiteX0" fmla="*/ 0 w 12191999"/>
              <a:gd name="connsiteY0" fmla="*/ 0 h 258418"/>
              <a:gd name="connsiteX1" fmla="*/ 12191999 w 12191999"/>
              <a:gd name="connsiteY1" fmla="*/ 0 h 258418"/>
              <a:gd name="connsiteX2" fmla="*/ 12191999 w 12191999"/>
              <a:gd name="connsiteY2" fmla="*/ 258418 h 258418"/>
              <a:gd name="connsiteX3" fmla="*/ 0 w 12191999"/>
              <a:gd name="connsiteY3" fmla="*/ 258418 h 258418"/>
              <a:gd name="connsiteX4" fmla="*/ 0 w 12191999"/>
              <a:gd name="connsiteY4" fmla="*/ 0 h 258418"/>
              <a:gd name="connsiteX0" fmla="*/ 0 w 12191999"/>
              <a:gd name="connsiteY0" fmla="*/ 60325 h 318743"/>
              <a:gd name="connsiteX1" fmla="*/ 12191999 w 12191999"/>
              <a:gd name="connsiteY1" fmla="*/ 0 h 318743"/>
              <a:gd name="connsiteX2" fmla="*/ 12191999 w 12191999"/>
              <a:gd name="connsiteY2" fmla="*/ 318743 h 318743"/>
              <a:gd name="connsiteX3" fmla="*/ 0 w 12191999"/>
              <a:gd name="connsiteY3" fmla="*/ 318743 h 318743"/>
              <a:gd name="connsiteX4" fmla="*/ 0 w 12191999"/>
              <a:gd name="connsiteY4" fmla="*/ 60325 h 318743"/>
              <a:gd name="connsiteX0" fmla="*/ 0 w 12191999"/>
              <a:gd name="connsiteY0" fmla="*/ 228600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228600 h 487018"/>
              <a:gd name="connsiteX0" fmla="*/ 0 w 12191999"/>
              <a:gd name="connsiteY0" fmla="*/ 435429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435429 h 487018"/>
              <a:gd name="connsiteX0" fmla="*/ 0 w 12191999"/>
              <a:gd name="connsiteY0" fmla="*/ 228601 h 280190"/>
              <a:gd name="connsiteX1" fmla="*/ 12181114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1999"/>
              <a:gd name="connsiteY0" fmla="*/ 228601 h 280190"/>
              <a:gd name="connsiteX1" fmla="*/ 12187622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4130"/>
              <a:gd name="connsiteY0" fmla="*/ 225347 h 276936"/>
              <a:gd name="connsiteX1" fmla="*/ 12194130 w 12194130"/>
              <a:gd name="connsiteY1" fmla="*/ 0 h 276936"/>
              <a:gd name="connsiteX2" fmla="*/ 12191999 w 12194130"/>
              <a:gd name="connsiteY2" fmla="*/ 276936 h 276936"/>
              <a:gd name="connsiteX3" fmla="*/ 0 w 12194130"/>
              <a:gd name="connsiteY3" fmla="*/ 276936 h 276936"/>
              <a:gd name="connsiteX4" fmla="*/ 0 w 12194130"/>
              <a:gd name="connsiteY4" fmla="*/ 225347 h 27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4130" h="276936">
                <a:moveTo>
                  <a:pt x="0" y="225347"/>
                </a:moveTo>
                <a:lnTo>
                  <a:pt x="12194130" y="0"/>
                </a:lnTo>
                <a:cubicBezTo>
                  <a:pt x="12193420" y="92312"/>
                  <a:pt x="12192709" y="184624"/>
                  <a:pt x="12191999" y="276936"/>
                </a:cubicBezTo>
                <a:lnTo>
                  <a:pt x="0" y="276936"/>
                </a:lnTo>
                <a:lnTo>
                  <a:pt x="0" y="22534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628650" y="1558529"/>
            <a:ext cx="7964091" cy="12854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BA8F7C9-1DEB-ED4B-90C3-DF94BB69BF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9214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Call 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0392"/>
            <a:ext cx="9144000" cy="1068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-6857"/>
            <a:ext cx="7886700" cy="105851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headline</a:t>
            </a:r>
          </a:p>
        </p:txBody>
      </p:sp>
      <p:sp>
        <p:nvSpPr>
          <p:cNvPr id="8" name="Rectangle 15"/>
          <p:cNvSpPr/>
          <p:nvPr/>
        </p:nvSpPr>
        <p:spPr>
          <a:xfrm flipV="1">
            <a:off x="-1598" y="1089207"/>
            <a:ext cx="9145598" cy="207702"/>
          </a:xfrm>
          <a:custGeom>
            <a:avLst/>
            <a:gdLst>
              <a:gd name="connsiteX0" fmla="*/ 0 w 12191999"/>
              <a:gd name="connsiteY0" fmla="*/ 0 h 258418"/>
              <a:gd name="connsiteX1" fmla="*/ 12191999 w 12191999"/>
              <a:gd name="connsiteY1" fmla="*/ 0 h 258418"/>
              <a:gd name="connsiteX2" fmla="*/ 12191999 w 12191999"/>
              <a:gd name="connsiteY2" fmla="*/ 258418 h 258418"/>
              <a:gd name="connsiteX3" fmla="*/ 0 w 12191999"/>
              <a:gd name="connsiteY3" fmla="*/ 258418 h 258418"/>
              <a:gd name="connsiteX4" fmla="*/ 0 w 12191999"/>
              <a:gd name="connsiteY4" fmla="*/ 0 h 258418"/>
              <a:gd name="connsiteX0" fmla="*/ 0 w 12191999"/>
              <a:gd name="connsiteY0" fmla="*/ 60325 h 318743"/>
              <a:gd name="connsiteX1" fmla="*/ 12191999 w 12191999"/>
              <a:gd name="connsiteY1" fmla="*/ 0 h 318743"/>
              <a:gd name="connsiteX2" fmla="*/ 12191999 w 12191999"/>
              <a:gd name="connsiteY2" fmla="*/ 318743 h 318743"/>
              <a:gd name="connsiteX3" fmla="*/ 0 w 12191999"/>
              <a:gd name="connsiteY3" fmla="*/ 318743 h 318743"/>
              <a:gd name="connsiteX4" fmla="*/ 0 w 12191999"/>
              <a:gd name="connsiteY4" fmla="*/ 60325 h 318743"/>
              <a:gd name="connsiteX0" fmla="*/ 0 w 12191999"/>
              <a:gd name="connsiteY0" fmla="*/ 228600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228600 h 487018"/>
              <a:gd name="connsiteX0" fmla="*/ 0 w 12191999"/>
              <a:gd name="connsiteY0" fmla="*/ 435429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435429 h 487018"/>
              <a:gd name="connsiteX0" fmla="*/ 0 w 12191999"/>
              <a:gd name="connsiteY0" fmla="*/ 228601 h 280190"/>
              <a:gd name="connsiteX1" fmla="*/ 12181114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1999"/>
              <a:gd name="connsiteY0" fmla="*/ 228601 h 280190"/>
              <a:gd name="connsiteX1" fmla="*/ 12187622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4130"/>
              <a:gd name="connsiteY0" fmla="*/ 225347 h 276936"/>
              <a:gd name="connsiteX1" fmla="*/ 12194130 w 12194130"/>
              <a:gd name="connsiteY1" fmla="*/ 0 h 276936"/>
              <a:gd name="connsiteX2" fmla="*/ 12191999 w 12194130"/>
              <a:gd name="connsiteY2" fmla="*/ 276936 h 276936"/>
              <a:gd name="connsiteX3" fmla="*/ 0 w 12194130"/>
              <a:gd name="connsiteY3" fmla="*/ 276936 h 276936"/>
              <a:gd name="connsiteX4" fmla="*/ 0 w 12194130"/>
              <a:gd name="connsiteY4" fmla="*/ 225347 h 27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4130" h="276936">
                <a:moveTo>
                  <a:pt x="0" y="225347"/>
                </a:moveTo>
                <a:lnTo>
                  <a:pt x="12194130" y="0"/>
                </a:lnTo>
                <a:cubicBezTo>
                  <a:pt x="12193420" y="92312"/>
                  <a:pt x="12192709" y="184624"/>
                  <a:pt x="12191999" y="276936"/>
                </a:cubicBezTo>
                <a:lnTo>
                  <a:pt x="0" y="276936"/>
                </a:lnTo>
                <a:lnTo>
                  <a:pt x="0" y="22534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Rectangle 15"/>
          <p:cNvSpPr/>
          <p:nvPr/>
        </p:nvSpPr>
        <p:spPr>
          <a:xfrm flipH="1" flipV="1">
            <a:off x="-13716" y="1058518"/>
            <a:ext cx="9157716" cy="207702"/>
          </a:xfrm>
          <a:custGeom>
            <a:avLst/>
            <a:gdLst>
              <a:gd name="connsiteX0" fmla="*/ 0 w 12191999"/>
              <a:gd name="connsiteY0" fmla="*/ 0 h 258418"/>
              <a:gd name="connsiteX1" fmla="*/ 12191999 w 12191999"/>
              <a:gd name="connsiteY1" fmla="*/ 0 h 258418"/>
              <a:gd name="connsiteX2" fmla="*/ 12191999 w 12191999"/>
              <a:gd name="connsiteY2" fmla="*/ 258418 h 258418"/>
              <a:gd name="connsiteX3" fmla="*/ 0 w 12191999"/>
              <a:gd name="connsiteY3" fmla="*/ 258418 h 258418"/>
              <a:gd name="connsiteX4" fmla="*/ 0 w 12191999"/>
              <a:gd name="connsiteY4" fmla="*/ 0 h 258418"/>
              <a:gd name="connsiteX0" fmla="*/ 0 w 12191999"/>
              <a:gd name="connsiteY0" fmla="*/ 60325 h 318743"/>
              <a:gd name="connsiteX1" fmla="*/ 12191999 w 12191999"/>
              <a:gd name="connsiteY1" fmla="*/ 0 h 318743"/>
              <a:gd name="connsiteX2" fmla="*/ 12191999 w 12191999"/>
              <a:gd name="connsiteY2" fmla="*/ 318743 h 318743"/>
              <a:gd name="connsiteX3" fmla="*/ 0 w 12191999"/>
              <a:gd name="connsiteY3" fmla="*/ 318743 h 318743"/>
              <a:gd name="connsiteX4" fmla="*/ 0 w 12191999"/>
              <a:gd name="connsiteY4" fmla="*/ 60325 h 318743"/>
              <a:gd name="connsiteX0" fmla="*/ 0 w 12191999"/>
              <a:gd name="connsiteY0" fmla="*/ 228600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228600 h 487018"/>
              <a:gd name="connsiteX0" fmla="*/ 0 w 12191999"/>
              <a:gd name="connsiteY0" fmla="*/ 435429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435429 h 487018"/>
              <a:gd name="connsiteX0" fmla="*/ 0 w 12191999"/>
              <a:gd name="connsiteY0" fmla="*/ 228601 h 280190"/>
              <a:gd name="connsiteX1" fmla="*/ 12181114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1999"/>
              <a:gd name="connsiteY0" fmla="*/ 228601 h 280190"/>
              <a:gd name="connsiteX1" fmla="*/ 12187622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4130"/>
              <a:gd name="connsiteY0" fmla="*/ 225347 h 276936"/>
              <a:gd name="connsiteX1" fmla="*/ 12194130 w 12194130"/>
              <a:gd name="connsiteY1" fmla="*/ 0 h 276936"/>
              <a:gd name="connsiteX2" fmla="*/ 12191999 w 12194130"/>
              <a:gd name="connsiteY2" fmla="*/ 276936 h 276936"/>
              <a:gd name="connsiteX3" fmla="*/ 0 w 12194130"/>
              <a:gd name="connsiteY3" fmla="*/ 276936 h 276936"/>
              <a:gd name="connsiteX4" fmla="*/ 0 w 12194130"/>
              <a:gd name="connsiteY4" fmla="*/ 225347 h 27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4130" h="276936">
                <a:moveTo>
                  <a:pt x="0" y="225347"/>
                </a:moveTo>
                <a:lnTo>
                  <a:pt x="12194130" y="0"/>
                </a:lnTo>
                <a:cubicBezTo>
                  <a:pt x="12193420" y="92312"/>
                  <a:pt x="12192709" y="184624"/>
                  <a:pt x="12191999" y="276936"/>
                </a:cubicBezTo>
                <a:lnTo>
                  <a:pt x="0" y="276936"/>
                </a:lnTo>
                <a:lnTo>
                  <a:pt x="0" y="22534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628650" y="1558529"/>
            <a:ext cx="3694872" cy="12854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BA8F7C9-1DEB-ED4B-90C3-DF94BB69BF6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9BEA88-14EE-A447-A834-247F1EFFAB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2383" y="1558527"/>
            <a:ext cx="2663480" cy="869469"/>
          </a:xfrm>
        </p:spPr>
        <p:txBody>
          <a:bodyPr/>
          <a:lstStyle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900"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D246ED-4B47-464D-A5A8-81E61BC842F0}"/>
              </a:ext>
            </a:extLst>
          </p:cNvPr>
          <p:cNvCxnSpPr/>
          <p:nvPr userDrawn="1"/>
        </p:nvCxnSpPr>
        <p:spPr>
          <a:xfrm>
            <a:off x="5953991" y="1416350"/>
            <a:ext cx="0" cy="3452868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095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0392"/>
            <a:ext cx="9144000" cy="1068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-6857"/>
            <a:ext cx="7886700" cy="105851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headline</a:t>
            </a:r>
          </a:p>
        </p:txBody>
      </p:sp>
      <p:sp>
        <p:nvSpPr>
          <p:cNvPr id="8" name="Rectangle 15"/>
          <p:cNvSpPr/>
          <p:nvPr/>
        </p:nvSpPr>
        <p:spPr>
          <a:xfrm flipV="1">
            <a:off x="-1598" y="1089207"/>
            <a:ext cx="9145598" cy="207702"/>
          </a:xfrm>
          <a:custGeom>
            <a:avLst/>
            <a:gdLst>
              <a:gd name="connsiteX0" fmla="*/ 0 w 12191999"/>
              <a:gd name="connsiteY0" fmla="*/ 0 h 258418"/>
              <a:gd name="connsiteX1" fmla="*/ 12191999 w 12191999"/>
              <a:gd name="connsiteY1" fmla="*/ 0 h 258418"/>
              <a:gd name="connsiteX2" fmla="*/ 12191999 w 12191999"/>
              <a:gd name="connsiteY2" fmla="*/ 258418 h 258418"/>
              <a:gd name="connsiteX3" fmla="*/ 0 w 12191999"/>
              <a:gd name="connsiteY3" fmla="*/ 258418 h 258418"/>
              <a:gd name="connsiteX4" fmla="*/ 0 w 12191999"/>
              <a:gd name="connsiteY4" fmla="*/ 0 h 258418"/>
              <a:gd name="connsiteX0" fmla="*/ 0 w 12191999"/>
              <a:gd name="connsiteY0" fmla="*/ 60325 h 318743"/>
              <a:gd name="connsiteX1" fmla="*/ 12191999 w 12191999"/>
              <a:gd name="connsiteY1" fmla="*/ 0 h 318743"/>
              <a:gd name="connsiteX2" fmla="*/ 12191999 w 12191999"/>
              <a:gd name="connsiteY2" fmla="*/ 318743 h 318743"/>
              <a:gd name="connsiteX3" fmla="*/ 0 w 12191999"/>
              <a:gd name="connsiteY3" fmla="*/ 318743 h 318743"/>
              <a:gd name="connsiteX4" fmla="*/ 0 w 12191999"/>
              <a:gd name="connsiteY4" fmla="*/ 60325 h 318743"/>
              <a:gd name="connsiteX0" fmla="*/ 0 w 12191999"/>
              <a:gd name="connsiteY0" fmla="*/ 228600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228600 h 487018"/>
              <a:gd name="connsiteX0" fmla="*/ 0 w 12191999"/>
              <a:gd name="connsiteY0" fmla="*/ 435429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435429 h 487018"/>
              <a:gd name="connsiteX0" fmla="*/ 0 w 12191999"/>
              <a:gd name="connsiteY0" fmla="*/ 228601 h 280190"/>
              <a:gd name="connsiteX1" fmla="*/ 12181114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1999"/>
              <a:gd name="connsiteY0" fmla="*/ 228601 h 280190"/>
              <a:gd name="connsiteX1" fmla="*/ 12187622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4130"/>
              <a:gd name="connsiteY0" fmla="*/ 225347 h 276936"/>
              <a:gd name="connsiteX1" fmla="*/ 12194130 w 12194130"/>
              <a:gd name="connsiteY1" fmla="*/ 0 h 276936"/>
              <a:gd name="connsiteX2" fmla="*/ 12191999 w 12194130"/>
              <a:gd name="connsiteY2" fmla="*/ 276936 h 276936"/>
              <a:gd name="connsiteX3" fmla="*/ 0 w 12194130"/>
              <a:gd name="connsiteY3" fmla="*/ 276936 h 276936"/>
              <a:gd name="connsiteX4" fmla="*/ 0 w 12194130"/>
              <a:gd name="connsiteY4" fmla="*/ 225347 h 27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4130" h="276936">
                <a:moveTo>
                  <a:pt x="0" y="225347"/>
                </a:moveTo>
                <a:lnTo>
                  <a:pt x="12194130" y="0"/>
                </a:lnTo>
                <a:cubicBezTo>
                  <a:pt x="12193420" y="92312"/>
                  <a:pt x="12192709" y="184624"/>
                  <a:pt x="12191999" y="276936"/>
                </a:cubicBezTo>
                <a:lnTo>
                  <a:pt x="0" y="276936"/>
                </a:lnTo>
                <a:lnTo>
                  <a:pt x="0" y="22534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Rectangle 15"/>
          <p:cNvSpPr/>
          <p:nvPr/>
        </p:nvSpPr>
        <p:spPr>
          <a:xfrm flipH="1" flipV="1">
            <a:off x="-13716" y="1058518"/>
            <a:ext cx="9157716" cy="207702"/>
          </a:xfrm>
          <a:custGeom>
            <a:avLst/>
            <a:gdLst>
              <a:gd name="connsiteX0" fmla="*/ 0 w 12191999"/>
              <a:gd name="connsiteY0" fmla="*/ 0 h 258418"/>
              <a:gd name="connsiteX1" fmla="*/ 12191999 w 12191999"/>
              <a:gd name="connsiteY1" fmla="*/ 0 h 258418"/>
              <a:gd name="connsiteX2" fmla="*/ 12191999 w 12191999"/>
              <a:gd name="connsiteY2" fmla="*/ 258418 h 258418"/>
              <a:gd name="connsiteX3" fmla="*/ 0 w 12191999"/>
              <a:gd name="connsiteY3" fmla="*/ 258418 h 258418"/>
              <a:gd name="connsiteX4" fmla="*/ 0 w 12191999"/>
              <a:gd name="connsiteY4" fmla="*/ 0 h 258418"/>
              <a:gd name="connsiteX0" fmla="*/ 0 w 12191999"/>
              <a:gd name="connsiteY0" fmla="*/ 60325 h 318743"/>
              <a:gd name="connsiteX1" fmla="*/ 12191999 w 12191999"/>
              <a:gd name="connsiteY1" fmla="*/ 0 h 318743"/>
              <a:gd name="connsiteX2" fmla="*/ 12191999 w 12191999"/>
              <a:gd name="connsiteY2" fmla="*/ 318743 h 318743"/>
              <a:gd name="connsiteX3" fmla="*/ 0 w 12191999"/>
              <a:gd name="connsiteY3" fmla="*/ 318743 h 318743"/>
              <a:gd name="connsiteX4" fmla="*/ 0 w 12191999"/>
              <a:gd name="connsiteY4" fmla="*/ 60325 h 318743"/>
              <a:gd name="connsiteX0" fmla="*/ 0 w 12191999"/>
              <a:gd name="connsiteY0" fmla="*/ 228600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228600 h 487018"/>
              <a:gd name="connsiteX0" fmla="*/ 0 w 12191999"/>
              <a:gd name="connsiteY0" fmla="*/ 435429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435429 h 487018"/>
              <a:gd name="connsiteX0" fmla="*/ 0 w 12191999"/>
              <a:gd name="connsiteY0" fmla="*/ 228601 h 280190"/>
              <a:gd name="connsiteX1" fmla="*/ 12181114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1999"/>
              <a:gd name="connsiteY0" fmla="*/ 228601 h 280190"/>
              <a:gd name="connsiteX1" fmla="*/ 12187622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4130"/>
              <a:gd name="connsiteY0" fmla="*/ 225347 h 276936"/>
              <a:gd name="connsiteX1" fmla="*/ 12194130 w 12194130"/>
              <a:gd name="connsiteY1" fmla="*/ 0 h 276936"/>
              <a:gd name="connsiteX2" fmla="*/ 12191999 w 12194130"/>
              <a:gd name="connsiteY2" fmla="*/ 276936 h 276936"/>
              <a:gd name="connsiteX3" fmla="*/ 0 w 12194130"/>
              <a:gd name="connsiteY3" fmla="*/ 276936 h 276936"/>
              <a:gd name="connsiteX4" fmla="*/ 0 w 12194130"/>
              <a:gd name="connsiteY4" fmla="*/ 225347 h 27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4130" h="276936">
                <a:moveTo>
                  <a:pt x="0" y="225347"/>
                </a:moveTo>
                <a:lnTo>
                  <a:pt x="12194130" y="0"/>
                </a:lnTo>
                <a:cubicBezTo>
                  <a:pt x="12193420" y="92312"/>
                  <a:pt x="12192709" y="184624"/>
                  <a:pt x="12191999" y="276936"/>
                </a:cubicBezTo>
                <a:lnTo>
                  <a:pt x="0" y="276936"/>
                </a:lnTo>
                <a:lnTo>
                  <a:pt x="0" y="22534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5" hasCustomPrompt="1"/>
          </p:nvPr>
        </p:nvSpPr>
        <p:spPr>
          <a:xfrm>
            <a:off x="5026819" y="1537747"/>
            <a:ext cx="3488531" cy="27608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pPr lvl="0"/>
            <a:r>
              <a:rPr lang="en-US" dirty="0"/>
              <a:t>Click on media icon or drag an object here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BA8F7C9-1DEB-ED4B-90C3-DF94BB69BF6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54FA41-72D1-FD44-9DD1-3427E62B3E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8650" y="1538287"/>
            <a:ext cx="3833813" cy="12854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6245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9"/>
          <p:cNvSpPr>
            <a:spLocks noGrp="1"/>
          </p:cNvSpPr>
          <p:nvPr>
            <p:ph sz="quarter" idx="15" hasCustomPrompt="1"/>
          </p:nvPr>
        </p:nvSpPr>
        <p:spPr>
          <a:xfrm>
            <a:off x="874644" y="725443"/>
            <a:ext cx="7495233" cy="37441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pPr lvl="0"/>
            <a:r>
              <a:rPr lang="en-US" dirty="0"/>
              <a:t>LARGE IMAGE/MEDIA AREA</a:t>
            </a:r>
          </a:p>
          <a:p>
            <a:pPr lvl="0"/>
            <a:r>
              <a:rPr lang="en-US" dirty="0"/>
              <a:t>Click on media icon or drag an object here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BA8F7C9-1DEB-ED4B-90C3-DF94BB69BF6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D5E6533-8A2B-A14F-8A2C-8BD95C842E54}"/>
              </a:ext>
            </a:extLst>
          </p:cNvPr>
          <p:cNvSpPr/>
          <p:nvPr userDrawn="1"/>
        </p:nvSpPr>
        <p:spPr>
          <a:xfrm>
            <a:off x="1" y="4929810"/>
            <a:ext cx="9144452" cy="213690"/>
          </a:xfrm>
          <a:custGeom>
            <a:avLst/>
            <a:gdLst>
              <a:gd name="connsiteX0" fmla="*/ 0 w 12192000"/>
              <a:gd name="connsiteY0" fmla="*/ 0 h 110836"/>
              <a:gd name="connsiteX1" fmla="*/ 12192000 w 12192000"/>
              <a:gd name="connsiteY1" fmla="*/ 0 h 110836"/>
              <a:gd name="connsiteX2" fmla="*/ 12192000 w 12192000"/>
              <a:gd name="connsiteY2" fmla="*/ 110836 h 110836"/>
              <a:gd name="connsiteX3" fmla="*/ 0 w 12192000"/>
              <a:gd name="connsiteY3" fmla="*/ 110836 h 110836"/>
              <a:gd name="connsiteX4" fmla="*/ 0 w 12192000"/>
              <a:gd name="connsiteY4" fmla="*/ 0 h 110836"/>
              <a:gd name="connsiteX0" fmla="*/ 0 w 12192000"/>
              <a:gd name="connsiteY0" fmla="*/ 457200 h 568036"/>
              <a:gd name="connsiteX1" fmla="*/ 12192000 w 12192000"/>
              <a:gd name="connsiteY1" fmla="*/ 0 h 568036"/>
              <a:gd name="connsiteX2" fmla="*/ 12192000 w 12192000"/>
              <a:gd name="connsiteY2" fmla="*/ 568036 h 568036"/>
              <a:gd name="connsiteX3" fmla="*/ 0 w 12192000"/>
              <a:gd name="connsiteY3" fmla="*/ 568036 h 568036"/>
              <a:gd name="connsiteX4" fmla="*/ 0 w 12192000"/>
              <a:gd name="connsiteY4" fmla="*/ 457200 h 568036"/>
              <a:gd name="connsiteX0" fmla="*/ 0 w 12192000"/>
              <a:gd name="connsiteY0" fmla="*/ 748145 h 858981"/>
              <a:gd name="connsiteX1" fmla="*/ 12192000 w 12192000"/>
              <a:gd name="connsiteY1" fmla="*/ 0 h 858981"/>
              <a:gd name="connsiteX2" fmla="*/ 12192000 w 12192000"/>
              <a:gd name="connsiteY2" fmla="*/ 858981 h 858981"/>
              <a:gd name="connsiteX3" fmla="*/ 0 w 12192000"/>
              <a:gd name="connsiteY3" fmla="*/ 858981 h 858981"/>
              <a:gd name="connsiteX4" fmla="*/ 0 w 12192000"/>
              <a:gd name="connsiteY4" fmla="*/ 748145 h 858981"/>
              <a:gd name="connsiteX0" fmla="*/ 0 w 12205855"/>
              <a:gd name="connsiteY0" fmla="*/ 651163 h 761999"/>
              <a:gd name="connsiteX1" fmla="*/ 12205855 w 12205855"/>
              <a:gd name="connsiteY1" fmla="*/ 0 h 761999"/>
              <a:gd name="connsiteX2" fmla="*/ 12192000 w 12205855"/>
              <a:gd name="connsiteY2" fmla="*/ 761999 h 761999"/>
              <a:gd name="connsiteX3" fmla="*/ 0 w 12205855"/>
              <a:gd name="connsiteY3" fmla="*/ 761999 h 761999"/>
              <a:gd name="connsiteX4" fmla="*/ 0 w 12205855"/>
              <a:gd name="connsiteY4" fmla="*/ 651163 h 761999"/>
              <a:gd name="connsiteX0" fmla="*/ 0 w 12192603"/>
              <a:gd name="connsiteY0" fmla="*/ 174084 h 284920"/>
              <a:gd name="connsiteX1" fmla="*/ 12192603 w 12192603"/>
              <a:gd name="connsiteY1" fmla="*/ 0 h 284920"/>
              <a:gd name="connsiteX2" fmla="*/ 12192000 w 12192603"/>
              <a:gd name="connsiteY2" fmla="*/ 284920 h 284920"/>
              <a:gd name="connsiteX3" fmla="*/ 0 w 12192603"/>
              <a:gd name="connsiteY3" fmla="*/ 284920 h 284920"/>
              <a:gd name="connsiteX4" fmla="*/ 0 w 12192603"/>
              <a:gd name="connsiteY4" fmla="*/ 174084 h 284920"/>
              <a:gd name="connsiteX0" fmla="*/ 13252 w 12192603"/>
              <a:gd name="connsiteY0" fmla="*/ 253597 h 284920"/>
              <a:gd name="connsiteX1" fmla="*/ 12192603 w 12192603"/>
              <a:gd name="connsiteY1" fmla="*/ 0 h 284920"/>
              <a:gd name="connsiteX2" fmla="*/ 12192000 w 12192603"/>
              <a:gd name="connsiteY2" fmla="*/ 284920 h 284920"/>
              <a:gd name="connsiteX3" fmla="*/ 0 w 12192603"/>
              <a:gd name="connsiteY3" fmla="*/ 284920 h 284920"/>
              <a:gd name="connsiteX4" fmla="*/ 13252 w 12192603"/>
              <a:gd name="connsiteY4" fmla="*/ 253597 h 28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603" h="284920">
                <a:moveTo>
                  <a:pt x="13252" y="253597"/>
                </a:moveTo>
                <a:lnTo>
                  <a:pt x="12192603" y="0"/>
                </a:lnTo>
                <a:lnTo>
                  <a:pt x="12192000" y="284920"/>
                </a:lnTo>
                <a:lnTo>
                  <a:pt x="0" y="284920"/>
                </a:lnTo>
                <a:lnTo>
                  <a:pt x="13252" y="2535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B4530640-D3D5-0E4C-B886-B55F3C4FCB9E}"/>
              </a:ext>
            </a:extLst>
          </p:cNvPr>
          <p:cNvSpPr/>
          <p:nvPr userDrawn="1"/>
        </p:nvSpPr>
        <p:spPr>
          <a:xfrm flipH="1">
            <a:off x="-452" y="4929810"/>
            <a:ext cx="9144452" cy="213690"/>
          </a:xfrm>
          <a:custGeom>
            <a:avLst/>
            <a:gdLst>
              <a:gd name="connsiteX0" fmla="*/ 0 w 12192000"/>
              <a:gd name="connsiteY0" fmla="*/ 0 h 110836"/>
              <a:gd name="connsiteX1" fmla="*/ 12192000 w 12192000"/>
              <a:gd name="connsiteY1" fmla="*/ 0 h 110836"/>
              <a:gd name="connsiteX2" fmla="*/ 12192000 w 12192000"/>
              <a:gd name="connsiteY2" fmla="*/ 110836 h 110836"/>
              <a:gd name="connsiteX3" fmla="*/ 0 w 12192000"/>
              <a:gd name="connsiteY3" fmla="*/ 110836 h 110836"/>
              <a:gd name="connsiteX4" fmla="*/ 0 w 12192000"/>
              <a:gd name="connsiteY4" fmla="*/ 0 h 110836"/>
              <a:gd name="connsiteX0" fmla="*/ 0 w 12192000"/>
              <a:gd name="connsiteY0" fmla="*/ 457200 h 568036"/>
              <a:gd name="connsiteX1" fmla="*/ 12192000 w 12192000"/>
              <a:gd name="connsiteY1" fmla="*/ 0 h 568036"/>
              <a:gd name="connsiteX2" fmla="*/ 12192000 w 12192000"/>
              <a:gd name="connsiteY2" fmla="*/ 568036 h 568036"/>
              <a:gd name="connsiteX3" fmla="*/ 0 w 12192000"/>
              <a:gd name="connsiteY3" fmla="*/ 568036 h 568036"/>
              <a:gd name="connsiteX4" fmla="*/ 0 w 12192000"/>
              <a:gd name="connsiteY4" fmla="*/ 457200 h 568036"/>
              <a:gd name="connsiteX0" fmla="*/ 0 w 12192000"/>
              <a:gd name="connsiteY0" fmla="*/ 748145 h 858981"/>
              <a:gd name="connsiteX1" fmla="*/ 12192000 w 12192000"/>
              <a:gd name="connsiteY1" fmla="*/ 0 h 858981"/>
              <a:gd name="connsiteX2" fmla="*/ 12192000 w 12192000"/>
              <a:gd name="connsiteY2" fmla="*/ 858981 h 858981"/>
              <a:gd name="connsiteX3" fmla="*/ 0 w 12192000"/>
              <a:gd name="connsiteY3" fmla="*/ 858981 h 858981"/>
              <a:gd name="connsiteX4" fmla="*/ 0 w 12192000"/>
              <a:gd name="connsiteY4" fmla="*/ 748145 h 858981"/>
              <a:gd name="connsiteX0" fmla="*/ 0 w 12205855"/>
              <a:gd name="connsiteY0" fmla="*/ 651163 h 761999"/>
              <a:gd name="connsiteX1" fmla="*/ 12205855 w 12205855"/>
              <a:gd name="connsiteY1" fmla="*/ 0 h 761999"/>
              <a:gd name="connsiteX2" fmla="*/ 12192000 w 12205855"/>
              <a:gd name="connsiteY2" fmla="*/ 761999 h 761999"/>
              <a:gd name="connsiteX3" fmla="*/ 0 w 12205855"/>
              <a:gd name="connsiteY3" fmla="*/ 761999 h 761999"/>
              <a:gd name="connsiteX4" fmla="*/ 0 w 12205855"/>
              <a:gd name="connsiteY4" fmla="*/ 651163 h 761999"/>
              <a:gd name="connsiteX0" fmla="*/ 0 w 12192603"/>
              <a:gd name="connsiteY0" fmla="*/ 174084 h 284920"/>
              <a:gd name="connsiteX1" fmla="*/ 12192603 w 12192603"/>
              <a:gd name="connsiteY1" fmla="*/ 0 h 284920"/>
              <a:gd name="connsiteX2" fmla="*/ 12192000 w 12192603"/>
              <a:gd name="connsiteY2" fmla="*/ 284920 h 284920"/>
              <a:gd name="connsiteX3" fmla="*/ 0 w 12192603"/>
              <a:gd name="connsiteY3" fmla="*/ 284920 h 284920"/>
              <a:gd name="connsiteX4" fmla="*/ 0 w 12192603"/>
              <a:gd name="connsiteY4" fmla="*/ 174084 h 284920"/>
              <a:gd name="connsiteX0" fmla="*/ 13252 w 12192603"/>
              <a:gd name="connsiteY0" fmla="*/ 253597 h 284920"/>
              <a:gd name="connsiteX1" fmla="*/ 12192603 w 12192603"/>
              <a:gd name="connsiteY1" fmla="*/ 0 h 284920"/>
              <a:gd name="connsiteX2" fmla="*/ 12192000 w 12192603"/>
              <a:gd name="connsiteY2" fmla="*/ 284920 h 284920"/>
              <a:gd name="connsiteX3" fmla="*/ 0 w 12192603"/>
              <a:gd name="connsiteY3" fmla="*/ 284920 h 284920"/>
              <a:gd name="connsiteX4" fmla="*/ 13252 w 12192603"/>
              <a:gd name="connsiteY4" fmla="*/ 253597 h 28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603" h="284920">
                <a:moveTo>
                  <a:pt x="13252" y="253597"/>
                </a:moveTo>
                <a:lnTo>
                  <a:pt x="12192603" y="0"/>
                </a:lnTo>
                <a:lnTo>
                  <a:pt x="12192000" y="284920"/>
                </a:lnTo>
                <a:lnTo>
                  <a:pt x="0" y="284920"/>
                </a:lnTo>
                <a:lnTo>
                  <a:pt x="13252" y="25359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C5219C-C6EA-EC45-8416-477504AD026D}"/>
              </a:ext>
            </a:extLst>
          </p:cNvPr>
          <p:cNvSpPr/>
          <p:nvPr userDrawn="1"/>
        </p:nvSpPr>
        <p:spPr>
          <a:xfrm>
            <a:off x="6367773" y="1"/>
            <a:ext cx="2792896" cy="183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DA17C92D-8732-4849-94BF-403CDA10F866}"/>
              </a:ext>
            </a:extLst>
          </p:cNvPr>
          <p:cNvSpPr/>
          <p:nvPr userDrawn="1"/>
        </p:nvSpPr>
        <p:spPr>
          <a:xfrm>
            <a:off x="0" y="0"/>
            <a:ext cx="8309113" cy="187037"/>
          </a:xfrm>
          <a:custGeom>
            <a:avLst/>
            <a:gdLst>
              <a:gd name="connsiteX0" fmla="*/ 0 w 6891130"/>
              <a:gd name="connsiteY0" fmla="*/ 0 h 238538"/>
              <a:gd name="connsiteX1" fmla="*/ 6891130 w 6891130"/>
              <a:gd name="connsiteY1" fmla="*/ 0 h 238538"/>
              <a:gd name="connsiteX2" fmla="*/ 6891130 w 6891130"/>
              <a:gd name="connsiteY2" fmla="*/ 238538 h 238538"/>
              <a:gd name="connsiteX3" fmla="*/ 0 w 6891130"/>
              <a:gd name="connsiteY3" fmla="*/ 238538 h 238538"/>
              <a:gd name="connsiteX4" fmla="*/ 0 w 6891130"/>
              <a:gd name="connsiteY4" fmla="*/ 0 h 238538"/>
              <a:gd name="connsiteX0" fmla="*/ 0 w 12258260"/>
              <a:gd name="connsiteY0" fmla="*/ 0 h 238538"/>
              <a:gd name="connsiteX1" fmla="*/ 6891130 w 12258260"/>
              <a:gd name="connsiteY1" fmla="*/ 0 h 238538"/>
              <a:gd name="connsiteX2" fmla="*/ 12258260 w 12258260"/>
              <a:gd name="connsiteY2" fmla="*/ 238538 h 238538"/>
              <a:gd name="connsiteX3" fmla="*/ 0 w 12258260"/>
              <a:gd name="connsiteY3" fmla="*/ 238538 h 238538"/>
              <a:gd name="connsiteX4" fmla="*/ 0 w 12258260"/>
              <a:gd name="connsiteY4" fmla="*/ 0 h 238538"/>
              <a:gd name="connsiteX0" fmla="*/ 0 w 12258260"/>
              <a:gd name="connsiteY0" fmla="*/ 0 h 238538"/>
              <a:gd name="connsiteX1" fmla="*/ 8693426 w 12258260"/>
              <a:gd name="connsiteY1" fmla="*/ 0 h 238538"/>
              <a:gd name="connsiteX2" fmla="*/ 12258260 w 12258260"/>
              <a:gd name="connsiteY2" fmla="*/ 238538 h 238538"/>
              <a:gd name="connsiteX3" fmla="*/ 0 w 12258260"/>
              <a:gd name="connsiteY3" fmla="*/ 238538 h 238538"/>
              <a:gd name="connsiteX4" fmla="*/ 0 w 12258260"/>
              <a:gd name="connsiteY4" fmla="*/ 0 h 238538"/>
              <a:gd name="connsiteX0" fmla="*/ 0 w 12258260"/>
              <a:gd name="connsiteY0" fmla="*/ 0 h 238538"/>
              <a:gd name="connsiteX1" fmla="*/ 8693426 w 12258260"/>
              <a:gd name="connsiteY1" fmla="*/ 0 h 238538"/>
              <a:gd name="connsiteX2" fmla="*/ 12258260 w 12258260"/>
              <a:gd name="connsiteY2" fmla="*/ 238538 h 238538"/>
              <a:gd name="connsiteX3" fmla="*/ 0 w 12258260"/>
              <a:gd name="connsiteY3" fmla="*/ 238538 h 238538"/>
              <a:gd name="connsiteX4" fmla="*/ 0 w 12258260"/>
              <a:gd name="connsiteY4" fmla="*/ 0 h 238538"/>
              <a:gd name="connsiteX0" fmla="*/ 0 w 11078817"/>
              <a:gd name="connsiteY0" fmla="*/ 0 h 251790"/>
              <a:gd name="connsiteX1" fmla="*/ 8693426 w 11078817"/>
              <a:gd name="connsiteY1" fmla="*/ 0 h 251790"/>
              <a:gd name="connsiteX2" fmla="*/ 11078817 w 11078817"/>
              <a:gd name="connsiteY2" fmla="*/ 251790 h 251790"/>
              <a:gd name="connsiteX3" fmla="*/ 0 w 11078817"/>
              <a:gd name="connsiteY3" fmla="*/ 238538 h 251790"/>
              <a:gd name="connsiteX4" fmla="*/ 0 w 11078817"/>
              <a:gd name="connsiteY4" fmla="*/ 0 h 251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78817" h="251790">
                <a:moveTo>
                  <a:pt x="0" y="0"/>
                </a:moveTo>
                <a:lnTo>
                  <a:pt x="8693426" y="0"/>
                </a:lnTo>
                <a:lnTo>
                  <a:pt x="11078817" y="251790"/>
                </a:lnTo>
                <a:lnTo>
                  <a:pt x="0" y="2385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2443820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367773" y="1"/>
            <a:ext cx="2792896" cy="183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1" y="4929810"/>
            <a:ext cx="9144452" cy="213690"/>
          </a:xfrm>
          <a:custGeom>
            <a:avLst/>
            <a:gdLst>
              <a:gd name="connsiteX0" fmla="*/ 0 w 12192000"/>
              <a:gd name="connsiteY0" fmla="*/ 0 h 110836"/>
              <a:gd name="connsiteX1" fmla="*/ 12192000 w 12192000"/>
              <a:gd name="connsiteY1" fmla="*/ 0 h 110836"/>
              <a:gd name="connsiteX2" fmla="*/ 12192000 w 12192000"/>
              <a:gd name="connsiteY2" fmla="*/ 110836 h 110836"/>
              <a:gd name="connsiteX3" fmla="*/ 0 w 12192000"/>
              <a:gd name="connsiteY3" fmla="*/ 110836 h 110836"/>
              <a:gd name="connsiteX4" fmla="*/ 0 w 12192000"/>
              <a:gd name="connsiteY4" fmla="*/ 0 h 110836"/>
              <a:gd name="connsiteX0" fmla="*/ 0 w 12192000"/>
              <a:gd name="connsiteY0" fmla="*/ 457200 h 568036"/>
              <a:gd name="connsiteX1" fmla="*/ 12192000 w 12192000"/>
              <a:gd name="connsiteY1" fmla="*/ 0 h 568036"/>
              <a:gd name="connsiteX2" fmla="*/ 12192000 w 12192000"/>
              <a:gd name="connsiteY2" fmla="*/ 568036 h 568036"/>
              <a:gd name="connsiteX3" fmla="*/ 0 w 12192000"/>
              <a:gd name="connsiteY3" fmla="*/ 568036 h 568036"/>
              <a:gd name="connsiteX4" fmla="*/ 0 w 12192000"/>
              <a:gd name="connsiteY4" fmla="*/ 457200 h 568036"/>
              <a:gd name="connsiteX0" fmla="*/ 0 w 12192000"/>
              <a:gd name="connsiteY0" fmla="*/ 748145 h 858981"/>
              <a:gd name="connsiteX1" fmla="*/ 12192000 w 12192000"/>
              <a:gd name="connsiteY1" fmla="*/ 0 h 858981"/>
              <a:gd name="connsiteX2" fmla="*/ 12192000 w 12192000"/>
              <a:gd name="connsiteY2" fmla="*/ 858981 h 858981"/>
              <a:gd name="connsiteX3" fmla="*/ 0 w 12192000"/>
              <a:gd name="connsiteY3" fmla="*/ 858981 h 858981"/>
              <a:gd name="connsiteX4" fmla="*/ 0 w 12192000"/>
              <a:gd name="connsiteY4" fmla="*/ 748145 h 858981"/>
              <a:gd name="connsiteX0" fmla="*/ 0 w 12205855"/>
              <a:gd name="connsiteY0" fmla="*/ 651163 h 761999"/>
              <a:gd name="connsiteX1" fmla="*/ 12205855 w 12205855"/>
              <a:gd name="connsiteY1" fmla="*/ 0 h 761999"/>
              <a:gd name="connsiteX2" fmla="*/ 12192000 w 12205855"/>
              <a:gd name="connsiteY2" fmla="*/ 761999 h 761999"/>
              <a:gd name="connsiteX3" fmla="*/ 0 w 12205855"/>
              <a:gd name="connsiteY3" fmla="*/ 761999 h 761999"/>
              <a:gd name="connsiteX4" fmla="*/ 0 w 12205855"/>
              <a:gd name="connsiteY4" fmla="*/ 651163 h 761999"/>
              <a:gd name="connsiteX0" fmla="*/ 0 w 12192603"/>
              <a:gd name="connsiteY0" fmla="*/ 174084 h 284920"/>
              <a:gd name="connsiteX1" fmla="*/ 12192603 w 12192603"/>
              <a:gd name="connsiteY1" fmla="*/ 0 h 284920"/>
              <a:gd name="connsiteX2" fmla="*/ 12192000 w 12192603"/>
              <a:gd name="connsiteY2" fmla="*/ 284920 h 284920"/>
              <a:gd name="connsiteX3" fmla="*/ 0 w 12192603"/>
              <a:gd name="connsiteY3" fmla="*/ 284920 h 284920"/>
              <a:gd name="connsiteX4" fmla="*/ 0 w 12192603"/>
              <a:gd name="connsiteY4" fmla="*/ 174084 h 284920"/>
              <a:gd name="connsiteX0" fmla="*/ 13252 w 12192603"/>
              <a:gd name="connsiteY0" fmla="*/ 253597 h 284920"/>
              <a:gd name="connsiteX1" fmla="*/ 12192603 w 12192603"/>
              <a:gd name="connsiteY1" fmla="*/ 0 h 284920"/>
              <a:gd name="connsiteX2" fmla="*/ 12192000 w 12192603"/>
              <a:gd name="connsiteY2" fmla="*/ 284920 h 284920"/>
              <a:gd name="connsiteX3" fmla="*/ 0 w 12192603"/>
              <a:gd name="connsiteY3" fmla="*/ 284920 h 284920"/>
              <a:gd name="connsiteX4" fmla="*/ 13252 w 12192603"/>
              <a:gd name="connsiteY4" fmla="*/ 253597 h 28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603" h="284920">
                <a:moveTo>
                  <a:pt x="13252" y="253597"/>
                </a:moveTo>
                <a:lnTo>
                  <a:pt x="12192603" y="0"/>
                </a:lnTo>
                <a:lnTo>
                  <a:pt x="12192000" y="284920"/>
                </a:lnTo>
                <a:lnTo>
                  <a:pt x="0" y="284920"/>
                </a:lnTo>
                <a:lnTo>
                  <a:pt x="13252" y="2535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8309113" cy="187037"/>
          </a:xfrm>
          <a:custGeom>
            <a:avLst/>
            <a:gdLst>
              <a:gd name="connsiteX0" fmla="*/ 0 w 6891130"/>
              <a:gd name="connsiteY0" fmla="*/ 0 h 238538"/>
              <a:gd name="connsiteX1" fmla="*/ 6891130 w 6891130"/>
              <a:gd name="connsiteY1" fmla="*/ 0 h 238538"/>
              <a:gd name="connsiteX2" fmla="*/ 6891130 w 6891130"/>
              <a:gd name="connsiteY2" fmla="*/ 238538 h 238538"/>
              <a:gd name="connsiteX3" fmla="*/ 0 w 6891130"/>
              <a:gd name="connsiteY3" fmla="*/ 238538 h 238538"/>
              <a:gd name="connsiteX4" fmla="*/ 0 w 6891130"/>
              <a:gd name="connsiteY4" fmla="*/ 0 h 238538"/>
              <a:gd name="connsiteX0" fmla="*/ 0 w 12258260"/>
              <a:gd name="connsiteY0" fmla="*/ 0 h 238538"/>
              <a:gd name="connsiteX1" fmla="*/ 6891130 w 12258260"/>
              <a:gd name="connsiteY1" fmla="*/ 0 h 238538"/>
              <a:gd name="connsiteX2" fmla="*/ 12258260 w 12258260"/>
              <a:gd name="connsiteY2" fmla="*/ 238538 h 238538"/>
              <a:gd name="connsiteX3" fmla="*/ 0 w 12258260"/>
              <a:gd name="connsiteY3" fmla="*/ 238538 h 238538"/>
              <a:gd name="connsiteX4" fmla="*/ 0 w 12258260"/>
              <a:gd name="connsiteY4" fmla="*/ 0 h 238538"/>
              <a:gd name="connsiteX0" fmla="*/ 0 w 12258260"/>
              <a:gd name="connsiteY0" fmla="*/ 0 h 238538"/>
              <a:gd name="connsiteX1" fmla="*/ 8693426 w 12258260"/>
              <a:gd name="connsiteY1" fmla="*/ 0 h 238538"/>
              <a:gd name="connsiteX2" fmla="*/ 12258260 w 12258260"/>
              <a:gd name="connsiteY2" fmla="*/ 238538 h 238538"/>
              <a:gd name="connsiteX3" fmla="*/ 0 w 12258260"/>
              <a:gd name="connsiteY3" fmla="*/ 238538 h 238538"/>
              <a:gd name="connsiteX4" fmla="*/ 0 w 12258260"/>
              <a:gd name="connsiteY4" fmla="*/ 0 h 238538"/>
              <a:gd name="connsiteX0" fmla="*/ 0 w 12258260"/>
              <a:gd name="connsiteY0" fmla="*/ 0 h 238538"/>
              <a:gd name="connsiteX1" fmla="*/ 8693426 w 12258260"/>
              <a:gd name="connsiteY1" fmla="*/ 0 h 238538"/>
              <a:gd name="connsiteX2" fmla="*/ 12258260 w 12258260"/>
              <a:gd name="connsiteY2" fmla="*/ 238538 h 238538"/>
              <a:gd name="connsiteX3" fmla="*/ 0 w 12258260"/>
              <a:gd name="connsiteY3" fmla="*/ 238538 h 238538"/>
              <a:gd name="connsiteX4" fmla="*/ 0 w 12258260"/>
              <a:gd name="connsiteY4" fmla="*/ 0 h 238538"/>
              <a:gd name="connsiteX0" fmla="*/ 0 w 11078817"/>
              <a:gd name="connsiteY0" fmla="*/ 0 h 251790"/>
              <a:gd name="connsiteX1" fmla="*/ 8693426 w 11078817"/>
              <a:gd name="connsiteY1" fmla="*/ 0 h 251790"/>
              <a:gd name="connsiteX2" fmla="*/ 11078817 w 11078817"/>
              <a:gd name="connsiteY2" fmla="*/ 251790 h 251790"/>
              <a:gd name="connsiteX3" fmla="*/ 0 w 11078817"/>
              <a:gd name="connsiteY3" fmla="*/ 238538 h 251790"/>
              <a:gd name="connsiteX4" fmla="*/ 0 w 11078817"/>
              <a:gd name="connsiteY4" fmla="*/ 0 h 251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78817" h="251790">
                <a:moveTo>
                  <a:pt x="0" y="0"/>
                </a:moveTo>
                <a:lnTo>
                  <a:pt x="8693426" y="0"/>
                </a:lnTo>
                <a:lnTo>
                  <a:pt x="11078817" y="251790"/>
                </a:lnTo>
                <a:lnTo>
                  <a:pt x="0" y="2385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Rectangle 7"/>
          <p:cNvSpPr/>
          <p:nvPr userDrawn="1"/>
        </p:nvSpPr>
        <p:spPr>
          <a:xfrm flipH="1">
            <a:off x="-452" y="4929810"/>
            <a:ext cx="9144452" cy="213690"/>
          </a:xfrm>
          <a:custGeom>
            <a:avLst/>
            <a:gdLst>
              <a:gd name="connsiteX0" fmla="*/ 0 w 12192000"/>
              <a:gd name="connsiteY0" fmla="*/ 0 h 110836"/>
              <a:gd name="connsiteX1" fmla="*/ 12192000 w 12192000"/>
              <a:gd name="connsiteY1" fmla="*/ 0 h 110836"/>
              <a:gd name="connsiteX2" fmla="*/ 12192000 w 12192000"/>
              <a:gd name="connsiteY2" fmla="*/ 110836 h 110836"/>
              <a:gd name="connsiteX3" fmla="*/ 0 w 12192000"/>
              <a:gd name="connsiteY3" fmla="*/ 110836 h 110836"/>
              <a:gd name="connsiteX4" fmla="*/ 0 w 12192000"/>
              <a:gd name="connsiteY4" fmla="*/ 0 h 110836"/>
              <a:gd name="connsiteX0" fmla="*/ 0 w 12192000"/>
              <a:gd name="connsiteY0" fmla="*/ 457200 h 568036"/>
              <a:gd name="connsiteX1" fmla="*/ 12192000 w 12192000"/>
              <a:gd name="connsiteY1" fmla="*/ 0 h 568036"/>
              <a:gd name="connsiteX2" fmla="*/ 12192000 w 12192000"/>
              <a:gd name="connsiteY2" fmla="*/ 568036 h 568036"/>
              <a:gd name="connsiteX3" fmla="*/ 0 w 12192000"/>
              <a:gd name="connsiteY3" fmla="*/ 568036 h 568036"/>
              <a:gd name="connsiteX4" fmla="*/ 0 w 12192000"/>
              <a:gd name="connsiteY4" fmla="*/ 457200 h 568036"/>
              <a:gd name="connsiteX0" fmla="*/ 0 w 12192000"/>
              <a:gd name="connsiteY0" fmla="*/ 748145 h 858981"/>
              <a:gd name="connsiteX1" fmla="*/ 12192000 w 12192000"/>
              <a:gd name="connsiteY1" fmla="*/ 0 h 858981"/>
              <a:gd name="connsiteX2" fmla="*/ 12192000 w 12192000"/>
              <a:gd name="connsiteY2" fmla="*/ 858981 h 858981"/>
              <a:gd name="connsiteX3" fmla="*/ 0 w 12192000"/>
              <a:gd name="connsiteY3" fmla="*/ 858981 h 858981"/>
              <a:gd name="connsiteX4" fmla="*/ 0 w 12192000"/>
              <a:gd name="connsiteY4" fmla="*/ 748145 h 858981"/>
              <a:gd name="connsiteX0" fmla="*/ 0 w 12205855"/>
              <a:gd name="connsiteY0" fmla="*/ 651163 h 761999"/>
              <a:gd name="connsiteX1" fmla="*/ 12205855 w 12205855"/>
              <a:gd name="connsiteY1" fmla="*/ 0 h 761999"/>
              <a:gd name="connsiteX2" fmla="*/ 12192000 w 12205855"/>
              <a:gd name="connsiteY2" fmla="*/ 761999 h 761999"/>
              <a:gd name="connsiteX3" fmla="*/ 0 w 12205855"/>
              <a:gd name="connsiteY3" fmla="*/ 761999 h 761999"/>
              <a:gd name="connsiteX4" fmla="*/ 0 w 12205855"/>
              <a:gd name="connsiteY4" fmla="*/ 651163 h 761999"/>
              <a:gd name="connsiteX0" fmla="*/ 0 w 12192603"/>
              <a:gd name="connsiteY0" fmla="*/ 174084 h 284920"/>
              <a:gd name="connsiteX1" fmla="*/ 12192603 w 12192603"/>
              <a:gd name="connsiteY1" fmla="*/ 0 h 284920"/>
              <a:gd name="connsiteX2" fmla="*/ 12192000 w 12192603"/>
              <a:gd name="connsiteY2" fmla="*/ 284920 h 284920"/>
              <a:gd name="connsiteX3" fmla="*/ 0 w 12192603"/>
              <a:gd name="connsiteY3" fmla="*/ 284920 h 284920"/>
              <a:gd name="connsiteX4" fmla="*/ 0 w 12192603"/>
              <a:gd name="connsiteY4" fmla="*/ 174084 h 284920"/>
              <a:gd name="connsiteX0" fmla="*/ 13252 w 12192603"/>
              <a:gd name="connsiteY0" fmla="*/ 253597 h 284920"/>
              <a:gd name="connsiteX1" fmla="*/ 12192603 w 12192603"/>
              <a:gd name="connsiteY1" fmla="*/ 0 h 284920"/>
              <a:gd name="connsiteX2" fmla="*/ 12192000 w 12192603"/>
              <a:gd name="connsiteY2" fmla="*/ 284920 h 284920"/>
              <a:gd name="connsiteX3" fmla="*/ 0 w 12192603"/>
              <a:gd name="connsiteY3" fmla="*/ 284920 h 284920"/>
              <a:gd name="connsiteX4" fmla="*/ 13252 w 12192603"/>
              <a:gd name="connsiteY4" fmla="*/ 253597 h 28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603" h="284920">
                <a:moveTo>
                  <a:pt x="13252" y="253597"/>
                </a:moveTo>
                <a:lnTo>
                  <a:pt x="12192603" y="0"/>
                </a:lnTo>
                <a:lnTo>
                  <a:pt x="12192000" y="284920"/>
                </a:lnTo>
                <a:lnTo>
                  <a:pt x="0" y="284920"/>
                </a:lnTo>
                <a:lnTo>
                  <a:pt x="13252" y="25359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8F7C9-1DEB-ED4B-90C3-DF94BB69BF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7336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aker Info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42620" y="4663440"/>
            <a:ext cx="9217617" cy="480060"/>
            <a:chOff x="0" y="6217920"/>
            <a:chExt cx="12192000" cy="640080"/>
          </a:xfrm>
        </p:grpSpPr>
        <p:sp>
          <p:nvSpPr>
            <p:cNvPr id="8" name="Rectangle 7"/>
            <p:cNvSpPr/>
            <p:nvPr/>
          </p:nvSpPr>
          <p:spPr>
            <a:xfrm>
              <a:off x="0" y="6331489"/>
              <a:ext cx="12192000" cy="526510"/>
            </a:xfrm>
            <a:custGeom>
              <a:avLst/>
              <a:gdLst>
                <a:gd name="connsiteX0" fmla="*/ 0 w 12192000"/>
                <a:gd name="connsiteY0" fmla="*/ 0 h 110836"/>
                <a:gd name="connsiteX1" fmla="*/ 12192000 w 12192000"/>
                <a:gd name="connsiteY1" fmla="*/ 0 h 110836"/>
                <a:gd name="connsiteX2" fmla="*/ 12192000 w 12192000"/>
                <a:gd name="connsiteY2" fmla="*/ 110836 h 110836"/>
                <a:gd name="connsiteX3" fmla="*/ 0 w 12192000"/>
                <a:gd name="connsiteY3" fmla="*/ 110836 h 110836"/>
                <a:gd name="connsiteX4" fmla="*/ 0 w 12192000"/>
                <a:gd name="connsiteY4" fmla="*/ 0 h 110836"/>
                <a:gd name="connsiteX0" fmla="*/ 0 w 12192000"/>
                <a:gd name="connsiteY0" fmla="*/ 457200 h 568036"/>
                <a:gd name="connsiteX1" fmla="*/ 12192000 w 12192000"/>
                <a:gd name="connsiteY1" fmla="*/ 0 h 568036"/>
                <a:gd name="connsiteX2" fmla="*/ 12192000 w 12192000"/>
                <a:gd name="connsiteY2" fmla="*/ 568036 h 568036"/>
                <a:gd name="connsiteX3" fmla="*/ 0 w 12192000"/>
                <a:gd name="connsiteY3" fmla="*/ 568036 h 568036"/>
                <a:gd name="connsiteX4" fmla="*/ 0 w 12192000"/>
                <a:gd name="connsiteY4" fmla="*/ 457200 h 568036"/>
                <a:gd name="connsiteX0" fmla="*/ 0 w 12192000"/>
                <a:gd name="connsiteY0" fmla="*/ 748145 h 858981"/>
                <a:gd name="connsiteX1" fmla="*/ 12192000 w 12192000"/>
                <a:gd name="connsiteY1" fmla="*/ 0 h 858981"/>
                <a:gd name="connsiteX2" fmla="*/ 12192000 w 12192000"/>
                <a:gd name="connsiteY2" fmla="*/ 858981 h 858981"/>
                <a:gd name="connsiteX3" fmla="*/ 0 w 12192000"/>
                <a:gd name="connsiteY3" fmla="*/ 858981 h 858981"/>
                <a:gd name="connsiteX4" fmla="*/ 0 w 12192000"/>
                <a:gd name="connsiteY4" fmla="*/ 748145 h 858981"/>
                <a:gd name="connsiteX0" fmla="*/ 0 w 12205855"/>
                <a:gd name="connsiteY0" fmla="*/ 651163 h 761999"/>
                <a:gd name="connsiteX1" fmla="*/ 12205855 w 12205855"/>
                <a:gd name="connsiteY1" fmla="*/ 0 h 761999"/>
                <a:gd name="connsiteX2" fmla="*/ 12192000 w 12205855"/>
                <a:gd name="connsiteY2" fmla="*/ 761999 h 761999"/>
                <a:gd name="connsiteX3" fmla="*/ 0 w 12205855"/>
                <a:gd name="connsiteY3" fmla="*/ 761999 h 761999"/>
                <a:gd name="connsiteX4" fmla="*/ 0 w 12205855"/>
                <a:gd name="connsiteY4" fmla="*/ 651163 h 761999"/>
                <a:gd name="connsiteX0" fmla="*/ 0 w 12192000"/>
                <a:gd name="connsiteY0" fmla="*/ 2571403 h 2682239"/>
                <a:gd name="connsiteX1" fmla="*/ 12187567 w 12192000"/>
                <a:gd name="connsiteY1" fmla="*/ 0 h 2682239"/>
                <a:gd name="connsiteX2" fmla="*/ 12192000 w 12192000"/>
                <a:gd name="connsiteY2" fmla="*/ 2682239 h 2682239"/>
                <a:gd name="connsiteX3" fmla="*/ 0 w 12192000"/>
                <a:gd name="connsiteY3" fmla="*/ 2682239 h 2682239"/>
                <a:gd name="connsiteX4" fmla="*/ 0 w 12192000"/>
                <a:gd name="connsiteY4" fmla="*/ 2571403 h 2682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2682239">
                  <a:moveTo>
                    <a:pt x="0" y="2571403"/>
                  </a:moveTo>
                  <a:lnTo>
                    <a:pt x="12187567" y="0"/>
                  </a:lnTo>
                  <a:cubicBezTo>
                    <a:pt x="12189045" y="894080"/>
                    <a:pt x="12190522" y="1788159"/>
                    <a:pt x="12192000" y="2682239"/>
                  </a:cubicBezTo>
                  <a:lnTo>
                    <a:pt x="0" y="2682239"/>
                  </a:lnTo>
                  <a:lnTo>
                    <a:pt x="0" y="25714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accent3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6217920"/>
              <a:ext cx="12192000" cy="640080"/>
            </a:xfrm>
            <a:custGeom>
              <a:avLst/>
              <a:gdLst>
                <a:gd name="connsiteX0" fmla="*/ 0 w 12192000"/>
                <a:gd name="connsiteY0" fmla="*/ 0 h 1688037"/>
                <a:gd name="connsiteX1" fmla="*/ 12192000 w 12192000"/>
                <a:gd name="connsiteY1" fmla="*/ 0 h 1688037"/>
                <a:gd name="connsiteX2" fmla="*/ 12192000 w 12192000"/>
                <a:gd name="connsiteY2" fmla="*/ 1688037 h 1688037"/>
                <a:gd name="connsiteX3" fmla="*/ 0 w 12192000"/>
                <a:gd name="connsiteY3" fmla="*/ 1688037 h 1688037"/>
                <a:gd name="connsiteX4" fmla="*/ 0 w 12192000"/>
                <a:gd name="connsiteY4" fmla="*/ 0 h 1688037"/>
                <a:gd name="connsiteX0" fmla="*/ 9144 w 12192000"/>
                <a:gd name="connsiteY0" fmla="*/ 0 h 3260805"/>
                <a:gd name="connsiteX1" fmla="*/ 12192000 w 12192000"/>
                <a:gd name="connsiteY1" fmla="*/ 1572768 h 3260805"/>
                <a:gd name="connsiteX2" fmla="*/ 12192000 w 12192000"/>
                <a:gd name="connsiteY2" fmla="*/ 3260805 h 3260805"/>
                <a:gd name="connsiteX3" fmla="*/ 0 w 12192000"/>
                <a:gd name="connsiteY3" fmla="*/ 3260805 h 3260805"/>
                <a:gd name="connsiteX4" fmla="*/ 9144 w 12192000"/>
                <a:gd name="connsiteY4" fmla="*/ 0 h 3260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3260805">
                  <a:moveTo>
                    <a:pt x="9144" y="0"/>
                  </a:moveTo>
                  <a:lnTo>
                    <a:pt x="12192000" y="1572768"/>
                  </a:lnTo>
                  <a:lnTo>
                    <a:pt x="12192000" y="3260805"/>
                  </a:lnTo>
                  <a:lnTo>
                    <a:pt x="0" y="3260805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-10390"/>
            <a:ext cx="9144000" cy="831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accent3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834391" y="1299070"/>
            <a:ext cx="3040856" cy="341632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algn="ctr">
              <a:defRPr baseline="0"/>
            </a:lvl1pPr>
          </a:lstStyle>
          <a:p>
            <a:r>
              <a:rPr lang="en-US" dirty="0"/>
              <a:t>Drag and drop photo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252436" y="1299546"/>
            <a:ext cx="4057650" cy="1285480"/>
          </a:xfrm>
        </p:spPr>
        <p:txBody>
          <a:bodyPr wrap="square"/>
          <a:lstStyle>
            <a:lvl3pPr marL="9525" indent="77389">
              <a:tabLst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751" y="272891"/>
            <a:ext cx="2700713" cy="57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48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>
            <a:off x="614855" y="0"/>
            <a:ext cx="8525204" cy="3570890"/>
          </a:xfrm>
          <a:custGeom>
            <a:avLst/>
            <a:gdLst>
              <a:gd name="connsiteX0" fmla="*/ 0 w 11366938"/>
              <a:gd name="connsiteY0" fmla="*/ 0 h 4761186"/>
              <a:gd name="connsiteX1" fmla="*/ 11366938 w 11366938"/>
              <a:gd name="connsiteY1" fmla="*/ 0 h 4761186"/>
              <a:gd name="connsiteX2" fmla="*/ 11366938 w 11366938"/>
              <a:gd name="connsiteY2" fmla="*/ 4761186 h 4761186"/>
              <a:gd name="connsiteX3" fmla="*/ 0 w 11366938"/>
              <a:gd name="connsiteY3" fmla="*/ 0 h 4761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66938" h="4761186">
                <a:moveTo>
                  <a:pt x="0" y="0"/>
                </a:moveTo>
                <a:lnTo>
                  <a:pt x="11366938" y="0"/>
                </a:lnTo>
                <a:lnTo>
                  <a:pt x="11366938" y="476118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74123" y="2195665"/>
            <a:ext cx="3942158" cy="507831"/>
          </a:xfrm>
        </p:spPr>
        <p:txBody>
          <a:bodyPr wrap="square" anchor="t" anchorCtr="0">
            <a:spAutoFit/>
          </a:bodyPr>
          <a:lstStyle>
            <a:lvl1pPr algn="l">
              <a:defRPr sz="30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774123" y="2778682"/>
            <a:ext cx="3942158" cy="3000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5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Freeform 9"/>
          <p:cNvSpPr/>
          <p:nvPr userDrawn="1"/>
        </p:nvSpPr>
        <p:spPr>
          <a:xfrm>
            <a:off x="3961086" y="579383"/>
            <a:ext cx="5202621" cy="4587766"/>
          </a:xfrm>
          <a:custGeom>
            <a:avLst/>
            <a:gdLst>
              <a:gd name="connsiteX0" fmla="*/ 0 w 6936828"/>
              <a:gd name="connsiteY0" fmla="*/ 6085490 h 6117021"/>
              <a:gd name="connsiteX1" fmla="*/ 5612524 w 6936828"/>
              <a:gd name="connsiteY1" fmla="*/ 0 h 6117021"/>
              <a:gd name="connsiteX2" fmla="*/ 6936828 w 6936828"/>
              <a:gd name="connsiteY2" fmla="*/ 1434662 h 6117021"/>
              <a:gd name="connsiteX3" fmla="*/ 6936828 w 6936828"/>
              <a:gd name="connsiteY3" fmla="*/ 6117021 h 6117021"/>
              <a:gd name="connsiteX4" fmla="*/ 0 w 6936828"/>
              <a:gd name="connsiteY4" fmla="*/ 6085490 h 6117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6828" h="6117021">
                <a:moveTo>
                  <a:pt x="0" y="6085490"/>
                </a:moveTo>
                <a:lnTo>
                  <a:pt x="5612524" y="0"/>
                </a:lnTo>
                <a:lnTo>
                  <a:pt x="6936828" y="1434662"/>
                </a:lnTo>
                <a:lnTo>
                  <a:pt x="6936828" y="6117021"/>
                </a:lnTo>
                <a:lnTo>
                  <a:pt x="0" y="6085490"/>
                </a:lnTo>
                <a:close/>
              </a:path>
            </a:pathLst>
          </a:custGeom>
          <a:blipFill>
            <a:blip r:embed="rId3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ark Blue 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572001"/>
            <a:ext cx="9154391" cy="571499"/>
          </a:xfrm>
          <a:custGeom>
            <a:avLst/>
            <a:gdLst>
              <a:gd name="connsiteX0" fmla="*/ 0 w 12192000"/>
              <a:gd name="connsiteY0" fmla="*/ 0 h 110836"/>
              <a:gd name="connsiteX1" fmla="*/ 12192000 w 12192000"/>
              <a:gd name="connsiteY1" fmla="*/ 0 h 110836"/>
              <a:gd name="connsiteX2" fmla="*/ 12192000 w 12192000"/>
              <a:gd name="connsiteY2" fmla="*/ 110836 h 110836"/>
              <a:gd name="connsiteX3" fmla="*/ 0 w 12192000"/>
              <a:gd name="connsiteY3" fmla="*/ 110836 h 110836"/>
              <a:gd name="connsiteX4" fmla="*/ 0 w 12192000"/>
              <a:gd name="connsiteY4" fmla="*/ 0 h 110836"/>
              <a:gd name="connsiteX0" fmla="*/ 0 w 12192000"/>
              <a:gd name="connsiteY0" fmla="*/ 457200 h 568036"/>
              <a:gd name="connsiteX1" fmla="*/ 12192000 w 12192000"/>
              <a:gd name="connsiteY1" fmla="*/ 0 h 568036"/>
              <a:gd name="connsiteX2" fmla="*/ 12192000 w 12192000"/>
              <a:gd name="connsiteY2" fmla="*/ 568036 h 568036"/>
              <a:gd name="connsiteX3" fmla="*/ 0 w 12192000"/>
              <a:gd name="connsiteY3" fmla="*/ 568036 h 568036"/>
              <a:gd name="connsiteX4" fmla="*/ 0 w 12192000"/>
              <a:gd name="connsiteY4" fmla="*/ 457200 h 568036"/>
              <a:gd name="connsiteX0" fmla="*/ 0 w 12192000"/>
              <a:gd name="connsiteY0" fmla="*/ 748145 h 858981"/>
              <a:gd name="connsiteX1" fmla="*/ 12192000 w 12192000"/>
              <a:gd name="connsiteY1" fmla="*/ 0 h 858981"/>
              <a:gd name="connsiteX2" fmla="*/ 12192000 w 12192000"/>
              <a:gd name="connsiteY2" fmla="*/ 858981 h 858981"/>
              <a:gd name="connsiteX3" fmla="*/ 0 w 12192000"/>
              <a:gd name="connsiteY3" fmla="*/ 858981 h 858981"/>
              <a:gd name="connsiteX4" fmla="*/ 0 w 12192000"/>
              <a:gd name="connsiteY4" fmla="*/ 748145 h 858981"/>
              <a:gd name="connsiteX0" fmla="*/ 0 w 12205855"/>
              <a:gd name="connsiteY0" fmla="*/ 651163 h 761999"/>
              <a:gd name="connsiteX1" fmla="*/ 12205855 w 12205855"/>
              <a:gd name="connsiteY1" fmla="*/ 0 h 761999"/>
              <a:gd name="connsiteX2" fmla="*/ 12192000 w 12205855"/>
              <a:gd name="connsiteY2" fmla="*/ 761999 h 761999"/>
              <a:gd name="connsiteX3" fmla="*/ 0 w 12205855"/>
              <a:gd name="connsiteY3" fmla="*/ 761999 h 761999"/>
              <a:gd name="connsiteX4" fmla="*/ 0 w 12205855"/>
              <a:gd name="connsiteY4" fmla="*/ 651163 h 76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5855" h="761999">
                <a:moveTo>
                  <a:pt x="0" y="651163"/>
                </a:moveTo>
                <a:lnTo>
                  <a:pt x="12205855" y="0"/>
                </a:lnTo>
                <a:lnTo>
                  <a:pt x="12192000" y="761999"/>
                </a:lnTo>
                <a:lnTo>
                  <a:pt x="0" y="761999"/>
                </a:lnTo>
                <a:lnTo>
                  <a:pt x="0" y="65116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74123" y="1710030"/>
            <a:ext cx="7595755" cy="653256"/>
          </a:xfrm>
        </p:spPr>
        <p:txBody>
          <a:bodyPr anchor="t" anchorCtr="0">
            <a:spAutoFit/>
          </a:bodyPr>
          <a:lstStyle>
            <a:lvl1pPr algn="l">
              <a:defRPr sz="405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4122" y="2472929"/>
            <a:ext cx="7595755" cy="3416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None/>
              <a:defRPr sz="1800">
                <a:solidFill>
                  <a:schemeClr val="accent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-10391"/>
            <a:ext cx="9144000" cy="831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/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0392"/>
            <a:ext cx="9144000" cy="9322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76875" y="-6857"/>
            <a:ext cx="7886700" cy="909409"/>
          </a:xfrm>
        </p:spPr>
        <p:txBody>
          <a:bodyPr>
            <a:normAutofit/>
          </a:bodyPr>
          <a:lstStyle>
            <a:lvl1pPr>
              <a:defRPr sz="27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headline</a:t>
            </a:r>
          </a:p>
        </p:txBody>
      </p:sp>
      <p:sp>
        <p:nvSpPr>
          <p:cNvPr id="11" name="Rectangle 15"/>
          <p:cNvSpPr/>
          <p:nvPr/>
        </p:nvSpPr>
        <p:spPr>
          <a:xfrm flipV="1">
            <a:off x="-1598" y="920652"/>
            <a:ext cx="9145598" cy="121958"/>
          </a:xfrm>
          <a:custGeom>
            <a:avLst/>
            <a:gdLst>
              <a:gd name="connsiteX0" fmla="*/ 0 w 12191999"/>
              <a:gd name="connsiteY0" fmla="*/ 0 h 258418"/>
              <a:gd name="connsiteX1" fmla="*/ 12191999 w 12191999"/>
              <a:gd name="connsiteY1" fmla="*/ 0 h 258418"/>
              <a:gd name="connsiteX2" fmla="*/ 12191999 w 12191999"/>
              <a:gd name="connsiteY2" fmla="*/ 258418 h 258418"/>
              <a:gd name="connsiteX3" fmla="*/ 0 w 12191999"/>
              <a:gd name="connsiteY3" fmla="*/ 258418 h 258418"/>
              <a:gd name="connsiteX4" fmla="*/ 0 w 12191999"/>
              <a:gd name="connsiteY4" fmla="*/ 0 h 258418"/>
              <a:gd name="connsiteX0" fmla="*/ 0 w 12191999"/>
              <a:gd name="connsiteY0" fmla="*/ 60325 h 318743"/>
              <a:gd name="connsiteX1" fmla="*/ 12191999 w 12191999"/>
              <a:gd name="connsiteY1" fmla="*/ 0 h 318743"/>
              <a:gd name="connsiteX2" fmla="*/ 12191999 w 12191999"/>
              <a:gd name="connsiteY2" fmla="*/ 318743 h 318743"/>
              <a:gd name="connsiteX3" fmla="*/ 0 w 12191999"/>
              <a:gd name="connsiteY3" fmla="*/ 318743 h 318743"/>
              <a:gd name="connsiteX4" fmla="*/ 0 w 12191999"/>
              <a:gd name="connsiteY4" fmla="*/ 60325 h 318743"/>
              <a:gd name="connsiteX0" fmla="*/ 0 w 12191999"/>
              <a:gd name="connsiteY0" fmla="*/ 228600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228600 h 487018"/>
              <a:gd name="connsiteX0" fmla="*/ 0 w 12191999"/>
              <a:gd name="connsiteY0" fmla="*/ 435429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435429 h 487018"/>
              <a:gd name="connsiteX0" fmla="*/ 0 w 12191999"/>
              <a:gd name="connsiteY0" fmla="*/ 228601 h 280190"/>
              <a:gd name="connsiteX1" fmla="*/ 12181114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1999"/>
              <a:gd name="connsiteY0" fmla="*/ 228601 h 280190"/>
              <a:gd name="connsiteX1" fmla="*/ 12187622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4130"/>
              <a:gd name="connsiteY0" fmla="*/ 225347 h 276936"/>
              <a:gd name="connsiteX1" fmla="*/ 12194130 w 12194130"/>
              <a:gd name="connsiteY1" fmla="*/ 0 h 276936"/>
              <a:gd name="connsiteX2" fmla="*/ 12191999 w 12194130"/>
              <a:gd name="connsiteY2" fmla="*/ 276936 h 276936"/>
              <a:gd name="connsiteX3" fmla="*/ 0 w 12194130"/>
              <a:gd name="connsiteY3" fmla="*/ 276936 h 276936"/>
              <a:gd name="connsiteX4" fmla="*/ 0 w 12194130"/>
              <a:gd name="connsiteY4" fmla="*/ 225347 h 27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4130" h="276936">
                <a:moveTo>
                  <a:pt x="0" y="225347"/>
                </a:moveTo>
                <a:lnTo>
                  <a:pt x="12194130" y="0"/>
                </a:lnTo>
                <a:cubicBezTo>
                  <a:pt x="12193420" y="92312"/>
                  <a:pt x="12192709" y="184624"/>
                  <a:pt x="12191999" y="276936"/>
                </a:cubicBezTo>
                <a:lnTo>
                  <a:pt x="0" y="276936"/>
                </a:lnTo>
                <a:lnTo>
                  <a:pt x="0" y="22534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Rectangle 15"/>
          <p:cNvSpPr/>
          <p:nvPr/>
        </p:nvSpPr>
        <p:spPr>
          <a:xfrm flipH="1" flipV="1">
            <a:off x="-13716" y="911602"/>
            <a:ext cx="9157716" cy="121958"/>
          </a:xfrm>
          <a:custGeom>
            <a:avLst/>
            <a:gdLst>
              <a:gd name="connsiteX0" fmla="*/ 0 w 12191999"/>
              <a:gd name="connsiteY0" fmla="*/ 0 h 258418"/>
              <a:gd name="connsiteX1" fmla="*/ 12191999 w 12191999"/>
              <a:gd name="connsiteY1" fmla="*/ 0 h 258418"/>
              <a:gd name="connsiteX2" fmla="*/ 12191999 w 12191999"/>
              <a:gd name="connsiteY2" fmla="*/ 258418 h 258418"/>
              <a:gd name="connsiteX3" fmla="*/ 0 w 12191999"/>
              <a:gd name="connsiteY3" fmla="*/ 258418 h 258418"/>
              <a:gd name="connsiteX4" fmla="*/ 0 w 12191999"/>
              <a:gd name="connsiteY4" fmla="*/ 0 h 258418"/>
              <a:gd name="connsiteX0" fmla="*/ 0 w 12191999"/>
              <a:gd name="connsiteY0" fmla="*/ 60325 h 318743"/>
              <a:gd name="connsiteX1" fmla="*/ 12191999 w 12191999"/>
              <a:gd name="connsiteY1" fmla="*/ 0 h 318743"/>
              <a:gd name="connsiteX2" fmla="*/ 12191999 w 12191999"/>
              <a:gd name="connsiteY2" fmla="*/ 318743 h 318743"/>
              <a:gd name="connsiteX3" fmla="*/ 0 w 12191999"/>
              <a:gd name="connsiteY3" fmla="*/ 318743 h 318743"/>
              <a:gd name="connsiteX4" fmla="*/ 0 w 12191999"/>
              <a:gd name="connsiteY4" fmla="*/ 60325 h 318743"/>
              <a:gd name="connsiteX0" fmla="*/ 0 w 12191999"/>
              <a:gd name="connsiteY0" fmla="*/ 228600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228600 h 487018"/>
              <a:gd name="connsiteX0" fmla="*/ 0 w 12191999"/>
              <a:gd name="connsiteY0" fmla="*/ 435429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435429 h 487018"/>
              <a:gd name="connsiteX0" fmla="*/ 0 w 12191999"/>
              <a:gd name="connsiteY0" fmla="*/ 228601 h 280190"/>
              <a:gd name="connsiteX1" fmla="*/ 12181114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1999"/>
              <a:gd name="connsiteY0" fmla="*/ 228601 h 280190"/>
              <a:gd name="connsiteX1" fmla="*/ 12187622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4130"/>
              <a:gd name="connsiteY0" fmla="*/ 225347 h 276936"/>
              <a:gd name="connsiteX1" fmla="*/ 12194130 w 12194130"/>
              <a:gd name="connsiteY1" fmla="*/ 0 h 276936"/>
              <a:gd name="connsiteX2" fmla="*/ 12191999 w 12194130"/>
              <a:gd name="connsiteY2" fmla="*/ 276936 h 276936"/>
              <a:gd name="connsiteX3" fmla="*/ 0 w 12194130"/>
              <a:gd name="connsiteY3" fmla="*/ 276936 h 276936"/>
              <a:gd name="connsiteX4" fmla="*/ 0 w 12194130"/>
              <a:gd name="connsiteY4" fmla="*/ 225347 h 27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4130" h="276936">
                <a:moveTo>
                  <a:pt x="0" y="225347"/>
                </a:moveTo>
                <a:lnTo>
                  <a:pt x="12194130" y="0"/>
                </a:lnTo>
                <a:cubicBezTo>
                  <a:pt x="12193420" y="92312"/>
                  <a:pt x="12192709" y="184624"/>
                  <a:pt x="12191999" y="276936"/>
                </a:cubicBezTo>
                <a:lnTo>
                  <a:pt x="0" y="276936"/>
                </a:lnTo>
                <a:lnTo>
                  <a:pt x="0" y="22534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476875" y="1558529"/>
            <a:ext cx="7964091" cy="130805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  <a:lvl3pPr>
              <a:spcAft>
                <a:spcPts val="450"/>
              </a:spcAft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0392"/>
            <a:ext cx="9144000" cy="1068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-6857"/>
            <a:ext cx="7886700" cy="105851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headline</a:t>
            </a:r>
          </a:p>
        </p:txBody>
      </p:sp>
      <p:sp>
        <p:nvSpPr>
          <p:cNvPr id="8" name="Rectangle 15"/>
          <p:cNvSpPr/>
          <p:nvPr/>
        </p:nvSpPr>
        <p:spPr>
          <a:xfrm flipV="1">
            <a:off x="-1598" y="1089207"/>
            <a:ext cx="9145598" cy="207702"/>
          </a:xfrm>
          <a:custGeom>
            <a:avLst/>
            <a:gdLst>
              <a:gd name="connsiteX0" fmla="*/ 0 w 12191999"/>
              <a:gd name="connsiteY0" fmla="*/ 0 h 258418"/>
              <a:gd name="connsiteX1" fmla="*/ 12191999 w 12191999"/>
              <a:gd name="connsiteY1" fmla="*/ 0 h 258418"/>
              <a:gd name="connsiteX2" fmla="*/ 12191999 w 12191999"/>
              <a:gd name="connsiteY2" fmla="*/ 258418 h 258418"/>
              <a:gd name="connsiteX3" fmla="*/ 0 w 12191999"/>
              <a:gd name="connsiteY3" fmla="*/ 258418 h 258418"/>
              <a:gd name="connsiteX4" fmla="*/ 0 w 12191999"/>
              <a:gd name="connsiteY4" fmla="*/ 0 h 258418"/>
              <a:gd name="connsiteX0" fmla="*/ 0 w 12191999"/>
              <a:gd name="connsiteY0" fmla="*/ 60325 h 318743"/>
              <a:gd name="connsiteX1" fmla="*/ 12191999 w 12191999"/>
              <a:gd name="connsiteY1" fmla="*/ 0 h 318743"/>
              <a:gd name="connsiteX2" fmla="*/ 12191999 w 12191999"/>
              <a:gd name="connsiteY2" fmla="*/ 318743 h 318743"/>
              <a:gd name="connsiteX3" fmla="*/ 0 w 12191999"/>
              <a:gd name="connsiteY3" fmla="*/ 318743 h 318743"/>
              <a:gd name="connsiteX4" fmla="*/ 0 w 12191999"/>
              <a:gd name="connsiteY4" fmla="*/ 60325 h 318743"/>
              <a:gd name="connsiteX0" fmla="*/ 0 w 12191999"/>
              <a:gd name="connsiteY0" fmla="*/ 228600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228600 h 487018"/>
              <a:gd name="connsiteX0" fmla="*/ 0 w 12191999"/>
              <a:gd name="connsiteY0" fmla="*/ 435429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435429 h 487018"/>
              <a:gd name="connsiteX0" fmla="*/ 0 w 12191999"/>
              <a:gd name="connsiteY0" fmla="*/ 228601 h 280190"/>
              <a:gd name="connsiteX1" fmla="*/ 12181114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1999"/>
              <a:gd name="connsiteY0" fmla="*/ 228601 h 280190"/>
              <a:gd name="connsiteX1" fmla="*/ 12187622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4130"/>
              <a:gd name="connsiteY0" fmla="*/ 225347 h 276936"/>
              <a:gd name="connsiteX1" fmla="*/ 12194130 w 12194130"/>
              <a:gd name="connsiteY1" fmla="*/ 0 h 276936"/>
              <a:gd name="connsiteX2" fmla="*/ 12191999 w 12194130"/>
              <a:gd name="connsiteY2" fmla="*/ 276936 h 276936"/>
              <a:gd name="connsiteX3" fmla="*/ 0 w 12194130"/>
              <a:gd name="connsiteY3" fmla="*/ 276936 h 276936"/>
              <a:gd name="connsiteX4" fmla="*/ 0 w 12194130"/>
              <a:gd name="connsiteY4" fmla="*/ 225347 h 27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4130" h="276936">
                <a:moveTo>
                  <a:pt x="0" y="225347"/>
                </a:moveTo>
                <a:lnTo>
                  <a:pt x="12194130" y="0"/>
                </a:lnTo>
                <a:cubicBezTo>
                  <a:pt x="12193420" y="92312"/>
                  <a:pt x="12192709" y="184624"/>
                  <a:pt x="12191999" y="276936"/>
                </a:cubicBezTo>
                <a:lnTo>
                  <a:pt x="0" y="276936"/>
                </a:lnTo>
                <a:lnTo>
                  <a:pt x="0" y="22534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Rectangle 15"/>
          <p:cNvSpPr/>
          <p:nvPr/>
        </p:nvSpPr>
        <p:spPr>
          <a:xfrm flipH="1" flipV="1">
            <a:off x="-13716" y="1058518"/>
            <a:ext cx="9157716" cy="207702"/>
          </a:xfrm>
          <a:custGeom>
            <a:avLst/>
            <a:gdLst>
              <a:gd name="connsiteX0" fmla="*/ 0 w 12191999"/>
              <a:gd name="connsiteY0" fmla="*/ 0 h 258418"/>
              <a:gd name="connsiteX1" fmla="*/ 12191999 w 12191999"/>
              <a:gd name="connsiteY1" fmla="*/ 0 h 258418"/>
              <a:gd name="connsiteX2" fmla="*/ 12191999 w 12191999"/>
              <a:gd name="connsiteY2" fmla="*/ 258418 h 258418"/>
              <a:gd name="connsiteX3" fmla="*/ 0 w 12191999"/>
              <a:gd name="connsiteY3" fmla="*/ 258418 h 258418"/>
              <a:gd name="connsiteX4" fmla="*/ 0 w 12191999"/>
              <a:gd name="connsiteY4" fmla="*/ 0 h 258418"/>
              <a:gd name="connsiteX0" fmla="*/ 0 w 12191999"/>
              <a:gd name="connsiteY0" fmla="*/ 60325 h 318743"/>
              <a:gd name="connsiteX1" fmla="*/ 12191999 w 12191999"/>
              <a:gd name="connsiteY1" fmla="*/ 0 h 318743"/>
              <a:gd name="connsiteX2" fmla="*/ 12191999 w 12191999"/>
              <a:gd name="connsiteY2" fmla="*/ 318743 h 318743"/>
              <a:gd name="connsiteX3" fmla="*/ 0 w 12191999"/>
              <a:gd name="connsiteY3" fmla="*/ 318743 h 318743"/>
              <a:gd name="connsiteX4" fmla="*/ 0 w 12191999"/>
              <a:gd name="connsiteY4" fmla="*/ 60325 h 318743"/>
              <a:gd name="connsiteX0" fmla="*/ 0 w 12191999"/>
              <a:gd name="connsiteY0" fmla="*/ 228600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228600 h 487018"/>
              <a:gd name="connsiteX0" fmla="*/ 0 w 12191999"/>
              <a:gd name="connsiteY0" fmla="*/ 435429 h 487018"/>
              <a:gd name="connsiteX1" fmla="*/ 12191999 w 12191999"/>
              <a:gd name="connsiteY1" fmla="*/ 0 h 487018"/>
              <a:gd name="connsiteX2" fmla="*/ 12191999 w 12191999"/>
              <a:gd name="connsiteY2" fmla="*/ 487018 h 487018"/>
              <a:gd name="connsiteX3" fmla="*/ 0 w 12191999"/>
              <a:gd name="connsiteY3" fmla="*/ 487018 h 487018"/>
              <a:gd name="connsiteX4" fmla="*/ 0 w 12191999"/>
              <a:gd name="connsiteY4" fmla="*/ 435429 h 487018"/>
              <a:gd name="connsiteX0" fmla="*/ 0 w 12191999"/>
              <a:gd name="connsiteY0" fmla="*/ 228601 h 280190"/>
              <a:gd name="connsiteX1" fmla="*/ 12181114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1999"/>
              <a:gd name="connsiteY0" fmla="*/ 228601 h 280190"/>
              <a:gd name="connsiteX1" fmla="*/ 12187622 w 12191999"/>
              <a:gd name="connsiteY1" fmla="*/ 0 h 280190"/>
              <a:gd name="connsiteX2" fmla="*/ 12191999 w 12191999"/>
              <a:gd name="connsiteY2" fmla="*/ 280190 h 280190"/>
              <a:gd name="connsiteX3" fmla="*/ 0 w 12191999"/>
              <a:gd name="connsiteY3" fmla="*/ 280190 h 280190"/>
              <a:gd name="connsiteX4" fmla="*/ 0 w 12191999"/>
              <a:gd name="connsiteY4" fmla="*/ 228601 h 280190"/>
              <a:gd name="connsiteX0" fmla="*/ 0 w 12194130"/>
              <a:gd name="connsiteY0" fmla="*/ 225347 h 276936"/>
              <a:gd name="connsiteX1" fmla="*/ 12194130 w 12194130"/>
              <a:gd name="connsiteY1" fmla="*/ 0 h 276936"/>
              <a:gd name="connsiteX2" fmla="*/ 12191999 w 12194130"/>
              <a:gd name="connsiteY2" fmla="*/ 276936 h 276936"/>
              <a:gd name="connsiteX3" fmla="*/ 0 w 12194130"/>
              <a:gd name="connsiteY3" fmla="*/ 276936 h 276936"/>
              <a:gd name="connsiteX4" fmla="*/ 0 w 12194130"/>
              <a:gd name="connsiteY4" fmla="*/ 225347 h 27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4130" h="276936">
                <a:moveTo>
                  <a:pt x="0" y="225347"/>
                </a:moveTo>
                <a:lnTo>
                  <a:pt x="12194130" y="0"/>
                </a:lnTo>
                <a:cubicBezTo>
                  <a:pt x="12193420" y="92312"/>
                  <a:pt x="12192709" y="184624"/>
                  <a:pt x="12191999" y="276936"/>
                </a:cubicBezTo>
                <a:lnTo>
                  <a:pt x="0" y="276936"/>
                </a:lnTo>
                <a:lnTo>
                  <a:pt x="0" y="22534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5" hasCustomPrompt="1"/>
          </p:nvPr>
        </p:nvSpPr>
        <p:spPr>
          <a:xfrm>
            <a:off x="5026819" y="1537747"/>
            <a:ext cx="3488531" cy="27608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pPr lvl="0"/>
            <a:r>
              <a:rPr lang="en-US" dirty="0"/>
              <a:t>Click on media icon or drag an object here</a:t>
            </a:r>
          </a:p>
        </p:txBody>
      </p:sp>
      <p:sp>
        <p:nvSpPr>
          <p:cNvPr id="10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628650" y="1537747"/>
            <a:ext cx="3782832" cy="121623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BA8F7C9-1DEB-ED4B-90C3-DF94BB69BF6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ngl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0392"/>
            <a:ext cx="9144000" cy="9322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845929" y="921895"/>
            <a:ext cx="5298071" cy="4232460"/>
          </a:xfrm>
          <a:custGeom>
            <a:avLst/>
            <a:gdLst>
              <a:gd name="connsiteX0" fmla="*/ 0 w 10541937"/>
              <a:gd name="connsiteY0" fmla="*/ 0 h 5270968"/>
              <a:gd name="connsiteX1" fmla="*/ 10541937 w 10541937"/>
              <a:gd name="connsiteY1" fmla="*/ 0 h 5270968"/>
              <a:gd name="connsiteX2" fmla="*/ 5270969 w 10541937"/>
              <a:gd name="connsiteY2" fmla="*/ 5270968 h 5270968"/>
              <a:gd name="connsiteX0" fmla="*/ 0 w 10541937"/>
              <a:gd name="connsiteY0" fmla="*/ 0 h 5270968"/>
              <a:gd name="connsiteX1" fmla="*/ 10541937 w 10541937"/>
              <a:gd name="connsiteY1" fmla="*/ 0 h 5270968"/>
              <a:gd name="connsiteX2" fmla="*/ 5270969 w 10541937"/>
              <a:gd name="connsiteY2" fmla="*/ 5270968 h 5270968"/>
              <a:gd name="connsiteX3" fmla="*/ 91440 w 10541937"/>
              <a:gd name="connsiteY3" fmla="*/ 91440 h 5270968"/>
              <a:gd name="connsiteX0" fmla="*/ 0 w 10565640"/>
              <a:gd name="connsiteY0" fmla="*/ 0 h 580981"/>
              <a:gd name="connsiteX1" fmla="*/ 10541937 w 10565640"/>
              <a:gd name="connsiteY1" fmla="*/ 0 h 580981"/>
              <a:gd name="connsiteX2" fmla="*/ 10565640 w 10565640"/>
              <a:gd name="connsiteY2" fmla="*/ 580981 h 580981"/>
              <a:gd name="connsiteX3" fmla="*/ 91440 w 10565640"/>
              <a:gd name="connsiteY3" fmla="*/ 91440 h 580981"/>
              <a:gd name="connsiteX0" fmla="*/ 0 w 10565640"/>
              <a:gd name="connsiteY0" fmla="*/ 0 h 4459807"/>
              <a:gd name="connsiteX1" fmla="*/ 10541937 w 10565640"/>
              <a:gd name="connsiteY1" fmla="*/ 0 h 4459807"/>
              <a:gd name="connsiteX2" fmla="*/ 10565640 w 10565640"/>
              <a:gd name="connsiteY2" fmla="*/ 4459807 h 4459807"/>
              <a:gd name="connsiteX3" fmla="*/ 91440 w 10565640"/>
              <a:gd name="connsiteY3" fmla="*/ 91440 h 4459807"/>
              <a:gd name="connsiteX0" fmla="*/ 0 w 11391550"/>
              <a:gd name="connsiteY0" fmla="*/ 0 h 4489304"/>
              <a:gd name="connsiteX1" fmla="*/ 10541937 w 11391550"/>
              <a:gd name="connsiteY1" fmla="*/ 0 h 4489304"/>
              <a:gd name="connsiteX2" fmla="*/ 11391550 w 11391550"/>
              <a:gd name="connsiteY2" fmla="*/ 4489304 h 4489304"/>
              <a:gd name="connsiteX3" fmla="*/ 91440 w 11391550"/>
              <a:gd name="connsiteY3" fmla="*/ 91440 h 4489304"/>
              <a:gd name="connsiteX0" fmla="*/ 0 w 11391550"/>
              <a:gd name="connsiteY0" fmla="*/ 0 h 4489304"/>
              <a:gd name="connsiteX1" fmla="*/ 11338350 w 11391550"/>
              <a:gd name="connsiteY1" fmla="*/ 0 h 4489304"/>
              <a:gd name="connsiteX2" fmla="*/ 11391550 w 11391550"/>
              <a:gd name="connsiteY2" fmla="*/ 4489304 h 4489304"/>
              <a:gd name="connsiteX3" fmla="*/ 91440 w 11391550"/>
              <a:gd name="connsiteY3" fmla="*/ 91440 h 4489304"/>
              <a:gd name="connsiteX0" fmla="*/ 0 w 11376802"/>
              <a:gd name="connsiteY0" fmla="*/ 0 h 4504053"/>
              <a:gd name="connsiteX1" fmla="*/ 11338350 w 11376802"/>
              <a:gd name="connsiteY1" fmla="*/ 0 h 4504053"/>
              <a:gd name="connsiteX2" fmla="*/ 11376802 w 11376802"/>
              <a:gd name="connsiteY2" fmla="*/ 4504053 h 4504053"/>
              <a:gd name="connsiteX3" fmla="*/ 91440 w 11376802"/>
              <a:gd name="connsiteY3" fmla="*/ 91440 h 4504053"/>
              <a:gd name="connsiteX0" fmla="*/ 0 w 11347305"/>
              <a:gd name="connsiteY0" fmla="*/ 0 h 4518802"/>
              <a:gd name="connsiteX1" fmla="*/ 11338350 w 11347305"/>
              <a:gd name="connsiteY1" fmla="*/ 0 h 4518802"/>
              <a:gd name="connsiteX2" fmla="*/ 11347305 w 11347305"/>
              <a:gd name="connsiteY2" fmla="*/ 4518802 h 4518802"/>
              <a:gd name="connsiteX3" fmla="*/ 91440 w 11347305"/>
              <a:gd name="connsiteY3" fmla="*/ 91440 h 4518802"/>
              <a:gd name="connsiteX0" fmla="*/ 0 w 11347305"/>
              <a:gd name="connsiteY0" fmla="*/ 0 h 6860220"/>
              <a:gd name="connsiteX1" fmla="*/ 11338350 w 11347305"/>
              <a:gd name="connsiteY1" fmla="*/ 0 h 6860220"/>
              <a:gd name="connsiteX2" fmla="*/ 11347305 w 11347305"/>
              <a:gd name="connsiteY2" fmla="*/ 6860220 h 6860220"/>
              <a:gd name="connsiteX3" fmla="*/ 91440 w 11347305"/>
              <a:gd name="connsiteY3" fmla="*/ 91440 h 6860220"/>
              <a:gd name="connsiteX0" fmla="*/ 0 w 11347305"/>
              <a:gd name="connsiteY0" fmla="*/ 0 h 6860220"/>
              <a:gd name="connsiteX1" fmla="*/ 11338350 w 11347305"/>
              <a:gd name="connsiteY1" fmla="*/ 0 h 6860220"/>
              <a:gd name="connsiteX2" fmla="*/ 11347305 w 11347305"/>
              <a:gd name="connsiteY2" fmla="*/ 6860220 h 6860220"/>
              <a:gd name="connsiteX3" fmla="*/ 91440 w 11347305"/>
              <a:gd name="connsiteY3" fmla="*/ 91440 h 6860220"/>
              <a:gd name="connsiteX0" fmla="*/ 0 w 11347305"/>
              <a:gd name="connsiteY0" fmla="*/ 0 h 6860220"/>
              <a:gd name="connsiteX1" fmla="*/ 11338350 w 11347305"/>
              <a:gd name="connsiteY1" fmla="*/ 0 h 6860220"/>
              <a:gd name="connsiteX2" fmla="*/ 11347305 w 11347305"/>
              <a:gd name="connsiteY2" fmla="*/ 6860220 h 6860220"/>
              <a:gd name="connsiteX3" fmla="*/ 91440 w 11347305"/>
              <a:gd name="connsiteY3" fmla="*/ 91440 h 6860220"/>
              <a:gd name="connsiteX0" fmla="*/ 0 w 11347305"/>
              <a:gd name="connsiteY0" fmla="*/ 0 h 6860220"/>
              <a:gd name="connsiteX1" fmla="*/ 11338350 w 11347305"/>
              <a:gd name="connsiteY1" fmla="*/ 0 h 6860220"/>
              <a:gd name="connsiteX2" fmla="*/ 11347305 w 11347305"/>
              <a:gd name="connsiteY2" fmla="*/ 6860220 h 6860220"/>
              <a:gd name="connsiteX3" fmla="*/ 91440 w 11347305"/>
              <a:gd name="connsiteY3" fmla="*/ 91440 h 6860220"/>
              <a:gd name="connsiteX0" fmla="*/ 0 w 11347305"/>
              <a:gd name="connsiteY0" fmla="*/ 0 h 6860220"/>
              <a:gd name="connsiteX1" fmla="*/ 11338350 w 11347305"/>
              <a:gd name="connsiteY1" fmla="*/ 0 h 6860220"/>
              <a:gd name="connsiteX2" fmla="*/ 11347305 w 11347305"/>
              <a:gd name="connsiteY2" fmla="*/ 6860220 h 6860220"/>
              <a:gd name="connsiteX3" fmla="*/ 91440 w 11347305"/>
              <a:gd name="connsiteY3" fmla="*/ 91440 h 6860220"/>
              <a:gd name="connsiteX4" fmla="*/ 0 w 11347305"/>
              <a:gd name="connsiteY4" fmla="*/ 0 h 6860220"/>
              <a:gd name="connsiteX0" fmla="*/ 0 w 11347305"/>
              <a:gd name="connsiteY0" fmla="*/ 0 h 6860220"/>
              <a:gd name="connsiteX1" fmla="*/ 11338350 w 11347305"/>
              <a:gd name="connsiteY1" fmla="*/ 0 h 6860220"/>
              <a:gd name="connsiteX2" fmla="*/ 11347305 w 11347305"/>
              <a:gd name="connsiteY2" fmla="*/ 6860220 h 6860220"/>
              <a:gd name="connsiteX3" fmla="*/ 468630 w 11347305"/>
              <a:gd name="connsiteY3" fmla="*/ 445770 h 6860220"/>
              <a:gd name="connsiteX4" fmla="*/ 0 w 11347305"/>
              <a:gd name="connsiteY4" fmla="*/ 0 h 6860220"/>
              <a:gd name="connsiteX0" fmla="*/ 0 w 11347305"/>
              <a:gd name="connsiteY0" fmla="*/ 0 h 6860220"/>
              <a:gd name="connsiteX1" fmla="*/ 11338350 w 11347305"/>
              <a:gd name="connsiteY1" fmla="*/ 0 h 6860220"/>
              <a:gd name="connsiteX2" fmla="*/ 11347305 w 11347305"/>
              <a:gd name="connsiteY2" fmla="*/ 6860220 h 6860220"/>
              <a:gd name="connsiteX3" fmla="*/ 0 w 11347305"/>
              <a:gd name="connsiteY3" fmla="*/ 0 h 6860220"/>
              <a:gd name="connsiteX0" fmla="*/ 0 w 11347305"/>
              <a:gd name="connsiteY0" fmla="*/ 13 h 6860233"/>
              <a:gd name="connsiteX1" fmla="*/ 11338350 w 11347305"/>
              <a:gd name="connsiteY1" fmla="*/ 13 h 6860233"/>
              <a:gd name="connsiteX2" fmla="*/ 11347305 w 11347305"/>
              <a:gd name="connsiteY2" fmla="*/ 6860233 h 6860233"/>
              <a:gd name="connsiteX3" fmla="*/ 0 w 11347305"/>
              <a:gd name="connsiteY3" fmla="*/ 13 h 6860233"/>
              <a:gd name="connsiteX0" fmla="*/ 0 w 11335875"/>
              <a:gd name="connsiteY0" fmla="*/ 22860 h 6860220"/>
              <a:gd name="connsiteX1" fmla="*/ 11326920 w 11335875"/>
              <a:gd name="connsiteY1" fmla="*/ 0 h 6860220"/>
              <a:gd name="connsiteX2" fmla="*/ 11335875 w 11335875"/>
              <a:gd name="connsiteY2" fmla="*/ 6860220 h 6860220"/>
              <a:gd name="connsiteX3" fmla="*/ 0 w 11335875"/>
              <a:gd name="connsiteY3" fmla="*/ 22860 h 6860220"/>
              <a:gd name="connsiteX0" fmla="*/ 0 w 11335875"/>
              <a:gd name="connsiteY0" fmla="*/ 22860 h 6860220"/>
              <a:gd name="connsiteX1" fmla="*/ 11326920 w 11335875"/>
              <a:gd name="connsiteY1" fmla="*/ 0 h 6860220"/>
              <a:gd name="connsiteX2" fmla="*/ 11335875 w 11335875"/>
              <a:gd name="connsiteY2" fmla="*/ 6860220 h 6860220"/>
              <a:gd name="connsiteX3" fmla="*/ 0 w 11335875"/>
              <a:gd name="connsiteY3" fmla="*/ 22860 h 6860220"/>
              <a:gd name="connsiteX0" fmla="*/ 14876 w 11350751"/>
              <a:gd name="connsiteY0" fmla="*/ 22860 h 7171445"/>
              <a:gd name="connsiteX1" fmla="*/ 11341796 w 11350751"/>
              <a:gd name="connsiteY1" fmla="*/ 0 h 7171445"/>
              <a:gd name="connsiteX2" fmla="*/ 11350751 w 11350751"/>
              <a:gd name="connsiteY2" fmla="*/ 6860220 h 7171445"/>
              <a:gd name="connsiteX3" fmla="*/ 8988551 w 11350751"/>
              <a:gd name="connsiteY3" fmla="*/ 5396324 h 7171445"/>
              <a:gd name="connsiteX4" fmla="*/ 14876 w 11350751"/>
              <a:gd name="connsiteY4" fmla="*/ 22860 h 7171445"/>
              <a:gd name="connsiteX0" fmla="*/ 20146 w 11356021"/>
              <a:gd name="connsiteY0" fmla="*/ 22860 h 7627460"/>
              <a:gd name="connsiteX1" fmla="*/ 11347066 w 11356021"/>
              <a:gd name="connsiteY1" fmla="*/ 0 h 7627460"/>
              <a:gd name="connsiteX2" fmla="*/ 11356021 w 11356021"/>
              <a:gd name="connsiteY2" fmla="*/ 6860220 h 7627460"/>
              <a:gd name="connsiteX3" fmla="*/ 6959281 w 11356021"/>
              <a:gd name="connsiteY3" fmla="*/ 6860220 h 7627460"/>
              <a:gd name="connsiteX4" fmla="*/ 20146 w 11356021"/>
              <a:gd name="connsiteY4" fmla="*/ 22860 h 7627460"/>
              <a:gd name="connsiteX0" fmla="*/ 20146 w 11356021"/>
              <a:gd name="connsiteY0" fmla="*/ 22860 h 7291655"/>
              <a:gd name="connsiteX1" fmla="*/ 11347066 w 11356021"/>
              <a:gd name="connsiteY1" fmla="*/ 0 h 7291655"/>
              <a:gd name="connsiteX2" fmla="*/ 11356021 w 11356021"/>
              <a:gd name="connsiteY2" fmla="*/ 6860220 h 7291655"/>
              <a:gd name="connsiteX3" fmla="*/ 6959281 w 11356021"/>
              <a:gd name="connsiteY3" fmla="*/ 6860220 h 7291655"/>
              <a:gd name="connsiteX4" fmla="*/ 20146 w 11356021"/>
              <a:gd name="connsiteY4" fmla="*/ 22860 h 7291655"/>
              <a:gd name="connsiteX0" fmla="*/ 20146 w 11356021"/>
              <a:gd name="connsiteY0" fmla="*/ 22860 h 7261230"/>
              <a:gd name="connsiteX1" fmla="*/ 11347066 w 11356021"/>
              <a:gd name="connsiteY1" fmla="*/ 0 h 7261230"/>
              <a:gd name="connsiteX2" fmla="*/ 11356021 w 11356021"/>
              <a:gd name="connsiteY2" fmla="*/ 6860220 h 7261230"/>
              <a:gd name="connsiteX3" fmla="*/ 6959281 w 11356021"/>
              <a:gd name="connsiteY3" fmla="*/ 6860220 h 7261230"/>
              <a:gd name="connsiteX4" fmla="*/ 20146 w 11356021"/>
              <a:gd name="connsiteY4" fmla="*/ 22860 h 7261230"/>
              <a:gd name="connsiteX0" fmla="*/ 20146 w 11356021"/>
              <a:gd name="connsiteY0" fmla="*/ 22860 h 6860807"/>
              <a:gd name="connsiteX1" fmla="*/ 11347066 w 11356021"/>
              <a:gd name="connsiteY1" fmla="*/ 0 h 6860807"/>
              <a:gd name="connsiteX2" fmla="*/ 11356021 w 11356021"/>
              <a:gd name="connsiteY2" fmla="*/ 6860220 h 6860807"/>
              <a:gd name="connsiteX3" fmla="*/ 6959281 w 11356021"/>
              <a:gd name="connsiteY3" fmla="*/ 6860220 h 6860807"/>
              <a:gd name="connsiteX4" fmla="*/ 20146 w 11356021"/>
              <a:gd name="connsiteY4" fmla="*/ 22860 h 6860807"/>
              <a:gd name="connsiteX0" fmla="*/ 20146 w 11356021"/>
              <a:gd name="connsiteY0" fmla="*/ 22860 h 6860221"/>
              <a:gd name="connsiteX1" fmla="*/ 11347066 w 11356021"/>
              <a:gd name="connsiteY1" fmla="*/ 0 h 6860221"/>
              <a:gd name="connsiteX2" fmla="*/ 11356021 w 11356021"/>
              <a:gd name="connsiteY2" fmla="*/ 6860220 h 6860221"/>
              <a:gd name="connsiteX3" fmla="*/ 6959281 w 11356021"/>
              <a:gd name="connsiteY3" fmla="*/ 6831517 h 6860221"/>
              <a:gd name="connsiteX4" fmla="*/ 20146 w 11356021"/>
              <a:gd name="connsiteY4" fmla="*/ 22860 h 6860221"/>
              <a:gd name="connsiteX0" fmla="*/ 0 w 11335875"/>
              <a:gd name="connsiteY0" fmla="*/ 22860 h 6860220"/>
              <a:gd name="connsiteX1" fmla="*/ 11326920 w 11335875"/>
              <a:gd name="connsiteY1" fmla="*/ 0 h 6860220"/>
              <a:gd name="connsiteX2" fmla="*/ 11335875 w 11335875"/>
              <a:gd name="connsiteY2" fmla="*/ 6860220 h 6860220"/>
              <a:gd name="connsiteX3" fmla="*/ 6939135 w 11335875"/>
              <a:gd name="connsiteY3" fmla="*/ 6831517 h 6860220"/>
              <a:gd name="connsiteX4" fmla="*/ 0 w 11335875"/>
              <a:gd name="connsiteY4" fmla="*/ 22860 h 6860220"/>
              <a:gd name="connsiteX0" fmla="*/ 0 w 6455265"/>
              <a:gd name="connsiteY0" fmla="*/ 22860 h 6860220"/>
              <a:gd name="connsiteX1" fmla="*/ 6446310 w 6455265"/>
              <a:gd name="connsiteY1" fmla="*/ 0 h 6860220"/>
              <a:gd name="connsiteX2" fmla="*/ 6455265 w 6455265"/>
              <a:gd name="connsiteY2" fmla="*/ 6860220 h 6860220"/>
              <a:gd name="connsiteX3" fmla="*/ 2058525 w 6455265"/>
              <a:gd name="connsiteY3" fmla="*/ 6831517 h 6860220"/>
              <a:gd name="connsiteX4" fmla="*/ 0 w 6455265"/>
              <a:gd name="connsiteY4" fmla="*/ 22860 h 6860220"/>
              <a:gd name="connsiteX0" fmla="*/ 0 w 6455265"/>
              <a:gd name="connsiteY0" fmla="*/ 22860 h 6860220"/>
              <a:gd name="connsiteX1" fmla="*/ 6446310 w 6455265"/>
              <a:gd name="connsiteY1" fmla="*/ 0 h 6860220"/>
              <a:gd name="connsiteX2" fmla="*/ 6455265 w 6455265"/>
              <a:gd name="connsiteY2" fmla="*/ 6860220 h 6860220"/>
              <a:gd name="connsiteX3" fmla="*/ 2058525 w 6455265"/>
              <a:gd name="connsiteY3" fmla="*/ 6831517 h 6860220"/>
              <a:gd name="connsiteX4" fmla="*/ 0 w 6455265"/>
              <a:gd name="connsiteY4" fmla="*/ 22860 h 6860220"/>
              <a:gd name="connsiteX0" fmla="*/ 0 w 7026765"/>
              <a:gd name="connsiteY0" fmla="*/ 22860 h 6860220"/>
              <a:gd name="connsiteX1" fmla="*/ 7017810 w 7026765"/>
              <a:gd name="connsiteY1" fmla="*/ 0 h 6860220"/>
              <a:gd name="connsiteX2" fmla="*/ 7026765 w 7026765"/>
              <a:gd name="connsiteY2" fmla="*/ 6860220 h 6860220"/>
              <a:gd name="connsiteX3" fmla="*/ 2630025 w 7026765"/>
              <a:gd name="connsiteY3" fmla="*/ 6831517 h 6860220"/>
              <a:gd name="connsiteX4" fmla="*/ 0 w 7026765"/>
              <a:gd name="connsiteY4" fmla="*/ 22860 h 6860220"/>
              <a:gd name="connsiteX0" fmla="*/ 0 w 7026765"/>
              <a:gd name="connsiteY0" fmla="*/ 22860 h 6860220"/>
              <a:gd name="connsiteX1" fmla="*/ 7017810 w 7026765"/>
              <a:gd name="connsiteY1" fmla="*/ 0 h 6860220"/>
              <a:gd name="connsiteX2" fmla="*/ 7026765 w 7026765"/>
              <a:gd name="connsiteY2" fmla="*/ 6860220 h 6860220"/>
              <a:gd name="connsiteX3" fmla="*/ 2630025 w 7026765"/>
              <a:gd name="connsiteY3" fmla="*/ 6831517 h 6860220"/>
              <a:gd name="connsiteX4" fmla="*/ 0 w 7026765"/>
              <a:gd name="connsiteY4" fmla="*/ 22860 h 6860220"/>
              <a:gd name="connsiteX0" fmla="*/ 0 w 7026765"/>
              <a:gd name="connsiteY0" fmla="*/ 22860 h 6860220"/>
              <a:gd name="connsiteX1" fmla="*/ 7017810 w 7026765"/>
              <a:gd name="connsiteY1" fmla="*/ 0 h 6860220"/>
              <a:gd name="connsiteX2" fmla="*/ 7026765 w 7026765"/>
              <a:gd name="connsiteY2" fmla="*/ 6860220 h 6860220"/>
              <a:gd name="connsiteX3" fmla="*/ 2630025 w 7026765"/>
              <a:gd name="connsiteY3" fmla="*/ 6845869 h 6860220"/>
              <a:gd name="connsiteX4" fmla="*/ 0 w 7026765"/>
              <a:gd name="connsiteY4" fmla="*/ 22860 h 6860220"/>
              <a:gd name="connsiteX0" fmla="*/ 0 w 7026765"/>
              <a:gd name="connsiteY0" fmla="*/ 22860 h 6860809"/>
              <a:gd name="connsiteX1" fmla="*/ 7017810 w 7026765"/>
              <a:gd name="connsiteY1" fmla="*/ 0 h 6860809"/>
              <a:gd name="connsiteX2" fmla="*/ 7026765 w 7026765"/>
              <a:gd name="connsiteY2" fmla="*/ 6860220 h 6860809"/>
              <a:gd name="connsiteX3" fmla="*/ 2641455 w 7026765"/>
              <a:gd name="connsiteY3" fmla="*/ 6860221 h 6860809"/>
              <a:gd name="connsiteX4" fmla="*/ 0 w 7026765"/>
              <a:gd name="connsiteY4" fmla="*/ 22860 h 6860809"/>
              <a:gd name="connsiteX0" fmla="*/ 0 w 7026765"/>
              <a:gd name="connsiteY0" fmla="*/ 22860 h 6860809"/>
              <a:gd name="connsiteX1" fmla="*/ 7017810 w 7026765"/>
              <a:gd name="connsiteY1" fmla="*/ 0 h 6860809"/>
              <a:gd name="connsiteX2" fmla="*/ 7026765 w 7026765"/>
              <a:gd name="connsiteY2" fmla="*/ 6860220 h 6860809"/>
              <a:gd name="connsiteX3" fmla="*/ 2641455 w 7026765"/>
              <a:gd name="connsiteY3" fmla="*/ 6860221 h 6860809"/>
              <a:gd name="connsiteX4" fmla="*/ 0 w 7026765"/>
              <a:gd name="connsiteY4" fmla="*/ 22860 h 6860809"/>
              <a:gd name="connsiteX0" fmla="*/ 0 w 7026765"/>
              <a:gd name="connsiteY0" fmla="*/ 22860 h 6860220"/>
              <a:gd name="connsiteX1" fmla="*/ 7017810 w 7026765"/>
              <a:gd name="connsiteY1" fmla="*/ 0 h 6860220"/>
              <a:gd name="connsiteX2" fmla="*/ 7026765 w 7026765"/>
              <a:gd name="connsiteY2" fmla="*/ 6860220 h 6860220"/>
              <a:gd name="connsiteX3" fmla="*/ 2641455 w 7026765"/>
              <a:gd name="connsiteY3" fmla="*/ 6831518 h 6860220"/>
              <a:gd name="connsiteX4" fmla="*/ 0 w 7026765"/>
              <a:gd name="connsiteY4" fmla="*/ 22860 h 6860220"/>
              <a:gd name="connsiteX0" fmla="*/ 0 w 7026765"/>
              <a:gd name="connsiteY0" fmla="*/ 22860 h 6860220"/>
              <a:gd name="connsiteX1" fmla="*/ 7017810 w 7026765"/>
              <a:gd name="connsiteY1" fmla="*/ 0 h 6860220"/>
              <a:gd name="connsiteX2" fmla="*/ 7026765 w 7026765"/>
              <a:gd name="connsiteY2" fmla="*/ 6860220 h 6860220"/>
              <a:gd name="connsiteX3" fmla="*/ 2641455 w 7026765"/>
              <a:gd name="connsiteY3" fmla="*/ 6831518 h 6860220"/>
              <a:gd name="connsiteX4" fmla="*/ 0 w 7026765"/>
              <a:gd name="connsiteY4" fmla="*/ 22860 h 6860220"/>
              <a:gd name="connsiteX0" fmla="*/ 0 w 7026765"/>
              <a:gd name="connsiteY0" fmla="*/ 22860 h 6870522"/>
              <a:gd name="connsiteX1" fmla="*/ 7017810 w 7026765"/>
              <a:gd name="connsiteY1" fmla="*/ 0 h 6870522"/>
              <a:gd name="connsiteX2" fmla="*/ 7026765 w 7026765"/>
              <a:gd name="connsiteY2" fmla="*/ 6860220 h 6870522"/>
              <a:gd name="connsiteX3" fmla="*/ 2641455 w 7026765"/>
              <a:gd name="connsiteY3" fmla="*/ 6870047 h 6870522"/>
              <a:gd name="connsiteX4" fmla="*/ 0 w 7026765"/>
              <a:gd name="connsiteY4" fmla="*/ 22860 h 6870522"/>
              <a:gd name="connsiteX0" fmla="*/ 0 w 7026765"/>
              <a:gd name="connsiteY0" fmla="*/ 22860 h 6862902"/>
              <a:gd name="connsiteX1" fmla="*/ 7017810 w 7026765"/>
              <a:gd name="connsiteY1" fmla="*/ 0 h 6862902"/>
              <a:gd name="connsiteX2" fmla="*/ 7026765 w 7026765"/>
              <a:gd name="connsiteY2" fmla="*/ 6860220 h 6862902"/>
              <a:gd name="connsiteX3" fmla="*/ 2647592 w 7026765"/>
              <a:gd name="connsiteY3" fmla="*/ 6862343 h 6862902"/>
              <a:gd name="connsiteX4" fmla="*/ 0 w 7026765"/>
              <a:gd name="connsiteY4" fmla="*/ 22860 h 6862902"/>
              <a:gd name="connsiteX0" fmla="*/ 0 w 7026765"/>
              <a:gd name="connsiteY0" fmla="*/ 22860 h 7335993"/>
              <a:gd name="connsiteX1" fmla="*/ 7017810 w 7026765"/>
              <a:gd name="connsiteY1" fmla="*/ 0 h 7335993"/>
              <a:gd name="connsiteX2" fmla="*/ 7026765 w 7026765"/>
              <a:gd name="connsiteY2" fmla="*/ 6860220 h 7335993"/>
              <a:gd name="connsiteX3" fmla="*/ 3621980 w 7026765"/>
              <a:gd name="connsiteY3" fmla="*/ 6733079 h 7335993"/>
              <a:gd name="connsiteX4" fmla="*/ 2647592 w 7026765"/>
              <a:gd name="connsiteY4" fmla="*/ 6862343 h 7335993"/>
              <a:gd name="connsiteX5" fmla="*/ 0 w 7026765"/>
              <a:gd name="connsiteY5" fmla="*/ 22860 h 7335993"/>
              <a:gd name="connsiteX0" fmla="*/ 0 w 7026765"/>
              <a:gd name="connsiteY0" fmla="*/ 22860 h 7717513"/>
              <a:gd name="connsiteX1" fmla="*/ 7017810 w 7026765"/>
              <a:gd name="connsiteY1" fmla="*/ 0 h 7717513"/>
              <a:gd name="connsiteX2" fmla="*/ 7026765 w 7026765"/>
              <a:gd name="connsiteY2" fmla="*/ 6860220 h 7717513"/>
              <a:gd name="connsiteX3" fmla="*/ 2647592 w 7026765"/>
              <a:gd name="connsiteY3" fmla="*/ 6862343 h 7717513"/>
              <a:gd name="connsiteX4" fmla="*/ 0 w 7026765"/>
              <a:gd name="connsiteY4" fmla="*/ 22860 h 7717513"/>
              <a:gd name="connsiteX0" fmla="*/ 0 w 7026765"/>
              <a:gd name="connsiteY0" fmla="*/ 22860 h 7370943"/>
              <a:gd name="connsiteX1" fmla="*/ 7017810 w 7026765"/>
              <a:gd name="connsiteY1" fmla="*/ 0 h 7370943"/>
              <a:gd name="connsiteX2" fmla="*/ 7026765 w 7026765"/>
              <a:gd name="connsiteY2" fmla="*/ 6860220 h 7370943"/>
              <a:gd name="connsiteX3" fmla="*/ 2647592 w 7026765"/>
              <a:gd name="connsiteY3" fmla="*/ 6862343 h 7370943"/>
              <a:gd name="connsiteX4" fmla="*/ 0 w 7026765"/>
              <a:gd name="connsiteY4" fmla="*/ 22860 h 7370943"/>
              <a:gd name="connsiteX0" fmla="*/ 0 w 7026765"/>
              <a:gd name="connsiteY0" fmla="*/ 22860 h 6869061"/>
              <a:gd name="connsiteX1" fmla="*/ 7017810 w 7026765"/>
              <a:gd name="connsiteY1" fmla="*/ 0 h 6869061"/>
              <a:gd name="connsiteX2" fmla="*/ 7026765 w 7026765"/>
              <a:gd name="connsiteY2" fmla="*/ 6860220 h 6869061"/>
              <a:gd name="connsiteX3" fmla="*/ 2647592 w 7026765"/>
              <a:gd name="connsiteY3" fmla="*/ 6862343 h 6869061"/>
              <a:gd name="connsiteX4" fmla="*/ 0 w 7026765"/>
              <a:gd name="connsiteY4" fmla="*/ 22860 h 6869061"/>
              <a:gd name="connsiteX0" fmla="*/ 0 w 7034286"/>
              <a:gd name="connsiteY0" fmla="*/ 12517 h 6858718"/>
              <a:gd name="connsiteX1" fmla="*/ 7034286 w 7034286"/>
              <a:gd name="connsiteY1" fmla="*/ 0 h 6858718"/>
              <a:gd name="connsiteX2" fmla="*/ 7026765 w 7034286"/>
              <a:gd name="connsiteY2" fmla="*/ 6849877 h 6858718"/>
              <a:gd name="connsiteX3" fmla="*/ 2647592 w 7034286"/>
              <a:gd name="connsiteY3" fmla="*/ 6852000 h 6858718"/>
              <a:gd name="connsiteX4" fmla="*/ 0 w 7034286"/>
              <a:gd name="connsiteY4" fmla="*/ 12517 h 6858718"/>
              <a:gd name="connsiteX0" fmla="*/ 0 w 7067954"/>
              <a:gd name="connsiteY0" fmla="*/ 12517 h 6860221"/>
              <a:gd name="connsiteX1" fmla="*/ 7034286 w 7067954"/>
              <a:gd name="connsiteY1" fmla="*/ 0 h 6860221"/>
              <a:gd name="connsiteX2" fmla="*/ 7067954 w 7067954"/>
              <a:gd name="connsiteY2" fmla="*/ 6860221 h 6860221"/>
              <a:gd name="connsiteX3" fmla="*/ 2647592 w 7067954"/>
              <a:gd name="connsiteY3" fmla="*/ 6852000 h 6860221"/>
              <a:gd name="connsiteX4" fmla="*/ 0 w 7067954"/>
              <a:gd name="connsiteY4" fmla="*/ 12517 h 6860221"/>
              <a:gd name="connsiteX0" fmla="*/ 0 w 7067954"/>
              <a:gd name="connsiteY0" fmla="*/ 12517 h 6864805"/>
              <a:gd name="connsiteX1" fmla="*/ 7034286 w 7067954"/>
              <a:gd name="connsiteY1" fmla="*/ 0 h 6864805"/>
              <a:gd name="connsiteX2" fmla="*/ 7067954 w 7067954"/>
              <a:gd name="connsiteY2" fmla="*/ 6860221 h 6864805"/>
              <a:gd name="connsiteX3" fmla="*/ 2650992 w 7067954"/>
              <a:gd name="connsiteY3" fmla="*/ 6864805 h 6864805"/>
              <a:gd name="connsiteX4" fmla="*/ 0 w 7067954"/>
              <a:gd name="connsiteY4" fmla="*/ 12517 h 6864805"/>
              <a:gd name="connsiteX0" fmla="*/ 0 w 7067964"/>
              <a:gd name="connsiteY0" fmla="*/ 12517 h 6864805"/>
              <a:gd name="connsiteX1" fmla="*/ 7034286 w 7067964"/>
              <a:gd name="connsiteY1" fmla="*/ 0 h 6864805"/>
              <a:gd name="connsiteX2" fmla="*/ 7067954 w 7067964"/>
              <a:gd name="connsiteY2" fmla="*/ 6860221 h 6864805"/>
              <a:gd name="connsiteX3" fmla="*/ 2650992 w 7067964"/>
              <a:gd name="connsiteY3" fmla="*/ 6864805 h 6864805"/>
              <a:gd name="connsiteX4" fmla="*/ 0 w 7067964"/>
              <a:gd name="connsiteY4" fmla="*/ 12517 h 6864805"/>
              <a:gd name="connsiteX0" fmla="*/ 0 w 7076928"/>
              <a:gd name="connsiteY0" fmla="*/ 0 h 6886057"/>
              <a:gd name="connsiteX1" fmla="*/ 7043250 w 7076928"/>
              <a:gd name="connsiteY1" fmla="*/ 21252 h 6886057"/>
              <a:gd name="connsiteX2" fmla="*/ 7076918 w 7076928"/>
              <a:gd name="connsiteY2" fmla="*/ 6881473 h 6886057"/>
              <a:gd name="connsiteX3" fmla="*/ 2659956 w 7076928"/>
              <a:gd name="connsiteY3" fmla="*/ 6886057 h 6886057"/>
              <a:gd name="connsiteX4" fmla="*/ 0 w 7076928"/>
              <a:gd name="connsiteY4" fmla="*/ 0 h 6886057"/>
              <a:gd name="connsiteX0" fmla="*/ 0 w 7076928"/>
              <a:gd name="connsiteY0" fmla="*/ 23773 h 6909830"/>
              <a:gd name="connsiteX1" fmla="*/ 7061180 w 7076928"/>
              <a:gd name="connsiteY1" fmla="*/ 0 h 6909830"/>
              <a:gd name="connsiteX2" fmla="*/ 7076918 w 7076928"/>
              <a:gd name="connsiteY2" fmla="*/ 6905246 h 6909830"/>
              <a:gd name="connsiteX3" fmla="*/ 2659956 w 7076928"/>
              <a:gd name="connsiteY3" fmla="*/ 6909830 h 6909830"/>
              <a:gd name="connsiteX4" fmla="*/ 0 w 7076928"/>
              <a:gd name="connsiteY4" fmla="*/ 23773 h 6909830"/>
              <a:gd name="connsiteX0" fmla="*/ 0 w 7076928"/>
              <a:gd name="connsiteY0" fmla="*/ 0 h 6910229"/>
              <a:gd name="connsiteX1" fmla="*/ 7061180 w 7076928"/>
              <a:gd name="connsiteY1" fmla="*/ 399 h 6910229"/>
              <a:gd name="connsiteX2" fmla="*/ 7076918 w 7076928"/>
              <a:gd name="connsiteY2" fmla="*/ 6905645 h 6910229"/>
              <a:gd name="connsiteX3" fmla="*/ 2659956 w 7076928"/>
              <a:gd name="connsiteY3" fmla="*/ 6910229 h 6910229"/>
              <a:gd name="connsiteX4" fmla="*/ 0 w 7076928"/>
              <a:gd name="connsiteY4" fmla="*/ 0 h 6910229"/>
              <a:gd name="connsiteX0" fmla="*/ 0 w 7076928"/>
              <a:gd name="connsiteY0" fmla="*/ 0 h 6905676"/>
              <a:gd name="connsiteX1" fmla="*/ 7061180 w 7076928"/>
              <a:gd name="connsiteY1" fmla="*/ 399 h 6905676"/>
              <a:gd name="connsiteX2" fmla="*/ 7076918 w 7076928"/>
              <a:gd name="connsiteY2" fmla="*/ 6905645 h 6905676"/>
              <a:gd name="connsiteX3" fmla="*/ 2666373 w 7076928"/>
              <a:gd name="connsiteY3" fmla="*/ 6853828 h 6905676"/>
              <a:gd name="connsiteX4" fmla="*/ 0 w 7076928"/>
              <a:gd name="connsiteY4" fmla="*/ 0 h 6905676"/>
              <a:gd name="connsiteX0" fmla="*/ 0 w 7073720"/>
              <a:gd name="connsiteY0" fmla="*/ 0 h 6877510"/>
              <a:gd name="connsiteX1" fmla="*/ 7061180 w 7073720"/>
              <a:gd name="connsiteY1" fmla="*/ 399 h 6877510"/>
              <a:gd name="connsiteX2" fmla="*/ 7073710 w 7073720"/>
              <a:gd name="connsiteY2" fmla="*/ 6877446 h 6877510"/>
              <a:gd name="connsiteX3" fmla="*/ 2666373 w 7073720"/>
              <a:gd name="connsiteY3" fmla="*/ 6853828 h 6877510"/>
              <a:gd name="connsiteX4" fmla="*/ 0 w 7073720"/>
              <a:gd name="connsiteY4" fmla="*/ 0 h 6877510"/>
              <a:gd name="connsiteX0" fmla="*/ 0 w 7067303"/>
              <a:gd name="connsiteY0" fmla="*/ 0 h 6853827"/>
              <a:gd name="connsiteX1" fmla="*/ 7061180 w 7067303"/>
              <a:gd name="connsiteY1" fmla="*/ 399 h 6853827"/>
              <a:gd name="connsiteX2" fmla="*/ 7067293 w 7067303"/>
              <a:gd name="connsiteY2" fmla="*/ 6837160 h 6853827"/>
              <a:gd name="connsiteX3" fmla="*/ 2666373 w 7067303"/>
              <a:gd name="connsiteY3" fmla="*/ 6853828 h 6853827"/>
              <a:gd name="connsiteX4" fmla="*/ 0 w 7067303"/>
              <a:gd name="connsiteY4" fmla="*/ 0 h 6853827"/>
              <a:gd name="connsiteX0" fmla="*/ 0 w 7062085"/>
              <a:gd name="connsiteY0" fmla="*/ 0 h 6853828"/>
              <a:gd name="connsiteX1" fmla="*/ 7061180 w 7062085"/>
              <a:gd name="connsiteY1" fmla="*/ 399 h 6853828"/>
              <a:gd name="connsiteX2" fmla="*/ 7057667 w 7062085"/>
              <a:gd name="connsiteY2" fmla="*/ 6768675 h 6853828"/>
              <a:gd name="connsiteX3" fmla="*/ 2666373 w 7062085"/>
              <a:gd name="connsiteY3" fmla="*/ 6853828 h 6853828"/>
              <a:gd name="connsiteX4" fmla="*/ 0 w 7062085"/>
              <a:gd name="connsiteY4" fmla="*/ 0 h 6853828"/>
              <a:gd name="connsiteX0" fmla="*/ 0 w 7064094"/>
              <a:gd name="connsiteY0" fmla="*/ 0 h 6853828"/>
              <a:gd name="connsiteX1" fmla="*/ 7061180 w 7064094"/>
              <a:gd name="connsiteY1" fmla="*/ 399 h 6853828"/>
              <a:gd name="connsiteX2" fmla="*/ 7064084 w 7064094"/>
              <a:gd name="connsiteY2" fmla="*/ 6837162 h 6853828"/>
              <a:gd name="connsiteX3" fmla="*/ 2666373 w 7064094"/>
              <a:gd name="connsiteY3" fmla="*/ 6853828 h 6853828"/>
              <a:gd name="connsiteX4" fmla="*/ 0 w 7064094"/>
              <a:gd name="connsiteY4" fmla="*/ 0 h 6853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64094" h="6853828">
                <a:moveTo>
                  <a:pt x="0" y="0"/>
                </a:moveTo>
                <a:lnTo>
                  <a:pt x="7061180" y="399"/>
                </a:lnTo>
                <a:cubicBezTo>
                  <a:pt x="7065357" y="2292748"/>
                  <a:pt x="7059907" y="4544813"/>
                  <a:pt x="7064084" y="6837162"/>
                </a:cubicBezTo>
                <a:cubicBezTo>
                  <a:pt x="7070439" y="6838690"/>
                  <a:pt x="4138694" y="6852300"/>
                  <a:pt x="2666373" y="6853828"/>
                </a:cubicBezTo>
                <a:cubicBezTo>
                  <a:pt x="2068651" y="5341118"/>
                  <a:pt x="442183" y="1129018"/>
                  <a:pt x="0" y="0"/>
                </a:cubicBez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-6857"/>
            <a:ext cx="7886700" cy="92875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headline</a:t>
            </a:r>
          </a:p>
        </p:txBody>
      </p:sp>
    </p:spTree>
    <p:extLst/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8F7C9-1DEB-ED4B-90C3-DF94BB69BF6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121623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Click to Add Subtitle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593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20" r:id="rId2"/>
    <p:sldLayoutId id="2147483704" r:id="rId3"/>
    <p:sldLayoutId id="2147483718" r:id="rId4"/>
    <p:sldLayoutId id="2147483719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charset="0"/>
        <a:buNone/>
        <a:defRPr sz="1800" b="1" i="0" kern="1200" baseline="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1pPr>
      <a:lvl2pPr marL="7144" indent="0" algn="l" defTabSz="685800" rtl="0" eaLnBrk="1" latinLnBrk="0" hangingPunct="1">
        <a:lnSpc>
          <a:spcPct val="100000"/>
        </a:lnSpc>
        <a:spcBef>
          <a:spcPts val="375"/>
        </a:spcBef>
        <a:buFont typeface="Arial"/>
        <a:buNone/>
        <a:tabLst/>
        <a:defRPr sz="1200" b="0" i="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2pPr>
      <a:lvl3pPr marL="9525" indent="77391" algn="l" defTabSz="685800" rtl="0" eaLnBrk="1" latinLnBrk="0" hangingPunct="1">
        <a:lnSpc>
          <a:spcPct val="100000"/>
        </a:lnSpc>
        <a:spcBef>
          <a:spcPts val="375"/>
        </a:spcBef>
        <a:buFont typeface="Arial"/>
        <a:buChar char="•"/>
        <a:tabLst/>
        <a:defRPr sz="1200" b="0" i="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3pPr>
      <a:lvl4pPr marL="173831" indent="-82154" algn="l" defTabSz="685800" rtl="0" eaLnBrk="1" latinLnBrk="0" hangingPunct="1">
        <a:lnSpc>
          <a:spcPct val="100000"/>
        </a:lnSpc>
        <a:spcBef>
          <a:spcPts val="375"/>
        </a:spcBef>
        <a:buFont typeface=".AppleSystemUIFont" charset="-120"/>
        <a:buChar char="-"/>
        <a:tabLst/>
        <a:defRPr sz="1050" b="0" i="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4pPr>
      <a:lvl5pPr marL="173831" indent="-82154" algn="l" defTabSz="685800" rtl="0" eaLnBrk="1" latinLnBrk="0" hangingPunct="1">
        <a:lnSpc>
          <a:spcPct val="100000"/>
        </a:lnSpc>
        <a:spcBef>
          <a:spcPts val="375"/>
        </a:spcBef>
        <a:buFont typeface="Arial"/>
        <a:buChar char="•"/>
        <a:tabLst/>
        <a:defRPr sz="900" b="0" i="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71D81B3-57D7-9045-9277-56B2DFF195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121623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Click to Add Subtitle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490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21" r:id="rId1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charset="0"/>
        <a:buNone/>
        <a:defRPr sz="1800" b="1" i="0" kern="1200" baseline="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1pPr>
      <a:lvl2pPr marL="7144" indent="0" algn="l" defTabSz="685800" rtl="0" eaLnBrk="1" latinLnBrk="0" hangingPunct="1">
        <a:lnSpc>
          <a:spcPct val="100000"/>
        </a:lnSpc>
        <a:spcBef>
          <a:spcPts val="375"/>
        </a:spcBef>
        <a:buFont typeface="Arial"/>
        <a:buNone/>
        <a:tabLst/>
        <a:defRPr sz="1200" b="0" i="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2pPr>
      <a:lvl3pPr marL="9525" indent="77391" algn="l" defTabSz="685800" rtl="0" eaLnBrk="1" latinLnBrk="0" hangingPunct="1">
        <a:lnSpc>
          <a:spcPct val="100000"/>
        </a:lnSpc>
        <a:spcBef>
          <a:spcPts val="375"/>
        </a:spcBef>
        <a:buFont typeface="Arial"/>
        <a:buChar char="•"/>
        <a:tabLst/>
        <a:defRPr sz="1200" b="0" i="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3pPr>
      <a:lvl4pPr marL="173831" indent="-82154" algn="l" defTabSz="685800" rtl="0" eaLnBrk="1" latinLnBrk="0" hangingPunct="1">
        <a:lnSpc>
          <a:spcPct val="100000"/>
        </a:lnSpc>
        <a:spcBef>
          <a:spcPts val="375"/>
        </a:spcBef>
        <a:buFont typeface=".AppleSystemUIFont" charset="-120"/>
        <a:buChar char="-"/>
        <a:tabLst/>
        <a:defRPr sz="1050" b="0" i="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4pPr>
      <a:lvl5pPr marL="173831" indent="-82154" algn="l" defTabSz="685800" rtl="0" eaLnBrk="1" latinLnBrk="0" hangingPunct="1">
        <a:lnSpc>
          <a:spcPct val="100000"/>
        </a:lnSpc>
        <a:spcBef>
          <a:spcPts val="375"/>
        </a:spcBef>
        <a:buFont typeface="Arial"/>
        <a:buChar char="•"/>
        <a:tabLst/>
        <a:defRPr sz="900" b="0" i="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8F7C9-1DEB-ED4B-90C3-DF94BB69BF6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128548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Click to Add Subtitle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2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chemeClr val="tx1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charset="0"/>
        <a:buNone/>
        <a:defRPr sz="1800" b="1" i="0" kern="1200" baseline="0">
          <a:solidFill>
            <a:schemeClr val="tx1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1pPr>
      <a:lvl2pPr marL="7144" indent="0" algn="l" defTabSz="685800" rtl="0" eaLnBrk="1" latinLnBrk="0" hangingPunct="1">
        <a:lnSpc>
          <a:spcPct val="100000"/>
        </a:lnSpc>
        <a:spcBef>
          <a:spcPts val="375"/>
        </a:spcBef>
        <a:buFont typeface="Arial"/>
        <a:buNone/>
        <a:tabLst/>
        <a:defRPr sz="1350" b="1" i="0" kern="1200">
          <a:solidFill>
            <a:schemeClr val="tx1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2pPr>
      <a:lvl3pPr marL="9525" indent="0" algn="l" defTabSz="685800" rtl="0" eaLnBrk="1" latinLnBrk="0" hangingPunct="1">
        <a:lnSpc>
          <a:spcPct val="100000"/>
        </a:lnSpc>
        <a:spcBef>
          <a:spcPts val="375"/>
        </a:spcBef>
        <a:buFont typeface="Arial"/>
        <a:buNone/>
        <a:tabLst/>
        <a:defRPr sz="1200" b="0" i="0" kern="1200">
          <a:solidFill>
            <a:schemeClr val="tx1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3pPr>
      <a:lvl4pPr marL="89297" indent="-79772" algn="l" defTabSz="685800" rtl="0" eaLnBrk="1" latinLnBrk="0" hangingPunct="1">
        <a:lnSpc>
          <a:spcPct val="100000"/>
        </a:lnSpc>
        <a:spcBef>
          <a:spcPts val="375"/>
        </a:spcBef>
        <a:buClr>
          <a:schemeClr val="accent2"/>
        </a:buClr>
        <a:buFont typeface="Arial" panose="020B0604020202020204" pitchFamily="34" charset="0"/>
        <a:buChar char="•"/>
        <a:tabLst/>
        <a:defRPr sz="1200" b="0" i="0" kern="1200">
          <a:solidFill>
            <a:schemeClr val="tx1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4pPr>
      <a:lvl5pPr marL="178594" indent="-89297" algn="l" defTabSz="685800" rtl="0" eaLnBrk="1" latinLnBrk="0" hangingPunct="1">
        <a:lnSpc>
          <a:spcPct val="100000"/>
        </a:lnSpc>
        <a:spcBef>
          <a:spcPts val="375"/>
        </a:spcBef>
        <a:buFont typeface=".AppleSystemUIFont"/>
        <a:buChar char="-"/>
        <a:tabLst/>
        <a:defRPr sz="1050" b="0" i="0" kern="1200">
          <a:solidFill>
            <a:schemeClr val="tx1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jeff.singleton@cyxtera.com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Relationship Id="rId4" Type="http://schemas.openxmlformats.org/officeDocument/2006/relationships/hyperlink" Target="mailto:ken.nakata@cyxtera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118871" y="1747570"/>
            <a:ext cx="7724878" cy="1135590"/>
          </a:xfrm>
        </p:spPr>
        <p:txBody>
          <a:bodyPr>
            <a:noAutofit/>
          </a:bodyPr>
          <a:lstStyle/>
          <a:p>
            <a:r>
              <a:rPr lang="en-US" sz="3200" b="0" dirty="0"/>
              <a:t>Practical First Steps for Achieving Web Accessibility and Avoiding Liability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8871" y="2982618"/>
            <a:ext cx="6956287" cy="313932"/>
          </a:xfrm>
        </p:spPr>
        <p:txBody>
          <a:bodyPr/>
          <a:lstStyle/>
          <a:p>
            <a:r>
              <a:rPr lang="en-US" sz="1600" b="0" dirty="0"/>
              <a:t>Jeff Singleton &amp; Ken Nakata</a:t>
            </a:r>
          </a:p>
        </p:txBody>
      </p:sp>
    </p:spTree>
    <p:extLst>
      <p:ext uri="{BB962C8B-B14F-4D97-AF65-F5344CB8AC3E}">
        <p14:creationId xmlns:p14="http://schemas.microsoft.com/office/powerpoint/2010/main" val="3923901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Manual Testing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30459" y="1072663"/>
            <a:ext cx="4155687" cy="40708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sz="2400" b="1" i="0" kern="1200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52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600" b="0" i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2700" indent="103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/>
              <a:defRPr sz="1600" b="0" i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31775" indent="-1095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400" b="0" i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31775" indent="-1095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/>
              <a:defRPr sz="1200" b="0" i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500" dirty="0">
                <a:solidFill>
                  <a:schemeClr val="tx2"/>
                </a:solidFill>
              </a:rPr>
              <a:t>Requires multiple passes </a:t>
            </a:r>
          </a:p>
          <a:p>
            <a:pPr marL="274320" lvl="0" indent="-274320">
              <a:lnSpc>
                <a:spcPct val="100000"/>
              </a:lnSpc>
              <a:buFont typeface="Arial" charset="0"/>
              <a:buChar char="•"/>
            </a:pPr>
            <a:r>
              <a:rPr lang="en-US" sz="1500" b="0" dirty="0">
                <a:solidFill>
                  <a:srgbClr val="00263A"/>
                </a:solidFill>
              </a:rPr>
              <a:t>Keyboard</a:t>
            </a:r>
          </a:p>
          <a:p>
            <a:pPr marL="274320" lvl="0" indent="-274320">
              <a:lnSpc>
                <a:spcPct val="100000"/>
              </a:lnSpc>
              <a:buFont typeface="Arial" charset="0"/>
              <a:buChar char="•"/>
            </a:pPr>
            <a:r>
              <a:rPr lang="en-US" sz="1500" b="0" dirty="0">
                <a:solidFill>
                  <a:srgbClr val="00263A"/>
                </a:solidFill>
              </a:rPr>
              <a:t>Screen Reader</a:t>
            </a:r>
          </a:p>
          <a:p>
            <a:pPr marL="274320" lvl="0" indent="-274320">
              <a:lnSpc>
                <a:spcPct val="100000"/>
              </a:lnSpc>
              <a:buFont typeface="Arial" charset="0"/>
              <a:buChar char="•"/>
            </a:pPr>
            <a:r>
              <a:rPr lang="en-US" sz="1500" b="0" dirty="0">
                <a:solidFill>
                  <a:srgbClr val="00263A"/>
                </a:solidFill>
              </a:rPr>
              <a:t>Screen Magnifier</a:t>
            </a:r>
          </a:p>
          <a:p>
            <a:pPr marL="274320" lvl="0" indent="-274320">
              <a:lnSpc>
                <a:spcPct val="100000"/>
              </a:lnSpc>
              <a:buFont typeface="Arial" charset="0"/>
              <a:buChar char="•"/>
            </a:pPr>
            <a:r>
              <a:rPr lang="en-US" sz="1500" b="0" dirty="0">
                <a:solidFill>
                  <a:srgbClr val="00263A"/>
                </a:solidFill>
              </a:rPr>
              <a:t>Voice Command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C287A37-04B3-457C-A5AA-CA2C994C33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0" r="2600"/>
          <a:stretch>
            <a:fillRect/>
          </a:stretch>
        </p:blipFill>
        <p:spPr/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A7BD1B-9910-4B42-A9CA-0BAA74E5487E}"/>
              </a:ext>
            </a:extLst>
          </p:cNvPr>
          <p:cNvCxnSpPr/>
          <p:nvPr/>
        </p:nvCxnSpPr>
        <p:spPr>
          <a:xfrm>
            <a:off x="438269" y="3750843"/>
            <a:ext cx="8286751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810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Manual Testing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76876" y="1558529"/>
            <a:ext cx="3518776" cy="1990288"/>
          </a:xfrm>
        </p:spPr>
        <p:txBody>
          <a:bodyPr/>
          <a:lstStyle/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schemeClr val="tx1"/>
                </a:solidFill>
              </a:rPr>
              <a:t>Full User Experience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schemeClr val="tx1"/>
                </a:solidFill>
              </a:rPr>
              <a:t>Improve General Usability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schemeClr val="tx1"/>
                </a:solidFill>
              </a:rPr>
              <a:t>Logical Flow and Meaning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schemeClr val="tx1"/>
                </a:solidFill>
              </a:rPr>
              <a:t>Tab Order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schemeClr val="tx1"/>
                </a:solidFill>
              </a:rPr>
              <a:t>Meaningful Descriptions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schemeClr val="tx1"/>
                </a:solidFill>
              </a:rPr>
              <a:t>Feedback into Design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72CCC7B-570B-4394-A8A8-658ED9ED7D2A}"/>
              </a:ext>
            </a:extLst>
          </p:cNvPr>
          <p:cNvGrpSpPr/>
          <p:nvPr/>
        </p:nvGrpSpPr>
        <p:grpSpPr>
          <a:xfrm>
            <a:off x="5158421" y="1143768"/>
            <a:ext cx="1224190" cy="1286968"/>
            <a:chOff x="5158421" y="1179394"/>
            <a:chExt cx="1224190" cy="128696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D62E9D5-F154-47F4-9D83-17CC58E87542}"/>
                </a:ext>
              </a:extLst>
            </p:cNvPr>
            <p:cNvSpPr/>
            <p:nvPr/>
          </p:nvSpPr>
          <p:spPr>
            <a:xfrm>
              <a:off x="5158421" y="1943142"/>
              <a:ext cx="122419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</a:rPr>
                <a:t>Keyboard Only</a:t>
              </a:r>
            </a:p>
          </p:txBody>
        </p:sp>
        <p:grpSp>
          <p:nvGrpSpPr>
            <p:cNvPr id="7" name="Group 9">
              <a:extLst>
                <a:ext uri="{FF2B5EF4-FFF2-40B4-BE49-F238E27FC236}">
                  <a16:creationId xmlns:a16="http://schemas.microsoft.com/office/drawing/2014/main" id="{9150AE6C-0A54-4B74-A9D9-380CD123BE3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301992" y="1179394"/>
              <a:ext cx="937049" cy="731472"/>
              <a:chOff x="1116" y="243"/>
              <a:chExt cx="3528" cy="2754"/>
            </a:xfrm>
            <a:solidFill>
              <a:schemeClr val="accent4"/>
            </a:solidFill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324D912E-0C65-4ACF-A808-0EECCB48E7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16" y="243"/>
                <a:ext cx="3528" cy="2754"/>
              </a:xfrm>
              <a:custGeom>
                <a:avLst/>
                <a:gdLst>
                  <a:gd name="T0" fmla="*/ 671 w 677"/>
                  <a:gd name="T1" fmla="*/ 256 h 524"/>
                  <a:gd name="T2" fmla="*/ 345 w 677"/>
                  <a:gd name="T3" fmla="*/ 256 h 524"/>
                  <a:gd name="T4" fmla="*/ 345 w 677"/>
                  <a:gd name="T5" fmla="*/ 185 h 524"/>
                  <a:gd name="T6" fmla="*/ 345 w 677"/>
                  <a:gd name="T7" fmla="*/ 83 h 524"/>
                  <a:gd name="T8" fmla="*/ 415 w 677"/>
                  <a:gd name="T9" fmla="*/ 13 h 524"/>
                  <a:gd name="T10" fmla="*/ 486 w 677"/>
                  <a:gd name="T11" fmla="*/ 83 h 524"/>
                  <a:gd name="T12" fmla="*/ 543 w 677"/>
                  <a:gd name="T13" fmla="*/ 141 h 524"/>
                  <a:gd name="T14" fmla="*/ 600 w 677"/>
                  <a:gd name="T15" fmla="*/ 83 h 524"/>
                  <a:gd name="T16" fmla="*/ 594 w 677"/>
                  <a:gd name="T17" fmla="*/ 77 h 524"/>
                  <a:gd name="T18" fmla="*/ 588 w 677"/>
                  <a:gd name="T19" fmla="*/ 83 h 524"/>
                  <a:gd name="T20" fmla="*/ 543 w 677"/>
                  <a:gd name="T21" fmla="*/ 128 h 524"/>
                  <a:gd name="T22" fmla="*/ 498 w 677"/>
                  <a:gd name="T23" fmla="*/ 83 h 524"/>
                  <a:gd name="T24" fmla="*/ 415 w 677"/>
                  <a:gd name="T25" fmla="*/ 0 h 524"/>
                  <a:gd name="T26" fmla="*/ 332 w 677"/>
                  <a:gd name="T27" fmla="*/ 83 h 524"/>
                  <a:gd name="T28" fmla="*/ 332 w 677"/>
                  <a:gd name="T29" fmla="*/ 185 h 524"/>
                  <a:gd name="T30" fmla="*/ 332 w 677"/>
                  <a:gd name="T31" fmla="*/ 256 h 524"/>
                  <a:gd name="T32" fmla="*/ 7 w 677"/>
                  <a:gd name="T33" fmla="*/ 256 h 524"/>
                  <a:gd name="T34" fmla="*/ 0 w 677"/>
                  <a:gd name="T35" fmla="*/ 262 h 524"/>
                  <a:gd name="T36" fmla="*/ 0 w 677"/>
                  <a:gd name="T37" fmla="*/ 517 h 524"/>
                  <a:gd name="T38" fmla="*/ 7 w 677"/>
                  <a:gd name="T39" fmla="*/ 524 h 524"/>
                  <a:gd name="T40" fmla="*/ 671 w 677"/>
                  <a:gd name="T41" fmla="*/ 524 h 524"/>
                  <a:gd name="T42" fmla="*/ 677 w 677"/>
                  <a:gd name="T43" fmla="*/ 517 h 524"/>
                  <a:gd name="T44" fmla="*/ 677 w 677"/>
                  <a:gd name="T45" fmla="*/ 262 h 524"/>
                  <a:gd name="T46" fmla="*/ 671 w 677"/>
                  <a:gd name="T47" fmla="*/ 256 h 524"/>
                  <a:gd name="T48" fmla="*/ 664 w 677"/>
                  <a:gd name="T49" fmla="*/ 511 h 524"/>
                  <a:gd name="T50" fmla="*/ 13 w 677"/>
                  <a:gd name="T51" fmla="*/ 511 h 524"/>
                  <a:gd name="T52" fmla="*/ 13 w 677"/>
                  <a:gd name="T53" fmla="*/ 268 h 524"/>
                  <a:gd name="T54" fmla="*/ 664 w 677"/>
                  <a:gd name="T55" fmla="*/ 268 h 524"/>
                  <a:gd name="T56" fmla="*/ 664 w 677"/>
                  <a:gd name="T57" fmla="*/ 511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77" h="524">
                    <a:moveTo>
                      <a:pt x="671" y="256"/>
                    </a:moveTo>
                    <a:cubicBezTo>
                      <a:pt x="345" y="256"/>
                      <a:pt x="345" y="256"/>
                      <a:pt x="345" y="256"/>
                    </a:cubicBezTo>
                    <a:cubicBezTo>
                      <a:pt x="345" y="185"/>
                      <a:pt x="345" y="185"/>
                      <a:pt x="345" y="185"/>
                    </a:cubicBezTo>
                    <a:cubicBezTo>
                      <a:pt x="345" y="83"/>
                      <a:pt x="345" y="83"/>
                      <a:pt x="345" y="83"/>
                    </a:cubicBezTo>
                    <a:cubicBezTo>
                      <a:pt x="345" y="45"/>
                      <a:pt x="377" y="13"/>
                      <a:pt x="415" y="13"/>
                    </a:cubicBezTo>
                    <a:cubicBezTo>
                      <a:pt x="454" y="13"/>
                      <a:pt x="486" y="45"/>
                      <a:pt x="486" y="83"/>
                    </a:cubicBezTo>
                    <a:cubicBezTo>
                      <a:pt x="486" y="115"/>
                      <a:pt x="511" y="141"/>
                      <a:pt x="543" y="141"/>
                    </a:cubicBezTo>
                    <a:cubicBezTo>
                      <a:pt x="575" y="141"/>
                      <a:pt x="600" y="115"/>
                      <a:pt x="600" y="83"/>
                    </a:cubicBezTo>
                    <a:cubicBezTo>
                      <a:pt x="600" y="80"/>
                      <a:pt x="598" y="77"/>
                      <a:pt x="594" y="77"/>
                    </a:cubicBezTo>
                    <a:cubicBezTo>
                      <a:pt x="591" y="77"/>
                      <a:pt x="588" y="80"/>
                      <a:pt x="588" y="83"/>
                    </a:cubicBezTo>
                    <a:cubicBezTo>
                      <a:pt x="588" y="108"/>
                      <a:pt x="568" y="128"/>
                      <a:pt x="543" y="128"/>
                    </a:cubicBezTo>
                    <a:cubicBezTo>
                      <a:pt x="518" y="128"/>
                      <a:pt x="498" y="108"/>
                      <a:pt x="498" y="83"/>
                    </a:cubicBezTo>
                    <a:cubicBezTo>
                      <a:pt x="498" y="38"/>
                      <a:pt x="461" y="0"/>
                      <a:pt x="415" y="0"/>
                    </a:cubicBezTo>
                    <a:cubicBezTo>
                      <a:pt x="370" y="0"/>
                      <a:pt x="332" y="38"/>
                      <a:pt x="332" y="83"/>
                    </a:cubicBezTo>
                    <a:cubicBezTo>
                      <a:pt x="332" y="185"/>
                      <a:pt x="332" y="185"/>
                      <a:pt x="332" y="185"/>
                    </a:cubicBezTo>
                    <a:cubicBezTo>
                      <a:pt x="332" y="256"/>
                      <a:pt x="332" y="256"/>
                      <a:pt x="332" y="256"/>
                    </a:cubicBezTo>
                    <a:cubicBezTo>
                      <a:pt x="7" y="256"/>
                      <a:pt x="7" y="256"/>
                      <a:pt x="7" y="256"/>
                    </a:cubicBezTo>
                    <a:cubicBezTo>
                      <a:pt x="3" y="256"/>
                      <a:pt x="0" y="258"/>
                      <a:pt x="0" y="262"/>
                    </a:cubicBezTo>
                    <a:cubicBezTo>
                      <a:pt x="0" y="517"/>
                      <a:pt x="0" y="517"/>
                      <a:pt x="0" y="517"/>
                    </a:cubicBezTo>
                    <a:cubicBezTo>
                      <a:pt x="0" y="521"/>
                      <a:pt x="3" y="524"/>
                      <a:pt x="7" y="524"/>
                    </a:cubicBezTo>
                    <a:cubicBezTo>
                      <a:pt x="671" y="524"/>
                      <a:pt x="671" y="524"/>
                      <a:pt x="671" y="524"/>
                    </a:cubicBezTo>
                    <a:cubicBezTo>
                      <a:pt x="674" y="524"/>
                      <a:pt x="677" y="521"/>
                      <a:pt x="677" y="517"/>
                    </a:cubicBezTo>
                    <a:cubicBezTo>
                      <a:pt x="677" y="262"/>
                      <a:pt x="677" y="262"/>
                      <a:pt x="677" y="262"/>
                    </a:cubicBezTo>
                    <a:cubicBezTo>
                      <a:pt x="677" y="258"/>
                      <a:pt x="674" y="256"/>
                      <a:pt x="671" y="256"/>
                    </a:cubicBezTo>
                    <a:close/>
                    <a:moveTo>
                      <a:pt x="664" y="511"/>
                    </a:moveTo>
                    <a:cubicBezTo>
                      <a:pt x="13" y="511"/>
                      <a:pt x="13" y="511"/>
                      <a:pt x="13" y="511"/>
                    </a:cubicBezTo>
                    <a:cubicBezTo>
                      <a:pt x="13" y="268"/>
                      <a:pt x="13" y="268"/>
                      <a:pt x="13" y="268"/>
                    </a:cubicBezTo>
                    <a:cubicBezTo>
                      <a:pt x="664" y="268"/>
                      <a:pt x="664" y="268"/>
                      <a:pt x="664" y="268"/>
                    </a:cubicBezTo>
                    <a:lnTo>
                      <a:pt x="664" y="5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0AB659C2-3FEF-47FE-82DE-FCFAE6B87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7" y="1857"/>
                <a:ext cx="198" cy="63"/>
              </a:xfrm>
              <a:custGeom>
                <a:avLst/>
                <a:gdLst>
                  <a:gd name="T0" fmla="*/ 6 w 38"/>
                  <a:gd name="T1" fmla="*/ 12 h 12"/>
                  <a:gd name="T2" fmla="*/ 31 w 38"/>
                  <a:gd name="T3" fmla="*/ 12 h 12"/>
                  <a:gd name="T4" fmla="*/ 38 w 38"/>
                  <a:gd name="T5" fmla="*/ 6 h 12"/>
                  <a:gd name="T6" fmla="*/ 31 w 38"/>
                  <a:gd name="T7" fmla="*/ 0 h 12"/>
                  <a:gd name="T8" fmla="*/ 6 w 38"/>
                  <a:gd name="T9" fmla="*/ 0 h 12"/>
                  <a:gd name="T10" fmla="*/ 0 w 38"/>
                  <a:gd name="T11" fmla="*/ 6 h 12"/>
                  <a:gd name="T12" fmla="*/ 6 w 38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2">
                    <a:moveTo>
                      <a:pt x="6" y="12"/>
                    </a:moveTo>
                    <a:cubicBezTo>
                      <a:pt x="31" y="12"/>
                      <a:pt x="31" y="12"/>
                      <a:pt x="31" y="12"/>
                    </a:cubicBezTo>
                    <a:cubicBezTo>
                      <a:pt x="35" y="12"/>
                      <a:pt x="38" y="10"/>
                      <a:pt x="38" y="6"/>
                    </a:cubicBezTo>
                    <a:cubicBezTo>
                      <a:pt x="38" y="3"/>
                      <a:pt x="35" y="0"/>
                      <a:pt x="3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10"/>
                      <a:pt x="2" y="12"/>
                      <a:pt x="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0AAD28BB-5907-4115-8696-EE7B42638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3" y="1857"/>
                <a:ext cx="198" cy="63"/>
              </a:xfrm>
              <a:custGeom>
                <a:avLst/>
                <a:gdLst>
                  <a:gd name="T0" fmla="*/ 7 w 38"/>
                  <a:gd name="T1" fmla="*/ 12 h 12"/>
                  <a:gd name="T2" fmla="*/ 32 w 38"/>
                  <a:gd name="T3" fmla="*/ 12 h 12"/>
                  <a:gd name="T4" fmla="*/ 38 w 38"/>
                  <a:gd name="T5" fmla="*/ 6 h 12"/>
                  <a:gd name="T6" fmla="*/ 32 w 38"/>
                  <a:gd name="T7" fmla="*/ 0 h 12"/>
                  <a:gd name="T8" fmla="*/ 7 w 38"/>
                  <a:gd name="T9" fmla="*/ 0 h 12"/>
                  <a:gd name="T10" fmla="*/ 0 w 38"/>
                  <a:gd name="T11" fmla="*/ 6 h 12"/>
                  <a:gd name="T12" fmla="*/ 7 w 38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2">
                    <a:moveTo>
                      <a:pt x="7" y="12"/>
                    </a:moveTo>
                    <a:cubicBezTo>
                      <a:pt x="32" y="12"/>
                      <a:pt x="32" y="12"/>
                      <a:pt x="32" y="12"/>
                    </a:cubicBezTo>
                    <a:cubicBezTo>
                      <a:pt x="36" y="12"/>
                      <a:pt x="38" y="10"/>
                      <a:pt x="38" y="6"/>
                    </a:cubicBezTo>
                    <a:cubicBezTo>
                      <a:pt x="38" y="3"/>
                      <a:pt x="36" y="0"/>
                      <a:pt x="32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2"/>
                      <a:pt x="7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0CA40494-6028-4AAD-98D4-88A717F0B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4" y="1857"/>
                <a:ext cx="198" cy="63"/>
              </a:xfrm>
              <a:custGeom>
                <a:avLst/>
                <a:gdLst>
                  <a:gd name="T0" fmla="*/ 6 w 38"/>
                  <a:gd name="T1" fmla="*/ 12 h 12"/>
                  <a:gd name="T2" fmla="*/ 32 w 38"/>
                  <a:gd name="T3" fmla="*/ 12 h 12"/>
                  <a:gd name="T4" fmla="*/ 38 w 38"/>
                  <a:gd name="T5" fmla="*/ 6 h 12"/>
                  <a:gd name="T6" fmla="*/ 32 w 38"/>
                  <a:gd name="T7" fmla="*/ 0 h 12"/>
                  <a:gd name="T8" fmla="*/ 6 w 38"/>
                  <a:gd name="T9" fmla="*/ 0 h 12"/>
                  <a:gd name="T10" fmla="*/ 0 w 38"/>
                  <a:gd name="T11" fmla="*/ 6 h 12"/>
                  <a:gd name="T12" fmla="*/ 6 w 38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2">
                    <a:moveTo>
                      <a:pt x="6" y="12"/>
                    </a:moveTo>
                    <a:cubicBezTo>
                      <a:pt x="32" y="12"/>
                      <a:pt x="32" y="12"/>
                      <a:pt x="32" y="12"/>
                    </a:cubicBezTo>
                    <a:cubicBezTo>
                      <a:pt x="35" y="12"/>
                      <a:pt x="38" y="10"/>
                      <a:pt x="38" y="6"/>
                    </a:cubicBezTo>
                    <a:cubicBezTo>
                      <a:pt x="38" y="3"/>
                      <a:pt x="35" y="0"/>
                      <a:pt x="3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2"/>
                      <a:pt x="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5B956B60-74F7-4E96-B7A4-8111F9F0C0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0" y="1857"/>
                <a:ext cx="204" cy="63"/>
              </a:xfrm>
              <a:custGeom>
                <a:avLst/>
                <a:gdLst>
                  <a:gd name="T0" fmla="*/ 7 w 39"/>
                  <a:gd name="T1" fmla="*/ 12 h 12"/>
                  <a:gd name="T2" fmla="*/ 32 w 39"/>
                  <a:gd name="T3" fmla="*/ 12 h 12"/>
                  <a:gd name="T4" fmla="*/ 39 w 39"/>
                  <a:gd name="T5" fmla="*/ 6 h 12"/>
                  <a:gd name="T6" fmla="*/ 32 w 39"/>
                  <a:gd name="T7" fmla="*/ 0 h 12"/>
                  <a:gd name="T8" fmla="*/ 7 w 39"/>
                  <a:gd name="T9" fmla="*/ 0 h 12"/>
                  <a:gd name="T10" fmla="*/ 0 w 39"/>
                  <a:gd name="T11" fmla="*/ 6 h 12"/>
                  <a:gd name="T12" fmla="*/ 7 w 39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12">
                    <a:moveTo>
                      <a:pt x="7" y="12"/>
                    </a:moveTo>
                    <a:cubicBezTo>
                      <a:pt x="32" y="12"/>
                      <a:pt x="32" y="12"/>
                      <a:pt x="32" y="12"/>
                    </a:cubicBezTo>
                    <a:cubicBezTo>
                      <a:pt x="36" y="12"/>
                      <a:pt x="39" y="10"/>
                      <a:pt x="39" y="6"/>
                    </a:cubicBezTo>
                    <a:cubicBezTo>
                      <a:pt x="39" y="3"/>
                      <a:pt x="36" y="0"/>
                      <a:pt x="32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2"/>
                      <a:pt x="7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3903EBEA-DB25-41A0-9AF6-6CF9451F7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2" y="1857"/>
                <a:ext cx="198" cy="63"/>
              </a:xfrm>
              <a:custGeom>
                <a:avLst/>
                <a:gdLst>
                  <a:gd name="T0" fmla="*/ 6 w 38"/>
                  <a:gd name="T1" fmla="*/ 12 h 12"/>
                  <a:gd name="T2" fmla="*/ 32 w 38"/>
                  <a:gd name="T3" fmla="*/ 12 h 12"/>
                  <a:gd name="T4" fmla="*/ 38 w 38"/>
                  <a:gd name="T5" fmla="*/ 6 h 12"/>
                  <a:gd name="T6" fmla="*/ 32 w 38"/>
                  <a:gd name="T7" fmla="*/ 0 h 12"/>
                  <a:gd name="T8" fmla="*/ 6 w 38"/>
                  <a:gd name="T9" fmla="*/ 0 h 12"/>
                  <a:gd name="T10" fmla="*/ 0 w 38"/>
                  <a:gd name="T11" fmla="*/ 6 h 12"/>
                  <a:gd name="T12" fmla="*/ 6 w 38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2">
                    <a:moveTo>
                      <a:pt x="6" y="12"/>
                    </a:moveTo>
                    <a:cubicBezTo>
                      <a:pt x="32" y="12"/>
                      <a:pt x="32" y="12"/>
                      <a:pt x="32" y="12"/>
                    </a:cubicBezTo>
                    <a:cubicBezTo>
                      <a:pt x="35" y="12"/>
                      <a:pt x="38" y="10"/>
                      <a:pt x="38" y="6"/>
                    </a:cubicBezTo>
                    <a:cubicBezTo>
                      <a:pt x="38" y="3"/>
                      <a:pt x="35" y="0"/>
                      <a:pt x="3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2"/>
                      <a:pt x="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id="{CC8D882F-4359-46E9-8CC8-251CE32004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8" y="1857"/>
                <a:ext cx="203" cy="63"/>
              </a:xfrm>
              <a:custGeom>
                <a:avLst/>
                <a:gdLst>
                  <a:gd name="T0" fmla="*/ 7 w 39"/>
                  <a:gd name="T1" fmla="*/ 12 h 12"/>
                  <a:gd name="T2" fmla="*/ 32 w 39"/>
                  <a:gd name="T3" fmla="*/ 12 h 12"/>
                  <a:gd name="T4" fmla="*/ 39 w 39"/>
                  <a:gd name="T5" fmla="*/ 6 h 12"/>
                  <a:gd name="T6" fmla="*/ 32 w 39"/>
                  <a:gd name="T7" fmla="*/ 0 h 12"/>
                  <a:gd name="T8" fmla="*/ 7 w 39"/>
                  <a:gd name="T9" fmla="*/ 0 h 12"/>
                  <a:gd name="T10" fmla="*/ 0 w 39"/>
                  <a:gd name="T11" fmla="*/ 6 h 12"/>
                  <a:gd name="T12" fmla="*/ 7 w 39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12">
                    <a:moveTo>
                      <a:pt x="7" y="12"/>
                    </a:moveTo>
                    <a:cubicBezTo>
                      <a:pt x="32" y="12"/>
                      <a:pt x="32" y="12"/>
                      <a:pt x="32" y="12"/>
                    </a:cubicBezTo>
                    <a:cubicBezTo>
                      <a:pt x="36" y="12"/>
                      <a:pt x="39" y="10"/>
                      <a:pt x="39" y="6"/>
                    </a:cubicBezTo>
                    <a:cubicBezTo>
                      <a:pt x="39" y="3"/>
                      <a:pt x="36" y="0"/>
                      <a:pt x="32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2"/>
                      <a:pt x="7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17">
                <a:extLst>
                  <a:ext uri="{FF2B5EF4-FFF2-40B4-BE49-F238E27FC236}">
                    <a16:creationId xmlns:a16="http://schemas.microsoft.com/office/drawing/2014/main" id="{B96748F5-F8AD-485E-9AF1-790641290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9" y="1857"/>
                <a:ext cx="198" cy="63"/>
              </a:xfrm>
              <a:custGeom>
                <a:avLst/>
                <a:gdLst>
                  <a:gd name="T0" fmla="*/ 6 w 38"/>
                  <a:gd name="T1" fmla="*/ 12 h 12"/>
                  <a:gd name="T2" fmla="*/ 32 w 38"/>
                  <a:gd name="T3" fmla="*/ 12 h 12"/>
                  <a:gd name="T4" fmla="*/ 38 w 38"/>
                  <a:gd name="T5" fmla="*/ 6 h 12"/>
                  <a:gd name="T6" fmla="*/ 32 w 38"/>
                  <a:gd name="T7" fmla="*/ 0 h 12"/>
                  <a:gd name="T8" fmla="*/ 6 w 38"/>
                  <a:gd name="T9" fmla="*/ 0 h 12"/>
                  <a:gd name="T10" fmla="*/ 0 w 38"/>
                  <a:gd name="T11" fmla="*/ 6 h 12"/>
                  <a:gd name="T12" fmla="*/ 6 w 38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2">
                    <a:moveTo>
                      <a:pt x="6" y="12"/>
                    </a:moveTo>
                    <a:cubicBezTo>
                      <a:pt x="32" y="12"/>
                      <a:pt x="32" y="12"/>
                      <a:pt x="32" y="12"/>
                    </a:cubicBezTo>
                    <a:cubicBezTo>
                      <a:pt x="35" y="12"/>
                      <a:pt x="38" y="10"/>
                      <a:pt x="38" y="6"/>
                    </a:cubicBezTo>
                    <a:cubicBezTo>
                      <a:pt x="38" y="3"/>
                      <a:pt x="35" y="0"/>
                      <a:pt x="3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2"/>
                      <a:pt x="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18">
                <a:extLst>
                  <a:ext uri="{FF2B5EF4-FFF2-40B4-BE49-F238E27FC236}">
                    <a16:creationId xmlns:a16="http://schemas.microsoft.com/office/drawing/2014/main" id="{D080EE0E-8ED5-442A-A0EA-B06E62B8F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0" y="1857"/>
                <a:ext cx="198" cy="63"/>
              </a:xfrm>
              <a:custGeom>
                <a:avLst/>
                <a:gdLst>
                  <a:gd name="T0" fmla="*/ 6 w 38"/>
                  <a:gd name="T1" fmla="*/ 12 h 12"/>
                  <a:gd name="T2" fmla="*/ 32 w 38"/>
                  <a:gd name="T3" fmla="*/ 12 h 12"/>
                  <a:gd name="T4" fmla="*/ 38 w 38"/>
                  <a:gd name="T5" fmla="*/ 6 h 12"/>
                  <a:gd name="T6" fmla="*/ 32 w 38"/>
                  <a:gd name="T7" fmla="*/ 0 h 12"/>
                  <a:gd name="T8" fmla="*/ 6 w 38"/>
                  <a:gd name="T9" fmla="*/ 0 h 12"/>
                  <a:gd name="T10" fmla="*/ 0 w 38"/>
                  <a:gd name="T11" fmla="*/ 6 h 12"/>
                  <a:gd name="T12" fmla="*/ 6 w 38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2">
                    <a:moveTo>
                      <a:pt x="6" y="12"/>
                    </a:moveTo>
                    <a:cubicBezTo>
                      <a:pt x="32" y="12"/>
                      <a:pt x="32" y="12"/>
                      <a:pt x="32" y="12"/>
                    </a:cubicBezTo>
                    <a:cubicBezTo>
                      <a:pt x="35" y="12"/>
                      <a:pt x="38" y="10"/>
                      <a:pt x="38" y="6"/>
                    </a:cubicBezTo>
                    <a:cubicBezTo>
                      <a:pt x="38" y="3"/>
                      <a:pt x="35" y="0"/>
                      <a:pt x="3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2"/>
                      <a:pt x="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19">
                <a:extLst>
                  <a:ext uri="{FF2B5EF4-FFF2-40B4-BE49-F238E27FC236}">
                    <a16:creationId xmlns:a16="http://schemas.microsoft.com/office/drawing/2014/main" id="{C318CA84-4A35-4484-811A-931EF325E6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0" y="2125"/>
                <a:ext cx="198" cy="336"/>
              </a:xfrm>
              <a:custGeom>
                <a:avLst/>
                <a:gdLst>
                  <a:gd name="T0" fmla="*/ 6 w 38"/>
                  <a:gd name="T1" fmla="*/ 64 h 64"/>
                  <a:gd name="T2" fmla="*/ 32 w 38"/>
                  <a:gd name="T3" fmla="*/ 64 h 64"/>
                  <a:gd name="T4" fmla="*/ 38 w 38"/>
                  <a:gd name="T5" fmla="*/ 57 h 64"/>
                  <a:gd name="T6" fmla="*/ 38 w 38"/>
                  <a:gd name="T7" fmla="*/ 6 h 64"/>
                  <a:gd name="T8" fmla="*/ 32 w 38"/>
                  <a:gd name="T9" fmla="*/ 0 h 64"/>
                  <a:gd name="T10" fmla="*/ 25 w 38"/>
                  <a:gd name="T11" fmla="*/ 6 h 64"/>
                  <a:gd name="T12" fmla="*/ 25 w 38"/>
                  <a:gd name="T13" fmla="*/ 51 h 64"/>
                  <a:gd name="T14" fmla="*/ 6 w 38"/>
                  <a:gd name="T15" fmla="*/ 51 h 64"/>
                  <a:gd name="T16" fmla="*/ 0 w 38"/>
                  <a:gd name="T17" fmla="*/ 57 h 64"/>
                  <a:gd name="T18" fmla="*/ 6 w 38"/>
                  <a:gd name="T19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64">
                    <a:moveTo>
                      <a:pt x="6" y="64"/>
                    </a:moveTo>
                    <a:cubicBezTo>
                      <a:pt x="32" y="64"/>
                      <a:pt x="32" y="64"/>
                      <a:pt x="32" y="64"/>
                    </a:cubicBezTo>
                    <a:cubicBezTo>
                      <a:pt x="35" y="64"/>
                      <a:pt x="38" y="61"/>
                      <a:pt x="38" y="57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3"/>
                      <a:pt x="35" y="0"/>
                      <a:pt x="32" y="0"/>
                    </a:cubicBezTo>
                    <a:cubicBezTo>
                      <a:pt x="28" y="0"/>
                      <a:pt x="25" y="3"/>
                      <a:pt x="25" y="6"/>
                    </a:cubicBezTo>
                    <a:cubicBezTo>
                      <a:pt x="25" y="51"/>
                      <a:pt x="25" y="51"/>
                      <a:pt x="25" y="51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3" y="51"/>
                      <a:pt x="0" y="54"/>
                      <a:pt x="0" y="57"/>
                    </a:cubicBezTo>
                    <a:cubicBezTo>
                      <a:pt x="0" y="61"/>
                      <a:pt x="3" y="64"/>
                      <a:pt x="6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20">
                <a:extLst>
                  <a:ext uri="{FF2B5EF4-FFF2-40B4-BE49-F238E27FC236}">
                    <a16:creationId xmlns:a16="http://schemas.microsoft.com/office/drawing/2014/main" id="{349DEA89-B3F5-478C-B0BD-BF0B620B2A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2125"/>
                <a:ext cx="198" cy="63"/>
              </a:xfrm>
              <a:custGeom>
                <a:avLst/>
                <a:gdLst>
                  <a:gd name="T0" fmla="*/ 0 w 38"/>
                  <a:gd name="T1" fmla="*/ 6 h 12"/>
                  <a:gd name="T2" fmla="*/ 6 w 38"/>
                  <a:gd name="T3" fmla="*/ 12 h 12"/>
                  <a:gd name="T4" fmla="*/ 32 w 38"/>
                  <a:gd name="T5" fmla="*/ 12 h 12"/>
                  <a:gd name="T6" fmla="*/ 38 w 38"/>
                  <a:gd name="T7" fmla="*/ 6 h 12"/>
                  <a:gd name="T8" fmla="*/ 32 w 38"/>
                  <a:gd name="T9" fmla="*/ 0 h 12"/>
                  <a:gd name="T10" fmla="*/ 6 w 38"/>
                  <a:gd name="T11" fmla="*/ 0 h 12"/>
                  <a:gd name="T12" fmla="*/ 0 w 38"/>
                  <a:gd name="T1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2">
                    <a:moveTo>
                      <a:pt x="0" y="6"/>
                    </a:moveTo>
                    <a:cubicBezTo>
                      <a:pt x="0" y="10"/>
                      <a:pt x="2" y="12"/>
                      <a:pt x="6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5" y="12"/>
                      <a:pt x="38" y="10"/>
                      <a:pt x="38" y="6"/>
                    </a:cubicBezTo>
                    <a:cubicBezTo>
                      <a:pt x="38" y="3"/>
                      <a:pt x="35" y="0"/>
                      <a:pt x="3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21">
                <a:extLst>
                  <a:ext uri="{FF2B5EF4-FFF2-40B4-BE49-F238E27FC236}">
                    <a16:creationId xmlns:a16="http://schemas.microsoft.com/office/drawing/2014/main" id="{7093F49F-5622-4D14-8A4B-1E1C3B1D6C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3" y="2125"/>
                <a:ext cx="198" cy="63"/>
              </a:xfrm>
              <a:custGeom>
                <a:avLst/>
                <a:gdLst>
                  <a:gd name="T0" fmla="*/ 0 w 38"/>
                  <a:gd name="T1" fmla="*/ 6 h 12"/>
                  <a:gd name="T2" fmla="*/ 6 w 38"/>
                  <a:gd name="T3" fmla="*/ 12 h 12"/>
                  <a:gd name="T4" fmla="*/ 32 w 38"/>
                  <a:gd name="T5" fmla="*/ 12 h 12"/>
                  <a:gd name="T6" fmla="*/ 38 w 38"/>
                  <a:gd name="T7" fmla="*/ 6 h 12"/>
                  <a:gd name="T8" fmla="*/ 32 w 38"/>
                  <a:gd name="T9" fmla="*/ 0 h 12"/>
                  <a:gd name="T10" fmla="*/ 6 w 38"/>
                  <a:gd name="T11" fmla="*/ 0 h 12"/>
                  <a:gd name="T12" fmla="*/ 0 w 38"/>
                  <a:gd name="T1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2">
                    <a:moveTo>
                      <a:pt x="0" y="6"/>
                    </a:moveTo>
                    <a:cubicBezTo>
                      <a:pt x="0" y="10"/>
                      <a:pt x="3" y="12"/>
                      <a:pt x="6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5" y="12"/>
                      <a:pt x="38" y="10"/>
                      <a:pt x="38" y="6"/>
                    </a:cubicBezTo>
                    <a:cubicBezTo>
                      <a:pt x="38" y="3"/>
                      <a:pt x="35" y="0"/>
                      <a:pt x="3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22">
                <a:extLst>
                  <a:ext uri="{FF2B5EF4-FFF2-40B4-BE49-F238E27FC236}">
                    <a16:creationId xmlns:a16="http://schemas.microsoft.com/office/drawing/2014/main" id="{C52B9C44-57FC-4EFD-8E73-3165F587B3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2" y="2125"/>
                <a:ext cx="203" cy="63"/>
              </a:xfrm>
              <a:custGeom>
                <a:avLst/>
                <a:gdLst>
                  <a:gd name="T0" fmla="*/ 0 w 39"/>
                  <a:gd name="T1" fmla="*/ 6 h 12"/>
                  <a:gd name="T2" fmla="*/ 7 w 39"/>
                  <a:gd name="T3" fmla="*/ 12 h 12"/>
                  <a:gd name="T4" fmla="*/ 32 w 39"/>
                  <a:gd name="T5" fmla="*/ 12 h 12"/>
                  <a:gd name="T6" fmla="*/ 39 w 39"/>
                  <a:gd name="T7" fmla="*/ 6 h 12"/>
                  <a:gd name="T8" fmla="*/ 32 w 39"/>
                  <a:gd name="T9" fmla="*/ 0 h 12"/>
                  <a:gd name="T10" fmla="*/ 7 w 39"/>
                  <a:gd name="T11" fmla="*/ 0 h 12"/>
                  <a:gd name="T12" fmla="*/ 0 w 39"/>
                  <a:gd name="T1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12">
                    <a:moveTo>
                      <a:pt x="0" y="6"/>
                    </a:moveTo>
                    <a:cubicBezTo>
                      <a:pt x="0" y="10"/>
                      <a:pt x="3" y="12"/>
                      <a:pt x="7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6" y="12"/>
                      <a:pt x="39" y="10"/>
                      <a:pt x="39" y="6"/>
                    </a:cubicBezTo>
                    <a:cubicBezTo>
                      <a:pt x="39" y="3"/>
                      <a:pt x="36" y="0"/>
                      <a:pt x="32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23">
                <a:extLst>
                  <a:ext uri="{FF2B5EF4-FFF2-40B4-BE49-F238E27FC236}">
                    <a16:creationId xmlns:a16="http://schemas.microsoft.com/office/drawing/2014/main" id="{0872A099-E7FB-4086-991A-325055BBC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6" y="2125"/>
                <a:ext cx="198" cy="63"/>
              </a:xfrm>
              <a:custGeom>
                <a:avLst/>
                <a:gdLst>
                  <a:gd name="T0" fmla="*/ 6 w 38"/>
                  <a:gd name="T1" fmla="*/ 0 h 12"/>
                  <a:gd name="T2" fmla="*/ 0 w 38"/>
                  <a:gd name="T3" fmla="*/ 6 h 12"/>
                  <a:gd name="T4" fmla="*/ 6 w 38"/>
                  <a:gd name="T5" fmla="*/ 12 h 12"/>
                  <a:gd name="T6" fmla="*/ 32 w 38"/>
                  <a:gd name="T7" fmla="*/ 12 h 12"/>
                  <a:gd name="T8" fmla="*/ 38 w 38"/>
                  <a:gd name="T9" fmla="*/ 6 h 12"/>
                  <a:gd name="T10" fmla="*/ 32 w 38"/>
                  <a:gd name="T11" fmla="*/ 0 h 12"/>
                  <a:gd name="T12" fmla="*/ 6 w 38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2"/>
                      <a:pt x="6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5" y="12"/>
                      <a:pt x="38" y="10"/>
                      <a:pt x="38" y="6"/>
                    </a:cubicBezTo>
                    <a:cubicBezTo>
                      <a:pt x="38" y="3"/>
                      <a:pt x="35" y="0"/>
                      <a:pt x="32" y="0"/>
                    </a:cubicBezTo>
                    <a:lnTo>
                      <a:pt x="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24">
                <a:extLst>
                  <a:ext uri="{FF2B5EF4-FFF2-40B4-BE49-F238E27FC236}">
                    <a16:creationId xmlns:a16="http://schemas.microsoft.com/office/drawing/2014/main" id="{6D50A5B1-D394-4CF4-876E-2D7ABB8108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5" y="2125"/>
                <a:ext cx="203" cy="63"/>
              </a:xfrm>
              <a:custGeom>
                <a:avLst/>
                <a:gdLst>
                  <a:gd name="T0" fmla="*/ 0 w 39"/>
                  <a:gd name="T1" fmla="*/ 6 h 12"/>
                  <a:gd name="T2" fmla="*/ 7 w 39"/>
                  <a:gd name="T3" fmla="*/ 12 h 12"/>
                  <a:gd name="T4" fmla="*/ 32 w 39"/>
                  <a:gd name="T5" fmla="*/ 12 h 12"/>
                  <a:gd name="T6" fmla="*/ 39 w 39"/>
                  <a:gd name="T7" fmla="*/ 6 h 12"/>
                  <a:gd name="T8" fmla="*/ 32 w 39"/>
                  <a:gd name="T9" fmla="*/ 0 h 12"/>
                  <a:gd name="T10" fmla="*/ 7 w 39"/>
                  <a:gd name="T11" fmla="*/ 0 h 12"/>
                  <a:gd name="T12" fmla="*/ 0 w 39"/>
                  <a:gd name="T1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12">
                    <a:moveTo>
                      <a:pt x="0" y="6"/>
                    </a:moveTo>
                    <a:cubicBezTo>
                      <a:pt x="0" y="10"/>
                      <a:pt x="3" y="12"/>
                      <a:pt x="7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6" y="12"/>
                      <a:pt x="39" y="10"/>
                      <a:pt x="39" y="6"/>
                    </a:cubicBezTo>
                    <a:cubicBezTo>
                      <a:pt x="39" y="3"/>
                      <a:pt x="36" y="0"/>
                      <a:pt x="32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25">
                <a:extLst>
                  <a:ext uri="{FF2B5EF4-FFF2-40B4-BE49-F238E27FC236}">
                    <a16:creationId xmlns:a16="http://schemas.microsoft.com/office/drawing/2014/main" id="{85D299C5-C500-4519-BA36-98B1F830BA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9" y="2125"/>
                <a:ext cx="198" cy="63"/>
              </a:xfrm>
              <a:custGeom>
                <a:avLst/>
                <a:gdLst>
                  <a:gd name="T0" fmla="*/ 32 w 38"/>
                  <a:gd name="T1" fmla="*/ 0 h 12"/>
                  <a:gd name="T2" fmla="*/ 6 w 38"/>
                  <a:gd name="T3" fmla="*/ 0 h 12"/>
                  <a:gd name="T4" fmla="*/ 0 w 38"/>
                  <a:gd name="T5" fmla="*/ 6 h 12"/>
                  <a:gd name="T6" fmla="*/ 6 w 38"/>
                  <a:gd name="T7" fmla="*/ 12 h 12"/>
                  <a:gd name="T8" fmla="*/ 32 w 38"/>
                  <a:gd name="T9" fmla="*/ 12 h 12"/>
                  <a:gd name="T10" fmla="*/ 38 w 38"/>
                  <a:gd name="T11" fmla="*/ 6 h 12"/>
                  <a:gd name="T12" fmla="*/ 32 w 38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2">
                    <a:moveTo>
                      <a:pt x="32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2"/>
                      <a:pt x="6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5" y="12"/>
                      <a:pt x="38" y="10"/>
                      <a:pt x="38" y="6"/>
                    </a:cubicBezTo>
                    <a:cubicBezTo>
                      <a:pt x="38" y="3"/>
                      <a:pt x="35" y="0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26">
                <a:extLst>
                  <a:ext uri="{FF2B5EF4-FFF2-40B4-BE49-F238E27FC236}">
                    <a16:creationId xmlns:a16="http://schemas.microsoft.com/office/drawing/2014/main" id="{5C94DE27-9C46-44E7-87E7-C92B9AE5C7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7" y="2125"/>
                <a:ext cx="328" cy="63"/>
              </a:xfrm>
              <a:custGeom>
                <a:avLst/>
                <a:gdLst>
                  <a:gd name="T0" fmla="*/ 57 w 63"/>
                  <a:gd name="T1" fmla="*/ 0 h 12"/>
                  <a:gd name="T2" fmla="*/ 6 w 63"/>
                  <a:gd name="T3" fmla="*/ 0 h 12"/>
                  <a:gd name="T4" fmla="*/ 0 w 63"/>
                  <a:gd name="T5" fmla="*/ 6 h 12"/>
                  <a:gd name="T6" fmla="*/ 6 w 63"/>
                  <a:gd name="T7" fmla="*/ 12 h 12"/>
                  <a:gd name="T8" fmla="*/ 57 w 63"/>
                  <a:gd name="T9" fmla="*/ 12 h 12"/>
                  <a:gd name="T10" fmla="*/ 63 w 63"/>
                  <a:gd name="T11" fmla="*/ 6 h 12"/>
                  <a:gd name="T12" fmla="*/ 57 w 63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" h="12">
                    <a:moveTo>
                      <a:pt x="5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10"/>
                      <a:pt x="2" y="12"/>
                      <a:pt x="6" y="12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61" y="12"/>
                      <a:pt x="63" y="10"/>
                      <a:pt x="63" y="6"/>
                    </a:cubicBezTo>
                    <a:cubicBezTo>
                      <a:pt x="63" y="3"/>
                      <a:pt x="61" y="0"/>
                      <a:pt x="5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27">
                <a:extLst>
                  <a:ext uri="{FF2B5EF4-FFF2-40B4-BE49-F238E27FC236}">
                    <a16:creationId xmlns:a16="http://schemas.microsoft.com/office/drawing/2014/main" id="{F4F13514-7223-4829-8290-1F4CE18A70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9" y="2393"/>
                <a:ext cx="198" cy="68"/>
              </a:xfrm>
              <a:custGeom>
                <a:avLst/>
                <a:gdLst>
                  <a:gd name="T0" fmla="*/ 6 w 38"/>
                  <a:gd name="T1" fmla="*/ 13 h 13"/>
                  <a:gd name="T2" fmla="*/ 32 w 38"/>
                  <a:gd name="T3" fmla="*/ 13 h 13"/>
                  <a:gd name="T4" fmla="*/ 38 w 38"/>
                  <a:gd name="T5" fmla="*/ 6 h 13"/>
                  <a:gd name="T6" fmla="*/ 32 w 38"/>
                  <a:gd name="T7" fmla="*/ 0 h 13"/>
                  <a:gd name="T8" fmla="*/ 6 w 38"/>
                  <a:gd name="T9" fmla="*/ 0 h 13"/>
                  <a:gd name="T10" fmla="*/ 0 w 38"/>
                  <a:gd name="T11" fmla="*/ 6 h 13"/>
                  <a:gd name="T12" fmla="*/ 6 w 38"/>
                  <a:gd name="T1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3">
                    <a:moveTo>
                      <a:pt x="6" y="13"/>
                    </a:moveTo>
                    <a:cubicBezTo>
                      <a:pt x="32" y="13"/>
                      <a:pt x="32" y="13"/>
                      <a:pt x="32" y="13"/>
                    </a:cubicBezTo>
                    <a:cubicBezTo>
                      <a:pt x="35" y="13"/>
                      <a:pt x="38" y="10"/>
                      <a:pt x="38" y="6"/>
                    </a:cubicBezTo>
                    <a:cubicBezTo>
                      <a:pt x="38" y="3"/>
                      <a:pt x="35" y="0"/>
                      <a:pt x="3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3"/>
                      <a:pt x="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28">
                <a:extLst>
                  <a:ext uri="{FF2B5EF4-FFF2-40B4-BE49-F238E27FC236}">
                    <a16:creationId xmlns:a16="http://schemas.microsoft.com/office/drawing/2014/main" id="{61ED4B85-2230-47E5-8662-A952BCBD4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8" y="2393"/>
                <a:ext cx="203" cy="68"/>
              </a:xfrm>
              <a:custGeom>
                <a:avLst/>
                <a:gdLst>
                  <a:gd name="T0" fmla="*/ 7 w 39"/>
                  <a:gd name="T1" fmla="*/ 13 h 13"/>
                  <a:gd name="T2" fmla="*/ 32 w 39"/>
                  <a:gd name="T3" fmla="*/ 13 h 13"/>
                  <a:gd name="T4" fmla="*/ 39 w 39"/>
                  <a:gd name="T5" fmla="*/ 6 h 13"/>
                  <a:gd name="T6" fmla="*/ 32 w 39"/>
                  <a:gd name="T7" fmla="*/ 0 h 13"/>
                  <a:gd name="T8" fmla="*/ 7 w 39"/>
                  <a:gd name="T9" fmla="*/ 0 h 13"/>
                  <a:gd name="T10" fmla="*/ 0 w 39"/>
                  <a:gd name="T11" fmla="*/ 6 h 13"/>
                  <a:gd name="T12" fmla="*/ 7 w 39"/>
                  <a:gd name="T1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13">
                    <a:moveTo>
                      <a:pt x="7" y="13"/>
                    </a:moveTo>
                    <a:cubicBezTo>
                      <a:pt x="32" y="13"/>
                      <a:pt x="32" y="13"/>
                      <a:pt x="32" y="13"/>
                    </a:cubicBezTo>
                    <a:cubicBezTo>
                      <a:pt x="36" y="13"/>
                      <a:pt x="39" y="10"/>
                      <a:pt x="39" y="6"/>
                    </a:cubicBezTo>
                    <a:cubicBezTo>
                      <a:pt x="39" y="3"/>
                      <a:pt x="36" y="0"/>
                      <a:pt x="32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29">
                <a:extLst>
                  <a:ext uri="{FF2B5EF4-FFF2-40B4-BE49-F238E27FC236}">
                    <a16:creationId xmlns:a16="http://schemas.microsoft.com/office/drawing/2014/main" id="{228DDA1C-956C-4009-85C3-4AA8D2F7DA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2" y="2393"/>
                <a:ext cx="198" cy="68"/>
              </a:xfrm>
              <a:custGeom>
                <a:avLst/>
                <a:gdLst>
                  <a:gd name="T0" fmla="*/ 6 w 38"/>
                  <a:gd name="T1" fmla="*/ 13 h 13"/>
                  <a:gd name="T2" fmla="*/ 32 w 38"/>
                  <a:gd name="T3" fmla="*/ 13 h 13"/>
                  <a:gd name="T4" fmla="*/ 38 w 38"/>
                  <a:gd name="T5" fmla="*/ 6 h 13"/>
                  <a:gd name="T6" fmla="*/ 32 w 38"/>
                  <a:gd name="T7" fmla="*/ 0 h 13"/>
                  <a:gd name="T8" fmla="*/ 6 w 38"/>
                  <a:gd name="T9" fmla="*/ 0 h 13"/>
                  <a:gd name="T10" fmla="*/ 0 w 38"/>
                  <a:gd name="T11" fmla="*/ 6 h 13"/>
                  <a:gd name="T12" fmla="*/ 6 w 38"/>
                  <a:gd name="T1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3">
                    <a:moveTo>
                      <a:pt x="6" y="13"/>
                    </a:moveTo>
                    <a:cubicBezTo>
                      <a:pt x="32" y="13"/>
                      <a:pt x="32" y="13"/>
                      <a:pt x="32" y="13"/>
                    </a:cubicBezTo>
                    <a:cubicBezTo>
                      <a:pt x="35" y="13"/>
                      <a:pt x="38" y="10"/>
                      <a:pt x="38" y="6"/>
                    </a:cubicBezTo>
                    <a:cubicBezTo>
                      <a:pt x="38" y="3"/>
                      <a:pt x="35" y="0"/>
                      <a:pt x="3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3"/>
                      <a:pt x="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30">
                <a:extLst>
                  <a:ext uri="{FF2B5EF4-FFF2-40B4-BE49-F238E27FC236}">
                    <a16:creationId xmlns:a16="http://schemas.microsoft.com/office/drawing/2014/main" id="{AC7B05B2-914B-40CD-808B-CFF933481F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0" y="2393"/>
                <a:ext cx="204" cy="68"/>
              </a:xfrm>
              <a:custGeom>
                <a:avLst/>
                <a:gdLst>
                  <a:gd name="T0" fmla="*/ 7 w 39"/>
                  <a:gd name="T1" fmla="*/ 13 h 13"/>
                  <a:gd name="T2" fmla="*/ 32 w 39"/>
                  <a:gd name="T3" fmla="*/ 13 h 13"/>
                  <a:gd name="T4" fmla="*/ 39 w 39"/>
                  <a:gd name="T5" fmla="*/ 6 h 13"/>
                  <a:gd name="T6" fmla="*/ 32 w 39"/>
                  <a:gd name="T7" fmla="*/ 0 h 13"/>
                  <a:gd name="T8" fmla="*/ 7 w 39"/>
                  <a:gd name="T9" fmla="*/ 0 h 13"/>
                  <a:gd name="T10" fmla="*/ 0 w 39"/>
                  <a:gd name="T11" fmla="*/ 6 h 13"/>
                  <a:gd name="T12" fmla="*/ 7 w 39"/>
                  <a:gd name="T1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13">
                    <a:moveTo>
                      <a:pt x="7" y="13"/>
                    </a:moveTo>
                    <a:cubicBezTo>
                      <a:pt x="32" y="13"/>
                      <a:pt x="32" y="13"/>
                      <a:pt x="32" y="13"/>
                    </a:cubicBezTo>
                    <a:cubicBezTo>
                      <a:pt x="36" y="13"/>
                      <a:pt x="39" y="10"/>
                      <a:pt x="39" y="6"/>
                    </a:cubicBezTo>
                    <a:cubicBezTo>
                      <a:pt x="39" y="3"/>
                      <a:pt x="36" y="0"/>
                      <a:pt x="32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31">
                <a:extLst>
                  <a:ext uri="{FF2B5EF4-FFF2-40B4-BE49-F238E27FC236}">
                    <a16:creationId xmlns:a16="http://schemas.microsoft.com/office/drawing/2014/main" id="{00EEE15D-4B0E-4A3C-81D0-8E66DD57E5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4" y="2393"/>
                <a:ext cx="198" cy="68"/>
              </a:xfrm>
              <a:custGeom>
                <a:avLst/>
                <a:gdLst>
                  <a:gd name="T0" fmla="*/ 38 w 38"/>
                  <a:gd name="T1" fmla="*/ 6 h 13"/>
                  <a:gd name="T2" fmla="*/ 32 w 38"/>
                  <a:gd name="T3" fmla="*/ 0 h 13"/>
                  <a:gd name="T4" fmla="*/ 6 w 38"/>
                  <a:gd name="T5" fmla="*/ 0 h 13"/>
                  <a:gd name="T6" fmla="*/ 0 w 38"/>
                  <a:gd name="T7" fmla="*/ 6 h 13"/>
                  <a:gd name="T8" fmla="*/ 6 w 38"/>
                  <a:gd name="T9" fmla="*/ 13 h 13"/>
                  <a:gd name="T10" fmla="*/ 32 w 38"/>
                  <a:gd name="T11" fmla="*/ 13 h 13"/>
                  <a:gd name="T12" fmla="*/ 38 w 38"/>
                  <a:gd name="T13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3">
                    <a:moveTo>
                      <a:pt x="38" y="6"/>
                    </a:moveTo>
                    <a:cubicBezTo>
                      <a:pt x="38" y="3"/>
                      <a:pt x="35" y="0"/>
                      <a:pt x="3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3"/>
                      <a:pt x="6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5" y="13"/>
                      <a:pt x="38" y="10"/>
                      <a:pt x="3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32">
                <a:extLst>
                  <a:ext uri="{FF2B5EF4-FFF2-40B4-BE49-F238E27FC236}">
                    <a16:creationId xmlns:a16="http://schemas.microsoft.com/office/drawing/2014/main" id="{84CD5020-0B8B-485F-8556-267416421B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3" y="2393"/>
                <a:ext cx="198" cy="68"/>
              </a:xfrm>
              <a:custGeom>
                <a:avLst/>
                <a:gdLst>
                  <a:gd name="T0" fmla="*/ 38 w 38"/>
                  <a:gd name="T1" fmla="*/ 6 h 13"/>
                  <a:gd name="T2" fmla="*/ 32 w 38"/>
                  <a:gd name="T3" fmla="*/ 0 h 13"/>
                  <a:gd name="T4" fmla="*/ 7 w 38"/>
                  <a:gd name="T5" fmla="*/ 0 h 13"/>
                  <a:gd name="T6" fmla="*/ 0 w 38"/>
                  <a:gd name="T7" fmla="*/ 6 h 13"/>
                  <a:gd name="T8" fmla="*/ 7 w 38"/>
                  <a:gd name="T9" fmla="*/ 13 h 13"/>
                  <a:gd name="T10" fmla="*/ 32 w 38"/>
                  <a:gd name="T11" fmla="*/ 13 h 13"/>
                  <a:gd name="T12" fmla="*/ 38 w 38"/>
                  <a:gd name="T13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3">
                    <a:moveTo>
                      <a:pt x="38" y="6"/>
                    </a:moveTo>
                    <a:cubicBezTo>
                      <a:pt x="38" y="3"/>
                      <a:pt x="36" y="0"/>
                      <a:pt x="32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6" y="13"/>
                      <a:pt x="38" y="10"/>
                      <a:pt x="3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33">
                <a:extLst>
                  <a:ext uri="{FF2B5EF4-FFF2-40B4-BE49-F238E27FC236}">
                    <a16:creationId xmlns:a16="http://schemas.microsoft.com/office/drawing/2014/main" id="{3E60CE29-86C5-4375-BF42-09EC436629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7" y="2393"/>
                <a:ext cx="198" cy="68"/>
              </a:xfrm>
              <a:custGeom>
                <a:avLst/>
                <a:gdLst>
                  <a:gd name="T0" fmla="*/ 6 w 38"/>
                  <a:gd name="T1" fmla="*/ 13 h 13"/>
                  <a:gd name="T2" fmla="*/ 31 w 38"/>
                  <a:gd name="T3" fmla="*/ 13 h 13"/>
                  <a:gd name="T4" fmla="*/ 38 w 38"/>
                  <a:gd name="T5" fmla="*/ 6 h 13"/>
                  <a:gd name="T6" fmla="*/ 31 w 38"/>
                  <a:gd name="T7" fmla="*/ 0 h 13"/>
                  <a:gd name="T8" fmla="*/ 6 w 38"/>
                  <a:gd name="T9" fmla="*/ 0 h 13"/>
                  <a:gd name="T10" fmla="*/ 0 w 38"/>
                  <a:gd name="T11" fmla="*/ 6 h 13"/>
                  <a:gd name="T12" fmla="*/ 6 w 38"/>
                  <a:gd name="T1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3">
                    <a:moveTo>
                      <a:pt x="6" y="13"/>
                    </a:moveTo>
                    <a:cubicBezTo>
                      <a:pt x="31" y="13"/>
                      <a:pt x="31" y="13"/>
                      <a:pt x="31" y="13"/>
                    </a:cubicBezTo>
                    <a:cubicBezTo>
                      <a:pt x="35" y="13"/>
                      <a:pt x="38" y="10"/>
                      <a:pt x="38" y="6"/>
                    </a:cubicBezTo>
                    <a:cubicBezTo>
                      <a:pt x="38" y="3"/>
                      <a:pt x="35" y="0"/>
                      <a:pt x="3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10"/>
                      <a:pt x="2" y="13"/>
                      <a:pt x="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34">
                <a:extLst>
                  <a:ext uri="{FF2B5EF4-FFF2-40B4-BE49-F238E27FC236}">
                    <a16:creationId xmlns:a16="http://schemas.microsoft.com/office/drawing/2014/main" id="{8D9067D6-B136-4F55-BB5E-FAF94D13D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7" y="2661"/>
                <a:ext cx="328" cy="68"/>
              </a:xfrm>
              <a:custGeom>
                <a:avLst/>
                <a:gdLst>
                  <a:gd name="T0" fmla="*/ 57 w 63"/>
                  <a:gd name="T1" fmla="*/ 0 h 13"/>
                  <a:gd name="T2" fmla="*/ 6 w 63"/>
                  <a:gd name="T3" fmla="*/ 0 h 13"/>
                  <a:gd name="T4" fmla="*/ 0 w 63"/>
                  <a:gd name="T5" fmla="*/ 6 h 13"/>
                  <a:gd name="T6" fmla="*/ 6 w 63"/>
                  <a:gd name="T7" fmla="*/ 13 h 13"/>
                  <a:gd name="T8" fmla="*/ 57 w 63"/>
                  <a:gd name="T9" fmla="*/ 13 h 13"/>
                  <a:gd name="T10" fmla="*/ 63 w 63"/>
                  <a:gd name="T11" fmla="*/ 6 h 13"/>
                  <a:gd name="T12" fmla="*/ 57 w 63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" h="13">
                    <a:moveTo>
                      <a:pt x="5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10"/>
                      <a:pt x="2" y="13"/>
                      <a:pt x="6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61" y="13"/>
                      <a:pt x="63" y="10"/>
                      <a:pt x="63" y="6"/>
                    </a:cubicBezTo>
                    <a:cubicBezTo>
                      <a:pt x="63" y="3"/>
                      <a:pt x="61" y="0"/>
                      <a:pt x="5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35">
                <a:extLst>
                  <a:ext uri="{FF2B5EF4-FFF2-40B4-BE49-F238E27FC236}">
                    <a16:creationId xmlns:a16="http://schemas.microsoft.com/office/drawing/2014/main" id="{72EE3559-7F84-4A05-9D92-1ECCD4965E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5" y="2661"/>
                <a:ext cx="333" cy="68"/>
              </a:xfrm>
              <a:custGeom>
                <a:avLst/>
                <a:gdLst>
                  <a:gd name="T0" fmla="*/ 58 w 64"/>
                  <a:gd name="T1" fmla="*/ 0 h 13"/>
                  <a:gd name="T2" fmla="*/ 7 w 64"/>
                  <a:gd name="T3" fmla="*/ 0 h 13"/>
                  <a:gd name="T4" fmla="*/ 0 w 64"/>
                  <a:gd name="T5" fmla="*/ 6 h 13"/>
                  <a:gd name="T6" fmla="*/ 7 w 64"/>
                  <a:gd name="T7" fmla="*/ 13 h 13"/>
                  <a:gd name="T8" fmla="*/ 58 w 64"/>
                  <a:gd name="T9" fmla="*/ 13 h 13"/>
                  <a:gd name="T10" fmla="*/ 64 w 64"/>
                  <a:gd name="T11" fmla="*/ 6 h 13"/>
                  <a:gd name="T12" fmla="*/ 58 w 64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13">
                    <a:moveTo>
                      <a:pt x="58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61" y="13"/>
                      <a:pt x="64" y="10"/>
                      <a:pt x="64" y="6"/>
                    </a:cubicBezTo>
                    <a:cubicBezTo>
                      <a:pt x="64" y="3"/>
                      <a:pt x="61" y="0"/>
                      <a:pt x="5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36">
                <a:extLst>
                  <a:ext uri="{FF2B5EF4-FFF2-40B4-BE49-F238E27FC236}">
                    <a16:creationId xmlns:a16="http://schemas.microsoft.com/office/drawing/2014/main" id="{07BED091-A836-41DA-93DD-B69393C14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9" y="2661"/>
                <a:ext cx="198" cy="68"/>
              </a:xfrm>
              <a:custGeom>
                <a:avLst/>
                <a:gdLst>
                  <a:gd name="T0" fmla="*/ 32 w 38"/>
                  <a:gd name="T1" fmla="*/ 0 h 13"/>
                  <a:gd name="T2" fmla="*/ 6 w 38"/>
                  <a:gd name="T3" fmla="*/ 0 h 13"/>
                  <a:gd name="T4" fmla="*/ 0 w 38"/>
                  <a:gd name="T5" fmla="*/ 6 h 13"/>
                  <a:gd name="T6" fmla="*/ 6 w 38"/>
                  <a:gd name="T7" fmla="*/ 13 h 13"/>
                  <a:gd name="T8" fmla="*/ 32 w 38"/>
                  <a:gd name="T9" fmla="*/ 13 h 13"/>
                  <a:gd name="T10" fmla="*/ 38 w 38"/>
                  <a:gd name="T11" fmla="*/ 6 h 13"/>
                  <a:gd name="T12" fmla="*/ 32 w 38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3">
                    <a:moveTo>
                      <a:pt x="32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3"/>
                      <a:pt x="6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5" y="13"/>
                      <a:pt x="38" y="10"/>
                      <a:pt x="38" y="6"/>
                    </a:cubicBezTo>
                    <a:cubicBezTo>
                      <a:pt x="38" y="3"/>
                      <a:pt x="35" y="0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37">
                <a:extLst>
                  <a:ext uri="{FF2B5EF4-FFF2-40B4-BE49-F238E27FC236}">
                    <a16:creationId xmlns:a16="http://schemas.microsoft.com/office/drawing/2014/main" id="{9DB60D21-5E25-495A-B57F-ED4A1EC229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5" y="2661"/>
                <a:ext cx="1130" cy="68"/>
              </a:xfrm>
              <a:custGeom>
                <a:avLst/>
                <a:gdLst>
                  <a:gd name="T0" fmla="*/ 211 w 217"/>
                  <a:gd name="T1" fmla="*/ 0 h 13"/>
                  <a:gd name="T2" fmla="*/ 7 w 217"/>
                  <a:gd name="T3" fmla="*/ 0 h 13"/>
                  <a:gd name="T4" fmla="*/ 0 w 217"/>
                  <a:gd name="T5" fmla="*/ 6 h 13"/>
                  <a:gd name="T6" fmla="*/ 7 w 217"/>
                  <a:gd name="T7" fmla="*/ 13 h 13"/>
                  <a:gd name="T8" fmla="*/ 211 w 217"/>
                  <a:gd name="T9" fmla="*/ 13 h 13"/>
                  <a:gd name="T10" fmla="*/ 217 w 217"/>
                  <a:gd name="T11" fmla="*/ 6 h 13"/>
                  <a:gd name="T12" fmla="*/ 211 w 217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7" h="13">
                    <a:moveTo>
                      <a:pt x="211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211" y="13"/>
                      <a:pt x="211" y="13"/>
                      <a:pt x="211" y="13"/>
                    </a:cubicBezTo>
                    <a:cubicBezTo>
                      <a:pt x="214" y="13"/>
                      <a:pt x="217" y="10"/>
                      <a:pt x="217" y="6"/>
                    </a:cubicBezTo>
                    <a:cubicBezTo>
                      <a:pt x="217" y="3"/>
                      <a:pt x="214" y="0"/>
                      <a:pt x="2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38">
                <a:extLst>
                  <a:ext uri="{FF2B5EF4-FFF2-40B4-BE49-F238E27FC236}">
                    <a16:creationId xmlns:a16="http://schemas.microsoft.com/office/drawing/2014/main" id="{6A9359AD-0C3F-4DB9-AE2C-61062B9999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9" y="2661"/>
                <a:ext cx="198" cy="68"/>
              </a:xfrm>
              <a:custGeom>
                <a:avLst/>
                <a:gdLst>
                  <a:gd name="T0" fmla="*/ 31 w 38"/>
                  <a:gd name="T1" fmla="*/ 0 h 13"/>
                  <a:gd name="T2" fmla="*/ 6 w 38"/>
                  <a:gd name="T3" fmla="*/ 0 h 13"/>
                  <a:gd name="T4" fmla="*/ 0 w 38"/>
                  <a:gd name="T5" fmla="*/ 6 h 13"/>
                  <a:gd name="T6" fmla="*/ 6 w 38"/>
                  <a:gd name="T7" fmla="*/ 13 h 13"/>
                  <a:gd name="T8" fmla="*/ 31 w 38"/>
                  <a:gd name="T9" fmla="*/ 13 h 13"/>
                  <a:gd name="T10" fmla="*/ 38 w 38"/>
                  <a:gd name="T11" fmla="*/ 6 h 13"/>
                  <a:gd name="T12" fmla="*/ 31 w 38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3">
                    <a:moveTo>
                      <a:pt x="31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10"/>
                      <a:pt x="2" y="13"/>
                      <a:pt x="6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5" y="13"/>
                      <a:pt x="38" y="10"/>
                      <a:pt x="38" y="6"/>
                    </a:cubicBezTo>
                    <a:cubicBezTo>
                      <a:pt x="38" y="3"/>
                      <a:pt x="35" y="0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E00BF49-91CA-45C1-8C6B-74712ABB9AEE}"/>
              </a:ext>
            </a:extLst>
          </p:cNvPr>
          <p:cNvGrpSpPr/>
          <p:nvPr/>
        </p:nvGrpSpPr>
        <p:grpSpPr>
          <a:xfrm>
            <a:off x="6839729" y="1185999"/>
            <a:ext cx="1615586" cy="1246909"/>
            <a:chOff x="6839729" y="1221625"/>
            <a:chExt cx="1615586" cy="1246909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950A616-8C7E-4C24-B769-F071382872D7}"/>
                </a:ext>
              </a:extLst>
            </p:cNvPr>
            <p:cNvSpPr/>
            <p:nvPr/>
          </p:nvSpPr>
          <p:spPr>
            <a:xfrm>
              <a:off x="6839729" y="1945314"/>
              <a:ext cx="161558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</a:rPr>
                <a:t>Assistive Technology</a:t>
              </a:r>
            </a:p>
          </p:txBody>
        </p:sp>
        <p:grpSp>
          <p:nvGrpSpPr>
            <p:cNvPr id="65" name="Group 41">
              <a:extLst>
                <a:ext uri="{FF2B5EF4-FFF2-40B4-BE49-F238E27FC236}">
                  <a16:creationId xmlns:a16="http://schemas.microsoft.com/office/drawing/2014/main" id="{403DD3FE-94F0-489A-86AB-551F30F93CC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313468" y="1221625"/>
              <a:ext cx="668109" cy="675602"/>
              <a:chOff x="1191" y="-96"/>
              <a:chExt cx="3299" cy="3336"/>
            </a:xfrm>
          </p:grpSpPr>
          <p:sp>
            <p:nvSpPr>
              <p:cNvPr id="67" name="Freeform 42">
                <a:extLst>
                  <a:ext uri="{FF2B5EF4-FFF2-40B4-BE49-F238E27FC236}">
                    <a16:creationId xmlns:a16="http://schemas.microsoft.com/office/drawing/2014/main" id="{50DCEE88-0C0E-4C36-8AB0-6989DCB142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91" y="-96"/>
                <a:ext cx="3299" cy="3336"/>
              </a:xfrm>
              <a:custGeom>
                <a:avLst/>
                <a:gdLst>
                  <a:gd name="T0" fmla="*/ 1000 w 1004"/>
                  <a:gd name="T1" fmla="*/ 922 h 1007"/>
                  <a:gd name="T2" fmla="*/ 768 w 1004"/>
                  <a:gd name="T3" fmla="*/ 692 h 1007"/>
                  <a:gd name="T4" fmla="*/ 734 w 1004"/>
                  <a:gd name="T5" fmla="*/ 658 h 1007"/>
                  <a:gd name="T6" fmla="*/ 722 w 1004"/>
                  <a:gd name="T7" fmla="*/ 658 h 1007"/>
                  <a:gd name="T8" fmla="*/ 695 w 1004"/>
                  <a:gd name="T9" fmla="*/ 684 h 1007"/>
                  <a:gd name="T10" fmla="*/ 613 w 1004"/>
                  <a:gd name="T11" fmla="*/ 602 h 1007"/>
                  <a:gd name="T12" fmla="*/ 707 w 1004"/>
                  <a:gd name="T13" fmla="*/ 368 h 1007"/>
                  <a:gd name="T14" fmla="*/ 483 w 1004"/>
                  <a:gd name="T15" fmla="*/ 49 h 1007"/>
                  <a:gd name="T16" fmla="*/ 101 w 1004"/>
                  <a:gd name="T17" fmla="*/ 153 h 1007"/>
                  <a:gd name="T18" fmla="*/ 73 w 1004"/>
                  <a:gd name="T19" fmla="*/ 545 h 1007"/>
                  <a:gd name="T20" fmla="*/ 431 w 1004"/>
                  <a:gd name="T21" fmla="*/ 701 h 1007"/>
                  <a:gd name="T22" fmla="*/ 598 w 1004"/>
                  <a:gd name="T23" fmla="*/ 617 h 1007"/>
                  <a:gd name="T24" fmla="*/ 681 w 1004"/>
                  <a:gd name="T25" fmla="*/ 698 h 1007"/>
                  <a:gd name="T26" fmla="*/ 655 w 1004"/>
                  <a:gd name="T27" fmla="*/ 726 h 1007"/>
                  <a:gd name="T28" fmla="*/ 655 w 1004"/>
                  <a:gd name="T29" fmla="*/ 738 h 1007"/>
                  <a:gd name="T30" fmla="*/ 887 w 1004"/>
                  <a:gd name="T31" fmla="*/ 971 h 1007"/>
                  <a:gd name="T32" fmla="*/ 918 w 1004"/>
                  <a:gd name="T33" fmla="*/ 1004 h 1007"/>
                  <a:gd name="T34" fmla="*/ 933 w 1004"/>
                  <a:gd name="T35" fmla="*/ 1004 h 1007"/>
                  <a:gd name="T36" fmla="*/ 1000 w 1004"/>
                  <a:gd name="T37" fmla="*/ 937 h 1007"/>
                  <a:gd name="T38" fmla="*/ 1003 w 1004"/>
                  <a:gd name="T39" fmla="*/ 929 h 1007"/>
                  <a:gd name="T40" fmla="*/ 1000 w 1004"/>
                  <a:gd name="T41" fmla="*/ 922 h 1007"/>
                  <a:gd name="T42" fmla="*/ 474 w 1004"/>
                  <a:gd name="T43" fmla="*/ 671 h 1007"/>
                  <a:gd name="T44" fmla="*/ 119 w 1004"/>
                  <a:gd name="T45" fmla="*/ 573 h 1007"/>
                  <a:gd name="T46" fmla="*/ 91 w 1004"/>
                  <a:gd name="T47" fmla="*/ 202 h 1007"/>
                  <a:gd name="T48" fmla="*/ 431 w 1004"/>
                  <a:gd name="T49" fmla="*/ 55 h 1007"/>
                  <a:gd name="T50" fmla="*/ 685 w 1004"/>
                  <a:gd name="T51" fmla="*/ 368 h 1007"/>
                  <a:gd name="T52" fmla="*/ 592 w 1004"/>
                  <a:gd name="T53" fmla="*/ 594 h 1007"/>
                  <a:gd name="T54" fmla="*/ 590 w 1004"/>
                  <a:gd name="T55" fmla="*/ 596 h 1007"/>
                  <a:gd name="T56" fmla="*/ 474 w 1004"/>
                  <a:gd name="T57" fmla="*/ 671 h 1007"/>
                  <a:gd name="T58" fmla="*/ 926 w 1004"/>
                  <a:gd name="T59" fmla="*/ 982 h 1007"/>
                  <a:gd name="T60" fmla="*/ 704 w 1004"/>
                  <a:gd name="T61" fmla="*/ 756 h 1007"/>
                  <a:gd name="T62" fmla="*/ 676 w 1004"/>
                  <a:gd name="T63" fmla="*/ 732 h 1007"/>
                  <a:gd name="T64" fmla="*/ 700 w 1004"/>
                  <a:gd name="T65" fmla="*/ 708 h 1007"/>
                  <a:gd name="T66" fmla="*/ 706 w 1004"/>
                  <a:gd name="T67" fmla="*/ 702 h 1007"/>
                  <a:gd name="T68" fmla="*/ 728 w 1004"/>
                  <a:gd name="T69" fmla="*/ 680 h 1007"/>
                  <a:gd name="T70" fmla="*/ 951 w 1004"/>
                  <a:gd name="T71" fmla="*/ 903 h 1007"/>
                  <a:gd name="T72" fmla="*/ 978 w 1004"/>
                  <a:gd name="T73" fmla="*/ 929 h 1007"/>
                  <a:gd name="T74" fmla="*/ 926 w 1004"/>
                  <a:gd name="T75" fmla="*/ 982 h 10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04" h="1007">
                    <a:moveTo>
                      <a:pt x="1000" y="922"/>
                    </a:moveTo>
                    <a:cubicBezTo>
                      <a:pt x="924" y="845"/>
                      <a:pt x="844" y="769"/>
                      <a:pt x="768" y="692"/>
                    </a:cubicBezTo>
                    <a:cubicBezTo>
                      <a:pt x="759" y="680"/>
                      <a:pt x="746" y="671"/>
                      <a:pt x="734" y="658"/>
                    </a:cubicBezTo>
                    <a:cubicBezTo>
                      <a:pt x="731" y="655"/>
                      <a:pt x="725" y="655"/>
                      <a:pt x="722" y="658"/>
                    </a:cubicBezTo>
                    <a:cubicBezTo>
                      <a:pt x="713" y="667"/>
                      <a:pt x="704" y="675"/>
                      <a:pt x="695" y="684"/>
                    </a:cubicBezTo>
                    <a:cubicBezTo>
                      <a:pt x="667" y="656"/>
                      <a:pt x="641" y="630"/>
                      <a:pt x="613" y="602"/>
                    </a:cubicBezTo>
                    <a:cubicBezTo>
                      <a:pt x="670" y="540"/>
                      <a:pt x="705" y="457"/>
                      <a:pt x="707" y="368"/>
                    </a:cubicBezTo>
                    <a:cubicBezTo>
                      <a:pt x="704" y="227"/>
                      <a:pt x="615" y="98"/>
                      <a:pt x="483" y="49"/>
                    </a:cubicBezTo>
                    <a:cubicBezTo>
                      <a:pt x="348" y="0"/>
                      <a:pt x="192" y="43"/>
                      <a:pt x="101" y="153"/>
                    </a:cubicBezTo>
                    <a:cubicBezTo>
                      <a:pt x="12" y="264"/>
                      <a:pt x="0" y="423"/>
                      <a:pt x="73" y="545"/>
                    </a:cubicBezTo>
                    <a:cubicBezTo>
                      <a:pt x="146" y="665"/>
                      <a:pt x="290" y="729"/>
                      <a:pt x="431" y="701"/>
                    </a:cubicBezTo>
                    <a:cubicBezTo>
                      <a:pt x="496" y="690"/>
                      <a:pt x="553" y="660"/>
                      <a:pt x="598" y="617"/>
                    </a:cubicBezTo>
                    <a:cubicBezTo>
                      <a:pt x="626" y="643"/>
                      <a:pt x="653" y="671"/>
                      <a:pt x="681" y="698"/>
                    </a:cubicBezTo>
                    <a:cubicBezTo>
                      <a:pt x="672" y="707"/>
                      <a:pt x="663" y="716"/>
                      <a:pt x="655" y="726"/>
                    </a:cubicBezTo>
                    <a:cubicBezTo>
                      <a:pt x="651" y="729"/>
                      <a:pt x="651" y="735"/>
                      <a:pt x="655" y="738"/>
                    </a:cubicBezTo>
                    <a:cubicBezTo>
                      <a:pt x="731" y="815"/>
                      <a:pt x="808" y="894"/>
                      <a:pt x="887" y="971"/>
                    </a:cubicBezTo>
                    <a:cubicBezTo>
                      <a:pt x="896" y="980"/>
                      <a:pt x="909" y="992"/>
                      <a:pt x="918" y="1004"/>
                    </a:cubicBezTo>
                    <a:cubicBezTo>
                      <a:pt x="924" y="1007"/>
                      <a:pt x="930" y="1007"/>
                      <a:pt x="933" y="1004"/>
                    </a:cubicBezTo>
                    <a:cubicBezTo>
                      <a:pt x="955" y="980"/>
                      <a:pt x="976" y="958"/>
                      <a:pt x="1000" y="937"/>
                    </a:cubicBezTo>
                    <a:cubicBezTo>
                      <a:pt x="1003" y="935"/>
                      <a:pt x="1004" y="932"/>
                      <a:pt x="1003" y="929"/>
                    </a:cubicBezTo>
                    <a:cubicBezTo>
                      <a:pt x="1004" y="927"/>
                      <a:pt x="1003" y="924"/>
                      <a:pt x="1000" y="922"/>
                    </a:cubicBezTo>
                    <a:close/>
                    <a:moveTo>
                      <a:pt x="474" y="671"/>
                    </a:moveTo>
                    <a:cubicBezTo>
                      <a:pt x="348" y="714"/>
                      <a:pt x="205" y="677"/>
                      <a:pt x="119" y="573"/>
                    </a:cubicBezTo>
                    <a:cubicBezTo>
                      <a:pt x="33" y="469"/>
                      <a:pt x="21" y="319"/>
                      <a:pt x="91" y="202"/>
                    </a:cubicBezTo>
                    <a:cubicBezTo>
                      <a:pt x="162" y="89"/>
                      <a:pt x="299" y="28"/>
                      <a:pt x="431" y="55"/>
                    </a:cubicBezTo>
                    <a:cubicBezTo>
                      <a:pt x="578" y="86"/>
                      <a:pt x="685" y="218"/>
                      <a:pt x="685" y="368"/>
                    </a:cubicBezTo>
                    <a:cubicBezTo>
                      <a:pt x="685" y="454"/>
                      <a:pt x="650" y="535"/>
                      <a:pt x="592" y="594"/>
                    </a:cubicBezTo>
                    <a:cubicBezTo>
                      <a:pt x="591" y="595"/>
                      <a:pt x="590" y="596"/>
                      <a:pt x="590" y="596"/>
                    </a:cubicBezTo>
                    <a:cubicBezTo>
                      <a:pt x="557" y="629"/>
                      <a:pt x="518" y="655"/>
                      <a:pt x="474" y="671"/>
                    </a:cubicBezTo>
                    <a:close/>
                    <a:moveTo>
                      <a:pt x="926" y="982"/>
                    </a:moveTo>
                    <a:cubicBezTo>
                      <a:pt x="852" y="907"/>
                      <a:pt x="778" y="831"/>
                      <a:pt x="704" y="756"/>
                    </a:cubicBezTo>
                    <a:cubicBezTo>
                      <a:pt x="694" y="749"/>
                      <a:pt x="684" y="740"/>
                      <a:pt x="676" y="732"/>
                    </a:cubicBezTo>
                    <a:cubicBezTo>
                      <a:pt x="684" y="724"/>
                      <a:pt x="692" y="716"/>
                      <a:pt x="700" y="708"/>
                    </a:cubicBezTo>
                    <a:cubicBezTo>
                      <a:pt x="702" y="707"/>
                      <a:pt x="704" y="705"/>
                      <a:pt x="706" y="702"/>
                    </a:cubicBezTo>
                    <a:cubicBezTo>
                      <a:pt x="713" y="695"/>
                      <a:pt x="721" y="687"/>
                      <a:pt x="728" y="680"/>
                    </a:cubicBezTo>
                    <a:cubicBezTo>
                      <a:pt x="802" y="754"/>
                      <a:pt x="877" y="829"/>
                      <a:pt x="951" y="903"/>
                    </a:cubicBezTo>
                    <a:cubicBezTo>
                      <a:pt x="961" y="913"/>
                      <a:pt x="969" y="921"/>
                      <a:pt x="978" y="929"/>
                    </a:cubicBezTo>
                    <a:cubicBezTo>
                      <a:pt x="961" y="946"/>
                      <a:pt x="944" y="965"/>
                      <a:pt x="926" y="982"/>
                    </a:cubicBezTo>
                    <a:close/>
                  </a:path>
                </a:pathLst>
              </a:custGeom>
              <a:solidFill>
                <a:srgbClr val="9428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43">
                <a:extLst>
                  <a:ext uri="{FF2B5EF4-FFF2-40B4-BE49-F238E27FC236}">
                    <a16:creationId xmlns:a16="http://schemas.microsoft.com/office/drawing/2014/main" id="{436BD90D-6AAA-4162-953F-42E5247736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1" y="139"/>
                <a:ext cx="1870" cy="1945"/>
              </a:xfrm>
              <a:custGeom>
                <a:avLst/>
                <a:gdLst>
                  <a:gd name="T0" fmla="*/ 392 w 569"/>
                  <a:gd name="T1" fmla="*/ 40 h 587"/>
                  <a:gd name="T2" fmla="*/ 83 w 569"/>
                  <a:gd name="T3" fmla="*/ 122 h 587"/>
                  <a:gd name="T4" fmla="*/ 61 w 569"/>
                  <a:gd name="T5" fmla="*/ 441 h 587"/>
                  <a:gd name="T6" fmla="*/ 349 w 569"/>
                  <a:gd name="T7" fmla="*/ 566 h 587"/>
                  <a:gd name="T8" fmla="*/ 569 w 569"/>
                  <a:gd name="T9" fmla="*/ 297 h 587"/>
                  <a:gd name="T10" fmla="*/ 392 w 569"/>
                  <a:gd name="T11" fmla="*/ 40 h 587"/>
                  <a:gd name="T12" fmla="*/ 383 w 569"/>
                  <a:gd name="T13" fmla="*/ 535 h 587"/>
                  <a:gd name="T14" fmla="*/ 101 w 569"/>
                  <a:gd name="T15" fmla="*/ 462 h 587"/>
                  <a:gd name="T16" fmla="*/ 76 w 569"/>
                  <a:gd name="T17" fmla="*/ 165 h 587"/>
                  <a:gd name="T18" fmla="*/ 346 w 569"/>
                  <a:gd name="T19" fmla="*/ 49 h 587"/>
                  <a:gd name="T20" fmla="*/ 548 w 569"/>
                  <a:gd name="T21" fmla="*/ 297 h 587"/>
                  <a:gd name="T22" fmla="*/ 383 w 569"/>
                  <a:gd name="T23" fmla="*/ 535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69" h="587">
                    <a:moveTo>
                      <a:pt x="392" y="40"/>
                    </a:moveTo>
                    <a:cubicBezTo>
                      <a:pt x="282" y="0"/>
                      <a:pt x="156" y="33"/>
                      <a:pt x="83" y="122"/>
                    </a:cubicBezTo>
                    <a:cubicBezTo>
                      <a:pt x="12" y="211"/>
                      <a:pt x="0" y="340"/>
                      <a:pt x="61" y="441"/>
                    </a:cubicBezTo>
                    <a:cubicBezTo>
                      <a:pt x="119" y="538"/>
                      <a:pt x="236" y="587"/>
                      <a:pt x="349" y="566"/>
                    </a:cubicBezTo>
                    <a:cubicBezTo>
                      <a:pt x="477" y="542"/>
                      <a:pt x="569" y="425"/>
                      <a:pt x="569" y="297"/>
                    </a:cubicBezTo>
                    <a:cubicBezTo>
                      <a:pt x="569" y="183"/>
                      <a:pt x="499" y="79"/>
                      <a:pt x="392" y="40"/>
                    </a:cubicBezTo>
                    <a:close/>
                    <a:moveTo>
                      <a:pt x="383" y="535"/>
                    </a:moveTo>
                    <a:cubicBezTo>
                      <a:pt x="285" y="572"/>
                      <a:pt x="168" y="542"/>
                      <a:pt x="101" y="462"/>
                    </a:cubicBezTo>
                    <a:cubicBezTo>
                      <a:pt x="31" y="379"/>
                      <a:pt x="21" y="260"/>
                      <a:pt x="76" y="165"/>
                    </a:cubicBezTo>
                    <a:cubicBezTo>
                      <a:pt x="132" y="76"/>
                      <a:pt x="242" y="27"/>
                      <a:pt x="346" y="49"/>
                    </a:cubicBezTo>
                    <a:cubicBezTo>
                      <a:pt x="462" y="73"/>
                      <a:pt x="548" y="177"/>
                      <a:pt x="548" y="297"/>
                    </a:cubicBezTo>
                    <a:cubicBezTo>
                      <a:pt x="548" y="404"/>
                      <a:pt x="484" y="499"/>
                      <a:pt x="383" y="535"/>
                    </a:cubicBezTo>
                    <a:close/>
                  </a:path>
                </a:pathLst>
              </a:custGeom>
              <a:solidFill>
                <a:srgbClr val="9428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44">
                <a:extLst>
                  <a:ext uri="{FF2B5EF4-FFF2-40B4-BE49-F238E27FC236}">
                    <a16:creationId xmlns:a16="http://schemas.microsoft.com/office/drawing/2014/main" id="{E182CF25-0B09-4FA1-B284-02A626185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434"/>
                <a:ext cx="732" cy="739"/>
              </a:xfrm>
              <a:custGeom>
                <a:avLst/>
                <a:gdLst>
                  <a:gd name="T0" fmla="*/ 12 w 223"/>
                  <a:gd name="T1" fmla="*/ 0 h 223"/>
                  <a:gd name="T2" fmla="*/ 12 w 223"/>
                  <a:gd name="T3" fmla="*/ 21 h 223"/>
                  <a:gd name="T4" fmla="*/ 202 w 223"/>
                  <a:gd name="T5" fmla="*/ 208 h 223"/>
                  <a:gd name="T6" fmla="*/ 223 w 223"/>
                  <a:gd name="T7" fmla="*/ 208 h 223"/>
                  <a:gd name="T8" fmla="*/ 12 w 223"/>
                  <a:gd name="T9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3" h="223">
                    <a:moveTo>
                      <a:pt x="12" y="0"/>
                    </a:moveTo>
                    <a:cubicBezTo>
                      <a:pt x="0" y="0"/>
                      <a:pt x="0" y="21"/>
                      <a:pt x="12" y="21"/>
                    </a:cubicBezTo>
                    <a:cubicBezTo>
                      <a:pt x="116" y="21"/>
                      <a:pt x="198" y="107"/>
                      <a:pt x="202" y="208"/>
                    </a:cubicBezTo>
                    <a:cubicBezTo>
                      <a:pt x="202" y="223"/>
                      <a:pt x="223" y="223"/>
                      <a:pt x="223" y="208"/>
                    </a:cubicBezTo>
                    <a:cubicBezTo>
                      <a:pt x="220" y="94"/>
                      <a:pt x="128" y="3"/>
                      <a:pt x="12" y="0"/>
                    </a:cubicBezTo>
                    <a:close/>
                  </a:path>
                </a:pathLst>
              </a:custGeom>
              <a:solidFill>
                <a:srgbClr val="9428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9DC2620-B512-4A86-92AF-1CACF761CA4C}"/>
              </a:ext>
            </a:extLst>
          </p:cNvPr>
          <p:cNvGrpSpPr/>
          <p:nvPr/>
        </p:nvGrpSpPr>
        <p:grpSpPr>
          <a:xfrm>
            <a:off x="5305498" y="2614244"/>
            <a:ext cx="930036" cy="1114360"/>
            <a:chOff x="5305498" y="2742234"/>
            <a:chExt cx="930036" cy="111436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D86FBFB-B4A5-439F-AF50-F5764C96A0F2}"/>
                </a:ext>
              </a:extLst>
            </p:cNvPr>
            <p:cNvSpPr/>
            <p:nvPr/>
          </p:nvSpPr>
          <p:spPr>
            <a:xfrm>
              <a:off x="5305498" y="3548817"/>
              <a:ext cx="93003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</a:rPr>
                <a:t>Contrast</a:t>
              </a:r>
            </a:p>
          </p:txBody>
        </p:sp>
        <p:grpSp>
          <p:nvGrpSpPr>
            <p:cNvPr id="22" name="Group 16">
              <a:extLst>
                <a:ext uri="{FF2B5EF4-FFF2-40B4-BE49-F238E27FC236}">
                  <a16:creationId xmlns:a16="http://schemas.microsoft.com/office/drawing/2014/main" id="{8ACF36FB-E40C-417C-A2D0-24112BA002C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380510" y="2742234"/>
              <a:ext cx="780013" cy="787400"/>
              <a:chOff x="3399" y="1702"/>
              <a:chExt cx="528" cy="533"/>
            </a:xfrm>
          </p:grpSpPr>
          <p:sp>
            <p:nvSpPr>
              <p:cNvPr id="23" name="AutoShape 15">
                <a:extLst>
                  <a:ext uri="{FF2B5EF4-FFF2-40B4-BE49-F238E27FC236}">
                    <a16:creationId xmlns:a16="http://schemas.microsoft.com/office/drawing/2014/main" id="{726245F8-D3A6-4C4D-A557-65781BD50A1E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3399" y="1702"/>
                <a:ext cx="528" cy="5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17">
                <a:extLst>
                  <a:ext uri="{FF2B5EF4-FFF2-40B4-BE49-F238E27FC236}">
                    <a16:creationId xmlns:a16="http://schemas.microsoft.com/office/drawing/2014/main" id="{50CB3576-C4C8-4A04-A77B-906AE36B39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99" y="1702"/>
                <a:ext cx="528" cy="533"/>
              </a:xfrm>
              <a:custGeom>
                <a:avLst/>
                <a:gdLst>
                  <a:gd name="T0" fmla="*/ 114 w 228"/>
                  <a:gd name="T1" fmla="*/ 228 h 228"/>
                  <a:gd name="T2" fmla="*/ 0 w 228"/>
                  <a:gd name="T3" fmla="*/ 114 h 228"/>
                  <a:gd name="T4" fmla="*/ 114 w 228"/>
                  <a:gd name="T5" fmla="*/ 0 h 228"/>
                  <a:gd name="T6" fmla="*/ 228 w 228"/>
                  <a:gd name="T7" fmla="*/ 114 h 228"/>
                  <a:gd name="T8" fmla="*/ 114 w 228"/>
                  <a:gd name="T9" fmla="*/ 228 h 228"/>
                  <a:gd name="T10" fmla="*/ 114 w 228"/>
                  <a:gd name="T11" fmla="*/ 8 h 228"/>
                  <a:gd name="T12" fmla="*/ 8 w 228"/>
                  <a:gd name="T13" fmla="*/ 114 h 228"/>
                  <a:gd name="T14" fmla="*/ 114 w 228"/>
                  <a:gd name="T15" fmla="*/ 220 h 228"/>
                  <a:gd name="T16" fmla="*/ 220 w 228"/>
                  <a:gd name="T17" fmla="*/ 114 h 228"/>
                  <a:gd name="T18" fmla="*/ 114 w 228"/>
                  <a:gd name="T19" fmla="*/ 8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228">
                    <a:moveTo>
                      <a:pt x="114" y="228"/>
                    </a:moveTo>
                    <a:cubicBezTo>
                      <a:pt x="51" y="228"/>
                      <a:pt x="0" y="177"/>
                      <a:pt x="0" y="114"/>
                    </a:cubicBezTo>
                    <a:cubicBezTo>
                      <a:pt x="0" y="51"/>
                      <a:pt x="51" y="0"/>
                      <a:pt x="114" y="0"/>
                    </a:cubicBezTo>
                    <a:cubicBezTo>
                      <a:pt x="177" y="0"/>
                      <a:pt x="228" y="51"/>
                      <a:pt x="228" y="114"/>
                    </a:cubicBezTo>
                    <a:cubicBezTo>
                      <a:pt x="228" y="177"/>
                      <a:pt x="177" y="228"/>
                      <a:pt x="114" y="228"/>
                    </a:cubicBezTo>
                    <a:close/>
                    <a:moveTo>
                      <a:pt x="114" y="8"/>
                    </a:moveTo>
                    <a:cubicBezTo>
                      <a:pt x="56" y="8"/>
                      <a:pt x="8" y="56"/>
                      <a:pt x="8" y="114"/>
                    </a:cubicBezTo>
                    <a:cubicBezTo>
                      <a:pt x="8" y="172"/>
                      <a:pt x="56" y="220"/>
                      <a:pt x="114" y="220"/>
                    </a:cubicBezTo>
                    <a:cubicBezTo>
                      <a:pt x="172" y="220"/>
                      <a:pt x="220" y="172"/>
                      <a:pt x="220" y="114"/>
                    </a:cubicBezTo>
                    <a:cubicBezTo>
                      <a:pt x="220" y="56"/>
                      <a:pt x="172" y="8"/>
                      <a:pt x="114" y="8"/>
                    </a:cubicBezTo>
                    <a:close/>
                  </a:path>
                </a:pathLst>
              </a:custGeom>
              <a:solidFill>
                <a:srgbClr val="942887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18">
                <a:extLst>
                  <a:ext uri="{FF2B5EF4-FFF2-40B4-BE49-F238E27FC236}">
                    <a16:creationId xmlns:a16="http://schemas.microsoft.com/office/drawing/2014/main" id="{FB1B5FBD-EC0A-49F2-A63B-94BC1A9AC1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3" y="1739"/>
                <a:ext cx="227" cy="459"/>
              </a:xfrm>
              <a:custGeom>
                <a:avLst/>
                <a:gdLst>
                  <a:gd name="T0" fmla="*/ 0 w 98"/>
                  <a:gd name="T1" fmla="*/ 0 h 196"/>
                  <a:gd name="T2" fmla="*/ 0 w 98"/>
                  <a:gd name="T3" fmla="*/ 196 h 196"/>
                  <a:gd name="T4" fmla="*/ 98 w 98"/>
                  <a:gd name="T5" fmla="*/ 98 h 196"/>
                  <a:gd name="T6" fmla="*/ 0 w 98"/>
                  <a:gd name="T7" fmla="*/ 0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8" h="196">
                    <a:moveTo>
                      <a:pt x="0" y="0"/>
                    </a:moveTo>
                    <a:cubicBezTo>
                      <a:pt x="0" y="196"/>
                      <a:pt x="0" y="196"/>
                      <a:pt x="0" y="196"/>
                    </a:cubicBezTo>
                    <a:cubicBezTo>
                      <a:pt x="54" y="196"/>
                      <a:pt x="98" y="152"/>
                      <a:pt x="98" y="98"/>
                    </a:cubicBezTo>
                    <a:cubicBezTo>
                      <a:pt x="98" y="44"/>
                      <a:pt x="54" y="0"/>
                      <a:pt x="0" y="0"/>
                    </a:cubicBezTo>
                    <a:close/>
                  </a:path>
                </a:pathLst>
              </a:custGeom>
              <a:solidFill>
                <a:srgbClr val="9428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FB47DD0-9E8F-4198-9C59-C2AC703277C0}"/>
              </a:ext>
            </a:extLst>
          </p:cNvPr>
          <p:cNvGrpSpPr/>
          <p:nvPr/>
        </p:nvGrpSpPr>
        <p:grpSpPr>
          <a:xfrm>
            <a:off x="7080982" y="2592364"/>
            <a:ext cx="1133081" cy="1131624"/>
            <a:chOff x="7080982" y="2720354"/>
            <a:chExt cx="1133081" cy="1131624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90D7B97-CA8E-4B47-B166-4E7546C5C829}"/>
                </a:ext>
              </a:extLst>
            </p:cNvPr>
            <p:cNvSpPr/>
            <p:nvPr/>
          </p:nvSpPr>
          <p:spPr>
            <a:xfrm>
              <a:off x="7080982" y="3544201"/>
              <a:ext cx="113308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</a:rPr>
                <a:t>Cognitive</a:t>
              </a:r>
            </a:p>
          </p:txBody>
        </p:sp>
        <p:grpSp>
          <p:nvGrpSpPr>
            <p:cNvPr id="26" name="Group 21">
              <a:extLst>
                <a:ext uri="{FF2B5EF4-FFF2-40B4-BE49-F238E27FC236}">
                  <a16:creationId xmlns:a16="http://schemas.microsoft.com/office/drawing/2014/main" id="{61A9559D-3D93-4944-BB30-29B856E54B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278246" y="2720354"/>
              <a:ext cx="738552" cy="809280"/>
              <a:chOff x="4525" y="1640"/>
              <a:chExt cx="543" cy="595"/>
            </a:xfrm>
          </p:grpSpPr>
          <p:sp>
            <p:nvSpPr>
              <p:cNvPr id="27" name="AutoShape 20">
                <a:extLst>
                  <a:ext uri="{FF2B5EF4-FFF2-40B4-BE49-F238E27FC236}">
                    <a16:creationId xmlns:a16="http://schemas.microsoft.com/office/drawing/2014/main" id="{AD771B18-F079-4A70-9D06-16685944B1C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4525" y="1640"/>
                <a:ext cx="543" cy="5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Oval 22">
                <a:extLst>
                  <a:ext uri="{FF2B5EF4-FFF2-40B4-BE49-F238E27FC236}">
                    <a16:creationId xmlns:a16="http://schemas.microsoft.com/office/drawing/2014/main" id="{47841581-803D-4939-B78B-13E276456E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2" y="1848"/>
                <a:ext cx="147" cy="147"/>
              </a:xfrm>
              <a:prstGeom prst="ellipse">
                <a:avLst/>
              </a:prstGeom>
              <a:solidFill>
                <a:srgbClr val="9428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3">
                <a:extLst>
                  <a:ext uri="{FF2B5EF4-FFF2-40B4-BE49-F238E27FC236}">
                    <a16:creationId xmlns:a16="http://schemas.microsoft.com/office/drawing/2014/main" id="{28A2D375-B850-46A5-A5F7-5C3A722968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25" y="1640"/>
                <a:ext cx="543" cy="595"/>
              </a:xfrm>
              <a:custGeom>
                <a:avLst/>
                <a:gdLst>
                  <a:gd name="T0" fmla="*/ 264 w 287"/>
                  <a:gd name="T1" fmla="*/ 45 h 312"/>
                  <a:gd name="T2" fmla="*/ 219 w 287"/>
                  <a:gd name="T3" fmla="*/ 51 h 312"/>
                  <a:gd name="T4" fmla="*/ 143 w 287"/>
                  <a:gd name="T5" fmla="*/ 0 h 312"/>
                  <a:gd name="T6" fmla="*/ 67 w 287"/>
                  <a:gd name="T7" fmla="*/ 51 h 312"/>
                  <a:gd name="T8" fmla="*/ 23 w 287"/>
                  <a:gd name="T9" fmla="*/ 45 h 312"/>
                  <a:gd name="T10" fmla="*/ 11 w 287"/>
                  <a:gd name="T11" fmla="*/ 87 h 312"/>
                  <a:gd name="T12" fmla="*/ 28 w 287"/>
                  <a:gd name="T13" fmla="*/ 156 h 312"/>
                  <a:gd name="T14" fmla="*/ 67 w 287"/>
                  <a:gd name="T15" fmla="*/ 244 h 312"/>
                  <a:gd name="T16" fmla="*/ 120 w 287"/>
                  <a:gd name="T17" fmla="*/ 288 h 312"/>
                  <a:gd name="T18" fmla="*/ 143 w 287"/>
                  <a:gd name="T19" fmla="*/ 312 h 312"/>
                  <a:gd name="T20" fmla="*/ 166 w 287"/>
                  <a:gd name="T21" fmla="*/ 287 h 312"/>
                  <a:gd name="T22" fmla="*/ 219 w 287"/>
                  <a:gd name="T23" fmla="*/ 244 h 312"/>
                  <a:gd name="T24" fmla="*/ 258 w 287"/>
                  <a:gd name="T25" fmla="*/ 156 h 312"/>
                  <a:gd name="T26" fmla="*/ 276 w 287"/>
                  <a:gd name="T27" fmla="*/ 88 h 312"/>
                  <a:gd name="T28" fmla="*/ 204 w 287"/>
                  <a:gd name="T29" fmla="*/ 103 h 312"/>
                  <a:gd name="T30" fmla="*/ 151 w 287"/>
                  <a:gd name="T31" fmla="*/ 72 h 312"/>
                  <a:gd name="T32" fmla="*/ 204 w 287"/>
                  <a:gd name="T33" fmla="*/ 103 h 312"/>
                  <a:gd name="T34" fmla="*/ 208 w 287"/>
                  <a:gd name="T35" fmla="*/ 148 h 312"/>
                  <a:gd name="T36" fmla="*/ 175 w 287"/>
                  <a:gd name="T37" fmla="*/ 204 h 312"/>
                  <a:gd name="T38" fmla="*/ 111 w 287"/>
                  <a:gd name="T39" fmla="*/ 204 h 312"/>
                  <a:gd name="T40" fmla="*/ 78 w 287"/>
                  <a:gd name="T41" fmla="*/ 148 h 312"/>
                  <a:gd name="T42" fmla="*/ 111 w 287"/>
                  <a:gd name="T43" fmla="*/ 92 h 312"/>
                  <a:gd name="T44" fmla="*/ 176 w 287"/>
                  <a:gd name="T45" fmla="*/ 92 h 312"/>
                  <a:gd name="T46" fmla="*/ 143 w 287"/>
                  <a:gd name="T47" fmla="*/ 6 h 312"/>
                  <a:gd name="T48" fmla="*/ 143 w 287"/>
                  <a:gd name="T49" fmla="*/ 69 h 312"/>
                  <a:gd name="T50" fmla="*/ 143 w 287"/>
                  <a:gd name="T51" fmla="*/ 6 h 312"/>
                  <a:gd name="T52" fmla="*/ 135 w 287"/>
                  <a:gd name="T53" fmla="*/ 72 h 312"/>
                  <a:gd name="T54" fmla="*/ 82 w 287"/>
                  <a:gd name="T55" fmla="*/ 103 h 312"/>
                  <a:gd name="T56" fmla="*/ 16 w 287"/>
                  <a:gd name="T57" fmla="*/ 90 h 312"/>
                  <a:gd name="T58" fmla="*/ 46 w 287"/>
                  <a:gd name="T59" fmla="*/ 68 h 312"/>
                  <a:gd name="T60" fmla="*/ 67 w 287"/>
                  <a:gd name="T61" fmla="*/ 57 h 312"/>
                  <a:gd name="T62" fmla="*/ 75 w 287"/>
                  <a:gd name="T63" fmla="*/ 108 h 312"/>
                  <a:gd name="T64" fmla="*/ 16 w 287"/>
                  <a:gd name="T65" fmla="*/ 90 h 312"/>
                  <a:gd name="T66" fmla="*/ 42 w 287"/>
                  <a:gd name="T67" fmla="*/ 148 h 312"/>
                  <a:gd name="T68" fmla="*/ 72 w 287"/>
                  <a:gd name="T69" fmla="*/ 148 h 312"/>
                  <a:gd name="T70" fmla="*/ 67 w 287"/>
                  <a:gd name="T71" fmla="*/ 238 h 312"/>
                  <a:gd name="T72" fmla="*/ 33 w 287"/>
                  <a:gd name="T73" fmla="*/ 159 h 312"/>
                  <a:gd name="T74" fmla="*/ 75 w 287"/>
                  <a:gd name="T75" fmla="*/ 187 h 312"/>
                  <a:gd name="T76" fmla="*/ 67 w 287"/>
                  <a:gd name="T77" fmla="*/ 238 h 312"/>
                  <a:gd name="T78" fmla="*/ 108 w 287"/>
                  <a:gd name="T79" fmla="*/ 209 h 312"/>
                  <a:gd name="T80" fmla="*/ 92 w 287"/>
                  <a:gd name="T81" fmla="*/ 235 h 312"/>
                  <a:gd name="T82" fmla="*/ 165 w 287"/>
                  <a:gd name="T83" fmla="*/ 281 h 312"/>
                  <a:gd name="T84" fmla="*/ 122 w 287"/>
                  <a:gd name="T85" fmla="*/ 281 h 312"/>
                  <a:gd name="T86" fmla="*/ 143 w 287"/>
                  <a:gd name="T87" fmla="*/ 226 h 312"/>
                  <a:gd name="T88" fmla="*/ 165 w 287"/>
                  <a:gd name="T89" fmla="*/ 281 h 312"/>
                  <a:gd name="T90" fmla="*/ 151 w 287"/>
                  <a:gd name="T91" fmla="*/ 223 h 312"/>
                  <a:gd name="T92" fmla="*/ 204 w 287"/>
                  <a:gd name="T93" fmla="*/ 192 h 312"/>
                  <a:gd name="T94" fmla="*/ 253 w 287"/>
                  <a:gd name="T95" fmla="*/ 159 h 312"/>
                  <a:gd name="T96" fmla="*/ 219 w 287"/>
                  <a:gd name="T97" fmla="*/ 238 h 312"/>
                  <a:gd name="T98" fmla="*/ 211 w 287"/>
                  <a:gd name="T99" fmla="*/ 187 h 312"/>
                  <a:gd name="T100" fmla="*/ 253 w 287"/>
                  <a:gd name="T101" fmla="*/ 159 h 312"/>
                  <a:gd name="T102" fmla="*/ 244 w 287"/>
                  <a:gd name="T103" fmla="*/ 148 h 312"/>
                  <a:gd name="T104" fmla="*/ 214 w 287"/>
                  <a:gd name="T105" fmla="*/ 148 h 312"/>
                  <a:gd name="T106" fmla="*/ 248 w 287"/>
                  <a:gd name="T107" fmla="*/ 143 h 312"/>
                  <a:gd name="T108" fmla="*/ 200 w 287"/>
                  <a:gd name="T109" fmla="*/ 59 h 312"/>
                  <a:gd name="T110" fmla="*/ 242 w 287"/>
                  <a:gd name="T111" fmla="*/ 60 h 312"/>
                  <a:gd name="T112" fmla="*/ 264 w 287"/>
                  <a:gd name="T113" fmla="*/ 91 h 312"/>
                  <a:gd name="T114" fmla="*/ 248 w 287"/>
                  <a:gd name="T115" fmla="*/ 143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87" h="312">
                    <a:moveTo>
                      <a:pt x="287" y="68"/>
                    </a:moveTo>
                    <a:cubicBezTo>
                      <a:pt x="287" y="56"/>
                      <a:pt x="276" y="45"/>
                      <a:pt x="264" y="45"/>
                    </a:cubicBezTo>
                    <a:cubicBezTo>
                      <a:pt x="256" y="45"/>
                      <a:pt x="249" y="49"/>
                      <a:pt x="245" y="55"/>
                    </a:cubicBezTo>
                    <a:cubicBezTo>
                      <a:pt x="238" y="52"/>
                      <a:pt x="229" y="51"/>
                      <a:pt x="219" y="51"/>
                    </a:cubicBezTo>
                    <a:cubicBezTo>
                      <a:pt x="212" y="51"/>
                      <a:pt x="205" y="52"/>
                      <a:pt x="197" y="53"/>
                    </a:cubicBezTo>
                    <a:cubicBezTo>
                      <a:pt x="184" y="21"/>
                      <a:pt x="165" y="0"/>
                      <a:pt x="143" y="0"/>
                    </a:cubicBezTo>
                    <a:cubicBezTo>
                      <a:pt x="121" y="0"/>
                      <a:pt x="102" y="21"/>
                      <a:pt x="89" y="53"/>
                    </a:cubicBezTo>
                    <a:cubicBezTo>
                      <a:pt x="81" y="52"/>
                      <a:pt x="74" y="51"/>
                      <a:pt x="67" y="51"/>
                    </a:cubicBezTo>
                    <a:cubicBezTo>
                      <a:pt x="58" y="51"/>
                      <a:pt x="49" y="52"/>
                      <a:pt x="42" y="55"/>
                    </a:cubicBezTo>
                    <a:cubicBezTo>
                      <a:pt x="38" y="49"/>
                      <a:pt x="31" y="45"/>
                      <a:pt x="23" y="45"/>
                    </a:cubicBezTo>
                    <a:cubicBezTo>
                      <a:pt x="11" y="45"/>
                      <a:pt x="0" y="56"/>
                      <a:pt x="0" y="68"/>
                    </a:cubicBezTo>
                    <a:cubicBezTo>
                      <a:pt x="0" y="76"/>
                      <a:pt x="4" y="83"/>
                      <a:pt x="11" y="87"/>
                    </a:cubicBezTo>
                    <a:cubicBezTo>
                      <a:pt x="8" y="105"/>
                      <a:pt x="17" y="126"/>
                      <a:pt x="34" y="148"/>
                    </a:cubicBezTo>
                    <a:cubicBezTo>
                      <a:pt x="32" y="150"/>
                      <a:pt x="30" y="153"/>
                      <a:pt x="28" y="156"/>
                    </a:cubicBezTo>
                    <a:cubicBezTo>
                      <a:pt x="10" y="181"/>
                      <a:pt x="5" y="205"/>
                      <a:pt x="15" y="222"/>
                    </a:cubicBezTo>
                    <a:cubicBezTo>
                      <a:pt x="23" y="236"/>
                      <a:pt x="42" y="244"/>
                      <a:pt x="67" y="244"/>
                    </a:cubicBezTo>
                    <a:cubicBezTo>
                      <a:pt x="74" y="244"/>
                      <a:pt x="81" y="243"/>
                      <a:pt x="89" y="242"/>
                    </a:cubicBezTo>
                    <a:cubicBezTo>
                      <a:pt x="97" y="263"/>
                      <a:pt x="108" y="279"/>
                      <a:pt x="120" y="288"/>
                    </a:cubicBezTo>
                    <a:cubicBezTo>
                      <a:pt x="120" y="288"/>
                      <a:pt x="120" y="289"/>
                      <a:pt x="120" y="289"/>
                    </a:cubicBezTo>
                    <a:cubicBezTo>
                      <a:pt x="120" y="302"/>
                      <a:pt x="131" y="312"/>
                      <a:pt x="143" y="312"/>
                    </a:cubicBezTo>
                    <a:cubicBezTo>
                      <a:pt x="156" y="312"/>
                      <a:pt x="166" y="302"/>
                      <a:pt x="166" y="289"/>
                    </a:cubicBezTo>
                    <a:cubicBezTo>
                      <a:pt x="166" y="289"/>
                      <a:pt x="166" y="288"/>
                      <a:pt x="166" y="287"/>
                    </a:cubicBezTo>
                    <a:cubicBezTo>
                      <a:pt x="179" y="278"/>
                      <a:pt x="189" y="263"/>
                      <a:pt x="197" y="242"/>
                    </a:cubicBezTo>
                    <a:cubicBezTo>
                      <a:pt x="205" y="243"/>
                      <a:pt x="212" y="244"/>
                      <a:pt x="219" y="244"/>
                    </a:cubicBezTo>
                    <a:cubicBezTo>
                      <a:pt x="244" y="244"/>
                      <a:pt x="263" y="236"/>
                      <a:pt x="271" y="222"/>
                    </a:cubicBezTo>
                    <a:cubicBezTo>
                      <a:pt x="281" y="205"/>
                      <a:pt x="276" y="181"/>
                      <a:pt x="258" y="156"/>
                    </a:cubicBezTo>
                    <a:cubicBezTo>
                      <a:pt x="256" y="153"/>
                      <a:pt x="254" y="150"/>
                      <a:pt x="252" y="148"/>
                    </a:cubicBezTo>
                    <a:cubicBezTo>
                      <a:pt x="269" y="126"/>
                      <a:pt x="278" y="105"/>
                      <a:pt x="276" y="88"/>
                    </a:cubicBezTo>
                    <a:cubicBezTo>
                      <a:pt x="282" y="84"/>
                      <a:pt x="287" y="77"/>
                      <a:pt x="287" y="68"/>
                    </a:cubicBezTo>
                    <a:close/>
                    <a:moveTo>
                      <a:pt x="204" y="103"/>
                    </a:moveTo>
                    <a:cubicBezTo>
                      <a:pt x="196" y="97"/>
                      <a:pt x="188" y="92"/>
                      <a:pt x="179" y="86"/>
                    </a:cubicBezTo>
                    <a:cubicBezTo>
                      <a:pt x="170" y="81"/>
                      <a:pt x="160" y="76"/>
                      <a:pt x="151" y="72"/>
                    </a:cubicBezTo>
                    <a:cubicBezTo>
                      <a:pt x="166" y="66"/>
                      <a:pt x="180" y="62"/>
                      <a:pt x="194" y="60"/>
                    </a:cubicBezTo>
                    <a:cubicBezTo>
                      <a:pt x="198" y="73"/>
                      <a:pt x="202" y="87"/>
                      <a:pt x="204" y="103"/>
                    </a:cubicBezTo>
                    <a:close/>
                    <a:moveTo>
                      <a:pt x="206" y="112"/>
                    </a:moveTo>
                    <a:cubicBezTo>
                      <a:pt x="207" y="123"/>
                      <a:pt x="208" y="135"/>
                      <a:pt x="208" y="148"/>
                    </a:cubicBezTo>
                    <a:cubicBezTo>
                      <a:pt x="208" y="160"/>
                      <a:pt x="207" y="172"/>
                      <a:pt x="206" y="184"/>
                    </a:cubicBezTo>
                    <a:cubicBezTo>
                      <a:pt x="196" y="191"/>
                      <a:pt x="186" y="197"/>
                      <a:pt x="175" y="204"/>
                    </a:cubicBezTo>
                    <a:cubicBezTo>
                      <a:pt x="165" y="210"/>
                      <a:pt x="154" y="215"/>
                      <a:pt x="143" y="220"/>
                    </a:cubicBezTo>
                    <a:cubicBezTo>
                      <a:pt x="132" y="215"/>
                      <a:pt x="121" y="210"/>
                      <a:pt x="111" y="204"/>
                    </a:cubicBezTo>
                    <a:cubicBezTo>
                      <a:pt x="100" y="197"/>
                      <a:pt x="90" y="191"/>
                      <a:pt x="80" y="184"/>
                    </a:cubicBezTo>
                    <a:cubicBezTo>
                      <a:pt x="79" y="172"/>
                      <a:pt x="78" y="160"/>
                      <a:pt x="78" y="148"/>
                    </a:cubicBezTo>
                    <a:cubicBezTo>
                      <a:pt x="78" y="135"/>
                      <a:pt x="79" y="123"/>
                      <a:pt x="80" y="112"/>
                    </a:cubicBezTo>
                    <a:cubicBezTo>
                      <a:pt x="90" y="105"/>
                      <a:pt x="100" y="98"/>
                      <a:pt x="111" y="92"/>
                    </a:cubicBezTo>
                    <a:cubicBezTo>
                      <a:pt x="121" y="85"/>
                      <a:pt x="132" y="80"/>
                      <a:pt x="143" y="75"/>
                    </a:cubicBezTo>
                    <a:cubicBezTo>
                      <a:pt x="154" y="80"/>
                      <a:pt x="165" y="85"/>
                      <a:pt x="176" y="92"/>
                    </a:cubicBezTo>
                    <a:cubicBezTo>
                      <a:pt x="186" y="98"/>
                      <a:pt x="196" y="104"/>
                      <a:pt x="206" y="112"/>
                    </a:cubicBezTo>
                    <a:close/>
                    <a:moveTo>
                      <a:pt x="143" y="6"/>
                    </a:moveTo>
                    <a:cubicBezTo>
                      <a:pt x="162" y="6"/>
                      <a:pt x="180" y="25"/>
                      <a:pt x="192" y="54"/>
                    </a:cubicBezTo>
                    <a:cubicBezTo>
                      <a:pt x="176" y="57"/>
                      <a:pt x="160" y="62"/>
                      <a:pt x="143" y="69"/>
                    </a:cubicBezTo>
                    <a:cubicBezTo>
                      <a:pt x="126" y="62"/>
                      <a:pt x="110" y="57"/>
                      <a:pt x="95" y="54"/>
                    </a:cubicBezTo>
                    <a:cubicBezTo>
                      <a:pt x="106" y="25"/>
                      <a:pt x="124" y="6"/>
                      <a:pt x="143" y="6"/>
                    </a:cubicBezTo>
                    <a:close/>
                    <a:moveTo>
                      <a:pt x="92" y="60"/>
                    </a:moveTo>
                    <a:cubicBezTo>
                      <a:pt x="106" y="62"/>
                      <a:pt x="120" y="66"/>
                      <a:pt x="135" y="72"/>
                    </a:cubicBezTo>
                    <a:cubicBezTo>
                      <a:pt x="126" y="76"/>
                      <a:pt x="117" y="81"/>
                      <a:pt x="108" y="86"/>
                    </a:cubicBezTo>
                    <a:cubicBezTo>
                      <a:pt x="98" y="92"/>
                      <a:pt x="90" y="97"/>
                      <a:pt x="82" y="103"/>
                    </a:cubicBezTo>
                    <a:cubicBezTo>
                      <a:pt x="84" y="87"/>
                      <a:pt x="88" y="73"/>
                      <a:pt x="92" y="60"/>
                    </a:cubicBezTo>
                    <a:close/>
                    <a:moveTo>
                      <a:pt x="16" y="90"/>
                    </a:moveTo>
                    <a:cubicBezTo>
                      <a:pt x="19" y="91"/>
                      <a:pt x="21" y="91"/>
                      <a:pt x="23" y="91"/>
                    </a:cubicBezTo>
                    <a:cubicBezTo>
                      <a:pt x="36" y="91"/>
                      <a:pt x="46" y="81"/>
                      <a:pt x="46" y="68"/>
                    </a:cubicBezTo>
                    <a:cubicBezTo>
                      <a:pt x="46" y="65"/>
                      <a:pt x="46" y="63"/>
                      <a:pt x="45" y="60"/>
                    </a:cubicBezTo>
                    <a:cubicBezTo>
                      <a:pt x="51" y="58"/>
                      <a:pt x="59" y="57"/>
                      <a:pt x="67" y="57"/>
                    </a:cubicBezTo>
                    <a:cubicBezTo>
                      <a:pt x="73" y="57"/>
                      <a:pt x="80" y="58"/>
                      <a:pt x="86" y="59"/>
                    </a:cubicBezTo>
                    <a:cubicBezTo>
                      <a:pt x="81" y="73"/>
                      <a:pt x="77" y="90"/>
                      <a:pt x="75" y="108"/>
                    </a:cubicBezTo>
                    <a:cubicBezTo>
                      <a:pt x="61" y="119"/>
                      <a:pt x="48" y="131"/>
                      <a:pt x="38" y="143"/>
                    </a:cubicBezTo>
                    <a:cubicBezTo>
                      <a:pt x="23" y="124"/>
                      <a:pt x="15" y="105"/>
                      <a:pt x="16" y="90"/>
                    </a:cubicBezTo>
                    <a:close/>
                    <a:moveTo>
                      <a:pt x="74" y="178"/>
                    </a:moveTo>
                    <a:cubicBezTo>
                      <a:pt x="61" y="168"/>
                      <a:pt x="51" y="158"/>
                      <a:pt x="42" y="148"/>
                    </a:cubicBezTo>
                    <a:cubicBezTo>
                      <a:pt x="51" y="137"/>
                      <a:pt x="62" y="127"/>
                      <a:pt x="74" y="117"/>
                    </a:cubicBezTo>
                    <a:cubicBezTo>
                      <a:pt x="73" y="127"/>
                      <a:pt x="72" y="137"/>
                      <a:pt x="72" y="148"/>
                    </a:cubicBezTo>
                    <a:cubicBezTo>
                      <a:pt x="72" y="158"/>
                      <a:pt x="73" y="168"/>
                      <a:pt x="74" y="178"/>
                    </a:cubicBezTo>
                    <a:close/>
                    <a:moveTo>
                      <a:pt x="67" y="238"/>
                    </a:moveTo>
                    <a:cubicBezTo>
                      <a:pt x="44" y="238"/>
                      <a:pt x="28" y="231"/>
                      <a:pt x="20" y="219"/>
                    </a:cubicBezTo>
                    <a:cubicBezTo>
                      <a:pt x="12" y="204"/>
                      <a:pt x="16" y="183"/>
                      <a:pt x="33" y="159"/>
                    </a:cubicBezTo>
                    <a:cubicBezTo>
                      <a:pt x="35" y="157"/>
                      <a:pt x="36" y="155"/>
                      <a:pt x="38" y="153"/>
                    </a:cubicBezTo>
                    <a:cubicBezTo>
                      <a:pt x="48" y="164"/>
                      <a:pt x="60" y="176"/>
                      <a:pt x="75" y="187"/>
                    </a:cubicBezTo>
                    <a:cubicBezTo>
                      <a:pt x="77" y="205"/>
                      <a:pt x="81" y="222"/>
                      <a:pt x="86" y="236"/>
                    </a:cubicBezTo>
                    <a:cubicBezTo>
                      <a:pt x="80" y="237"/>
                      <a:pt x="73" y="238"/>
                      <a:pt x="67" y="238"/>
                    </a:cubicBezTo>
                    <a:close/>
                    <a:moveTo>
                      <a:pt x="82" y="192"/>
                    </a:moveTo>
                    <a:cubicBezTo>
                      <a:pt x="90" y="198"/>
                      <a:pt x="98" y="204"/>
                      <a:pt x="108" y="209"/>
                    </a:cubicBezTo>
                    <a:cubicBezTo>
                      <a:pt x="117" y="214"/>
                      <a:pt x="126" y="219"/>
                      <a:pt x="135" y="223"/>
                    </a:cubicBezTo>
                    <a:cubicBezTo>
                      <a:pt x="120" y="229"/>
                      <a:pt x="106" y="233"/>
                      <a:pt x="92" y="235"/>
                    </a:cubicBezTo>
                    <a:cubicBezTo>
                      <a:pt x="88" y="223"/>
                      <a:pt x="84" y="208"/>
                      <a:pt x="82" y="192"/>
                    </a:cubicBezTo>
                    <a:close/>
                    <a:moveTo>
                      <a:pt x="165" y="281"/>
                    </a:moveTo>
                    <a:cubicBezTo>
                      <a:pt x="162" y="272"/>
                      <a:pt x="153" y="266"/>
                      <a:pt x="143" y="266"/>
                    </a:cubicBezTo>
                    <a:cubicBezTo>
                      <a:pt x="133" y="266"/>
                      <a:pt x="125" y="272"/>
                      <a:pt x="122" y="281"/>
                    </a:cubicBezTo>
                    <a:cubicBezTo>
                      <a:pt x="111" y="273"/>
                      <a:pt x="102" y="259"/>
                      <a:pt x="95" y="241"/>
                    </a:cubicBezTo>
                    <a:cubicBezTo>
                      <a:pt x="110" y="238"/>
                      <a:pt x="126" y="233"/>
                      <a:pt x="143" y="226"/>
                    </a:cubicBezTo>
                    <a:cubicBezTo>
                      <a:pt x="160" y="233"/>
                      <a:pt x="176" y="238"/>
                      <a:pt x="192" y="241"/>
                    </a:cubicBezTo>
                    <a:cubicBezTo>
                      <a:pt x="184" y="259"/>
                      <a:pt x="175" y="273"/>
                      <a:pt x="165" y="281"/>
                    </a:cubicBezTo>
                    <a:close/>
                    <a:moveTo>
                      <a:pt x="194" y="235"/>
                    </a:moveTo>
                    <a:cubicBezTo>
                      <a:pt x="180" y="233"/>
                      <a:pt x="166" y="229"/>
                      <a:pt x="151" y="223"/>
                    </a:cubicBezTo>
                    <a:cubicBezTo>
                      <a:pt x="160" y="219"/>
                      <a:pt x="169" y="214"/>
                      <a:pt x="179" y="209"/>
                    </a:cubicBezTo>
                    <a:cubicBezTo>
                      <a:pt x="188" y="204"/>
                      <a:pt x="196" y="198"/>
                      <a:pt x="204" y="192"/>
                    </a:cubicBezTo>
                    <a:cubicBezTo>
                      <a:pt x="202" y="208"/>
                      <a:pt x="198" y="223"/>
                      <a:pt x="194" y="235"/>
                    </a:cubicBezTo>
                    <a:close/>
                    <a:moveTo>
                      <a:pt x="253" y="159"/>
                    </a:moveTo>
                    <a:cubicBezTo>
                      <a:pt x="270" y="183"/>
                      <a:pt x="274" y="204"/>
                      <a:pt x="266" y="219"/>
                    </a:cubicBezTo>
                    <a:cubicBezTo>
                      <a:pt x="259" y="231"/>
                      <a:pt x="242" y="238"/>
                      <a:pt x="219" y="238"/>
                    </a:cubicBezTo>
                    <a:cubicBezTo>
                      <a:pt x="213" y="238"/>
                      <a:pt x="206" y="237"/>
                      <a:pt x="200" y="236"/>
                    </a:cubicBezTo>
                    <a:cubicBezTo>
                      <a:pt x="205" y="222"/>
                      <a:pt x="209" y="205"/>
                      <a:pt x="211" y="187"/>
                    </a:cubicBezTo>
                    <a:cubicBezTo>
                      <a:pt x="226" y="176"/>
                      <a:pt x="238" y="164"/>
                      <a:pt x="248" y="153"/>
                    </a:cubicBezTo>
                    <a:cubicBezTo>
                      <a:pt x="250" y="155"/>
                      <a:pt x="252" y="157"/>
                      <a:pt x="253" y="159"/>
                    </a:cubicBezTo>
                    <a:close/>
                    <a:moveTo>
                      <a:pt x="212" y="117"/>
                    </a:moveTo>
                    <a:cubicBezTo>
                      <a:pt x="225" y="127"/>
                      <a:pt x="235" y="137"/>
                      <a:pt x="244" y="148"/>
                    </a:cubicBezTo>
                    <a:cubicBezTo>
                      <a:pt x="236" y="158"/>
                      <a:pt x="225" y="168"/>
                      <a:pt x="212" y="178"/>
                    </a:cubicBezTo>
                    <a:cubicBezTo>
                      <a:pt x="213" y="168"/>
                      <a:pt x="214" y="158"/>
                      <a:pt x="214" y="148"/>
                    </a:cubicBezTo>
                    <a:cubicBezTo>
                      <a:pt x="214" y="137"/>
                      <a:pt x="213" y="127"/>
                      <a:pt x="212" y="117"/>
                    </a:cubicBezTo>
                    <a:close/>
                    <a:moveTo>
                      <a:pt x="248" y="143"/>
                    </a:moveTo>
                    <a:cubicBezTo>
                      <a:pt x="238" y="131"/>
                      <a:pt x="226" y="119"/>
                      <a:pt x="211" y="108"/>
                    </a:cubicBezTo>
                    <a:cubicBezTo>
                      <a:pt x="209" y="90"/>
                      <a:pt x="205" y="73"/>
                      <a:pt x="200" y="59"/>
                    </a:cubicBezTo>
                    <a:cubicBezTo>
                      <a:pt x="206" y="58"/>
                      <a:pt x="213" y="57"/>
                      <a:pt x="219" y="57"/>
                    </a:cubicBezTo>
                    <a:cubicBezTo>
                      <a:pt x="228" y="57"/>
                      <a:pt x="235" y="58"/>
                      <a:pt x="242" y="60"/>
                    </a:cubicBezTo>
                    <a:cubicBezTo>
                      <a:pt x="241" y="63"/>
                      <a:pt x="241" y="65"/>
                      <a:pt x="241" y="68"/>
                    </a:cubicBezTo>
                    <a:cubicBezTo>
                      <a:pt x="241" y="81"/>
                      <a:pt x="251" y="91"/>
                      <a:pt x="264" y="91"/>
                    </a:cubicBezTo>
                    <a:cubicBezTo>
                      <a:pt x="266" y="91"/>
                      <a:pt x="268" y="91"/>
                      <a:pt x="270" y="90"/>
                    </a:cubicBezTo>
                    <a:cubicBezTo>
                      <a:pt x="271" y="106"/>
                      <a:pt x="263" y="124"/>
                      <a:pt x="248" y="143"/>
                    </a:cubicBezTo>
                    <a:close/>
                  </a:path>
                </a:pathLst>
              </a:custGeom>
              <a:solidFill>
                <a:srgbClr val="9428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Oval 24">
                <a:extLst>
                  <a:ext uri="{FF2B5EF4-FFF2-40B4-BE49-F238E27FC236}">
                    <a16:creationId xmlns:a16="http://schemas.microsoft.com/office/drawing/2014/main" id="{BD5529F0-ED8D-4D6D-AF42-712AEDA90A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3" y="2159"/>
                <a:ext cx="67" cy="6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Oval 25">
                <a:extLst>
                  <a:ext uri="{FF2B5EF4-FFF2-40B4-BE49-F238E27FC236}">
                    <a16:creationId xmlns:a16="http://schemas.microsoft.com/office/drawing/2014/main" id="{4E49F88B-902B-49D6-AB6B-A7135F36E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3" y="1859"/>
                <a:ext cx="123" cy="12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Oval 26">
                <a:extLst>
                  <a:ext uri="{FF2B5EF4-FFF2-40B4-BE49-F238E27FC236}">
                    <a16:creationId xmlns:a16="http://schemas.microsoft.com/office/drawing/2014/main" id="{A61F9DE6-8E4C-426E-92C7-A0030EB0CE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6" y="1737"/>
                <a:ext cx="65" cy="6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Oval 27">
                <a:extLst>
                  <a:ext uri="{FF2B5EF4-FFF2-40B4-BE49-F238E27FC236}">
                    <a16:creationId xmlns:a16="http://schemas.microsoft.com/office/drawing/2014/main" id="{368D1375-1389-48E2-8621-FA370A42EC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0" y="1737"/>
                <a:ext cx="67" cy="6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E45A512-2993-4EB4-AA27-4C44F847D535}"/>
              </a:ext>
            </a:extLst>
          </p:cNvPr>
          <p:cNvCxnSpPr/>
          <p:nvPr/>
        </p:nvCxnSpPr>
        <p:spPr>
          <a:xfrm>
            <a:off x="438269" y="3750843"/>
            <a:ext cx="8286751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0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4123" y="2195665"/>
            <a:ext cx="3942158" cy="923330"/>
          </a:xfrm>
        </p:spPr>
        <p:txBody>
          <a:bodyPr/>
          <a:lstStyle/>
          <a:p>
            <a:r>
              <a:rPr lang="en-US" dirty="0"/>
              <a:t>Automated Testing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136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Test: “High Risk” Accessibility Issues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8683" y="983509"/>
            <a:ext cx="4358003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3278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Four key accessibility issues</a:t>
            </a:r>
          </a:p>
          <a:p>
            <a:pPr marL="283464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63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Missing alt text for images</a:t>
            </a:r>
          </a:p>
          <a:p>
            <a:pPr marL="283464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63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Missing alt text in image maps</a:t>
            </a:r>
          </a:p>
          <a:p>
            <a:pPr marL="283464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63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Improper data table markup</a:t>
            </a:r>
          </a:p>
          <a:p>
            <a:pPr marL="283464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63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Missing label in forms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 dirty="0">
              <a:solidFill>
                <a:srgbClr val="00263A"/>
              </a:solidFill>
              <a:latin typeface="Century Gothic" panose="020F0302020204030204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>
                <a:solidFill>
                  <a:schemeClr val="tx2"/>
                </a:solidFill>
                <a:latin typeface="Century Gothic" panose="020F0302020204030204"/>
              </a:rPr>
              <a:t>Why automated testing should include these issues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263A"/>
                </a:solidFill>
                <a:latin typeface="Century Gothic" panose="020F0302020204030204"/>
              </a:rPr>
              <a:t>Common to most web accessibility complaints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63A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263A"/>
                </a:solidFill>
                <a:latin typeface="Century Gothic" panose="020F0302020204030204"/>
              </a:rPr>
              <a:t>Likely used by private plaintiffs in “drive by” web accessibility lawsuits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63A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lvl="0">
              <a:spcBef>
                <a:spcPts val="600"/>
              </a:spcBef>
              <a:defRPr/>
            </a:pPr>
            <a:r>
              <a:rPr lang="en-US" sz="1600" b="1" dirty="0">
                <a:solidFill>
                  <a:srgbClr val="932786"/>
                </a:solidFill>
              </a:rPr>
              <a:t>White Paper: “Four Steps to Readily Achievable Web Accessibility”</a:t>
            </a:r>
          </a:p>
          <a:p>
            <a:pPr>
              <a:spcBef>
                <a:spcPts val="600"/>
              </a:spcBef>
              <a:defRPr/>
            </a:pPr>
            <a:r>
              <a:rPr lang="en-US" sz="1600" b="1" dirty="0">
                <a:solidFill>
                  <a:srgbClr val="932786"/>
                </a:solidFill>
              </a:rPr>
              <a:t>Recorded Webinar: Website Liability Under US Accessibility Laws</a:t>
            </a:r>
          </a:p>
          <a:p>
            <a:pPr lvl="0">
              <a:spcBef>
                <a:spcPts val="600"/>
              </a:spcBef>
              <a:defRPr/>
            </a:pPr>
            <a:endParaRPr lang="en-US" sz="1600" b="1" dirty="0">
              <a:solidFill>
                <a:srgbClr val="932786"/>
              </a:solidFill>
            </a:endParaRPr>
          </a:p>
        </p:txBody>
      </p:sp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EA89AF95-E1A0-4885-B72A-02772D07CD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32" r="196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8735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6875" y="-6857"/>
            <a:ext cx="7886700" cy="909409"/>
          </a:xfrm>
        </p:spPr>
        <p:txBody>
          <a:bodyPr/>
          <a:lstStyle/>
          <a:p>
            <a:r>
              <a:rPr lang="en-US" dirty="0"/>
              <a:t>Benefits of Automated Testing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82498" y="1226635"/>
            <a:ext cx="4527395" cy="31833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sz="2400" b="1" i="0" kern="1200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52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600" b="0" i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2700" indent="103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/>
              <a:defRPr sz="1600" b="0" i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31775" indent="-1095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400" b="0" i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31775" indent="-1095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/>
              <a:defRPr sz="1200" b="0" i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0" indent="-274320">
              <a:lnSpc>
                <a:spcPct val="100000"/>
              </a:lnSpc>
              <a:buFont typeface="Arial" charset="0"/>
              <a:buChar char="•"/>
            </a:pPr>
            <a:r>
              <a:rPr lang="en-US" sz="1500" b="0" dirty="0">
                <a:solidFill>
                  <a:srgbClr val="00263A"/>
                </a:solidFill>
              </a:rPr>
              <a:t>Identify Clear Violations</a:t>
            </a:r>
          </a:p>
          <a:p>
            <a:pPr marL="274320" lvl="0" indent="-274320">
              <a:lnSpc>
                <a:spcPct val="100000"/>
              </a:lnSpc>
              <a:buFont typeface="Arial" charset="0"/>
              <a:buChar char="•"/>
            </a:pPr>
            <a:r>
              <a:rPr lang="en-US" sz="1500" b="0" dirty="0">
                <a:solidFill>
                  <a:srgbClr val="00263A"/>
                </a:solidFill>
              </a:rPr>
              <a:t>Measurable Progress</a:t>
            </a:r>
          </a:p>
          <a:p>
            <a:pPr marL="274320" lvl="0" indent="-274320">
              <a:lnSpc>
                <a:spcPct val="100000"/>
              </a:lnSpc>
              <a:buFont typeface="Arial" charset="0"/>
              <a:buChar char="•"/>
            </a:pPr>
            <a:r>
              <a:rPr lang="en-US" sz="1500" b="0" dirty="0">
                <a:solidFill>
                  <a:srgbClr val="00263A"/>
                </a:solidFill>
              </a:rPr>
              <a:t>Audit Trail</a:t>
            </a:r>
          </a:p>
          <a:p>
            <a:pPr marL="274320" lvl="0" indent="-274320">
              <a:lnSpc>
                <a:spcPct val="100000"/>
              </a:lnSpc>
              <a:buFont typeface="Arial" charset="0"/>
              <a:buChar char="•"/>
            </a:pPr>
            <a:r>
              <a:rPr lang="en-US" sz="1500" b="0" dirty="0">
                <a:solidFill>
                  <a:srgbClr val="00263A"/>
                </a:solidFill>
              </a:rPr>
              <a:t>Group For Comparison</a:t>
            </a:r>
          </a:p>
          <a:p>
            <a:pPr marL="274320" lvl="0" indent="-274320">
              <a:lnSpc>
                <a:spcPct val="100000"/>
              </a:lnSpc>
              <a:buFont typeface="Arial" charset="0"/>
              <a:buChar char="•"/>
            </a:pPr>
            <a:r>
              <a:rPr lang="en-US" sz="1500" b="0" dirty="0">
                <a:solidFill>
                  <a:srgbClr val="00263A"/>
                </a:solidFill>
              </a:rPr>
              <a:t>Repeatable Tracking</a:t>
            </a:r>
          </a:p>
        </p:txBody>
      </p:sp>
      <p:pic>
        <p:nvPicPr>
          <p:cNvPr id="6" name="Picture 5" descr="Example screen shot of scan trend line graph from Compliance Sheriff. ">
            <a:extLst>
              <a:ext uri="{FF2B5EF4-FFF2-40B4-BE49-F238E27FC236}">
                <a16:creationId xmlns:a16="http://schemas.microsoft.com/office/drawing/2014/main" id="{6D47FB8A-D8F4-4A7E-9568-9DBD815B1E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009"/>
          <a:stretch/>
        </p:blipFill>
        <p:spPr>
          <a:xfrm>
            <a:off x="5103395" y="1205635"/>
            <a:ext cx="3601538" cy="1759925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7" name="Picture 6" descr="Example screen shot of Score Card report from Compliance Sheriff. ">
            <a:extLst>
              <a:ext uri="{FF2B5EF4-FFF2-40B4-BE49-F238E27FC236}">
                <a16:creationId xmlns:a16="http://schemas.microsoft.com/office/drawing/2014/main" id="{A8BB43EF-9345-4B57-AEA5-954B6F9A80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8" b="1617"/>
          <a:stretch/>
        </p:blipFill>
        <p:spPr>
          <a:xfrm>
            <a:off x="3746340" y="2967361"/>
            <a:ext cx="4330848" cy="1367017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DC3A20-76FB-4835-B67C-DA52EE74562C}"/>
              </a:ext>
            </a:extLst>
          </p:cNvPr>
          <p:cNvCxnSpPr/>
          <p:nvPr/>
        </p:nvCxnSpPr>
        <p:spPr>
          <a:xfrm>
            <a:off x="438269" y="3750843"/>
            <a:ext cx="8286751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45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-6857"/>
            <a:ext cx="8438320" cy="909409"/>
          </a:xfrm>
        </p:spPr>
        <p:txBody>
          <a:bodyPr/>
          <a:lstStyle/>
          <a:p>
            <a:r>
              <a:rPr lang="en-US" dirty="0"/>
              <a:t>Selecting the Best Automated Scanning Tool</a:t>
            </a:r>
          </a:p>
        </p:txBody>
      </p:sp>
      <p:sp>
        <p:nvSpPr>
          <p:cNvPr id="5" name="Connector 4"/>
          <p:cNvSpPr/>
          <p:nvPr/>
        </p:nvSpPr>
        <p:spPr>
          <a:xfrm>
            <a:off x="1665208" y="1495792"/>
            <a:ext cx="496258" cy="496258"/>
          </a:xfrm>
          <a:prstGeom prst="flowChartConnector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3278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63305" y="2086616"/>
            <a:ext cx="1738683" cy="523220"/>
          </a:xfrm>
        </p:spPr>
        <p:txBody>
          <a:bodyPr wrap="square">
            <a:spAutoFit/>
          </a:bodyPr>
          <a:lstStyle/>
          <a:p>
            <a:r>
              <a:rPr lang="en-US" sz="1400" dirty="0"/>
              <a:t>Always put your end users first!</a:t>
            </a:r>
          </a:p>
        </p:txBody>
      </p:sp>
      <p:sp>
        <p:nvSpPr>
          <p:cNvPr id="6" name="Connector 5"/>
          <p:cNvSpPr/>
          <p:nvPr/>
        </p:nvSpPr>
        <p:spPr>
          <a:xfrm>
            <a:off x="4125145" y="1495792"/>
            <a:ext cx="496258" cy="496258"/>
          </a:xfrm>
          <a:prstGeom prst="flowChartConnector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3278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Text Placeholder 7"/>
          <p:cNvSpPr txBox="1">
            <a:spLocks/>
          </p:cNvSpPr>
          <p:nvPr/>
        </p:nvSpPr>
        <p:spPr>
          <a:xfrm>
            <a:off x="3525789" y="2086616"/>
            <a:ext cx="1912764" cy="73866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charset="0"/>
              <a:buNone/>
              <a:defRPr sz="1800" b="1" i="0" kern="1200" baseline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7144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/>
              <a:buNone/>
              <a:tabLst/>
              <a:defRPr sz="1200" b="0" i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9525" indent="77391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Font typeface="Arial"/>
              <a:buChar char="•"/>
              <a:tabLst/>
              <a:defRPr sz="1200" b="0" i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73831" indent="-82154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.AppleSystemUIFont" charset="-120"/>
              <a:buChar char="-"/>
              <a:tabLst/>
              <a:defRPr sz="1050" b="0" i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173831" indent="-82154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/>
              <a:buChar char="•"/>
              <a:tabLst/>
              <a:defRPr sz="900" b="0" i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400" dirty="0">
                <a:solidFill>
                  <a:srgbClr val="932786"/>
                </a:solidFill>
              </a:rPr>
              <a:t>The tool must </a:t>
            </a:r>
            <a:br>
              <a:rPr lang="en-US" sz="1400" dirty="0">
                <a:solidFill>
                  <a:srgbClr val="932786"/>
                </a:solidFill>
              </a:rPr>
            </a:br>
            <a:r>
              <a:rPr lang="en-US" sz="1400" dirty="0">
                <a:solidFill>
                  <a:srgbClr val="932786"/>
                </a:solidFill>
              </a:rPr>
              <a:t>scale with your organization’s goals</a:t>
            </a:r>
          </a:p>
        </p:txBody>
      </p:sp>
      <p:sp>
        <p:nvSpPr>
          <p:cNvPr id="11" name="Text Placeholder 7"/>
          <p:cNvSpPr txBox="1">
            <a:spLocks/>
          </p:cNvSpPr>
          <p:nvPr/>
        </p:nvSpPr>
        <p:spPr>
          <a:xfrm>
            <a:off x="6062355" y="2076401"/>
            <a:ext cx="2082378" cy="73866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charset="0"/>
              <a:buNone/>
              <a:defRPr sz="1800" b="1" i="0" kern="1200" baseline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7144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/>
              <a:buNone/>
              <a:tabLst/>
              <a:defRPr sz="1200" b="0" i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9525" indent="77391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Font typeface="Arial"/>
              <a:buChar char="•"/>
              <a:tabLst/>
              <a:defRPr sz="1200" b="0" i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73831" indent="-82154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.AppleSystemUIFont" charset="-120"/>
              <a:buChar char="-"/>
              <a:tabLst/>
              <a:defRPr sz="1050" b="0" i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173831" indent="-82154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/>
              <a:buChar char="•"/>
              <a:tabLst/>
              <a:defRPr sz="900" b="0" i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400" dirty="0">
                <a:solidFill>
                  <a:srgbClr val="932786"/>
                </a:solidFill>
              </a:rPr>
              <a:t>It needs to adapt to your process today and in the future</a:t>
            </a:r>
          </a:p>
        </p:txBody>
      </p:sp>
      <p:sp>
        <p:nvSpPr>
          <p:cNvPr id="7" name="Connector 6"/>
          <p:cNvSpPr/>
          <p:nvPr/>
        </p:nvSpPr>
        <p:spPr>
          <a:xfrm>
            <a:off x="6677903" y="1497570"/>
            <a:ext cx="487276" cy="496258"/>
          </a:xfrm>
          <a:prstGeom prst="flowChartConnector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3278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292299" y="1742002"/>
            <a:ext cx="1717040" cy="0"/>
          </a:xfrm>
          <a:prstGeom prst="line">
            <a:avLst/>
          </a:prstGeom>
          <a:ln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91133" y="1742002"/>
            <a:ext cx="1717040" cy="0"/>
          </a:xfrm>
          <a:prstGeom prst="line">
            <a:avLst/>
          </a:prstGeom>
          <a:ln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ACB8DC-0FC7-4D69-B920-CB48A0326452}"/>
              </a:ext>
            </a:extLst>
          </p:cNvPr>
          <p:cNvCxnSpPr/>
          <p:nvPr/>
        </p:nvCxnSpPr>
        <p:spPr>
          <a:xfrm>
            <a:off x="438269" y="3750843"/>
            <a:ext cx="8286751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4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Resources from </a:t>
            </a:r>
            <a:r>
              <a:rPr lang="en-US" dirty="0" err="1"/>
              <a:t>Cyxtera</a:t>
            </a:r>
            <a:r>
              <a:rPr lang="en-US" dirty="0"/>
              <a:t> Website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8684" y="1086466"/>
            <a:ext cx="37361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1600" b="1" dirty="0">
                <a:solidFill>
                  <a:srgbClr val="932786"/>
                </a:solidFill>
              </a:rPr>
              <a:t>Recorded Webinar: Website Accessibility Testing What to Know for Successful Testing</a:t>
            </a:r>
          </a:p>
          <a:p>
            <a:pPr marL="283464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63A"/>
                </a:solidFill>
              </a:rPr>
              <a:t>Pitfalls of relying solely on automated testing tools</a:t>
            </a:r>
          </a:p>
          <a:p>
            <a:pPr marL="283464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63A"/>
                </a:solidFill>
              </a:rPr>
              <a:t>Limits of disabled and real world testers for accessibility evaluations</a:t>
            </a:r>
          </a:p>
          <a:p>
            <a:pPr marL="283464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63A"/>
                </a:solidFill>
              </a:rPr>
              <a:t>What to look for in an automated testing solution</a:t>
            </a:r>
          </a:p>
          <a:p>
            <a:pPr marL="283464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63A"/>
                </a:solidFill>
              </a:rPr>
              <a:t>What to consider when it comes to testing with Assistive Technology</a:t>
            </a:r>
          </a:p>
        </p:txBody>
      </p:sp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EE8136AF-2E63-4D66-9657-2081173739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92" r="14692"/>
          <a:stretch>
            <a:fillRect/>
          </a:stretch>
        </p:blipFill>
        <p:spPr/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A46699F-B6BB-4C31-9EAE-63A870A8B151}"/>
              </a:ext>
            </a:extLst>
          </p:cNvPr>
          <p:cNvCxnSpPr/>
          <p:nvPr/>
        </p:nvCxnSpPr>
        <p:spPr>
          <a:xfrm>
            <a:off x="438269" y="3750843"/>
            <a:ext cx="8286751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386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4123" y="2195665"/>
            <a:ext cx="3942158" cy="923330"/>
          </a:xfrm>
        </p:spPr>
        <p:txBody>
          <a:bodyPr/>
          <a:lstStyle/>
          <a:p>
            <a:r>
              <a:rPr lang="en-US" dirty="0"/>
              <a:t>Creating a Culture of Accessibility</a:t>
            </a:r>
          </a:p>
        </p:txBody>
      </p:sp>
    </p:spTree>
    <p:extLst>
      <p:ext uri="{BB962C8B-B14F-4D97-AF65-F5344CB8AC3E}">
        <p14:creationId xmlns:p14="http://schemas.microsoft.com/office/powerpoint/2010/main" val="2572498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E220D-F841-418C-A4DF-A3D8F7310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Backload Web Accessibility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6CB6E3C-1D5D-4CC7-9A2C-604EDB282542}"/>
              </a:ext>
            </a:extLst>
          </p:cNvPr>
          <p:cNvGrpSpPr/>
          <p:nvPr/>
        </p:nvGrpSpPr>
        <p:grpSpPr>
          <a:xfrm>
            <a:off x="6781208" y="3799664"/>
            <a:ext cx="960120" cy="960120"/>
            <a:chOff x="8999649" y="2592030"/>
            <a:chExt cx="2185939" cy="218235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7AD49D5-4F81-42D4-85F5-F2C3C272E54B}"/>
                </a:ext>
              </a:extLst>
            </p:cNvPr>
            <p:cNvSpPr/>
            <p:nvPr/>
          </p:nvSpPr>
          <p:spPr>
            <a:xfrm>
              <a:off x="8999649" y="2592030"/>
              <a:ext cx="2185939" cy="21823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C3B6125-4B35-46FC-BE0B-F1800BB5F657}"/>
                </a:ext>
              </a:extLst>
            </p:cNvPr>
            <p:cNvGrpSpPr/>
            <p:nvPr/>
          </p:nvGrpSpPr>
          <p:grpSpPr>
            <a:xfrm>
              <a:off x="9685296" y="3131170"/>
              <a:ext cx="814644" cy="1082194"/>
              <a:chOff x="947738" y="2282825"/>
              <a:chExt cx="1725613" cy="2292351"/>
            </a:xfrm>
            <a:solidFill>
              <a:schemeClr val="bg1"/>
            </a:solidFill>
          </p:grpSpPr>
          <p:sp>
            <p:nvSpPr>
              <p:cNvPr id="25" name="Freeform 22">
                <a:extLst>
                  <a:ext uri="{FF2B5EF4-FFF2-40B4-BE49-F238E27FC236}">
                    <a16:creationId xmlns:a16="http://schemas.microsoft.com/office/drawing/2014/main" id="{D0DABD31-757B-423B-891B-9EEE2982A7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626" y="2971800"/>
                <a:ext cx="346075" cy="304800"/>
              </a:xfrm>
              <a:custGeom>
                <a:avLst/>
                <a:gdLst>
                  <a:gd name="T0" fmla="*/ 38 w 100"/>
                  <a:gd name="T1" fmla="*/ 87 h 87"/>
                  <a:gd name="T2" fmla="*/ 28 w 100"/>
                  <a:gd name="T3" fmla="*/ 82 h 87"/>
                  <a:gd name="T4" fmla="*/ 0 w 100"/>
                  <a:gd name="T5" fmla="*/ 54 h 87"/>
                  <a:gd name="T6" fmla="*/ 20 w 100"/>
                  <a:gd name="T7" fmla="*/ 33 h 87"/>
                  <a:gd name="T8" fmla="*/ 37 w 100"/>
                  <a:gd name="T9" fmla="*/ 50 h 87"/>
                  <a:gd name="T10" fmla="*/ 77 w 100"/>
                  <a:gd name="T11" fmla="*/ 0 h 87"/>
                  <a:gd name="T12" fmla="*/ 100 w 100"/>
                  <a:gd name="T13" fmla="*/ 18 h 87"/>
                  <a:gd name="T14" fmla="*/ 50 w 100"/>
                  <a:gd name="T15" fmla="*/ 81 h 87"/>
                  <a:gd name="T16" fmla="*/ 39 w 100"/>
                  <a:gd name="T17" fmla="*/ 87 h 87"/>
                  <a:gd name="T18" fmla="*/ 38 w 100"/>
                  <a:gd name="T1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87">
                    <a:moveTo>
                      <a:pt x="38" y="87"/>
                    </a:moveTo>
                    <a:cubicBezTo>
                      <a:pt x="34" y="87"/>
                      <a:pt x="31" y="85"/>
                      <a:pt x="28" y="8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7" y="84"/>
                      <a:pt x="43" y="86"/>
                      <a:pt x="39" y="87"/>
                    </a:cubicBezTo>
                    <a:cubicBezTo>
                      <a:pt x="39" y="87"/>
                      <a:pt x="38" y="87"/>
                      <a:pt x="38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" name="Rectangle 23">
                <a:extLst>
                  <a:ext uri="{FF2B5EF4-FFF2-40B4-BE49-F238E27FC236}">
                    <a16:creationId xmlns:a16="http://schemas.microsoft.com/office/drawing/2014/main" id="{85ECC018-B052-4638-AA27-C5E729FDF6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451" y="3068638"/>
                <a:ext cx="471488" cy="1031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" name="Rectangle 24">
                <a:extLst>
                  <a:ext uri="{FF2B5EF4-FFF2-40B4-BE49-F238E27FC236}">
                    <a16:creationId xmlns:a16="http://schemas.microsoft.com/office/drawing/2014/main" id="{DAC58E99-F366-4952-9554-B1B05405F3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451" y="3514725"/>
                <a:ext cx="471488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" name="Rectangle 25">
                <a:extLst>
                  <a:ext uri="{FF2B5EF4-FFF2-40B4-BE49-F238E27FC236}">
                    <a16:creationId xmlns:a16="http://schemas.microsoft.com/office/drawing/2014/main" id="{7D10673D-C566-4BCB-8107-6112B49703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451" y="3957638"/>
                <a:ext cx="471488" cy="1047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9" name="Freeform 26">
                <a:extLst>
                  <a:ext uri="{FF2B5EF4-FFF2-40B4-BE49-F238E27FC236}">
                    <a16:creationId xmlns:a16="http://schemas.microsoft.com/office/drawing/2014/main" id="{B12D25C6-C203-4B5D-A171-BAAAC3CECF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738" y="2389188"/>
                <a:ext cx="1725613" cy="2185988"/>
              </a:xfrm>
              <a:custGeom>
                <a:avLst/>
                <a:gdLst>
                  <a:gd name="T0" fmla="*/ 484 w 499"/>
                  <a:gd name="T1" fmla="*/ 623 h 623"/>
                  <a:gd name="T2" fmla="*/ 15 w 499"/>
                  <a:gd name="T3" fmla="*/ 623 h 623"/>
                  <a:gd name="T4" fmla="*/ 0 w 499"/>
                  <a:gd name="T5" fmla="*/ 608 h 623"/>
                  <a:gd name="T6" fmla="*/ 0 w 499"/>
                  <a:gd name="T7" fmla="*/ 14 h 623"/>
                  <a:gd name="T8" fmla="*/ 15 w 499"/>
                  <a:gd name="T9" fmla="*/ 0 h 623"/>
                  <a:gd name="T10" fmla="*/ 81 w 499"/>
                  <a:gd name="T11" fmla="*/ 0 h 623"/>
                  <a:gd name="T12" fmla="*/ 81 w 499"/>
                  <a:gd name="T13" fmla="*/ 29 h 623"/>
                  <a:gd name="T14" fmla="*/ 29 w 499"/>
                  <a:gd name="T15" fmla="*/ 29 h 623"/>
                  <a:gd name="T16" fmla="*/ 29 w 499"/>
                  <a:gd name="T17" fmla="*/ 593 h 623"/>
                  <a:gd name="T18" fmla="*/ 470 w 499"/>
                  <a:gd name="T19" fmla="*/ 593 h 623"/>
                  <a:gd name="T20" fmla="*/ 470 w 499"/>
                  <a:gd name="T21" fmla="*/ 29 h 623"/>
                  <a:gd name="T22" fmla="*/ 418 w 499"/>
                  <a:gd name="T23" fmla="*/ 29 h 623"/>
                  <a:gd name="T24" fmla="*/ 418 w 499"/>
                  <a:gd name="T25" fmla="*/ 0 h 623"/>
                  <a:gd name="T26" fmla="*/ 484 w 499"/>
                  <a:gd name="T27" fmla="*/ 0 h 623"/>
                  <a:gd name="T28" fmla="*/ 499 w 499"/>
                  <a:gd name="T29" fmla="*/ 14 h 623"/>
                  <a:gd name="T30" fmla="*/ 499 w 499"/>
                  <a:gd name="T31" fmla="*/ 608 h 623"/>
                  <a:gd name="T32" fmla="*/ 484 w 499"/>
                  <a:gd name="T33" fmla="*/ 623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9" h="623">
                    <a:moveTo>
                      <a:pt x="484" y="623"/>
                    </a:moveTo>
                    <a:cubicBezTo>
                      <a:pt x="15" y="623"/>
                      <a:pt x="15" y="623"/>
                      <a:pt x="15" y="623"/>
                    </a:cubicBezTo>
                    <a:cubicBezTo>
                      <a:pt x="7" y="623"/>
                      <a:pt x="0" y="616"/>
                      <a:pt x="0" y="60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7" y="0"/>
                      <a:pt x="1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29"/>
                      <a:pt x="81" y="29"/>
                      <a:pt x="81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593"/>
                      <a:pt x="29" y="593"/>
                      <a:pt x="29" y="593"/>
                    </a:cubicBezTo>
                    <a:cubicBezTo>
                      <a:pt x="470" y="593"/>
                      <a:pt x="470" y="593"/>
                      <a:pt x="470" y="593"/>
                    </a:cubicBezTo>
                    <a:cubicBezTo>
                      <a:pt x="470" y="29"/>
                      <a:pt x="470" y="29"/>
                      <a:pt x="470" y="29"/>
                    </a:cubicBezTo>
                    <a:cubicBezTo>
                      <a:pt x="418" y="29"/>
                      <a:pt x="418" y="29"/>
                      <a:pt x="418" y="29"/>
                    </a:cubicBezTo>
                    <a:cubicBezTo>
                      <a:pt x="418" y="0"/>
                      <a:pt x="418" y="0"/>
                      <a:pt x="418" y="0"/>
                    </a:cubicBezTo>
                    <a:cubicBezTo>
                      <a:pt x="484" y="0"/>
                      <a:pt x="484" y="0"/>
                      <a:pt x="484" y="0"/>
                    </a:cubicBezTo>
                    <a:cubicBezTo>
                      <a:pt x="492" y="0"/>
                      <a:pt x="499" y="6"/>
                      <a:pt x="499" y="14"/>
                    </a:cubicBezTo>
                    <a:cubicBezTo>
                      <a:pt x="499" y="608"/>
                      <a:pt x="499" y="608"/>
                      <a:pt x="499" y="608"/>
                    </a:cubicBezTo>
                    <a:cubicBezTo>
                      <a:pt x="499" y="616"/>
                      <a:pt x="492" y="623"/>
                      <a:pt x="484" y="6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0" name="Freeform 27">
                <a:extLst>
                  <a:ext uri="{FF2B5EF4-FFF2-40B4-BE49-F238E27FC236}">
                    <a16:creationId xmlns:a16="http://schemas.microsoft.com/office/drawing/2014/main" id="{F0ED5B5E-C46F-416D-8911-9106443DD5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626" y="3413125"/>
                <a:ext cx="346075" cy="304800"/>
              </a:xfrm>
              <a:custGeom>
                <a:avLst/>
                <a:gdLst>
                  <a:gd name="T0" fmla="*/ 38 w 100"/>
                  <a:gd name="T1" fmla="*/ 87 h 87"/>
                  <a:gd name="T2" fmla="*/ 28 w 100"/>
                  <a:gd name="T3" fmla="*/ 82 h 87"/>
                  <a:gd name="T4" fmla="*/ 0 w 100"/>
                  <a:gd name="T5" fmla="*/ 54 h 87"/>
                  <a:gd name="T6" fmla="*/ 20 w 100"/>
                  <a:gd name="T7" fmla="*/ 33 h 87"/>
                  <a:gd name="T8" fmla="*/ 37 w 100"/>
                  <a:gd name="T9" fmla="*/ 50 h 87"/>
                  <a:gd name="T10" fmla="*/ 77 w 100"/>
                  <a:gd name="T11" fmla="*/ 0 h 87"/>
                  <a:gd name="T12" fmla="*/ 100 w 100"/>
                  <a:gd name="T13" fmla="*/ 18 h 87"/>
                  <a:gd name="T14" fmla="*/ 50 w 100"/>
                  <a:gd name="T15" fmla="*/ 81 h 87"/>
                  <a:gd name="T16" fmla="*/ 39 w 100"/>
                  <a:gd name="T17" fmla="*/ 87 h 87"/>
                  <a:gd name="T18" fmla="*/ 38 w 100"/>
                  <a:gd name="T1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87">
                    <a:moveTo>
                      <a:pt x="38" y="87"/>
                    </a:moveTo>
                    <a:cubicBezTo>
                      <a:pt x="34" y="87"/>
                      <a:pt x="31" y="85"/>
                      <a:pt x="28" y="8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7" y="84"/>
                      <a:pt x="43" y="86"/>
                      <a:pt x="39" y="87"/>
                    </a:cubicBezTo>
                    <a:cubicBezTo>
                      <a:pt x="39" y="87"/>
                      <a:pt x="38" y="87"/>
                      <a:pt x="38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1" name="Freeform 28">
                <a:extLst>
                  <a:ext uri="{FF2B5EF4-FFF2-40B4-BE49-F238E27FC236}">
                    <a16:creationId xmlns:a16="http://schemas.microsoft.com/office/drawing/2014/main" id="{B064BF47-934D-4BF5-87D2-67B984E37D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626" y="3859213"/>
                <a:ext cx="346075" cy="304800"/>
              </a:xfrm>
              <a:custGeom>
                <a:avLst/>
                <a:gdLst>
                  <a:gd name="T0" fmla="*/ 38 w 100"/>
                  <a:gd name="T1" fmla="*/ 87 h 87"/>
                  <a:gd name="T2" fmla="*/ 28 w 100"/>
                  <a:gd name="T3" fmla="*/ 82 h 87"/>
                  <a:gd name="T4" fmla="*/ 0 w 100"/>
                  <a:gd name="T5" fmla="*/ 54 h 87"/>
                  <a:gd name="T6" fmla="*/ 20 w 100"/>
                  <a:gd name="T7" fmla="*/ 34 h 87"/>
                  <a:gd name="T8" fmla="*/ 37 w 100"/>
                  <a:gd name="T9" fmla="*/ 50 h 87"/>
                  <a:gd name="T10" fmla="*/ 77 w 100"/>
                  <a:gd name="T11" fmla="*/ 0 h 87"/>
                  <a:gd name="T12" fmla="*/ 100 w 100"/>
                  <a:gd name="T13" fmla="*/ 18 h 87"/>
                  <a:gd name="T14" fmla="*/ 50 w 100"/>
                  <a:gd name="T15" fmla="*/ 81 h 87"/>
                  <a:gd name="T16" fmla="*/ 39 w 100"/>
                  <a:gd name="T17" fmla="*/ 87 h 87"/>
                  <a:gd name="T18" fmla="*/ 38 w 100"/>
                  <a:gd name="T1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87">
                    <a:moveTo>
                      <a:pt x="38" y="87"/>
                    </a:moveTo>
                    <a:cubicBezTo>
                      <a:pt x="34" y="87"/>
                      <a:pt x="31" y="85"/>
                      <a:pt x="28" y="8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7" y="84"/>
                      <a:pt x="43" y="86"/>
                      <a:pt x="39" y="87"/>
                    </a:cubicBezTo>
                    <a:cubicBezTo>
                      <a:pt x="39" y="87"/>
                      <a:pt x="38" y="87"/>
                      <a:pt x="38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2" name="Freeform 29">
                <a:extLst>
                  <a:ext uri="{FF2B5EF4-FFF2-40B4-BE49-F238E27FC236}">
                    <a16:creationId xmlns:a16="http://schemas.microsoft.com/office/drawing/2014/main" id="{70804E90-206B-4F3E-B865-4234A90A04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6838" y="2282825"/>
                <a:ext cx="889000" cy="446088"/>
              </a:xfrm>
              <a:custGeom>
                <a:avLst/>
                <a:gdLst>
                  <a:gd name="T0" fmla="*/ 243 w 257"/>
                  <a:gd name="T1" fmla="*/ 0 h 127"/>
                  <a:gd name="T2" fmla="*/ 14 w 257"/>
                  <a:gd name="T3" fmla="*/ 0 h 127"/>
                  <a:gd name="T4" fmla="*/ 0 w 257"/>
                  <a:gd name="T5" fmla="*/ 15 h 127"/>
                  <a:gd name="T6" fmla="*/ 0 w 257"/>
                  <a:gd name="T7" fmla="*/ 65 h 127"/>
                  <a:gd name="T8" fmla="*/ 61 w 257"/>
                  <a:gd name="T9" fmla="*/ 127 h 127"/>
                  <a:gd name="T10" fmla="*/ 196 w 257"/>
                  <a:gd name="T11" fmla="*/ 127 h 127"/>
                  <a:gd name="T12" fmla="*/ 257 w 257"/>
                  <a:gd name="T13" fmla="*/ 65 h 127"/>
                  <a:gd name="T14" fmla="*/ 257 w 257"/>
                  <a:gd name="T15" fmla="*/ 15 h 127"/>
                  <a:gd name="T16" fmla="*/ 243 w 257"/>
                  <a:gd name="T17" fmla="*/ 0 h 127"/>
                  <a:gd name="T18" fmla="*/ 228 w 257"/>
                  <a:gd name="T19" fmla="*/ 65 h 127"/>
                  <a:gd name="T20" fmla="*/ 196 w 257"/>
                  <a:gd name="T21" fmla="*/ 98 h 127"/>
                  <a:gd name="T22" fmla="*/ 61 w 257"/>
                  <a:gd name="T23" fmla="*/ 98 h 127"/>
                  <a:gd name="T24" fmla="*/ 29 w 257"/>
                  <a:gd name="T25" fmla="*/ 65 h 127"/>
                  <a:gd name="T26" fmla="*/ 29 w 257"/>
                  <a:gd name="T27" fmla="*/ 30 h 127"/>
                  <a:gd name="T28" fmla="*/ 228 w 257"/>
                  <a:gd name="T29" fmla="*/ 30 h 127"/>
                  <a:gd name="T30" fmla="*/ 228 w 257"/>
                  <a:gd name="T31" fmla="*/ 6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7" h="127">
                    <a:moveTo>
                      <a:pt x="243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7"/>
                      <a:pt x="0" y="1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99"/>
                      <a:pt x="27" y="127"/>
                      <a:pt x="61" y="127"/>
                    </a:cubicBezTo>
                    <a:cubicBezTo>
                      <a:pt x="196" y="127"/>
                      <a:pt x="196" y="127"/>
                      <a:pt x="196" y="127"/>
                    </a:cubicBezTo>
                    <a:cubicBezTo>
                      <a:pt x="230" y="127"/>
                      <a:pt x="257" y="99"/>
                      <a:pt x="257" y="65"/>
                    </a:cubicBezTo>
                    <a:cubicBezTo>
                      <a:pt x="257" y="15"/>
                      <a:pt x="257" y="15"/>
                      <a:pt x="257" y="15"/>
                    </a:cubicBezTo>
                    <a:cubicBezTo>
                      <a:pt x="257" y="7"/>
                      <a:pt x="251" y="0"/>
                      <a:pt x="243" y="0"/>
                    </a:cubicBezTo>
                    <a:close/>
                    <a:moveTo>
                      <a:pt x="228" y="65"/>
                    </a:moveTo>
                    <a:cubicBezTo>
                      <a:pt x="228" y="83"/>
                      <a:pt x="213" y="98"/>
                      <a:pt x="196" y="98"/>
                    </a:cubicBezTo>
                    <a:cubicBezTo>
                      <a:pt x="61" y="98"/>
                      <a:pt x="61" y="98"/>
                      <a:pt x="61" y="98"/>
                    </a:cubicBezTo>
                    <a:cubicBezTo>
                      <a:pt x="44" y="98"/>
                      <a:pt x="29" y="83"/>
                      <a:pt x="29" y="65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28" y="30"/>
                      <a:pt x="228" y="30"/>
                      <a:pt x="228" y="30"/>
                    </a:cubicBezTo>
                    <a:lnTo>
                      <a:pt x="228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C539CD4-3E9E-403C-A08C-1095883B8B2D}"/>
              </a:ext>
            </a:extLst>
          </p:cNvPr>
          <p:cNvGrpSpPr/>
          <p:nvPr/>
        </p:nvGrpSpPr>
        <p:grpSpPr>
          <a:xfrm>
            <a:off x="886962" y="1411865"/>
            <a:ext cx="1639454" cy="1636763"/>
            <a:chOff x="1006413" y="2592030"/>
            <a:chExt cx="2185939" cy="218235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9923BCD-4079-4ACE-BEF7-09A965A56E57}"/>
                </a:ext>
              </a:extLst>
            </p:cNvPr>
            <p:cNvSpPr/>
            <p:nvPr/>
          </p:nvSpPr>
          <p:spPr>
            <a:xfrm>
              <a:off x="1006413" y="2592030"/>
              <a:ext cx="2185939" cy="218235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D72A0D7-39A8-4655-B959-0E91B349CF54}"/>
                </a:ext>
              </a:extLst>
            </p:cNvPr>
            <p:cNvGrpSpPr/>
            <p:nvPr/>
          </p:nvGrpSpPr>
          <p:grpSpPr>
            <a:xfrm>
              <a:off x="1533553" y="3096696"/>
              <a:ext cx="1131658" cy="1151142"/>
              <a:chOff x="6100763" y="2209800"/>
              <a:chExt cx="2397125" cy="2438401"/>
            </a:xfrm>
            <a:solidFill>
              <a:schemeClr val="bg1"/>
            </a:solidFill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77F3080A-59AE-4587-9366-48DF182382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99388" y="2209800"/>
                <a:ext cx="698500" cy="2438400"/>
              </a:xfrm>
              <a:custGeom>
                <a:avLst/>
                <a:gdLst>
                  <a:gd name="T0" fmla="*/ 0 w 440"/>
                  <a:gd name="T1" fmla="*/ 0 h 1536"/>
                  <a:gd name="T2" fmla="*/ 0 w 440"/>
                  <a:gd name="T3" fmla="*/ 1536 h 1536"/>
                  <a:gd name="T4" fmla="*/ 440 w 440"/>
                  <a:gd name="T5" fmla="*/ 1536 h 1536"/>
                  <a:gd name="T6" fmla="*/ 440 w 440"/>
                  <a:gd name="T7" fmla="*/ 0 h 1536"/>
                  <a:gd name="T8" fmla="*/ 0 w 440"/>
                  <a:gd name="T9" fmla="*/ 0 h 1536"/>
                  <a:gd name="T10" fmla="*/ 63 w 440"/>
                  <a:gd name="T11" fmla="*/ 1472 h 1536"/>
                  <a:gd name="T12" fmla="*/ 63 w 440"/>
                  <a:gd name="T13" fmla="*/ 66 h 1536"/>
                  <a:gd name="T14" fmla="*/ 379 w 440"/>
                  <a:gd name="T15" fmla="*/ 66 h 1536"/>
                  <a:gd name="T16" fmla="*/ 379 w 440"/>
                  <a:gd name="T17" fmla="*/ 161 h 1536"/>
                  <a:gd name="T18" fmla="*/ 285 w 440"/>
                  <a:gd name="T19" fmla="*/ 161 h 1536"/>
                  <a:gd name="T20" fmla="*/ 285 w 440"/>
                  <a:gd name="T21" fmla="*/ 225 h 1536"/>
                  <a:gd name="T22" fmla="*/ 379 w 440"/>
                  <a:gd name="T23" fmla="*/ 225 h 1536"/>
                  <a:gd name="T24" fmla="*/ 379 w 440"/>
                  <a:gd name="T25" fmla="*/ 354 h 1536"/>
                  <a:gd name="T26" fmla="*/ 285 w 440"/>
                  <a:gd name="T27" fmla="*/ 354 h 1536"/>
                  <a:gd name="T28" fmla="*/ 285 w 440"/>
                  <a:gd name="T29" fmla="*/ 418 h 1536"/>
                  <a:gd name="T30" fmla="*/ 379 w 440"/>
                  <a:gd name="T31" fmla="*/ 418 h 1536"/>
                  <a:gd name="T32" fmla="*/ 379 w 440"/>
                  <a:gd name="T33" fmla="*/ 546 h 1536"/>
                  <a:gd name="T34" fmla="*/ 285 w 440"/>
                  <a:gd name="T35" fmla="*/ 546 h 1536"/>
                  <a:gd name="T36" fmla="*/ 285 w 440"/>
                  <a:gd name="T37" fmla="*/ 608 h 1536"/>
                  <a:gd name="T38" fmla="*/ 379 w 440"/>
                  <a:gd name="T39" fmla="*/ 608 h 1536"/>
                  <a:gd name="T40" fmla="*/ 379 w 440"/>
                  <a:gd name="T41" fmla="*/ 736 h 1536"/>
                  <a:gd name="T42" fmla="*/ 285 w 440"/>
                  <a:gd name="T43" fmla="*/ 736 h 1536"/>
                  <a:gd name="T44" fmla="*/ 285 w 440"/>
                  <a:gd name="T45" fmla="*/ 800 h 1536"/>
                  <a:gd name="T46" fmla="*/ 379 w 440"/>
                  <a:gd name="T47" fmla="*/ 800 h 1536"/>
                  <a:gd name="T48" fmla="*/ 379 w 440"/>
                  <a:gd name="T49" fmla="*/ 928 h 1536"/>
                  <a:gd name="T50" fmla="*/ 285 w 440"/>
                  <a:gd name="T51" fmla="*/ 928 h 1536"/>
                  <a:gd name="T52" fmla="*/ 285 w 440"/>
                  <a:gd name="T53" fmla="*/ 992 h 1536"/>
                  <a:gd name="T54" fmla="*/ 379 w 440"/>
                  <a:gd name="T55" fmla="*/ 992 h 1536"/>
                  <a:gd name="T56" fmla="*/ 379 w 440"/>
                  <a:gd name="T57" fmla="*/ 1120 h 1536"/>
                  <a:gd name="T58" fmla="*/ 285 w 440"/>
                  <a:gd name="T59" fmla="*/ 1120 h 1536"/>
                  <a:gd name="T60" fmla="*/ 285 w 440"/>
                  <a:gd name="T61" fmla="*/ 1185 h 1536"/>
                  <a:gd name="T62" fmla="*/ 379 w 440"/>
                  <a:gd name="T63" fmla="*/ 1185 h 1536"/>
                  <a:gd name="T64" fmla="*/ 379 w 440"/>
                  <a:gd name="T65" fmla="*/ 1313 h 1536"/>
                  <a:gd name="T66" fmla="*/ 285 w 440"/>
                  <a:gd name="T67" fmla="*/ 1313 h 1536"/>
                  <a:gd name="T68" fmla="*/ 285 w 440"/>
                  <a:gd name="T69" fmla="*/ 1377 h 1536"/>
                  <a:gd name="T70" fmla="*/ 379 w 440"/>
                  <a:gd name="T71" fmla="*/ 1377 h 1536"/>
                  <a:gd name="T72" fmla="*/ 379 w 440"/>
                  <a:gd name="T73" fmla="*/ 1472 h 1536"/>
                  <a:gd name="T74" fmla="*/ 63 w 440"/>
                  <a:gd name="T75" fmla="*/ 1472 h 1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40" h="1536">
                    <a:moveTo>
                      <a:pt x="0" y="0"/>
                    </a:moveTo>
                    <a:lnTo>
                      <a:pt x="0" y="1536"/>
                    </a:lnTo>
                    <a:lnTo>
                      <a:pt x="440" y="1536"/>
                    </a:lnTo>
                    <a:lnTo>
                      <a:pt x="440" y="0"/>
                    </a:lnTo>
                    <a:lnTo>
                      <a:pt x="0" y="0"/>
                    </a:lnTo>
                    <a:close/>
                    <a:moveTo>
                      <a:pt x="63" y="1472"/>
                    </a:moveTo>
                    <a:lnTo>
                      <a:pt x="63" y="66"/>
                    </a:lnTo>
                    <a:lnTo>
                      <a:pt x="379" y="66"/>
                    </a:lnTo>
                    <a:lnTo>
                      <a:pt x="379" y="161"/>
                    </a:lnTo>
                    <a:lnTo>
                      <a:pt x="285" y="161"/>
                    </a:lnTo>
                    <a:lnTo>
                      <a:pt x="285" y="225"/>
                    </a:lnTo>
                    <a:lnTo>
                      <a:pt x="379" y="225"/>
                    </a:lnTo>
                    <a:lnTo>
                      <a:pt x="379" y="354"/>
                    </a:lnTo>
                    <a:lnTo>
                      <a:pt x="285" y="354"/>
                    </a:lnTo>
                    <a:lnTo>
                      <a:pt x="285" y="418"/>
                    </a:lnTo>
                    <a:lnTo>
                      <a:pt x="379" y="418"/>
                    </a:lnTo>
                    <a:lnTo>
                      <a:pt x="379" y="546"/>
                    </a:lnTo>
                    <a:lnTo>
                      <a:pt x="285" y="546"/>
                    </a:lnTo>
                    <a:lnTo>
                      <a:pt x="285" y="608"/>
                    </a:lnTo>
                    <a:lnTo>
                      <a:pt x="379" y="608"/>
                    </a:lnTo>
                    <a:lnTo>
                      <a:pt x="379" y="736"/>
                    </a:lnTo>
                    <a:lnTo>
                      <a:pt x="285" y="736"/>
                    </a:lnTo>
                    <a:lnTo>
                      <a:pt x="285" y="800"/>
                    </a:lnTo>
                    <a:lnTo>
                      <a:pt x="379" y="800"/>
                    </a:lnTo>
                    <a:lnTo>
                      <a:pt x="379" y="928"/>
                    </a:lnTo>
                    <a:lnTo>
                      <a:pt x="285" y="928"/>
                    </a:lnTo>
                    <a:lnTo>
                      <a:pt x="285" y="992"/>
                    </a:lnTo>
                    <a:lnTo>
                      <a:pt x="379" y="992"/>
                    </a:lnTo>
                    <a:lnTo>
                      <a:pt x="379" y="1120"/>
                    </a:lnTo>
                    <a:lnTo>
                      <a:pt x="285" y="1120"/>
                    </a:lnTo>
                    <a:lnTo>
                      <a:pt x="285" y="1185"/>
                    </a:lnTo>
                    <a:lnTo>
                      <a:pt x="379" y="1185"/>
                    </a:lnTo>
                    <a:lnTo>
                      <a:pt x="379" y="1313"/>
                    </a:lnTo>
                    <a:lnTo>
                      <a:pt x="285" y="1313"/>
                    </a:lnTo>
                    <a:lnTo>
                      <a:pt x="285" y="1377"/>
                    </a:lnTo>
                    <a:lnTo>
                      <a:pt x="379" y="1377"/>
                    </a:lnTo>
                    <a:lnTo>
                      <a:pt x="379" y="1472"/>
                    </a:lnTo>
                    <a:lnTo>
                      <a:pt x="63" y="14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1BFF4F5D-D273-4865-824E-E2C35BDAA1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00863" y="2566988"/>
                <a:ext cx="300038" cy="2081213"/>
              </a:xfrm>
              <a:custGeom>
                <a:avLst/>
                <a:gdLst>
                  <a:gd name="T0" fmla="*/ 126 w 189"/>
                  <a:gd name="T1" fmla="*/ 0 h 1311"/>
                  <a:gd name="T2" fmla="*/ 63 w 189"/>
                  <a:gd name="T3" fmla="*/ 0 h 1311"/>
                  <a:gd name="T4" fmla="*/ 63 w 189"/>
                  <a:gd name="T5" fmla="*/ 87 h 1311"/>
                  <a:gd name="T6" fmla="*/ 0 w 189"/>
                  <a:gd name="T7" fmla="*/ 182 h 1311"/>
                  <a:gd name="T8" fmla="*/ 0 w 189"/>
                  <a:gd name="T9" fmla="*/ 1311 h 1311"/>
                  <a:gd name="T10" fmla="*/ 189 w 189"/>
                  <a:gd name="T11" fmla="*/ 1311 h 1311"/>
                  <a:gd name="T12" fmla="*/ 189 w 189"/>
                  <a:gd name="T13" fmla="*/ 182 h 1311"/>
                  <a:gd name="T14" fmla="*/ 126 w 189"/>
                  <a:gd name="T15" fmla="*/ 87 h 1311"/>
                  <a:gd name="T16" fmla="*/ 126 w 189"/>
                  <a:gd name="T17" fmla="*/ 0 h 1311"/>
                  <a:gd name="T18" fmla="*/ 63 w 189"/>
                  <a:gd name="T19" fmla="*/ 1247 h 1311"/>
                  <a:gd name="T20" fmla="*/ 63 w 189"/>
                  <a:gd name="T21" fmla="*/ 1183 h 1311"/>
                  <a:gd name="T22" fmla="*/ 126 w 189"/>
                  <a:gd name="T23" fmla="*/ 1183 h 1311"/>
                  <a:gd name="T24" fmla="*/ 126 w 189"/>
                  <a:gd name="T25" fmla="*/ 1247 h 1311"/>
                  <a:gd name="T26" fmla="*/ 63 w 189"/>
                  <a:gd name="T27" fmla="*/ 1247 h 1311"/>
                  <a:gd name="T28" fmla="*/ 126 w 189"/>
                  <a:gd name="T29" fmla="*/ 1119 h 1311"/>
                  <a:gd name="T30" fmla="*/ 63 w 189"/>
                  <a:gd name="T31" fmla="*/ 1119 h 1311"/>
                  <a:gd name="T32" fmla="*/ 63 w 189"/>
                  <a:gd name="T33" fmla="*/ 201 h 1311"/>
                  <a:gd name="T34" fmla="*/ 93 w 189"/>
                  <a:gd name="T35" fmla="*/ 153 h 1311"/>
                  <a:gd name="T36" fmla="*/ 126 w 189"/>
                  <a:gd name="T37" fmla="*/ 201 h 1311"/>
                  <a:gd name="T38" fmla="*/ 126 w 189"/>
                  <a:gd name="T39" fmla="*/ 1119 h 1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9" h="1311">
                    <a:moveTo>
                      <a:pt x="126" y="0"/>
                    </a:moveTo>
                    <a:lnTo>
                      <a:pt x="63" y="0"/>
                    </a:lnTo>
                    <a:lnTo>
                      <a:pt x="63" y="87"/>
                    </a:lnTo>
                    <a:lnTo>
                      <a:pt x="0" y="182"/>
                    </a:lnTo>
                    <a:lnTo>
                      <a:pt x="0" y="1311"/>
                    </a:lnTo>
                    <a:lnTo>
                      <a:pt x="189" y="1311"/>
                    </a:lnTo>
                    <a:lnTo>
                      <a:pt x="189" y="182"/>
                    </a:lnTo>
                    <a:lnTo>
                      <a:pt x="126" y="87"/>
                    </a:lnTo>
                    <a:lnTo>
                      <a:pt x="126" y="0"/>
                    </a:lnTo>
                    <a:close/>
                    <a:moveTo>
                      <a:pt x="63" y="1247"/>
                    </a:moveTo>
                    <a:lnTo>
                      <a:pt x="63" y="1183"/>
                    </a:lnTo>
                    <a:lnTo>
                      <a:pt x="126" y="1183"/>
                    </a:lnTo>
                    <a:lnTo>
                      <a:pt x="126" y="1247"/>
                    </a:lnTo>
                    <a:lnTo>
                      <a:pt x="63" y="1247"/>
                    </a:lnTo>
                    <a:close/>
                    <a:moveTo>
                      <a:pt x="126" y="1119"/>
                    </a:moveTo>
                    <a:lnTo>
                      <a:pt x="63" y="1119"/>
                    </a:lnTo>
                    <a:lnTo>
                      <a:pt x="63" y="201"/>
                    </a:lnTo>
                    <a:lnTo>
                      <a:pt x="93" y="153"/>
                    </a:lnTo>
                    <a:lnTo>
                      <a:pt x="126" y="201"/>
                    </a:lnTo>
                    <a:lnTo>
                      <a:pt x="126" y="11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" name="Rectangle 7">
                <a:extLst>
                  <a:ext uri="{FF2B5EF4-FFF2-40B4-BE49-F238E27FC236}">
                    <a16:creationId xmlns:a16="http://schemas.microsoft.com/office/drawing/2014/main" id="{ED019E8A-F260-42D8-8DBB-9BBACC719A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50113" y="4346575"/>
                <a:ext cx="496888" cy="984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1A49E3AD-DE2E-46CE-990E-A2A9BB3F90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00763" y="2212975"/>
                <a:ext cx="1646238" cy="2232025"/>
              </a:xfrm>
              <a:custGeom>
                <a:avLst/>
                <a:gdLst>
                  <a:gd name="T0" fmla="*/ 115 w 476"/>
                  <a:gd name="T1" fmla="*/ 564 h 636"/>
                  <a:gd name="T2" fmla="*/ 144 w 476"/>
                  <a:gd name="T3" fmla="*/ 86 h 636"/>
                  <a:gd name="T4" fmla="*/ 476 w 476"/>
                  <a:gd name="T5" fmla="*/ 58 h 636"/>
                  <a:gd name="T6" fmla="*/ 72 w 476"/>
                  <a:gd name="T7" fmla="*/ 0 h 636"/>
                  <a:gd name="T8" fmla="*/ 0 w 476"/>
                  <a:gd name="T9" fmla="*/ 564 h 636"/>
                  <a:gd name="T10" fmla="*/ 217 w 476"/>
                  <a:gd name="T11" fmla="*/ 636 h 636"/>
                  <a:gd name="T12" fmla="*/ 72 w 476"/>
                  <a:gd name="T13" fmla="*/ 608 h 636"/>
                  <a:gd name="T14" fmla="*/ 72 w 476"/>
                  <a:gd name="T15" fmla="*/ 520 h 636"/>
                  <a:gd name="T16" fmla="*/ 35 w 476"/>
                  <a:gd name="T17" fmla="*/ 502 h 636"/>
                  <a:gd name="T18" fmla="*/ 32 w 476"/>
                  <a:gd name="T19" fmla="*/ 504 h 636"/>
                  <a:gd name="T20" fmla="*/ 29 w 476"/>
                  <a:gd name="T21" fmla="*/ 506 h 636"/>
                  <a:gd name="T22" fmla="*/ 72 w 476"/>
                  <a:gd name="T23" fmla="*/ 29 h 636"/>
                  <a:gd name="T24" fmla="*/ 115 w 476"/>
                  <a:gd name="T25" fmla="*/ 506 h 636"/>
                  <a:gd name="T26" fmla="*/ 112 w 476"/>
                  <a:gd name="T27" fmla="*/ 504 h 636"/>
                  <a:gd name="T28" fmla="*/ 109 w 476"/>
                  <a:gd name="T29" fmla="*/ 502 h 636"/>
                  <a:gd name="T30" fmla="*/ 106 w 476"/>
                  <a:gd name="T31" fmla="*/ 500 h 636"/>
                  <a:gd name="T32" fmla="*/ 100 w 476"/>
                  <a:gd name="T33" fmla="*/ 497 h 636"/>
                  <a:gd name="T34" fmla="*/ 96 w 476"/>
                  <a:gd name="T35" fmla="*/ 496 h 636"/>
                  <a:gd name="T36" fmla="*/ 93 w 476"/>
                  <a:gd name="T37" fmla="*/ 495 h 636"/>
                  <a:gd name="T38" fmla="*/ 90 w 476"/>
                  <a:gd name="T39" fmla="*/ 494 h 636"/>
                  <a:gd name="T40" fmla="*/ 86 w 476"/>
                  <a:gd name="T41" fmla="*/ 493 h 636"/>
                  <a:gd name="T42" fmla="*/ 82 w 476"/>
                  <a:gd name="T43" fmla="*/ 492 h 636"/>
                  <a:gd name="T44" fmla="*/ 79 w 476"/>
                  <a:gd name="T45" fmla="*/ 492 h 636"/>
                  <a:gd name="T46" fmla="*/ 75 w 476"/>
                  <a:gd name="T47" fmla="*/ 492 h 636"/>
                  <a:gd name="T48" fmla="*/ 68 w 476"/>
                  <a:gd name="T49" fmla="*/ 492 h 636"/>
                  <a:gd name="T50" fmla="*/ 65 w 476"/>
                  <a:gd name="T51" fmla="*/ 492 h 636"/>
                  <a:gd name="T52" fmla="*/ 62 w 476"/>
                  <a:gd name="T53" fmla="*/ 492 h 636"/>
                  <a:gd name="T54" fmla="*/ 58 w 476"/>
                  <a:gd name="T55" fmla="*/ 493 h 636"/>
                  <a:gd name="T56" fmla="*/ 54 w 476"/>
                  <a:gd name="T57" fmla="*/ 494 h 636"/>
                  <a:gd name="T58" fmla="*/ 51 w 476"/>
                  <a:gd name="T59" fmla="*/ 495 h 636"/>
                  <a:gd name="T60" fmla="*/ 48 w 476"/>
                  <a:gd name="T61" fmla="*/ 496 h 636"/>
                  <a:gd name="T62" fmla="*/ 44 w 476"/>
                  <a:gd name="T63" fmla="*/ 497 h 636"/>
                  <a:gd name="T64" fmla="*/ 38 w 476"/>
                  <a:gd name="T65" fmla="*/ 50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76" h="636">
                    <a:moveTo>
                      <a:pt x="72" y="520"/>
                    </a:moveTo>
                    <a:cubicBezTo>
                      <a:pt x="96" y="520"/>
                      <a:pt x="115" y="540"/>
                      <a:pt x="115" y="564"/>
                    </a:cubicBezTo>
                    <a:cubicBezTo>
                      <a:pt x="144" y="564"/>
                      <a:pt x="144" y="564"/>
                      <a:pt x="144" y="564"/>
                    </a:cubicBezTo>
                    <a:cubicBezTo>
                      <a:pt x="144" y="86"/>
                      <a:pt x="144" y="86"/>
                      <a:pt x="144" y="86"/>
                    </a:cubicBezTo>
                    <a:cubicBezTo>
                      <a:pt x="476" y="86"/>
                      <a:pt x="476" y="86"/>
                      <a:pt x="476" y="86"/>
                    </a:cubicBezTo>
                    <a:cubicBezTo>
                      <a:pt x="476" y="58"/>
                      <a:pt x="476" y="58"/>
                      <a:pt x="476" y="58"/>
                    </a:cubicBezTo>
                    <a:cubicBezTo>
                      <a:pt x="143" y="58"/>
                      <a:pt x="143" y="58"/>
                      <a:pt x="143" y="58"/>
                    </a:cubicBezTo>
                    <a:cubicBezTo>
                      <a:pt x="136" y="25"/>
                      <a:pt x="107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564"/>
                      <a:pt x="0" y="564"/>
                      <a:pt x="0" y="564"/>
                    </a:cubicBezTo>
                    <a:cubicBezTo>
                      <a:pt x="0" y="604"/>
                      <a:pt x="32" y="636"/>
                      <a:pt x="72" y="636"/>
                    </a:cubicBezTo>
                    <a:cubicBezTo>
                      <a:pt x="217" y="636"/>
                      <a:pt x="217" y="636"/>
                      <a:pt x="217" y="636"/>
                    </a:cubicBezTo>
                    <a:cubicBezTo>
                      <a:pt x="217" y="608"/>
                      <a:pt x="217" y="608"/>
                      <a:pt x="217" y="608"/>
                    </a:cubicBezTo>
                    <a:cubicBezTo>
                      <a:pt x="72" y="608"/>
                      <a:pt x="72" y="608"/>
                      <a:pt x="72" y="608"/>
                    </a:cubicBezTo>
                    <a:cubicBezTo>
                      <a:pt x="48" y="608"/>
                      <a:pt x="29" y="588"/>
                      <a:pt x="29" y="564"/>
                    </a:cubicBezTo>
                    <a:cubicBezTo>
                      <a:pt x="29" y="540"/>
                      <a:pt x="48" y="520"/>
                      <a:pt x="72" y="520"/>
                    </a:cubicBezTo>
                    <a:close/>
                    <a:moveTo>
                      <a:pt x="37" y="500"/>
                    </a:moveTo>
                    <a:cubicBezTo>
                      <a:pt x="36" y="501"/>
                      <a:pt x="36" y="501"/>
                      <a:pt x="35" y="502"/>
                    </a:cubicBezTo>
                    <a:cubicBezTo>
                      <a:pt x="35" y="502"/>
                      <a:pt x="34" y="502"/>
                      <a:pt x="34" y="502"/>
                    </a:cubicBezTo>
                    <a:cubicBezTo>
                      <a:pt x="33" y="503"/>
                      <a:pt x="33" y="503"/>
                      <a:pt x="32" y="504"/>
                    </a:cubicBezTo>
                    <a:cubicBezTo>
                      <a:pt x="32" y="504"/>
                      <a:pt x="32" y="504"/>
                      <a:pt x="31" y="504"/>
                    </a:cubicBezTo>
                    <a:cubicBezTo>
                      <a:pt x="30" y="505"/>
                      <a:pt x="29" y="505"/>
                      <a:pt x="29" y="506"/>
                    </a:cubicBezTo>
                    <a:cubicBezTo>
                      <a:pt x="29" y="72"/>
                      <a:pt x="29" y="72"/>
                      <a:pt x="29" y="72"/>
                    </a:cubicBezTo>
                    <a:cubicBezTo>
                      <a:pt x="29" y="48"/>
                      <a:pt x="48" y="29"/>
                      <a:pt x="72" y="29"/>
                    </a:cubicBezTo>
                    <a:cubicBezTo>
                      <a:pt x="96" y="29"/>
                      <a:pt x="115" y="48"/>
                      <a:pt x="115" y="72"/>
                    </a:cubicBezTo>
                    <a:cubicBezTo>
                      <a:pt x="115" y="506"/>
                      <a:pt x="115" y="506"/>
                      <a:pt x="115" y="506"/>
                    </a:cubicBezTo>
                    <a:cubicBezTo>
                      <a:pt x="114" y="505"/>
                      <a:pt x="113" y="505"/>
                      <a:pt x="112" y="504"/>
                    </a:cubicBezTo>
                    <a:cubicBezTo>
                      <a:pt x="112" y="504"/>
                      <a:pt x="112" y="504"/>
                      <a:pt x="112" y="504"/>
                    </a:cubicBezTo>
                    <a:cubicBezTo>
                      <a:pt x="111" y="503"/>
                      <a:pt x="110" y="503"/>
                      <a:pt x="110" y="502"/>
                    </a:cubicBezTo>
                    <a:cubicBezTo>
                      <a:pt x="109" y="502"/>
                      <a:pt x="109" y="502"/>
                      <a:pt x="109" y="502"/>
                    </a:cubicBezTo>
                    <a:cubicBezTo>
                      <a:pt x="108" y="501"/>
                      <a:pt x="108" y="501"/>
                      <a:pt x="107" y="500"/>
                    </a:cubicBezTo>
                    <a:cubicBezTo>
                      <a:pt x="107" y="500"/>
                      <a:pt x="106" y="500"/>
                      <a:pt x="106" y="500"/>
                    </a:cubicBezTo>
                    <a:cubicBezTo>
                      <a:pt x="104" y="499"/>
                      <a:pt x="102" y="498"/>
                      <a:pt x="100" y="497"/>
                    </a:cubicBezTo>
                    <a:cubicBezTo>
                      <a:pt x="100" y="497"/>
                      <a:pt x="100" y="497"/>
                      <a:pt x="100" y="497"/>
                    </a:cubicBezTo>
                    <a:cubicBezTo>
                      <a:pt x="99" y="497"/>
                      <a:pt x="98" y="496"/>
                      <a:pt x="97" y="496"/>
                    </a:cubicBezTo>
                    <a:cubicBezTo>
                      <a:pt x="97" y="496"/>
                      <a:pt x="97" y="496"/>
                      <a:pt x="96" y="496"/>
                    </a:cubicBezTo>
                    <a:cubicBezTo>
                      <a:pt x="95" y="495"/>
                      <a:pt x="95" y="495"/>
                      <a:pt x="94" y="495"/>
                    </a:cubicBezTo>
                    <a:cubicBezTo>
                      <a:pt x="94" y="495"/>
                      <a:pt x="93" y="495"/>
                      <a:pt x="93" y="495"/>
                    </a:cubicBezTo>
                    <a:cubicBezTo>
                      <a:pt x="92" y="494"/>
                      <a:pt x="91" y="494"/>
                      <a:pt x="91" y="494"/>
                    </a:cubicBezTo>
                    <a:cubicBezTo>
                      <a:pt x="90" y="494"/>
                      <a:pt x="90" y="494"/>
                      <a:pt x="90" y="494"/>
                    </a:cubicBezTo>
                    <a:cubicBezTo>
                      <a:pt x="89" y="493"/>
                      <a:pt x="88" y="493"/>
                      <a:pt x="87" y="493"/>
                    </a:cubicBezTo>
                    <a:cubicBezTo>
                      <a:pt x="86" y="493"/>
                      <a:pt x="86" y="493"/>
                      <a:pt x="86" y="493"/>
                    </a:cubicBezTo>
                    <a:cubicBezTo>
                      <a:pt x="85" y="493"/>
                      <a:pt x="84" y="492"/>
                      <a:pt x="83" y="492"/>
                    </a:cubicBezTo>
                    <a:cubicBezTo>
                      <a:pt x="83" y="492"/>
                      <a:pt x="83" y="492"/>
                      <a:pt x="82" y="492"/>
                    </a:cubicBezTo>
                    <a:cubicBezTo>
                      <a:pt x="81" y="492"/>
                      <a:pt x="81" y="492"/>
                      <a:pt x="80" y="492"/>
                    </a:cubicBezTo>
                    <a:cubicBezTo>
                      <a:pt x="80" y="492"/>
                      <a:pt x="79" y="492"/>
                      <a:pt x="79" y="492"/>
                    </a:cubicBezTo>
                    <a:cubicBezTo>
                      <a:pt x="78" y="492"/>
                      <a:pt x="77" y="492"/>
                      <a:pt x="76" y="492"/>
                    </a:cubicBezTo>
                    <a:cubicBezTo>
                      <a:pt x="76" y="492"/>
                      <a:pt x="76" y="492"/>
                      <a:pt x="75" y="492"/>
                    </a:cubicBezTo>
                    <a:cubicBezTo>
                      <a:pt x="74" y="491"/>
                      <a:pt x="73" y="491"/>
                      <a:pt x="72" y="491"/>
                    </a:cubicBezTo>
                    <a:cubicBezTo>
                      <a:pt x="71" y="491"/>
                      <a:pt x="70" y="491"/>
                      <a:pt x="68" y="492"/>
                    </a:cubicBezTo>
                    <a:cubicBezTo>
                      <a:pt x="68" y="492"/>
                      <a:pt x="68" y="492"/>
                      <a:pt x="67" y="492"/>
                    </a:cubicBezTo>
                    <a:cubicBezTo>
                      <a:pt x="67" y="492"/>
                      <a:pt x="66" y="492"/>
                      <a:pt x="65" y="492"/>
                    </a:cubicBezTo>
                    <a:cubicBezTo>
                      <a:pt x="65" y="492"/>
                      <a:pt x="64" y="492"/>
                      <a:pt x="64" y="492"/>
                    </a:cubicBezTo>
                    <a:cubicBezTo>
                      <a:pt x="63" y="492"/>
                      <a:pt x="62" y="492"/>
                      <a:pt x="62" y="492"/>
                    </a:cubicBezTo>
                    <a:cubicBezTo>
                      <a:pt x="61" y="492"/>
                      <a:pt x="61" y="492"/>
                      <a:pt x="61" y="492"/>
                    </a:cubicBezTo>
                    <a:cubicBezTo>
                      <a:pt x="60" y="492"/>
                      <a:pt x="59" y="493"/>
                      <a:pt x="58" y="493"/>
                    </a:cubicBezTo>
                    <a:cubicBezTo>
                      <a:pt x="58" y="493"/>
                      <a:pt x="57" y="493"/>
                      <a:pt x="57" y="493"/>
                    </a:cubicBezTo>
                    <a:cubicBezTo>
                      <a:pt x="56" y="493"/>
                      <a:pt x="55" y="493"/>
                      <a:pt x="54" y="494"/>
                    </a:cubicBezTo>
                    <a:cubicBezTo>
                      <a:pt x="54" y="494"/>
                      <a:pt x="54" y="494"/>
                      <a:pt x="53" y="494"/>
                    </a:cubicBezTo>
                    <a:cubicBezTo>
                      <a:pt x="52" y="494"/>
                      <a:pt x="52" y="494"/>
                      <a:pt x="51" y="495"/>
                    </a:cubicBezTo>
                    <a:cubicBezTo>
                      <a:pt x="50" y="495"/>
                      <a:pt x="50" y="495"/>
                      <a:pt x="50" y="495"/>
                    </a:cubicBezTo>
                    <a:cubicBezTo>
                      <a:pt x="49" y="495"/>
                      <a:pt x="48" y="495"/>
                      <a:pt x="48" y="496"/>
                    </a:cubicBezTo>
                    <a:cubicBezTo>
                      <a:pt x="47" y="496"/>
                      <a:pt x="47" y="496"/>
                      <a:pt x="47" y="496"/>
                    </a:cubicBezTo>
                    <a:cubicBezTo>
                      <a:pt x="46" y="496"/>
                      <a:pt x="45" y="497"/>
                      <a:pt x="44" y="497"/>
                    </a:cubicBezTo>
                    <a:cubicBezTo>
                      <a:pt x="44" y="497"/>
                      <a:pt x="44" y="497"/>
                      <a:pt x="44" y="497"/>
                    </a:cubicBezTo>
                    <a:cubicBezTo>
                      <a:pt x="42" y="498"/>
                      <a:pt x="40" y="499"/>
                      <a:pt x="38" y="500"/>
                    </a:cubicBezTo>
                    <a:cubicBezTo>
                      <a:pt x="37" y="500"/>
                      <a:pt x="37" y="500"/>
                      <a:pt x="37" y="5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965EECA-F2A9-4214-B2DC-F6012D81D68B}"/>
              </a:ext>
            </a:extLst>
          </p:cNvPr>
          <p:cNvGrpSpPr/>
          <p:nvPr/>
        </p:nvGrpSpPr>
        <p:grpSpPr>
          <a:xfrm>
            <a:off x="3582220" y="1411865"/>
            <a:ext cx="1639454" cy="1636763"/>
            <a:chOff x="3670825" y="2592030"/>
            <a:chExt cx="2185939" cy="218235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7230F13-7A8D-4245-958B-80712C9DC483}"/>
                </a:ext>
              </a:extLst>
            </p:cNvPr>
            <p:cNvSpPr/>
            <p:nvPr/>
          </p:nvSpPr>
          <p:spPr>
            <a:xfrm>
              <a:off x="3670825" y="2592030"/>
              <a:ext cx="2185939" cy="218235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EFAE198-6A6F-46D6-8CAB-629ED7635346}"/>
                </a:ext>
              </a:extLst>
            </p:cNvPr>
            <p:cNvGrpSpPr/>
            <p:nvPr/>
          </p:nvGrpSpPr>
          <p:grpSpPr>
            <a:xfrm>
              <a:off x="4197216" y="3096694"/>
              <a:ext cx="1133158" cy="1151144"/>
              <a:chOff x="8843963" y="2209800"/>
              <a:chExt cx="2400300" cy="2438401"/>
            </a:xfrm>
            <a:solidFill>
              <a:schemeClr val="bg1"/>
            </a:solidFill>
          </p:grpSpPr>
          <p:sp>
            <p:nvSpPr>
              <p:cNvPr id="12" name="Freeform 9">
                <a:extLst>
                  <a:ext uri="{FF2B5EF4-FFF2-40B4-BE49-F238E27FC236}">
                    <a16:creationId xmlns:a16="http://schemas.microsoft.com/office/drawing/2014/main" id="{9AD1500D-5922-4D72-B9D2-AA73A8B193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843963" y="2462213"/>
                <a:ext cx="2103438" cy="1730375"/>
              </a:xfrm>
              <a:custGeom>
                <a:avLst/>
                <a:gdLst>
                  <a:gd name="T0" fmla="*/ 0 w 1325"/>
                  <a:gd name="T1" fmla="*/ 1090 h 1090"/>
                  <a:gd name="T2" fmla="*/ 473 w 1325"/>
                  <a:gd name="T3" fmla="*/ 1090 h 1090"/>
                  <a:gd name="T4" fmla="*/ 473 w 1325"/>
                  <a:gd name="T5" fmla="*/ 1023 h 1090"/>
                  <a:gd name="T6" fmla="*/ 410 w 1325"/>
                  <a:gd name="T7" fmla="*/ 1023 h 1090"/>
                  <a:gd name="T8" fmla="*/ 410 w 1325"/>
                  <a:gd name="T9" fmla="*/ 256 h 1090"/>
                  <a:gd name="T10" fmla="*/ 1259 w 1325"/>
                  <a:gd name="T11" fmla="*/ 256 h 1090"/>
                  <a:gd name="T12" fmla="*/ 1259 w 1325"/>
                  <a:gd name="T13" fmla="*/ 1023 h 1090"/>
                  <a:gd name="T14" fmla="*/ 1168 w 1325"/>
                  <a:gd name="T15" fmla="*/ 1023 h 1090"/>
                  <a:gd name="T16" fmla="*/ 1168 w 1325"/>
                  <a:gd name="T17" fmla="*/ 1090 h 1090"/>
                  <a:gd name="T18" fmla="*/ 1325 w 1325"/>
                  <a:gd name="T19" fmla="*/ 1090 h 1090"/>
                  <a:gd name="T20" fmla="*/ 1325 w 1325"/>
                  <a:gd name="T21" fmla="*/ 0 h 1090"/>
                  <a:gd name="T22" fmla="*/ 0 w 1325"/>
                  <a:gd name="T23" fmla="*/ 0 h 1090"/>
                  <a:gd name="T24" fmla="*/ 0 w 1325"/>
                  <a:gd name="T25" fmla="*/ 1090 h 1090"/>
                  <a:gd name="T26" fmla="*/ 346 w 1325"/>
                  <a:gd name="T27" fmla="*/ 1023 h 1090"/>
                  <a:gd name="T28" fmla="*/ 65 w 1325"/>
                  <a:gd name="T29" fmla="*/ 1023 h 1090"/>
                  <a:gd name="T30" fmla="*/ 65 w 1325"/>
                  <a:gd name="T31" fmla="*/ 256 h 1090"/>
                  <a:gd name="T32" fmla="*/ 346 w 1325"/>
                  <a:gd name="T33" fmla="*/ 256 h 1090"/>
                  <a:gd name="T34" fmla="*/ 346 w 1325"/>
                  <a:gd name="T35" fmla="*/ 1023 h 1090"/>
                  <a:gd name="T36" fmla="*/ 1259 w 1325"/>
                  <a:gd name="T37" fmla="*/ 64 h 1090"/>
                  <a:gd name="T38" fmla="*/ 1259 w 1325"/>
                  <a:gd name="T39" fmla="*/ 195 h 1090"/>
                  <a:gd name="T40" fmla="*/ 65 w 1325"/>
                  <a:gd name="T41" fmla="*/ 195 h 1090"/>
                  <a:gd name="T42" fmla="*/ 65 w 1325"/>
                  <a:gd name="T43" fmla="*/ 64 h 1090"/>
                  <a:gd name="T44" fmla="*/ 1259 w 1325"/>
                  <a:gd name="T45" fmla="*/ 64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25" h="1090">
                    <a:moveTo>
                      <a:pt x="0" y="1090"/>
                    </a:moveTo>
                    <a:lnTo>
                      <a:pt x="473" y="1090"/>
                    </a:lnTo>
                    <a:lnTo>
                      <a:pt x="473" y="1023"/>
                    </a:lnTo>
                    <a:lnTo>
                      <a:pt x="410" y="1023"/>
                    </a:lnTo>
                    <a:lnTo>
                      <a:pt x="410" y="256"/>
                    </a:lnTo>
                    <a:lnTo>
                      <a:pt x="1259" y="256"/>
                    </a:lnTo>
                    <a:lnTo>
                      <a:pt x="1259" y="1023"/>
                    </a:lnTo>
                    <a:lnTo>
                      <a:pt x="1168" y="1023"/>
                    </a:lnTo>
                    <a:lnTo>
                      <a:pt x="1168" y="1090"/>
                    </a:lnTo>
                    <a:lnTo>
                      <a:pt x="1325" y="1090"/>
                    </a:lnTo>
                    <a:lnTo>
                      <a:pt x="1325" y="0"/>
                    </a:lnTo>
                    <a:lnTo>
                      <a:pt x="0" y="0"/>
                    </a:lnTo>
                    <a:lnTo>
                      <a:pt x="0" y="1090"/>
                    </a:lnTo>
                    <a:close/>
                    <a:moveTo>
                      <a:pt x="346" y="1023"/>
                    </a:moveTo>
                    <a:lnTo>
                      <a:pt x="65" y="1023"/>
                    </a:lnTo>
                    <a:lnTo>
                      <a:pt x="65" y="256"/>
                    </a:lnTo>
                    <a:lnTo>
                      <a:pt x="346" y="256"/>
                    </a:lnTo>
                    <a:lnTo>
                      <a:pt x="346" y="1023"/>
                    </a:lnTo>
                    <a:close/>
                    <a:moveTo>
                      <a:pt x="1259" y="64"/>
                    </a:moveTo>
                    <a:lnTo>
                      <a:pt x="1259" y="195"/>
                    </a:lnTo>
                    <a:lnTo>
                      <a:pt x="65" y="195"/>
                    </a:lnTo>
                    <a:lnTo>
                      <a:pt x="65" y="64"/>
                    </a:lnTo>
                    <a:lnTo>
                      <a:pt x="1259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" name="Freeform 10">
                <a:extLst>
                  <a:ext uri="{FF2B5EF4-FFF2-40B4-BE49-F238E27FC236}">
                    <a16:creationId xmlns:a16="http://schemas.microsoft.com/office/drawing/2014/main" id="{40FA7C13-E26F-4246-8352-0A14A1E55D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45588" y="2209800"/>
                <a:ext cx="2098675" cy="1730375"/>
              </a:xfrm>
              <a:custGeom>
                <a:avLst/>
                <a:gdLst>
                  <a:gd name="T0" fmla="*/ 0 w 1322"/>
                  <a:gd name="T1" fmla="*/ 0 h 1090"/>
                  <a:gd name="T2" fmla="*/ 0 w 1322"/>
                  <a:gd name="T3" fmla="*/ 130 h 1090"/>
                  <a:gd name="T4" fmla="*/ 63 w 1322"/>
                  <a:gd name="T5" fmla="*/ 130 h 1090"/>
                  <a:gd name="T6" fmla="*/ 63 w 1322"/>
                  <a:gd name="T7" fmla="*/ 64 h 1090"/>
                  <a:gd name="T8" fmla="*/ 1261 w 1322"/>
                  <a:gd name="T9" fmla="*/ 64 h 1090"/>
                  <a:gd name="T10" fmla="*/ 1261 w 1322"/>
                  <a:gd name="T11" fmla="*/ 1023 h 1090"/>
                  <a:gd name="T12" fmla="*/ 1165 w 1322"/>
                  <a:gd name="T13" fmla="*/ 1023 h 1090"/>
                  <a:gd name="T14" fmla="*/ 1165 w 1322"/>
                  <a:gd name="T15" fmla="*/ 1090 h 1090"/>
                  <a:gd name="T16" fmla="*/ 1322 w 1322"/>
                  <a:gd name="T17" fmla="*/ 1090 h 1090"/>
                  <a:gd name="T18" fmla="*/ 1322 w 1322"/>
                  <a:gd name="T19" fmla="*/ 0 h 1090"/>
                  <a:gd name="T20" fmla="*/ 0 w 1322"/>
                  <a:gd name="T21" fmla="*/ 0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22" h="1090">
                    <a:moveTo>
                      <a:pt x="0" y="0"/>
                    </a:moveTo>
                    <a:lnTo>
                      <a:pt x="0" y="130"/>
                    </a:lnTo>
                    <a:lnTo>
                      <a:pt x="63" y="130"/>
                    </a:lnTo>
                    <a:lnTo>
                      <a:pt x="63" y="64"/>
                    </a:lnTo>
                    <a:lnTo>
                      <a:pt x="1261" y="64"/>
                    </a:lnTo>
                    <a:lnTo>
                      <a:pt x="1261" y="1023"/>
                    </a:lnTo>
                    <a:lnTo>
                      <a:pt x="1165" y="1023"/>
                    </a:lnTo>
                    <a:lnTo>
                      <a:pt x="1165" y="1090"/>
                    </a:lnTo>
                    <a:lnTo>
                      <a:pt x="1322" y="1090"/>
                    </a:lnTo>
                    <a:lnTo>
                      <a:pt x="132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" name="Freeform 11">
                <a:extLst>
                  <a:ext uri="{FF2B5EF4-FFF2-40B4-BE49-F238E27FC236}">
                    <a16:creationId xmlns:a16="http://schemas.microsoft.com/office/drawing/2014/main" id="{3A582797-4FF3-4B90-9C24-EB1C26F345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45651" y="3630613"/>
                <a:ext cx="1000125" cy="1017588"/>
              </a:xfrm>
              <a:custGeom>
                <a:avLst/>
                <a:gdLst>
                  <a:gd name="T0" fmla="*/ 275 w 289"/>
                  <a:gd name="T1" fmla="*/ 71 h 290"/>
                  <a:gd name="T2" fmla="*/ 194 w 289"/>
                  <a:gd name="T3" fmla="*/ 38 h 290"/>
                  <a:gd name="T4" fmla="*/ 185 w 289"/>
                  <a:gd name="T5" fmla="*/ 0 h 290"/>
                  <a:gd name="T6" fmla="*/ 104 w 289"/>
                  <a:gd name="T7" fmla="*/ 34 h 290"/>
                  <a:gd name="T8" fmla="*/ 71 w 289"/>
                  <a:gd name="T9" fmla="*/ 14 h 290"/>
                  <a:gd name="T10" fmla="*/ 37 w 289"/>
                  <a:gd name="T11" fmla="*/ 95 h 290"/>
                  <a:gd name="T12" fmla="*/ 0 w 289"/>
                  <a:gd name="T13" fmla="*/ 105 h 290"/>
                  <a:gd name="T14" fmla="*/ 33 w 289"/>
                  <a:gd name="T15" fmla="*/ 186 h 290"/>
                  <a:gd name="T16" fmla="*/ 13 w 289"/>
                  <a:gd name="T17" fmla="*/ 219 h 290"/>
                  <a:gd name="T18" fmla="*/ 94 w 289"/>
                  <a:gd name="T19" fmla="*/ 252 h 290"/>
                  <a:gd name="T20" fmla="*/ 104 w 289"/>
                  <a:gd name="T21" fmla="*/ 290 h 290"/>
                  <a:gd name="T22" fmla="*/ 185 w 289"/>
                  <a:gd name="T23" fmla="*/ 256 h 290"/>
                  <a:gd name="T24" fmla="*/ 218 w 289"/>
                  <a:gd name="T25" fmla="*/ 276 h 290"/>
                  <a:gd name="T26" fmla="*/ 252 w 289"/>
                  <a:gd name="T27" fmla="*/ 195 h 290"/>
                  <a:gd name="T28" fmla="*/ 289 w 289"/>
                  <a:gd name="T29" fmla="*/ 186 h 290"/>
                  <a:gd name="T30" fmla="*/ 256 w 289"/>
                  <a:gd name="T31" fmla="*/ 105 h 290"/>
                  <a:gd name="T32" fmla="*/ 260 w 289"/>
                  <a:gd name="T33" fmla="*/ 157 h 290"/>
                  <a:gd name="T34" fmla="*/ 231 w 289"/>
                  <a:gd name="T35" fmla="*/ 168 h 290"/>
                  <a:gd name="T36" fmla="*/ 216 w 289"/>
                  <a:gd name="T37" fmla="*/ 200 h 290"/>
                  <a:gd name="T38" fmla="*/ 218 w 289"/>
                  <a:gd name="T39" fmla="*/ 235 h 290"/>
                  <a:gd name="T40" fmla="*/ 190 w 289"/>
                  <a:gd name="T41" fmla="*/ 222 h 290"/>
                  <a:gd name="T42" fmla="*/ 156 w 289"/>
                  <a:gd name="T43" fmla="*/ 235 h 290"/>
                  <a:gd name="T44" fmla="*/ 133 w 289"/>
                  <a:gd name="T45" fmla="*/ 261 h 290"/>
                  <a:gd name="T46" fmla="*/ 122 w 289"/>
                  <a:gd name="T47" fmla="*/ 232 h 290"/>
                  <a:gd name="T48" fmla="*/ 89 w 289"/>
                  <a:gd name="T49" fmla="*/ 217 h 290"/>
                  <a:gd name="T50" fmla="*/ 54 w 289"/>
                  <a:gd name="T51" fmla="*/ 219 h 290"/>
                  <a:gd name="T52" fmla="*/ 67 w 289"/>
                  <a:gd name="T53" fmla="*/ 191 h 290"/>
                  <a:gd name="T54" fmla="*/ 55 w 289"/>
                  <a:gd name="T55" fmla="*/ 157 h 290"/>
                  <a:gd name="T56" fmla="*/ 29 w 289"/>
                  <a:gd name="T57" fmla="*/ 134 h 290"/>
                  <a:gd name="T58" fmla="*/ 58 w 289"/>
                  <a:gd name="T59" fmla="*/ 123 h 290"/>
                  <a:gd name="T60" fmla="*/ 73 w 289"/>
                  <a:gd name="T61" fmla="*/ 90 h 290"/>
                  <a:gd name="T62" fmla="*/ 71 w 289"/>
                  <a:gd name="T63" fmla="*/ 55 h 290"/>
                  <a:gd name="T64" fmla="*/ 99 w 289"/>
                  <a:gd name="T65" fmla="*/ 68 h 290"/>
                  <a:gd name="T66" fmla="*/ 133 w 289"/>
                  <a:gd name="T67" fmla="*/ 56 h 290"/>
                  <a:gd name="T68" fmla="*/ 156 w 289"/>
                  <a:gd name="T69" fmla="*/ 29 h 290"/>
                  <a:gd name="T70" fmla="*/ 167 w 289"/>
                  <a:gd name="T71" fmla="*/ 58 h 290"/>
                  <a:gd name="T72" fmla="*/ 199 w 289"/>
                  <a:gd name="T73" fmla="*/ 74 h 290"/>
                  <a:gd name="T74" fmla="*/ 234 w 289"/>
                  <a:gd name="T75" fmla="*/ 71 h 290"/>
                  <a:gd name="T76" fmla="*/ 222 w 289"/>
                  <a:gd name="T77" fmla="*/ 100 h 290"/>
                  <a:gd name="T78" fmla="*/ 234 w 289"/>
                  <a:gd name="T79" fmla="*/ 134 h 290"/>
                  <a:gd name="T80" fmla="*/ 260 w 289"/>
                  <a:gd name="T81" fmla="*/ 157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9" h="290">
                    <a:moveTo>
                      <a:pt x="252" y="95"/>
                    </a:moveTo>
                    <a:cubicBezTo>
                      <a:pt x="275" y="71"/>
                      <a:pt x="275" y="71"/>
                      <a:pt x="275" y="71"/>
                    </a:cubicBezTo>
                    <a:cubicBezTo>
                      <a:pt x="218" y="14"/>
                      <a:pt x="218" y="14"/>
                      <a:pt x="218" y="14"/>
                    </a:cubicBezTo>
                    <a:cubicBezTo>
                      <a:pt x="194" y="38"/>
                      <a:pt x="194" y="38"/>
                      <a:pt x="194" y="38"/>
                    </a:cubicBezTo>
                    <a:cubicBezTo>
                      <a:pt x="191" y="36"/>
                      <a:pt x="188" y="35"/>
                      <a:pt x="185" y="34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4" y="34"/>
                      <a:pt x="104" y="34"/>
                      <a:pt x="104" y="34"/>
                    </a:cubicBezTo>
                    <a:cubicBezTo>
                      <a:pt x="101" y="35"/>
                      <a:pt x="97" y="36"/>
                      <a:pt x="94" y="38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13" y="71"/>
                      <a:pt x="13" y="71"/>
                      <a:pt x="13" y="71"/>
                    </a:cubicBezTo>
                    <a:cubicBezTo>
                      <a:pt x="37" y="95"/>
                      <a:pt x="37" y="95"/>
                      <a:pt x="37" y="95"/>
                    </a:cubicBezTo>
                    <a:cubicBezTo>
                      <a:pt x="35" y="98"/>
                      <a:pt x="34" y="101"/>
                      <a:pt x="33" y="105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33" y="186"/>
                      <a:pt x="33" y="186"/>
                      <a:pt x="33" y="186"/>
                    </a:cubicBezTo>
                    <a:cubicBezTo>
                      <a:pt x="34" y="189"/>
                      <a:pt x="35" y="192"/>
                      <a:pt x="37" y="195"/>
                    </a:cubicBezTo>
                    <a:cubicBezTo>
                      <a:pt x="13" y="219"/>
                      <a:pt x="13" y="219"/>
                      <a:pt x="13" y="219"/>
                    </a:cubicBezTo>
                    <a:cubicBezTo>
                      <a:pt x="71" y="276"/>
                      <a:pt x="71" y="276"/>
                      <a:pt x="71" y="276"/>
                    </a:cubicBezTo>
                    <a:cubicBezTo>
                      <a:pt x="94" y="252"/>
                      <a:pt x="94" y="252"/>
                      <a:pt x="94" y="252"/>
                    </a:cubicBezTo>
                    <a:cubicBezTo>
                      <a:pt x="97" y="254"/>
                      <a:pt x="101" y="255"/>
                      <a:pt x="104" y="256"/>
                    </a:cubicBezTo>
                    <a:cubicBezTo>
                      <a:pt x="104" y="290"/>
                      <a:pt x="104" y="290"/>
                      <a:pt x="104" y="290"/>
                    </a:cubicBezTo>
                    <a:cubicBezTo>
                      <a:pt x="185" y="290"/>
                      <a:pt x="185" y="290"/>
                      <a:pt x="185" y="290"/>
                    </a:cubicBezTo>
                    <a:cubicBezTo>
                      <a:pt x="185" y="256"/>
                      <a:pt x="185" y="256"/>
                      <a:pt x="185" y="256"/>
                    </a:cubicBezTo>
                    <a:cubicBezTo>
                      <a:pt x="188" y="255"/>
                      <a:pt x="191" y="254"/>
                      <a:pt x="194" y="252"/>
                    </a:cubicBezTo>
                    <a:cubicBezTo>
                      <a:pt x="218" y="276"/>
                      <a:pt x="218" y="276"/>
                      <a:pt x="218" y="276"/>
                    </a:cubicBezTo>
                    <a:cubicBezTo>
                      <a:pt x="275" y="219"/>
                      <a:pt x="275" y="219"/>
                      <a:pt x="275" y="219"/>
                    </a:cubicBezTo>
                    <a:cubicBezTo>
                      <a:pt x="252" y="195"/>
                      <a:pt x="252" y="195"/>
                      <a:pt x="252" y="195"/>
                    </a:cubicBezTo>
                    <a:cubicBezTo>
                      <a:pt x="253" y="192"/>
                      <a:pt x="255" y="189"/>
                      <a:pt x="256" y="186"/>
                    </a:cubicBezTo>
                    <a:cubicBezTo>
                      <a:pt x="289" y="186"/>
                      <a:pt x="289" y="186"/>
                      <a:pt x="289" y="186"/>
                    </a:cubicBezTo>
                    <a:cubicBezTo>
                      <a:pt x="289" y="105"/>
                      <a:pt x="289" y="105"/>
                      <a:pt x="289" y="105"/>
                    </a:cubicBezTo>
                    <a:cubicBezTo>
                      <a:pt x="256" y="105"/>
                      <a:pt x="256" y="105"/>
                      <a:pt x="256" y="105"/>
                    </a:cubicBezTo>
                    <a:cubicBezTo>
                      <a:pt x="255" y="101"/>
                      <a:pt x="253" y="98"/>
                      <a:pt x="252" y="95"/>
                    </a:cubicBezTo>
                    <a:close/>
                    <a:moveTo>
                      <a:pt x="260" y="157"/>
                    </a:moveTo>
                    <a:cubicBezTo>
                      <a:pt x="234" y="157"/>
                      <a:pt x="234" y="157"/>
                      <a:pt x="234" y="157"/>
                    </a:cubicBezTo>
                    <a:cubicBezTo>
                      <a:pt x="231" y="168"/>
                      <a:pt x="231" y="168"/>
                      <a:pt x="231" y="168"/>
                    </a:cubicBezTo>
                    <a:cubicBezTo>
                      <a:pt x="229" y="176"/>
                      <a:pt x="226" y="183"/>
                      <a:pt x="222" y="191"/>
                    </a:cubicBezTo>
                    <a:cubicBezTo>
                      <a:pt x="216" y="200"/>
                      <a:pt x="216" y="200"/>
                      <a:pt x="216" y="200"/>
                    </a:cubicBezTo>
                    <a:cubicBezTo>
                      <a:pt x="234" y="219"/>
                      <a:pt x="234" y="219"/>
                      <a:pt x="234" y="219"/>
                    </a:cubicBezTo>
                    <a:cubicBezTo>
                      <a:pt x="218" y="235"/>
                      <a:pt x="218" y="235"/>
                      <a:pt x="218" y="235"/>
                    </a:cubicBezTo>
                    <a:cubicBezTo>
                      <a:pt x="199" y="217"/>
                      <a:pt x="199" y="217"/>
                      <a:pt x="199" y="217"/>
                    </a:cubicBezTo>
                    <a:cubicBezTo>
                      <a:pt x="190" y="222"/>
                      <a:pt x="190" y="222"/>
                      <a:pt x="190" y="222"/>
                    </a:cubicBezTo>
                    <a:cubicBezTo>
                      <a:pt x="183" y="227"/>
                      <a:pt x="175" y="230"/>
                      <a:pt x="167" y="232"/>
                    </a:cubicBezTo>
                    <a:cubicBezTo>
                      <a:pt x="156" y="235"/>
                      <a:pt x="156" y="235"/>
                      <a:pt x="156" y="235"/>
                    </a:cubicBez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33" y="261"/>
                      <a:pt x="133" y="261"/>
                      <a:pt x="133" y="261"/>
                    </a:cubicBezTo>
                    <a:cubicBezTo>
                      <a:pt x="133" y="235"/>
                      <a:pt x="133" y="235"/>
                      <a:pt x="133" y="235"/>
                    </a:cubicBezTo>
                    <a:cubicBezTo>
                      <a:pt x="122" y="232"/>
                      <a:pt x="122" y="232"/>
                      <a:pt x="122" y="232"/>
                    </a:cubicBezTo>
                    <a:cubicBezTo>
                      <a:pt x="114" y="230"/>
                      <a:pt x="106" y="227"/>
                      <a:pt x="99" y="222"/>
                    </a:cubicBezTo>
                    <a:cubicBezTo>
                      <a:pt x="89" y="217"/>
                      <a:pt x="89" y="217"/>
                      <a:pt x="89" y="217"/>
                    </a:cubicBezTo>
                    <a:cubicBezTo>
                      <a:pt x="71" y="235"/>
                      <a:pt x="71" y="235"/>
                      <a:pt x="71" y="235"/>
                    </a:cubicBezTo>
                    <a:cubicBezTo>
                      <a:pt x="54" y="219"/>
                      <a:pt x="54" y="219"/>
                      <a:pt x="54" y="219"/>
                    </a:cubicBezTo>
                    <a:cubicBezTo>
                      <a:pt x="73" y="200"/>
                      <a:pt x="73" y="200"/>
                      <a:pt x="73" y="200"/>
                    </a:cubicBezTo>
                    <a:cubicBezTo>
                      <a:pt x="67" y="191"/>
                      <a:pt x="67" y="191"/>
                      <a:pt x="67" y="191"/>
                    </a:cubicBezTo>
                    <a:cubicBezTo>
                      <a:pt x="63" y="183"/>
                      <a:pt x="60" y="176"/>
                      <a:pt x="58" y="168"/>
                    </a:cubicBezTo>
                    <a:cubicBezTo>
                      <a:pt x="55" y="157"/>
                      <a:pt x="55" y="157"/>
                      <a:pt x="55" y="157"/>
                    </a:cubicBezTo>
                    <a:cubicBezTo>
                      <a:pt x="29" y="157"/>
                      <a:pt x="29" y="157"/>
                      <a:pt x="29" y="157"/>
                    </a:cubicBezTo>
                    <a:cubicBezTo>
                      <a:pt x="29" y="134"/>
                      <a:pt x="29" y="134"/>
                      <a:pt x="29" y="134"/>
                    </a:cubicBezTo>
                    <a:cubicBezTo>
                      <a:pt x="55" y="134"/>
                      <a:pt x="55" y="134"/>
                      <a:pt x="55" y="134"/>
                    </a:cubicBezTo>
                    <a:cubicBezTo>
                      <a:pt x="58" y="123"/>
                      <a:pt x="58" y="123"/>
                      <a:pt x="58" y="123"/>
                    </a:cubicBezTo>
                    <a:cubicBezTo>
                      <a:pt x="60" y="115"/>
                      <a:pt x="63" y="107"/>
                      <a:pt x="67" y="10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4" y="71"/>
                      <a:pt x="54" y="71"/>
                      <a:pt x="54" y="71"/>
                    </a:cubicBezTo>
                    <a:cubicBezTo>
                      <a:pt x="71" y="55"/>
                      <a:pt x="71" y="55"/>
                      <a:pt x="71" y="55"/>
                    </a:cubicBezTo>
                    <a:cubicBezTo>
                      <a:pt x="89" y="74"/>
                      <a:pt x="89" y="74"/>
                      <a:pt x="89" y="74"/>
                    </a:cubicBezTo>
                    <a:cubicBezTo>
                      <a:pt x="99" y="68"/>
                      <a:pt x="99" y="68"/>
                      <a:pt x="99" y="68"/>
                    </a:cubicBezTo>
                    <a:cubicBezTo>
                      <a:pt x="106" y="64"/>
                      <a:pt x="114" y="60"/>
                      <a:pt x="122" y="58"/>
                    </a:cubicBezTo>
                    <a:cubicBezTo>
                      <a:pt x="133" y="56"/>
                      <a:pt x="133" y="56"/>
                      <a:pt x="133" y="56"/>
                    </a:cubicBezTo>
                    <a:cubicBezTo>
                      <a:pt x="133" y="29"/>
                      <a:pt x="133" y="29"/>
                      <a:pt x="133" y="29"/>
                    </a:cubicBezTo>
                    <a:cubicBezTo>
                      <a:pt x="156" y="29"/>
                      <a:pt x="156" y="29"/>
                      <a:pt x="156" y="29"/>
                    </a:cubicBezTo>
                    <a:cubicBezTo>
                      <a:pt x="156" y="56"/>
                      <a:pt x="156" y="56"/>
                      <a:pt x="156" y="56"/>
                    </a:cubicBezTo>
                    <a:cubicBezTo>
                      <a:pt x="167" y="58"/>
                      <a:pt x="167" y="58"/>
                      <a:pt x="167" y="58"/>
                    </a:cubicBezTo>
                    <a:cubicBezTo>
                      <a:pt x="175" y="60"/>
                      <a:pt x="183" y="64"/>
                      <a:pt x="190" y="68"/>
                    </a:cubicBezTo>
                    <a:cubicBezTo>
                      <a:pt x="199" y="74"/>
                      <a:pt x="199" y="74"/>
                      <a:pt x="199" y="74"/>
                    </a:cubicBezTo>
                    <a:cubicBezTo>
                      <a:pt x="218" y="55"/>
                      <a:pt x="218" y="55"/>
                      <a:pt x="218" y="55"/>
                    </a:cubicBezTo>
                    <a:cubicBezTo>
                      <a:pt x="234" y="71"/>
                      <a:pt x="234" y="71"/>
                      <a:pt x="234" y="71"/>
                    </a:cubicBezTo>
                    <a:cubicBezTo>
                      <a:pt x="216" y="90"/>
                      <a:pt x="216" y="90"/>
                      <a:pt x="216" y="90"/>
                    </a:cubicBezTo>
                    <a:cubicBezTo>
                      <a:pt x="222" y="100"/>
                      <a:pt x="222" y="100"/>
                      <a:pt x="222" y="100"/>
                    </a:cubicBezTo>
                    <a:cubicBezTo>
                      <a:pt x="226" y="107"/>
                      <a:pt x="229" y="115"/>
                      <a:pt x="231" y="123"/>
                    </a:cubicBezTo>
                    <a:cubicBezTo>
                      <a:pt x="234" y="134"/>
                      <a:pt x="234" y="134"/>
                      <a:pt x="234" y="134"/>
                    </a:cubicBezTo>
                    <a:cubicBezTo>
                      <a:pt x="260" y="134"/>
                      <a:pt x="260" y="134"/>
                      <a:pt x="260" y="134"/>
                    </a:cubicBezTo>
                    <a:lnTo>
                      <a:pt x="260" y="1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" name="Freeform 12">
                <a:extLst>
                  <a:ext uri="{FF2B5EF4-FFF2-40B4-BE49-F238E27FC236}">
                    <a16:creationId xmlns:a16="http://schemas.microsoft.com/office/drawing/2014/main" id="{BCA903D4-70C8-418F-991F-78507AE6BB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915526" y="3908425"/>
                <a:ext cx="460375" cy="466725"/>
              </a:xfrm>
              <a:custGeom>
                <a:avLst/>
                <a:gdLst>
                  <a:gd name="T0" fmla="*/ 66 w 133"/>
                  <a:gd name="T1" fmla="*/ 0 h 133"/>
                  <a:gd name="T2" fmla="*/ 0 w 133"/>
                  <a:gd name="T3" fmla="*/ 66 h 133"/>
                  <a:gd name="T4" fmla="*/ 66 w 133"/>
                  <a:gd name="T5" fmla="*/ 133 h 133"/>
                  <a:gd name="T6" fmla="*/ 133 w 133"/>
                  <a:gd name="T7" fmla="*/ 66 h 133"/>
                  <a:gd name="T8" fmla="*/ 66 w 133"/>
                  <a:gd name="T9" fmla="*/ 0 h 133"/>
                  <a:gd name="T10" fmla="*/ 66 w 133"/>
                  <a:gd name="T11" fmla="*/ 104 h 133"/>
                  <a:gd name="T12" fmla="*/ 29 w 133"/>
                  <a:gd name="T13" fmla="*/ 66 h 133"/>
                  <a:gd name="T14" fmla="*/ 66 w 133"/>
                  <a:gd name="T15" fmla="*/ 28 h 133"/>
                  <a:gd name="T16" fmla="*/ 104 w 133"/>
                  <a:gd name="T17" fmla="*/ 66 h 133"/>
                  <a:gd name="T18" fmla="*/ 66 w 133"/>
                  <a:gd name="T19" fmla="*/ 104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3" h="133">
                    <a:moveTo>
                      <a:pt x="66" y="0"/>
                    </a:moveTo>
                    <a:cubicBezTo>
                      <a:pt x="30" y="0"/>
                      <a:pt x="0" y="29"/>
                      <a:pt x="0" y="66"/>
                    </a:cubicBezTo>
                    <a:cubicBezTo>
                      <a:pt x="0" y="103"/>
                      <a:pt x="30" y="133"/>
                      <a:pt x="66" y="133"/>
                    </a:cubicBezTo>
                    <a:cubicBezTo>
                      <a:pt x="103" y="133"/>
                      <a:pt x="133" y="103"/>
                      <a:pt x="133" y="66"/>
                    </a:cubicBezTo>
                    <a:cubicBezTo>
                      <a:pt x="133" y="29"/>
                      <a:pt x="103" y="0"/>
                      <a:pt x="66" y="0"/>
                    </a:cubicBezTo>
                    <a:close/>
                    <a:moveTo>
                      <a:pt x="66" y="104"/>
                    </a:moveTo>
                    <a:cubicBezTo>
                      <a:pt x="46" y="104"/>
                      <a:pt x="29" y="87"/>
                      <a:pt x="29" y="66"/>
                    </a:cubicBezTo>
                    <a:cubicBezTo>
                      <a:pt x="29" y="45"/>
                      <a:pt x="46" y="28"/>
                      <a:pt x="66" y="28"/>
                    </a:cubicBezTo>
                    <a:cubicBezTo>
                      <a:pt x="87" y="28"/>
                      <a:pt x="104" y="45"/>
                      <a:pt x="104" y="66"/>
                    </a:cubicBezTo>
                    <a:cubicBezTo>
                      <a:pt x="104" y="87"/>
                      <a:pt x="87" y="104"/>
                      <a:pt x="66" y="10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" name="Rectangle 13">
                <a:extLst>
                  <a:ext uri="{FF2B5EF4-FFF2-40B4-BE49-F238E27FC236}">
                    <a16:creationId xmlns:a16="http://schemas.microsoft.com/office/drawing/2014/main" id="{AD3CED0D-3BE5-425D-A0E0-BE5BE0D4B4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96551" y="2616200"/>
                <a:ext cx="101600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" name="Rectangle 14">
                <a:extLst>
                  <a:ext uri="{FF2B5EF4-FFF2-40B4-BE49-F238E27FC236}">
                    <a16:creationId xmlns:a16="http://schemas.microsoft.com/office/drawing/2014/main" id="{8DDB9FC9-1387-417C-AE5B-424273D9BE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45738" y="2616200"/>
                <a:ext cx="100013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" name="Rectangle 15">
                <a:extLst>
                  <a:ext uri="{FF2B5EF4-FFF2-40B4-BE49-F238E27FC236}">
                    <a16:creationId xmlns:a16="http://schemas.microsoft.com/office/drawing/2014/main" id="{24D8EE98-B052-4370-9BE9-997666611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45776" y="2616200"/>
                <a:ext cx="100013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" name="Rectangle 16">
                <a:extLst>
                  <a:ext uri="{FF2B5EF4-FFF2-40B4-BE49-F238E27FC236}">
                    <a16:creationId xmlns:a16="http://schemas.microsoft.com/office/drawing/2014/main" id="{2C12C9E8-5262-4E57-A15C-CA7B64A7B9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71051" y="3024188"/>
                <a:ext cx="649288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" name="Rectangle 17">
                <a:extLst>
                  <a:ext uri="{FF2B5EF4-FFF2-40B4-BE49-F238E27FC236}">
                    <a16:creationId xmlns:a16="http://schemas.microsoft.com/office/drawing/2014/main" id="{EFCBEA14-4133-430B-83E6-3A61614776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71051" y="3227388"/>
                <a:ext cx="449263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" name="Rectangle 18">
                <a:extLst>
                  <a:ext uri="{FF2B5EF4-FFF2-40B4-BE49-F238E27FC236}">
                    <a16:creationId xmlns:a16="http://schemas.microsoft.com/office/drawing/2014/main" id="{CF7D8D05-241D-4B12-BEB7-1FEFD9AB69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96538" y="3024188"/>
                <a:ext cx="100013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458FDCB-295C-4476-B90B-A7A392B46D5D}"/>
              </a:ext>
            </a:extLst>
          </p:cNvPr>
          <p:cNvGrpSpPr/>
          <p:nvPr/>
        </p:nvGrpSpPr>
        <p:grpSpPr>
          <a:xfrm>
            <a:off x="6297043" y="1411865"/>
            <a:ext cx="1639454" cy="1636763"/>
            <a:chOff x="6335237" y="2592030"/>
            <a:chExt cx="2185939" cy="218235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3F63DE1-74FC-4EC2-8103-329E33FBA0B5}"/>
                </a:ext>
              </a:extLst>
            </p:cNvPr>
            <p:cNvSpPr/>
            <p:nvPr/>
          </p:nvSpPr>
          <p:spPr>
            <a:xfrm>
              <a:off x="6335237" y="2592030"/>
              <a:ext cx="2185939" cy="218235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8A341C1-FE70-4A4A-94D1-3B81653ACFF9}"/>
                </a:ext>
              </a:extLst>
            </p:cNvPr>
            <p:cNvGrpSpPr/>
            <p:nvPr/>
          </p:nvGrpSpPr>
          <p:grpSpPr>
            <a:xfrm>
              <a:off x="6980790" y="3096696"/>
              <a:ext cx="894834" cy="1151142"/>
              <a:chOff x="3606801" y="2209800"/>
              <a:chExt cx="1895475" cy="2438400"/>
            </a:xfrm>
            <a:solidFill>
              <a:schemeClr val="bg1"/>
            </a:solidFill>
          </p:grpSpPr>
          <p:sp>
            <p:nvSpPr>
              <p:cNvPr id="22" name="Freeform 19">
                <a:extLst>
                  <a:ext uri="{FF2B5EF4-FFF2-40B4-BE49-F238E27FC236}">
                    <a16:creationId xmlns:a16="http://schemas.microsoft.com/office/drawing/2014/main" id="{3BA3AC4C-1930-41E9-9432-7D94B4077C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06801" y="3227388"/>
                <a:ext cx="501650" cy="1316038"/>
              </a:xfrm>
              <a:custGeom>
                <a:avLst/>
                <a:gdLst>
                  <a:gd name="T0" fmla="*/ 0 w 316"/>
                  <a:gd name="T1" fmla="*/ 829 h 829"/>
                  <a:gd name="T2" fmla="*/ 316 w 316"/>
                  <a:gd name="T3" fmla="*/ 829 h 829"/>
                  <a:gd name="T4" fmla="*/ 316 w 316"/>
                  <a:gd name="T5" fmla="*/ 0 h 829"/>
                  <a:gd name="T6" fmla="*/ 0 w 316"/>
                  <a:gd name="T7" fmla="*/ 0 h 829"/>
                  <a:gd name="T8" fmla="*/ 0 w 316"/>
                  <a:gd name="T9" fmla="*/ 829 h 829"/>
                  <a:gd name="T10" fmla="*/ 64 w 316"/>
                  <a:gd name="T11" fmla="*/ 64 h 829"/>
                  <a:gd name="T12" fmla="*/ 253 w 316"/>
                  <a:gd name="T13" fmla="*/ 64 h 829"/>
                  <a:gd name="T14" fmla="*/ 253 w 316"/>
                  <a:gd name="T15" fmla="*/ 767 h 829"/>
                  <a:gd name="T16" fmla="*/ 64 w 316"/>
                  <a:gd name="T17" fmla="*/ 767 h 829"/>
                  <a:gd name="T18" fmla="*/ 64 w 316"/>
                  <a:gd name="T19" fmla="*/ 64 h 8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6" h="829">
                    <a:moveTo>
                      <a:pt x="0" y="829"/>
                    </a:moveTo>
                    <a:lnTo>
                      <a:pt x="316" y="829"/>
                    </a:lnTo>
                    <a:lnTo>
                      <a:pt x="316" y="0"/>
                    </a:lnTo>
                    <a:lnTo>
                      <a:pt x="0" y="0"/>
                    </a:lnTo>
                    <a:lnTo>
                      <a:pt x="0" y="829"/>
                    </a:lnTo>
                    <a:close/>
                    <a:moveTo>
                      <a:pt x="64" y="64"/>
                    </a:moveTo>
                    <a:lnTo>
                      <a:pt x="253" y="64"/>
                    </a:lnTo>
                    <a:lnTo>
                      <a:pt x="253" y="767"/>
                    </a:lnTo>
                    <a:lnTo>
                      <a:pt x="64" y="767"/>
                    </a:lnTo>
                    <a:lnTo>
                      <a:pt x="64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" name="Freeform 20">
                <a:extLst>
                  <a:ext uri="{FF2B5EF4-FFF2-40B4-BE49-F238E27FC236}">
                    <a16:creationId xmlns:a16="http://schemas.microsoft.com/office/drawing/2014/main" id="{24C4B3F3-3B35-45AC-BA61-F7E6E34B4A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51313" y="2209800"/>
                <a:ext cx="1350963" cy="2438400"/>
              </a:xfrm>
              <a:custGeom>
                <a:avLst/>
                <a:gdLst>
                  <a:gd name="T0" fmla="*/ 352 w 391"/>
                  <a:gd name="T1" fmla="*/ 351 h 695"/>
                  <a:gd name="T2" fmla="*/ 304 w 391"/>
                  <a:gd name="T3" fmla="*/ 261 h 695"/>
                  <a:gd name="T4" fmla="*/ 362 w 391"/>
                  <a:gd name="T5" fmla="*/ 151 h 695"/>
                  <a:gd name="T6" fmla="*/ 313 w 391"/>
                  <a:gd name="T7" fmla="*/ 0 h 695"/>
                  <a:gd name="T8" fmla="*/ 275 w 391"/>
                  <a:gd name="T9" fmla="*/ 99 h 695"/>
                  <a:gd name="T10" fmla="*/ 203 w 391"/>
                  <a:gd name="T11" fmla="*/ 134 h 695"/>
                  <a:gd name="T12" fmla="*/ 188 w 391"/>
                  <a:gd name="T13" fmla="*/ 0 h 695"/>
                  <a:gd name="T14" fmla="*/ 102 w 391"/>
                  <a:gd name="T15" fmla="*/ 68 h 695"/>
                  <a:gd name="T16" fmla="*/ 159 w 391"/>
                  <a:gd name="T17" fmla="*/ 209 h 695"/>
                  <a:gd name="T18" fmla="*/ 156 w 391"/>
                  <a:gd name="T19" fmla="*/ 232 h 695"/>
                  <a:gd name="T20" fmla="*/ 50 w 391"/>
                  <a:gd name="T21" fmla="*/ 307 h 695"/>
                  <a:gd name="T22" fmla="*/ 0 w 391"/>
                  <a:gd name="T23" fmla="*/ 319 h 695"/>
                  <a:gd name="T24" fmla="*/ 21 w 391"/>
                  <a:gd name="T25" fmla="*/ 347 h 695"/>
                  <a:gd name="T26" fmla="*/ 127 w 391"/>
                  <a:gd name="T27" fmla="*/ 272 h 695"/>
                  <a:gd name="T28" fmla="*/ 215 w 391"/>
                  <a:gd name="T29" fmla="*/ 283 h 695"/>
                  <a:gd name="T30" fmla="*/ 261 w 391"/>
                  <a:gd name="T31" fmla="*/ 544 h 695"/>
                  <a:gd name="T32" fmla="*/ 209 w 391"/>
                  <a:gd name="T33" fmla="*/ 511 h 695"/>
                  <a:gd name="T34" fmla="*/ 160 w 391"/>
                  <a:gd name="T35" fmla="*/ 394 h 695"/>
                  <a:gd name="T36" fmla="*/ 77 w 391"/>
                  <a:gd name="T37" fmla="*/ 466 h 695"/>
                  <a:gd name="T38" fmla="*/ 170 w 391"/>
                  <a:gd name="T39" fmla="*/ 457 h 695"/>
                  <a:gd name="T40" fmla="*/ 217 w 391"/>
                  <a:gd name="T41" fmla="*/ 569 h 695"/>
                  <a:gd name="T42" fmla="*/ 256 w 391"/>
                  <a:gd name="T43" fmla="*/ 637 h 695"/>
                  <a:gd name="T44" fmla="*/ 243 w 391"/>
                  <a:gd name="T45" fmla="*/ 666 h 695"/>
                  <a:gd name="T46" fmla="*/ 188 w 391"/>
                  <a:gd name="T47" fmla="*/ 634 h 695"/>
                  <a:gd name="T48" fmla="*/ 159 w 391"/>
                  <a:gd name="T49" fmla="*/ 571 h 695"/>
                  <a:gd name="T50" fmla="*/ 108 w 391"/>
                  <a:gd name="T51" fmla="*/ 608 h 695"/>
                  <a:gd name="T52" fmla="*/ 38 w 391"/>
                  <a:gd name="T53" fmla="*/ 579 h 695"/>
                  <a:gd name="T54" fmla="*/ 0 w 391"/>
                  <a:gd name="T55" fmla="*/ 608 h 695"/>
                  <a:gd name="T56" fmla="*/ 62 w 391"/>
                  <a:gd name="T57" fmla="*/ 618 h 695"/>
                  <a:gd name="T58" fmla="*/ 160 w 391"/>
                  <a:gd name="T59" fmla="*/ 637 h 695"/>
                  <a:gd name="T60" fmla="*/ 243 w 391"/>
                  <a:gd name="T61" fmla="*/ 695 h 695"/>
                  <a:gd name="T62" fmla="*/ 304 w 391"/>
                  <a:gd name="T63" fmla="*/ 629 h 695"/>
                  <a:gd name="T64" fmla="*/ 323 w 391"/>
                  <a:gd name="T65" fmla="*/ 547 h 695"/>
                  <a:gd name="T66" fmla="*/ 352 w 391"/>
                  <a:gd name="T67" fmla="*/ 460 h 695"/>
                  <a:gd name="T68" fmla="*/ 333 w 391"/>
                  <a:gd name="T69" fmla="*/ 319 h 695"/>
                  <a:gd name="T70" fmla="*/ 289 w 391"/>
                  <a:gd name="T71" fmla="*/ 347 h 695"/>
                  <a:gd name="T72" fmla="*/ 281 w 391"/>
                  <a:gd name="T73" fmla="*/ 290 h 695"/>
                  <a:gd name="T74" fmla="*/ 333 w 391"/>
                  <a:gd name="T75" fmla="*/ 319 h 695"/>
                  <a:gd name="T76" fmla="*/ 197 w 391"/>
                  <a:gd name="T77" fmla="*/ 242 h 695"/>
                  <a:gd name="T78" fmla="*/ 188 w 391"/>
                  <a:gd name="T79" fmla="*/ 197 h 695"/>
                  <a:gd name="T80" fmla="*/ 131 w 391"/>
                  <a:gd name="T81" fmla="*/ 78 h 695"/>
                  <a:gd name="T82" fmla="*/ 159 w 391"/>
                  <a:gd name="T83" fmla="*/ 102 h 695"/>
                  <a:gd name="T84" fmla="*/ 239 w 391"/>
                  <a:gd name="T85" fmla="*/ 174 h 695"/>
                  <a:gd name="T86" fmla="*/ 304 w 391"/>
                  <a:gd name="T87" fmla="*/ 37 h 695"/>
                  <a:gd name="T88" fmla="*/ 333 w 391"/>
                  <a:gd name="T89" fmla="*/ 139 h 695"/>
                  <a:gd name="T90" fmla="*/ 275 w 391"/>
                  <a:gd name="T91" fmla="*/ 261 h 695"/>
                  <a:gd name="T92" fmla="*/ 228 w 391"/>
                  <a:gd name="T93" fmla="*/ 257 h 695"/>
                  <a:gd name="T94" fmla="*/ 256 w 391"/>
                  <a:gd name="T95" fmla="*/ 608 h 695"/>
                  <a:gd name="T96" fmla="*/ 246 w 391"/>
                  <a:gd name="T97" fmla="*/ 578 h 695"/>
                  <a:gd name="T98" fmla="*/ 288 w 391"/>
                  <a:gd name="T99" fmla="*/ 553 h 695"/>
                  <a:gd name="T100" fmla="*/ 275 w 391"/>
                  <a:gd name="T101" fmla="*/ 608 h 695"/>
                  <a:gd name="T102" fmla="*/ 290 w 391"/>
                  <a:gd name="T103" fmla="*/ 521 h 695"/>
                  <a:gd name="T104" fmla="*/ 304 w 391"/>
                  <a:gd name="T105" fmla="*/ 463 h 695"/>
                  <a:gd name="T106" fmla="*/ 304 w 391"/>
                  <a:gd name="T107" fmla="*/ 521 h 695"/>
                  <a:gd name="T108" fmla="*/ 304 w 391"/>
                  <a:gd name="T109" fmla="*/ 434 h 695"/>
                  <a:gd name="T110" fmla="*/ 290 w 391"/>
                  <a:gd name="T111" fmla="*/ 376 h 695"/>
                  <a:gd name="T112" fmla="*/ 333 w 391"/>
                  <a:gd name="T113" fmla="*/ 376 h 695"/>
                  <a:gd name="T114" fmla="*/ 333 w 391"/>
                  <a:gd name="T115" fmla="*/ 434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91" h="695">
                    <a:moveTo>
                      <a:pt x="391" y="405"/>
                    </a:moveTo>
                    <a:cubicBezTo>
                      <a:pt x="391" y="380"/>
                      <a:pt x="375" y="359"/>
                      <a:pt x="352" y="351"/>
                    </a:cubicBezTo>
                    <a:cubicBezTo>
                      <a:pt x="358" y="342"/>
                      <a:pt x="362" y="330"/>
                      <a:pt x="362" y="319"/>
                    </a:cubicBezTo>
                    <a:cubicBezTo>
                      <a:pt x="362" y="287"/>
                      <a:pt x="336" y="261"/>
                      <a:pt x="304" y="261"/>
                    </a:cubicBezTo>
                    <a:cubicBezTo>
                      <a:pt x="304" y="209"/>
                      <a:pt x="304" y="209"/>
                      <a:pt x="304" y="209"/>
                    </a:cubicBezTo>
                    <a:cubicBezTo>
                      <a:pt x="362" y="151"/>
                      <a:pt x="362" y="151"/>
                      <a:pt x="362" y="151"/>
                    </a:cubicBezTo>
                    <a:cubicBezTo>
                      <a:pt x="362" y="68"/>
                      <a:pt x="362" y="68"/>
                      <a:pt x="362" y="68"/>
                    </a:cubicBezTo>
                    <a:cubicBezTo>
                      <a:pt x="313" y="0"/>
                      <a:pt x="313" y="0"/>
                      <a:pt x="313" y="0"/>
                    </a:cubicBezTo>
                    <a:cubicBezTo>
                      <a:pt x="275" y="0"/>
                      <a:pt x="275" y="0"/>
                      <a:pt x="275" y="0"/>
                    </a:cubicBezTo>
                    <a:cubicBezTo>
                      <a:pt x="275" y="99"/>
                      <a:pt x="275" y="99"/>
                      <a:pt x="275" y="99"/>
                    </a:cubicBezTo>
                    <a:cubicBezTo>
                      <a:pt x="275" y="123"/>
                      <a:pt x="258" y="143"/>
                      <a:pt x="236" y="145"/>
                    </a:cubicBezTo>
                    <a:cubicBezTo>
                      <a:pt x="224" y="146"/>
                      <a:pt x="212" y="142"/>
                      <a:pt x="203" y="134"/>
                    </a:cubicBezTo>
                    <a:cubicBezTo>
                      <a:pt x="194" y="125"/>
                      <a:pt x="188" y="114"/>
                      <a:pt x="188" y="102"/>
                    </a:cubicBezTo>
                    <a:cubicBezTo>
                      <a:pt x="188" y="0"/>
                      <a:pt x="188" y="0"/>
                      <a:pt x="188" y="0"/>
                    </a:cubicBezTo>
                    <a:cubicBezTo>
                      <a:pt x="154" y="0"/>
                      <a:pt x="154" y="0"/>
                      <a:pt x="154" y="0"/>
                    </a:cubicBezTo>
                    <a:cubicBezTo>
                      <a:pt x="102" y="68"/>
                      <a:pt x="102" y="68"/>
                      <a:pt x="102" y="68"/>
                    </a:cubicBezTo>
                    <a:cubicBezTo>
                      <a:pt x="102" y="151"/>
                      <a:pt x="102" y="151"/>
                      <a:pt x="102" y="151"/>
                    </a:cubicBezTo>
                    <a:cubicBezTo>
                      <a:pt x="159" y="209"/>
                      <a:pt x="159" y="209"/>
                      <a:pt x="159" y="209"/>
                    </a:cubicBezTo>
                    <a:cubicBezTo>
                      <a:pt x="159" y="232"/>
                      <a:pt x="159" y="232"/>
                      <a:pt x="159" y="232"/>
                    </a:cubicBezTo>
                    <a:cubicBezTo>
                      <a:pt x="158" y="232"/>
                      <a:pt x="157" y="232"/>
                      <a:pt x="156" y="232"/>
                    </a:cubicBezTo>
                    <a:cubicBezTo>
                      <a:pt x="137" y="232"/>
                      <a:pt x="120" y="239"/>
                      <a:pt x="106" y="252"/>
                    </a:cubicBezTo>
                    <a:cubicBezTo>
                      <a:pt x="50" y="307"/>
                      <a:pt x="50" y="307"/>
                      <a:pt x="50" y="307"/>
                    </a:cubicBezTo>
                    <a:cubicBezTo>
                      <a:pt x="42" y="314"/>
                      <a:pt x="32" y="319"/>
                      <a:pt x="21" y="319"/>
                    </a:cubicBezTo>
                    <a:cubicBezTo>
                      <a:pt x="0" y="319"/>
                      <a:pt x="0" y="319"/>
                      <a:pt x="0" y="319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21" y="347"/>
                      <a:pt x="21" y="347"/>
                      <a:pt x="21" y="347"/>
                    </a:cubicBezTo>
                    <a:cubicBezTo>
                      <a:pt x="39" y="347"/>
                      <a:pt x="57" y="340"/>
                      <a:pt x="70" y="327"/>
                    </a:cubicBezTo>
                    <a:cubicBezTo>
                      <a:pt x="127" y="272"/>
                      <a:pt x="127" y="272"/>
                      <a:pt x="127" y="272"/>
                    </a:cubicBezTo>
                    <a:cubicBezTo>
                      <a:pt x="141" y="258"/>
                      <a:pt x="165" y="258"/>
                      <a:pt x="184" y="267"/>
                    </a:cubicBezTo>
                    <a:cubicBezTo>
                      <a:pt x="215" y="283"/>
                      <a:pt x="215" y="283"/>
                      <a:pt x="215" y="283"/>
                    </a:cubicBezTo>
                    <a:cubicBezTo>
                      <a:pt x="243" y="298"/>
                      <a:pt x="261" y="326"/>
                      <a:pt x="261" y="358"/>
                    </a:cubicBezTo>
                    <a:cubicBezTo>
                      <a:pt x="261" y="544"/>
                      <a:pt x="261" y="544"/>
                      <a:pt x="261" y="544"/>
                    </a:cubicBezTo>
                    <a:cubicBezTo>
                      <a:pt x="261" y="547"/>
                      <a:pt x="258" y="550"/>
                      <a:pt x="255" y="550"/>
                    </a:cubicBezTo>
                    <a:cubicBezTo>
                      <a:pt x="232" y="550"/>
                      <a:pt x="212" y="534"/>
                      <a:pt x="209" y="511"/>
                    </a:cubicBezTo>
                    <a:cubicBezTo>
                      <a:pt x="188" y="390"/>
                      <a:pt x="188" y="390"/>
                      <a:pt x="188" y="390"/>
                    </a:cubicBezTo>
                    <a:cubicBezTo>
                      <a:pt x="160" y="394"/>
                      <a:pt x="160" y="394"/>
                      <a:pt x="160" y="394"/>
                    </a:cubicBezTo>
                    <a:cubicBezTo>
                      <a:pt x="163" y="414"/>
                      <a:pt x="163" y="414"/>
                      <a:pt x="163" y="414"/>
                    </a:cubicBezTo>
                    <a:cubicBezTo>
                      <a:pt x="159" y="426"/>
                      <a:pt x="139" y="466"/>
                      <a:pt x="77" y="466"/>
                    </a:cubicBezTo>
                    <a:cubicBezTo>
                      <a:pt x="77" y="495"/>
                      <a:pt x="77" y="495"/>
                      <a:pt x="77" y="495"/>
                    </a:cubicBezTo>
                    <a:cubicBezTo>
                      <a:pt x="122" y="495"/>
                      <a:pt x="152" y="477"/>
                      <a:pt x="170" y="457"/>
                    </a:cubicBezTo>
                    <a:cubicBezTo>
                      <a:pt x="180" y="516"/>
                      <a:pt x="180" y="516"/>
                      <a:pt x="180" y="516"/>
                    </a:cubicBezTo>
                    <a:cubicBezTo>
                      <a:pt x="184" y="539"/>
                      <a:pt x="198" y="558"/>
                      <a:pt x="217" y="569"/>
                    </a:cubicBezTo>
                    <a:cubicBezTo>
                      <a:pt x="217" y="598"/>
                      <a:pt x="217" y="598"/>
                      <a:pt x="217" y="598"/>
                    </a:cubicBezTo>
                    <a:cubicBezTo>
                      <a:pt x="217" y="620"/>
                      <a:pt x="235" y="637"/>
                      <a:pt x="256" y="637"/>
                    </a:cubicBezTo>
                    <a:cubicBezTo>
                      <a:pt x="275" y="637"/>
                      <a:pt x="275" y="637"/>
                      <a:pt x="275" y="637"/>
                    </a:cubicBezTo>
                    <a:cubicBezTo>
                      <a:pt x="274" y="653"/>
                      <a:pt x="260" y="666"/>
                      <a:pt x="243" y="666"/>
                    </a:cubicBezTo>
                    <a:cubicBezTo>
                      <a:pt x="220" y="666"/>
                      <a:pt x="220" y="666"/>
                      <a:pt x="220" y="666"/>
                    </a:cubicBezTo>
                    <a:cubicBezTo>
                      <a:pt x="203" y="666"/>
                      <a:pt x="188" y="651"/>
                      <a:pt x="188" y="634"/>
                    </a:cubicBezTo>
                    <a:cubicBezTo>
                      <a:pt x="188" y="571"/>
                      <a:pt x="188" y="571"/>
                      <a:pt x="188" y="571"/>
                    </a:cubicBezTo>
                    <a:cubicBezTo>
                      <a:pt x="159" y="571"/>
                      <a:pt x="159" y="571"/>
                      <a:pt x="159" y="571"/>
                    </a:cubicBezTo>
                    <a:cubicBezTo>
                      <a:pt x="159" y="608"/>
                      <a:pt x="159" y="608"/>
                      <a:pt x="159" y="608"/>
                    </a:cubicBezTo>
                    <a:cubicBezTo>
                      <a:pt x="108" y="608"/>
                      <a:pt x="108" y="608"/>
                      <a:pt x="108" y="608"/>
                    </a:cubicBezTo>
                    <a:cubicBezTo>
                      <a:pt x="98" y="608"/>
                      <a:pt x="90" y="604"/>
                      <a:pt x="83" y="598"/>
                    </a:cubicBezTo>
                    <a:cubicBezTo>
                      <a:pt x="71" y="586"/>
                      <a:pt x="55" y="579"/>
                      <a:pt x="38" y="579"/>
                    </a:cubicBezTo>
                    <a:cubicBezTo>
                      <a:pt x="0" y="579"/>
                      <a:pt x="0" y="579"/>
                      <a:pt x="0" y="579"/>
                    </a:cubicBezTo>
                    <a:cubicBezTo>
                      <a:pt x="0" y="608"/>
                      <a:pt x="0" y="608"/>
                      <a:pt x="0" y="608"/>
                    </a:cubicBezTo>
                    <a:cubicBezTo>
                      <a:pt x="38" y="608"/>
                      <a:pt x="38" y="608"/>
                      <a:pt x="38" y="608"/>
                    </a:cubicBezTo>
                    <a:cubicBezTo>
                      <a:pt x="47" y="608"/>
                      <a:pt x="56" y="611"/>
                      <a:pt x="62" y="618"/>
                    </a:cubicBezTo>
                    <a:cubicBezTo>
                      <a:pt x="75" y="630"/>
                      <a:pt x="91" y="637"/>
                      <a:pt x="108" y="637"/>
                    </a:cubicBezTo>
                    <a:cubicBezTo>
                      <a:pt x="160" y="637"/>
                      <a:pt x="160" y="637"/>
                      <a:pt x="160" y="637"/>
                    </a:cubicBezTo>
                    <a:cubicBezTo>
                      <a:pt x="161" y="669"/>
                      <a:pt x="188" y="695"/>
                      <a:pt x="220" y="695"/>
                    </a:cubicBezTo>
                    <a:cubicBezTo>
                      <a:pt x="243" y="695"/>
                      <a:pt x="243" y="695"/>
                      <a:pt x="243" y="695"/>
                    </a:cubicBezTo>
                    <a:cubicBezTo>
                      <a:pt x="277" y="695"/>
                      <a:pt x="304" y="667"/>
                      <a:pt x="304" y="634"/>
                    </a:cubicBezTo>
                    <a:cubicBezTo>
                      <a:pt x="304" y="629"/>
                      <a:pt x="304" y="629"/>
                      <a:pt x="304" y="629"/>
                    </a:cubicBezTo>
                    <a:cubicBezTo>
                      <a:pt x="321" y="619"/>
                      <a:pt x="333" y="600"/>
                      <a:pt x="333" y="579"/>
                    </a:cubicBezTo>
                    <a:cubicBezTo>
                      <a:pt x="333" y="567"/>
                      <a:pt x="329" y="556"/>
                      <a:pt x="323" y="547"/>
                    </a:cubicBezTo>
                    <a:cubicBezTo>
                      <a:pt x="346" y="539"/>
                      <a:pt x="362" y="517"/>
                      <a:pt x="362" y="492"/>
                    </a:cubicBezTo>
                    <a:cubicBezTo>
                      <a:pt x="362" y="480"/>
                      <a:pt x="358" y="469"/>
                      <a:pt x="352" y="460"/>
                    </a:cubicBezTo>
                    <a:cubicBezTo>
                      <a:pt x="375" y="452"/>
                      <a:pt x="391" y="431"/>
                      <a:pt x="391" y="405"/>
                    </a:cubicBezTo>
                    <a:close/>
                    <a:moveTo>
                      <a:pt x="333" y="319"/>
                    </a:moveTo>
                    <a:cubicBezTo>
                      <a:pt x="333" y="334"/>
                      <a:pt x="320" y="347"/>
                      <a:pt x="304" y="347"/>
                    </a:cubicBezTo>
                    <a:cubicBezTo>
                      <a:pt x="289" y="347"/>
                      <a:pt x="289" y="347"/>
                      <a:pt x="289" y="347"/>
                    </a:cubicBezTo>
                    <a:cubicBezTo>
                      <a:pt x="287" y="328"/>
                      <a:pt x="280" y="309"/>
                      <a:pt x="269" y="293"/>
                    </a:cubicBezTo>
                    <a:cubicBezTo>
                      <a:pt x="273" y="291"/>
                      <a:pt x="277" y="290"/>
                      <a:pt x="281" y="290"/>
                    </a:cubicBezTo>
                    <a:cubicBezTo>
                      <a:pt x="304" y="290"/>
                      <a:pt x="304" y="290"/>
                      <a:pt x="304" y="290"/>
                    </a:cubicBezTo>
                    <a:cubicBezTo>
                      <a:pt x="320" y="290"/>
                      <a:pt x="333" y="303"/>
                      <a:pt x="333" y="319"/>
                    </a:cubicBezTo>
                    <a:close/>
                    <a:moveTo>
                      <a:pt x="228" y="257"/>
                    </a:moveTo>
                    <a:cubicBezTo>
                      <a:pt x="197" y="242"/>
                      <a:pt x="197" y="242"/>
                      <a:pt x="197" y="242"/>
                    </a:cubicBezTo>
                    <a:cubicBezTo>
                      <a:pt x="194" y="240"/>
                      <a:pt x="191" y="239"/>
                      <a:pt x="188" y="238"/>
                    </a:cubicBezTo>
                    <a:cubicBezTo>
                      <a:pt x="188" y="197"/>
                      <a:pt x="188" y="197"/>
                      <a:pt x="188" y="197"/>
                    </a:cubicBezTo>
                    <a:cubicBezTo>
                      <a:pt x="131" y="139"/>
                      <a:pt x="131" y="139"/>
                      <a:pt x="131" y="139"/>
                    </a:cubicBezTo>
                    <a:cubicBezTo>
                      <a:pt x="131" y="78"/>
                      <a:pt x="131" y="78"/>
                      <a:pt x="131" y="78"/>
                    </a:cubicBezTo>
                    <a:cubicBezTo>
                      <a:pt x="159" y="41"/>
                      <a:pt x="159" y="41"/>
                      <a:pt x="159" y="41"/>
                    </a:cubicBezTo>
                    <a:cubicBezTo>
                      <a:pt x="159" y="102"/>
                      <a:pt x="159" y="102"/>
                      <a:pt x="159" y="102"/>
                    </a:cubicBezTo>
                    <a:cubicBezTo>
                      <a:pt x="159" y="122"/>
                      <a:pt x="168" y="141"/>
                      <a:pt x="183" y="155"/>
                    </a:cubicBezTo>
                    <a:cubicBezTo>
                      <a:pt x="198" y="169"/>
                      <a:pt x="219" y="175"/>
                      <a:pt x="239" y="174"/>
                    </a:cubicBezTo>
                    <a:cubicBezTo>
                      <a:pt x="275" y="170"/>
                      <a:pt x="304" y="137"/>
                      <a:pt x="304" y="99"/>
                    </a:cubicBezTo>
                    <a:cubicBezTo>
                      <a:pt x="304" y="37"/>
                      <a:pt x="304" y="37"/>
                      <a:pt x="304" y="37"/>
                    </a:cubicBezTo>
                    <a:cubicBezTo>
                      <a:pt x="333" y="77"/>
                      <a:pt x="333" y="77"/>
                      <a:pt x="333" y="77"/>
                    </a:cubicBezTo>
                    <a:cubicBezTo>
                      <a:pt x="333" y="139"/>
                      <a:pt x="333" y="139"/>
                      <a:pt x="333" y="139"/>
                    </a:cubicBezTo>
                    <a:cubicBezTo>
                      <a:pt x="275" y="197"/>
                      <a:pt x="275" y="197"/>
                      <a:pt x="275" y="197"/>
                    </a:cubicBezTo>
                    <a:cubicBezTo>
                      <a:pt x="275" y="261"/>
                      <a:pt x="275" y="261"/>
                      <a:pt x="275" y="261"/>
                    </a:cubicBezTo>
                    <a:cubicBezTo>
                      <a:pt x="266" y="262"/>
                      <a:pt x="257" y="266"/>
                      <a:pt x="250" y="272"/>
                    </a:cubicBezTo>
                    <a:cubicBezTo>
                      <a:pt x="243" y="266"/>
                      <a:pt x="236" y="261"/>
                      <a:pt x="228" y="257"/>
                    </a:cubicBezTo>
                    <a:close/>
                    <a:moveTo>
                      <a:pt x="275" y="608"/>
                    </a:moveTo>
                    <a:cubicBezTo>
                      <a:pt x="256" y="608"/>
                      <a:pt x="256" y="608"/>
                      <a:pt x="256" y="608"/>
                    </a:cubicBezTo>
                    <a:cubicBezTo>
                      <a:pt x="250" y="608"/>
                      <a:pt x="246" y="604"/>
                      <a:pt x="246" y="598"/>
                    </a:cubicBezTo>
                    <a:cubicBezTo>
                      <a:pt x="246" y="578"/>
                      <a:pt x="246" y="578"/>
                      <a:pt x="246" y="578"/>
                    </a:cubicBezTo>
                    <a:cubicBezTo>
                      <a:pt x="249" y="579"/>
                      <a:pt x="252" y="579"/>
                      <a:pt x="255" y="579"/>
                    </a:cubicBezTo>
                    <a:cubicBezTo>
                      <a:pt x="271" y="579"/>
                      <a:pt x="284" y="568"/>
                      <a:pt x="288" y="553"/>
                    </a:cubicBezTo>
                    <a:cubicBezTo>
                      <a:pt x="298" y="558"/>
                      <a:pt x="304" y="568"/>
                      <a:pt x="304" y="579"/>
                    </a:cubicBezTo>
                    <a:cubicBezTo>
                      <a:pt x="304" y="595"/>
                      <a:pt x="291" y="608"/>
                      <a:pt x="275" y="608"/>
                    </a:cubicBezTo>
                    <a:close/>
                    <a:moveTo>
                      <a:pt x="304" y="521"/>
                    </a:moveTo>
                    <a:cubicBezTo>
                      <a:pt x="290" y="521"/>
                      <a:pt x="290" y="521"/>
                      <a:pt x="290" y="521"/>
                    </a:cubicBezTo>
                    <a:cubicBezTo>
                      <a:pt x="290" y="463"/>
                      <a:pt x="290" y="463"/>
                      <a:pt x="290" y="463"/>
                    </a:cubicBezTo>
                    <a:cubicBezTo>
                      <a:pt x="304" y="463"/>
                      <a:pt x="304" y="463"/>
                      <a:pt x="304" y="463"/>
                    </a:cubicBezTo>
                    <a:cubicBezTo>
                      <a:pt x="320" y="463"/>
                      <a:pt x="333" y="476"/>
                      <a:pt x="333" y="492"/>
                    </a:cubicBezTo>
                    <a:cubicBezTo>
                      <a:pt x="333" y="508"/>
                      <a:pt x="320" y="521"/>
                      <a:pt x="304" y="521"/>
                    </a:cubicBezTo>
                    <a:close/>
                    <a:moveTo>
                      <a:pt x="333" y="434"/>
                    </a:moveTo>
                    <a:cubicBezTo>
                      <a:pt x="304" y="434"/>
                      <a:pt x="304" y="434"/>
                      <a:pt x="304" y="434"/>
                    </a:cubicBezTo>
                    <a:cubicBezTo>
                      <a:pt x="290" y="434"/>
                      <a:pt x="290" y="434"/>
                      <a:pt x="290" y="434"/>
                    </a:cubicBezTo>
                    <a:cubicBezTo>
                      <a:pt x="290" y="376"/>
                      <a:pt x="290" y="376"/>
                      <a:pt x="290" y="376"/>
                    </a:cubicBezTo>
                    <a:cubicBezTo>
                      <a:pt x="304" y="376"/>
                      <a:pt x="304" y="376"/>
                      <a:pt x="304" y="376"/>
                    </a:cubicBezTo>
                    <a:cubicBezTo>
                      <a:pt x="333" y="376"/>
                      <a:pt x="333" y="376"/>
                      <a:pt x="333" y="376"/>
                    </a:cubicBezTo>
                    <a:cubicBezTo>
                      <a:pt x="349" y="376"/>
                      <a:pt x="362" y="389"/>
                      <a:pt x="362" y="405"/>
                    </a:cubicBezTo>
                    <a:cubicBezTo>
                      <a:pt x="362" y="421"/>
                      <a:pt x="349" y="434"/>
                      <a:pt x="333" y="4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" name="Rectangle 21">
                <a:extLst>
                  <a:ext uri="{FF2B5EF4-FFF2-40B4-BE49-F238E27FC236}">
                    <a16:creationId xmlns:a16="http://schemas.microsoft.com/office/drawing/2014/main" id="{64A8A5D3-5DE3-4754-A6FB-04A538FC8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8413" y="4241800"/>
                <a:ext cx="100013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E1EF4F98-01D2-449F-B386-7F71D7D8EAD5}"/>
              </a:ext>
            </a:extLst>
          </p:cNvPr>
          <p:cNvSpPr/>
          <p:nvPr/>
        </p:nvSpPr>
        <p:spPr>
          <a:xfrm>
            <a:off x="1236848" y="3183278"/>
            <a:ext cx="939681" cy="36933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Design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A3C74A5-FF0F-4A9F-980B-DFF1E80160D7}"/>
              </a:ext>
            </a:extLst>
          </p:cNvPr>
          <p:cNvSpPr/>
          <p:nvPr/>
        </p:nvSpPr>
        <p:spPr>
          <a:xfrm>
            <a:off x="4000234" y="3183278"/>
            <a:ext cx="803426" cy="36933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Copy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C69F62F-540E-4E80-9767-0A26A943EF1B}"/>
              </a:ext>
            </a:extLst>
          </p:cNvPr>
          <p:cNvSpPr/>
          <p:nvPr/>
        </p:nvSpPr>
        <p:spPr>
          <a:xfrm>
            <a:off x="6253392" y="3183278"/>
            <a:ext cx="1726756" cy="36933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Development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1E8F67C-C776-4F95-98C2-28B9A2944E2C}"/>
              </a:ext>
            </a:extLst>
          </p:cNvPr>
          <p:cNvSpPr/>
          <p:nvPr/>
        </p:nvSpPr>
        <p:spPr>
          <a:xfrm>
            <a:off x="6780270" y="4806110"/>
            <a:ext cx="966932" cy="36933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WCAG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B3FE3BA5-7A38-408D-B78E-E6BEB9F638E2}"/>
              </a:ext>
            </a:extLst>
          </p:cNvPr>
          <p:cNvCxnSpPr/>
          <p:nvPr/>
        </p:nvCxnSpPr>
        <p:spPr>
          <a:xfrm>
            <a:off x="438270" y="3750843"/>
            <a:ext cx="8286751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223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E220D-F841-418C-A4DF-A3D8F7310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875" y="-6857"/>
            <a:ext cx="7886700" cy="909409"/>
          </a:xfrm>
        </p:spPr>
        <p:txBody>
          <a:bodyPr/>
          <a:lstStyle/>
          <a:p>
            <a:r>
              <a:rPr lang="en-US" dirty="0"/>
              <a:t>Sharing the Work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97BAD9B8-7402-44C7-A31D-8C6381EB76E0}"/>
              </a:ext>
            </a:extLst>
          </p:cNvPr>
          <p:cNvSpPr/>
          <p:nvPr/>
        </p:nvSpPr>
        <p:spPr>
          <a:xfrm>
            <a:off x="982605" y="1363807"/>
            <a:ext cx="1337071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Design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AFB9BDB-97E2-4FE2-A667-0298DBF55557}"/>
              </a:ext>
            </a:extLst>
          </p:cNvPr>
          <p:cNvGrpSpPr/>
          <p:nvPr/>
        </p:nvGrpSpPr>
        <p:grpSpPr>
          <a:xfrm>
            <a:off x="788067" y="2136151"/>
            <a:ext cx="1530496" cy="1527984"/>
            <a:chOff x="8999649" y="2592030"/>
            <a:chExt cx="2185939" cy="2182350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D810DC2-8ED0-4974-9180-76E4BF6A2855}"/>
                </a:ext>
              </a:extLst>
            </p:cNvPr>
            <p:cNvSpPr/>
            <p:nvPr/>
          </p:nvSpPr>
          <p:spPr>
            <a:xfrm>
              <a:off x="8999649" y="2592030"/>
              <a:ext cx="2185939" cy="21823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6BA18490-4FCE-43F7-868E-7DABCD01ABFE}"/>
                </a:ext>
              </a:extLst>
            </p:cNvPr>
            <p:cNvGrpSpPr/>
            <p:nvPr/>
          </p:nvGrpSpPr>
          <p:grpSpPr>
            <a:xfrm>
              <a:off x="9685296" y="3131170"/>
              <a:ext cx="814644" cy="1082194"/>
              <a:chOff x="947738" y="2282825"/>
              <a:chExt cx="1725613" cy="2292351"/>
            </a:xfrm>
            <a:solidFill>
              <a:schemeClr val="bg1"/>
            </a:solidFill>
          </p:grpSpPr>
          <p:sp>
            <p:nvSpPr>
              <p:cNvPr id="95" name="Freeform 22">
                <a:extLst>
                  <a:ext uri="{FF2B5EF4-FFF2-40B4-BE49-F238E27FC236}">
                    <a16:creationId xmlns:a16="http://schemas.microsoft.com/office/drawing/2014/main" id="{5842967A-C50B-4199-96EE-C247196714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626" y="2971800"/>
                <a:ext cx="346075" cy="304800"/>
              </a:xfrm>
              <a:custGeom>
                <a:avLst/>
                <a:gdLst>
                  <a:gd name="T0" fmla="*/ 38 w 100"/>
                  <a:gd name="T1" fmla="*/ 87 h 87"/>
                  <a:gd name="T2" fmla="*/ 28 w 100"/>
                  <a:gd name="T3" fmla="*/ 82 h 87"/>
                  <a:gd name="T4" fmla="*/ 0 w 100"/>
                  <a:gd name="T5" fmla="*/ 54 h 87"/>
                  <a:gd name="T6" fmla="*/ 20 w 100"/>
                  <a:gd name="T7" fmla="*/ 33 h 87"/>
                  <a:gd name="T8" fmla="*/ 37 w 100"/>
                  <a:gd name="T9" fmla="*/ 50 h 87"/>
                  <a:gd name="T10" fmla="*/ 77 w 100"/>
                  <a:gd name="T11" fmla="*/ 0 h 87"/>
                  <a:gd name="T12" fmla="*/ 100 w 100"/>
                  <a:gd name="T13" fmla="*/ 18 h 87"/>
                  <a:gd name="T14" fmla="*/ 50 w 100"/>
                  <a:gd name="T15" fmla="*/ 81 h 87"/>
                  <a:gd name="T16" fmla="*/ 39 w 100"/>
                  <a:gd name="T17" fmla="*/ 87 h 87"/>
                  <a:gd name="T18" fmla="*/ 38 w 100"/>
                  <a:gd name="T1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87">
                    <a:moveTo>
                      <a:pt x="38" y="87"/>
                    </a:moveTo>
                    <a:cubicBezTo>
                      <a:pt x="34" y="87"/>
                      <a:pt x="31" y="85"/>
                      <a:pt x="28" y="8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7" y="84"/>
                      <a:pt x="43" y="86"/>
                      <a:pt x="39" y="87"/>
                    </a:cubicBezTo>
                    <a:cubicBezTo>
                      <a:pt x="39" y="87"/>
                      <a:pt x="38" y="87"/>
                      <a:pt x="38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6" name="Rectangle 23">
                <a:extLst>
                  <a:ext uri="{FF2B5EF4-FFF2-40B4-BE49-F238E27FC236}">
                    <a16:creationId xmlns:a16="http://schemas.microsoft.com/office/drawing/2014/main" id="{88B1AE72-1AA9-4BBE-9AA1-940F4B489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451" y="3068638"/>
                <a:ext cx="471488" cy="1031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7" name="Rectangle 24">
                <a:extLst>
                  <a:ext uri="{FF2B5EF4-FFF2-40B4-BE49-F238E27FC236}">
                    <a16:creationId xmlns:a16="http://schemas.microsoft.com/office/drawing/2014/main" id="{CADC7FEA-177F-4332-A0D3-7673F8F3D5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451" y="3514725"/>
                <a:ext cx="471488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8" name="Rectangle 25">
                <a:extLst>
                  <a:ext uri="{FF2B5EF4-FFF2-40B4-BE49-F238E27FC236}">
                    <a16:creationId xmlns:a16="http://schemas.microsoft.com/office/drawing/2014/main" id="{841C8EE7-F6D2-4EA1-A245-B62AC3D56E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451" y="3957638"/>
                <a:ext cx="471488" cy="1047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9" name="Freeform 26">
                <a:extLst>
                  <a:ext uri="{FF2B5EF4-FFF2-40B4-BE49-F238E27FC236}">
                    <a16:creationId xmlns:a16="http://schemas.microsoft.com/office/drawing/2014/main" id="{55D32A01-A119-49E5-B5FA-FA3ADC623F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738" y="2389188"/>
                <a:ext cx="1725613" cy="2185988"/>
              </a:xfrm>
              <a:custGeom>
                <a:avLst/>
                <a:gdLst>
                  <a:gd name="T0" fmla="*/ 484 w 499"/>
                  <a:gd name="T1" fmla="*/ 623 h 623"/>
                  <a:gd name="T2" fmla="*/ 15 w 499"/>
                  <a:gd name="T3" fmla="*/ 623 h 623"/>
                  <a:gd name="T4" fmla="*/ 0 w 499"/>
                  <a:gd name="T5" fmla="*/ 608 h 623"/>
                  <a:gd name="T6" fmla="*/ 0 w 499"/>
                  <a:gd name="T7" fmla="*/ 14 h 623"/>
                  <a:gd name="T8" fmla="*/ 15 w 499"/>
                  <a:gd name="T9" fmla="*/ 0 h 623"/>
                  <a:gd name="T10" fmla="*/ 81 w 499"/>
                  <a:gd name="T11" fmla="*/ 0 h 623"/>
                  <a:gd name="T12" fmla="*/ 81 w 499"/>
                  <a:gd name="T13" fmla="*/ 29 h 623"/>
                  <a:gd name="T14" fmla="*/ 29 w 499"/>
                  <a:gd name="T15" fmla="*/ 29 h 623"/>
                  <a:gd name="T16" fmla="*/ 29 w 499"/>
                  <a:gd name="T17" fmla="*/ 593 h 623"/>
                  <a:gd name="T18" fmla="*/ 470 w 499"/>
                  <a:gd name="T19" fmla="*/ 593 h 623"/>
                  <a:gd name="T20" fmla="*/ 470 w 499"/>
                  <a:gd name="T21" fmla="*/ 29 h 623"/>
                  <a:gd name="T22" fmla="*/ 418 w 499"/>
                  <a:gd name="T23" fmla="*/ 29 h 623"/>
                  <a:gd name="T24" fmla="*/ 418 w 499"/>
                  <a:gd name="T25" fmla="*/ 0 h 623"/>
                  <a:gd name="T26" fmla="*/ 484 w 499"/>
                  <a:gd name="T27" fmla="*/ 0 h 623"/>
                  <a:gd name="T28" fmla="*/ 499 w 499"/>
                  <a:gd name="T29" fmla="*/ 14 h 623"/>
                  <a:gd name="T30" fmla="*/ 499 w 499"/>
                  <a:gd name="T31" fmla="*/ 608 h 623"/>
                  <a:gd name="T32" fmla="*/ 484 w 499"/>
                  <a:gd name="T33" fmla="*/ 623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9" h="623">
                    <a:moveTo>
                      <a:pt x="484" y="623"/>
                    </a:moveTo>
                    <a:cubicBezTo>
                      <a:pt x="15" y="623"/>
                      <a:pt x="15" y="623"/>
                      <a:pt x="15" y="623"/>
                    </a:cubicBezTo>
                    <a:cubicBezTo>
                      <a:pt x="7" y="623"/>
                      <a:pt x="0" y="616"/>
                      <a:pt x="0" y="60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7" y="0"/>
                      <a:pt x="1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29"/>
                      <a:pt x="81" y="29"/>
                      <a:pt x="81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593"/>
                      <a:pt x="29" y="593"/>
                      <a:pt x="29" y="593"/>
                    </a:cubicBezTo>
                    <a:cubicBezTo>
                      <a:pt x="470" y="593"/>
                      <a:pt x="470" y="593"/>
                      <a:pt x="470" y="593"/>
                    </a:cubicBezTo>
                    <a:cubicBezTo>
                      <a:pt x="470" y="29"/>
                      <a:pt x="470" y="29"/>
                      <a:pt x="470" y="29"/>
                    </a:cubicBezTo>
                    <a:cubicBezTo>
                      <a:pt x="418" y="29"/>
                      <a:pt x="418" y="29"/>
                      <a:pt x="418" y="29"/>
                    </a:cubicBezTo>
                    <a:cubicBezTo>
                      <a:pt x="418" y="0"/>
                      <a:pt x="418" y="0"/>
                      <a:pt x="418" y="0"/>
                    </a:cubicBezTo>
                    <a:cubicBezTo>
                      <a:pt x="484" y="0"/>
                      <a:pt x="484" y="0"/>
                      <a:pt x="484" y="0"/>
                    </a:cubicBezTo>
                    <a:cubicBezTo>
                      <a:pt x="492" y="0"/>
                      <a:pt x="499" y="6"/>
                      <a:pt x="499" y="14"/>
                    </a:cubicBezTo>
                    <a:cubicBezTo>
                      <a:pt x="499" y="608"/>
                      <a:pt x="499" y="608"/>
                      <a:pt x="499" y="608"/>
                    </a:cubicBezTo>
                    <a:cubicBezTo>
                      <a:pt x="499" y="616"/>
                      <a:pt x="492" y="623"/>
                      <a:pt x="484" y="6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0" name="Freeform 27">
                <a:extLst>
                  <a:ext uri="{FF2B5EF4-FFF2-40B4-BE49-F238E27FC236}">
                    <a16:creationId xmlns:a16="http://schemas.microsoft.com/office/drawing/2014/main" id="{385813F7-A5B4-487B-BA02-61F18F008B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626" y="3413125"/>
                <a:ext cx="346075" cy="304800"/>
              </a:xfrm>
              <a:custGeom>
                <a:avLst/>
                <a:gdLst>
                  <a:gd name="T0" fmla="*/ 38 w 100"/>
                  <a:gd name="T1" fmla="*/ 87 h 87"/>
                  <a:gd name="T2" fmla="*/ 28 w 100"/>
                  <a:gd name="T3" fmla="*/ 82 h 87"/>
                  <a:gd name="T4" fmla="*/ 0 w 100"/>
                  <a:gd name="T5" fmla="*/ 54 h 87"/>
                  <a:gd name="T6" fmla="*/ 20 w 100"/>
                  <a:gd name="T7" fmla="*/ 33 h 87"/>
                  <a:gd name="T8" fmla="*/ 37 w 100"/>
                  <a:gd name="T9" fmla="*/ 50 h 87"/>
                  <a:gd name="T10" fmla="*/ 77 w 100"/>
                  <a:gd name="T11" fmla="*/ 0 h 87"/>
                  <a:gd name="T12" fmla="*/ 100 w 100"/>
                  <a:gd name="T13" fmla="*/ 18 h 87"/>
                  <a:gd name="T14" fmla="*/ 50 w 100"/>
                  <a:gd name="T15" fmla="*/ 81 h 87"/>
                  <a:gd name="T16" fmla="*/ 39 w 100"/>
                  <a:gd name="T17" fmla="*/ 87 h 87"/>
                  <a:gd name="T18" fmla="*/ 38 w 100"/>
                  <a:gd name="T1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87">
                    <a:moveTo>
                      <a:pt x="38" y="87"/>
                    </a:moveTo>
                    <a:cubicBezTo>
                      <a:pt x="34" y="87"/>
                      <a:pt x="31" y="85"/>
                      <a:pt x="28" y="8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7" y="84"/>
                      <a:pt x="43" y="86"/>
                      <a:pt x="39" y="87"/>
                    </a:cubicBezTo>
                    <a:cubicBezTo>
                      <a:pt x="39" y="87"/>
                      <a:pt x="38" y="87"/>
                      <a:pt x="38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1" name="Freeform 28">
                <a:extLst>
                  <a:ext uri="{FF2B5EF4-FFF2-40B4-BE49-F238E27FC236}">
                    <a16:creationId xmlns:a16="http://schemas.microsoft.com/office/drawing/2014/main" id="{322BCEFA-7FC4-4224-907A-02CD5AF91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626" y="3859213"/>
                <a:ext cx="346075" cy="304800"/>
              </a:xfrm>
              <a:custGeom>
                <a:avLst/>
                <a:gdLst>
                  <a:gd name="T0" fmla="*/ 38 w 100"/>
                  <a:gd name="T1" fmla="*/ 87 h 87"/>
                  <a:gd name="T2" fmla="*/ 28 w 100"/>
                  <a:gd name="T3" fmla="*/ 82 h 87"/>
                  <a:gd name="T4" fmla="*/ 0 w 100"/>
                  <a:gd name="T5" fmla="*/ 54 h 87"/>
                  <a:gd name="T6" fmla="*/ 20 w 100"/>
                  <a:gd name="T7" fmla="*/ 34 h 87"/>
                  <a:gd name="T8" fmla="*/ 37 w 100"/>
                  <a:gd name="T9" fmla="*/ 50 h 87"/>
                  <a:gd name="T10" fmla="*/ 77 w 100"/>
                  <a:gd name="T11" fmla="*/ 0 h 87"/>
                  <a:gd name="T12" fmla="*/ 100 w 100"/>
                  <a:gd name="T13" fmla="*/ 18 h 87"/>
                  <a:gd name="T14" fmla="*/ 50 w 100"/>
                  <a:gd name="T15" fmla="*/ 81 h 87"/>
                  <a:gd name="T16" fmla="*/ 39 w 100"/>
                  <a:gd name="T17" fmla="*/ 87 h 87"/>
                  <a:gd name="T18" fmla="*/ 38 w 100"/>
                  <a:gd name="T1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87">
                    <a:moveTo>
                      <a:pt x="38" y="87"/>
                    </a:moveTo>
                    <a:cubicBezTo>
                      <a:pt x="34" y="87"/>
                      <a:pt x="31" y="85"/>
                      <a:pt x="28" y="8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7" y="84"/>
                      <a:pt x="43" y="86"/>
                      <a:pt x="39" y="87"/>
                    </a:cubicBezTo>
                    <a:cubicBezTo>
                      <a:pt x="39" y="87"/>
                      <a:pt x="38" y="87"/>
                      <a:pt x="38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2" name="Freeform 29">
                <a:extLst>
                  <a:ext uri="{FF2B5EF4-FFF2-40B4-BE49-F238E27FC236}">
                    <a16:creationId xmlns:a16="http://schemas.microsoft.com/office/drawing/2014/main" id="{C7924E94-8FBB-452F-91CA-C8D56BE7BA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6838" y="2282825"/>
                <a:ext cx="889000" cy="446088"/>
              </a:xfrm>
              <a:custGeom>
                <a:avLst/>
                <a:gdLst>
                  <a:gd name="T0" fmla="*/ 243 w 257"/>
                  <a:gd name="T1" fmla="*/ 0 h 127"/>
                  <a:gd name="T2" fmla="*/ 14 w 257"/>
                  <a:gd name="T3" fmla="*/ 0 h 127"/>
                  <a:gd name="T4" fmla="*/ 0 w 257"/>
                  <a:gd name="T5" fmla="*/ 15 h 127"/>
                  <a:gd name="T6" fmla="*/ 0 w 257"/>
                  <a:gd name="T7" fmla="*/ 65 h 127"/>
                  <a:gd name="T8" fmla="*/ 61 w 257"/>
                  <a:gd name="T9" fmla="*/ 127 h 127"/>
                  <a:gd name="T10" fmla="*/ 196 w 257"/>
                  <a:gd name="T11" fmla="*/ 127 h 127"/>
                  <a:gd name="T12" fmla="*/ 257 w 257"/>
                  <a:gd name="T13" fmla="*/ 65 h 127"/>
                  <a:gd name="T14" fmla="*/ 257 w 257"/>
                  <a:gd name="T15" fmla="*/ 15 h 127"/>
                  <a:gd name="T16" fmla="*/ 243 w 257"/>
                  <a:gd name="T17" fmla="*/ 0 h 127"/>
                  <a:gd name="T18" fmla="*/ 228 w 257"/>
                  <a:gd name="T19" fmla="*/ 65 h 127"/>
                  <a:gd name="T20" fmla="*/ 196 w 257"/>
                  <a:gd name="T21" fmla="*/ 98 h 127"/>
                  <a:gd name="T22" fmla="*/ 61 w 257"/>
                  <a:gd name="T23" fmla="*/ 98 h 127"/>
                  <a:gd name="T24" fmla="*/ 29 w 257"/>
                  <a:gd name="T25" fmla="*/ 65 h 127"/>
                  <a:gd name="T26" fmla="*/ 29 w 257"/>
                  <a:gd name="T27" fmla="*/ 30 h 127"/>
                  <a:gd name="T28" fmla="*/ 228 w 257"/>
                  <a:gd name="T29" fmla="*/ 30 h 127"/>
                  <a:gd name="T30" fmla="*/ 228 w 257"/>
                  <a:gd name="T31" fmla="*/ 6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7" h="127">
                    <a:moveTo>
                      <a:pt x="243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7"/>
                      <a:pt x="0" y="1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99"/>
                      <a:pt x="27" y="127"/>
                      <a:pt x="61" y="127"/>
                    </a:cubicBezTo>
                    <a:cubicBezTo>
                      <a:pt x="196" y="127"/>
                      <a:pt x="196" y="127"/>
                      <a:pt x="196" y="127"/>
                    </a:cubicBezTo>
                    <a:cubicBezTo>
                      <a:pt x="230" y="127"/>
                      <a:pt x="257" y="99"/>
                      <a:pt x="257" y="65"/>
                    </a:cubicBezTo>
                    <a:cubicBezTo>
                      <a:pt x="257" y="15"/>
                      <a:pt x="257" y="15"/>
                      <a:pt x="257" y="15"/>
                    </a:cubicBezTo>
                    <a:cubicBezTo>
                      <a:pt x="257" y="7"/>
                      <a:pt x="251" y="0"/>
                      <a:pt x="243" y="0"/>
                    </a:cubicBezTo>
                    <a:close/>
                    <a:moveTo>
                      <a:pt x="228" y="65"/>
                    </a:moveTo>
                    <a:cubicBezTo>
                      <a:pt x="228" y="83"/>
                      <a:pt x="213" y="98"/>
                      <a:pt x="196" y="98"/>
                    </a:cubicBezTo>
                    <a:cubicBezTo>
                      <a:pt x="61" y="98"/>
                      <a:pt x="61" y="98"/>
                      <a:pt x="61" y="98"/>
                    </a:cubicBezTo>
                    <a:cubicBezTo>
                      <a:pt x="44" y="98"/>
                      <a:pt x="29" y="83"/>
                      <a:pt x="29" y="65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28" y="30"/>
                      <a:pt x="228" y="30"/>
                      <a:pt x="228" y="30"/>
                    </a:cubicBezTo>
                    <a:lnTo>
                      <a:pt x="228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10B5B042-E09D-B648-95B6-AFECE53E20EC}"/>
              </a:ext>
            </a:extLst>
          </p:cNvPr>
          <p:cNvSpPr/>
          <p:nvPr/>
        </p:nvSpPr>
        <p:spPr>
          <a:xfrm>
            <a:off x="788067" y="3901846"/>
            <a:ext cx="1656315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  <a:sym typeface="Wingdings" pitchFamily="2" charset="2"/>
              </a:rPr>
              <a:t>Designer Checklist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5A4F0668-C679-4F20-A99B-2B180B86DE0C}"/>
              </a:ext>
            </a:extLst>
          </p:cNvPr>
          <p:cNvSpPr/>
          <p:nvPr/>
        </p:nvSpPr>
        <p:spPr>
          <a:xfrm>
            <a:off x="4043531" y="1389186"/>
            <a:ext cx="1056939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Copy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12BA1BE-E6B9-734E-826F-577161CFA8A7}"/>
              </a:ext>
            </a:extLst>
          </p:cNvPr>
          <p:cNvSpPr/>
          <p:nvPr/>
        </p:nvSpPr>
        <p:spPr>
          <a:xfrm>
            <a:off x="3705090" y="3909394"/>
            <a:ext cx="1588206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  <a:sym typeface="Wingdings" pitchFamily="2" charset="2"/>
              </a:rPr>
              <a:t>Copy Writer Checklist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36304C1-9BB4-46D9-9619-D22EDB19BF58}"/>
              </a:ext>
            </a:extLst>
          </p:cNvPr>
          <p:cNvSpPr/>
          <p:nvPr/>
        </p:nvSpPr>
        <p:spPr>
          <a:xfrm>
            <a:off x="6483617" y="1379613"/>
            <a:ext cx="2018489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Development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3867B3D-CA15-1E4F-A36A-CB3D07932021}"/>
              </a:ext>
            </a:extLst>
          </p:cNvPr>
          <p:cNvSpPr/>
          <p:nvPr/>
        </p:nvSpPr>
        <p:spPr>
          <a:xfrm>
            <a:off x="6813101" y="3978123"/>
            <a:ext cx="1359519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  <a:sym typeface="Wingdings" pitchFamily="2" charset="2"/>
              </a:rPr>
              <a:t>Developer Checklist</a:t>
            </a:r>
            <a:endParaRPr lang="en-US" dirty="0">
              <a:latin typeface="Century Gothic" panose="020B0502020202020204" pitchFamily="34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FEBDD80-B256-9440-BB46-9E415147AD3C}"/>
              </a:ext>
            </a:extLst>
          </p:cNvPr>
          <p:cNvGrpSpPr/>
          <p:nvPr/>
        </p:nvGrpSpPr>
        <p:grpSpPr>
          <a:xfrm>
            <a:off x="3782483" y="2156828"/>
            <a:ext cx="1530496" cy="1527984"/>
            <a:chOff x="8999649" y="2592030"/>
            <a:chExt cx="2185939" cy="2182350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7318899-9424-3C4D-88C7-BF21CF8DC4A0}"/>
                </a:ext>
              </a:extLst>
            </p:cNvPr>
            <p:cNvSpPr/>
            <p:nvPr/>
          </p:nvSpPr>
          <p:spPr>
            <a:xfrm>
              <a:off x="8999649" y="2592030"/>
              <a:ext cx="2185939" cy="21823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EA7CED84-D4FB-744E-B224-147329FA2D6C}"/>
                </a:ext>
              </a:extLst>
            </p:cNvPr>
            <p:cNvGrpSpPr/>
            <p:nvPr/>
          </p:nvGrpSpPr>
          <p:grpSpPr>
            <a:xfrm>
              <a:off x="9685296" y="3131170"/>
              <a:ext cx="814644" cy="1082194"/>
              <a:chOff x="947738" y="2282825"/>
              <a:chExt cx="1725613" cy="2292351"/>
            </a:xfrm>
            <a:solidFill>
              <a:schemeClr val="bg1"/>
            </a:solidFill>
          </p:grpSpPr>
          <p:sp>
            <p:nvSpPr>
              <p:cNvPr id="76" name="Freeform 22">
                <a:extLst>
                  <a:ext uri="{FF2B5EF4-FFF2-40B4-BE49-F238E27FC236}">
                    <a16:creationId xmlns:a16="http://schemas.microsoft.com/office/drawing/2014/main" id="{0A887538-70B2-8B48-8F4A-303A62663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626" y="2971800"/>
                <a:ext cx="346075" cy="304800"/>
              </a:xfrm>
              <a:custGeom>
                <a:avLst/>
                <a:gdLst>
                  <a:gd name="T0" fmla="*/ 38 w 100"/>
                  <a:gd name="T1" fmla="*/ 87 h 87"/>
                  <a:gd name="T2" fmla="*/ 28 w 100"/>
                  <a:gd name="T3" fmla="*/ 82 h 87"/>
                  <a:gd name="T4" fmla="*/ 0 w 100"/>
                  <a:gd name="T5" fmla="*/ 54 h 87"/>
                  <a:gd name="T6" fmla="*/ 20 w 100"/>
                  <a:gd name="T7" fmla="*/ 33 h 87"/>
                  <a:gd name="T8" fmla="*/ 37 w 100"/>
                  <a:gd name="T9" fmla="*/ 50 h 87"/>
                  <a:gd name="T10" fmla="*/ 77 w 100"/>
                  <a:gd name="T11" fmla="*/ 0 h 87"/>
                  <a:gd name="T12" fmla="*/ 100 w 100"/>
                  <a:gd name="T13" fmla="*/ 18 h 87"/>
                  <a:gd name="T14" fmla="*/ 50 w 100"/>
                  <a:gd name="T15" fmla="*/ 81 h 87"/>
                  <a:gd name="T16" fmla="*/ 39 w 100"/>
                  <a:gd name="T17" fmla="*/ 87 h 87"/>
                  <a:gd name="T18" fmla="*/ 38 w 100"/>
                  <a:gd name="T1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87">
                    <a:moveTo>
                      <a:pt x="38" y="87"/>
                    </a:moveTo>
                    <a:cubicBezTo>
                      <a:pt x="34" y="87"/>
                      <a:pt x="31" y="85"/>
                      <a:pt x="28" y="8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7" y="84"/>
                      <a:pt x="43" y="86"/>
                      <a:pt x="39" y="87"/>
                    </a:cubicBezTo>
                    <a:cubicBezTo>
                      <a:pt x="39" y="87"/>
                      <a:pt x="38" y="87"/>
                      <a:pt x="38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7" name="Rectangle 23">
                <a:extLst>
                  <a:ext uri="{FF2B5EF4-FFF2-40B4-BE49-F238E27FC236}">
                    <a16:creationId xmlns:a16="http://schemas.microsoft.com/office/drawing/2014/main" id="{BFF157CF-7FF3-B849-9CDF-5A1CCBFF50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451" y="3068638"/>
                <a:ext cx="471488" cy="1031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8" name="Rectangle 24">
                <a:extLst>
                  <a:ext uri="{FF2B5EF4-FFF2-40B4-BE49-F238E27FC236}">
                    <a16:creationId xmlns:a16="http://schemas.microsoft.com/office/drawing/2014/main" id="{B2A7A358-FE0A-8F43-91C6-EA8FF42545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451" y="3514725"/>
                <a:ext cx="471488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9" name="Rectangle 25">
                <a:extLst>
                  <a:ext uri="{FF2B5EF4-FFF2-40B4-BE49-F238E27FC236}">
                    <a16:creationId xmlns:a16="http://schemas.microsoft.com/office/drawing/2014/main" id="{E017A64B-2E81-3540-BC79-CF4BC2971E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451" y="3957638"/>
                <a:ext cx="471488" cy="1047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0" name="Freeform 26">
                <a:extLst>
                  <a:ext uri="{FF2B5EF4-FFF2-40B4-BE49-F238E27FC236}">
                    <a16:creationId xmlns:a16="http://schemas.microsoft.com/office/drawing/2014/main" id="{EBD2CB3D-1E64-6047-81F2-D5D18733E2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738" y="2389188"/>
                <a:ext cx="1725613" cy="2185988"/>
              </a:xfrm>
              <a:custGeom>
                <a:avLst/>
                <a:gdLst>
                  <a:gd name="T0" fmla="*/ 484 w 499"/>
                  <a:gd name="T1" fmla="*/ 623 h 623"/>
                  <a:gd name="T2" fmla="*/ 15 w 499"/>
                  <a:gd name="T3" fmla="*/ 623 h 623"/>
                  <a:gd name="T4" fmla="*/ 0 w 499"/>
                  <a:gd name="T5" fmla="*/ 608 h 623"/>
                  <a:gd name="T6" fmla="*/ 0 w 499"/>
                  <a:gd name="T7" fmla="*/ 14 h 623"/>
                  <a:gd name="T8" fmla="*/ 15 w 499"/>
                  <a:gd name="T9" fmla="*/ 0 h 623"/>
                  <a:gd name="T10" fmla="*/ 81 w 499"/>
                  <a:gd name="T11" fmla="*/ 0 h 623"/>
                  <a:gd name="T12" fmla="*/ 81 w 499"/>
                  <a:gd name="T13" fmla="*/ 29 h 623"/>
                  <a:gd name="T14" fmla="*/ 29 w 499"/>
                  <a:gd name="T15" fmla="*/ 29 h 623"/>
                  <a:gd name="T16" fmla="*/ 29 w 499"/>
                  <a:gd name="T17" fmla="*/ 593 h 623"/>
                  <a:gd name="T18" fmla="*/ 470 w 499"/>
                  <a:gd name="T19" fmla="*/ 593 h 623"/>
                  <a:gd name="T20" fmla="*/ 470 w 499"/>
                  <a:gd name="T21" fmla="*/ 29 h 623"/>
                  <a:gd name="T22" fmla="*/ 418 w 499"/>
                  <a:gd name="T23" fmla="*/ 29 h 623"/>
                  <a:gd name="T24" fmla="*/ 418 w 499"/>
                  <a:gd name="T25" fmla="*/ 0 h 623"/>
                  <a:gd name="T26" fmla="*/ 484 w 499"/>
                  <a:gd name="T27" fmla="*/ 0 h 623"/>
                  <a:gd name="T28" fmla="*/ 499 w 499"/>
                  <a:gd name="T29" fmla="*/ 14 h 623"/>
                  <a:gd name="T30" fmla="*/ 499 w 499"/>
                  <a:gd name="T31" fmla="*/ 608 h 623"/>
                  <a:gd name="T32" fmla="*/ 484 w 499"/>
                  <a:gd name="T33" fmla="*/ 623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9" h="623">
                    <a:moveTo>
                      <a:pt x="484" y="623"/>
                    </a:moveTo>
                    <a:cubicBezTo>
                      <a:pt x="15" y="623"/>
                      <a:pt x="15" y="623"/>
                      <a:pt x="15" y="623"/>
                    </a:cubicBezTo>
                    <a:cubicBezTo>
                      <a:pt x="7" y="623"/>
                      <a:pt x="0" y="616"/>
                      <a:pt x="0" y="60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7" y="0"/>
                      <a:pt x="1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29"/>
                      <a:pt x="81" y="29"/>
                      <a:pt x="81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593"/>
                      <a:pt x="29" y="593"/>
                      <a:pt x="29" y="593"/>
                    </a:cubicBezTo>
                    <a:cubicBezTo>
                      <a:pt x="470" y="593"/>
                      <a:pt x="470" y="593"/>
                      <a:pt x="470" y="593"/>
                    </a:cubicBezTo>
                    <a:cubicBezTo>
                      <a:pt x="470" y="29"/>
                      <a:pt x="470" y="29"/>
                      <a:pt x="470" y="29"/>
                    </a:cubicBezTo>
                    <a:cubicBezTo>
                      <a:pt x="418" y="29"/>
                      <a:pt x="418" y="29"/>
                      <a:pt x="418" y="29"/>
                    </a:cubicBezTo>
                    <a:cubicBezTo>
                      <a:pt x="418" y="0"/>
                      <a:pt x="418" y="0"/>
                      <a:pt x="418" y="0"/>
                    </a:cubicBezTo>
                    <a:cubicBezTo>
                      <a:pt x="484" y="0"/>
                      <a:pt x="484" y="0"/>
                      <a:pt x="484" y="0"/>
                    </a:cubicBezTo>
                    <a:cubicBezTo>
                      <a:pt x="492" y="0"/>
                      <a:pt x="499" y="6"/>
                      <a:pt x="499" y="14"/>
                    </a:cubicBezTo>
                    <a:cubicBezTo>
                      <a:pt x="499" y="608"/>
                      <a:pt x="499" y="608"/>
                      <a:pt x="499" y="608"/>
                    </a:cubicBezTo>
                    <a:cubicBezTo>
                      <a:pt x="499" y="616"/>
                      <a:pt x="492" y="623"/>
                      <a:pt x="484" y="6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1" name="Freeform 27">
                <a:extLst>
                  <a:ext uri="{FF2B5EF4-FFF2-40B4-BE49-F238E27FC236}">
                    <a16:creationId xmlns:a16="http://schemas.microsoft.com/office/drawing/2014/main" id="{CC5AD62B-CF76-514D-B573-0DE97E2823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626" y="3413125"/>
                <a:ext cx="346075" cy="304800"/>
              </a:xfrm>
              <a:custGeom>
                <a:avLst/>
                <a:gdLst>
                  <a:gd name="T0" fmla="*/ 38 w 100"/>
                  <a:gd name="T1" fmla="*/ 87 h 87"/>
                  <a:gd name="T2" fmla="*/ 28 w 100"/>
                  <a:gd name="T3" fmla="*/ 82 h 87"/>
                  <a:gd name="T4" fmla="*/ 0 w 100"/>
                  <a:gd name="T5" fmla="*/ 54 h 87"/>
                  <a:gd name="T6" fmla="*/ 20 w 100"/>
                  <a:gd name="T7" fmla="*/ 33 h 87"/>
                  <a:gd name="T8" fmla="*/ 37 w 100"/>
                  <a:gd name="T9" fmla="*/ 50 h 87"/>
                  <a:gd name="T10" fmla="*/ 77 w 100"/>
                  <a:gd name="T11" fmla="*/ 0 h 87"/>
                  <a:gd name="T12" fmla="*/ 100 w 100"/>
                  <a:gd name="T13" fmla="*/ 18 h 87"/>
                  <a:gd name="T14" fmla="*/ 50 w 100"/>
                  <a:gd name="T15" fmla="*/ 81 h 87"/>
                  <a:gd name="T16" fmla="*/ 39 w 100"/>
                  <a:gd name="T17" fmla="*/ 87 h 87"/>
                  <a:gd name="T18" fmla="*/ 38 w 100"/>
                  <a:gd name="T1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87">
                    <a:moveTo>
                      <a:pt x="38" y="87"/>
                    </a:moveTo>
                    <a:cubicBezTo>
                      <a:pt x="34" y="87"/>
                      <a:pt x="31" y="85"/>
                      <a:pt x="28" y="8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7" y="84"/>
                      <a:pt x="43" y="86"/>
                      <a:pt x="39" y="87"/>
                    </a:cubicBezTo>
                    <a:cubicBezTo>
                      <a:pt x="39" y="87"/>
                      <a:pt x="38" y="87"/>
                      <a:pt x="38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2" name="Freeform 28">
                <a:extLst>
                  <a:ext uri="{FF2B5EF4-FFF2-40B4-BE49-F238E27FC236}">
                    <a16:creationId xmlns:a16="http://schemas.microsoft.com/office/drawing/2014/main" id="{1EB617B3-57D4-9242-923A-E2282C34D2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626" y="3859213"/>
                <a:ext cx="346075" cy="304800"/>
              </a:xfrm>
              <a:custGeom>
                <a:avLst/>
                <a:gdLst>
                  <a:gd name="T0" fmla="*/ 38 w 100"/>
                  <a:gd name="T1" fmla="*/ 87 h 87"/>
                  <a:gd name="T2" fmla="*/ 28 w 100"/>
                  <a:gd name="T3" fmla="*/ 82 h 87"/>
                  <a:gd name="T4" fmla="*/ 0 w 100"/>
                  <a:gd name="T5" fmla="*/ 54 h 87"/>
                  <a:gd name="T6" fmla="*/ 20 w 100"/>
                  <a:gd name="T7" fmla="*/ 34 h 87"/>
                  <a:gd name="T8" fmla="*/ 37 w 100"/>
                  <a:gd name="T9" fmla="*/ 50 h 87"/>
                  <a:gd name="T10" fmla="*/ 77 w 100"/>
                  <a:gd name="T11" fmla="*/ 0 h 87"/>
                  <a:gd name="T12" fmla="*/ 100 w 100"/>
                  <a:gd name="T13" fmla="*/ 18 h 87"/>
                  <a:gd name="T14" fmla="*/ 50 w 100"/>
                  <a:gd name="T15" fmla="*/ 81 h 87"/>
                  <a:gd name="T16" fmla="*/ 39 w 100"/>
                  <a:gd name="T17" fmla="*/ 87 h 87"/>
                  <a:gd name="T18" fmla="*/ 38 w 100"/>
                  <a:gd name="T1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87">
                    <a:moveTo>
                      <a:pt x="38" y="87"/>
                    </a:moveTo>
                    <a:cubicBezTo>
                      <a:pt x="34" y="87"/>
                      <a:pt x="31" y="85"/>
                      <a:pt x="28" y="8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7" y="84"/>
                      <a:pt x="43" y="86"/>
                      <a:pt x="39" y="87"/>
                    </a:cubicBezTo>
                    <a:cubicBezTo>
                      <a:pt x="39" y="87"/>
                      <a:pt x="38" y="87"/>
                      <a:pt x="38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3" name="Freeform 29">
                <a:extLst>
                  <a:ext uri="{FF2B5EF4-FFF2-40B4-BE49-F238E27FC236}">
                    <a16:creationId xmlns:a16="http://schemas.microsoft.com/office/drawing/2014/main" id="{AFAB4DC8-F3DA-3B4F-994A-E2D375CB18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6838" y="2282825"/>
                <a:ext cx="889000" cy="446088"/>
              </a:xfrm>
              <a:custGeom>
                <a:avLst/>
                <a:gdLst>
                  <a:gd name="T0" fmla="*/ 243 w 257"/>
                  <a:gd name="T1" fmla="*/ 0 h 127"/>
                  <a:gd name="T2" fmla="*/ 14 w 257"/>
                  <a:gd name="T3" fmla="*/ 0 h 127"/>
                  <a:gd name="T4" fmla="*/ 0 w 257"/>
                  <a:gd name="T5" fmla="*/ 15 h 127"/>
                  <a:gd name="T6" fmla="*/ 0 w 257"/>
                  <a:gd name="T7" fmla="*/ 65 h 127"/>
                  <a:gd name="T8" fmla="*/ 61 w 257"/>
                  <a:gd name="T9" fmla="*/ 127 h 127"/>
                  <a:gd name="T10" fmla="*/ 196 w 257"/>
                  <a:gd name="T11" fmla="*/ 127 h 127"/>
                  <a:gd name="T12" fmla="*/ 257 w 257"/>
                  <a:gd name="T13" fmla="*/ 65 h 127"/>
                  <a:gd name="T14" fmla="*/ 257 w 257"/>
                  <a:gd name="T15" fmla="*/ 15 h 127"/>
                  <a:gd name="T16" fmla="*/ 243 w 257"/>
                  <a:gd name="T17" fmla="*/ 0 h 127"/>
                  <a:gd name="T18" fmla="*/ 228 w 257"/>
                  <a:gd name="T19" fmla="*/ 65 h 127"/>
                  <a:gd name="T20" fmla="*/ 196 w 257"/>
                  <a:gd name="T21" fmla="*/ 98 h 127"/>
                  <a:gd name="T22" fmla="*/ 61 w 257"/>
                  <a:gd name="T23" fmla="*/ 98 h 127"/>
                  <a:gd name="T24" fmla="*/ 29 w 257"/>
                  <a:gd name="T25" fmla="*/ 65 h 127"/>
                  <a:gd name="T26" fmla="*/ 29 w 257"/>
                  <a:gd name="T27" fmla="*/ 30 h 127"/>
                  <a:gd name="T28" fmla="*/ 228 w 257"/>
                  <a:gd name="T29" fmla="*/ 30 h 127"/>
                  <a:gd name="T30" fmla="*/ 228 w 257"/>
                  <a:gd name="T31" fmla="*/ 6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7" h="127">
                    <a:moveTo>
                      <a:pt x="243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7"/>
                      <a:pt x="0" y="1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99"/>
                      <a:pt x="27" y="127"/>
                      <a:pt x="61" y="127"/>
                    </a:cubicBezTo>
                    <a:cubicBezTo>
                      <a:pt x="196" y="127"/>
                      <a:pt x="196" y="127"/>
                      <a:pt x="196" y="127"/>
                    </a:cubicBezTo>
                    <a:cubicBezTo>
                      <a:pt x="230" y="127"/>
                      <a:pt x="257" y="99"/>
                      <a:pt x="257" y="65"/>
                    </a:cubicBezTo>
                    <a:cubicBezTo>
                      <a:pt x="257" y="15"/>
                      <a:pt x="257" y="15"/>
                      <a:pt x="257" y="15"/>
                    </a:cubicBezTo>
                    <a:cubicBezTo>
                      <a:pt x="257" y="7"/>
                      <a:pt x="251" y="0"/>
                      <a:pt x="243" y="0"/>
                    </a:cubicBezTo>
                    <a:close/>
                    <a:moveTo>
                      <a:pt x="228" y="65"/>
                    </a:moveTo>
                    <a:cubicBezTo>
                      <a:pt x="228" y="83"/>
                      <a:pt x="213" y="98"/>
                      <a:pt x="196" y="98"/>
                    </a:cubicBezTo>
                    <a:cubicBezTo>
                      <a:pt x="61" y="98"/>
                      <a:pt x="61" y="98"/>
                      <a:pt x="61" y="98"/>
                    </a:cubicBezTo>
                    <a:cubicBezTo>
                      <a:pt x="44" y="98"/>
                      <a:pt x="29" y="83"/>
                      <a:pt x="29" y="65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28" y="30"/>
                      <a:pt x="228" y="30"/>
                      <a:pt x="228" y="30"/>
                    </a:cubicBezTo>
                    <a:lnTo>
                      <a:pt x="228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F1181FBF-7826-F04A-9CA3-F0B08323879C}"/>
              </a:ext>
            </a:extLst>
          </p:cNvPr>
          <p:cNvGrpSpPr/>
          <p:nvPr/>
        </p:nvGrpSpPr>
        <p:grpSpPr>
          <a:xfrm>
            <a:off x="6703346" y="2199906"/>
            <a:ext cx="1530496" cy="1527984"/>
            <a:chOff x="8999649" y="2592030"/>
            <a:chExt cx="2185939" cy="218235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8D202BE-DA21-2242-9745-3F94679AE4F5}"/>
                </a:ext>
              </a:extLst>
            </p:cNvPr>
            <p:cNvSpPr/>
            <p:nvPr/>
          </p:nvSpPr>
          <p:spPr>
            <a:xfrm>
              <a:off x="8999649" y="2592030"/>
              <a:ext cx="2185939" cy="21823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5E829931-76A6-A142-9E4D-42EC84CD57D8}"/>
                </a:ext>
              </a:extLst>
            </p:cNvPr>
            <p:cNvGrpSpPr/>
            <p:nvPr/>
          </p:nvGrpSpPr>
          <p:grpSpPr>
            <a:xfrm>
              <a:off x="9685296" y="3131170"/>
              <a:ext cx="814644" cy="1082194"/>
              <a:chOff x="947738" y="2282825"/>
              <a:chExt cx="1725613" cy="2292351"/>
            </a:xfrm>
            <a:solidFill>
              <a:schemeClr val="bg1"/>
            </a:solidFill>
          </p:grpSpPr>
          <p:sp>
            <p:nvSpPr>
              <p:cNvPr id="87" name="Freeform 22">
                <a:extLst>
                  <a:ext uri="{FF2B5EF4-FFF2-40B4-BE49-F238E27FC236}">
                    <a16:creationId xmlns:a16="http://schemas.microsoft.com/office/drawing/2014/main" id="{BDDA6E05-259D-BD4B-8E7F-A4D04F8BF7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626" y="2971800"/>
                <a:ext cx="346075" cy="304800"/>
              </a:xfrm>
              <a:custGeom>
                <a:avLst/>
                <a:gdLst>
                  <a:gd name="T0" fmla="*/ 38 w 100"/>
                  <a:gd name="T1" fmla="*/ 87 h 87"/>
                  <a:gd name="T2" fmla="*/ 28 w 100"/>
                  <a:gd name="T3" fmla="*/ 82 h 87"/>
                  <a:gd name="T4" fmla="*/ 0 w 100"/>
                  <a:gd name="T5" fmla="*/ 54 h 87"/>
                  <a:gd name="T6" fmla="*/ 20 w 100"/>
                  <a:gd name="T7" fmla="*/ 33 h 87"/>
                  <a:gd name="T8" fmla="*/ 37 w 100"/>
                  <a:gd name="T9" fmla="*/ 50 h 87"/>
                  <a:gd name="T10" fmla="*/ 77 w 100"/>
                  <a:gd name="T11" fmla="*/ 0 h 87"/>
                  <a:gd name="T12" fmla="*/ 100 w 100"/>
                  <a:gd name="T13" fmla="*/ 18 h 87"/>
                  <a:gd name="T14" fmla="*/ 50 w 100"/>
                  <a:gd name="T15" fmla="*/ 81 h 87"/>
                  <a:gd name="T16" fmla="*/ 39 w 100"/>
                  <a:gd name="T17" fmla="*/ 87 h 87"/>
                  <a:gd name="T18" fmla="*/ 38 w 100"/>
                  <a:gd name="T1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87">
                    <a:moveTo>
                      <a:pt x="38" y="87"/>
                    </a:moveTo>
                    <a:cubicBezTo>
                      <a:pt x="34" y="87"/>
                      <a:pt x="31" y="85"/>
                      <a:pt x="28" y="8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7" y="84"/>
                      <a:pt x="43" y="86"/>
                      <a:pt x="39" y="87"/>
                    </a:cubicBezTo>
                    <a:cubicBezTo>
                      <a:pt x="39" y="87"/>
                      <a:pt x="38" y="87"/>
                      <a:pt x="38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8" name="Rectangle 23">
                <a:extLst>
                  <a:ext uri="{FF2B5EF4-FFF2-40B4-BE49-F238E27FC236}">
                    <a16:creationId xmlns:a16="http://schemas.microsoft.com/office/drawing/2014/main" id="{2F6AC34F-40E4-B84F-AF4A-4EECB5AA8B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451" y="3068638"/>
                <a:ext cx="471488" cy="1031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9" name="Rectangle 24">
                <a:extLst>
                  <a:ext uri="{FF2B5EF4-FFF2-40B4-BE49-F238E27FC236}">
                    <a16:creationId xmlns:a16="http://schemas.microsoft.com/office/drawing/2014/main" id="{25892B63-55A9-8D49-A9D2-3F569942AB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451" y="3514725"/>
                <a:ext cx="471488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0" name="Rectangle 25">
                <a:extLst>
                  <a:ext uri="{FF2B5EF4-FFF2-40B4-BE49-F238E27FC236}">
                    <a16:creationId xmlns:a16="http://schemas.microsoft.com/office/drawing/2014/main" id="{8DD04C59-2ABA-5F4F-ADF0-D2EBF04AD6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451" y="3957638"/>
                <a:ext cx="471488" cy="1047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1" name="Freeform 26">
                <a:extLst>
                  <a:ext uri="{FF2B5EF4-FFF2-40B4-BE49-F238E27FC236}">
                    <a16:creationId xmlns:a16="http://schemas.microsoft.com/office/drawing/2014/main" id="{638FD8A2-C6B9-4E40-89F0-7EB64654A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738" y="2389188"/>
                <a:ext cx="1725613" cy="2185988"/>
              </a:xfrm>
              <a:custGeom>
                <a:avLst/>
                <a:gdLst>
                  <a:gd name="T0" fmla="*/ 484 w 499"/>
                  <a:gd name="T1" fmla="*/ 623 h 623"/>
                  <a:gd name="T2" fmla="*/ 15 w 499"/>
                  <a:gd name="T3" fmla="*/ 623 h 623"/>
                  <a:gd name="T4" fmla="*/ 0 w 499"/>
                  <a:gd name="T5" fmla="*/ 608 h 623"/>
                  <a:gd name="T6" fmla="*/ 0 w 499"/>
                  <a:gd name="T7" fmla="*/ 14 h 623"/>
                  <a:gd name="T8" fmla="*/ 15 w 499"/>
                  <a:gd name="T9" fmla="*/ 0 h 623"/>
                  <a:gd name="T10" fmla="*/ 81 w 499"/>
                  <a:gd name="T11" fmla="*/ 0 h 623"/>
                  <a:gd name="T12" fmla="*/ 81 w 499"/>
                  <a:gd name="T13" fmla="*/ 29 h 623"/>
                  <a:gd name="T14" fmla="*/ 29 w 499"/>
                  <a:gd name="T15" fmla="*/ 29 h 623"/>
                  <a:gd name="T16" fmla="*/ 29 w 499"/>
                  <a:gd name="T17" fmla="*/ 593 h 623"/>
                  <a:gd name="T18" fmla="*/ 470 w 499"/>
                  <a:gd name="T19" fmla="*/ 593 h 623"/>
                  <a:gd name="T20" fmla="*/ 470 w 499"/>
                  <a:gd name="T21" fmla="*/ 29 h 623"/>
                  <a:gd name="T22" fmla="*/ 418 w 499"/>
                  <a:gd name="T23" fmla="*/ 29 h 623"/>
                  <a:gd name="T24" fmla="*/ 418 w 499"/>
                  <a:gd name="T25" fmla="*/ 0 h 623"/>
                  <a:gd name="T26" fmla="*/ 484 w 499"/>
                  <a:gd name="T27" fmla="*/ 0 h 623"/>
                  <a:gd name="T28" fmla="*/ 499 w 499"/>
                  <a:gd name="T29" fmla="*/ 14 h 623"/>
                  <a:gd name="T30" fmla="*/ 499 w 499"/>
                  <a:gd name="T31" fmla="*/ 608 h 623"/>
                  <a:gd name="T32" fmla="*/ 484 w 499"/>
                  <a:gd name="T33" fmla="*/ 623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9" h="623">
                    <a:moveTo>
                      <a:pt x="484" y="623"/>
                    </a:moveTo>
                    <a:cubicBezTo>
                      <a:pt x="15" y="623"/>
                      <a:pt x="15" y="623"/>
                      <a:pt x="15" y="623"/>
                    </a:cubicBezTo>
                    <a:cubicBezTo>
                      <a:pt x="7" y="623"/>
                      <a:pt x="0" y="616"/>
                      <a:pt x="0" y="60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7" y="0"/>
                      <a:pt x="1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29"/>
                      <a:pt x="81" y="29"/>
                      <a:pt x="81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593"/>
                      <a:pt x="29" y="593"/>
                      <a:pt x="29" y="593"/>
                    </a:cubicBezTo>
                    <a:cubicBezTo>
                      <a:pt x="470" y="593"/>
                      <a:pt x="470" y="593"/>
                      <a:pt x="470" y="593"/>
                    </a:cubicBezTo>
                    <a:cubicBezTo>
                      <a:pt x="470" y="29"/>
                      <a:pt x="470" y="29"/>
                      <a:pt x="470" y="29"/>
                    </a:cubicBezTo>
                    <a:cubicBezTo>
                      <a:pt x="418" y="29"/>
                      <a:pt x="418" y="29"/>
                      <a:pt x="418" y="29"/>
                    </a:cubicBezTo>
                    <a:cubicBezTo>
                      <a:pt x="418" y="0"/>
                      <a:pt x="418" y="0"/>
                      <a:pt x="418" y="0"/>
                    </a:cubicBezTo>
                    <a:cubicBezTo>
                      <a:pt x="484" y="0"/>
                      <a:pt x="484" y="0"/>
                      <a:pt x="484" y="0"/>
                    </a:cubicBezTo>
                    <a:cubicBezTo>
                      <a:pt x="492" y="0"/>
                      <a:pt x="499" y="6"/>
                      <a:pt x="499" y="14"/>
                    </a:cubicBezTo>
                    <a:cubicBezTo>
                      <a:pt x="499" y="608"/>
                      <a:pt x="499" y="608"/>
                      <a:pt x="499" y="608"/>
                    </a:cubicBezTo>
                    <a:cubicBezTo>
                      <a:pt x="499" y="616"/>
                      <a:pt x="492" y="623"/>
                      <a:pt x="484" y="6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0" name="Freeform 27">
                <a:extLst>
                  <a:ext uri="{FF2B5EF4-FFF2-40B4-BE49-F238E27FC236}">
                    <a16:creationId xmlns:a16="http://schemas.microsoft.com/office/drawing/2014/main" id="{E096AA6C-C9D4-2A4B-AC84-AF9A42F29C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626" y="3413125"/>
                <a:ext cx="346075" cy="304800"/>
              </a:xfrm>
              <a:custGeom>
                <a:avLst/>
                <a:gdLst>
                  <a:gd name="T0" fmla="*/ 38 w 100"/>
                  <a:gd name="T1" fmla="*/ 87 h 87"/>
                  <a:gd name="T2" fmla="*/ 28 w 100"/>
                  <a:gd name="T3" fmla="*/ 82 h 87"/>
                  <a:gd name="T4" fmla="*/ 0 w 100"/>
                  <a:gd name="T5" fmla="*/ 54 h 87"/>
                  <a:gd name="T6" fmla="*/ 20 w 100"/>
                  <a:gd name="T7" fmla="*/ 33 h 87"/>
                  <a:gd name="T8" fmla="*/ 37 w 100"/>
                  <a:gd name="T9" fmla="*/ 50 h 87"/>
                  <a:gd name="T10" fmla="*/ 77 w 100"/>
                  <a:gd name="T11" fmla="*/ 0 h 87"/>
                  <a:gd name="T12" fmla="*/ 100 w 100"/>
                  <a:gd name="T13" fmla="*/ 18 h 87"/>
                  <a:gd name="T14" fmla="*/ 50 w 100"/>
                  <a:gd name="T15" fmla="*/ 81 h 87"/>
                  <a:gd name="T16" fmla="*/ 39 w 100"/>
                  <a:gd name="T17" fmla="*/ 87 h 87"/>
                  <a:gd name="T18" fmla="*/ 38 w 100"/>
                  <a:gd name="T1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87">
                    <a:moveTo>
                      <a:pt x="38" y="87"/>
                    </a:moveTo>
                    <a:cubicBezTo>
                      <a:pt x="34" y="87"/>
                      <a:pt x="31" y="85"/>
                      <a:pt x="28" y="8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7" y="84"/>
                      <a:pt x="43" y="86"/>
                      <a:pt x="39" y="87"/>
                    </a:cubicBezTo>
                    <a:cubicBezTo>
                      <a:pt x="39" y="87"/>
                      <a:pt x="38" y="87"/>
                      <a:pt x="38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1" name="Freeform 28">
                <a:extLst>
                  <a:ext uri="{FF2B5EF4-FFF2-40B4-BE49-F238E27FC236}">
                    <a16:creationId xmlns:a16="http://schemas.microsoft.com/office/drawing/2014/main" id="{CE053811-7657-4F4C-8B29-1A1F4F3FDA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626" y="3859213"/>
                <a:ext cx="346075" cy="304800"/>
              </a:xfrm>
              <a:custGeom>
                <a:avLst/>
                <a:gdLst>
                  <a:gd name="T0" fmla="*/ 38 w 100"/>
                  <a:gd name="T1" fmla="*/ 87 h 87"/>
                  <a:gd name="T2" fmla="*/ 28 w 100"/>
                  <a:gd name="T3" fmla="*/ 82 h 87"/>
                  <a:gd name="T4" fmla="*/ 0 w 100"/>
                  <a:gd name="T5" fmla="*/ 54 h 87"/>
                  <a:gd name="T6" fmla="*/ 20 w 100"/>
                  <a:gd name="T7" fmla="*/ 34 h 87"/>
                  <a:gd name="T8" fmla="*/ 37 w 100"/>
                  <a:gd name="T9" fmla="*/ 50 h 87"/>
                  <a:gd name="T10" fmla="*/ 77 w 100"/>
                  <a:gd name="T11" fmla="*/ 0 h 87"/>
                  <a:gd name="T12" fmla="*/ 100 w 100"/>
                  <a:gd name="T13" fmla="*/ 18 h 87"/>
                  <a:gd name="T14" fmla="*/ 50 w 100"/>
                  <a:gd name="T15" fmla="*/ 81 h 87"/>
                  <a:gd name="T16" fmla="*/ 39 w 100"/>
                  <a:gd name="T17" fmla="*/ 87 h 87"/>
                  <a:gd name="T18" fmla="*/ 38 w 100"/>
                  <a:gd name="T1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87">
                    <a:moveTo>
                      <a:pt x="38" y="87"/>
                    </a:moveTo>
                    <a:cubicBezTo>
                      <a:pt x="34" y="87"/>
                      <a:pt x="31" y="85"/>
                      <a:pt x="28" y="8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7" y="84"/>
                      <a:pt x="43" y="86"/>
                      <a:pt x="39" y="87"/>
                    </a:cubicBezTo>
                    <a:cubicBezTo>
                      <a:pt x="39" y="87"/>
                      <a:pt x="38" y="87"/>
                      <a:pt x="38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2" name="Freeform 29">
                <a:extLst>
                  <a:ext uri="{FF2B5EF4-FFF2-40B4-BE49-F238E27FC236}">
                    <a16:creationId xmlns:a16="http://schemas.microsoft.com/office/drawing/2014/main" id="{9781A2F4-F064-3C40-B554-19A4A41142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6838" y="2282825"/>
                <a:ext cx="889000" cy="446088"/>
              </a:xfrm>
              <a:custGeom>
                <a:avLst/>
                <a:gdLst>
                  <a:gd name="T0" fmla="*/ 243 w 257"/>
                  <a:gd name="T1" fmla="*/ 0 h 127"/>
                  <a:gd name="T2" fmla="*/ 14 w 257"/>
                  <a:gd name="T3" fmla="*/ 0 h 127"/>
                  <a:gd name="T4" fmla="*/ 0 w 257"/>
                  <a:gd name="T5" fmla="*/ 15 h 127"/>
                  <a:gd name="T6" fmla="*/ 0 w 257"/>
                  <a:gd name="T7" fmla="*/ 65 h 127"/>
                  <a:gd name="T8" fmla="*/ 61 w 257"/>
                  <a:gd name="T9" fmla="*/ 127 h 127"/>
                  <a:gd name="T10" fmla="*/ 196 w 257"/>
                  <a:gd name="T11" fmla="*/ 127 h 127"/>
                  <a:gd name="T12" fmla="*/ 257 w 257"/>
                  <a:gd name="T13" fmla="*/ 65 h 127"/>
                  <a:gd name="T14" fmla="*/ 257 w 257"/>
                  <a:gd name="T15" fmla="*/ 15 h 127"/>
                  <a:gd name="T16" fmla="*/ 243 w 257"/>
                  <a:gd name="T17" fmla="*/ 0 h 127"/>
                  <a:gd name="T18" fmla="*/ 228 w 257"/>
                  <a:gd name="T19" fmla="*/ 65 h 127"/>
                  <a:gd name="T20" fmla="*/ 196 w 257"/>
                  <a:gd name="T21" fmla="*/ 98 h 127"/>
                  <a:gd name="T22" fmla="*/ 61 w 257"/>
                  <a:gd name="T23" fmla="*/ 98 h 127"/>
                  <a:gd name="T24" fmla="*/ 29 w 257"/>
                  <a:gd name="T25" fmla="*/ 65 h 127"/>
                  <a:gd name="T26" fmla="*/ 29 w 257"/>
                  <a:gd name="T27" fmla="*/ 30 h 127"/>
                  <a:gd name="T28" fmla="*/ 228 w 257"/>
                  <a:gd name="T29" fmla="*/ 30 h 127"/>
                  <a:gd name="T30" fmla="*/ 228 w 257"/>
                  <a:gd name="T31" fmla="*/ 6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7" h="127">
                    <a:moveTo>
                      <a:pt x="243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7"/>
                      <a:pt x="0" y="1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99"/>
                      <a:pt x="27" y="127"/>
                      <a:pt x="61" y="127"/>
                    </a:cubicBezTo>
                    <a:cubicBezTo>
                      <a:pt x="196" y="127"/>
                      <a:pt x="196" y="127"/>
                      <a:pt x="196" y="127"/>
                    </a:cubicBezTo>
                    <a:cubicBezTo>
                      <a:pt x="230" y="127"/>
                      <a:pt x="257" y="99"/>
                      <a:pt x="257" y="65"/>
                    </a:cubicBezTo>
                    <a:cubicBezTo>
                      <a:pt x="257" y="15"/>
                      <a:pt x="257" y="15"/>
                      <a:pt x="257" y="15"/>
                    </a:cubicBezTo>
                    <a:cubicBezTo>
                      <a:pt x="257" y="7"/>
                      <a:pt x="251" y="0"/>
                      <a:pt x="243" y="0"/>
                    </a:cubicBezTo>
                    <a:close/>
                    <a:moveTo>
                      <a:pt x="228" y="65"/>
                    </a:moveTo>
                    <a:cubicBezTo>
                      <a:pt x="228" y="83"/>
                      <a:pt x="213" y="98"/>
                      <a:pt x="196" y="98"/>
                    </a:cubicBezTo>
                    <a:cubicBezTo>
                      <a:pt x="61" y="98"/>
                      <a:pt x="61" y="98"/>
                      <a:pt x="61" y="98"/>
                    </a:cubicBezTo>
                    <a:cubicBezTo>
                      <a:pt x="44" y="98"/>
                      <a:pt x="29" y="83"/>
                      <a:pt x="29" y="65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28" y="30"/>
                      <a:pt x="228" y="30"/>
                      <a:pt x="228" y="30"/>
                    </a:cubicBezTo>
                    <a:lnTo>
                      <a:pt x="228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0903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0" r="-1"/>
          <a:stretch/>
        </p:blipFill>
        <p:spPr>
          <a:xfrm>
            <a:off x="1111829" y="1445749"/>
            <a:ext cx="1445155" cy="1796216"/>
          </a:xfrm>
          <a:prstGeom prst="rect">
            <a:avLst/>
          </a:prstGeom>
          <a:ln>
            <a:noFill/>
          </a:ln>
        </p:spPr>
      </p:pic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677597" y="1370084"/>
            <a:ext cx="6208920" cy="19484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Ken Nakata</a:t>
            </a:r>
          </a:p>
          <a:p>
            <a:pPr lvl="1">
              <a:spcBef>
                <a:spcPts val="0"/>
              </a:spcBef>
            </a:pPr>
            <a:r>
              <a:rPr lang="en-US" dirty="0"/>
              <a:t>Director of Accessibility Practices</a:t>
            </a:r>
          </a:p>
          <a:p>
            <a:pPr marL="225029" lvl="2" indent="-214313">
              <a:spcBef>
                <a:spcPts val="300"/>
              </a:spcBef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en-US" dirty="0"/>
              <a:t>12 years as a Senior Trial Attorney with the U.S. Department of Justice</a:t>
            </a:r>
          </a:p>
          <a:p>
            <a:pPr marL="225029" lvl="2" indent="-214313">
              <a:spcBef>
                <a:spcPts val="300"/>
              </a:spcBef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en-US" dirty="0"/>
              <a:t>Helped shape the government’s policies for the Americans with Disabilities Act and Section 508 of the Rehabilitation Act</a:t>
            </a:r>
          </a:p>
          <a:p>
            <a:pPr marL="225029" lvl="2" indent="-214313">
              <a:spcBef>
                <a:spcPts val="300"/>
              </a:spcBef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en-US" dirty="0"/>
              <a:t>Helps organizations manage the change towards accessibility in all aspects</a:t>
            </a:r>
          </a:p>
          <a:p>
            <a:pPr marL="225029" lvl="2" indent="-214313">
              <a:spcBef>
                <a:spcPts val="300"/>
              </a:spcBef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en-US" dirty="0"/>
              <a:t>Crafts policies, develops stakeholder ownership, and forges awareness and commitment to the legal and business case supporting accessibility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60FDDD0-DF61-4C26-9F70-4958088356BE}"/>
              </a:ext>
            </a:extLst>
          </p:cNvPr>
          <p:cNvCxnSpPr/>
          <p:nvPr/>
        </p:nvCxnSpPr>
        <p:spPr>
          <a:xfrm>
            <a:off x="438270" y="3750843"/>
            <a:ext cx="8286751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265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E220D-F841-418C-A4DF-A3D8F7310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875" y="-6857"/>
            <a:ext cx="7886700" cy="909409"/>
          </a:xfrm>
        </p:spPr>
        <p:txBody>
          <a:bodyPr/>
          <a:lstStyle/>
          <a:p>
            <a:r>
              <a:rPr lang="en-US" dirty="0"/>
              <a:t>Sharing the Work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97BAD9B8-7402-44C7-A31D-8C6381EB76E0}"/>
              </a:ext>
            </a:extLst>
          </p:cNvPr>
          <p:cNvSpPr/>
          <p:nvPr/>
        </p:nvSpPr>
        <p:spPr>
          <a:xfrm>
            <a:off x="982605" y="1363807"/>
            <a:ext cx="1337071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Design</a:t>
            </a:r>
          </a:p>
        </p:txBody>
      </p: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3C5C0530-9B94-4F79-B50A-11487D941032}"/>
              </a:ext>
            </a:extLst>
          </p:cNvPr>
          <p:cNvCxnSpPr/>
          <p:nvPr/>
        </p:nvCxnSpPr>
        <p:spPr>
          <a:xfrm>
            <a:off x="1651139" y="3551586"/>
            <a:ext cx="0" cy="385200"/>
          </a:xfrm>
          <a:prstGeom prst="line">
            <a:avLst/>
          </a:prstGeom>
          <a:ln w="412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AFB9BDB-97E2-4FE2-A667-0298DBF55557}"/>
              </a:ext>
            </a:extLst>
          </p:cNvPr>
          <p:cNvGrpSpPr/>
          <p:nvPr/>
        </p:nvGrpSpPr>
        <p:grpSpPr>
          <a:xfrm>
            <a:off x="1268516" y="3871963"/>
            <a:ext cx="765248" cy="763992"/>
            <a:chOff x="8999649" y="2592030"/>
            <a:chExt cx="2185939" cy="2182350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D810DC2-8ED0-4974-9180-76E4BF6A2855}"/>
                </a:ext>
              </a:extLst>
            </p:cNvPr>
            <p:cNvSpPr/>
            <p:nvPr/>
          </p:nvSpPr>
          <p:spPr>
            <a:xfrm>
              <a:off x="8999649" y="2592030"/>
              <a:ext cx="2185939" cy="21823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6BA18490-4FCE-43F7-868E-7DABCD01ABFE}"/>
                </a:ext>
              </a:extLst>
            </p:cNvPr>
            <p:cNvGrpSpPr/>
            <p:nvPr/>
          </p:nvGrpSpPr>
          <p:grpSpPr>
            <a:xfrm>
              <a:off x="9685296" y="3131170"/>
              <a:ext cx="814644" cy="1082194"/>
              <a:chOff x="947738" y="2282825"/>
              <a:chExt cx="1725613" cy="2292351"/>
            </a:xfrm>
            <a:solidFill>
              <a:schemeClr val="bg1"/>
            </a:solidFill>
          </p:grpSpPr>
          <p:sp>
            <p:nvSpPr>
              <p:cNvPr id="95" name="Freeform 22">
                <a:extLst>
                  <a:ext uri="{FF2B5EF4-FFF2-40B4-BE49-F238E27FC236}">
                    <a16:creationId xmlns:a16="http://schemas.microsoft.com/office/drawing/2014/main" id="{5842967A-C50B-4199-96EE-C247196714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626" y="2971800"/>
                <a:ext cx="346075" cy="304800"/>
              </a:xfrm>
              <a:custGeom>
                <a:avLst/>
                <a:gdLst>
                  <a:gd name="T0" fmla="*/ 38 w 100"/>
                  <a:gd name="T1" fmla="*/ 87 h 87"/>
                  <a:gd name="T2" fmla="*/ 28 w 100"/>
                  <a:gd name="T3" fmla="*/ 82 h 87"/>
                  <a:gd name="T4" fmla="*/ 0 w 100"/>
                  <a:gd name="T5" fmla="*/ 54 h 87"/>
                  <a:gd name="T6" fmla="*/ 20 w 100"/>
                  <a:gd name="T7" fmla="*/ 33 h 87"/>
                  <a:gd name="T8" fmla="*/ 37 w 100"/>
                  <a:gd name="T9" fmla="*/ 50 h 87"/>
                  <a:gd name="T10" fmla="*/ 77 w 100"/>
                  <a:gd name="T11" fmla="*/ 0 h 87"/>
                  <a:gd name="T12" fmla="*/ 100 w 100"/>
                  <a:gd name="T13" fmla="*/ 18 h 87"/>
                  <a:gd name="T14" fmla="*/ 50 w 100"/>
                  <a:gd name="T15" fmla="*/ 81 h 87"/>
                  <a:gd name="T16" fmla="*/ 39 w 100"/>
                  <a:gd name="T17" fmla="*/ 87 h 87"/>
                  <a:gd name="T18" fmla="*/ 38 w 100"/>
                  <a:gd name="T1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87">
                    <a:moveTo>
                      <a:pt x="38" y="87"/>
                    </a:moveTo>
                    <a:cubicBezTo>
                      <a:pt x="34" y="87"/>
                      <a:pt x="31" y="85"/>
                      <a:pt x="28" y="8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7" y="84"/>
                      <a:pt x="43" y="86"/>
                      <a:pt x="39" y="87"/>
                    </a:cubicBezTo>
                    <a:cubicBezTo>
                      <a:pt x="39" y="87"/>
                      <a:pt x="38" y="87"/>
                      <a:pt x="38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6" name="Rectangle 23">
                <a:extLst>
                  <a:ext uri="{FF2B5EF4-FFF2-40B4-BE49-F238E27FC236}">
                    <a16:creationId xmlns:a16="http://schemas.microsoft.com/office/drawing/2014/main" id="{88B1AE72-1AA9-4BBE-9AA1-940F4B489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451" y="3068638"/>
                <a:ext cx="471488" cy="1031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7" name="Rectangle 24">
                <a:extLst>
                  <a:ext uri="{FF2B5EF4-FFF2-40B4-BE49-F238E27FC236}">
                    <a16:creationId xmlns:a16="http://schemas.microsoft.com/office/drawing/2014/main" id="{CADC7FEA-177F-4332-A0D3-7673F8F3D5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451" y="3514725"/>
                <a:ext cx="471488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8" name="Rectangle 25">
                <a:extLst>
                  <a:ext uri="{FF2B5EF4-FFF2-40B4-BE49-F238E27FC236}">
                    <a16:creationId xmlns:a16="http://schemas.microsoft.com/office/drawing/2014/main" id="{841C8EE7-F6D2-4EA1-A245-B62AC3D56E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451" y="3957638"/>
                <a:ext cx="471488" cy="1047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9" name="Freeform 26">
                <a:extLst>
                  <a:ext uri="{FF2B5EF4-FFF2-40B4-BE49-F238E27FC236}">
                    <a16:creationId xmlns:a16="http://schemas.microsoft.com/office/drawing/2014/main" id="{55D32A01-A119-49E5-B5FA-FA3ADC623F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738" y="2389188"/>
                <a:ext cx="1725613" cy="2185988"/>
              </a:xfrm>
              <a:custGeom>
                <a:avLst/>
                <a:gdLst>
                  <a:gd name="T0" fmla="*/ 484 w 499"/>
                  <a:gd name="T1" fmla="*/ 623 h 623"/>
                  <a:gd name="T2" fmla="*/ 15 w 499"/>
                  <a:gd name="T3" fmla="*/ 623 h 623"/>
                  <a:gd name="T4" fmla="*/ 0 w 499"/>
                  <a:gd name="T5" fmla="*/ 608 h 623"/>
                  <a:gd name="T6" fmla="*/ 0 w 499"/>
                  <a:gd name="T7" fmla="*/ 14 h 623"/>
                  <a:gd name="T8" fmla="*/ 15 w 499"/>
                  <a:gd name="T9" fmla="*/ 0 h 623"/>
                  <a:gd name="T10" fmla="*/ 81 w 499"/>
                  <a:gd name="T11" fmla="*/ 0 h 623"/>
                  <a:gd name="T12" fmla="*/ 81 w 499"/>
                  <a:gd name="T13" fmla="*/ 29 h 623"/>
                  <a:gd name="T14" fmla="*/ 29 w 499"/>
                  <a:gd name="T15" fmla="*/ 29 h 623"/>
                  <a:gd name="T16" fmla="*/ 29 w 499"/>
                  <a:gd name="T17" fmla="*/ 593 h 623"/>
                  <a:gd name="T18" fmla="*/ 470 w 499"/>
                  <a:gd name="T19" fmla="*/ 593 h 623"/>
                  <a:gd name="T20" fmla="*/ 470 w 499"/>
                  <a:gd name="T21" fmla="*/ 29 h 623"/>
                  <a:gd name="T22" fmla="*/ 418 w 499"/>
                  <a:gd name="T23" fmla="*/ 29 h 623"/>
                  <a:gd name="T24" fmla="*/ 418 w 499"/>
                  <a:gd name="T25" fmla="*/ 0 h 623"/>
                  <a:gd name="T26" fmla="*/ 484 w 499"/>
                  <a:gd name="T27" fmla="*/ 0 h 623"/>
                  <a:gd name="T28" fmla="*/ 499 w 499"/>
                  <a:gd name="T29" fmla="*/ 14 h 623"/>
                  <a:gd name="T30" fmla="*/ 499 w 499"/>
                  <a:gd name="T31" fmla="*/ 608 h 623"/>
                  <a:gd name="T32" fmla="*/ 484 w 499"/>
                  <a:gd name="T33" fmla="*/ 623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9" h="623">
                    <a:moveTo>
                      <a:pt x="484" y="623"/>
                    </a:moveTo>
                    <a:cubicBezTo>
                      <a:pt x="15" y="623"/>
                      <a:pt x="15" y="623"/>
                      <a:pt x="15" y="623"/>
                    </a:cubicBezTo>
                    <a:cubicBezTo>
                      <a:pt x="7" y="623"/>
                      <a:pt x="0" y="616"/>
                      <a:pt x="0" y="60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7" y="0"/>
                      <a:pt x="1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29"/>
                      <a:pt x="81" y="29"/>
                      <a:pt x="81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593"/>
                      <a:pt x="29" y="593"/>
                      <a:pt x="29" y="593"/>
                    </a:cubicBezTo>
                    <a:cubicBezTo>
                      <a:pt x="470" y="593"/>
                      <a:pt x="470" y="593"/>
                      <a:pt x="470" y="593"/>
                    </a:cubicBezTo>
                    <a:cubicBezTo>
                      <a:pt x="470" y="29"/>
                      <a:pt x="470" y="29"/>
                      <a:pt x="470" y="29"/>
                    </a:cubicBezTo>
                    <a:cubicBezTo>
                      <a:pt x="418" y="29"/>
                      <a:pt x="418" y="29"/>
                      <a:pt x="418" y="29"/>
                    </a:cubicBezTo>
                    <a:cubicBezTo>
                      <a:pt x="418" y="0"/>
                      <a:pt x="418" y="0"/>
                      <a:pt x="418" y="0"/>
                    </a:cubicBezTo>
                    <a:cubicBezTo>
                      <a:pt x="484" y="0"/>
                      <a:pt x="484" y="0"/>
                      <a:pt x="484" y="0"/>
                    </a:cubicBezTo>
                    <a:cubicBezTo>
                      <a:pt x="492" y="0"/>
                      <a:pt x="499" y="6"/>
                      <a:pt x="499" y="14"/>
                    </a:cubicBezTo>
                    <a:cubicBezTo>
                      <a:pt x="499" y="608"/>
                      <a:pt x="499" y="608"/>
                      <a:pt x="499" y="608"/>
                    </a:cubicBezTo>
                    <a:cubicBezTo>
                      <a:pt x="499" y="616"/>
                      <a:pt x="492" y="623"/>
                      <a:pt x="484" y="6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0" name="Freeform 27">
                <a:extLst>
                  <a:ext uri="{FF2B5EF4-FFF2-40B4-BE49-F238E27FC236}">
                    <a16:creationId xmlns:a16="http://schemas.microsoft.com/office/drawing/2014/main" id="{385813F7-A5B4-487B-BA02-61F18F008B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626" y="3413125"/>
                <a:ext cx="346075" cy="304800"/>
              </a:xfrm>
              <a:custGeom>
                <a:avLst/>
                <a:gdLst>
                  <a:gd name="T0" fmla="*/ 38 w 100"/>
                  <a:gd name="T1" fmla="*/ 87 h 87"/>
                  <a:gd name="T2" fmla="*/ 28 w 100"/>
                  <a:gd name="T3" fmla="*/ 82 h 87"/>
                  <a:gd name="T4" fmla="*/ 0 w 100"/>
                  <a:gd name="T5" fmla="*/ 54 h 87"/>
                  <a:gd name="T6" fmla="*/ 20 w 100"/>
                  <a:gd name="T7" fmla="*/ 33 h 87"/>
                  <a:gd name="T8" fmla="*/ 37 w 100"/>
                  <a:gd name="T9" fmla="*/ 50 h 87"/>
                  <a:gd name="T10" fmla="*/ 77 w 100"/>
                  <a:gd name="T11" fmla="*/ 0 h 87"/>
                  <a:gd name="T12" fmla="*/ 100 w 100"/>
                  <a:gd name="T13" fmla="*/ 18 h 87"/>
                  <a:gd name="T14" fmla="*/ 50 w 100"/>
                  <a:gd name="T15" fmla="*/ 81 h 87"/>
                  <a:gd name="T16" fmla="*/ 39 w 100"/>
                  <a:gd name="T17" fmla="*/ 87 h 87"/>
                  <a:gd name="T18" fmla="*/ 38 w 100"/>
                  <a:gd name="T1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87">
                    <a:moveTo>
                      <a:pt x="38" y="87"/>
                    </a:moveTo>
                    <a:cubicBezTo>
                      <a:pt x="34" y="87"/>
                      <a:pt x="31" y="85"/>
                      <a:pt x="28" y="8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7" y="84"/>
                      <a:pt x="43" y="86"/>
                      <a:pt x="39" y="87"/>
                    </a:cubicBezTo>
                    <a:cubicBezTo>
                      <a:pt x="39" y="87"/>
                      <a:pt x="38" y="87"/>
                      <a:pt x="38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1" name="Freeform 28">
                <a:extLst>
                  <a:ext uri="{FF2B5EF4-FFF2-40B4-BE49-F238E27FC236}">
                    <a16:creationId xmlns:a16="http://schemas.microsoft.com/office/drawing/2014/main" id="{322BCEFA-7FC4-4224-907A-02CD5AF91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626" y="3859213"/>
                <a:ext cx="346075" cy="304800"/>
              </a:xfrm>
              <a:custGeom>
                <a:avLst/>
                <a:gdLst>
                  <a:gd name="T0" fmla="*/ 38 w 100"/>
                  <a:gd name="T1" fmla="*/ 87 h 87"/>
                  <a:gd name="T2" fmla="*/ 28 w 100"/>
                  <a:gd name="T3" fmla="*/ 82 h 87"/>
                  <a:gd name="T4" fmla="*/ 0 w 100"/>
                  <a:gd name="T5" fmla="*/ 54 h 87"/>
                  <a:gd name="T6" fmla="*/ 20 w 100"/>
                  <a:gd name="T7" fmla="*/ 34 h 87"/>
                  <a:gd name="T8" fmla="*/ 37 w 100"/>
                  <a:gd name="T9" fmla="*/ 50 h 87"/>
                  <a:gd name="T10" fmla="*/ 77 w 100"/>
                  <a:gd name="T11" fmla="*/ 0 h 87"/>
                  <a:gd name="T12" fmla="*/ 100 w 100"/>
                  <a:gd name="T13" fmla="*/ 18 h 87"/>
                  <a:gd name="T14" fmla="*/ 50 w 100"/>
                  <a:gd name="T15" fmla="*/ 81 h 87"/>
                  <a:gd name="T16" fmla="*/ 39 w 100"/>
                  <a:gd name="T17" fmla="*/ 87 h 87"/>
                  <a:gd name="T18" fmla="*/ 38 w 100"/>
                  <a:gd name="T1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87">
                    <a:moveTo>
                      <a:pt x="38" y="87"/>
                    </a:moveTo>
                    <a:cubicBezTo>
                      <a:pt x="34" y="87"/>
                      <a:pt x="31" y="85"/>
                      <a:pt x="28" y="8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7" y="84"/>
                      <a:pt x="43" y="86"/>
                      <a:pt x="39" y="87"/>
                    </a:cubicBezTo>
                    <a:cubicBezTo>
                      <a:pt x="39" y="87"/>
                      <a:pt x="38" y="87"/>
                      <a:pt x="38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2" name="Freeform 29">
                <a:extLst>
                  <a:ext uri="{FF2B5EF4-FFF2-40B4-BE49-F238E27FC236}">
                    <a16:creationId xmlns:a16="http://schemas.microsoft.com/office/drawing/2014/main" id="{C7924E94-8FBB-452F-91CA-C8D56BE7BA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6838" y="2282825"/>
                <a:ext cx="889000" cy="446088"/>
              </a:xfrm>
              <a:custGeom>
                <a:avLst/>
                <a:gdLst>
                  <a:gd name="T0" fmla="*/ 243 w 257"/>
                  <a:gd name="T1" fmla="*/ 0 h 127"/>
                  <a:gd name="T2" fmla="*/ 14 w 257"/>
                  <a:gd name="T3" fmla="*/ 0 h 127"/>
                  <a:gd name="T4" fmla="*/ 0 w 257"/>
                  <a:gd name="T5" fmla="*/ 15 h 127"/>
                  <a:gd name="T6" fmla="*/ 0 w 257"/>
                  <a:gd name="T7" fmla="*/ 65 h 127"/>
                  <a:gd name="T8" fmla="*/ 61 w 257"/>
                  <a:gd name="T9" fmla="*/ 127 h 127"/>
                  <a:gd name="T10" fmla="*/ 196 w 257"/>
                  <a:gd name="T11" fmla="*/ 127 h 127"/>
                  <a:gd name="T12" fmla="*/ 257 w 257"/>
                  <a:gd name="T13" fmla="*/ 65 h 127"/>
                  <a:gd name="T14" fmla="*/ 257 w 257"/>
                  <a:gd name="T15" fmla="*/ 15 h 127"/>
                  <a:gd name="T16" fmla="*/ 243 w 257"/>
                  <a:gd name="T17" fmla="*/ 0 h 127"/>
                  <a:gd name="T18" fmla="*/ 228 w 257"/>
                  <a:gd name="T19" fmla="*/ 65 h 127"/>
                  <a:gd name="T20" fmla="*/ 196 w 257"/>
                  <a:gd name="T21" fmla="*/ 98 h 127"/>
                  <a:gd name="T22" fmla="*/ 61 w 257"/>
                  <a:gd name="T23" fmla="*/ 98 h 127"/>
                  <a:gd name="T24" fmla="*/ 29 w 257"/>
                  <a:gd name="T25" fmla="*/ 65 h 127"/>
                  <a:gd name="T26" fmla="*/ 29 w 257"/>
                  <a:gd name="T27" fmla="*/ 30 h 127"/>
                  <a:gd name="T28" fmla="*/ 228 w 257"/>
                  <a:gd name="T29" fmla="*/ 30 h 127"/>
                  <a:gd name="T30" fmla="*/ 228 w 257"/>
                  <a:gd name="T31" fmla="*/ 6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7" h="127">
                    <a:moveTo>
                      <a:pt x="243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7"/>
                      <a:pt x="0" y="1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99"/>
                      <a:pt x="27" y="127"/>
                      <a:pt x="61" y="127"/>
                    </a:cubicBezTo>
                    <a:cubicBezTo>
                      <a:pt x="196" y="127"/>
                      <a:pt x="196" y="127"/>
                      <a:pt x="196" y="127"/>
                    </a:cubicBezTo>
                    <a:cubicBezTo>
                      <a:pt x="230" y="127"/>
                      <a:pt x="257" y="99"/>
                      <a:pt x="257" y="65"/>
                    </a:cubicBezTo>
                    <a:cubicBezTo>
                      <a:pt x="257" y="15"/>
                      <a:pt x="257" y="15"/>
                      <a:pt x="257" y="15"/>
                    </a:cubicBezTo>
                    <a:cubicBezTo>
                      <a:pt x="257" y="7"/>
                      <a:pt x="251" y="0"/>
                      <a:pt x="243" y="0"/>
                    </a:cubicBezTo>
                    <a:close/>
                    <a:moveTo>
                      <a:pt x="228" y="65"/>
                    </a:moveTo>
                    <a:cubicBezTo>
                      <a:pt x="228" y="83"/>
                      <a:pt x="213" y="98"/>
                      <a:pt x="196" y="98"/>
                    </a:cubicBezTo>
                    <a:cubicBezTo>
                      <a:pt x="61" y="98"/>
                      <a:pt x="61" y="98"/>
                      <a:pt x="61" y="98"/>
                    </a:cubicBezTo>
                    <a:cubicBezTo>
                      <a:pt x="44" y="98"/>
                      <a:pt x="29" y="83"/>
                      <a:pt x="29" y="65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28" y="30"/>
                      <a:pt x="228" y="30"/>
                      <a:pt x="228" y="30"/>
                    </a:cubicBezTo>
                    <a:lnTo>
                      <a:pt x="228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10B5B042-E09D-B648-95B6-AFECE53E20EC}"/>
              </a:ext>
            </a:extLst>
          </p:cNvPr>
          <p:cNvSpPr/>
          <p:nvPr/>
        </p:nvSpPr>
        <p:spPr>
          <a:xfrm>
            <a:off x="1210871" y="4664555"/>
            <a:ext cx="880537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 dirty="0">
                <a:latin typeface="Century Gothic" panose="020B0502020202020204" pitchFamily="34" charset="0"/>
                <a:sym typeface="Wingdings" pitchFamily="2" charset="2"/>
              </a:rPr>
              <a:t>Designer Checklist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5A4F0668-C679-4F20-A99B-2B180B86DE0C}"/>
              </a:ext>
            </a:extLst>
          </p:cNvPr>
          <p:cNvSpPr/>
          <p:nvPr/>
        </p:nvSpPr>
        <p:spPr>
          <a:xfrm>
            <a:off x="4043531" y="1389186"/>
            <a:ext cx="1056939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Copy</a:t>
            </a:r>
          </a:p>
        </p:txBody>
      </p: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D222488E-4F2C-4497-875F-AEFDFF4CEE6A}"/>
              </a:ext>
            </a:extLst>
          </p:cNvPr>
          <p:cNvCxnSpPr/>
          <p:nvPr/>
        </p:nvCxnSpPr>
        <p:spPr>
          <a:xfrm>
            <a:off x="4572000" y="3533811"/>
            <a:ext cx="0" cy="385200"/>
          </a:xfrm>
          <a:prstGeom prst="line">
            <a:avLst/>
          </a:prstGeom>
          <a:ln w="412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F61EC135-1536-4E70-A623-EC0384B4C1FE}"/>
              </a:ext>
            </a:extLst>
          </p:cNvPr>
          <p:cNvGrpSpPr/>
          <p:nvPr/>
        </p:nvGrpSpPr>
        <p:grpSpPr>
          <a:xfrm>
            <a:off x="4189377" y="3871963"/>
            <a:ext cx="765248" cy="763992"/>
            <a:chOff x="8999649" y="2592030"/>
            <a:chExt cx="2185939" cy="2182350"/>
          </a:xfrm>
        </p:grpSpPr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2AD9EABC-B7D2-4000-9028-29DFD44677C4}"/>
                </a:ext>
              </a:extLst>
            </p:cNvPr>
            <p:cNvSpPr/>
            <p:nvPr/>
          </p:nvSpPr>
          <p:spPr>
            <a:xfrm>
              <a:off x="8999649" y="2592030"/>
              <a:ext cx="2185939" cy="21823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381A2A1C-2225-4AEA-B941-B37353F42705}"/>
                </a:ext>
              </a:extLst>
            </p:cNvPr>
            <p:cNvGrpSpPr/>
            <p:nvPr/>
          </p:nvGrpSpPr>
          <p:grpSpPr>
            <a:xfrm>
              <a:off x="9685296" y="3131170"/>
              <a:ext cx="814644" cy="1082194"/>
              <a:chOff x="947738" y="2282825"/>
              <a:chExt cx="1725613" cy="2292351"/>
            </a:xfrm>
            <a:solidFill>
              <a:schemeClr val="bg1"/>
            </a:solidFill>
          </p:grpSpPr>
          <p:sp>
            <p:nvSpPr>
              <p:cNvPr id="180" name="Freeform 22">
                <a:extLst>
                  <a:ext uri="{FF2B5EF4-FFF2-40B4-BE49-F238E27FC236}">
                    <a16:creationId xmlns:a16="http://schemas.microsoft.com/office/drawing/2014/main" id="{F8F51B22-EA6D-4525-94D0-C6D5C54E7C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626" y="2971800"/>
                <a:ext cx="346075" cy="304800"/>
              </a:xfrm>
              <a:custGeom>
                <a:avLst/>
                <a:gdLst>
                  <a:gd name="T0" fmla="*/ 38 w 100"/>
                  <a:gd name="T1" fmla="*/ 87 h 87"/>
                  <a:gd name="T2" fmla="*/ 28 w 100"/>
                  <a:gd name="T3" fmla="*/ 82 h 87"/>
                  <a:gd name="T4" fmla="*/ 0 w 100"/>
                  <a:gd name="T5" fmla="*/ 54 h 87"/>
                  <a:gd name="T6" fmla="*/ 20 w 100"/>
                  <a:gd name="T7" fmla="*/ 33 h 87"/>
                  <a:gd name="T8" fmla="*/ 37 w 100"/>
                  <a:gd name="T9" fmla="*/ 50 h 87"/>
                  <a:gd name="T10" fmla="*/ 77 w 100"/>
                  <a:gd name="T11" fmla="*/ 0 h 87"/>
                  <a:gd name="T12" fmla="*/ 100 w 100"/>
                  <a:gd name="T13" fmla="*/ 18 h 87"/>
                  <a:gd name="T14" fmla="*/ 50 w 100"/>
                  <a:gd name="T15" fmla="*/ 81 h 87"/>
                  <a:gd name="T16" fmla="*/ 39 w 100"/>
                  <a:gd name="T17" fmla="*/ 87 h 87"/>
                  <a:gd name="T18" fmla="*/ 38 w 100"/>
                  <a:gd name="T1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87">
                    <a:moveTo>
                      <a:pt x="38" y="87"/>
                    </a:moveTo>
                    <a:cubicBezTo>
                      <a:pt x="34" y="87"/>
                      <a:pt x="31" y="85"/>
                      <a:pt x="28" y="8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7" y="84"/>
                      <a:pt x="43" y="86"/>
                      <a:pt x="39" y="87"/>
                    </a:cubicBezTo>
                    <a:cubicBezTo>
                      <a:pt x="39" y="87"/>
                      <a:pt x="38" y="87"/>
                      <a:pt x="38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1" name="Rectangle 23">
                <a:extLst>
                  <a:ext uri="{FF2B5EF4-FFF2-40B4-BE49-F238E27FC236}">
                    <a16:creationId xmlns:a16="http://schemas.microsoft.com/office/drawing/2014/main" id="{E282CD60-CCA3-43A1-AE87-313AF6E9A2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451" y="3068638"/>
                <a:ext cx="471488" cy="1031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2" name="Rectangle 24">
                <a:extLst>
                  <a:ext uri="{FF2B5EF4-FFF2-40B4-BE49-F238E27FC236}">
                    <a16:creationId xmlns:a16="http://schemas.microsoft.com/office/drawing/2014/main" id="{FC932EB1-97B8-4A53-8AF7-9395C8DF16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451" y="3514725"/>
                <a:ext cx="471488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3" name="Rectangle 25">
                <a:extLst>
                  <a:ext uri="{FF2B5EF4-FFF2-40B4-BE49-F238E27FC236}">
                    <a16:creationId xmlns:a16="http://schemas.microsoft.com/office/drawing/2014/main" id="{DE5D3BC0-CB9D-4237-A406-D7A7C47C6B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451" y="3957638"/>
                <a:ext cx="471488" cy="1047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4" name="Freeform 26">
                <a:extLst>
                  <a:ext uri="{FF2B5EF4-FFF2-40B4-BE49-F238E27FC236}">
                    <a16:creationId xmlns:a16="http://schemas.microsoft.com/office/drawing/2014/main" id="{1A019F89-CD6E-48BE-A280-86E1F29124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738" y="2389188"/>
                <a:ext cx="1725613" cy="2185988"/>
              </a:xfrm>
              <a:custGeom>
                <a:avLst/>
                <a:gdLst>
                  <a:gd name="T0" fmla="*/ 484 w 499"/>
                  <a:gd name="T1" fmla="*/ 623 h 623"/>
                  <a:gd name="T2" fmla="*/ 15 w 499"/>
                  <a:gd name="T3" fmla="*/ 623 h 623"/>
                  <a:gd name="T4" fmla="*/ 0 w 499"/>
                  <a:gd name="T5" fmla="*/ 608 h 623"/>
                  <a:gd name="T6" fmla="*/ 0 w 499"/>
                  <a:gd name="T7" fmla="*/ 14 h 623"/>
                  <a:gd name="T8" fmla="*/ 15 w 499"/>
                  <a:gd name="T9" fmla="*/ 0 h 623"/>
                  <a:gd name="T10" fmla="*/ 81 w 499"/>
                  <a:gd name="T11" fmla="*/ 0 h 623"/>
                  <a:gd name="T12" fmla="*/ 81 w 499"/>
                  <a:gd name="T13" fmla="*/ 29 h 623"/>
                  <a:gd name="T14" fmla="*/ 29 w 499"/>
                  <a:gd name="T15" fmla="*/ 29 h 623"/>
                  <a:gd name="T16" fmla="*/ 29 w 499"/>
                  <a:gd name="T17" fmla="*/ 593 h 623"/>
                  <a:gd name="T18" fmla="*/ 470 w 499"/>
                  <a:gd name="T19" fmla="*/ 593 h 623"/>
                  <a:gd name="T20" fmla="*/ 470 w 499"/>
                  <a:gd name="T21" fmla="*/ 29 h 623"/>
                  <a:gd name="T22" fmla="*/ 418 w 499"/>
                  <a:gd name="T23" fmla="*/ 29 h 623"/>
                  <a:gd name="T24" fmla="*/ 418 w 499"/>
                  <a:gd name="T25" fmla="*/ 0 h 623"/>
                  <a:gd name="T26" fmla="*/ 484 w 499"/>
                  <a:gd name="T27" fmla="*/ 0 h 623"/>
                  <a:gd name="T28" fmla="*/ 499 w 499"/>
                  <a:gd name="T29" fmla="*/ 14 h 623"/>
                  <a:gd name="T30" fmla="*/ 499 w 499"/>
                  <a:gd name="T31" fmla="*/ 608 h 623"/>
                  <a:gd name="T32" fmla="*/ 484 w 499"/>
                  <a:gd name="T33" fmla="*/ 623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9" h="623">
                    <a:moveTo>
                      <a:pt x="484" y="623"/>
                    </a:moveTo>
                    <a:cubicBezTo>
                      <a:pt x="15" y="623"/>
                      <a:pt x="15" y="623"/>
                      <a:pt x="15" y="623"/>
                    </a:cubicBezTo>
                    <a:cubicBezTo>
                      <a:pt x="7" y="623"/>
                      <a:pt x="0" y="616"/>
                      <a:pt x="0" y="60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7" y="0"/>
                      <a:pt x="1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29"/>
                      <a:pt x="81" y="29"/>
                      <a:pt x="81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593"/>
                      <a:pt x="29" y="593"/>
                      <a:pt x="29" y="593"/>
                    </a:cubicBezTo>
                    <a:cubicBezTo>
                      <a:pt x="470" y="593"/>
                      <a:pt x="470" y="593"/>
                      <a:pt x="470" y="593"/>
                    </a:cubicBezTo>
                    <a:cubicBezTo>
                      <a:pt x="470" y="29"/>
                      <a:pt x="470" y="29"/>
                      <a:pt x="470" y="29"/>
                    </a:cubicBezTo>
                    <a:cubicBezTo>
                      <a:pt x="418" y="29"/>
                      <a:pt x="418" y="29"/>
                      <a:pt x="418" y="29"/>
                    </a:cubicBezTo>
                    <a:cubicBezTo>
                      <a:pt x="418" y="0"/>
                      <a:pt x="418" y="0"/>
                      <a:pt x="418" y="0"/>
                    </a:cubicBezTo>
                    <a:cubicBezTo>
                      <a:pt x="484" y="0"/>
                      <a:pt x="484" y="0"/>
                      <a:pt x="484" y="0"/>
                    </a:cubicBezTo>
                    <a:cubicBezTo>
                      <a:pt x="492" y="0"/>
                      <a:pt x="499" y="6"/>
                      <a:pt x="499" y="14"/>
                    </a:cubicBezTo>
                    <a:cubicBezTo>
                      <a:pt x="499" y="608"/>
                      <a:pt x="499" y="608"/>
                      <a:pt x="499" y="608"/>
                    </a:cubicBezTo>
                    <a:cubicBezTo>
                      <a:pt x="499" y="616"/>
                      <a:pt x="492" y="623"/>
                      <a:pt x="484" y="6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5" name="Freeform 27">
                <a:extLst>
                  <a:ext uri="{FF2B5EF4-FFF2-40B4-BE49-F238E27FC236}">
                    <a16:creationId xmlns:a16="http://schemas.microsoft.com/office/drawing/2014/main" id="{964AE290-0AE3-426D-AD33-617E73077D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626" y="3413125"/>
                <a:ext cx="346075" cy="304800"/>
              </a:xfrm>
              <a:custGeom>
                <a:avLst/>
                <a:gdLst>
                  <a:gd name="T0" fmla="*/ 38 w 100"/>
                  <a:gd name="T1" fmla="*/ 87 h 87"/>
                  <a:gd name="T2" fmla="*/ 28 w 100"/>
                  <a:gd name="T3" fmla="*/ 82 h 87"/>
                  <a:gd name="T4" fmla="*/ 0 w 100"/>
                  <a:gd name="T5" fmla="*/ 54 h 87"/>
                  <a:gd name="T6" fmla="*/ 20 w 100"/>
                  <a:gd name="T7" fmla="*/ 33 h 87"/>
                  <a:gd name="T8" fmla="*/ 37 w 100"/>
                  <a:gd name="T9" fmla="*/ 50 h 87"/>
                  <a:gd name="T10" fmla="*/ 77 w 100"/>
                  <a:gd name="T11" fmla="*/ 0 h 87"/>
                  <a:gd name="T12" fmla="*/ 100 w 100"/>
                  <a:gd name="T13" fmla="*/ 18 h 87"/>
                  <a:gd name="T14" fmla="*/ 50 w 100"/>
                  <a:gd name="T15" fmla="*/ 81 h 87"/>
                  <a:gd name="T16" fmla="*/ 39 w 100"/>
                  <a:gd name="T17" fmla="*/ 87 h 87"/>
                  <a:gd name="T18" fmla="*/ 38 w 100"/>
                  <a:gd name="T1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87">
                    <a:moveTo>
                      <a:pt x="38" y="87"/>
                    </a:moveTo>
                    <a:cubicBezTo>
                      <a:pt x="34" y="87"/>
                      <a:pt x="31" y="85"/>
                      <a:pt x="28" y="8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7" y="84"/>
                      <a:pt x="43" y="86"/>
                      <a:pt x="39" y="87"/>
                    </a:cubicBezTo>
                    <a:cubicBezTo>
                      <a:pt x="39" y="87"/>
                      <a:pt x="38" y="87"/>
                      <a:pt x="38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6" name="Freeform 28">
                <a:extLst>
                  <a:ext uri="{FF2B5EF4-FFF2-40B4-BE49-F238E27FC236}">
                    <a16:creationId xmlns:a16="http://schemas.microsoft.com/office/drawing/2014/main" id="{A97CFE31-4510-4F17-B34A-C3DEE6DE27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626" y="3859213"/>
                <a:ext cx="346075" cy="304800"/>
              </a:xfrm>
              <a:custGeom>
                <a:avLst/>
                <a:gdLst>
                  <a:gd name="T0" fmla="*/ 38 w 100"/>
                  <a:gd name="T1" fmla="*/ 87 h 87"/>
                  <a:gd name="T2" fmla="*/ 28 w 100"/>
                  <a:gd name="T3" fmla="*/ 82 h 87"/>
                  <a:gd name="T4" fmla="*/ 0 w 100"/>
                  <a:gd name="T5" fmla="*/ 54 h 87"/>
                  <a:gd name="T6" fmla="*/ 20 w 100"/>
                  <a:gd name="T7" fmla="*/ 34 h 87"/>
                  <a:gd name="T8" fmla="*/ 37 w 100"/>
                  <a:gd name="T9" fmla="*/ 50 h 87"/>
                  <a:gd name="T10" fmla="*/ 77 w 100"/>
                  <a:gd name="T11" fmla="*/ 0 h 87"/>
                  <a:gd name="T12" fmla="*/ 100 w 100"/>
                  <a:gd name="T13" fmla="*/ 18 h 87"/>
                  <a:gd name="T14" fmla="*/ 50 w 100"/>
                  <a:gd name="T15" fmla="*/ 81 h 87"/>
                  <a:gd name="T16" fmla="*/ 39 w 100"/>
                  <a:gd name="T17" fmla="*/ 87 h 87"/>
                  <a:gd name="T18" fmla="*/ 38 w 100"/>
                  <a:gd name="T1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87">
                    <a:moveTo>
                      <a:pt x="38" y="87"/>
                    </a:moveTo>
                    <a:cubicBezTo>
                      <a:pt x="34" y="87"/>
                      <a:pt x="31" y="85"/>
                      <a:pt x="28" y="8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7" y="84"/>
                      <a:pt x="43" y="86"/>
                      <a:pt x="39" y="87"/>
                    </a:cubicBezTo>
                    <a:cubicBezTo>
                      <a:pt x="39" y="87"/>
                      <a:pt x="38" y="87"/>
                      <a:pt x="38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7" name="Freeform 29">
                <a:extLst>
                  <a:ext uri="{FF2B5EF4-FFF2-40B4-BE49-F238E27FC236}">
                    <a16:creationId xmlns:a16="http://schemas.microsoft.com/office/drawing/2014/main" id="{6990E916-7702-4BA7-8751-758737BBE3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6838" y="2282825"/>
                <a:ext cx="889000" cy="446088"/>
              </a:xfrm>
              <a:custGeom>
                <a:avLst/>
                <a:gdLst>
                  <a:gd name="T0" fmla="*/ 243 w 257"/>
                  <a:gd name="T1" fmla="*/ 0 h 127"/>
                  <a:gd name="T2" fmla="*/ 14 w 257"/>
                  <a:gd name="T3" fmla="*/ 0 h 127"/>
                  <a:gd name="T4" fmla="*/ 0 w 257"/>
                  <a:gd name="T5" fmla="*/ 15 h 127"/>
                  <a:gd name="T6" fmla="*/ 0 w 257"/>
                  <a:gd name="T7" fmla="*/ 65 h 127"/>
                  <a:gd name="T8" fmla="*/ 61 w 257"/>
                  <a:gd name="T9" fmla="*/ 127 h 127"/>
                  <a:gd name="T10" fmla="*/ 196 w 257"/>
                  <a:gd name="T11" fmla="*/ 127 h 127"/>
                  <a:gd name="T12" fmla="*/ 257 w 257"/>
                  <a:gd name="T13" fmla="*/ 65 h 127"/>
                  <a:gd name="T14" fmla="*/ 257 w 257"/>
                  <a:gd name="T15" fmla="*/ 15 h 127"/>
                  <a:gd name="T16" fmla="*/ 243 w 257"/>
                  <a:gd name="T17" fmla="*/ 0 h 127"/>
                  <a:gd name="T18" fmla="*/ 228 w 257"/>
                  <a:gd name="T19" fmla="*/ 65 h 127"/>
                  <a:gd name="T20" fmla="*/ 196 w 257"/>
                  <a:gd name="T21" fmla="*/ 98 h 127"/>
                  <a:gd name="T22" fmla="*/ 61 w 257"/>
                  <a:gd name="T23" fmla="*/ 98 h 127"/>
                  <a:gd name="T24" fmla="*/ 29 w 257"/>
                  <a:gd name="T25" fmla="*/ 65 h 127"/>
                  <a:gd name="T26" fmla="*/ 29 w 257"/>
                  <a:gd name="T27" fmla="*/ 30 h 127"/>
                  <a:gd name="T28" fmla="*/ 228 w 257"/>
                  <a:gd name="T29" fmla="*/ 30 h 127"/>
                  <a:gd name="T30" fmla="*/ 228 w 257"/>
                  <a:gd name="T31" fmla="*/ 6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7" h="127">
                    <a:moveTo>
                      <a:pt x="243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7"/>
                      <a:pt x="0" y="1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99"/>
                      <a:pt x="27" y="127"/>
                      <a:pt x="61" y="127"/>
                    </a:cubicBezTo>
                    <a:cubicBezTo>
                      <a:pt x="196" y="127"/>
                      <a:pt x="196" y="127"/>
                      <a:pt x="196" y="127"/>
                    </a:cubicBezTo>
                    <a:cubicBezTo>
                      <a:pt x="230" y="127"/>
                      <a:pt x="257" y="99"/>
                      <a:pt x="257" y="65"/>
                    </a:cubicBezTo>
                    <a:cubicBezTo>
                      <a:pt x="257" y="15"/>
                      <a:pt x="257" y="15"/>
                      <a:pt x="257" y="15"/>
                    </a:cubicBezTo>
                    <a:cubicBezTo>
                      <a:pt x="257" y="7"/>
                      <a:pt x="251" y="0"/>
                      <a:pt x="243" y="0"/>
                    </a:cubicBezTo>
                    <a:close/>
                    <a:moveTo>
                      <a:pt x="228" y="65"/>
                    </a:moveTo>
                    <a:cubicBezTo>
                      <a:pt x="228" y="83"/>
                      <a:pt x="213" y="98"/>
                      <a:pt x="196" y="98"/>
                    </a:cubicBezTo>
                    <a:cubicBezTo>
                      <a:pt x="61" y="98"/>
                      <a:pt x="61" y="98"/>
                      <a:pt x="61" y="98"/>
                    </a:cubicBezTo>
                    <a:cubicBezTo>
                      <a:pt x="44" y="98"/>
                      <a:pt x="29" y="83"/>
                      <a:pt x="29" y="65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28" y="30"/>
                      <a:pt x="228" y="30"/>
                      <a:pt x="228" y="30"/>
                    </a:cubicBezTo>
                    <a:lnTo>
                      <a:pt x="228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512BA1BE-E6B9-734E-826F-577161CFA8A7}"/>
              </a:ext>
            </a:extLst>
          </p:cNvPr>
          <p:cNvSpPr/>
          <p:nvPr/>
        </p:nvSpPr>
        <p:spPr>
          <a:xfrm>
            <a:off x="4006682" y="4634333"/>
            <a:ext cx="1082099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 dirty="0">
                <a:latin typeface="Century Gothic" panose="020B0502020202020204" pitchFamily="34" charset="0"/>
                <a:sym typeface="Wingdings" pitchFamily="2" charset="2"/>
              </a:rPr>
              <a:t>Copy Writer Checklist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36304C1-9BB4-46D9-9619-D22EDB19BF58}"/>
              </a:ext>
            </a:extLst>
          </p:cNvPr>
          <p:cNvSpPr/>
          <p:nvPr/>
        </p:nvSpPr>
        <p:spPr>
          <a:xfrm>
            <a:off x="6483617" y="1379613"/>
            <a:ext cx="2018489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Development</a:t>
            </a:r>
          </a:p>
        </p:txBody>
      </p: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EAE182A5-1ADD-4E33-9FC7-E39DC95080CE}"/>
              </a:ext>
            </a:extLst>
          </p:cNvPr>
          <p:cNvCxnSpPr/>
          <p:nvPr/>
        </p:nvCxnSpPr>
        <p:spPr>
          <a:xfrm>
            <a:off x="7492861" y="3533811"/>
            <a:ext cx="0" cy="385200"/>
          </a:xfrm>
          <a:prstGeom prst="line">
            <a:avLst/>
          </a:prstGeom>
          <a:ln w="412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BE33A53-C856-4FBE-AC65-145A1846718B}"/>
              </a:ext>
            </a:extLst>
          </p:cNvPr>
          <p:cNvGrpSpPr/>
          <p:nvPr/>
        </p:nvGrpSpPr>
        <p:grpSpPr>
          <a:xfrm>
            <a:off x="6556096" y="1795617"/>
            <a:ext cx="1873529" cy="1870453"/>
            <a:chOff x="6335237" y="2592030"/>
            <a:chExt cx="2185939" cy="2182350"/>
          </a:xfrm>
        </p:grpSpPr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FB149583-AFFE-4D5A-A406-35F847B9A1E0}"/>
                </a:ext>
              </a:extLst>
            </p:cNvPr>
            <p:cNvSpPr/>
            <p:nvPr/>
          </p:nvSpPr>
          <p:spPr>
            <a:xfrm>
              <a:off x="6335237" y="2592030"/>
              <a:ext cx="2185939" cy="218235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B91B2C16-2BE6-4B6E-91B0-619BB08B5F66}"/>
                </a:ext>
              </a:extLst>
            </p:cNvPr>
            <p:cNvGrpSpPr/>
            <p:nvPr/>
          </p:nvGrpSpPr>
          <p:grpSpPr>
            <a:xfrm>
              <a:off x="6980790" y="3096696"/>
              <a:ext cx="894834" cy="1151142"/>
              <a:chOff x="3606801" y="2209800"/>
              <a:chExt cx="1895475" cy="2438400"/>
            </a:xfrm>
            <a:solidFill>
              <a:schemeClr val="bg1"/>
            </a:solidFill>
          </p:grpSpPr>
          <p:sp>
            <p:nvSpPr>
              <p:cNvPr id="126" name="Freeform 19">
                <a:extLst>
                  <a:ext uri="{FF2B5EF4-FFF2-40B4-BE49-F238E27FC236}">
                    <a16:creationId xmlns:a16="http://schemas.microsoft.com/office/drawing/2014/main" id="{FBC8A7EF-8919-4C08-BC94-97DB6B4FF7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06801" y="3227388"/>
                <a:ext cx="501650" cy="1316038"/>
              </a:xfrm>
              <a:custGeom>
                <a:avLst/>
                <a:gdLst>
                  <a:gd name="T0" fmla="*/ 0 w 316"/>
                  <a:gd name="T1" fmla="*/ 829 h 829"/>
                  <a:gd name="T2" fmla="*/ 316 w 316"/>
                  <a:gd name="T3" fmla="*/ 829 h 829"/>
                  <a:gd name="T4" fmla="*/ 316 w 316"/>
                  <a:gd name="T5" fmla="*/ 0 h 829"/>
                  <a:gd name="T6" fmla="*/ 0 w 316"/>
                  <a:gd name="T7" fmla="*/ 0 h 829"/>
                  <a:gd name="T8" fmla="*/ 0 w 316"/>
                  <a:gd name="T9" fmla="*/ 829 h 829"/>
                  <a:gd name="T10" fmla="*/ 64 w 316"/>
                  <a:gd name="T11" fmla="*/ 64 h 829"/>
                  <a:gd name="T12" fmla="*/ 253 w 316"/>
                  <a:gd name="T13" fmla="*/ 64 h 829"/>
                  <a:gd name="T14" fmla="*/ 253 w 316"/>
                  <a:gd name="T15" fmla="*/ 767 h 829"/>
                  <a:gd name="T16" fmla="*/ 64 w 316"/>
                  <a:gd name="T17" fmla="*/ 767 h 829"/>
                  <a:gd name="T18" fmla="*/ 64 w 316"/>
                  <a:gd name="T19" fmla="*/ 64 h 8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6" h="829">
                    <a:moveTo>
                      <a:pt x="0" y="829"/>
                    </a:moveTo>
                    <a:lnTo>
                      <a:pt x="316" y="829"/>
                    </a:lnTo>
                    <a:lnTo>
                      <a:pt x="316" y="0"/>
                    </a:lnTo>
                    <a:lnTo>
                      <a:pt x="0" y="0"/>
                    </a:lnTo>
                    <a:lnTo>
                      <a:pt x="0" y="829"/>
                    </a:lnTo>
                    <a:close/>
                    <a:moveTo>
                      <a:pt x="64" y="64"/>
                    </a:moveTo>
                    <a:lnTo>
                      <a:pt x="253" y="64"/>
                    </a:lnTo>
                    <a:lnTo>
                      <a:pt x="253" y="767"/>
                    </a:lnTo>
                    <a:lnTo>
                      <a:pt x="64" y="767"/>
                    </a:lnTo>
                    <a:lnTo>
                      <a:pt x="64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7" name="Freeform 20">
                <a:extLst>
                  <a:ext uri="{FF2B5EF4-FFF2-40B4-BE49-F238E27FC236}">
                    <a16:creationId xmlns:a16="http://schemas.microsoft.com/office/drawing/2014/main" id="{9E8EC3BD-704A-4859-B906-EB39E79B45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51313" y="2209800"/>
                <a:ext cx="1350963" cy="2438400"/>
              </a:xfrm>
              <a:custGeom>
                <a:avLst/>
                <a:gdLst>
                  <a:gd name="T0" fmla="*/ 352 w 391"/>
                  <a:gd name="T1" fmla="*/ 351 h 695"/>
                  <a:gd name="T2" fmla="*/ 304 w 391"/>
                  <a:gd name="T3" fmla="*/ 261 h 695"/>
                  <a:gd name="T4" fmla="*/ 362 w 391"/>
                  <a:gd name="T5" fmla="*/ 151 h 695"/>
                  <a:gd name="T6" fmla="*/ 313 w 391"/>
                  <a:gd name="T7" fmla="*/ 0 h 695"/>
                  <a:gd name="T8" fmla="*/ 275 w 391"/>
                  <a:gd name="T9" fmla="*/ 99 h 695"/>
                  <a:gd name="T10" fmla="*/ 203 w 391"/>
                  <a:gd name="T11" fmla="*/ 134 h 695"/>
                  <a:gd name="T12" fmla="*/ 188 w 391"/>
                  <a:gd name="T13" fmla="*/ 0 h 695"/>
                  <a:gd name="T14" fmla="*/ 102 w 391"/>
                  <a:gd name="T15" fmla="*/ 68 h 695"/>
                  <a:gd name="T16" fmla="*/ 159 w 391"/>
                  <a:gd name="T17" fmla="*/ 209 h 695"/>
                  <a:gd name="T18" fmla="*/ 156 w 391"/>
                  <a:gd name="T19" fmla="*/ 232 h 695"/>
                  <a:gd name="T20" fmla="*/ 50 w 391"/>
                  <a:gd name="T21" fmla="*/ 307 h 695"/>
                  <a:gd name="T22" fmla="*/ 0 w 391"/>
                  <a:gd name="T23" fmla="*/ 319 h 695"/>
                  <a:gd name="T24" fmla="*/ 21 w 391"/>
                  <a:gd name="T25" fmla="*/ 347 h 695"/>
                  <a:gd name="T26" fmla="*/ 127 w 391"/>
                  <a:gd name="T27" fmla="*/ 272 h 695"/>
                  <a:gd name="T28" fmla="*/ 215 w 391"/>
                  <a:gd name="T29" fmla="*/ 283 h 695"/>
                  <a:gd name="T30" fmla="*/ 261 w 391"/>
                  <a:gd name="T31" fmla="*/ 544 h 695"/>
                  <a:gd name="T32" fmla="*/ 209 w 391"/>
                  <a:gd name="T33" fmla="*/ 511 h 695"/>
                  <a:gd name="T34" fmla="*/ 160 w 391"/>
                  <a:gd name="T35" fmla="*/ 394 h 695"/>
                  <a:gd name="T36" fmla="*/ 77 w 391"/>
                  <a:gd name="T37" fmla="*/ 466 h 695"/>
                  <a:gd name="T38" fmla="*/ 170 w 391"/>
                  <a:gd name="T39" fmla="*/ 457 h 695"/>
                  <a:gd name="T40" fmla="*/ 217 w 391"/>
                  <a:gd name="T41" fmla="*/ 569 h 695"/>
                  <a:gd name="T42" fmla="*/ 256 w 391"/>
                  <a:gd name="T43" fmla="*/ 637 h 695"/>
                  <a:gd name="T44" fmla="*/ 243 w 391"/>
                  <a:gd name="T45" fmla="*/ 666 h 695"/>
                  <a:gd name="T46" fmla="*/ 188 w 391"/>
                  <a:gd name="T47" fmla="*/ 634 h 695"/>
                  <a:gd name="T48" fmla="*/ 159 w 391"/>
                  <a:gd name="T49" fmla="*/ 571 h 695"/>
                  <a:gd name="T50" fmla="*/ 108 w 391"/>
                  <a:gd name="T51" fmla="*/ 608 h 695"/>
                  <a:gd name="T52" fmla="*/ 38 w 391"/>
                  <a:gd name="T53" fmla="*/ 579 h 695"/>
                  <a:gd name="T54" fmla="*/ 0 w 391"/>
                  <a:gd name="T55" fmla="*/ 608 h 695"/>
                  <a:gd name="T56" fmla="*/ 62 w 391"/>
                  <a:gd name="T57" fmla="*/ 618 h 695"/>
                  <a:gd name="T58" fmla="*/ 160 w 391"/>
                  <a:gd name="T59" fmla="*/ 637 h 695"/>
                  <a:gd name="T60" fmla="*/ 243 w 391"/>
                  <a:gd name="T61" fmla="*/ 695 h 695"/>
                  <a:gd name="T62" fmla="*/ 304 w 391"/>
                  <a:gd name="T63" fmla="*/ 629 h 695"/>
                  <a:gd name="T64" fmla="*/ 323 w 391"/>
                  <a:gd name="T65" fmla="*/ 547 h 695"/>
                  <a:gd name="T66" fmla="*/ 352 w 391"/>
                  <a:gd name="T67" fmla="*/ 460 h 695"/>
                  <a:gd name="T68" fmla="*/ 333 w 391"/>
                  <a:gd name="T69" fmla="*/ 319 h 695"/>
                  <a:gd name="T70" fmla="*/ 289 w 391"/>
                  <a:gd name="T71" fmla="*/ 347 h 695"/>
                  <a:gd name="T72" fmla="*/ 281 w 391"/>
                  <a:gd name="T73" fmla="*/ 290 h 695"/>
                  <a:gd name="T74" fmla="*/ 333 w 391"/>
                  <a:gd name="T75" fmla="*/ 319 h 695"/>
                  <a:gd name="T76" fmla="*/ 197 w 391"/>
                  <a:gd name="T77" fmla="*/ 242 h 695"/>
                  <a:gd name="T78" fmla="*/ 188 w 391"/>
                  <a:gd name="T79" fmla="*/ 197 h 695"/>
                  <a:gd name="T80" fmla="*/ 131 w 391"/>
                  <a:gd name="T81" fmla="*/ 78 h 695"/>
                  <a:gd name="T82" fmla="*/ 159 w 391"/>
                  <a:gd name="T83" fmla="*/ 102 h 695"/>
                  <a:gd name="T84" fmla="*/ 239 w 391"/>
                  <a:gd name="T85" fmla="*/ 174 h 695"/>
                  <a:gd name="T86" fmla="*/ 304 w 391"/>
                  <a:gd name="T87" fmla="*/ 37 h 695"/>
                  <a:gd name="T88" fmla="*/ 333 w 391"/>
                  <a:gd name="T89" fmla="*/ 139 h 695"/>
                  <a:gd name="T90" fmla="*/ 275 w 391"/>
                  <a:gd name="T91" fmla="*/ 261 h 695"/>
                  <a:gd name="T92" fmla="*/ 228 w 391"/>
                  <a:gd name="T93" fmla="*/ 257 h 695"/>
                  <a:gd name="T94" fmla="*/ 256 w 391"/>
                  <a:gd name="T95" fmla="*/ 608 h 695"/>
                  <a:gd name="T96" fmla="*/ 246 w 391"/>
                  <a:gd name="T97" fmla="*/ 578 h 695"/>
                  <a:gd name="T98" fmla="*/ 288 w 391"/>
                  <a:gd name="T99" fmla="*/ 553 h 695"/>
                  <a:gd name="T100" fmla="*/ 275 w 391"/>
                  <a:gd name="T101" fmla="*/ 608 h 695"/>
                  <a:gd name="T102" fmla="*/ 290 w 391"/>
                  <a:gd name="T103" fmla="*/ 521 h 695"/>
                  <a:gd name="T104" fmla="*/ 304 w 391"/>
                  <a:gd name="T105" fmla="*/ 463 h 695"/>
                  <a:gd name="T106" fmla="*/ 304 w 391"/>
                  <a:gd name="T107" fmla="*/ 521 h 695"/>
                  <a:gd name="T108" fmla="*/ 304 w 391"/>
                  <a:gd name="T109" fmla="*/ 434 h 695"/>
                  <a:gd name="T110" fmla="*/ 290 w 391"/>
                  <a:gd name="T111" fmla="*/ 376 h 695"/>
                  <a:gd name="T112" fmla="*/ 333 w 391"/>
                  <a:gd name="T113" fmla="*/ 376 h 695"/>
                  <a:gd name="T114" fmla="*/ 333 w 391"/>
                  <a:gd name="T115" fmla="*/ 434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91" h="695">
                    <a:moveTo>
                      <a:pt x="391" y="405"/>
                    </a:moveTo>
                    <a:cubicBezTo>
                      <a:pt x="391" y="380"/>
                      <a:pt x="375" y="359"/>
                      <a:pt x="352" y="351"/>
                    </a:cubicBezTo>
                    <a:cubicBezTo>
                      <a:pt x="358" y="342"/>
                      <a:pt x="362" y="330"/>
                      <a:pt x="362" y="319"/>
                    </a:cubicBezTo>
                    <a:cubicBezTo>
                      <a:pt x="362" y="287"/>
                      <a:pt x="336" y="261"/>
                      <a:pt x="304" y="261"/>
                    </a:cubicBezTo>
                    <a:cubicBezTo>
                      <a:pt x="304" y="209"/>
                      <a:pt x="304" y="209"/>
                      <a:pt x="304" y="209"/>
                    </a:cubicBezTo>
                    <a:cubicBezTo>
                      <a:pt x="362" y="151"/>
                      <a:pt x="362" y="151"/>
                      <a:pt x="362" y="151"/>
                    </a:cubicBezTo>
                    <a:cubicBezTo>
                      <a:pt x="362" y="68"/>
                      <a:pt x="362" y="68"/>
                      <a:pt x="362" y="68"/>
                    </a:cubicBezTo>
                    <a:cubicBezTo>
                      <a:pt x="313" y="0"/>
                      <a:pt x="313" y="0"/>
                      <a:pt x="313" y="0"/>
                    </a:cubicBezTo>
                    <a:cubicBezTo>
                      <a:pt x="275" y="0"/>
                      <a:pt x="275" y="0"/>
                      <a:pt x="275" y="0"/>
                    </a:cubicBezTo>
                    <a:cubicBezTo>
                      <a:pt x="275" y="99"/>
                      <a:pt x="275" y="99"/>
                      <a:pt x="275" y="99"/>
                    </a:cubicBezTo>
                    <a:cubicBezTo>
                      <a:pt x="275" y="123"/>
                      <a:pt x="258" y="143"/>
                      <a:pt x="236" y="145"/>
                    </a:cubicBezTo>
                    <a:cubicBezTo>
                      <a:pt x="224" y="146"/>
                      <a:pt x="212" y="142"/>
                      <a:pt x="203" y="134"/>
                    </a:cubicBezTo>
                    <a:cubicBezTo>
                      <a:pt x="194" y="125"/>
                      <a:pt x="188" y="114"/>
                      <a:pt x="188" y="102"/>
                    </a:cubicBezTo>
                    <a:cubicBezTo>
                      <a:pt x="188" y="0"/>
                      <a:pt x="188" y="0"/>
                      <a:pt x="188" y="0"/>
                    </a:cubicBezTo>
                    <a:cubicBezTo>
                      <a:pt x="154" y="0"/>
                      <a:pt x="154" y="0"/>
                      <a:pt x="154" y="0"/>
                    </a:cubicBezTo>
                    <a:cubicBezTo>
                      <a:pt x="102" y="68"/>
                      <a:pt x="102" y="68"/>
                      <a:pt x="102" y="68"/>
                    </a:cubicBezTo>
                    <a:cubicBezTo>
                      <a:pt x="102" y="151"/>
                      <a:pt x="102" y="151"/>
                      <a:pt x="102" y="151"/>
                    </a:cubicBezTo>
                    <a:cubicBezTo>
                      <a:pt x="159" y="209"/>
                      <a:pt x="159" y="209"/>
                      <a:pt x="159" y="209"/>
                    </a:cubicBezTo>
                    <a:cubicBezTo>
                      <a:pt x="159" y="232"/>
                      <a:pt x="159" y="232"/>
                      <a:pt x="159" y="232"/>
                    </a:cubicBezTo>
                    <a:cubicBezTo>
                      <a:pt x="158" y="232"/>
                      <a:pt x="157" y="232"/>
                      <a:pt x="156" y="232"/>
                    </a:cubicBezTo>
                    <a:cubicBezTo>
                      <a:pt x="137" y="232"/>
                      <a:pt x="120" y="239"/>
                      <a:pt x="106" y="252"/>
                    </a:cubicBezTo>
                    <a:cubicBezTo>
                      <a:pt x="50" y="307"/>
                      <a:pt x="50" y="307"/>
                      <a:pt x="50" y="307"/>
                    </a:cubicBezTo>
                    <a:cubicBezTo>
                      <a:pt x="42" y="314"/>
                      <a:pt x="32" y="319"/>
                      <a:pt x="21" y="319"/>
                    </a:cubicBezTo>
                    <a:cubicBezTo>
                      <a:pt x="0" y="319"/>
                      <a:pt x="0" y="319"/>
                      <a:pt x="0" y="319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21" y="347"/>
                      <a:pt x="21" y="347"/>
                      <a:pt x="21" y="347"/>
                    </a:cubicBezTo>
                    <a:cubicBezTo>
                      <a:pt x="39" y="347"/>
                      <a:pt x="57" y="340"/>
                      <a:pt x="70" y="327"/>
                    </a:cubicBezTo>
                    <a:cubicBezTo>
                      <a:pt x="127" y="272"/>
                      <a:pt x="127" y="272"/>
                      <a:pt x="127" y="272"/>
                    </a:cubicBezTo>
                    <a:cubicBezTo>
                      <a:pt x="141" y="258"/>
                      <a:pt x="165" y="258"/>
                      <a:pt x="184" y="267"/>
                    </a:cubicBezTo>
                    <a:cubicBezTo>
                      <a:pt x="215" y="283"/>
                      <a:pt x="215" y="283"/>
                      <a:pt x="215" y="283"/>
                    </a:cubicBezTo>
                    <a:cubicBezTo>
                      <a:pt x="243" y="298"/>
                      <a:pt x="261" y="326"/>
                      <a:pt x="261" y="358"/>
                    </a:cubicBezTo>
                    <a:cubicBezTo>
                      <a:pt x="261" y="544"/>
                      <a:pt x="261" y="544"/>
                      <a:pt x="261" y="544"/>
                    </a:cubicBezTo>
                    <a:cubicBezTo>
                      <a:pt x="261" y="547"/>
                      <a:pt x="258" y="550"/>
                      <a:pt x="255" y="550"/>
                    </a:cubicBezTo>
                    <a:cubicBezTo>
                      <a:pt x="232" y="550"/>
                      <a:pt x="212" y="534"/>
                      <a:pt x="209" y="511"/>
                    </a:cubicBezTo>
                    <a:cubicBezTo>
                      <a:pt x="188" y="390"/>
                      <a:pt x="188" y="390"/>
                      <a:pt x="188" y="390"/>
                    </a:cubicBezTo>
                    <a:cubicBezTo>
                      <a:pt x="160" y="394"/>
                      <a:pt x="160" y="394"/>
                      <a:pt x="160" y="394"/>
                    </a:cubicBezTo>
                    <a:cubicBezTo>
                      <a:pt x="163" y="414"/>
                      <a:pt x="163" y="414"/>
                      <a:pt x="163" y="414"/>
                    </a:cubicBezTo>
                    <a:cubicBezTo>
                      <a:pt x="159" y="426"/>
                      <a:pt x="139" y="466"/>
                      <a:pt x="77" y="466"/>
                    </a:cubicBezTo>
                    <a:cubicBezTo>
                      <a:pt x="77" y="495"/>
                      <a:pt x="77" y="495"/>
                      <a:pt x="77" y="495"/>
                    </a:cubicBezTo>
                    <a:cubicBezTo>
                      <a:pt x="122" y="495"/>
                      <a:pt x="152" y="477"/>
                      <a:pt x="170" y="457"/>
                    </a:cubicBezTo>
                    <a:cubicBezTo>
                      <a:pt x="180" y="516"/>
                      <a:pt x="180" y="516"/>
                      <a:pt x="180" y="516"/>
                    </a:cubicBezTo>
                    <a:cubicBezTo>
                      <a:pt x="184" y="539"/>
                      <a:pt x="198" y="558"/>
                      <a:pt x="217" y="569"/>
                    </a:cubicBezTo>
                    <a:cubicBezTo>
                      <a:pt x="217" y="598"/>
                      <a:pt x="217" y="598"/>
                      <a:pt x="217" y="598"/>
                    </a:cubicBezTo>
                    <a:cubicBezTo>
                      <a:pt x="217" y="620"/>
                      <a:pt x="235" y="637"/>
                      <a:pt x="256" y="637"/>
                    </a:cubicBezTo>
                    <a:cubicBezTo>
                      <a:pt x="275" y="637"/>
                      <a:pt x="275" y="637"/>
                      <a:pt x="275" y="637"/>
                    </a:cubicBezTo>
                    <a:cubicBezTo>
                      <a:pt x="274" y="653"/>
                      <a:pt x="260" y="666"/>
                      <a:pt x="243" y="666"/>
                    </a:cubicBezTo>
                    <a:cubicBezTo>
                      <a:pt x="220" y="666"/>
                      <a:pt x="220" y="666"/>
                      <a:pt x="220" y="666"/>
                    </a:cubicBezTo>
                    <a:cubicBezTo>
                      <a:pt x="203" y="666"/>
                      <a:pt x="188" y="651"/>
                      <a:pt x="188" y="634"/>
                    </a:cubicBezTo>
                    <a:cubicBezTo>
                      <a:pt x="188" y="571"/>
                      <a:pt x="188" y="571"/>
                      <a:pt x="188" y="571"/>
                    </a:cubicBezTo>
                    <a:cubicBezTo>
                      <a:pt x="159" y="571"/>
                      <a:pt x="159" y="571"/>
                      <a:pt x="159" y="571"/>
                    </a:cubicBezTo>
                    <a:cubicBezTo>
                      <a:pt x="159" y="608"/>
                      <a:pt x="159" y="608"/>
                      <a:pt x="159" y="608"/>
                    </a:cubicBezTo>
                    <a:cubicBezTo>
                      <a:pt x="108" y="608"/>
                      <a:pt x="108" y="608"/>
                      <a:pt x="108" y="608"/>
                    </a:cubicBezTo>
                    <a:cubicBezTo>
                      <a:pt x="98" y="608"/>
                      <a:pt x="90" y="604"/>
                      <a:pt x="83" y="598"/>
                    </a:cubicBezTo>
                    <a:cubicBezTo>
                      <a:pt x="71" y="586"/>
                      <a:pt x="55" y="579"/>
                      <a:pt x="38" y="579"/>
                    </a:cubicBezTo>
                    <a:cubicBezTo>
                      <a:pt x="0" y="579"/>
                      <a:pt x="0" y="579"/>
                      <a:pt x="0" y="579"/>
                    </a:cubicBezTo>
                    <a:cubicBezTo>
                      <a:pt x="0" y="608"/>
                      <a:pt x="0" y="608"/>
                      <a:pt x="0" y="608"/>
                    </a:cubicBezTo>
                    <a:cubicBezTo>
                      <a:pt x="38" y="608"/>
                      <a:pt x="38" y="608"/>
                      <a:pt x="38" y="608"/>
                    </a:cubicBezTo>
                    <a:cubicBezTo>
                      <a:pt x="47" y="608"/>
                      <a:pt x="56" y="611"/>
                      <a:pt x="62" y="618"/>
                    </a:cubicBezTo>
                    <a:cubicBezTo>
                      <a:pt x="75" y="630"/>
                      <a:pt x="91" y="637"/>
                      <a:pt x="108" y="637"/>
                    </a:cubicBezTo>
                    <a:cubicBezTo>
                      <a:pt x="160" y="637"/>
                      <a:pt x="160" y="637"/>
                      <a:pt x="160" y="637"/>
                    </a:cubicBezTo>
                    <a:cubicBezTo>
                      <a:pt x="161" y="669"/>
                      <a:pt x="188" y="695"/>
                      <a:pt x="220" y="695"/>
                    </a:cubicBezTo>
                    <a:cubicBezTo>
                      <a:pt x="243" y="695"/>
                      <a:pt x="243" y="695"/>
                      <a:pt x="243" y="695"/>
                    </a:cubicBezTo>
                    <a:cubicBezTo>
                      <a:pt x="277" y="695"/>
                      <a:pt x="304" y="667"/>
                      <a:pt x="304" y="634"/>
                    </a:cubicBezTo>
                    <a:cubicBezTo>
                      <a:pt x="304" y="629"/>
                      <a:pt x="304" y="629"/>
                      <a:pt x="304" y="629"/>
                    </a:cubicBezTo>
                    <a:cubicBezTo>
                      <a:pt x="321" y="619"/>
                      <a:pt x="333" y="600"/>
                      <a:pt x="333" y="579"/>
                    </a:cubicBezTo>
                    <a:cubicBezTo>
                      <a:pt x="333" y="567"/>
                      <a:pt x="329" y="556"/>
                      <a:pt x="323" y="547"/>
                    </a:cubicBezTo>
                    <a:cubicBezTo>
                      <a:pt x="346" y="539"/>
                      <a:pt x="362" y="517"/>
                      <a:pt x="362" y="492"/>
                    </a:cubicBezTo>
                    <a:cubicBezTo>
                      <a:pt x="362" y="480"/>
                      <a:pt x="358" y="469"/>
                      <a:pt x="352" y="460"/>
                    </a:cubicBezTo>
                    <a:cubicBezTo>
                      <a:pt x="375" y="452"/>
                      <a:pt x="391" y="431"/>
                      <a:pt x="391" y="405"/>
                    </a:cubicBezTo>
                    <a:close/>
                    <a:moveTo>
                      <a:pt x="333" y="319"/>
                    </a:moveTo>
                    <a:cubicBezTo>
                      <a:pt x="333" y="334"/>
                      <a:pt x="320" y="347"/>
                      <a:pt x="304" y="347"/>
                    </a:cubicBezTo>
                    <a:cubicBezTo>
                      <a:pt x="289" y="347"/>
                      <a:pt x="289" y="347"/>
                      <a:pt x="289" y="347"/>
                    </a:cubicBezTo>
                    <a:cubicBezTo>
                      <a:pt x="287" y="328"/>
                      <a:pt x="280" y="309"/>
                      <a:pt x="269" y="293"/>
                    </a:cubicBezTo>
                    <a:cubicBezTo>
                      <a:pt x="273" y="291"/>
                      <a:pt x="277" y="290"/>
                      <a:pt x="281" y="290"/>
                    </a:cubicBezTo>
                    <a:cubicBezTo>
                      <a:pt x="304" y="290"/>
                      <a:pt x="304" y="290"/>
                      <a:pt x="304" y="290"/>
                    </a:cubicBezTo>
                    <a:cubicBezTo>
                      <a:pt x="320" y="290"/>
                      <a:pt x="333" y="303"/>
                      <a:pt x="333" y="319"/>
                    </a:cubicBezTo>
                    <a:close/>
                    <a:moveTo>
                      <a:pt x="228" y="257"/>
                    </a:moveTo>
                    <a:cubicBezTo>
                      <a:pt x="197" y="242"/>
                      <a:pt x="197" y="242"/>
                      <a:pt x="197" y="242"/>
                    </a:cubicBezTo>
                    <a:cubicBezTo>
                      <a:pt x="194" y="240"/>
                      <a:pt x="191" y="239"/>
                      <a:pt x="188" y="238"/>
                    </a:cubicBezTo>
                    <a:cubicBezTo>
                      <a:pt x="188" y="197"/>
                      <a:pt x="188" y="197"/>
                      <a:pt x="188" y="197"/>
                    </a:cubicBezTo>
                    <a:cubicBezTo>
                      <a:pt x="131" y="139"/>
                      <a:pt x="131" y="139"/>
                      <a:pt x="131" y="139"/>
                    </a:cubicBezTo>
                    <a:cubicBezTo>
                      <a:pt x="131" y="78"/>
                      <a:pt x="131" y="78"/>
                      <a:pt x="131" y="78"/>
                    </a:cubicBezTo>
                    <a:cubicBezTo>
                      <a:pt x="159" y="41"/>
                      <a:pt x="159" y="41"/>
                      <a:pt x="159" y="41"/>
                    </a:cubicBezTo>
                    <a:cubicBezTo>
                      <a:pt x="159" y="102"/>
                      <a:pt x="159" y="102"/>
                      <a:pt x="159" y="102"/>
                    </a:cubicBezTo>
                    <a:cubicBezTo>
                      <a:pt x="159" y="122"/>
                      <a:pt x="168" y="141"/>
                      <a:pt x="183" y="155"/>
                    </a:cubicBezTo>
                    <a:cubicBezTo>
                      <a:pt x="198" y="169"/>
                      <a:pt x="219" y="175"/>
                      <a:pt x="239" y="174"/>
                    </a:cubicBezTo>
                    <a:cubicBezTo>
                      <a:pt x="275" y="170"/>
                      <a:pt x="304" y="137"/>
                      <a:pt x="304" y="99"/>
                    </a:cubicBezTo>
                    <a:cubicBezTo>
                      <a:pt x="304" y="37"/>
                      <a:pt x="304" y="37"/>
                      <a:pt x="304" y="37"/>
                    </a:cubicBezTo>
                    <a:cubicBezTo>
                      <a:pt x="333" y="77"/>
                      <a:pt x="333" y="77"/>
                      <a:pt x="333" y="77"/>
                    </a:cubicBezTo>
                    <a:cubicBezTo>
                      <a:pt x="333" y="139"/>
                      <a:pt x="333" y="139"/>
                      <a:pt x="333" y="139"/>
                    </a:cubicBezTo>
                    <a:cubicBezTo>
                      <a:pt x="275" y="197"/>
                      <a:pt x="275" y="197"/>
                      <a:pt x="275" y="197"/>
                    </a:cubicBezTo>
                    <a:cubicBezTo>
                      <a:pt x="275" y="261"/>
                      <a:pt x="275" y="261"/>
                      <a:pt x="275" y="261"/>
                    </a:cubicBezTo>
                    <a:cubicBezTo>
                      <a:pt x="266" y="262"/>
                      <a:pt x="257" y="266"/>
                      <a:pt x="250" y="272"/>
                    </a:cubicBezTo>
                    <a:cubicBezTo>
                      <a:pt x="243" y="266"/>
                      <a:pt x="236" y="261"/>
                      <a:pt x="228" y="257"/>
                    </a:cubicBezTo>
                    <a:close/>
                    <a:moveTo>
                      <a:pt x="275" y="608"/>
                    </a:moveTo>
                    <a:cubicBezTo>
                      <a:pt x="256" y="608"/>
                      <a:pt x="256" y="608"/>
                      <a:pt x="256" y="608"/>
                    </a:cubicBezTo>
                    <a:cubicBezTo>
                      <a:pt x="250" y="608"/>
                      <a:pt x="246" y="604"/>
                      <a:pt x="246" y="598"/>
                    </a:cubicBezTo>
                    <a:cubicBezTo>
                      <a:pt x="246" y="578"/>
                      <a:pt x="246" y="578"/>
                      <a:pt x="246" y="578"/>
                    </a:cubicBezTo>
                    <a:cubicBezTo>
                      <a:pt x="249" y="579"/>
                      <a:pt x="252" y="579"/>
                      <a:pt x="255" y="579"/>
                    </a:cubicBezTo>
                    <a:cubicBezTo>
                      <a:pt x="271" y="579"/>
                      <a:pt x="284" y="568"/>
                      <a:pt x="288" y="553"/>
                    </a:cubicBezTo>
                    <a:cubicBezTo>
                      <a:pt x="298" y="558"/>
                      <a:pt x="304" y="568"/>
                      <a:pt x="304" y="579"/>
                    </a:cubicBezTo>
                    <a:cubicBezTo>
                      <a:pt x="304" y="595"/>
                      <a:pt x="291" y="608"/>
                      <a:pt x="275" y="608"/>
                    </a:cubicBezTo>
                    <a:close/>
                    <a:moveTo>
                      <a:pt x="304" y="521"/>
                    </a:moveTo>
                    <a:cubicBezTo>
                      <a:pt x="290" y="521"/>
                      <a:pt x="290" y="521"/>
                      <a:pt x="290" y="521"/>
                    </a:cubicBezTo>
                    <a:cubicBezTo>
                      <a:pt x="290" y="463"/>
                      <a:pt x="290" y="463"/>
                      <a:pt x="290" y="463"/>
                    </a:cubicBezTo>
                    <a:cubicBezTo>
                      <a:pt x="304" y="463"/>
                      <a:pt x="304" y="463"/>
                      <a:pt x="304" y="463"/>
                    </a:cubicBezTo>
                    <a:cubicBezTo>
                      <a:pt x="320" y="463"/>
                      <a:pt x="333" y="476"/>
                      <a:pt x="333" y="492"/>
                    </a:cubicBezTo>
                    <a:cubicBezTo>
                      <a:pt x="333" y="508"/>
                      <a:pt x="320" y="521"/>
                      <a:pt x="304" y="521"/>
                    </a:cubicBezTo>
                    <a:close/>
                    <a:moveTo>
                      <a:pt x="333" y="434"/>
                    </a:moveTo>
                    <a:cubicBezTo>
                      <a:pt x="304" y="434"/>
                      <a:pt x="304" y="434"/>
                      <a:pt x="304" y="434"/>
                    </a:cubicBezTo>
                    <a:cubicBezTo>
                      <a:pt x="290" y="434"/>
                      <a:pt x="290" y="434"/>
                      <a:pt x="290" y="434"/>
                    </a:cubicBezTo>
                    <a:cubicBezTo>
                      <a:pt x="290" y="376"/>
                      <a:pt x="290" y="376"/>
                      <a:pt x="290" y="376"/>
                    </a:cubicBezTo>
                    <a:cubicBezTo>
                      <a:pt x="304" y="376"/>
                      <a:pt x="304" y="376"/>
                      <a:pt x="304" y="376"/>
                    </a:cubicBezTo>
                    <a:cubicBezTo>
                      <a:pt x="333" y="376"/>
                      <a:pt x="333" y="376"/>
                      <a:pt x="333" y="376"/>
                    </a:cubicBezTo>
                    <a:cubicBezTo>
                      <a:pt x="349" y="376"/>
                      <a:pt x="362" y="389"/>
                      <a:pt x="362" y="405"/>
                    </a:cubicBezTo>
                    <a:cubicBezTo>
                      <a:pt x="362" y="421"/>
                      <a:pt x="349" y="434"/>
                      <a:pt x="333" y="4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8" name="Rectangle 21">
                <a:extLst>
                  <a:ext uri="{FF2B5EF4-FFF2-40B4-BE49-F238E27FC236}">
                    <a16:creationId xmlns:a16="http://schemas.microsoft.com/office/drawing/2014/main" id="{4B864E94-CBFB-44DA-B102-1B67242ED1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8413" y="4241800"/>
                <a:ext cx="100013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sp>
        <p:nvSpPr>
          <p:cNvPr id="134" name="Arrow: Right 133">
            <a:extLst>
              <a:ext uri="{FF2B5EF4-FFF2-40B4-BE49-F238E27FC236}">
                <a16:creationId xmlns:a16="http://schemas.microsoft.com/office/drawing/2014/main" id="{98937DBA-0E89-4647-A6D6-CC52A1678B7E}"/>
              </a:ext>
            </a:extLst>
          </p:cNvPr>
          <p:cNvSpPr/>
          <p:nvPr/>
        </p:nvSpPr>
        <p:spPr>
          <a:xfrm>
            <a:off x="5442904" y="2280601"/>
            <a:ext cx="1194770" cy="900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064BCD62-41E5-4720-9084-D730E6461201}"/>
              </a:ext>
            </a:extLst>
          </p:cNvPr>
          <p:cNvGrpSpPr/>
          <p:nvPr/>
        </p:nvGrpSpPr>
        <p:grpSpPr>
          <a:xfrm>
            <a:off x="3639121" y="1797963"/>
            <a:ext cx="1865759" cy="1865759"/>
            <a:chOff x="3670825" y="2592030"/>
            <a:chExt cx="2185939" cy="2182350"/>
          </a:xfrm>
        </p:grpSpPr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9A26B6C4-3406-4671-806C-DCE626412799}"/>
                </a:ext>
              </a:extLst>
            </p:cNvPr>
            <p:cNvSpPr/>
            <p:nvPr/>
          </p:nvSpPr>
          <p:spPr>
            <a:xfrm>
              <a:off x="3670825" y="2592030"/>
              <a:ext cx="2185939" cy="218235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B3F04752-86A3-423D-BABC-FD1856B9D5D2}"/>
                </a:ext>
              </a:extLst>
            </p:cNvPr>
            <p:cNvGrpSpPr/>
            <p:nvPr/>
          </p:nvGrpSpPr>
          <p:grpSpPr>
            <a:xfrm>
              <a:off x="4197216" y="3096694"/>
              <a:ext cx="1133158" cy="1151144"/>
              <a:chOff x="8843963" y="2209800"/>
              <a:chExt cx="2400300" cy="2438401"/>
            </a:xfrm>
            <a:solidFill>
              <a:schemeClr val="bg1"/>
            </a:solidFill>
          </p:grpSpPr>
          <p:sp>
            <p:nvSpPr>
              <p:cNvPr id="156" name="Freeform 9">
                <a:extLst>
                  <a:ext uri="{FF2B5EF4-FFF2-40B4-BE49-F238E27FC236}">
                    <a16:creationId xmlns:a16="http://schemas.microsoft.com/office/drawing/2014/main" id="{47CBB8D2-53A0-44D6-8E20-B344DC3BE6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843963" y="2462213"/>
                <a:ext cx="2103438" cy="1730375"/>
              </a:xfrm>
              <a:custGeom>
                <a:avLst/>
                <a:gdLst>
                  <a:gd name="T0" fmla="*/ 0 w 1325"/>
                  <a:gd name="T1" fmla="*/ 1090 h 1090"/>
                  <a:gd name="T2" fmla="*/ 473 w 1325"/>
                  <a:gd name="T3" fmla="*/ 1090 h 1090"/>
                  <a:gd name="T4" fmla="*/ 473 w 1325"/>
                  <a:gd name="T5" fmla="*/ 1023 h 1090"/>
                  <a:gd name="T6" fmla="*/ 410 w 1325"/>
                  <a:gd name="T7" fmla="*/ 1023 h 1090"/>
                  <a:gd name="T8" fmla="*/ 410 w 1325"/>
                  <a:gd name="T9" fmla="*/ 256 h 1090"/>
                  <a:gd name="T10" fmla="*/ 1259 w 1325"/>
                  <a:gd name="T11" fmla="*/ 256 h 1090"/>
                  <a:gd name="T12" fmla="*/ 1259 w 1325"/>
                  <a:gd name="T13" fmla="*/ 1023 h 1090"/>
                  <a:gd name="T14" fmla="*/ 1168 w 1325"/>
                  <a:gd name="T15" fmla="*/ 1023 h 1090"/>
                  <a:gd name="T16" fmla="*/ 1168 w 1325"/>
                  <a:gd name="T17" fmla="*/ 1090 h 1090"/>
                  <a:gd name="T18" fmla="*/ 1325 w 1325"/>
                  <a:gd name="T19" fmla="*/ 1090 h 1090"/>
                  <a:gd name="T20" fmla="*/ 1325 w 1325"/>
                  <a:gd name="T21" fmla="*/ 0 h 1090"/>
                  <a:gd name="T22" fmla="*/ 0 w 1325"/>
                  <a:gd name="T23" fmla="*/ 0 h 1090"/>
                  <a:gd name="T24" fmla="*/ 0 w 1325"/>
                  <a:gd name="T25" fmla="*/ 1090 h 1090"/>
                  <a:gd name="T26" fmla="*/ 346 w 1325"/>
                  <a:gd name="T27" fmla="*/ 1023 h 1090"/>
                  <a:gd name="T28" fmla="*/ 65 w 1325"/>
                  <a:gd name="T29" fmla="*/ 1023 h 1090"/>
                  <a:gd name="T30" fmla="*/ 65 w 1325"/>
                  <a:gd name="T31" fmla="*/ 256 h 1090"/>
                  <a:gd name="T32" fmla="*/ 346 w 1325"/>
                  <a:gd name="T33" fmla="*/ 256 h 1090"/>
                  <a:gd name="T34" fmla="*/ 346 w 1325"/>
                  <a:gd name="T35" fmla="*/ 1023 h 1090"/>
                  <a:gd name="T36" fmla="*/ 1259 w 1325"/>
                  <a:gd name="T37" fmla="*/ 64 h 1090"/>
                  <a:gd name="T38" fmla="*/ 1259 w 1325"/>
                  <a:gd name="T39" fmla="*/ 195 h 1090"/>
                  <a:gd name="T40" fmla="*/ 65 w 1325"/>
                  <a:gd name="T41" fmla="*/ 195 h 1090"/>
                  <a:gd name="T42" fmla="*/ 65 w 1325"/>
                  <a:gd name="T43" fmla="*/ 64 h 1090"/>
                  <a:gd name="T44" fmla="*/ 1259 w 1325"/>
                  <a:gd name="T45" fmla="*/ 64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25" h="1090">
                    <a:moveTo>
                      <a:pt x="0" y="1090"/>
                    </a:moveTo>
                    <a:lnTo>
                      <a:pt x="473" y="1090"/>
                    </a:lnTo>
                    <a:lnTo>
                      <a:pt x="473" y="1023"/>
                    </a:lnTo>
                    <a:lnTo>
                      <a:pt x="410" y="1023"/>
                    </a:lnTo>
                    <a:lnTo>
                      <a:pt x="410" y="256"/>
                    </a:lnTo>
                    <a:lnTo>
                      <a:pt x="1259" y="256"/>
                    </a:lnTo>
                    <a:lnTo>
                      <a:pt x="1259" y="1023"/>
                    </a:lnTo>
                    <a:lnTo>
                      <a:pt x="1168" y="1023"/>
                    </a:lnTo>
                    <a:lnTo>
                      <a:pt x="1168" y="1090"/>
                    </a:lnTo>
                    <a:lnTo>
                      <a:pt x="1325" y="1090"/>
                    </a:lnTo>
                    <a:lnTo>
                      <a:pt x="1325" y="0"/>
                    </a:lnTo>
                    <a:lnTo>
                      <a:pt x="0" y="0"/>
                    </a:lnTo>
                    <a:lnTo>
                      <a:pt x="0" y="1090"/>
                    </a:lnTo>
                    <a:close/>
                    <a:moveTo>
                      <a:pt x="346" y="1023"/>
                    </a:moveTo>
                    <a:lnTo>
                      <a:pt x="65" y="1023"/>
                    </a:lnTo>
                    <a:lnTo>
                      <a:pt x="65" y="256"/>
                    </a:lnTo>
                    <a:lnTo>
                      <a:pt x="346" y="256"/>
                    </a:lnTo>
                    <a:lnTo>
                      <a:pt x="346" y="1023"/>
                    </a:lnTo>
                    <a:close/>
                    <a:moveTo>
                      <a:pt x="1259" y="64"/>
                    </a:moveTo>
                    <a:lnTo>
                      <a:pt x="1259" y="195"/>
                    </a:lnTo>
                    <a:lnTo>
                      <a:pt x="65" y="195"/>
                    </a:lnTo>
                    <a:lnTo>
                      <a:pt x="65" y="64"/>
                    </a:lnTo>
                    <a:lnTo>
                      <a:pt x="1259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7" name="Freeform 10">
                <a:extLst>
                  <a:ext uri="{FF2B5EF4-FFF2-40B4-BE49-F238E27FC236}">
                    <a16:creationId xmlns:a16="http://schemas.microsoft.com/office/drawing/2014/main" id="{176A1BE4-1C47-4F4A-BAC1-DFE9FBAB6F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45588" y="2209800"/>
                <a:ext cx="2098675" cy="1730375"/>
              </a:xfrm>
              <a:custGeom>
                <a:avLst/>
                <a:gdLst>
                  <a:gd name="T0" fmla="*/ 0 w 1322"/>
                  <a:gd name="T1" fmla="*/ 0 h 1090"/>
                  <a:gd name="T2" fmla="*/ 0 w 1322"/>
                  <a:gd name="T3" fmla="*/ 130 h 1090"/>
                  <a:gd name="T4" fmla="*/ 63 w 1322"/>
                  <a:gd name="T5" fmla="*/ 130 h 1090"/>
                  <a:gd name="T6" fmla="*/ 63 w 1322"/>
                  <a:gd name="T7" fmla="*/ 64 h 1090"/>
                  <a:gd name="T8" fmla="*/ 1261 w 1322"/>
                  <a:gd name="T9" fmla="*/ 64 h 1090"/>
                  <a:gd name="T10" fmla="*/ 1261 w 1322"/>
                  <a:gd name="T11" fmla="*/ 1023 h 1090"/>
                  <a:gd name="T12" fmla="*/ 1165 w 1322"/>
                  <a:gd name="T13" fmla="*/ 1023 h 1090"/>
                  <a:gd name="T14" fmla="*/ 1165 w 1322"/>
                  <a:gd name="T15" fmla="*/ 1090 h 1090"/>
                  <a:gd name="T16" fmla="*/ 1322 w 1322"/>
                  <a:gd name="T17" fmla="*/ 1090 h 1090"/>
                  <a:gd name="T18" fmla="*/ 1322 w 1322"/>
                  <a:gd name="T19" fmla="*/ 0 h 1090"/>
                  <a:gd name="T20" fmla="*/ 0 w 1322"/>
                  <a:gd name="T21" fmla="*/ 0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22" h="1090">
                    <a:moveTo>
                      <a:pt x="0" y="0"/>
                    </a:moveTo>
                    <a:lnTo>
                      <a:pt x="0" y="130"/>
                    </a:lnTo>
                    <a:lnTo>
                      <a:pt x="63" y="130"/>
                    </a:lnTo>
                    <a:lnTo>
                      <a:pt x="63" y="64"/>
                    </a:lnTo>
                    <a:lnTo>
                      <a:pt x="1261" y="64"/>
                    </a:lnTo>
                    <a:lnTo>
                      <a:pt x="1261" y="1023"/>
                    </a:lnTo>
                    <a:lnTo>
                      <a:pt x="1165" y="1023"/>
                    </a:lnTo>
                    <a:lnTo>
                      <a:pt x="1165" y="1090"/>
                    </a:lnTo>
                    <a:lnTo>
                      <a:pt x="1322" y="1090"/>
                    </a:lnTo>
                    <a:lnTo>
                      <a:pt x="132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8" name="Freeform 11">
                <a:extLst>
                  <a:ext uri="{FF2B5EF4-FFF2-40B4-BE49-F238E27FC236}">
                    <a16:creationId xmlns:a16="http://schemas.microsoft.com/office/drawing/2014/main" id="{70AE3920-85F1-4427-8EFD-2C23B62B44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45651" y="3630613"/>
                <a:ext cx="1000125" cy="1017588"/>
              </a:xfrm>
              <a:custGeom>
                <a:avLst/>
                <a:gdLst>
                  <a:gd name="T0" fmla="*/ 275 w 289"/>
                  <a:gd name="T1" fmla="*/ 71 h 290"/>
                  <a:gd name="T2" fmla="*/ 194 w 289"/>
                  <a:gd name="T3" fmla="*/ 38 h 290"/>
                  <a:gd name="T4" fmla="*/ 185 w 289"/>
                  <a:gd name="T5" fmla="*/ 0 h 290"/>
                  <a:gd name="T6" fmla="*/ 104 w 289"/>
                  <a:gd name="T7" fmla="*/ 34 h 290"/>
                  <a:gd name="T8" fmla="*/ 71 w 289"/>
                  <a:gd name="T9" fmla="*/ 14 h 290"/>
                  <a:gd name="T10" fmla="*/ 37 w 289"/>
                  <a:gd name="T11" fmla="*/ 95 h 290"/>
                  <a:gd name="T12" fmla="*/ 0 w 289"/>
                  <a:gd name="T13" fmla="*/ 105 h 290"/>
                  <a:gd name="T14" fmla="*/ 33 w 289"/>
                  <a:gd name="T15" fmla="*/ 186 h 290"/>
                  <a:gd name="T16" fmla="*/ 13 w 289"/>
                  <a:gd name="T17" fmla="*/ 219 h 290"/>
                  <a:gd name="T18" fmla="*/ 94 w 289"/>
                  <a:gd name="T19" fmla="*/ 252 h 290"/>
                  <a:gd name="T20" fmla="*/ 104 w 289"/>
                  <a:gd name="T21" fmla="*/ 290 h 290"/>
                  <a:gd name="T22" fmla="*/ 185 w 289"/>
                  <a:gd name="T23" fmla="*/ 256 h 290"/>
                  <a:gd name="T24" fmla="*/ 218 w 289"/>
                  <a:gd name="T25" fmla="*/ 276 h 290"/>
                  <a:gd name="T26" fmla="*/ 252 w 289"/>
                  <a:gd name="T27" fmla="*/ 195 h 290"/>
                  <a:gd name="T28" fmla="*/ 289 w 289"/>
                  <a:gd name="T29" fmla="*/ 186 h 290"/>
                  <a:gd name="T30" fmla="*/ 256 w 289"/>
                  <a:gd name="T31" fmla="*/ 105 h 290"/>
                  <a:gd name="T32" fmla="*/ 260 w 289"/>
                  <a:gd name="T33" fmla="*/ 157 h 290"/>
                  <a:gd name="T34" fmla="*/ 231 w 289"/>
                  <a:gd name="T35" fmla="*/ 168 h 290"/>
                  <a:gd name="T36" fmla="*/ 216 w 289"/>
                  <a:gd name="T37" fmla="*/ 200 h 290"/>
                  <a:gd name="T38" fmla="*/ 218 w 289"/>
                  <a:gd name="T39" fmla="*/ 235 h 290"/>
                  <a:gd name="T40" fmla="*/ 190 w 289"/>
                  <a:gd name="T41" fmla="*/ 222 h 290"/>
                  <a:gd name="T42" fmla="*/ 156 w 289"/>
                  <a:gd name="T43" fmla="*/ 235 h 290"/>
                  <a:gd name="T44" fmla="*/ 133 w 289"/>
                  <a:gd name="T45" fmla="*/ 261 h 290"/>
                  <a:gd name="T46" fmla="*/ 122 w 289"/>
                  <a:gd name="T47" fmla="*/ 232 h 290"/>
                  <a:gd name="T48" fmla="*/ 89 w 289"/>
                  <a:gd name="T49" fmla="*/ 217 h 290"/>
                  <a:gd name="T50" fmla="*/ 54 w 289"/>
                  <a:gd name="T51" fmla="*/ 219 h 290"/>
                  <a:gd name="T52" fmla="*/ 67 w 289"/>
                  <a:gd name="T53" fmla="*/ 191 h 290"/>
                  <a:gd name="T54" fmla="*/ 55 w 289"/>
                  <a:gd name="T55" fmla="*/ 157 h 290"/>
                  <a:gd name="T56" fmla="*/ 29 w 289"/>
                  <a:gd name="T57" fmla="*/ 134 h 290"/>
                  <a:gd name="T58" fmla="*/ 58 w 289"/>
                  <a:gd name="T59" fmla="*/ 123 h 290"/>
                  <a:gd name="T60" fmla="*/ 73 w 289"/>
                  <a:gd name="T61" fmla="*/ 90 h 290"/>
                  <a:gd name="T62" fmla="*/ 71 w 289"/>
                  <a:gd name="T63" fmla="*/ 55 h 290"/>
                  <a:gd name="T64" fmla="*/ 99 w 289"/>
                  <a:gd name="T65" fmla="*/ 68 h 290"/>
                  <a:gd name="T66" fmla="*/ 133 w 289"/>
                  <a:gd name="T67" fmla="*/ 56 h 290"/>
                  <a:gd name="T68" fmla="*/ 156 w 289"/>
                  <a:gd name="T69" fmla="*/ 29 h 290"/>
                  <a:gd name="T70" fmla="*/ 167 w 289"/>
                  <a:gd name="T71" fmla="*/ 58 h 290"/>
                  <a:gd name="T72" fmla="*/ 199 w 289"/>
                  <a:gd name="T73" fmla="*/ 74 h 290"/>
                  <a:gd name="T74" fmla="*/ 234 w 289"/>
                  <a:gd name="T75" fmla="*/ 71 h 290"/>
                  <a:gd name="T76" fmla="*/ 222 w 289"/>
                  <a:gd name="T77" fmla="*/ 100 h 290"/>
                  <a:gd name="T78" fmla="*/ 234 w 289"/>
                  <a:gd name="T79" fmla="*/ 134 h 290"/>
                  <a:gd name="T80" fmla="*/ 260 w 289"/>
                  <a:gd name="T81" fmla="*/ 157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9" h="290">
                    <a:moveTo>
                      <a:pt x="252" y="95"/>
                    </a:moveTo>
                    <a:cubicBezTo>
                      <a:pt x="275" y="71"/>
                      <a:pt x="275" y="71"/>
                      <a:pt x="275" y="71"/>
                    </a:cubicBezTo>
                    <a:cubicBezTo>
                      <a:pt x="218" y="14"/>
                      <a:pt x="218" y="14"/>
                      <a:pt x="218" y="14"/>
                    </a:cubicBezTo>
                    <a:cubicBezTo>
                      <a:pt x="194" y="38"/>
                      <a:pt x="194" y="38"/>
                      <a:pt x="194" y="38"/>
                    </a:cubicBezTo>
                    <a:cubicBezTo>
                      <a:pt x="191" y="36"/>
                      <a:pt x="188" y="35"/>
                      <a:pt x="185" y="34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4" y="34"/>
                      <a:pt x="104" y="34"/>
                      <a:pt x="104" y="34"/>
                    </a:cubicBezTo>
                    <a:cubicBezTo>
                      <a:pt x="101" y="35"/>
                      <a:pt x="97" y="36"/>
                      <a:pt x="94" y="38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13" y="71"/>
                      <a:pt x="13" y="71"/>
                      <a:pt x="13" y="71"/>
                    </a:cubicBezTo>
                    <a:cubicBezTo>
                      <a:pt x="37" y="95"/>
                      <a:pt x="37" y="95"/>
                      <a:pt x="37" y="95"/>
                    </a:cubicBezTo>
                    <a:cubicBezTo>
                      <a:pt x="35" y="98"/>
                      <a:pt x="34" y="101"/>
                      <a:pt x="33" y="105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33" y="186"/>
                      <a:pt x="33" y="186"/>
                      <a:pt x="33" y="186"/>
                    </a:cubicBezTo>
                    <a:cubicBezTo>
                      <a:pt x="34" y="189"/>
                      <a:pt x="35" y="192"/>
                      <a:pt x="37" y="195"/>
                    </a:cubicBezTo>
                    <a:cubicBezTo>
                      <a:pt x="13" y="219"/>
                      <a:pt x="13" y="219"/>
                      <a:pt x="13" y="219"/>
                    </a:cubicBezTo>
                    <a:cubicBezTo>
                      <a:pt x="71" y="276"/>
                      <a:pt x="71" y="276"/>
                      <a:pt x="71" y="276"/>
                    </a:cubicBezTo>
                    <a:cubicBezTo>
                      <a:pt x="94" y="252"/>
                      <a:pt x="94" y="252"/>
                      <a:pt x="94" y="252"/>
                    </a:cubicBezTo>
                    <a:cubicBezTo>
                      <a:pt x="97" y="254"/>
                      <a:pt x="101" y="255"/>
                      <a:pt x="104" y="256"/>
                    </a:cubicBezTo>
                    <a:cubicBezTo>
                      <a:pt x="104" y="290"/>
                      <a:pt x="104" y="290"/>
                      <a:pt x="104" y="290"/>
                    </a:cubicBezTo>
                    <a:cubicBezTo>
                      <a:pt x="185" y="290"/>
                      <a:pt x="185" y="290"/>
                      <a:pt x="185" y="290"/>
                    </a:cubicBezTo>
                    <a:cubicBezTo>
                      <a:pt x="185" y="256"/>
                      <a:pt x="185" y="256"/>
                      <a:pt x="185" y="256"/>
                    </a:cubicBezTo>
                    <a:cubicBezTo>
                      <a:pt x="188" y="255"/>
                      <a:pt x="191" y="254"/>
                      <a:pt x="194" y="252"/>
                    </a:cubicBezTo>
                    <a:cubicBezTo>
                      <a:pt x="218" y="276"/>
                      <a:pt x="218" y="276"/>
                      <a:pt x="218" y="276"/>
                    </a:cubicBezTo>
                    <a:cubicBezTo>
                      <a:pt x="275" y="219"/>
                      <a:pt x="275" y="219"/>
                      <a:pt x="275" y="219"/>
                    </a:cubicBezTo>
                    <a:cubicBezTo>
                      <a:pt x="252" y="195"/>
                      <a:pt x="252" y="195"/>
                      <a:pt x="252" y="195"/>
                    </a:cubicBezTo>
                    <a:cubicBezTo>
                      <a:pt x="253" y="192"/>
                      <a:pt x="255" y="189"/>
                      <a:pt x="256" y="186"/>
                    </a:cubicBezTo>
                    <a:cubicBezTo>
                      <a:pt x="289" y="186"/>
                      <a:pt x="289" y="186"/>
                      <a:pt x="289" y="186"/>
                    </a:cubicBezTo>
                    <a:cubicBezTo>
                      <a:pt x="289" y="105"/>
                      <a:pt x="289" y="105"/>
                      <a:pt x="289" y="105"/>
                    </a:cubicBezTo>
                    <a:cubicBezTo>
                      <a:pt x="256" y="105"/>
                      <a:pt x="256" y="105"/>
                      <a:pt x="256" y="105"/>
                    </a:cubicBezTo>
                    <a:cubicBezTo>
                      <a:pt x="255" y="101"/>
                      <a:pt x="253" y="98"/>
                      <a:pt x="252" y="95"/>
                    </a:cubicBezTo>
                    <a:close/>
                    <a:moveTo>
                      <a:pt x="260" y="157"/>
                    </a:moveTo>
                    <a:cubicBezTo>
                      <a:pt x="234" y="157"/>
                      <a:pt x="234" y="157"/>
                      <a:pt x="234" y="157"/>
                    </a:cubicBezTo>
                    <a:cubicBezTo>
                      <a:pt x="231" y="168"/>
                      <a:pt x="231" y="168"/>
                      <a:pt x="231" y="168"/>
                    </a:cubicBezTo>
                    <a:cubicBezTo>
                      <a:pt x="229" y="176"/>
                      <a:pt x="226" y="183"/>
                      <a:pt x="222" y="191"/>
                    </a:cubicBezTo>
                    <a:cubicBezTo>
                      <a:pt x="216" y="200"/>
                      <a:pt x="216" y="200"/>
                      <a:pt x="216" y="200"/>
                    </a:cubicBezTo>
                    <a:cubicBezTo>
                      <a:pt x="234" y="219"/>
                      <a:pt x="234" y="219"/>
                      <a:pt x="234" y="219"/>
                    </a:cubicBezTo>
                    <a:cubicBezTo>
                      <a:pt x="218" y="235"/>
                      <a:pt x="218" y="235"/>
                      <a:pt x="218" y="235"/>
                    </a:cubicBezTo>
                    <a:cubicBezTo>
                      <a:pt x="199" y="217"/>
                      <a:pt x="199" y="217"/>
                      <a:pt x="199" y="217"/>
                    </a:cubicBezTo>
                    <a:cubicBezTo>
                      <a:pt x="190" y="222"/>
                      <a:pt x="190" y="222"/>
                      <a:pt x="190" y="222"/>
                    </a:cubicBezTo>
                    <a:cubicBezTo>
                      <a:pt x="183" y="227"/>
                      <a:pt x="175" y="230"/>
                      <a:pt x="167" y="232"/>
                    </a:cubicBezTo>
                    <a:cubicBezTo>
                      <a:pt x="156" y="235"/>
                      <a:pt x="156" y="235"/>
                      <a:pt x="156" y="235"/>
                    </a:cubicBez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33" y="261"/>
                      <a:pt x="133" y="261"/>
                      <a:pt x="133" y="261"/>
                    </a:cubicBezTo>
                    <a:cubicBezTo>
                      <a:pt x="133" y="235"/>
                      <a:pt x="133" y="235"/>
                      <a:pt x="133" y="235"/>
                    </a:cubicBezTo>
                    <a:cubicBezTo>
                      <a:pt x="122" y="232"/>
                      <a:pt x="122" y="232"/>
                      <a:pt x="122" y="232"/>
                    </a:cubicBezTo>
                    <a:cubicBezTo>
                      <a:pt x="114" y="230"/>
                      <a:pt x="106" y="227"/>
                      <a:pt x="99" y="222"/>
                    </a:cubicBezTo>
                    <a:cubicBezTo>
                      <a:pt x="89" y="217"/>
                      <a:pt x="89" y="217"/>
                      <a:pt x="89" y="217"/>
                    </a:cubicBezTo>
                    <a:cubicBezTo>
                      <a:pt x="71" y="235"/>
                      <a:pt x="71" y="235"/>
                      <a:pt x="71" y="235"/>
                    </a:cubicBezTo>
                    <a:cubicBezTo>
                      <a:pt x="54" y="219"/>
                      <a:pt x="54" y="219"/>
                      <a:pt x="54" y="219"/>
                    </a:cubicBezTo>
                    <a:cubicBezTo>
                      <a:pt x="73" y="200"/>
                      <a:pt x="73" y="200"/>
                      <a:pt x="73" y="200"/>
                    </a:cubicBezTo>
                    <a:cubicBezTo>
                      <a:pt x="67" y="191"/>
                      <a:pt x="67" y="191"/>
                      <a:pt x="67" y="191"/>
                    </a:cubicBezTo>
                    <a:cubicBezTo>
                      <a:pt x="63" y="183"/>
                      <a:pt x="60" y="176"/>
                      <a:pt x="58" y="168"/>
                    </a:cubicBezTo>
                    <a:cubicBezTo>
                      <a:pt x="55" y="157"/>
                      <a:pt x="55" y="157"/>
                      <a:pt x="55" y="157"/>
                    </a:cubicBezTo>
                    <a:cubicBezTo>
                      <a:pt x="29" y="157"/>
                      <a:pt x="29" y="157"/>
                      <a:pt x="29" y="157"/>
                    </a:cubicBezTo>
                    <a:cubicBezTo>
                      <a:pt x="29" y="134"/>
                      <a:pt x="29" y="134"/>
                      <a:pt x="29" y="134"/>
                    </a:cubicBezTo>
                    <a:cubicBezTo>
                      <a:pt x="55" y="134"/>
                      <a:pt x="55" y="134"/>
                      <a:pt x="55" y="134"/>
                    </a:cubicBezTo>
                    <a:cubicBezTo>
                      <a:pt x="58" y="123"/>
                      <a:pt x="58" y="123"/>
                      <a:pt x="58" y="123"/>
                    </a:cubicBezTo>
                    <a:cubicBezTo>
                      <a:pt x="60" y="115"/>
                      <a:pt x="63" y="107"/>
                      <a:pt x="67" y="10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4" y="71"/>
                      <a:pt x="54" y="71"/>
                      <a:pt x="54" y="71"/>
                    </a:cubicBezTo>
                    <a:cubicBezTo>
                      <a:pt x="71" y="55"/>
                      <a:pt x="71" y="55"/>
                      <a:pt x="71" y="55"/>
                    </a:cubicBezTo>
                    <a:cubicBezTo>
                      <a:pt x="89" y="74"/>
                      <a:pt x="89" y="74"/>
                      <a:pt x="89" y="74"/>
                    </a:cubicBezTo>
                    <a:cubicBezTo>
                      <a:pt x="99" y="68"/>
                      <a:pt x="99" y="68"/>
                      <a:pt x="99" y="68"/>
                    </a:cubicBezTo>
                    <a:cubicBezTo>
                      <a:pt x="106" y="64"/>
                      <a:pt x="114" y="60"/>
                      <a:pt x="122" y="58"/>
                    </a:cubicBezTo>
                    <a:cubicBezTo>
                      <a:pt x="133" y="56"/>
                      <a:pt x="133" y="56"/>
                      <a:pt x="133" y="56"/>
                    </a:cubicBezTo>
                    <a:cubicBezTo>
                      <a:pt x="133" y="29"/>
                      <a:pt x="133" y="29"/>
                      <a:pt x="133" y="29"/>
                    </a:cubicBezTo>
                    <a:cubicBezTo>
                      <a:pt x="156" y="29"/>
                      <a:pt x="156" y="29"/>
                      <a:pt x="156" y="29"/>
                    </a:cubicBezTo>
                    <a:cubicBezTo>
                      <a:pt x="156" y="56"/>
                      <a:pt x="156" y="56"/>
                      <a:pt x="156" y="56"/>
                    </a:cubicBezTo>
                    <a:cubicBezTo>
                      <a:pt x="167" y="58"/>
                      <a:pt x="167" y="58"/>
                      <a:pt x="167" y="58"/>
                    </a:cubicBezTo>
                    <a:cubicBezTo>
                      <a:pt x="175" y="60"/>
                      <a:pt x="183" y="64"/>
                      <a:pt x="190" y="68"/>
                    </a:cubicBezTo>
                    <a:cubicBezTo>
                      <a:pt x="199" y="74"/>
                      <a:pt x="199" y="74"/>
                      <a:pt x="199" y="74"/>
                    </a:cubicBezTo>
                    <a:cubicBezTo>
                      <a:pt x="218" y="55"/>
                      <a:pt x="218" y="55"/>
                      <a:pt x="218" y="55"/>
                    </a:cubicBezTo>
                    <a:cubicBezTo>
                      <a:pt x="234" y="71"/>
                      <a:pt x="234" y="71"/>
                      <a:pt x="234" y="71"/>
                    </a:cubicBezTo>
                    <a:cubicBezTo>
                      <a:pt x="216" y="90"/>
                      <a:pt x="216" y="90"/>
                      <a:pt x="216" y="90"/>
                    </a:cubicBezTo>
                    <a:cubicBezTo>
                      <a:pt x="222" y="100"/>
                      <a:pt x="222" y="100"/>
                      <a:pt x="222" y="100"/>
                    </a:cubicBezTo>
                    <a:cubicBezTo>
                      <a:pt x="226" y="107"/>
                      <a:pt x="229" y="115"/>
                      <a:pt x="231" y="123"/>
                    </a:cubicBezTo>
                    <a:cubicBezTo>
                      <a:pt x="234" y="134"/>
                      <a:pt x="234" y="134"/>
                      <a:pt x="234" y="134"/>
                    </a:cubicBezTo>
                    <a:cubicBezTo>
                      <a:pt x="260" y="134"/>
                      <a:pt x="260" y="134"/>
                      <a:pt x="260" y="134"/>
                    </a:cubicBezTo>
                    <a:lnTo>
                      <a:pt x="260" y="1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9" name="Freeform 12">
                <a:extLst>
                  <a:ext uri="{FF2B5EF4-FFF2-40B4-BE49-F238E27FC236}">
                    <a16:creationId xmlns:a16="http://schemas.microsoft.com/office/drawing/2014/main" id="{A96541F7-849D-4DF4-8728-206EF6A4BA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915526" y="3908425"/>
                <a:ext cx="460375" cy="466725"/>
              </a:xfrm>
              <a:custGeom>
                <a:avLst/>
                <a:gdLst>
                  <a:gd name="T0" fmla="*/ 66 w 133"/>
                  <a:gd name="T1" fmla="*/ 0 h 133"/>
                  <a:gd name="T2" fmla="*/ 0 w 133"/>
                  <a:gd name="T3" fmla="*/ 66 h 133"/>
                  <a:gd name="T4" fmla="*/ 66 w 133"/>
                  <a:gd name="T5" fmla="*/ 133 h 133"/>
                  <a:gd name="T6" fmla="*/ 133 w 133"/>
                  <a:gd name="T7" fmla="*/ 66 h 133"/>
                  <a:gd name="T8" fmla="*/ 66 w 133"/>
                  <a:gd name="T9" fmla="*/ 0 h 133"/>
                  <a:gd name="T10" fmla="*/ 66 w 133"/>
                  <a:gd name="T11" fmla="*/ 104 h 133"/>
                  <a:gd name="T12" fmla="*/ 29 w 133"/>
                  <a:gd name="T13" fmla="*/ 66 h 133"/>
                  <a:gd name="T14" fmla="*/ 66 w 133"/>
                  <a:gd name="T15" fmla="*/ 28 h 133"/>
                  <a:gd name="T16" fmla="*/ 104 w 133"/>
                  <a:gd name="T17" fmla="*/ 66 h 133"/>
                  <a:gd name="T18" fmla="*/ 66 w 133"/>
                  <a:gd name="T19" fmla="*/ 104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3" h="133">
                    <a:moveTo>
                      <a:pt x="66" y="0"/>
                    </a:moveTo>
                    <a:cubicBezTo>
                      <a:pt x="30" y="0"/>
                      <a:pt x="0" y="29"/>
                      <a:pt x="0" y="66"/>
                    </a:cubicBezTo>
                    <a:cubicBezTo>
                      <a:pt x="0" y="103"/>
                      <a:pt x="30" y="133"/>
                      <a:pt x="66" y="133"/>
                    </a:cubicBezTo>
                    <a:cubicBezTo>
                      <a:pt x="103" y="133"/>
                      <a:pt x="133" y="103"/>
                      <a:pt x="133" y="66"/>
                    </a:cubicBezTo>
                    <a:cubicBezTo>
                      <a:pt x="133" y="29"/>
                      <a:pt x="103" y="0"/>
                      <a:pt x="66" y="0"/>
                    </a:cubicBezTo>
                    <a:close/>
                    <a:moveTo>
                      <a:pt x="66" y="104"/>
                    </a:moveTo>
                    <a:cubicBezTo>
                      <a:pt x="46" y="104"/>
                      <a:pt x="29" y="87"/>
                      <a:pt x="29" y="66"/>
                    </a:cubicBezTo>
                    <a:cubicBezTo>
                      <a:pt x="29" y="45"/>
                      <a:pt x="46" y="28"/>
                      <a:pt x="66" y="28"/>
                    </a:cubicBezTo>
                    <a:cubicBezTo>
                      <a:pt x="87" y="28"/>
                      <a:pt x="104" y="45"/>
                      <a:pt x="104" y="66"/>
                    </a:cubicBezTo>
                    <a:cubicBezTo>
                      <a:pt x="104" y="87"/>
                      <a:pt x="87" y="104"/>
                      <a:pt x="66" y="10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0" name="Rectangle 13">
                <a:extLst>
                  <a:ext uri="{FF2B5EF4-FFF2-40B4-BE49-F238E27FC236}">
                    <a16:creationId xmlns:a16="http://schemas.microsoft.com/office/drawing/2014/main" id="{2007D1C7-7523-4A31-ADEC-C269501B48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96551" y="2616200"/>
                <a:ext cx="101600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1" name="Rectangle 14">
                <a:extLst>
                  <a:ext uri="{FF2B5EF4-FFF2-40B4-BE49-F238E27FC236}">
                    <a16:creationId xmlns:a16="http://schemas.microsoft.com/office/drawing/2014/main" id="{94E68F04-85E2-4598-9232-DDE8288E2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45738" y="2616200"/>
                <a:ext cx="100013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2" name="Rectangle 15">
                <a:extLst>
                  <a:ext uri="{FF2B5EF4-FFF2-40B4-BE49-F238E27FC236}">
                    <a16:creationId xmlns:a16="http://schemas.microsoft.com/office/drawing/2014/main" id="{158488EE-DB14-4B3C-8F7B-03AC817C5B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45776" y="2616200"/>
                <a:ext cx="100013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3" name="Rectangle 16">
                <a:extLst>
                  <a:ext uri="{FF2B5EF4-FFF2-40B4-BE49-F238E27FC236}">
                    <a16:creationId xmlns:a16="http://schemas.microsoft.com/office/drawing/2014/main" id="{7DC093D1-A1F4-43DE-B702-BA46A0797C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71051" y="3024188"/>
                <a:ext cx="649288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4" name="Rectangle 17">
                <a:extLst>
                  <a:ext uri="{FF2B5EF4-FFF2-40B4-BE49-F238E27FC236}">
                    <a16:creationId xmlns:a16="http://schemas.microsoft.com/office/drawing/2014/main" id="{A8918DA1-10E1-4637-A0B0-C22FFF11EA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71051" y="3227388"/>
                <a:ext cx="449263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5" name="Rectangle 18">
                <a:extLst>
                  <a:ext uri="{FF2B5EF4-FFF2-40B4-BE49-F238E27FC236}">
                    <a16:creationId xmlns:a16="http://schemas.microsoft.com/office/drawing/2014/main" id="{8728B8A0-111F-45ED-8ABC-5D2187B486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96538" y="3024188"/>
                <a:ext cx="100013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8DAE843C-8569-45C5-8F63-E63BDB971F87}"/>
              </a:ext>
            </a:extLst>
          </p:cNvPr>
          <p:cNvGrpSpPr/>
          <p:nvPr/>
        </p:nvGrpSpPr>
        <p:grpSpPr>
          <a:xfrm>
            <a:off x="7110238" y="3871963"/>
            <a:ext cx="765248" cy="763992"/>
            <a:chOff x="8999649" y="2592030"/>
            <a:chExt cx="2185939" cy="2182350"/>
          </a:xfrm>
        </p:grpSpPr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5A3928B0-90DA-4004-BD1C-759B63CC7BEC}"/>
                </a:ext>
              </a:extLst>
            </p:cNvPr>
            <p:cNvSpPr/>
            <p:nvPr/>
          </p:nvSpPr>
          <p:spPr>
            <a:xfrm>
              <a:off x="8999649" y="2592030"/>
              <a:ext cx="2185939" cy="21823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9C1CD6E7-755D-4AEC-BE13-B3C304492C05}"/>
                </a:ext>
              </a:extLst>
            </p:cNvPr>
            <p:cNvGrpSpPr/>
            <p:nvPr/>
          </p:nvGrpSpPr>
          <p:grpSpPr>
            <a:xfrm>
              <a:off x="9685296" y="3131170"/>
              <a:ext cx="814644" cy="1082194"/>
              <a:chOff x="947738" y="2282825"/>
              <a:chExt cx="1725613" cy="2292351"/>
            </a:xfrm>
            <a:solidFill>
              <a:schemeClr val="bg1"/>
            </a:solidFill>
          </p:grpSpPr>
          <p:sp>
            <p:nvSpPr>
              <p:cNvPr id="169" name="Freeform 22">
                <a:extLst>
                  <a:ext uri="{FF2B5EF4-FFF2-40B4-BE49-F238E27FC236}">
                    <a16:creationId xmlns:a16="http://schemas.microsoft.com/office/drawing/2014/main" id="{22BD63CC-C86C-45BE-BB5E-F9CA1BAD2B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626" y="2971800"/>
                <a:ext cx="346075" cy="304800"/>
              </a:xfrm>
              <a:custGeom>
                <a:avLst/>
                <a:gdLst>
                  <a:gd name="T0" fmla="*/ 38 w 100"/>
                  <a:gd name="T1" fmla="*/ 87 h 87"/>
                  <a:gd name="T2" fmla="*/ 28 w 100"/>
                  <a:gd name="T3" fmla="*/ 82 h 87"/>
                  <a:gd name="T4" fmla="*/ 0 w 100"/>
                  <a:gd name="T5" fmla="*/ 54 h 87"/>
                  <a:gd name="T6" fmla="*/ 20 w 100"/>
                  <a:gd name="T7" fmla="*/ 33 h 87"/>
                  <a:gd name="T8" fmla="*/ 37 w 100"/>
                  <a:gd name="T9" fmla="*/ 50 h 87"/>
                  <a:gd name="T10" fmla="*/ 77 w 100"/>
                  <a:gd name="T11" fmla="*/ 0 h 87"/>
                  <a:gd name="T12" fmla="*/ 100 w 100"/>
                  <a:gd name="T13" fmla="*/ 18 h 87"/>
                  <a:gd name="T14" fmla="*/ 50 w 100"/>
                  <a:gd name="T15" fmla="*/ 81 h 87"/>
                  <a:gd name="T16" fmla="*/ 39 w 100"/>
                  <a:gd name="T17" fmla="*/ 87 h 87"/>
                  <a:gd name="T18" fmla="*/ 38 w 100"/>
                  <a:gd name="T1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87">
                    <a:moveTo>
                      <a:pt x="38" y="87"/>
                    </a:moveTo>
                    <a:cubicBezTo>
                      <a:pt x="34" y="87"/>
                      <a:pt x="31" y="85"/>
                      <a:pt x="28" y="8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7" y="84"/>
                      <a:pt x="43" y="86"/>
                      <a:pt x="39" y="87"/>
                    </a:cubicBezTo>
                    <a:cubicBezTo>
                      <a:pt x="39" y="87"/>
                      <a:pt x="38" y="87"/>
                      <a:pt x="38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0" name="Rectangle 23">
                <a:extLst>
                  <a:ext uri="{FF2B5EF4-FFF2-40B4-BE49-F238E27FC236}">
                    <a16:creationId xmlns:a16="http://schemas.microsoft.com/office/drawing/2014/main" id="{625C478F-98C4-4A8F-8783-096C9F47FB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451" y="3068638"/>
                <a:ext cx="471488" cy="1031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1" name="Rectangle 24">
                <a:extLst>
                  <a:ext uri="{FF2B5EF4-FFF2-40B4-BE49-F238E27FC236}">
                    <a16:creationId xmlns:a16="http://schemas.microsoft.com/office/drawing/2014/main" id="{BBF35C40-9BD1-4E25-AA9D-136B125B51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451" y="3514725"/>
                <a:ext cx="471488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2" name="Rectangle 25">
                <a:extLst>
                  <a:ext uri="{FF2B5EF4-FFF2-40B4-BE49-F238E27FC236}">
                    <a16:creationId xmlns:a16="http://schemas.microsoft.com/office/drawing/2014/main" id="{A7AFF0B1-7DED-4643-81BA-99996C1D20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451" y="3957638"/>
                <a:ext cx="471488" cy="1047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3" name="Freeform 26">
                <a:extLst>
                  <a:ext uri="{FF2B5EF4-FFF2-40B4-BE49-F238E27FC236}">
                    <a16:creationId xmlns:a16="http://schemas.microsoft.com/office/drawing/2014/main" id="{2BDC4930-98FE-4408-B642-2D9FFD505A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738" y="2389188"/>
                <a:ext cx="1725613" cy="2185988"/>
              </a:xfrm>
              <a:custGeom>
                <a:avLst/>
                <a:gdLst>
                  <a:gd name="T0" fmla="*/ 484 w 499"/>
                  <a:gd name="T1" fmla="*/ 623 h 623"/>
                  <a:gd name="T2" fmla="*/ 15 w 499"/>
                  <a:gd name="T3" fmla="*/ 623 h 623"/>
                  <a:gd name="T4" fmla="*/ 0 w 499"/>
                  <a:gd name="T5" fmla="*/ 608 h 623"/>
                  <a:gd name="T6" fmla="*/ 0 w 499"/>
                  <a:gd name="T7" fmla="*/ 14 h 623"/>
                  <a:gd name="T8" fmla="*/ 15 w 499"/>
                  <a:gd name="T9" fmla="*/ 0 h 623"/>
                  <a:gd name="T10" fmla="*/ 81 w 499"/>
                  <a:gd name="T11" fmla="*/ 0 h 623"/>
                  <a:gd name="T12" fmla="*/ 81 w 499"/>
                  <a:gd name="T13" fmla="*/ 29 h 623"/>
                  <a:gd name="T14" fmla="*/ 29 w 499"/>
                  <a:gd name="T15" fmla="*/ 29 h 623"/>
                  <a:gd name="T16" fmla="*/ 29 w 499"/>
                  <a:gd name="T17" fmla="*/ 593 h 623"/>
                  <a:gd name="T18" fmla="*/ 470 w 499"/>
                  <a:gd name="T19" fmla="*/ 593 h 623"/>
                  <a:gd name="T20" fmla="*/ 470 w 499"/>
                  <a:gd name="T21" fmla="*/ 29 h 623"/>
                  <a:gd name="T22" fmla="*/ 418 w 499"/>
                  <a:gd name="T23" fmla="*/ 29 h 623"/>
                  <a:gd name="T24" fmla="*/ 418 w 499"/>
                  <a:gd name="T25" fmla="*/ 0 h 623"/>
                  <a:gd name="T26" fmla="*/ 484 w 499"/>
                  <a:gd name="T27" fmla="*/ 0 h 623"/>
                  <a:gd name="T28" fmla="*/ 499 w 499"/>
                  <a:gd name="T29" fmla="*/ 14 h 623"/>
                  <a:gd name="T30" fmla="*/ 499 w 499"/>
                  <a:gd name="T31" fmla="*/ 608 h 623"/>
                  <a:gd name="T32" fmla="*/ 484 w 499"/>
                  <a:gd name="T33" fmla="*/ 623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9" h="623">
                    <a:moveTo>
                      <a:pt x="484" y="623"/>
                    </a:moveTo>
                    <a:cubicBezTo>
                      <a:pt x="15" y="623"/>
                      <a:pt x="15" y="623"/>
                      <a:pt x="15" y="623"/>
                    </a:cubicBezTo>
                    <a:cubicBezTo>
                      <a:pt x="7" y="623"/>
                      <a:pt x="0" y="616"/>
                      <a:pt x="0" y="60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7" y="0"/>
                      <a:pt x="1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29"/>
                      <a:pt x="81" y="29"/>
                      <a:pt x="81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593"/>
                      <a:pt x="29" y="593"/>
                      <a:pt x="29" y="593"/>
                    </a:cubicBezTo>
                    <a:cubicBezTo>
                      <a:pt x="470" y="593"/>
                      <a:pt x="470" y="593"/>
                      <a:pt x="470" y="593"/>
                    </a:cubicBezTo>
                    <a:cubicBezTo>
                      <a:pt x="470" y="29"/>
                      <a:pt x="470" y="29"/>
                      <a:pt x="470" y="29"/>
                    </a:cubicBezTo>
                    <a:cubicBezTo>
                      <a:pt x="418" y="29"/>
                      <a:pt x="418" y="29"/>
                      <a:pt x="418" y="29"/>
                    </a:cubicBezTo>
                    <a:cubicBezTo>
                      <a:pt x="418" y="0"/>
                      <a:pt x="418" y="0"/>
                      <a:pt x="418" y="0"/>
                    </a:cubicBezTo>
                    <a:cubicBezTo>
                      <a:pt x="484" y="0"/>
                      <a:pt x="484" y="0"/>
                      <a:pt x="484" y="0"/>
                    </a:cubicBezTo>
                    <a:cubicBezTo>
                      <a:pt x="492" y="0"/>
                      <a:pt x="499" y="6"/>
                      <a:pt x="499" y="14"/>
                    </a:cubicBezTo>
                    <a:cubicBezTo>
                      <a:pt x="499" y="608"/>
                      <a:pt x="499" y="608"/>
                      <a:pt x="499" y="608"/>
                    </a:cubicBezTo>
                    <a:cubicBezTo>
                      <a:pt x="499" y="616"/>
                      <a:pt x="492" y="623"/>
                      <a:pt x="484" y="6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4" name="Freeform 27">
                <a:extLst>
                  <a:ext uri="{FF2B5EF4-FFF2-40B4-BE49-F238E27FC236}">
                    <a16:creationId xmlns:a16="http://schemas.microsoft.com/office/drawing/2014/main" id="{462D8F63-3BC9-4ACC-B199-3167FC843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626" y="3413125"/>
                <a:ext cx="346075" cy="304800"/>
              </a:xfrm>
              <a:custGeom>
                <a:avLst/>
                <a:gdLst>
                  <a:gd name="T0" fmla="*/ 38 w 100"/>
                  <a:gd name="T1" fmla="*/ 87 h 87"/>
                  <a:gd name="T2" fmla="*/ 28 w 100"/>
                  <a:gd name="T3" fmla="*/ 82 h 87"/>
                  <a:gd name="T4" fmla="*/ 0 w 100"/>
                  <a:gd name="T5" fmla="*/ 54 h 87"/>
                  <a:gd name="T6" fmla="*/ 20 w 100"/>
                  <a:gd name="T7" fmla="*/ 33 h 87"/>
                  <a:gd name="T8" fmla="*/ 37 w 100"/>
                  <a:gd name="T9" fmla="*/ 50 h 87"/>
                  <a:gd name="T10" fmla="*/ 77 w 100"/>
                  <a:gd name="T11" fmla="*/ 0 h 87"/>
                  <a:gd name="T12" fmla="*/ 100 w 100"/>
                  <a:gd name="T13" fmla="*/ 18 h 87"/>
                  <a:gd name="T14" fmla="*/ 50 w 100"/>
                  <a:gd name="T15" fmla="*/ 81 h 87"/>
                  <a:gd name="T16" fmla="*/ 39 w 100"/>
                  <a:gd name="T17" fmla="*/ 87 h 87"/>
                  <a:gd name="T18" fmla="*/ 38 w 100"/>
                  <a:gd name="T1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87">
                    <a:moveTo>
                      <a:pt x="38" y="87"/>
                    </a:moveTo>
                    <a:cubicBezTo>
                      <a:pt x="34" y="87"/>
                      <a:pt x="31" y="85"/>
                      <a:pt x="28" y="8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7" y="84"/>
                      <a:pt x="43" y="86"/>
                      <a:pt x="39" y="87"/>
                    </a:cubicBezTo>
                    <a:cubicBezTo>
                      <a:pt x="39" y="87"/>
                      <a:pt x="38" y="87"/>
                      <a:pt x="38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5" name="Freeform 28">
                <a:extLst>
                  <a:ext uri="{FF2B5EF4-FFF2-40B4-BE49-F238E27FC236}">
                    <a16:creationId xmlns:a16="http://schemas.microsoft.com/office/drawing/2014/main" id="{3407CB1B-B39C-4221-A472-6D1E89B4C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626" y="3859213"/>
                <a:ext cx="346075" cy="304800"/>
              </a:xfrm>
              <a:custGeom>
                <a:avLst/>
                <a:gdLst>
                  <a:gd name="T0" fmla="*/ 38 w 100"/>
                  <a:gd name="T1" fmla="*/ 87 h 87"/>
                  <a:gd name="T2" fmla="*/ 28 w 100"/>
                  <a:gd name="T3" fmla="*/ 82 h 87"/>
                  <a:gd name="T4" fmla="*/ 0 w 100"/>
                  <a:gd name="T5" fmla="*/ 54 h 87"/>
                  <a:gd name="T6" fmla="*/ 20 w 100"/>
                  <a:gd name="T7" fmla="*/ 34 h 87"/>
                  <a:gd name="T8" fmla="*/ 37 w 100"/>
                  <a:gd name="T9" fmla="*/ 50 h 87"/>
                  <a:gd name="T10" fmla="*/ 77 w 100"/>
                  <a:gd name="T11" fmla="*/ 0 h 87"/>
                  <a:gd name="T12" fmla="*/ 100 w 100"/>
                  <a:gd name="T13" fmla="*/ 18 h 87"/>
                  <a:gd name="T14" fmla="*/ 50 w 100"/>
                  <a:gd name="T15" fmla="*/ 81 h 87"/>
                  <a:gd name="T16" fmla="*/ 39 w 100"/>
                  <a:gd name="T17" fmla="*/ 87 h 87"/>
                  <a:gd name="T18" fmla="*/ 38 w 100"/>
                  <a:gd name="T1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87">
                    <a:moveTo>
                      <a:pt x="38" y="87"/>
                    </a:moveTo>
                    <a:cubicBezTo>
                      <a:pt x="34" y="87"/>
                      <a:pt x="31" y="85"/>
                      <a:pt x="28" y="8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7" y="84"/>
                      <a:pt x="43" y="86"/>
                      <a:pt x="39" y="87"/>
                    </a:cubicBezTo>
                    <a:cubicBezTo>
                      <a:pt x="39" y="87"/>
                      <a:pt x="38" y="87"/>
                      <a:pt x="38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6" name="Freeform 29">
                <a:extLst>
                  <a:ext uri="{FF2B5EF4-FFF2-40B4-BE49-F238E27FC236}">
                    <a16:creationId xmlns:a16="http://schemas.microsoft.com/office/drawing/2014/main" id="{29334610-DFBA-485D-87E4-38D9CB4E89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6838" y="2282825"/>
                <a:ext cx="889000" cy="446088"/>
              </a:xfrm>
              <a:custGeom>
                <a:avLst/>
                <a:gdLst>
                  <a:gd name="T0" fmla="*/ 243 w 257"/>
                  <a:gd name="T1" fmla="*/ 0 h 127"/>
                  <a:gd name="T2" fmla="*/ 14 w 257"/>
                  <a:gd name="T3" fmla="*/ 0 h 127"/>
                  <a:gd name="T4" fmla="*/ 0 w 257"/>
                  <a:gd name="T5" fmla="*/ 15 h 127"/>
                  <a:gd name="T6" fmla="*/ 0 w 257"/>
                  <a:gd name="T7" fmla="*/ 65 h 127"/>
                  <a:gd name="T8" fmla="*/ 61 w 257"/>
                  <a:gd name="T9" fmla="*/ 127 h 127"/>
                  <a:gd name="T10" fmla="*/ 196 w 257"/>
                  <a:gd name="T11" fmla="*/ 127 h 127"/>
                  <a:gd name="T12" fmla="*/ 257 w 257"/>
                  <a:gd name="T13" fmla="*/ 65 h 127"/>
                  <a:gd name="T14" fmla="*/ 257 w 257"/>
                  <a:gd name="T15" fmla="*/ 15 h 127"/>
                  <a:gd name="T16" fmla="*/ 243 w 257"/>
                  <a:gd name="T17" fmla="*/ 0 h 127"/>
                  <a:gd name="T18" fmla="*/ 228 w 257"/>
                  <a:gd name="T19" fmla="*/ 65 h 127"/>
                  <a:gd name="T20" fmla="*/ 196 w 257"/>
                  <a:gd name="T21" fmla="*/ 98 h 127"/>
                  <a:gd name="T22" fmla="*/ 61 w 257"/>
                  <a:gd name="T23" fmla="*/ 98 h 127"/>
                  <a:gd name="T24" fmla="*/ 29 w 257"/>
                  <a:gd name="T25" fmla="*/ 65 h 127"/>
                  <a:gd name="T26" fmla="*/ 29 w 257"/>
                  <a:gd name="T27" fmla="*/ 30 h 127"/>
                  <a:gd name="T28" fmla="*/ 228 w 257"/>
                  <a:gd name="T29" fmla="*/ 30 h 127"/>
                  <a:gd name="T30" fmla="*/ 228 w 257"/>
                  <a:gd name="T31" fmla="*/ 6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7" h="127">
                    <a:moveTo>
                      <a:pt x="243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7"/>
                      <a:pt x="0" y="1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99"/>
                      <a:pt x="27" y="127"/>
                      <a:pt x="61" y="127"/>
                    </a:cubicBezTo>
                    <a:cubicBezTo>
                      <a:pt x="196" y="127"/>
                      <a:pt x="196" y="127"/>
                      <a:pt x="196" y="127"/>
                    </a:cubicBezTo>
                    <a:cubicBezTo>
                      <a:pt x="230" y="127"/>
                      <a:pt x="257" y="99"/>
                      <a:pt x="257" y="65"/>
                    </a:cubicBezTo>
                    <a:cubicBezTo>
                      <a:pt x="257" y="15"/>
                      <a:pt x="257" y="15"/>
                      <a:pt x="257" y="15"/>
                    </a:cubicBezTo>
                    <a:cubicBezTo>
                      <a:pt x="257" y="7"/>
                      <a:pt x="251" y="0"/>
                      <a:pt x="243" y="0"/>
                    </a:cubicBezTo>
                    <a:close/>
                    <a:moveTo>
                      <a:pt x="228" y="65"/>
                    </a:moveTo>
                    <a:cubicBezTo>
                      <a:pt x="228" y="83"/>
                      <a:pt x="213" y="98"/>
                      <a:pt x="196" y="98"/>
                    </a:cubicBezTo>
                    <a:cubicBezTo>
                      <a:pt x="61" y="98"/>
                      <a:pt x="61" y="98"/>
                      <a:pt x="61" y="98"/>
                    </a:cubicBezTo>
                    <a:cubicBezTo>
                      <a:pt x="44" y="98"/>
                      <a:pt x="29" y="83"/>
                      <a:pt x="29" y="65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28" y="30"/>
                      <a:pt x="228" y="30"/>
                      <a:pt x="228" y="30"/>
                    </a:cubicBezTo>
                    <a:lnTo>
                      <a:pt x="228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sp>
        <p:nvSpPr>
          <p:cNvPr id="133" name="Arrow: Right 132">
            <a:extLst>
              <a:ext uri="{FF2B5EF4-FFF2-40B4-BE49-F238E27FC236}">
                <a16:creationId xmlns:a16="http://schemas.microsoft.com/office/drawing/2014/main" id="{65E3E362-82B8-4431-8B94-F5D64C3384E3}"/>
              </a:ext>
            </a:extLst>
          </p:cNvPr>
          <p:cNvSpPr/>
          <p:nvPr/>
        </p:nvSpPr>
        <p:spPr>
          <a:xfrm>
            <a:off x="2535741" y="2280601"/>
            <a:ext cx="1224919" cy="900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96B9F7E-1B0D-4E1C-A213-11A48AECC667}"/>
              </a:ext>
            </a:extLst>
          </p:cNvPr>
          <p:cNvGrpSpPr/>
          <p:nvPr/>
        </p:nvGrpSpPr>
        <p:grpSpPr>
          <a:xfrm>
            <a:off x="714375" y="1795617"/>
            <a:ext cx="1873529" cy="1870453"/>
            <a:chOff x="1006413" y="2592030"/>
            <a:chExt cx="2185939" cy="2182350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2B05EE33-ED35-4D2B-B183-CCA1EA3F7839}"/>
                </a:ext>
              </a:extLst>
            </p:cNvPr>
            <p:cNvSpPr/>
            <p:nvPr/>
          </p:nvSpPr>
          <p:spPr>
            <a:xfrm>
              <a:off x="1006413" y="2592030"/>
              <a:ext cx="2185939" cy="218235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8ED0D60A-55E6-495C-8B02-29342CF333BA}"/>
                </a:ext>
              </a:extLst>
            </p:cNvPr>
            <p:cNvGrpSpPr/>
            <p:nvPr/>
          </p:nvGrpSpPr>
          <p:grpSpPr>
            <a:xfrm>
              <a:off x="1533553" y="3096696"/>
              <a:ext cx="1131658" cy="1151142"/>
              <a:chOff x="6100763" y="2209800"/>
              <a:chExt cx="2397125" cy="2438401"/>
            </a:xfrm>
            <a:solidFill>
              <a:schemeClr val="bg1"/>
            </a:solidFill>
          </p:grpSpPr>
          <p:sp>
            <p:nvSpPr>
              <p:cNvPr id="106" name="Freeform 5">
                <a:extLst>
                  <a:ext uri="{FF2B5EF4-FFF2-40B4-BE49-F238E27FC236}">
                    <a16:creationId xmlns:a16="http://schemas.microsoft.com/office/drawing/2014/main" id="{A3F01F37-681B-45AA-B388-67E957393A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99388" y="2209800"/>
                <a:ext cx="698500" cy="2438400"/>
              </a:xfrm>
              <a:custGeom>
                <a:avLst/>
                <a:gdLst>
                  <a:gd name="T0" fmla="*/ 0 w 440"/>
                  <a:gd name="T1" fmla="*/ 0 h 1536"/>
                  <a:gd name="T2" fmla="*/ 0 w 440"/>
                  <a:gd name="T3" fmla="*/ 1536 h 1536"/>
                  <a:gd name="T4" fmla="*/ 440 w 440"/>
                  <a:gd name="T5" fmla="*/ 1536 h 1536"/>
                  <a:gd name="T6" fmla="*/ 440 w 440"/>
                  <a:gd name="T7" fmla="*/ 0 h 1536"/>
                  <a:gd name="T8" fmla="*/ 0 w 440"/>
                  <a:gd name="T9" fmla="*/ 0 h 1536"/>
                  <a:gd name="T10" fmla="*/ 63 w 440"/>
                  <a:gd name="T11" fmla="*/ 1472 h 1536"/>
                  <a:gd name="T12" fmla="*/ 63 w 440"/>
                  <a:gd name="T13" fmla="*/ 66 h 1536"/>
                  <a:gd name="T14" fmla="*/ 379 w 440"/>
                  <a:gd name="T15" fmla="*/ 66 h 1536"/>
                  <a:gd name="T16" fmla="*/ 379 w 440"/>
                  <a:gd name="T17" fmla="*/ 161 h 1536"/>
                  <a:gd name="T18" fmla="*/ 285 w 440"/>
                  <a:gd name="T19" fmla="*/ 161 h 1536"/>
                  <a:gd name="T20" fmla="*/ 285 w 440"/>
                  <a:gd name="T21" fmla="*/ 225 h 1536"/>
                  <a:gd name="T22" fmla="*/ 379 w 440"/>
                  <a:gd name="T23" fmla="*/ 225 h 1536"/>
                  <a:gd name="T24" fmla="*/ 379 w 440"/>
                  <a:gd name="T25" fmla="*/ 354 h 1536"/>
                  <a:gd name="T26" fmla="*/ 285 w 440"/>
                  <a:gd name="T27" fmla="*/ 354 h 1536"/>
                  <a:gd name="T28" fmla="*/ 285 w 440"/>
                  <a:gd name="T29" fmla="*/ 418 h 1536"/>
                  <a:gd name="T30" fmla="*/ 379 w 440"/>
                  <a:gd name="T31" fmla="*/ 418 h 1536"/>
                  <a:gd name="T32" fmla="*/ 379 w 440"/>
                  <a:gd name="T33" fmla="*/ 546 h 1536"/>
                  <a:gd name="T34" fmla="*/ 285 w 440"/>
                  <a:gd name="T35" fmla="*/ 546 h 1536"/>
                  <a:gd name="T36" fmla="*/ 285 w 440"/>
                  <a:gd name="T37" fmla="*/ 608 h 1536"/>
                  <a:gd name="T38" fmla="*/ 379 w 440"/>
                  <a:gd name="T39" fmla="*/ 608 h 1536"/>
                  <a:gd name="T40" fmla="*/ 379 w 440"/>
                  <a:gd name="T41" fmla="*/ 736 h 1536"/>
                  <a:gd name="T42" fmla="*/ 285 w 440"/>
                  <a:gd name="T43" fmla="*/ 736 h 1536"/>
                  <a:gd name="T44" fmla="*/ 285 w 440"/>
                  <a:gd name="T45" fmla="*/ 800 h 1536"/>
                  <a:gd name="T46" fmla="*/ 379 w 440"/>
                  <a:gd name="T47" fmla="*/ 800 h 1536"/>
                  <a:gd name="T48" fmla="*/ 379 w 440"/>
                  <a:gd name="T49" fmla="*/ 928 h 1536"/>
                  <a:gd name="T50" fmla="*/ 285 w 440"/>
                  <a:gd name="T51" fmla="*/ 928 h 1536"/>
                  <a:gd name="T52" fmla="*/ 285 w 440"/>
                  <a:gd name="T53" fmla="*/ 992 h 1536"/>
                  <a:gd name="T54" fmla="*/ 379 w 440"/>
                  <a:gd name="T55" fmla="*/ 992 h 1536"/>
                  <a:gd name="T56" fmla="*/ 379 w 440"/>
                  <a:gd name="T57" fmla="*/ 1120 h 1536"/>
                  <a:gd name="T58" fmla="*/ 285 w 440"/>
                  <a:gd name="T59" fmla="*/ 1120 h 1536"/>
                  <a:gd name="T60" fmla="*/ 285 w 440"/>
                  <a:gd name="T61" fmla="*/ 1185 h 1536"/>
                  <a:gd name="T62" fmla="*/ 379 w 440"/>
                  <a:gd name="T63" fmla="*/ 1185 h 1536"/>
                  <a:gd name="T64" fmla="*/ 379 w 440"/>
                  <a:gd name="T65" fmla="*/ 1313 h 1536"/>
                  <a:gd name="T66" fmla="*/ 285 w 440"/>
                  <a:gd name="T67" fmla="*/ 1313 h 1536"/>
                  <a:gd name="T68" fmla="*/ 285 w 440"/>
                  <a:gd name="T69" fmla="*/ 1377 h 1536"/>
                  <a:gd name="T70" fmla="*/ 379 w 440"/>
                  <a:gd name="T71" fmla="*/ 1377 h 1536"/>
                  <a:gd name="T72" fmla="*/ 379 w 440"/>
                  <a:gd name="T73" fmla="*/ 1472 h 1536"/>
                  <a:gd name="T74" fmla="*/ 63 w 440"/>
                  <a:gd name="T75" fmla="*/ 1472 h 1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40" h="1536">
                    <a:moveTo>
                      <a:pt x="0" y="0"/>
                    </a:moveTo>
                    <a:lnTo>
                      <a:pt x="0" y="1536"/>
                    </a:lnTo>
                    <a:lnTo>
                      <a:pt x="440" y="1536"/>
                    </a:lnTo>
                    <a:lnTo>
                      <a:pt x="440" y="0"/>
                    </a:lnTo>
                    <a:lnTo>
                      <a:pt x="0" y="0"/>
                    </a:lnTo>
                    <a:close/>
                    <a:moveTo>
                      <a:pt x="63" y="1472"/>
                    </a:moveTo>
                    <a:lnTo>
                      <a:pt x="63" y="66"/>
                    </a:lnTo>
                    <a:lnTo>
                      <a:pt x="379" y="66"/>
                    </a:lnTo>
                    <a:lnTo>
                      <a:pt x="379" y="161"/>
                    </a:lnTo>
                    <a:lnTo>
                      <a:pt x="285" y="161"/>
                    </a:lnTo>
                    <a:lnTo>
                      <a:pt x="285" y="225"/>
                    </a:lnTo>
                    <a:lnTo>
                      <a:pt x="379" y="225"/>
                    </a:lnTo>
                    <a:lnTo>
                      <a:pt x="379" y="354"/>
                    </a:lnTo>
                    <a:lnTo>
                      <a:pt x="285" y="354"/>
                    </a:lnTo>
                    <a:lnTo>
                      <a:pt x="285" y="418"/>
                    </a:lnTo>
                    <a:lnTo>
                      <a:pt x="379" y="418"/>
                    </a:lnTo>
                    <a:lnTo>
                      <a:pt x="379" y="546"/>
                    </a:lnTo>
                    <a:lnTo>
                      <a:pt x="285" y="546"/>
                    </a:lnTo>
                    <a:lnTo>
                      <a:pt x="285" y="608"/>
                    </a:lnTo>
                    <a:lnTo>
                      <a:pt x="379" y="608"/>
                    </a:lnTo>
                    <a:lnTo>
                      <a:pt x="379" y="736"/>
                    </a:lnTo>
                    <a:lnTo>
                      <a:pt x="285" y="736"/>
                    </a:lnTo>
                    <a:lnTo>
                      <a:pt x="285" y="800"/>
                    </a:lnTo>
                    <a:lnTo>
                      <a:pt x="379" y="800"/>
                    </a:lnTo>
                    <a:lnTo>
                      <a:pt x="379" y="928"/>
                    </a:lnTo>
                    <a:lnTo>
                      <a:pt x="285" y="928"/>
                    </a:lnTo>
                    <a:lnTo>
                      <a:pt x="285" y="992"/>
                    </a:lnTo>
                    <a:lnTo>
                      <a:pt x="379" y="992"/>
                    </a:lnTo>
                    <a:lnTo>
                      <a:pt x="379" y="1120"/>
                    </a:lnTo>
                    <a:lnTo>
                      <a:pt x="285" y="1120"/>
                    </a:lnTo>
                    <a:lnTo>
                      <a:pt x="285" y="1185"/>
                    </a:lnTo>
                    <a:lnTo>
                      <a:pt x="379" y="1185"/>
                    </a:lnTo>
                    <a:lnTo>
                      <a:pt x="379" y="1313"/>
                    </a:lnTo>
                    <a:lnTo>
                      <a:pt x="285" y="1313"/>
                    </a:lnTo>
                    <a:lnTo>
                      <a:pt x="285" y="1377"/>
                    </a:lnTo>
                    <a:lnTo>
                      <a:pt x="379" y="1377"/>
                    </a:lnTo>
                    <a:lnTo>
                      <a:pt x="379" y="1472"/>
                    </a:lnTo>
                    <a:lnTo>
                      <a:pt x="63" y="14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7" name="Freeform 6">
                <a:extLst>
                  <a:ext uri="{FF2B5EF4-FFF2-40B4-BE49-F238E27FC236}">
                    <a16:creationId xmlns:a16="http://schemas.microsoft.com/office/drawing/2014/main" id="{44138AA1-6D11-4D0F-BCCE-435D447187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00863" y="2566988"/>
                <a:ext cx="300038" cy="2081213"/>
              </a:xfrm>
              <a:custGeom>
                <a:avLst/>
                <a:gdLst>
                  <a:gd name="T0" fmla="*/ 126 w 189"/>
                  <a:gd name="T1" fmla="*/ 0 h 1311"/>
                  <a:gd name="T2" fmla="*/ 63 w 189"/>
                  <a:gd name="T3" fmla="*/ 0 h 1311"/>
                  <a:gd name="T4" fmla="*/ 63 w 189"/>
                  <a:gd name="T5" fmla="*/ 87 h 1311"/>
                  <a:gd name="T6" fmla="*/ 0 w 189"/>
                  <a:gd name="T7" fmla="*/ 182 h 1311"/>
                  <a:gd name="T8" fmla="*/ 0 w 189"/>
                  <a:gd name="T9" fmla="*/ 1311 h 1311"/>
                  <a:gd name="T10" fmla="*/ 189 w 189"/>
                  <a:gd name="T11" fmla="*/ 1311 h 1311"/>
                  <a:gd name="T12" fmla="*/ 189 w 189"/>
                  <a:gd name="T13" fmla="*/ 182 h 1311"/>
                  <a:gd name="T14" fmla="*/ 126 w 189"/>
                  <a:gd name="T15" fmla="*/ 87 h 1311"/>
                  <a:gd name="T16" fmla="*/ 126 w 189"/>
                  <a:gd name="T17" fmla="*/ 0 h 1311"/>
                  <a:gd name="T18" fmla="*/ 63 w 189"/>
                  <a:gd name="T19" fmla="*/ 1247 h 1311"/>
                  <a:gd name="T20" fmla="*/ 63 w 189"/>
                  <a:gd name="T21" fmla="*/ 1183 h 1311"/>
                  <a:gd name="T22" fmla="*/ 126 w 189"/>
                  <a:gd name="T23" fmla="*/ 1183 h 1311"/>
                  <a:gd name="T24" fmla="*/ 126 w 189"/>
                  <a:gd name="T25" fmla="*/ 1247 h 1311"/>
                  <a:gd name="T26" fmla="*/ 63 w 189"/>
                  <a:gd name="T27" fmla="*/ 1247 h 1311"/>
                  <a:gd name="T28" fmla="*/ 126 w 189"/>
                  <a:gd name="T29" fmla="*/ 1119 h 1311"/>
                  <a:gd name="T30" fmla="*/ 63 w 189"/>
                  <a:gd name="T31" fmla="*/ 1119 h 1311"/>
                  <a:gd name="T32" fmla="*/ 63 w 189"/>
                  <a:gd name="T33" fmla="*/ 201 h 1311"/>
                  <a:gd name="T34" fmla="*/ 93 w 189"/>
                  <a:gd name="T35" fmla="*/ 153 h 1311"/>
                  <a:gd name="T36" fmla="*/ 126 w 189"/>
                  <a:gd name="T37" fmla="*/ 201 h 1311"/>
                  <a:gd name="T38" fmla="*/ 126 w 189"/>
                  <a:gd name="T39" fmla="*/ 1119 h 1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9" h="1311">
                    <a:moveTo>
                      <a:pt x="126" y="0"/>
                    </a:moveTo>
                    <a:lnTo>
                      <a:pt x="63" y="0"/>
                    </a:lnTo>
                    <a:lnTo>
                      <a:pt x="63" y="87"/>
                    </a:lnTo>
                    <a:lnTo>
                      <a:pt x="0" y="182"/>
                    </a:lnTo>
                    <a:lnTo>
                      <a:pt x="0" y="1311"/>
                    </a:lnTo>
                    <a:lnTo>
                      <a:pt x="189" y="1311"/>
                    </a:lnTo>
                    <a:lnTo>
                      <a:pt x="189" y="182"/>
                    </a:lnTo>
                    <a:lnTo>
                      <a:pt x="126" y="87"/>
                    </a:lnTo>
                    <a:lnTo>
                      <a:pt x="126" y="0"/>
                    </a:lnTo>
                    <a:close/>
                    <a:moveTo>
                      <a:pt x="63" y="1247"/>
                    </a:moveTo>
                    <a:lnTo>
                      <a:pt x="63" y="1183"/>
                    </a:lnTo>
                    <a:lnTo>
                      <a:pt x="126" y="1183"/>
                    </a:lnTo>
                    <a:lnTo>
                      <a:pt x="126" y="1247"/>
                    </a:lnTo>
                    <a:lnTo>
                      <a:pt x="63" y="1247"/>
                    </a:lnTo>
                    <a:close/>
                    <a:moveTo>
                      <a:pt x="126" y="1119"/>
                    </a:moveTo>
                    <a:lnTo>
                      <a:pt x="63" y="1119"/>
                    </a:lnTo>
                    <a:lnTo>
                      <a:pt x="63" y="201"/>
                    </a:lnTo>
                    <a:lnTo>
                      <a:pt x="93" y="153"/>
                    </a:lnTo>
                    <a:lnTo>
                      <a:pt x="126" y="201"/>
                    </a:lnTo>
                    <a:lnTo>
                      <a:pt x="126" y="11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8" name="Rectangle 7">
                <a:extLst>
                  <a:ext uri="{FF2B5EF4-FFF2-40B4-BE49-F238E27FC236}">
                    <a16:creationId xmlns:a16="http://schemas.microsoft.com/office/drawing/2014/main" id="{B3B99F57-5A7D-40DE-A5FC-3F29EFF011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50113" y="4346575"/>
                <a:ext cx="496888" cy="984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9" name="Freeform 8">
                <a:extLst>
                  <a:ext uri="{FF2B5EF4-FFF2-40B4-BE49-F238E27FC236}">
                    <a16:creationId xmlns:a16="http://schemas.microsoft.com/office/drawing/2014/main" id="{877F9136-8AAE-4C2D-AA61-E5663C71E8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00763" y="2212975"/>
                <a:ext cx="1646238" cy="2232025"/>
              </a:xfrm>
              <a:custGeom>
                <a:avLst/>
                <a:gdLst>
                  <a:gd name="T0" fmla="*/ 115 w 476"/>
                  <a:gd name="T1" fmla="*/ 564 h 636"/>
                  <a:gd name="T2" fmla="*/ 144 w 476"/>
                  <a:gd name="T3" fmla="*/ 86 h 636"/>
                  <a:gd name="T4" fmla="*/ 476 w 476"/>
                  <a:gd name="T5" fmla="*/ 58 h 636"/>
                  <a:gd name="T6" fmla="*/ 72 w 476"/>
                  <a:gd name="T7" fmla="*/ 0 h 636"/>
                  <a:gd name="T8" fmla="*/ 0 w 476"/>
                  <a:gd name="T9" fmla="*/ 564 h 636"/>
                  <a:gd name="T10" fmla="*/ 217 w 476"/>
                  <a:gd name="T11" fmla="*/ 636 h 636"/>
                  <a:gd name="T12" fmla="*/ 72 w 476"/>
                  <a:gd name="T13" fmla="*/ 608 h 636"/>
                  <a:gd name="T14" fmla="*/ 72 w 476"/>
                  <a:gd name="T15" fmla="*/ 520 h 636"/>
                  <a:gd name="T16" fmla="*/ 35 w 476"/>
                  <a:gd name="T17" fmla="*/ 502 h 636"/>
                  <a:gd name="T18" fmla="*/ 32 w 476"/>
                  <a:gd name="T19" fmla="*/ 504 h 636"/>
                  <a:gd name="T20" fmla="*/ 29 w 476"/>
                  <a:gd name="T21" fmla="*/ 506 h 636"/>
                  <a:gd name="T22" fmla="*/ 72 w 476"/>
                  <a:gd name="T23" fmla="*/ 29 h 636"/>
                  <a:gd name="T24" fmla="*/ 115 w 476"/>
                  <a:gd name="T25" fmla="*/ 506 h 636"/>
                  <a:gd name="T26" fmla="*/ 112 w 476"/>
                  <a:gd name="T27" fmla="*/ 504 h 636"/>
                  <a:gd name="T28" fmla="*/ 109 w 476"/>
                  <a:gd name="T29" fmla="*/ 502 h 636"/>
                  <a:gd name="T30" fmla="*/ 106 w 476"/>
                  <a:gd name="T31" fmla="*/ 500 h 636"/>
                  <a:gd name="T32" fmla="*/ 100 w 476"/>
                  <a:gd name="T33" fmla="*/ 497 h 636"/>
                  <a:gd name="T34" fmla="*/ 96 w 476"/>
                  <a:gd name="T35" fmla="*/ 496 h 636"/>
                  <a:gd name="T36" fmla="*/ 93 w 476"/>
                  <a:gd name="T37" fmla="*/ 495 h 636"/>
                  <a:gd name="T38" fmla="*/ 90 w 476"/>
                  <a:gd name="T39" fmla="*/ 494 h 636"/>
                  <a:gd name="T40" fmla="*/ 86 w 476"/>
                  <a:gd name="T41" fmla="*/ 493 h 636"/>
                  <a:gd name="T42" fmla="*/ 82 w 476"/>
                  <a:gd name="T43" fmla="*/ 492 h 636"/>
                  <a:gd name="T44" fmla="*/ 79 w 476"/>
                  <a:gd name="T45" fmla="*/ 492 h 636"/>
                  <a:gd name="T46" fmla="*/ 75 w 476"/>
                  <a:gd name="T47" fmla="*/ 492 h 636"/>
                  <a:gd name="T48" fmla="*/ 68 w 476"/>
                  <a:gd name="T49" fmla="*/ 492 h 636"/>
                  <a:gd name="T50" fmla="*/ 65 w 476"/>
                  <a:gd name="T51" fmla="*/ 492 h 636"/>
                  <a:gd name="T52" fmla="*/ 62 w 476"/>
                  <a:gd name="T53" fmla="*/ 492 h 636"/>
                  <a:gd name="T54" fmla="*/ 58 w 476"/>
                  <a:gd name="T55" fmla="*/ 493 h 636"/>
                  <a:gd name="T56" fmla="*/ 54 w 476"/>
                  <a:gd name="T57" fmla="*/ 494 h 636"/>
                  <a:gd name="T58" fmla="*/ 51 w 476"/>
                  <a:gd name="T59" fmla="*/ 495 h 636"/>
                  <a:gd name="T60" fmla="*/ 48 w 476"/>
                  <a:gd name="T61" fmla="*/ 496 h 636"/>
                  <a:gd name="T62" fmla="*/ 44 w 476"/>
                  <a:gd name="T63" fmla="*/ 497 h 636"/>
                  <a:gd name="T64" fmla="*/ 38 w 476"/>
                  <a:gd name="T65" fmla="*/ 50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76" h="636">
                    <a:moveTo>
                      <a:pt x="72" y="520"/>
                    </a:moveTo>
                    <a:cubicBezTo>
                      <a:pt x="96" y="520"/>
                      <a:pt x="115" y="540"/>
                      <a:pt x="115" y="564"/>
                    </a:cubicBezTo>
                    <a:cubicBezTo>
                      <a:pt x="144" y="564"/>
                      <a:pt x="144" y="564"/>
                      <a:pt x="144" y="564"/>
                    </a:cubicBezTo>
                    <a:cubicBezTo>
                      <a:pt x="144" y="86"/>
                      <a:pt x="144" y="86"/>
                      <a:pt x="144" y="86"/>
                    </a:cubicBezTo>
                    <a:cubicBezTo>
                      <a:pt x="476" y="86"/>
                      <a:pt x="476" y="86"/>
                      <a:pt x="476" y="86"/>
                    </a:cubicBezTo>
                    <a:cubicBezTo>
                      <a:pt x="476" y="58"/>
                      <a:pt x="476" y="58"/>
                      <a:pt x="476" y="58"/>
                    </a:cubicBezTo>
                    <a:cubicBezTo>
                      <a:pt x="143" y="58"/>
                      <a:pt x="143" y="58"/>
                      <a:pt x="143" y="58"/>
                    </a:cubicBezTo>
                    <a:cubicBezTo>
                      <a:pt x="136" y="25"/>
                      <a:pt x="107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564"/>
                      <a:pt x="0" y="564"/>
                      <a:pt x="0" y="564"/>
                    </a:cubicBezTo>
                    <a:cubicBezTo>
                      <a:pt x="0" y="604"/>
                      <a:pt x="32" y="636"/>
                      <a:pt x="72" y="636"/>
                    </a:cubicBezTo>
                    <a:cubicBezTo>
                      <a:pt x="217" y="636"/>
                      <a:pt x="217" y="636"/>
                      <a:pt x="217" y="636"/>
                    </a:cubicBezTo>
                    <a:cubicBezTo>
                      <a:pt x="217" y="608"/>
                      <a:pt x="217" y="608"/>
                      <a:pt x="217" y="608"/>
                    </a:cubicBezTo>
                    <a:cubicBezTo>
                      <a:pt x="72" y="608"/>
                      <a:pt x="72" y="608"/>
                      <a:pt x="72" y="608"/>
                    </a:cubicBezTo>
                    <a:cubicBezTo>
                      <a:pt x="48" y="608"/>
                      <a:pt x="29" y="588"/>
                      <a:pt x="29" y="564"/>
                    </a:cubicBezTo>
                    <a:cubicBezTo>
                      <a:pt x="29" y="540"/>
                      <a:pt x="48" y="520"/>
                      <a:pt x="72" y="520"/>
                    </a:cubicBezTo>
                    <a:close/>
                    <a:moveTo>
                      <a:pt x="37" y="500"/>
                    </a:moveTo>
                    <a:cubicBezTo>
                      <a:pt x="36" y="501"/>
                      <a:pt x="36" y="501"/>
                      <a:pt x="35" y="502"/>
                    </a:cubicBezTo>
                    <a:cubicBezTo>
                      <a:pt x="35" y="502"/>
                      <a:pt x="34" y="502"/>
                      <a:pt x="34" y="502"/>
                    </a:cubicBezTo>
                    <a:cubicBezTo>
                      <a:pt x="33" y="503"/>
                      <a:pt x="33" y="503"/>
                      <a:pt x="32" y="504"/>
                    </a:cubicBezTo>
                    <a:cubicBezTo>
                      <a:pt x="32" y="504"/>
                      <a:pt x="32" y="504"/>
                      <a:pt x="31" y="504"/>
                    </a:cubicBezTo>
                    <a:cubicBezTo>
                      <a:pt x="30" y="505"/>
                      <a:pt x="29" y="505"/>
                      <a:pt x="29" y="506"/>
                    </a:cubicBezTo>
                    <a:cubicBezTo>
                      <a:pt x="29" y="72"/>
                      <a:pt x="29" y="72"/>
                      <a:pt x="29" y="72"/>
                    </a:cubicBezTo>
                    <a:cubicBezTo>
                      <a:pt x="29" y="48"/>
                      <a:pt x="48" y="29"/>
                      <a:pt x="72" y="29"/>
                    </a:cubicBezTo>
                    <a:cubicBezTo>
                      <a:pt x="96" y="29"/>
                      <a:pt x="115" y="48"/>
                      <a:pt x="115" y="72"/>
                    </a:cubicBezTo>
                    <a:cubicBezTo>
                      <a:pt x="115" y="506"/>
                      <a:pt x="115" y="506"/>
                      <a:pt x="115" y="506"/>
                    </a:cubicBezTo>
                    <a:cubicBezTo>
                      <a:pt x="114" y="505"/>
                      <a:pt x="113" y="505"/>
                      <a:pt x="112" y="504"/>
                    </a:cubicBezTo>
                    <a:cubicBezTo>
                      <a:pt x="112" y="504"/>
                      <a:pt x="112" y="504"/>
                      <a:pt x="112" y="504"/>
                    </a:cubicBezTo>
                    <a:cubicBezTo>
                      <a:pt x="111" y="503"/>
                      <a:pt x="110" y="503"/>
                      <a:pt x="110" y="502"/>
                    </a:cubicBezTo>
                    <a:cubicBezTo>
                      <a:pt x="109" y="502"/>
                      <a:pt x="109" y="502"/>
                      <a:pt x="109" y="502"/>
                    </a:cubicBezTo>
                    <a:cubicBezTo>
                      <a:pt x="108" y="501"/>
                      <a:pt x="108" y="501"/>
                      <a:pt x="107" y="500"/>
                    </a:cubicBezTo>
                    <a:cubicBezTo>
                      <a:pt x="107" y="500"/>
                      <a:pt x="106" y="500"/>
                      <a:pt x="106" y="500"/>
                    </a:cubicBezTo>
                    <a:cubicBezTo>
                      <a:pt x="104" y="499"/>
                      <a:pt x="102" y="498"/>
                      <a:pt x="100" y="497"/>
                    </a:cubicBezTo>
                    <a:cubicBezTo>
                      <a:pt x="100" y="497"/>
                      <a:pt x="100" y="497"/>
                      <a:pt x="100" y="497"/>
                    </a:cubicBezTo>
                    <a:cubicBezTo>
                      <a:pt x="99" y="497"/>
                      <a:pt x="98" y="496"/>
                      <a:pt x="97" y="496"/>
                    </a:cubicBezTo>
                    <a:cubicBezTo>
                      <a:pt x="97" y="496"/>
                      <a:pt x="97" y="496"/>
                      <a:pt x="96" y="496"/>
                    </a:cubicBezTo>
                    <a:cubicBezTo>
                      <a:pt x="95" y="495"/>
                      <a:pt x="95" y="495"/>
                      <a:pt x="94" y="495"/>
                    </a:cubicBezTo>
                    <a:cubicBezTo>
                      <a:pt x="94" y="495"/>
                      <a:pt x="93" y="495"/>
                      <a:pt x="93" y="495"/>
                    </a:cubicBezTo>
                    <a:cubicBezTo>
                      <a:pt x="92" y="494"/>
                      <a:pt x="91" y="494"/>
                      <a:pt x="91" y="494"/>
                    </a:cubicBezTo>
                    <a:cubicBezTo>
                      <a:pt x="90" y="494"/>
                      <a:pt x="90" y="494"/>
                      <a:pt x="90" y="494"/>
                    </a:cubicBezTo>
                    <a:cubicBezTo>
                      <a:pt x="89" y="493"/>
                      <a:pt x="88" y="493"/>
                      <a:pt x="87" y="493"/>
                    </a:cubicBezTo>
                    <a:cubicBezTo>
                      <a:pt x="86" y="493"/>
                      <a:pt x="86" y="493"/>
                      <a:pt x="86" y="493"/>
                    </a:cubicBezTo>
                    <a:cubicBezTo>
                      <a:pt x="85" y="493"/>
                      <a:pt x="84" y="492"/>
                      <a:pt x="83" y="492"/>
                    </a:cubicBezTo>
                    <a:cubicBezTo>
                      <a:pt x="83" y="492"/>
                      <a:pt x="83" y="492"/>
                      <a:pt x="82" y="492"/>
                    </a:cubicBezTo>
                    <a:cubicBezTo>
                      <a:pt x="81" y="492"/>
                      <a:pt x="81" y="492"/>
                      <a:pt x="80" y="492"/>
                    </a:cubicBezTo>
                    <a:cubicBezTo>
                      <a:pt x="80" y="492"/>
                      <a:pt x="79" y="492"/>
                      <a:pt x="79" y="492"/>
                    </a:cubicBezTo>
                    <a:cubicBezTo>
                      <a:pt x="78" y="492"/>
                      <a:pt x="77" y="492"/>
                      <a:pt x="76" y="492"/>
                    </a:cubicBezTo>
                    <a:cubicBezTo>
                      <a:pt x="76" y="492"/>
                      <a:pt x="76" y="492"/>
                      <a:pt x="75" y="492"/>
                    </a:cubicBezTo>
                    <a:cubicBezTo>
                      <a:pt x="74" y="491"/>
                      <a:pt x="73" y="491"/>
                      <a:pt x="72" y="491"/>
                    </a:cubicBezTo>
                    <a:cubicBezTo>
                      <a:pt x="71" y="491"/>
                      <a:pt x="70" y="491"/>
                      <a:pt x="68" y="492"/>
                    </a:cubicBezTo>
                    <a:cubicBezTo>
                      <a:pt x="68" y="492"/>
                      <a:pt x="68" y="492"/>
                      <a:pt x="67" y="492"/>
                    </a:cubicBezTo>
                    <a:cubicBezTo>
                      <a:pt x="67" y="492"/>
                      <a:pt x="66" y="492"/>
                      <a:pt x="65" y="492"/>
                    </a:cubicBezTo>
                    <a:cubicBezTo>
                      <a:pt x="65" y="492"/>
                      <a:pt x="64" y="492"/>
                      <a:pt x="64" y="492"/>
                    </a:cubicBezTo>
                    <a:cubicBezTo>
                      <a:pt x="63" y="492"/>
                      <a:pt x="62" y="492"/>
                      <a:pt x="62" y="492"/>
                    </a:cubicBezTo>
                    <a:cubicBezTo>
                      <a:pt x="61" y="492"/>
                      <a:pt x="61" y="492"/>
                      <a:pt x="61" y="492"/>
                    </a:cubicBezTo>
                    <a:cubicBezTo>
                      <a:pt x="60" y="492"/>
                      <a:pt x="59" y="493"/>
                      <a:pt x="58" y="493"/>
                    </a:cubicBezTo>
                    <a:cubicBezTo>
                      <a:pt x="58" y="493"/>
                      <a:pt x="57" y="493"/>
                      <a:pt x="57" y="493"/>
                    </a:cubicBezTo>
                    <a:cubicBezTo>
                      <a:pt x="56" y="493"/>
                      <a:pt x="55" y="493"/>
                      <a:pt x="54" y="494"/>
                    </a:cubicBezTo>
                    <a:cubicBezTo>
                      <a:pt x="54" y="494"/>
                      <a:pt x="54" y="494"/>
                      <a:pt x="53" y="494"/>
                    </a:cubicBezTo>
                    <a:cubicBezTo>
                      <a:pt x="52" y="494"/>
                      <a:pt x="52" y="494"/>
                      <a:pt x="51" y="495"/>
                    </a:cubicBezTo>
                    <a:cubicBezTo>
                      <a:pt x="50" y="495"/>
                      <a:pt x="50" y="495"/>
                      <a:pt x="50" y="495"/>
                    </a:cubicBezTo>
                    <a:cubicBezTo>
                      <a:pt x="49" y="495"/>
                      <a:pt x="48" y="495"/>
                      <a:pt x="48" y="496"/>
                    </a:cubicBezTo>
                    <a:cubicBezTo>
                      <a:pt x="47" y="496"/>
                      <a:pt x="47" y="496"/>
                      <a:pt x="47" y="496"/>
                    </a:cubicBezTo>
                    <a:cubicBezTo>
                      <a:pt x="46" y="496"/>
                      <a:pt x="45" y="497"/>
                      <a:pt x="44" y="497"/>
                    </a:cubicBezTo>
                    <a:cubicBezTo>
                      <a:pt x="44" y="497"/>
                      <a:pt x="44" y="497"/>
                      <a:pt x="44" y="497"/>
                    </a:cubicBezTo>
                    <a:cubicBezTo>
                      <a:pt x="42" y="498"/>
                      <a:pt x="40" y="499"/>
                      <a:pt x="38" y="500"/>
                    </a:cubicBezTo>
                    <a:cubicBezTo>
                      <a:pt x="37" y="500"/>
                      <a:pt x="37" y="500"/>
                      <a:pt x="37" y="5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53867B3D-CA15-1E4F-A36A-CB3D07932021}"/>
              </a:ext>
            </a:extLst>
          </p:cNvPr>
          <p:cNvSpPr/>
          <p:nvPr/>
        </p:nvSpPr>
        <p:spPr>
          <a:xfrm>
            <a:off x="7004056" y="4664555"/>
            <a:ext cx="1010592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 dirty="0">
                <a:latin typeface="Century Gothic" panose="020B0502020202020204" pitchFamily="34" charset="0"/>
                <a:sym typeface="Wingdings" pitchFamily="2" charset="2"/>
              </a:rPr>
              <a:t>Developer Checklist</a:t>
            </a:r>
            <a:endParaRPr lang="en-US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250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D4964F6-367C-407B-B2CE-541943564325}"/>
              </a:ext>
            </a:extLst>
          </p:cNvPr>
          <p:cNvCxnSpPr/>
          <p:nvPr/>
        </p:nvCxnSpPr>
        <p:spPr>
          <a:xfrm>
            <a:off x="4572000" y="3533811"/>
            <a:ext cx="0" cy="385200"/>
          </a:xfrm>
          <a:prstGeom prst="line">
            <a:avLst/>
          </a:prstGeom>
          <a:ln w="412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D7DFA1-C2D2-46E7-B5BA-D2A0CF67C3CC}"/>
              </a:ext>
            </a:extLst>
          </p:cNvPr>
          <p:cNvCxnSpPr/>
          <p:nvPr/>
        </p:nvCxnSpPr>
        <p:spPr>
          <a:xfrm>
            <a:off x="7492861" y="3533811"/>
            <a:ext cx="0" cy="385200"/>
          </a:xfrm>
          <a:prstGeom prst="line">
            <a:avLst/>
          </a:prstGeom>
          <a:ln w="412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9838D5F-6D3F-4BC1-9EE9-71B84A7BB931}"/>
              </a:ext>
            </a:extLst>
          </p:cNvPr>
          <p:cNvGrpSpPr/>
          <p:nvPr/>
        </p:nvGrpSpPr>
        <p:grpSpPr>
          <a:xfrm>
            <a:off x="6556096" y="1795617"/>
            <a:ext cx="1873529" cy="1870453"/>
            <a:chOff x="6335237" y="2592030"/>
            <a:chExt cx="2185939" cy="218235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CB32F74-ED01-4F62-8477-196ECDA8F068}"/>
                </a:ext>
              </a:extLst>
            </p:cNvPr>
            <p:cNvSpPr/>
            <p:nvPr/>
          </p:nvSpPr>
          <p:spPr>
            <a:xfrm>
              <a:off x="6335237" y="2592030"/>
              <a:ext cx="2185939" cy="218235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A5A753A-4140-4361-BC27-180618FC864D}"/>
                </a:ext>
              </a:extLst>
            </p:cNvPr>
            <p:cNvGrpSpPr/>
            <p:nvPr/>
          </p:nvGrpSpPr>
          <p:grpSpPr>
            <a:xfrm>
              <a:off x="6980790" y="3096696"/>
              <a:ext cx="894834" cy="1151142"/>
              <a:chOff x="3606801" y="2209800"/>
              <a:chExt cx="1895475" cy="2438400"/>
            </a:xfrm>
            <a:solidFill>
              <a:schemeClr val="bg1"/>
            </a:solidFill>
          </p:grpSpPr>
          <p:sp>
            <p:nvSpPr>
              <p:cNvPr id="51" name="Freeform 19">
                <a:extLst>
                  <a:ext uri="{FF2B5EF4-FFF2-40B4-BE49-F238E27FC236}">
                    <a16:creationId xmlns:a16="http://schemas.microsoft.com/office/drawing/2014/main" id="{973A89ED-0A09-4AB9-87CD-E66013CC98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06801" y="3227388"/>
                <a:ext cx="501650" cy="1316038"/>
              </a:xfrm>
              <a:custGeom>
                <a:avLst/>
                <a:gdLst>
                  <a:gd name="T0" fmla="*/ 0 w 316"/>
                  <a:gd name="T1" fmla="*/ 829 h 829"/>
                  <a:gd name="T2" fmla="*/ 316 w 316"/>
                  <a:gd name="T3" fmla="*/ 829 h 829"/>
                  <a:gd name="T4" fmla="*/ 316 w 316"/>
                  <a:gd name="T5" fmla="*/ 0 h 829"/>
                  <a:gd name="T6" fmla="*/ 0 w 316"/>
                  <a:gd name="T7" fmla="*/ 0 h 829"/>
                  <a:gd name="T8" fmla="*/ 0 w 316"/>
                  <a:gd name="T9" fmla="*/ 829 h 829"/>
                  <a:gd name="T10" fmla="*/ 64 w 316"/>
                  <a:gd name="T11" fmla="*/ 64 h 829"/>
                  <a:gd name="T12" fmla="*/ 253 w 316"/>
                  <a:gd name="T13" fmla="*/ 64 h 829"/>
                  <a:gd name="T14" fmla="*/ 253 w 316"/>
                  <a:gd name="T15" fmla="*/ 767 h 829"/>
                  <a:gd name="T16" fmla="*/ 64 w 316"/>
                  <a:gd name="T17" fmla="*/ 767 h 829"/>
                  <a:gd name="T18" fmla="*/ 64 w 316"/>
                  <a:gd name="T19" fmla="*/ 64 h 8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6" h="829">
                    <a:moveTo>
                      <a:pt x="0" y="829"/>
                    </a:moveTo>
                    <a:lnTo>
                      <a:pt x="316" y="829"/>
                    </a:lnTo>
                    <a:lnTo>
                      <a:pt x="316" y="0"/>
                    </a:lnTo>
                    <a:lnTo>
                      <a:pt x="0" y="0"/>
                    </a:lnTo>
                    <a:lnTo>
                      <a:pt x="0" y="829"/>
                    </a:lnTo>
                    <a:close/>
                    <a:moveTo>
                      <a:pt x="64" y="64"/>
                    </a:moveTo>
                    <a:lnTo>
                      <a:pt x="253" y="64"/>
                    </a:lnTo>
                    <a:lnTo>
                      <a:pt x="253" y="767"/>
                    </a:lnTo>
                    <a:lnTo>
                      <a:pt x="64" y="767"/>
                    </a:lnTo>
                    <a:lnTo>
                      <a:pt x="64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2" name="Freeform 20">
                <a:extLst>
                  <a:ext uri="{FF2B5EF4-FFF2-40B4-BE49-F238E27FC236}">
                    <a16:creationId xmlns:a16="http://schemas.microsoft.com/office/drawing/2014/main" id="{B8C6FEA7-BA3D-482D-96BD-BB5CADB0D4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51313" y="2209800"/>
                <a:ext cx="1350963" cy="2438400"/>
              </a:xfrm>
              <a:custGeom>
                <a:avLst/>
                <a:gdLst>
                  <a:gd name="T0" fmla="*/ 352 w 391"/>
                  <a:gd name="T1" fmla="*/ 351 h 695"/>
                  <a:gd name="T2" fmla="*/ 304 w 391"/>
                  <a:gd name="T3" fmla="*/ 261 h 695"/>
                  <a:gd name="T4" fmla="*/ 362 w 391"/>
                  <a:gd name="T5" fmla="*/ 151 h 695"/>
                  <a:gd name="T6" fmla="*/ 313 w 391"/>
                  <a:gd name="T7" fmla="*/ 0 h 695"/>
                  <a:gd name="T8" fmla="*/ 275 w 391"/>
                  <a:gd name="T9" fmla="*/ 99 h 695"/>
                  <a:gd name="T10" fmla="*/ 203 w 391"/>
                  <a:gd name="T11" fmla="*/ 134 h 695"/>
                  <a:gd name="T12" fmla="*/ 188 w 391"/>
                  <a:gd name="T13" fmla="*/ 0 h 695"/>
                  <a:gd name="T14" fmla="*/ 102 w 391"/>
                  <a:gd name="T15" fmla="*/ 68 h 695"/>
                  <a:gd name="T16" fmla="*/ 159 w 391"/>
                  <a:gd name="T17" fmla="*/ 209 h 695"/>
                  <a:gd name="T18" fmla="*/ 156 w 391"/>
                  <a:gd name="T19" fmla="*/ 232 h 695"/>
                  <a:gd name="T20" fmla="*/ 50 w 391"/>
                  <a:gd name="T21" fmla="*/ 307 h 695"/>
                  <a:gd name="T22" fmla="*/ 0 w 391"/>
                  <a:gd name="T23" fmla="*/ 319 h 695"/>
                  <a:gd name="T24" fmla="*/ 21 w 391"/>
                  <a:gd name="T25" fmla="*/ 347 h 695"/>
                  <a:gd name="T26" fmla="*/ 127 w 391"/>
                  <a:gd name="T27" fmla="*/ 272 h 695"/>
                  <a:gd name="T28" fmla="*/ 215 w 391"/>
                  <a:gd name="T29" fmla="*/ 283 h 695"/>
                  <a:gd name="T30" fmla="*/ 261 w 391"/>
                  <a:gd name="T31" fmla="*/ 544 h 695"/>
                  <a:gd name="T32" fmla="*/ 209 w 391"/>
                  <a:gd name="T33" fmla="*/ 511 h 695"/>
                  <a:gd name="T34" fmla="*/ 160 w 391"/>
                  <a:gd name="T35" fmla="*/ 394 h 695"/>
                  <a:gd name="T36" fmla="*/ 77 w 391"/>
                  <a:gd name="T37" fmla="*/ 466 h 695"/>
                  <a:gd name="T38" fmla="*/ 170 w 391"/>
                  <a:gd name="T39" fmla="*/ 457 h 695"/>
                  <a:gd name="T40" fmla="*/ 217 w 391"/>
                  <a:gd name="T41" fmla="*/ 569 h 695"/>
                  <a:gd name="T42" fmla="*/ 256 w 391"/>
                  <a:gd name="T43" fmla="*/ 637 h 695"/>
                  <a:gd name="T44" fmla="*/ 243 w 391"/>
                  <a:gd name="T45" fmla="*/ 666 h 695"/>
                  <a:gd name="T46" fmla="*/ 188 w 391"/>
                  <a:gd name="T47" fmla="*/ 634 h 695"/>
                  <a:gd name="T48" fmla="*/ 159 w 391"/>
                  <a:gd name="T49" fmla="*/ 571 h 695"/>
                  <a:gd name="T50" fmla="*/ 108 w 391"/>
                  <a:gd name="T51" fmla="*/ 608 h 695"/>
                  <a:gd name="T52" fmla="*/ 38 w 391"/>
                  <a:gd name="T53" fmla="*/ 579 h 695"/>
                  <a:gd name="T54" fmla="*/ 0 w 391"/>
                  <a:gd name="T55" fmla="*/ 608 h 695"/>
                  <a:gd name="T56" fmla="*/ 62 w 391"/>
                  <a:gd name="T57" fmla="*/ 618 h 695"/>
                  <a:gd name="T58" fmla="*/ 160 w 391"/>
                  <a:gd name="T59" fmla="*/ 637 h 695"/>
                  <a:gd name="T60" fmla="*/ 243 w 391"/>
                  <a:gd name="T61" fmla="*/ 695 h 695"/>
                  <a:gd name="T62" fmla="*/ 304 w 391"/>
                  <a:gd name="T63" fmla="*/ 629 h 695"/>
                  <a:gd name="T64" fmla="*/ 323 w 391"/>
                  <a:gd name="T65" fmla="*/ 547 h 695"/>
                  <a:gd name="T66" fmla="*/ 352 w 391"/>
                  <a:gd name="T67" fmla="*/ 460 h 695"/>
                  <a:gd name="T68" fmla="*/ 333 w 391"/>
                  <a:gd name="T69" fmla="*/ 319 h 695"/>
                  <a:gd name="T70" fmla="*/ 289 w 391"/>
                  <a:gd name="T71" fmla="*/ 347 h 695"/>
                  <a:gd name="T72" fmla="*/ 281 w 391"/>
                  <a:gd name="T73" fmla="*/ 290 h 695"/>
                  <a:gd name="T74" fmla="*/ 333 w 391"/>
                  <a:gd name="T75" fmla="*/ 319 h 695"/>
                  <a:gd name="T76" fmla="*/ 197 w 391"/>
                  <a:gd name="T77" fmla="*/ 242 h 695"/>
                  <a:gd name="T78" fmla="*/ 188 w 391"/>
                  <a:gd name="T79" fmla="*/ 197 h 695"/>
                  <a:gd name="T80" fmla="*/ 131 w 391"/>
                  <a:gd name="T81" fmla="*/ 78 h 695"/>
                  <a:gd name="T82" fmla="*/ 159 w 391"/>
                  <a:gd name="T83" fmla="*/ 102 h 695"/>
                  <a:gd name="T84" fmla="*/ 239 w 391"/>
                  <a:gd name="T85" fmla="*/ 174 h 695"/>
                  <a:gd name="T86" fmla="*/ 304 w 391"/>
                  <a:gd name="T87" fmla="*/ 37 h 695"/>
                  <a:gd name="T88" fmla="*/ 333 w 391"/>
                  <a:gd name="T89" fmla="*/ 139 h 695"/>
                  <a:gd name="T90" fmla="*/ 275 w 391"/>
                  <a:gd name="T91" fmla="*/ 261 h 695"/>
                  <a:gd name="T92" fmla="*/ 228 w 391"/>
                  <a:gd name="T93" fmla="*/ 257 h 695"/>
                  <a:gd name="T94" fmla="*/ 256 w 391"/>
                  <a:gd name="T95" fmla="*/ 608 h 695"/>
                  <a:gd name="T96" fmla="*/ 246 w 391"/>
                  <a:gd name="T97" fmla="*/ 578 h 695"/>
                  <a:gd name="T98" fmla="*/ 288 w 391"/>
                  <a:gd name="T99" fmla="*/ 553 h 695"/>
                  <a:gd name="T100" fmla="*/ 275 w 391"/>
                  <a:gd name="T101" fmla="*/ 608 h 695"/>
                  <a:gd name="T102" fmla="*/ 290 w 391"/>
                  <a:gd name="T103" fmla="*/ 521 h 695"/>
                  <a:gd name="T104" fmla="*/ 304 w 391"/>
                  <a:gd name="T105" fmla="*/ 463 h 695"/>
                  <a:gd name="T106" fmla="*/ 304 w 391"/>
                  <a:gd name="T107" fmla="*/ 521 h 695"/>
                  <a:gd name="T108" fmla="*/ 304 w 391"/>
                  <a:gd name="T109" fmla="*/ 434 h 695"/>
                  <a:gd name="T110" fmla="*/ 290 w 391"/>
                  <a:gd name="T111" fmla="*/ 376 h 695"/>
                  <a:gd name="T112" fmla="*/ 333 w 391"/>
                  <a:gd name="T113" fmla="*/ 376 h 695"/>
                  <a:gd name="T114" fmla="*/ 333 w 391"/>
                  <a:gd name="T115" fmla="*/ 434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91" h="695">
                    <a:moveTo>
                      <a:pt x="391" y="405"/>
                    </a:moveTo>
                    <a:cubicBezTo>
                      <a:pt x="391" y="380"/>
                      <a:pt x="375" y="359"/>
                      <a:pt x="352" y="351"/>
                    </a:cubicBezTo>
                    <a:cubicBezTo>
                      <a:pt x="358" y="342"/>
                      <a:pt x="362" y="330"/>
                      <a:pt x="362" y="319"/>
                    </a:cubicBezTo>
                    <a:cubicBezTo>
                      <a:pt x="362" y="287"/>
                      <a:pt x="336" y="261"/>
                      <a:pt x="304" y="261"/>
                    </a:cubicBezTo>
                    <a:cubicBezTo>
                      <a:pt x="304" y="209"/>
                      <a:pt x="304" y="209"/>
                      <a:pt x="304" y="209"/>
                    </a:cubicBezTo>
                    <a:cubicBezTo>
                      <a:pt x="362" y="151"/>
                      <a:pt x="362" y="151"/>
                      <a:pt x="362" y="151"/>
                    </a:cubicBezTo>
                    <a:cubicBezTo>
                      <a:pt x="362" y="68"/>
                      <a:pt x="362" y="68"/>
                      <a:pt x="362" y="68"/>
                    </a:cubicBezTo>
                    <a:cubicBezTo>
                      <a:pt x="313" y="0"/>
                      <a:pt x="313" y="0"/>
                      <a:pt x="313" y="0"/>
                    </a:cubicBezTo>
                    <a:cubicBezTo>
                      <a:pt x="275" y="0"/>
                      <a:pt x="275" y="0"/>
                      <a:pt x="275" y="0"/>
                    </a:cubicBezTo>
                    <a:cubicBezTo>
                      <a:pt x="275" y="99"/>
                      <a:pt x="275" y="99"/>
                      <a:pt x="275" y="99"/>
                    </a:cubicBezTo>
                    <a:cubicBezTo>
                      <a:pt x="275" y="123"/>
                      <a:pt x="258" y="143"/>
                      <a:pt x="236" y="145"/>
                    </a:cubicBezTo>
                    <a:cubicBezTo>
                      <a:pt x="224" y="146"/>
                      <a:pt x="212" y="142"/>
                      <a:pt x="203" y="134"/>
                    </a:cubicBezTo>
                    <a:cubicBezTo>
                      <a:pt x="194" y="125"/>
                      <a:pt x="188" y="114"/>
                      <a:pt x="188" y="102"/>
                    </a:cubicBezTo>
                    <a:cubicBezTo>
                      <a:pt x="188" y="0"/>
                      <a:pt x="188" y="0"/>
                      <a:pt x="188" y="0"/>
                    </a:cubicBezTo>
                    <a:cubicBezTo>
                      <a:pt x="154" y="0"/>
                      <a:pt x="154" y="0"/>
                      <a:pt x="154" y="0"/>
                    </a:cubicBezTo>
                    <a:cubicBezTo>
                      <a:pt x="102" y="68"/>
                      <a:pt x="102" y="68"/>
                      <a:pt x="102" y="68"/>
                    </a:cubicBezTo>
                    <a:cubicBezTo>
                      <a:pt x="102" y="151"/>
                      <a:pt x="102" y="151"/>
                      <a:pt x="102" y="151"/>
                    </a:cubicBezTo>
                    <a:cubicBezTo>
                      <a:pt x="159" y="209"/>
                      <a:pt x="159" y="209"/>
                      <a:pt x="159" y="209"/>
                    </a:cubicBezTo>
                    <a:cubicBezTo>
                      <a:pt x="159" y="232"/>
                      <a:pt x="159" y="232"/>
                      <a:pt x="159" y="232"/>
                    </a:cubicBezTo>
                    <a:cubicBezTo>
                      <a:pt x="158" y="232"/>
                      <a:pt x="157" y="232"/>
                      <a:pt x="156" y="232"/>
                    </a:cubicBezTo>
                    <a:cubicBezTo>
                      <a:pt x="137" y="232"/>
                      <a:pt x="120" y="239"/>
                      <a:pt x="106" y="252"/>
                    </a:cubicBezTo>
                    <a:cubicBezTo>
                      <a:pt x="50" y="307"/>
                      <a:pt x="50" y="307"/>
                      <a:pt x="50" y="307"/>
                    </a:cubicBezTo>
                    <a:cubicBezTo>
                      <a:pt x="42" y="314"/>
                      <a:pt x="32" y="319"/>
                      <a:pt x="21" y="319"/>
                    </a:cubicBezTo>
                    <a:cubicBezTo>
                      <a:pt x="0" y="319"/>
                      <a:pt x="0" y="319"/>
                      <a:pt x="0" y="319"/>
                    </a:cubicBezTo>
                    <a:cubicBezTo>
                      <a:pt x="0" y="347"/>
                      <a:pt x="0" y="347"/>
                      <a:pt x="0" y="347"/>
                    </a:cubicBezTo>
                    <a:cubicBezTo>
                      <a:pt x="21" y="347"/>
                      <a:pt x="21" y="347"/>
                      <a:pt x="21" y="347"/>
                    </a:cubicBezTo>
                    <a:cubicBezTo>
                      <a:pt x="39" y="347"/>
                      <a:pt x="57" y="340"/>
                      <a:pt x="70" y="327"/>
                    </a:cubicBezTo>
                    <a:cubicBezTo>
                      <a:pt x="127" y="272"/>
                      <a:pt x="127" y="272"/>
                      <a:pt x="127" y="272"/>
                    </a:cubicBezTo>
                    <a:cubicBezTo>
                      <a:pt x="141" y="258"/>
                      <a:pt x="165" y="258"/>
                      <a:pt x="184" y="267"/>
                    </a:cubicBezTo>
                    <a:cubicBezTo>
                      <a:pt x="215" y="283"/>
                      <a:pt x="215" y="283"/>
                      <a:pt x="215" y="283"/>
                    </a:cubicBezTo>
                    <a:cubicBezTo>
                      <a:pt x="243" y="298"/>
                      <a:pt x="261" y="326"/>
                      <a:pt x="261" y="358"/>
                    </a:cubicBezTo>
                    <a:cubicBezTo>
                      <a:pt x="261" y="544"/>
                      <a:pt x="261" y="544"/>
                      <a:pt x="261" y="544"/>
                    </a:cubicBezTo>
                    <a:cubicBezTo>
                      <a:pt x="261" y="547"/>
                      <a:pt x="258" y="550"/>
                      <a:pt x="255" y="550"/>
                    </a:cubicBezTo>
                    <a:cubicBezTo>
                      <a:pt x="232" y="550"/>
                      <a:pt x="212" y="534"/>
                      <a:pt x="209" y="511"/>
                    </a:cubicBezTo>
                    <a:cubicBezTo>
                      <a:pt x="188" y="390"/>
                      <a:pt x="188" y="390"/>
                      <a:pt x="188" y="390"/>
                    </a:cubicBezTo>
                    <a:cubicBezTo>
                      <a:pt x="160" y="394"/>
                      <a:pt x="160" y="394"/>
                      <a:pt x="160" y="394"/>
                    </a:cubicBezTo>
                    <a:cubicBezTo>
                      <a:pt x="163" y="414"/>
                      <a:pt x="163" y="414"/>
                      <a:pt x="163" y="414"/>
                    </a:cubicBezTo>
                    <a:cubicBezTo>
                      <a:pt x="159" y="426"/>
                      <a:pt x="139" y="466"/>
                      <a:pt x="77" y="466"/>
                    </a:cubicBezTo>
                    <a:cubicBezTo>
                      <a:pt x="77" y="495"/>
                      <a:pt x="77" y="495"/>
                      <a:pt x="77" y="495"/>
                    </a:cubicBezTo>
                    <a:cubicBezTo>
                      <a:pt x="122" y="495"/>
                      <a:pt x="152" y="477"/>
                      <a:pt x="170" y="457"/>
                    </a:cubicBezTo>
                    <a:cubicBezTo>
                      <a:pt x="180" y="516"/>
                      <a:pt x="180" y="516"/>
                      <a:pt x="180" y="516"/>
                    </a:cubicBezTo>
                    <a:cubicBezTo>
                      <a:pt x="184" y="539"/>
                      <a:pt x="198" y="558"/>
                      <a:pt x="217" y="569"/>
                    </a:cubicBezTo>
                    <a:cubicBezTo>
                      <a:pt x="217" y="598"/>
                      <a:pt x="217" y="598"/>
                      <a:pt x="217" y="598"/>
                    </a:cubicBezTo>
                    <a:cubicBezTo>
                      <a:pt x="217" y="620"/>
                      <a:pt x="235" y="637"/>
                      <a:pt x="256" y="637"/>
                    </a:cubicBezTo>
                    <a:cubicBezTo>
                      <a:pt x="275" y="637"/>
                      <a:pt x="275" y="637"/>
                      <a:pt x="275" y="637"/>
                    </a:cubicBezTo>
                    <a:cubicBezTo>
                      <a:pt x="274" y="653"/>
                      <a:pt x="260" y="666"/>
                      <a:pt x="243" y="666"/>
                    </a:cubicBezTo>
                    <a:cubicBezTo>
                      <a:pt x="220" y="666"/>
                      <a:pt x="220" y="666"/>
                      <a:pt x="220" y="666"/>
                    </a:cubicBezTo>
                    <a:cubicBezTo>
                      <a:pt x="203" y="666"/>
                      <a:pt x="188" y="651"/>
                      <a:pt x="188" y="634"/>
                    </a:cubicBezTo>
                    <a:cubicBezTo>
                      <a:pt x="188" y="571"/>
                      <a:pt x="188" y="571"/>
                      <a:pt x="188" y="571"/>
                    </a:cubicBezTo>
                    <a:cubicBezTo>
                      <a:pt x="159" y="571"/>
                      <a:pt x="159" y="571"/>
                      <a:pt x="159" y="571"/>
                    </a:cubicBezTo>
                    <a:cubicBezTo>
                      <a:pt x="159" y="608"/>
                      <a:pt x="159" y="608"/>
                      <a:pt x="159" y="608"/>
                    </a:cubicBezTo>
                    <a:cubicBezTo>
                      <a:pt x="108" y="608"/>
                      <a:pt x="108" y="608"/>
                      <a:pt x="108" y="608"/>
                    </a:cubicBezTo>
                    <a:cubicBezTo>
                      <a:pt x="98" y="608"/>
                      <a:pt x="90" y="604"/>
                      <a:pt x="83" y="598"/>
                    </a:cubicBezTo>
                    <a:cubicBezTo>
                      <a:pt x="71" y="586"/>
                      <a:pt x="55" y="579"/>
                      <a:pt x="38" y="579"/>
                    </a:cubicBezTo>
                    <a:cubicBezTo>
                      <a:pt x="0" y="579"/>
                      <a:pt x="0" y="579"/>
                      <a:pt x="0" y="579"/>
                    </a:cubicBezTo>
                    <a:cubicBezTo>
                      <a:pt x="0" y="608"/>
                      <a:pt x="0" y="608"/>
                      <a:pt x="0" y="608"/>
                    </a:cubicBezTo>
                    <a:cubicBezTo>
                      <a:pt x="38" y="608"/>
                      <a:pt x="38" y="608"/>
                      <a:pt x="38" y="608"/>
                    </a:cubicBezTo>
                    <a:cubicBezTo>
                      <a:pt x="47" y="608"/>
                      <a:pt x="56" y="611"/>
                      <a:pt x="62" y="618"/>
                    </a:cubicBezTo>
                    <a:cubicBezTo>
                      <a:pt x="75" y="630"/>
                      <a:pt x="91" y="637"/>
                      <a:pt x="108" y="637"/>
                    </a:cubicBezTo>
                    <a:cubicBezTo>
                      <a:pt x="160" y="637"/>
                      <a:pt x="160" y="637"/>
                      <a:pt x="160" y="637"/>
                    </a:cubicBezTo>
                    <a:cubicBezTo>
                      <a:pt x="161" y="669"/>
                      <a:pt x="188" y="695"/>
                      <a:pt x="220" y="695"/>
                    </a:cubicBezTo>
                    <a:cubicBezTo>
                      <a:pt x="243" y="695"/>
                      <a:pt x="243" y="695"/>
                      <a:pt x="243" y="695"/>
                    </a:cubicBezTo>
                    <a:cubicBezTo>
                      <a:pt x="277" y="695"/>
                      <a:pt x="304" y="667"/>
                      <a:pt x="304" y="634"/>
                    </a:cubicBezTo>
                    <a:cubicBezTo>
                      <a:pt x="304" y="629"/>
                      <a:pt x="304" y="629"/>
                      <a:pt x="304" y="629"/>
                    </a:cubicBezTo>
                    <a:cubicBezTo>
                      <a:pt x="321" y="619"/>
                      <a:pt x="333" y="600"/>
                      <a:pt x="333" y="579"/>
                    </a:cubicBezTo>
                    <a:cubicBezTo>
                      <a:pt x="333" y="567"/>
                      <a:pt x="329" y="556"/>
                      <a:pt x="323" y="547"/>
                    </a:cubicBezTo>
                    <a:cubicBezTo>
                      <a:pt x="346" y="539"/>
                      <a:pt x="362" y="517"/>
                      <a:pt x="362" y="492"/>
                    </a:cubicBezTo>
                    <a:cubicBezTo>
                      <a:pt x="362" y="480"/>
                      <a:pt x="358" y="469"/>
                      <a:pt x="352" y="460"/>
                    </a:cubicBezTo>
                    <a:cubicBezTo>
                      <a:pt x="375" y="452"/>
                      <a:pt x="391" y="431"/>
                      <a:pt x="391" y="405"/>
                    </a:cubicBezTo>
                    <a:close/>
                    <a:moveTo>
                      <a:pt x="333" y="319"/>
                    </a:moveTo>
                    <a:cubicBezTo>
                      <a:pt x="333" y="334"/>
                      <a:pt x="320" y="347"/>
                      <a:pt x="304" y="347"/>
                    </a:cubicBezTo>
                    <a:cubicBezTo>
                      <a:pt x="289" y="347"/>
                      <a:pt x="289" y="347"/>
                      <a:pt x="289" y="347"/>
                    </a:cubicBezTo>
                    <a:cubicBezTo>
                      <a:pt x="287" y="328"/>
                      <a:pt x="280" y="309"/>
                      <a:pt x="269" y="293"/>
                    </a:cubicBezTo>
                    <a:cubicBezTo>
                      <a:pt x="273" y="291"/>
                      <a:pt x="277" y="290"/>
                      <a:pt x="281" y="290"/>
                    </a:cubicBezTo>
                    <a:cubicBezTo>
                      <a:pt x="304" y="290"/>
                      <a:pt x="304" y="290"/>
                      <a:pt x="304" y="290"/>
                    </a:cubicBezTo>
                    <a:cubicBezTo>
                      <a:pt x="320" y="290"/>
                      <a:pt x="333" y="303"/>
                      <a:pt x="333" y="319"/>
                    </a:cubicBezTo>
                    <a:close/>
                    <a:moveTo>
                      <a:pt x="228" y="257"/>
                    </a:moveTo>
                    <a:cubicBezTo>
                      <a:pt x="197" y="242"/>
                      <a:pt x="197" y="242"/>
                      <a:pt x="197" y="242"/>
                    </a:cubicBezTo>
                    <a:cubicBezTo>
                      <a:pt x="194" y="240"/>
                      <a:pt x="191" y="239"/>
                      <a:pt x="188" y="238"/>
                    </a:cubicBezTo>
                    <a:cubicBezTo>
                      <a:pt x="188" y="197"/>
                      <a:pt x="188" y="197"/>
                      <a:pt x="188" y="197"/>
                    </a:cubicBezTo>
                    <a:cubicBezTo>
                      <a:pt x="131" y="139"/>
                      <a:pt x="131" y="139"/>
                      <a:pt x="131" y="139"/>
                    </a:cubicBezTo>
                    <a:cubicBezTo>
                      <a:pt x="131" y="78"/>
                      <a:pt x="131" y="78"/>
                      <a:pt x="131" y="78"/>
                    </a:cubicBezTo>
                    <a:cubicBezTo>
                      <a:pt x="159" y="41"/>
                      <a:pt x="159" y="41"/>
                      <a:pt x="159" y="41"/>
                    </a:cubicBezTo>
                    <a:cubicBezTo>
                      <a:pt x="159" y="102"/>
                      <a:pt x="159" y="102"/>
                      <a:pt x="159" y="102"/>
                    </a:cubicBezTo>
                    <a:cubicBezTo>
                      <a:pt x="159" y="122"/>
                      <a:pt x="168" y="141"/>
                      <a:pt x="183" y="155"/>
                    </a:cubicBezTo>
                    <a:cubicBezTo>
                      <a:pt x="198" y="169"/>
                      <a:pt x="219" y="175"/>
                      <a:pt x="239" y="174"/>
                    </a:cubicBezTo>
                    <a:cubicBezTo>
                      <a:pt x="275" y="170"/>
                      <a:pt x="304" y="137"/>
                      <a:pt x="304" y="99"/>
                    </a:cubicBezTo>
                    <a:cubicBezTo>
                      <a:pt x="304" y="37"/>
                      <a:pt x="304" y="37"/>
                      <a:pt x="304" y="37"/>
                    </a:cubicBezTo>
                    <a:cubicBezTo>
                      <a:pt x="333" y="77"/>
                      <a:pt x="333" y="77"/>
                      <a:pt x="333" y="77"/>
                    </a:cubicBezTo>
                    <a:cubicBezTo>
                      <a:pt x="333" y="139"/>
                      <a:pt x="333" y="139"/>
                      <a:pt x="333" y="139"/>
                    </a:cubicBezTo>
                    <a:cubicBezTo>
                      <a:pt x="275" y="197"/>
                      <a:pt x="275" y="197"/>
                      <a:pt x="275" y="197"/>
                    </a:cubicBezTo>
                    <a:cubicBezTo>
                      <a:pt x="275" y="261"/>
                      <a:pt x="275" y="261"/>
                      <a:pt x="275" y="261"/>
                    </a:cubicBezTo>
                    <a:cubicBezTo>
                      <a:pt x="266" y="262"/>
                      <a:pt x="257" y="266"/>
                      <a:pt x="250" y="272"/>
                    </a:cubicBezTo>
                    <a:cubicBezTo>
                      <a:pt x="243" y="266"/>
                      <a:pt x="236" y="261"/>
                      <a:pt x="228" y="257"/>
                    </a:cubicBezTo>
                    <a:close/>
                    <a:moveTo>
                      <a:pt x="275" y="608"/>
                    </a:moveTo>
                    <a:cubicBezTo>
                      <a:pt x="256" y="608"/>
                      <a:pt x="256" y="608"/>
                      <a:pt x="256" y="608"/>
                    </a:cubicBezTo>
                    <a:cubicBezTo>
                      <a:pt x="250" y="608"/>
                      <a:pt x="246" y="604"/>
                      <a:pt x="246" y="598"/>
                    </a:cubicBezTo>
                    <a:cubicBezTo>
                      <a:pt x="246" y="578"/>
                      <a:pt x="246" y="578"/>
                      <a:pt x="246" y="578"/>
                    </a:cubicBezTo>
                    <a:cubicBezTo>
                      <a:pt x="249" y="579"/>
                      <a:pt x="252" y="579"/>
                      <a:pt x="255" y="579"/>
                    </a:cubicBezTo>
                    <a:cubicBezTo>
                      <a:pt x="271" y="579"/>
                      <a:pt x="284" y="568"/>
                      <a:pt x="288" y="553"/>
                    </a:cubicBezTo>
                    <a:cubicBezTo>
                      <a:pt x="298" y="558"/>
                      <a:pt x="304" y="568"/>
                      <a:pt x="304" y="579"/>
                    </a:cubicBezTo>
                    <a:cubicBezTo>
                      <a:pt x="304" y="595"/>
                      <a:pt x="291" y="608"/>
                      <a:pt x="275" y="608"/>
                    </a:cubicBezTo>
                    <a:close/>
                    <a:moveTo>
                      <a:pt x="304" y="521"/>
                    </a:moveTo>
                    <a:cubicBezTo>
                      <a:pt x="290" y="521"/>
                      <a:pt x="290" y="521"/>
                      <a:pt x="290" y="521"/>
                    </a:cubicBezTo>
                    <a:cubicBezTo>
                      <a:pt x="290" y="463"/>
                      <a:pt x="290" y="463"/>
                      <a:pt x="290" y="463"/>
                    </a:cubicBezTo>
                    <a:cubicBezTo>
                      <a:pt x="304" y="463"/>
                      <a:pt x="304" y="463"/>
                      <a:pt x="304" y="463"/>
                    </a:cubicBezTo>
                    <a:cubicBezTo>
                      <a:pt x="320" y="463"/>
                      <a:pt x="333" y="476"/>
                      <a:pt x="333" y="492"/>
                    </a:cubicBezTo>
                    <a:cubicBezTo>
                      <a:pt x="333" y="508"/>
                      <a:pt x="320" y="521"/>
                      <a:pt x="304" y="521"/>
                    </a:cubicBezTo>
                    <a:close/>
                    <a:moveTo>
                      <a:pt x="333" y="434"/>
                    </a:moveTo>
                    <a:cubicBezTo>
                      <a:pt x="304" y="434"/>
                      <a:pt x="304" y="434"/>
                      <a:pt x="304" y="434"/>
                    </a:cubicBezTo>
                    <a:cubicBezTo>
                      <a:pt x="290" y="434"/>
                      <a:pt x="290" y="434"/>
                      <a:pt x="290" y="434"/>
                    </a:cubicBezTo>
                    <a:cubicBezTo>
                      <a:pt x="290" y="376"/>
                      <a:pt x="290" y="376"/>
                      <a:pt x="290" y="376"/>
                    </a:cubicBezTo>
                    <a:cubicBezTo>
                      <a:pt x="304" y="376"/>
                      <a:pt x="304" y="376"/>
                      <a:pt x="304" y="376"/>
                    </a:cubicBezTo>
                    <a:cubicBezTo>
                      <a:pt x="333" y="376"/>
                      <a:pt x="333" y="376"/>
                      <a:pt x="333" y="376"/>
                    </a:cubicBezTo>
                    <a:cubicBezTo>
                      <a:pt x="349" y="376"/>
                      <a:pt x="362" y="389"/>
                      <a:pt x="362" y="405"/>
                    </a:cubicBezTo>
                    <a:cubicBezTo>
                      <a:pt x="362" y="421"/>
                      <a:pt x="349" y="434"/>
                      <a:pt x="333" y="4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3" name="Rectangle 21">
                <a:extLst>
                  <a:ext uri="{FF2B5EF4-FFF2-40B4-BE49-F238E27FC236}">
                    <a16:creationId xmlns:a16="http://schemas.microsoft.com/office/drawing/2014/main" id="{7A68A0FD-D4CC-46C6-A05F-B66176DE69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8413" y="4241800"/>
                <a:ext cx="100013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sp>
        <p:nvSpPr>
          <p:cNvPr id="79" name="Arrow: Right 78">
            <a:extLst>
              <a:ext uri="{FF2B5EF4-FFF2-40B4-BE49-F238E27FC236}">
                <a16:creationId xmlns:a16="http://schemas.microsoft.com/office/drawing/2014/main" id="{139D42C3-0019-4E9D-B706-6A2E6F9A9C67}"/>
              </a:ext>
            </a:extLst>
          </p:cNvPr>
          <p:cNvSpPr/>
          <p:nvPr/>
        </p:nvSpPr>
        <p:spPr>
          <a:xfrm>
            <a:off x="5442904" y="2280601"/>
            <a:ext cx="1194770" cy="900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8A63B9-E4B7-4E65-8A3B-24234605A660}"/>
              </a:ext>
            </a:extLst>
          </p:cNvPr>
          <p:cNvGrpSpPr/>
          <p:nvPr/>
        </p:nvGrpSpPr>
        <p:grpSpPr>
          <a:xfrm>
            <a:off x="3639121" y="1797963"/>
            <a:ext cx="1865759" cy="1865759"/>
            <a:chOff x="3670825" y="2592030"/>
            <a:chExt cx="2185939" cy="218235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2875F91-3BDC-427C-BEB9-037D3D725272}"/>
                </a:ext>
              </a:extLst>
            </p:cNvPr>
            <p:cNvSpPr/>
            <p:nvPr/>
          </p:nvSpPr>
          <p:spPr>
            <a:xfrm>
              <a:off x="3670825" y="2592030"/>
              <a:ext cx="2185939" cy="218235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81674D3-BBBF-4225-84A7-BFDEC624A7B9}"/>
                </a:ext>
              </a:extLst>
            </p:cNvPr>
            <p:cNvGrpSpPr/>
            <p:nvPr/>
          </p:nvGrpSpPr>
          <p:grpSpPr>
            <a:xfrm>
              <a:off x="4197216" y="3096694"/>
              <a:ext cx="1133158" cy="1151144"/>
              <a:chOff x="8843963" y="2209800"/>
              <a:chExt cx="2400300" cy="2438401"/>
            </a:xfrm>
            <a:solidFill>
              <a:schemeClr val="bg1"/>
            </a:solidFill>
          </p:grpSpPr>
          <p:sp>
            <p:nvSpPr>
              <p:cNvPr id="19" name="Freeform 9">
                <a:extLst>
                  <a:ext uri="{FF2B5EF4-FFF2-40B4-BE49-F238E27FC236}">
                    <a16:creationId xmlns:a16="http://schemas.microsoft.com/office/drawing/2014/main" id="{FC026C84-3AC8-499A-9D33-628C958319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843963" y="2462213"/>
                <a:ext cx="2103438" cy="1730375"/>
              </a:xfrm>
              <a:custGeom>
                <a:avLst/>
                <a:gdLst>
                  <a:gd name="T0" fmla="*/ 0 w 1325"/>
                  <a:gd name="T1" fmla="*/ 1090 h 1090"/>
                  <a:gd name="T2" fmla="*/ 473 w 1325"/>
                  <a:gd name="T3" fmla="*/ 1090 h 1090"/>
                  <a:gd name="T4" fmla="*/ 473 w 1325"/>
                  <a:gd name="T5" fmla="*/ 1023 h 1090"/>
                  <a:gd name="T6" fmla="*/ 410 w 1325"/>
                  <a:gd name="T7" fmla="*/ 1023 h 1090"/>
                  <a:gd name="T8" fmla="*/ 410 w 1325"/>
                  <a:gd name="T9" fmla="*/ 256 h 1090"/>
                  <a:gd name="T10" fmla="*/ 1259 w 1325"/>
                  <a:gd name="T11" fmla="*/ 256 h 1090"/>
                  <a:gd name="T12" fmla="*/ 1259 w 1325"/>
                  <a:gd name="T13" fmla="*/ 1023 h 1090"/>
                  <a:gd name="T14" fmla="*/ 1168 w 1325"/>
                  <a:gd name="T15" fmla="*/ 1023 h 1090"/>
                  <a:gd name="T16" fmla="*/ 1168 w 1325"/>
                  <a:gd name="T17" fmla="*/ 1090 h 1090"/>
                  <a:gd name="T18" fmla="*/ 1325 w 1325"/>
                  <a:gd name="T19" fmla="*/ 1090 h 1090"/>
                  <a:gd name="T20" fmla="*/ 1325 w 1325"/>
                  <a:gd name="T21" fmla="*/ 0 h 1090"/>
                  <a:gd name="T22" fmla="*/ 0 w 1325"/>
                  <a:gd name="T23" fmla="*/ 0 h 1090"/>
                  <a:gd name="T24" fmla="*/ 0 w 1325"/>
                  <a:gd name="T25" fmla="*/ 1090 h 1090"/>
                  <a:gd name="T26" fmla="*/ 346 w 1325"/>
                  <a:gd name="T27" fmla="*/ 1023 h 1090"/>
                  <a:gd name="T28" fmla="*/ 65 w 1325"/>
                  <a:gd name="T29" fmla="*/ 1023 h 1090"/>
                  <a:gd name="T30" fmla="*/ 65 w 1325"/>
                  <a:gd name="T31" fmla="*/ 256 h 1090"/>
                  <a:gd name="T32" fmla="*/ 346 w 1325"/>
                  <a:gd name="T33" fmla="*/ 256 h 1090"/>
                  <a:gd name="T34" fmla="*/ 346 w 1325"/>
                  <a:gd name="T35" fmla="*/ 1023 h 1090"/>
                  <a:gd name="T36" fmla="*/ 1259 w 1325"/>
                  <a:gd name="T37" fmla="*/ 64 h 1090"/>
                  <a:gd name="T38" fmla="*/ 1259 w 1325"/>
                  <a:gd name="T39" fmla="*/ 195 h 1090"/>
                  <a:gd name="T40" fmla="*/ 65 w 1325"/>
                  <a:gd name="T41" fmla="*/ 195 h 1090"/>
                  <a:gd name="T42" fmla="*/ 65 w 1325"/>
                  <a:gd name="T43" fmla="*/ 64 h 1090"/>
                  <a:gd name="T44" fmla="*/ 1259 w 1325"/>
                  <a:gd name="T45" fmla="*/ 64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25" h="1090">
                    <a:moveTo>
                      <a:pt x="0" y="1090"/>
                    </a:moveTo>
                    <a:lnTo>
                      <a:pt x="473" y="1090"/>
                    </a:lnTo>
                    <a:lnTo>
                      <a:pt x="473" y="1023"/>
                    </a:lnTo>
                    <a:lnTo>
                      <a:pt x="410" y="1023"/>
                    </a:lnTo>
                    <a:lnTo>
                      <a:pt x="410" y="256"/>
                    </a:lnTo>
                    <a:lnTo>
                      <a:pt x="1259" y="256"/>
                    </a:lnTo>
                    <a:lnTo>
                      <a:pt x="1259" y="1023"/>
                    </a:lnTo>
                    <a:lnTo>
                      <a:pt x="1168" y="1023"/>
                    </a:lnTo>
                    <a:lnTo>
                      <a:pt x="1168" y="1090"/>
                    </a:lnTo>
                    <a:lnTo>
                      <a:pt x="1325" y="1090"/>
                    </a:lnTo>
                    <a:lnTo>
                      <a:pt x="1325" y="0"/>
                    </a:lnTo>
                    <a:lnTo>
                      <a:pt x="0" y="0"/>
                    </a:lnTo>
                    <a:lnTo>
                      <a:pt x="0" y="1090"/>
                    </a:lnTo>
                    <a:close/>
                    <a:moveTo>
                      <a:pt x="346" y="1023"/>
                    </a:moveTo>
                    <a:lnTo>
                      <a:pt x="65" y="1023"/>
                    </a:lnTo>
                    <a:lnTo>
                      <a:pt x="65" y="256"/>
                    </a:lnTo>
                    <a:lnTo>
                      <a:pt x="346" y="256"/>
                    </a:lnTo>
                    <a:lnTo>
                      <a:pt x="346" y="1023"/>
                    </a:lnTo>
                    <a:close/>
                    <a:moveTo>
                      <a:pt x="1259" y="64"/>
                    </a:moveTo>
                    <a:lnTo>
                      <a:pt x="1259" y="195"/>
                    </a:lnTo>
                    <a:lnTo>
                      <a:pt x="65" y="195"/>
                    </a:lnTo>
                    <a:lnTo>
                      <a:pt x="65" y="64"/>
                    </a:lnTo>
                    <a:lnTo>
                      <a:pt x="1259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" name="Freeform 10">
                <a:extLst>
                  <a:ext uri="{FF2B5EF4-FFF2-40B4-BE49-F238E27FC236}">
                    <a16:creationId xmlns:a16="http://schemas.microsoft.com/office/drawing/2014/main" id="{D8ACC5DC-19C2-4260-9F2B-06FACE713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45588" y="2209800"/>
                <a:ext cx="2098675" cy="1730375"/>
              </a:xfrm>
              <a:custGeom>
                <a:avLst/>
                <a:gdLst>
                  <a:gd name="T0" fmla="*/ 0 w 1322"/>
                  <a:gd name="T1" fmla="*/ 0 h 1090"/>
                  <a:gd name="T2" fmla="*/ 0 w 1322"/>
                  <a:gd name="T3" fmla="*/ 130 h 1090"/>
                  <a:gd name="T4" fmla="*/ 63 w 1322"/>
                  <a:gd name="T5" fmla="*/ 130 h 1090"/>
                  <a:gd name="T6" fmla="*/ 63 w 1322"/>
                  <a:gd name="T7" fmla="*/ 64 h 1090"/>
                  <a:gd name="T8" fmla="*/ 1261 w 1322"/>
                  <a:gd name="T9" fmla="*/ 64 h 1090"/>
                  <a:gd name="T10" fmla="*/ 1261 w 1322"/>
                  <a:gd name="T11" fmla="*/ 1023 h 1090"/>
                  <a:gd name="T12" fmla="*/ 1165 w 1322"/>
                  <a:gd name="T13" fmla="*/ 1023 h 1090"/>
                  <a:gd name="T14" fmla="*/ 1165 w 1322"/>
                  <a:gd name="T15" fmla="*/ 1090 h 1090"/>
                  <a:gd name="T16" fmla="*/ 1322 w 1322"/>
                  <a:gd name="T17" fmla="*/ 1090 h 1090"/>
                  <a:gd name="T18" fmla="*/ 1322 w 1322"/>
                  <a:gd name="T19" fmla="*/ 0 h 1090"/>
                  <a:gd name="T20" fmla="*/ 0 w 1322"/>
                  <a:gd name="T21" fmla="*/ 0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22" h="1090">
                    <a:moveTo>
                      <a:pt x="0" y="0"/>
                    </a:moveTo>
                    <a:lnTo>
                      <a:pt x="0" y="130"/>
                    </a:lnTo>
                    <a:lnTo>
                      <a:pt x="63" y="130"/>
                    </a:lnTo>
                    <a:lnTo>
                      <a:pt x="63" y="64"/>
                    </a:lnTo>
                    <a:lnTo>
                      <a:pt x="1261" y="64"/>
                    </a:lnTo>
                    <a:lnTo>
                      <a:pt x="1261" y="1023"/>
                    </a:lnTo>
                    <a:lnTo>
                      <a:pt x="1165" y="1023"/>
                    </a:lnTo>
                    <a:lnTo>
                      <a:pt x="1165" y="1090"/>
                    </a:lnTo>
                    <a:lnTo>
                      <a:pt x="1322" y="1090"/>
                    </a:lnTo>
                    <a:lnTo>
                      <a:pt x="132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" name="Freeform 11">
                <a:extLst>
                  <a:ext uri="{FF2B5EF4-FFF2-40B4-BE49-F238E27FC236}">
                    <a16:creationId xmlns:a16="http://schemas.microsoft.com/office/drawing/2014/main" id="{36D1C086-8D4A-4587-BA92-577D184228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45651" y="3630613"/>
                <a:ext cx="1000125" cy="1017588"/>
              </a:xfrm>
              <a:custGeom>
                <a:avLst/>
                <a:gdLst>
                  <a:gd name="T0" fmla="*/ 275 w 289"/>
                  <a:gd name="T1" fmla="*/ 71 h 290"/>
                  <a:gd name="T2" fmla="*/ 194 w 289"/>
                  <a:gd name="T3" fmla="*/ 38 h 290"/>
                  <a:gd name="T4" fmla="*/ 185 w 289"/>
                  <a:gd name="T5" fmla="*/ 0 h 290"/>
                  <a:gd name="T6" fmla="*/ 104 w 289"/>
                  <a:gd name="T7" fmla="*/ 34 h 290"/>
                  <a:gd name="T8" fmla="*/ 71 w 289"/>
                  <a:gd name="T9" fmla="*/ 14 h 290"/>
                  <a:gd name="T10" fmla="*/ 37 w 289"/>
                  <a:gd name="T11" fmla="*/ 95 h 290"/>
                  <a:gd name="T12" fmla="*/ 0 w 289"/>
                  <a:gd name="T13" fmla="*/ 105 h 290"/>
                  <a:gd name="T14" fmla="*/ 33 w 289"/>
                  <a:gd name="T15" fmla="*/ 186 h 290"/>
                  <a:gd name="T16" fmla="*/ 13 w 289"/>
                  <a:gd name="T17" fmla="*/ 219 h 290"/>
                  <a:gd name="T18" fmla="*/ 94 w 289"/>
                  <a:gd name="T19" fmla="*/ 252 h 290"/>
                  <a:gd name="T20" fmla="*/ 104 w 289"/>
                  <a:gd name="T21" fmla="*/ 290 h 290"/>
                  <a:gd name="T22" fmla="*/ 185 w 289"/>
                  <a:gd name="T23" fmla="*/ 256 h 290"/>
                  <a:gd name="T24" fmla="*/ 218 w 289"/>
                  <a:gd name="T25" fmla="*/ 276 h 290"/>
                  <a:gd name="T26" fmla="*/ 252 w 289"/>
                  <a:gd name="T27" fmla="*/ 195 h 290"/>
                  <a:gd name="T28" fmla="*/ 289 w 289"/>
                  <a:gd name="T29" fmla="*/ 186 h 290"/>
                  <a:gd name="T30" fmla="*/ 256 w 289"/>
                  <a:gd name="T31" fmla="*/ 105 h 290"/>
                  <a:gd name="T32" fmla="*/ 260 w 289"/>
                  <a:gd name="T33" fmla="*/ 157 h 290"/>
                  <a:gd name="T34" fmla="*/ 231 w 289"/>
                  <a:gd name="T35" fmla="*/ 168 h 290"/>
                  <a:gd name="T36" fmla="*/ 216 w 289"/>
                  <a:gd name="T37" fmla="*/ 200 h 290"/>
                  <a:gd name="T38" fmla="*/ 218 w 289"/>
                  <a:gd name="T39" fmla="*/ 235 h 290"/>
                  <a:gd name="T40" fmla="*/ 190 w 289"/>
                  <a:gd name="T41" fmla="*/ 222 h 290"/>
                  <a:gd name="T42" fmla="*/ 156 w 289"/>
                  <a:gd name="T43" fmla="*/ 235 h 290"/>
                  <a:gd name="T44" fmla="*/ 133 w 289"/>
                  <a:gd name="T45" fmla="*/ 261 h 290"/>
                  <a:gd name="T46" fmla="*/ 122 w 289"/>
                  <a:gd name="T47" fmla="*/ 232 h 290"/>
                  <a:gd name="T48" fmla="*/ 89 w 289"/>
                  <a:gd name="T49" fmla="*/ 217 h 290"/>
                  <a:gd name="T50" fmla="*/ 54 w 289"/>
                  <a:gd name="T51" fmla="*/ 219 h 290"/>
                  <a:gd name="T52" fmla="*/ 67 w 289"/>
                  <a:gd name="T53" fmla="*/ 191 h 290"/>
                  <a:gd name="T54" fmla="*/ 55 w 289"/>
                  <a:gd name="T55" fmla="*/ 157 h 290"/>
                  <a:gd name="T56" fmla="*/ 29 w 289"/>
                  <a:gd name="T57" fmla="*/ 134 h 290"/>
                  <a:gd name="T58" fmla="*/ 58 w 289"/>
                  <a:gd name="T59" fmla="*/ 123 h 290"/>
                  <a:gd name="T60" fmla="*/ 73 w 289"/>
                  <a:gd name="T61" fmla="*/ 90 h 290"/>
                  <a:gd name="T62" fmla="*/ 71 w 289"/>
                  <a:gd name="T63" fmla="*/ 55 h 290"/>
                  <a:gd name="T64" fmla="*/ 99 w 289"/>
                  <a:gd name="T65" fmla="*/ 68 h 290"/>
                  <a:gd name="T66" fmla="*/ 133 w 289"/>
                  <a:gd name="T67" fmla="*/ 56 h 290"/>
                  <a:gd name="T68" fmla="*/ 156 w 289"/>
                  <a:gd name="T69" fmla="*/ 29 h 290"/>
                  <a:gd name="T70" fmla="*/ 167 w 289"/>
                  <a:gd name="T71" fmla="*/ 58 h 290"/>
                  <a:gd name="T72" fmla="*/ 199 w 289"/>
                  <a:gd name="T73" fmla="*/ 74 h 290"/>
                  <a:gd name="T74" fmla="*/ 234 w 289"/>
                  <a:gd name="T75" fmla="*/ 71 h 290"/>
                  <a:gd name="T76" fmla="*/ 222 w 289"/>
                  <a:gd name="T77" fmla="*/ 100 h 290"/>
                  <a:gd name="T78" fmla="*/ 234 w 289"/>
                  <a:gd name="T79" fmla="*/ 134 h 290"/>
                  <a:gd name="T80" fmla="*/ 260 w 289"/>
                  <a:gd name="T81" fmla="*/ 157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9" h="290">
                    <a:moveTo>
                      <a:pt x="252" y="95"/>
                    </a:moveTo>
                    <a:cubicBezTo>
                      <a:pt x="275" y="71"/>
                      <a:pt x="275" y="71"/>
                      <a:pt x="275" y="71"/>
                    </a:cubicBezTo>
                    <a:cubicBezTo>
                      <a:pt x="218" y="14"/>
                      <a:pt x="218" y="14"/>
                      <a:pt x="218" y="14"/>
                    </a:cubicBezTo>
                    <a:cubicBezTo>
                      <a:pt x="194" y="38"/>
                      <a:pt x="194" y="38"/>
                      <a:pt x="194" y="38"/>
                    </a:cubicBezTo>
                    <a:cubicBezTo>
                      <a:pt x="191" y="36"/>
                      <a:pt x="188" y="35"/>
                      <a:pt x="185" y="34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4" y="34"/>
                      <a:pt x="104" y="34"/>
                      <a:pt x="104" y="34"/>
                    </a:cubicBezTo>
                    <a:cubicBezTo>
                      <a:pt x="101" y="35"/>
                      <a:pt x="97" y="36"/>
                      <a:pt x="94" y="38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13" y="71"/>
                      <a:pt x="13" y="71"/>
                      <a:pt x="13" y="71"/>
                    </a:cubicBezTo>
                    <a:cubicBezTo>
                      <a:pt x="37" y="95"/>
                      <a:pt x="37" y="95"/>
                      <a:pt x="37" y="95"/>
                    </a:cubicBezTo>
                    <a:cubicBezTo>
                      <a:pt x="35" y="98"/>
                      <a:pt x="34" y="101"/>
                      <a:pt x="33" y="105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33" y="186"/>
                      <a:pt x="33" y="186"/>
                      <a:pt x="33" y="186"/>
                    </a:cubicBezTo>
                    <a:cubicBezTo>
                      <a:pt x="34" y="189"/>
                      <a:pt x="35" y="192"/>
                      <a:pt x="37" y="195"/>
                    </a:cubicBezTo>
                    <a:cubicBezTo>
                      <a:pt x="13" y="219"/>
                      <a:pt x="13" y="219"/>
                      <a:pt x="13" y="219"/>
                    </a:cubicBezTo>
                    <a:cubicBezTo>
                      <a:pt x="71" y="276"/>
                      <a:pt x="71" y="276"/>
                      <a:pt x="71" y="276"/>
                    </a:cubicBezTo>
                    <a:cubicBezTo>
                      <a:pt x="94" y="252"/>
                      <a:pt x="94" y="252"/>
                      <a:pt x="94" y="252"/>
                    </a:cubicBezTo>
                    <a:cubicBezTo>
                      <a:pt x="97" y="254"/>
                      <a:pt x="101" y="255"/>
                      <a:pt x="104" y="256"/>
                    </a:cubicBezTo>
                    <a:cubicBezTo>
                      <a:pt x="104" y="290"/>
                      <a:pt x="104" y="290"/>
                      <a:pt x="104" y="290"/>
                    </a:cubicBezTo>
                    <a:cubicBezTo>
                      <a:pt x="185" y="290"/>
                      <a:pt x="185" y="290"/>
                      <a:pt x="185" y="290"/>
                    </a:cubicBezTo>
                    <a:cubicBezTo>
                      <a:pt x="185" y="256"/>
                      <a:pt x="185" y="256"/>
                      <a:pt x="185" y="256"/>
                    </a:cubicBezTo>
                    <a:cubicBezTo>
                      <a:pt x="188" y="255"/>
                      <a:pt x="191" y="254"/>
                      <a:pt x="194" y="252"/>
                    </a:cubicBezTo>
                    <a:cubicBezTo>
                      <a:pt x="218" y="276"/>
                      <a:pt x="218" y="276"/>
                      <a:pt x="218" y="276"/>
                    </a:cubicBezTo>
                    <a:cubicBezTo>
                      <a:pt x="275" y="219"/>
                      <a:pt x="275" y="219"/>
                      <a:pt x="275" y="219"/>
                    </a:cubicBezTo>
                    <a:cubicBezTo>
                      <a:pt x="252" y="195"/>
                      <a:pt x="252" y="195"/>
                      <a:pt x="252" y="195"/>
                    </a:cubicBezTo>
                    <a:cubicBezTo>
                      <a:pt x="253" y="192"/>
                      <a:pt x="255" y="189"/>
                      <a:pt x="256" y="186"/>
                    </a:cubicBezTo>
                    <a:cubicBezTo>
                      <a:pt x="289" y="186"/>
                      <a:pt x="289" y="186"/>
                      <a:pt x="289" y="186"/>
                    </a:cubicBezTo>
                    <a:cubicBezTo>
                      <a:pt x="289" y="105"/>
                      <a:pt x="289" y="105"/>
                      <a:pt x="289" y="105"/>
                    </a:cubicBezTo>
                    <a:cubicBezTo>
                      <a:pt x="256" y="105"/>
                      <a:pt x="256" y="105"/>
                      <a:pt x="256" y="105"/>
                    </a:cubicBezTo>
                    <a:cubicBezTo>
                      <a:pt x="255" y="101"/>
                      <a:pt x="253" y="98"/>
                      <a:pt x="252" y="95"/>
                    </a:cubicBezTo>
                    <a:close/>
                    <a:moveTo>
                      <a:pt x="260" y="157"/>
                    </a:moveTo>
                    <a:cubicBezTo>
                      <a:pt x="234" y="157"/>
                      <a:pt x="234" y="157"/>
                      <a:pt x="234" y="157"/>
                    </a:cubicBezTo>
                    <a:cubicBezTo>
                      <a:pt x="231" y="168"/>
                      <a:pt x="231" y="168"/>
                      <a:pt x="231" y="168"/>
                    </a:cubicBezTo>
                    <a:cubicBezTo>
                      <a:pt x="229" y="176"/>
                      <a:pt x="226" y="183"/>
                      <a:pt x="222" y="191"/>
                    </a:cubicBezTo>
                    <a:cubicBezTo>
                      <a:pt x="216" y="200"/>
                      <a:pt x="216" y="200"/>
                      <a:pt x="216" y="200"/>
                    </a:cubicBezTo>
                    <a:cubicBezTo>
                      <a:pt x="234" y="219"/>
                      <a:pt x="234" y="219"/>
                      <a:pt x="234" y="219"/>
                    </a:cubicBezTo>
                    <a:cubicBezTo>
                      <a:pt x="218" y="235"/>
                      <a:pt x="218" y="235"/>
                      <a:pt x="218" y="235"/>
                    </a:cubicBezTo>
                    <a:cubicBezTo>
                      <a:pt x="199" y="217"/>
                      <a:pt x="199" y="217"/>
                      <a:pt x="199" y="217"/>
                    </a:cubicBezTo>
                    <a:cubicBezTo>
                      <a:pt x="190" y="222"/>
                      <a:pt x="190" y="222"/>
                      <a:pt x="190" y="222"/>
                    </a:cubicBezTo>
                    <a:cubicBezTo>
                      <a:pt x="183" y="227"/>
                      <a:pt x="175" y="230"/>
                      <a:pt x="167" y="232"/>
                    </a:cubicBezTo>
                    <a:cubicBezTo>
                      <a:pt x="156" y="235"/>
                      <a:pt x="156" y="235"/>
                      <a:pt x="156" y="235"/>
                    </a:cubicBez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33" y="261"/>
                      <a:pt x="133" y="261"/>
                      <a:pt x="133" y="261"/>
                    </a:cubicBezTo>
                    <a:cubicBezTo>
                      <a:pt x="133" y="235"/>
                      <a:pt x="133" y="235"/>
                      <a:pt x="133" y="235"/>
                    </a:cubicBezTo>
                    <a:cubicBezTo>
                      <a:pt x="122" y="232"/>
                      <a:pt x="122" y="232"/>
                      <a:pt x="122" y="232"/>
                    </a:cubicBezTo>
                    <a:cubicBezTo>
                      <a:pt x="114" y="230"/>
                      <a:pt x="106" y="227"/>
                      <a:pt x="99" y="222"/>
                    </a:cubicBezTo>
                    <a:cubicBezTo>
                      <a:pt x="89" y="217"/>
                      <a:pt x="89" y="217"/>
                      <a:pt x="89" y="217"/>
                    </a:cubicBezTo>
                    <a:cubicBezTo>
                      <a:pt x="71" y="235"/>
                      <a:pt x="71" y="235"/>
                      <a:pt x="71" y="235"/>
                    </a:cubicBezTo>
                    <a:cubicBezTo>
                      <a:pt x="54" y="219"/>
                      <a:pt x="54" y="219"/>
                      <a:pt x="54" y="219"/>
                    </a:cubicBezTo>
                    <a:cubicBezTo>
                      <a:pt x="73" y="200"/>
                      <a:pt x="73" y="200"/>
                      <a:pt x="73" y="200"/>
                    </a:cubicBezTo>
                    <a:cubicBezTo>
                      <a:pt x="67" y="191"/>
                      <a:pt x="67" y="191"/>
                      <a:pt x="67" y="191"/>
                    </a:cubicBezTo>
                    <a:cubicBezTo>
                      <a:pt x="63" y="183"/>
                      <a:pt x="60" y="176"/>
                      <a:pt x="58" y="168"/>
                    </a:cubicBezTo>
                    <a:cubicBezTo>
                      <a:pt x="55" y="157"/>
                      <a:pt x="55" y="157"/>
                      <a:pt x="55" y="157"/>
                    </a:cubicBezTo>
                    <a:cubicBezTo>
                      <a:pt x="29" y="157"/>
                      <a:pt x="29" y="157"/>
                      <a:pt x="29" y="157"/>
                    </a:cubicBezTo>
                    <a:cubicBezTo>
                      <a:pt x="29" y="134"/>
                      <a:pt x="29" y="134"/>
                      <a:pt x="29" y="134"/>
                    </a:cubicBezTo>
                    <a:cubicBezTo>
                      <a:pt x="55" y="134"/>
                      <a:pt x="55" y="134"/>
                      <a:pt x="55" y="134"/>
                    </a:cubicBezTo>
                    <a:cubicBezTo>
                      <a:pt x="58" y="123"/>
                      <a:pt x="58" y="123"/>
                      <a:pt x="58" y="123"/>
                    </a:cubicBezTo>
                    <a:cubicBezTo>
                      <a:pt x="60" y="115"/>
                      <a:pt x="63" y="107"/>
                      <a:pt x="67" y="10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4" y="71"/>
                      <a:pt x="54" y="71"/>
                      <a:pt x="54" y="71"/>
                    </a:cubicBezTo>
                    <a:cubicBezTo>
                      <a:pt x="71" y="55"/>
                      <a:pt x="71" y="55"/>
                      <a:pt x="71" y="55"/>
                    </a:cubicBezTo>
                    <a:cubicBezTo>
                      <a:pt x="89" y="74"/>
                      <a:pt x="89" y="74"/>
                      <a:pt x="89" y="74"/>
                    </a:cubicBezTo>
                    <a:cubicBezTo>
                      <a:pt x="99" y="68"/>
                      <a:pt x="99" y="68"/>
                      <a:pt x="99" y="68"/>
                    </a:cubicBezTo>
                    <a:cubicBezTo>
                      <a:pt x="106" y="64"/>
                      <a:pt x="114" y="60"/>
                      <a:pt x="122" y="58"/>
                    </a:cubicBezTo>
                    <a:cubicBezTo>
                      <a:pt x="133" y="56"/>
                      <a:pt x="133" y="56"/>
                      <a:pt x="133" y="56"/>
                    </a:cubicBezTo>
                    <a:cubicBezTo>
                      <a:pt x="133" y="29"/>
                      <a:pt x="133" y="29"/>
                      <a:pt x="133" y="29"/>
                    </a:cubicBezTo>
                    <a:cubicBezTo>
                      <a:pt x="156" y="29"/>
                      <a:pt x="156" y="29"/>
                      <a:pt x="156" y="29"/>
                    </a:cubicBezTo>
                    <a:cubicBezTo>
                      <a:pt x="156" y="56"/>
                      <a:pt x="156" y="56"/>
                      <a:pt x="156" y="56"/>
                    </a:cubicBezTo>
                    <a:cubicBezTo>
                      <a:pt x="167" y="58"/>
                      <a:pt x="167" y="58"/>
                      <a:pt x="167" y="58"/>
                    </a:cubicBezTo>
                    <a:cubicBezTo>
                      <a:pt x="175" y="60"/>
                      <a:pt x="183" y="64"/>
                      <a:pt x="190" y="68"/>
                    </a:cubicBezTo>
                    <a:cubicBezTo>
                      <a:pt x="199" y="74"/>
                      <a:pt x="199" y="74"/>
                      <a:pt x="199" y="74"/>
                    </a:cubicBezTo>
                    <a:cubicBezTo>
                      <a:pt x="218" y="55"/>
                      <a:pt x="218" y="55"/>
                      <a:pt x="218" y="55"/>
                    </a:cubicBezTo>
                    <a:cubicBezTo>
                      <a:pt x="234" y="71"/>
                      <a:pt x="234" y="71"/>
                      <a:pt x="234" y="71"/>
                    </a:cubicBezTo>
                    <a:cubicBezTo>
                      <a:pt x="216" y="90"/>
                      <a:pt x="216" y="90"/>
                      <a:pt x="216" y="90"/>
                    </a:cubicBezTo>
                    <a:cubicBezTo>
                      <a:pt x="222" y="100"/>
                      <a:pt x="222" y="100"/>
                      <a:pt x="222" y="100"/>
                    </a:cubicBezTo>
                    <a:cubicBezTo>
                      <a:pt x="226" y="107"/>
                      <a:pt x="229" y="115"/>
                      <a:pt x="231" y="123"/>
                    </a:cubicBezTo>
                    <a:cubicBezTo>
                      <a:pt x="234" y="134"/>
                      <a:pt x="234" y="134"/>
                      <a:pt x="234" y="134"/>
                    </a:cubicBezTo>
                    <a:cubicBezTo>
                      <a:pt x="260" y="134"/>
                      <a:pt x="260" y="134"/>
                      <a:pt x="260" y="134"/>
                    </a:cubicBezTo>
                    <a:lnTo>
                      <a:pt x="260" y="1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" name="Freeform 12">
                <a:extLst>
                  <a:ext uri="{FF2B5EF4-FFF2-40B4-BE49-F238E27FC236}">
                    <a16:creationId xmlns:a16="http://schemas.microsoft.com/office/drawing/2014/main" id="{C7E1A705-E746-44B5-AFF2-A85C0FC9391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915526" y="3908425"/>
                <a:ext cx="460375" cy="466725"/>
              </a:xfrm>
              <a:custGeom>
                <a:avLst/>
                <a:gdLst>
                  <a:gd name="T0" fmla="*/ 66 w 133"/>
                  <a:gd name="T1" fmla="*/ 0 h 133"/>
                  <a:gd name="T2" fmla="*/ 0 w 133"/>
                  <a:gd name="T3" fmla="*/ 66 h 133"/>
                  <a:gd name="T4" fmla="*/ 66 w 133"/>
                  <a:gd name="T5" fmla="*/ 133 h 133"/>
                  <a:gd name="T6" fmla="*/ 133 w 133"/>
                  <a:gd name="T7" fmla="*/ 66 h 133"/>
                  <a:gd name="T8" fmla="*/ 66 w 133"/>
                  <a:gd name="T9" fmla="*/ 0 h 133"/>
                  <a:gd name="T10" fmla="*/ 66 w 133"/>
                  <a:gd name="T11" fmla="*/ 104 h 133"/>
                  <a:gd name="T12" fmla="*/ 29 w 133"/>
                  <a:gd name="T13" fmla="*/ 66 h 133"/>
                  <a:gd name="T14" fmla="*/ 66 w 133"/>
                  <a:gd name="T15" fmla="*/ 28 h 133"/>
                  <a:gd name="T16" fmla="*/ 104 w 133"/>
                  <a:gd name="T17" fmla="*/ 66 h 133"/>
                  <a:gd name="T18" fmla="*/ 66 w 133"/>
                  <a:gd name="T19" fmla="*/ 104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3" h="133">
                    <a:moveTo>
                      <a:pt x="66" y="0"/>
                    </a:moveTo>
                    <a:cubicBezTo>
                      <a:pt x="30" y="0"/>
                      <a:pt x="0" y="29"/>
                      <a:pt x="0" y="66"/>
                    </a:cubicBezTo>
                    <a:cubicBezTo>
                      <a:pt x="0" y="103"/>
                      <a:pt x="30" y="133"/>
                      <a:pt x="66" y="133"/>
                    </a:cubicBezTo>
                    <a:cubicBezTo>
                      <a:pt x="103" y="133"/>
                      <a:pt x="133" y="103"/>
                      <a:pt x="133" y="66"/>
                    </a:cubicBezTo>
                    <a:cubicBezTo>
                      <a:pt x="133" y="29"/>
                      <a:pt x="103" y="0"/>
                      <a:pt x="66" y="0"/>
                    </a:cubicBezTo>
                    <a:close/>
                    <a:moveTo>
                      <a:pt x="66" y="104"/>
                    </a:moveTo>
                    <a:cubicBezTo>
                      <a:pt x="46" y="104"/>
                      <a:pt x="29" y="87"/>
                      <a:pt x="29" y="66"/>
                    </a:cubicBezTo>
                    <a:cubicBezTo>
                      <a:pt x="29" y="45"/>
                      <a:pt x="46" y="28"/>
                      <a:pt x="66" y="28"/>
                    </a:cubicBezTo>
                    <a:cubicBezTo>
                      <a:pt x="87" y="28"/>
                      <a:pt x="104" y="45"/>
                      <a:pt x="104" y="66"/>
                    </a:cubicBezTo>
                    <a:cubicBezTo>
                      <a:pt x="104" y="87"/>
                      <a:pt x="87" y="104"/>
                      <a:pt x="66" y="10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" name="Rectangle 13">
                <a:extLst>
                  <a:ext uri="{FF2B5EF4-FFF2-40B4-BE49-F238E27FC236}">
                    <a16:creationId xmlns:a16="http://schemas.microsoft.com/office/drawing/2014/main" id="{C788F640-7C4D-451C-A276-85C332FE1D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96551" y="2616200"/>
                <a:ext cx="101600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" name="Rectangle 14">
                <a:extLst>
                  <a:ext uri="{FF2B5EF4-FFF2-40B4-BE49-F238E27FC236}">
                    <a16:creationId xmlns:a16="http://schemas.microsoft.com/office/drawing/2014/main" id="{426D51AE-2CE1-47C5-87FF-4F61F149F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45738" y="2616200"/>
                <a:ext cx="100013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" name="Rectangle 15">
                <a:extLst>
                  <a:ext uri="{FF2B5EF4-FFF2-40B4-BE49-F238E27FC236}">
                    <a16:creationId xmlns:a16="http://schemas.microsoft.com/office/drawing/2014/main" id="{D830C95A-67ED-4580-B625-B07B68902C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45776" y="2616200"/>
                <a:ext cx="100013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" name="Rectangle 16">
                <a:extLst>
                  <a:ext uri="{FF2B5EF4-FFF2-40B4-BE49-F238E27FC236}">
                    <a16:creationId xmlns:a16="http://schemas.microsoft.com/office/drawing/2014/main" id="{72158B9F-30CB-48D8-9C30-3970C51D3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71051" y="3024188"/>
                <a:ext cx="649288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" name="Rectangle 17">
                <a:extLst>
                  <a:ext uri="{FF2B5EF4-FFF2-40B4-BE49-F238E27FC236}">
                    <a16:creationId xmlns:a16="http://schemas.microsoft.com/office/drawing/2014/main" id="{E94BC01E-D3C6-42C5-9AB2-55326D45C3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71051" y="3227388"/>
                <a:ext cx="449263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" name="Rectangle 18">
                <a:extLst>
                  <a:ext uri="{FF2B5EF4-FFF2-40B4-BE49-F238E27FC236}">
                    <a16:creationId xmlns:a16="http://schemas.microsoft.com/office/drawing/2014/main" id="{BA8B9D5E-C1B9-4C99-984E-AEAC64794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96538" y="3024188"/>
                <a:ext cx="100013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CE220D-F841-418C-A4DF-A3D8F7310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Inputs and Outputs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0DD163-2550-4F7D-826E-78097904ED4F}"/>
              </a:ext>
            </a:extLst>
          </p:cNvPr>
          <p:cNvCxnSpPr/>
          <p:nvPr/>
        </p:nvCxnSpPr>
        <p:spPr>
          <a:xfrm>
            <a:off x="1651139" y="3551586"/>
            <a:ext cx="0" cy="385200"/>
          </a:xfrm>
          <a:prstGeom prst="line">
            <a:avLst/>
          </a:prstGeom>
          <a:ln w="412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9A53055-C864-45EE-B4A3-EEF98F3734DF}"/>
              </a:ext>
            </a:extLst>
          </p:cNvPr>
          <p:cNvGrpSpPr/>
          <p:nvPr/>
        </p:nvGrpSpPr>
        <p:grpSpPr>
          <a:xfrm>
            <a:off x="1268516" y="3871963"/>
            <a:ext cx="765248" cy="763992"/>
            <a:chOff x="8999649" y="2592030"/>
            <a:chExt cx="2185939" cy="218235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83ADF9E-4B55-4B79-B7B3-8127D624B03B}"/>
                </a:ext>
              </a:extLst>
            </p:cNvPr>
            <p:cNvSpPr/>
            <p:nvPr/>
          </p:nvSpPr>
          <p:spPr>
            <a:xfrm>
              <a:off x="8999649" y="2592030"/>
              <a:ext cx="2185939" cy="21823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1022941-6406-4C21-8800-30845A124FA3}"/>
                </a:ext>
              </a:extLst>
            </p:cNvPr>
            <p:cNvGrpSpPr/>
            <p:nvPr/>
          </p:nvGrpSpPr>
          <p:grpSpPr>
            <a:xfrm>
              <a:off x="9685296" y="3131170"/>
              <a:ext cx="814644" cy="1082194"/>
              <a:chOff x="947738" y="2282825"/>
              <a:chExt cx="1725613" cy="2292351"/>
            </a:xfrm>
            <a:solidFill>
              <a:schemeClr val="bg1"/>
            </a:solidFill>
          </p:grpSpPr>
          <p:sp>
            <p:nvSpPr>
              <p:cNvPr id="33" name="Freeform 22">
                <a:extLst>
                  <a:ext uri="{FF2B5EF4-FFF2-40B4-BE49-F238E27FC236}">
                    <a16:creationId xmlns:a16="http://schemas.microsoft.com/office/drawing/2014/main" id="{D9420FF2-01BC-4F54-B8A6-04CF5638B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626" y="2971800"/>
                <a:ext cx="346075" cy="304800"/>
              </a:xfrm>
              <a:custGeom>
                <a:avLst/>
                <a:gdLst>
                  <a:gd name="T0" fmla="*/ 38 w 100"/>
                  <a:gd name="T1" fmla="*/ 87 h 87"/>
                  <a:gd name="T2" fmla="*/ 28 w 100"/>
                  <a:gd name="T3" fmla="*/ 82 h 87"/>
                  <a:gd name="T4" fmla="*/ 0 w 100"/>
                  <a:gd name="T5" fmla="*/ 54 h 87"/>
                  <a:gd name="T6" fmla="*/ 20 w 100"/>
                  <a:gd name="T7" fmla="*/ 33 h 87"/>
                  <a:gd name="T8" fmla="*/ 37 w 100"/>
                  <a:gd name="T9" fmla="*/ 50 h 87"/>
                  <a:gd name="T10" fmla="*/ 77 w 100"/>
                  <a:gd name="T11" fmla="*/ 0 h 87"/>
                  <a:gd name="T12" fmla="*/ 100 w 100"/>
                  <a:gd name="T13" fmla="*/ 18 h 87"/>
                  <a:gd name="T14" fmla="*/ 50 w 100"/>
                  <a:gd name="T15" fmla="*/ 81 h 87"/>
                  <a:gd name="T16" fmla="*/ 39 w 100"/>
                  <a:gd name="T17" fmla="*/ 87 h 87"/>
                  <a:gd name="T18" fmla="*/ 38 w 100"/>
                  <a:gd name="T1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87">
                    <a:moveTo>
                      <a:pt x="38" y="87"/>
                    </a:moveTo>
                    <a:cubicBezTo>
                      <a:pt x="34" y="87"/>
                      <a:pt x="31" y="85"/>
                      <a:pt x="28" y="8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7" y="84"/>
                      <a:pt x="43" y="86"/>
                      <a:pt x="39" y="87"/>
                    </a:cubicBezTo>
                    <a:cubicBezTo>
                      <a:pt x="39" y="87"/>
                      <a:pt x="38" y="87"/>
                      <a:pt x="38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4" name="Rectangle 23">
                <a:extLst>
                  <a:ext uri="{FF2B5EF4-FFF2-40B4-BE49-F238E27FC236}">
                    <a16:creationId xmlns:a16="http://schemas.microsoft.com/office/drawing/2014/main" id="{2AF3D99A-BFB0-4DD7-A67B-0BECBCA20E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451" y="3068638"/>
                <a:ext cx="471488" cy="1031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5" name="Rectangle 24">
                <a:extLst>
                  <a:ext uri="{FF2B5EF4-FFF2-40B4-BE49-F238E27FC236}">
                    <a16:creationId xmlns:a16="http://schemas.microsoft.com/office/drawing/2014/main" id="{94EBF80E-C934-44E6-9F76-B88E8482D8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451" y="3514725"/>
                <a:ext cx="471488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6" name="Rectangle 25">
                <a:extLst>
                  <a:ext uri="{FF2B5EF4-FFF2-40B4-BE49-F238E27FC236}">
                    <a16:creationId xmlns:a16="http://schemas.microsoft.com/office/drawing/2014/main" id="{C33664E5-C9F0-4D8B-96D8-4EA452DC10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451" y="3957638"/>
                <a:ext cx="471488" cy="1047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7" name="Freeform 26">
                <a:extLst>
                  <a:ext uri="{FF2B5EF4-FFF2-40B4-BE49-F238E27FC236}">
                    <a16:creationId xmlns:a16="http://schemas.microsoft.com/office/drawing/2014/main" id="{FA1AE96B-EDDA-4C22-9F87-5E3E255D7B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738" y="2389188"/>
                <a:ext cx="1725613" cy="2185988"/>
              </a:xfrm>
              <a:custGeom>
                <a:avLst/>
                <a:gdLst>
                  <a:gd name="T0" fmla="*/ 484 w 499"/>
                  <a:gd name="T1" fmla="*/ 623 h 623"/>
                  <a:gd name="T2" fmla="*/ 15 w 499"/>
                  <a:gd name="T3" fmla="*/ 623 h 623"/>
                  <a:gd name="T4" fmla="*/ 0 w 499"/>
                  <a:gd name="T5" fmla="*/ 608 h 623"/>
                  <a:gd name="T6" fmla="*/ 0 w 499"/>
                  <a:gd name="T7" fmla="*/ 14 h 623"/>
                  <a:gd name="T8" fmla="*/ 15 w 499"/>
                  <a:gd name="T9" fmla="*/ 0 h 623"/>
                  <a:gd name="T10" fmla="*/ 81 w 499"/>
                  <a:gd name="T11" fmla="*/ 0 h 623"/>
                  <a:gd name="T12" fmla="*/ 81 w 499"/>
                  <a:gd name="T13" fmla="*/ 29 h 623"/>
                  <a:gd name="T14" fmla="*/ 29 w 499"/>
                  <a:gd name="T15" fmla="*/ 29 h 623"/>
                  <a:gd name="T16" fmla="*/ 29 w 499"/>
                  <a:gd name="T17" fmla="*/ 593 h 623"/>
                  <a:gd name="T18" fmla="*/ 470 w 499"/>
                  <a:gd name="T19" fmla="*/ 593 h 623"/>
                  <a:gd name="T20" fmla="*/ 470 w 499"/>
                  <a:gd name="T21" fmla="*/ 29 h 623"/>
                  <a:gd name="T22" fmla="*/ 418 w 499"/>
                  <a:gd name="T23" fmla="*/ 29 h 623"/>
                  <a:gd name="T24" fmla="*/ 418 w 499"/>
                  <a:gd name="T25" fmla="*/ 0 h 623"/>
                  <a:gd name="T26" fmla="*/ 484 w 499"/>
                  <a:gd name="T27" fmla="*/ 0 h 623"/>
                  <a:gd name="T28" fmla="*/ 499 w 499"/>
                  <a:gd name="T29" fmla="*/ 14 h 623"/>
                  <a:gd name="T30" fmla="*/ 499 w 499"/>
                  <a:gd name="T31" fmla="*/ 608 h 623"/>
                  <a:gd name="T32" fmla="*/ 484 w 499"/>
                  <a:gd name="T33" fmla="*/ 623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9" h="623">
                    <a:moveTo>
                      <a:pt x="484" y="623"/>
                    </a:moveTo>
                    <a:cubicBezTo>
                      <a:pt x="15" y="623"/>
                      <a:pt x="15" y="623"/>
                      <a:pt x="15" y="623"/>
                    </a:cubicBezTo>
                    <a:cubicBezTo>
                      <a:pt x="7" y="623"/>
                      <a:pt x="0" y="616"/>
                      <a:pt x="0" y="60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7" y="0"/>
                      <a:pt x="1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29"/>
                      <a:pt x="81" y="29"/>
                      <a:pt x="81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593"/>
                      <a:pt x="29" y="593"/>
                      <a:pt x="29" y="593"/>
                    </a:cubicBezTo>
                    <a:cubicBezTo>
                      <a:pt x="470" y="593"/>
                      <a:pt x="470" y="593"/>
                      <a:pt x="470" y="593"/>
                    </a:cubicBezTo>
                    <a:cubicBezTo>
                      <a:pt x="470" y="29"/>
                      <a:pt x="470" y="29"/>
                      <a:pt x="470" y="29"/>
                    </a:cubicBezTo>
                    <a:cubicBezTo>
                      <a:pt x="418" y="29"/>
                      <a:pt x="418" y="29"/>
                      <a:pt x="418" y="29"/>
                    </a:cubicBezTo>
                    <a:cubicBezTo>
                      <a:pt x="418" y="0"/>
                      <a:pt x="418" y="0"/>
                      <a:pt x="418" y="0"/>
                    </a:cubicBezTo>
                    <a:cubicBezTo>
                      <a:pt x="484" y="0"/>
                      <a:pt x="484" y="0"/>
                      <a:pt x="484" y="0"/>
                    </a:cubicBezTo>
                    <a:cubicBezTo>
                      <a:pt x="492" y="0"/>
                      <a:pt x="499" y="6"/>
                      <a:pt x="499" y="14"/>
                    </a:cubicBezTo>
                    <a:cubicBezTo>
                      <a:pt x="499" y="608"/>
                      <a:pt x="499" y="608"/>
                      <a:pt x="499" y="608"/>
                    </a:cubicBezTo>
                    <a:cubicBezTo>
                      <a:pt x="499" y="616"/>
                      <a:pt x="492" y="623"/>
                      <a:pt x="484" y="6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8" name="Freeform 27">
                <a:extLst>
                  <a:ext uri="{FF2B5EF4-FFF2-40B4-BE49-F238E27FC236}">
                    <a16:creationId xmlns:a16="http://schemas.microsoft.com/office/drawing/2014/main" id="{A02DDD7B-71FE-4307-B877-7C233B5CC0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626" y="3413125"/>
                <a:ext cx="346075" cy="304800"/>
              </a:xfrm>
              <a:custGeom>
                <a:avLst/>
                <a:gdLst>
                  <a:gd name="T0" fmla="*/ 38 w 100"/>
                  <a:gd name="T1" fmla="*/ 87 h 87"/>
                  <a:gd name="T2" fmla="*/ 28 w 100"/>
                  <a:gd name="T3" fmla="*/ 82 h 87"/>
                  <a:gd name="T4" fmla="*/ 0 w 100"/>
                  <a:gd name="T5" fmla="*/ 54 h 87"/>
                  <a:gd name="T6" fmla="*/ 20 w 100"/>
                  <a:gd name="T7" fmla="*/ 33 h 87"/>
                  <a:gd name="T8" fmla="*/ 37 w 100"/>
                  <a:gd name="T9" fmla="*/ 50 h 87"/>
                  <a:gd name="T10" fmla="*/ 77 w 100"/>
                  <a:gd name="T11" fmla="*/ 0 h 87"/>
                  <a:gd name="T12" fmla="*/ 100 w 100"/>
                  <a:gd name="T13" fmla="*/ 18 h 87"/>
                  <a:gd name="T14" fmla="*/ 50 w 100"/>
                  <a:gd name="T15" fmla="*/ 81 h 87"/>
                  <a:gd name="T16" fmla="*/ 39 w 100"/>
                  <a:gd name="T17" fmla="*/ 87 h 87"/>
                  <a:gd name="T18" fmla="*/ 38 w 100"/>
                  <a:gd name="T1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87">
                    <a:moveTo>
                      <a:pt x="38" y="87"/>
                    </a:moveTo>
                    <a:cubicBezTo>
                      <a:pt x="34" y="87"/>
                      <a:pt x="31" y="85"/>
                      <a:pt x="28" y="8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7" y="84"/>
                      <a:pt x="43" y="86"/>
                      <a:pt x="39" y="87"/>
                    </a:cubicBezTo>
                    <a:cubicBezTo>
                      <a:pt x="39" y="87"/>
                      <a:pt x="38" y="87"/>
                      <a:pt x="38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9" name="Freeform 28">
                <a:extLst>
                  <a:ext uri="{FF2B5EF4-FFF2-40B4-BE49-F238E27FC236}">
                    <a16:creationId xmlns:a16="http://schemas.microsoft.com/office/drawing/2014/main" id="{A690B9E1-75B8-40F1-81DB-8F745B810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626" y="3859213"/>
                <a:ext cx="346075" cy="304800"/>
              </a:xfrm>
              <a:custGeom>
                <a:avLst/>
                <a:gdLst>
                  <a:gd name="T0" fmla="*/ 38 w 100"/>
                  <a:gd name="T1" fmla="*/ 87 h 87"/>
                  <a:gd name="T2" fmla="*/ 28 w 100"/>
                  <a:gd name="T3" fmla="*/ 82 h 87"/>
                  <a:gd name="T4" fmla="*/ 0 w 100"/>
                  <a:gd name="T5" fmla="*/ 54 h 87"/>
                  <a:gd name="T6" fmla="*/ 20 w 100"/>
                  <a:gd name="T7" fmla="*/ 34 h 87"/>
                  <a:gd name="T8" fmla="*/ 37 w 100"/>
                  <a:gd name="T9" fmla="*/ 50 h 87"/>
                  <a:gd name="T10" fmla="*/ 77 w 100"/>
                  <a:gd name="T11" fmla="*/ 0 h 87"/>
                  <a:gd name="T12" fmla="*/ 100 w 100"/>
                  <a:gd name="T13" fmla="*/ 18 h 87"/>
                  <a:gd name="T14" fmla="*/ 50 w 100"/>
                  <a:gd name="T15" fmla="*/ 81 h 87"/>
                  <a:gd name="T16" fmla="*/ 39 w 100"/>
                  <a:gd name="T17" fmla="*/ 87 h 87"/>
                  <a:gd name="T18" fmla="*/ 38 w 100"/>
                  <a:gd name="T1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87">
                    <a:moveTo>
                      <a:pt x="38" y="87"/>
                    </a:moveTo>
                    <a:cubicBezTo>
                      <a:pt x="34" y="87"/>
                      <a:pt x="31" y="85"/>
                      <a:pt x="28" y="8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7" y="84"/>
                      <a:pt x="43" y="86"/>
                      <a:pt x="39" y="87"/>
                    </a:cubicBezTo>
                    <a:cubicBezTo>
                      <a:pt x="39" y="87"/>
                      <a:pt x="38" y="87"/>
                      <a:pt x="38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0" name="Freeform 29">
                <a:extLst>
                  <a:ext uri="{FF2B5EF4-FFF2-40B4-BE49-F238E27FC236}">
                    <a16:creationId xmlns:a16="http://schemas.microsoft.com/office/drawing/2014/main" id="{E24A36DD-961B-44D3-95F3-4F7AAB1250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6838" y="2282825"/>
                <a:ext cx="889000" cy="446088"/>
              </a:xfrm>
              <a:custGeom>
                <a:avLst/>
                <a:gdLst>
                  <a:gd name="T0" fmla="*/ 243 w 257"/>
                  <a:gd name="T1" fmla="*/ 0 h 127"/>
                  <a:gd name="T2" fmla="*/ 14 w 257"/>
                  <a:gd name="T3" fmla="*/ 0 h 127"/>
                  <a:gd name="T4" fmla="*/ 0 w 257"/>
                  <a:gd name="T5" fmla="*/ 15 h 127"/>
                  <a:gd name="T6" fmla="*/ 0 w 257"/>
                  <a:gd name="T7" fmla="*/ 65 h 127"/>
                  <a:gd name="T8" fmla="*/ 61 w 257"/>
                  <a:gd name="T9" fmla="*/ 127 h 127"/>
                  <a:gd name="T10" fmla="*/ 196 w 257"/>
                  <a:gd name="T11" fmla="*/ 127 h 127"/>
                  <a:gd name="T12" fmla="*/ 257 w 257"/>
                  <a:gd name="T13" fmla="*/ 65 h 127"/>
                  <a:gd name="T14" fmla="*/ 257 w 257"/>
                  <a:gd name="T15" fmla="*/ 15 h 127"/>
                  <a:gd name="T16" fmla="*/ 243 w 257"/>
                  <a:gd name="T17" fmla="*/ 0 h 127"/>
                  <a:gd name="T18" fmla="*/ 228 w 257"/>
                  <a:gd name="T19" fmla="*/ 65 h 127"/>
                  <a:gd name="T20" fmla="*/ 196 w 257"/>
                  <a:gd name="T21" fmla="*/ 98 h 127"/>
                  <a:gd name="T22" fmla="*/ 61 w 257"/>
                  <a:gd name="T23" fmla="*/ 98 h 127"/>
                  <a:gd name="T24" fmla="*/ 29 w 257"/>
                  <a:gd name="T25" fmla="*/ 65 h 127"/>
                  <a:gd name="T26" fmla="*/ 29 w 257"/>
                  <a:gd name="T27" fmla="*/ 30 h 127"/>
                  <a:gd name="T28" fmla="*/ 228 w 257"/>
                  <a:gd name="T29" fmla="*/ 30 h 127"/>
                  <a:gd name="T30" fmla="*/ 228 w 257"/>
                  <a:gd name="T31" fmla="*/ 6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7" h="127">
                    <a:moveTo>
                      <a:pt x="243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7"/>
                      <a:pt x="0" y="1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99"/>
                      <a:pt x="27" y="127"/>
                      <a:pt x="61" y="127"/>
                    </a:cubicBezTo>
                    <a:cubicBezTo>
                      <a:pt x="196" y="127"/>
                      <a:pt x="196" y="127"/>
                      <a:pt x="196" y="127"/>
                    </a:cubicBezTo>
                    <a:cubicBezTo>
                      <a:pt x="230" y="127"/>
                      <a:pt x="257" y="99"/>
                      <a:pt x="257" y="65"/>
                    </a:cubicBezTo>
                    <a:cubicBezTo>
                      <a:pt x="257" y="15"/>
                      <a:pt x="257" y="15"/>
                      <a:pt x="257" y="15"/>
                    </a:cubicBezTo>
                    <a:cubicBezTo>
                      <a:pt x="257" y="7"/>
                      <a:pt x="251" y="0"/>
                      <a:pt x="243" y="0"/>
                    </a:cubicBezTo>
                    <a:close/>
                    <a:moveTo>
                      <a:pt x="228" y="65"/>
                    </a:moveTo>
                    <a:cubicBezTo>
                      <a:pt x="228" y="83"/>
                      <a:pt x="213" y="98"/>
                      <a:pt x="196" y="98"/>
                    </a:cubicBezTo>
                    <a:cubicBezTo>
                      <a:pt x="61" y="98"/>
                      <a:pt x="61" y="98"/>
                      <a:pt x="61" y="98"/>
                    </a:cubicBezTo>
                    <a:cubicBezTo>
                      <a:pt x="44" y="98"/>
                      <a:pt x="29" y="83"/>
                      <a:pt x="29" y="65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28" y="30"/>
                      <a:pt x="228" y="30"/>
                      <a:pt x="228" y="30"/>
                    </a:cubicBezTo>
                    <a:lnTo>
                      <a:pt x="228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61C6009B-63C0-43B0-AADC-459A40AF548E}"/>
              </a:ext>
            </a:extLst>
          </p:cNvPr>
          <p:cNvSpPr/>
          <p:nvPr/>
        </p:nvSpPr>
        <p:spPr>
          <a:xfrm>
            <a:off x="982605" y="1363807"/>
            <a:ext cx="1337071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Design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F289C32-1CA9-421E-AE2C-E5AA2DF0B13E}"/>
              </a:ext>
            </a:extLst>
          </p:cNvPr>
          <p:cNvSpPr/>
          <p:nvPr/>
        </p:nvSpPr>
        <p:spPr>
          <a:xfrm>
            <a:off x="4043531" y="1389186"/>
            <a:ext cx="1056939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Copy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C7A5B23-6954-4326-91B8-5E49A23E2556}"/>
              </a:ext>
            </a:extLst>
          </p:cNvPr>
          <p:cNvSpPr/>
          <p:nvPr/>
        </p:nvSpPr>
        <p:spPr>
          <a:xfrm>
            <a:off x="6483617" y="1379613"/>
            <a:ext cx="2018489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Development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3A99245-2B65-4131-9639-A6EB81EC3B64}"/>
              </a:ext>
            </a:extLst>
          </p:cNvPr>
          <p:cNvGrpSpPr/>
          <p:nvPr/>
        </p:nvGrpSpPr>
        <p:grpSpPr>
          <a:xfrm>
            <a:off x="7110238" y="3871963"/>
            <a:ext cx="765248" cy="763992"/>
            <a:chOff x="8999649" y="2592030"/>
            <a:chExt cx="2185939" cy="218235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3A5099C-A74A-4B20-A60F-5FBA959526DD}"/>
                </a:ext>
              </a:extLst>
            </p:cNvPr>
            <p:cNvSpPr/>
            <p:nvPr/>
          </p:nvSpPr>
          <p:spPr>
            <a:xfrm>
              <a:off x="8999649" y="2592030"/>
              <a:ext cx="2185939" cy="21823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9CBD7F9-249D-4C67-A2F7-F0752554F144}"/>
                </a:ext>
              </a:extLst>
            </p:cNvPr>
            <p:cNvGrpSpPr/>
            <p:nvPr/>
          </p:nvGrpSpPr>
          <p:grpSpPr>
            <a:xfrm>
              <a:off x="9685296" y="3131170"/>
              <a:ext cx="814644" cy="1082194"/>
              <a:chOff x="947738" y="2282825"/>
              <a:chExt cx="1725613" cy="2292351"/>
            </a:xfrm>
            <a:solidFill>
              <a:schemeClr val="bg1"/>
            </a:solidFill>
          </p:grpSpPr>
          <p:sp>
            <p:nvSpPr>
              <p:cNvPr id="60" name="Freeform 22">
                <a:extLst>
                  <a:ext uri="{FF2B5EF4-FFF2-40B4-BE49-F238E27FC236}">
                    <a16:creationId xmlns:a16="http://schemas.microsoft.com/office/drawing/2014/main" id="{6663DC29-56C9-4CC6-855B-6F3F6FB8C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626" y="2971800"/>
                <a:ext cx="346075" cy="304800"/>
              </a:xfrm>
              <a:custGeom>
                <a:avLst/>
                <a:gdLst>
                  <a:gd name="T0" fmla="*/ 38 w 100"/>
                  <a:gd name="T1" fmla="*/ 87 h 87"/>
                  <a:gd name="T2" fmla="*/ 28 w 100"/>
                  <a:gd name="T3" fmla="*/ 82 h 87"/>
                  <a:gd name="T4" fmla="*/ 0 w 100"/>
                  <a:gd name="T5" fmla="*/ 54 h 87"/>
                  <a:gd name="T6" fmla="*/ 20 w 100"/>
                  <a:gd name="T7" fmla="*/ 33 h 87"/>
                  <a:gd name="T8" fmla="*/ 37 w 100"/>
                  <a:gd name="T9" fmla="*/ 50 h 87"/>
                  <a:gd name="T10" fmla="*/ 77 w 100"/>
                  <a:gd name="T11" fmla="*/ 0 h 87"/>
                  <a:gd name="T12" fmla="*/ 100 w 100"/>
                  <a:gd name="T13" fmla="*/ 18 h 87"/>
                  <a:gd name="T14" fmla="*/ 50 w 100"/>
                  <a:gd name="T15" fmla="*/ 81 h 87"/>
                  <a:gd name="T16" fmla="*/ 39 w 100"/>
                  <a:gd name="T17" fmla="*/ 87 h 87"/>
                  <a:gd name="T18" fmla="*/ 38 w 100"/>
                  <a:gd name="T1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87">
                    <a:moveTo>
                      <a:pt x="38" y="87"/>
                    </a:moveTo>
                    <a:cubicBezTo>
                      <a:pt x="34" y="87"/>
                      <a:pt x="31" y="85"/>
                      <a:pt x="28" y="8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7" y="84"/>
                      <a:pt x="43" y="86"/>
                      <a:pt x="39" y="87"/>
                    </a:cubicBezTo>
                    <a:cubicBezTo>
                      <a:pt x="39" y="87"/>
                      <a:pt x="38" y="87"/>
                      <a:pt x="38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1" name="Rectangle 23">
                <a:extLst>
                  <a:ext uri="{FF2B5EF4-FFF2-40B4-BE49-F238E27FC236}">
                    <a16:creationId xmlns:a16="http://schemas.microsoft.com/office/drawing/2014/main" id="{9AC3BFA0-C1AD-48B9-BFFC-C2F4CF1D2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451" y="3068638"/>
                <a:ext cx="471488" cy="1031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2" name="Rectangle 24">
                <a:extLst>
                  <a:ext uri="{FF2B5EF4-FFF2-40B4-BE49-F238E27FC236}">
                    <a16:creationId xmlns:a16="http://schemas.microsoft.com/office/drawing/2014/main" id="{625E1470-D589-482A-8821-1AEE035014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451" y="3514725"/>
                <a:ext cx="471488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3" name="Rectangle 25">
                <a:extLst>
                  <a:ext uri="{FF2B5EF4-FFF2-40B4-BE49-F238E27FC236}">
                    <a16:creationId xmlns:a16="http://schemas.microsoft.com/office/drawing/2014/main" id="{3B6CAA86-1A0E-441E-BD30-B42FF66223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451" y="3957638"/>
                <a:ext cx="471488" cy="1047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4" name="Freeform 26">
                <a:extLst>
                  <a:ext uri="{FF2B5EF4-FFF2-40B4-BE49-F238E27FC236}">
                    <a16:creationId xmlns:a16="http://schemas.microsoft.com/office/drawing/2014/main" id="{5E308D1D-EBD1-45D5-AC43-AB3F32ACB9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738" y="2389188"/>
                <a:ext cx="1725613" cy="2185988"/>
              </a:xfrm>
              <a:custGeom>
                <a:avLst/>
                <a:gdLst>
                  <a:gd name="T0" fmla="*/ 484 w 499"/>
                  <a:gd name="T1" fmla="*/ 623 h 623"/>
                  <a:gd name="T2" fmla="*/ 15 w 499"/>
                  <a:gd name="T3" fmla="*/ 623 h 623"/>
                  <a:gd name="T4" fmla="*/ 0 w 499"/>
                  <a:gd name="T5" fmla="*/ 608 h 623"/>
                  <a:gd name="T6" fmla="*/ 0 w 499"/>
                  <a:gd name="T7" fmla="*/ 14 h 623"/>
                  <a:gd name="T8" fmla="*/ 15 w 499"/>
                  <a:gd name="T9" fmla="*/ 0 h 623"/>
                  <a:gd name="T10" fmla="*/ 81 w 499"/>
                  <a:gd name="T11" fmla="*/ 0 h 623"/>
                  <a:gd name="T12" fmla="*/ 81 w 499"/>
                  <a:gd name="T13" fmla="*/ 29 h 623"/>
                  <a:gd name="T14" fmla="*/ 29 w 499"/>
                  <a:gd name="T15" fmla="*/ 29 h 623"/>
                  <a:gd name="T16" fmla="*/ 29 w 499"/>
                  <a:gd name="T17" fmla="*/ 593 h 623"/>
                  <a:gd name="T18" fmla="*/ 470 w 499"/>
                  <a:gd name="T19" fmla="*/ 593 h 623"/>
                  <a:gd name="T20" fmla="*/ 470 w 499"/>
                  <a:gd name="T21" fmla="*/ 29 h 623"/>
                  <a:gd name="T22" fmla="*/ 418 w 499"/>
                  <a:gd name="T23" fmla="*/ 29 h 623"/>
                  <a:gd name="T24" fmla="*/ 418 w 499"/>
                  <a:gd name="T25" fmla="*/ 0 h 623"/>
                  <a:gd name="T26" fmla="*/ 484 w 499"/>
                  <a:gd name="T27" fmla="*/ 0 h 623"/>
                  <a:gd name="T28" fmla="*/ 499 w 499"/>
                  <a:gd name="T29" fmla="*/ 14 h 623"/>
                  <a:gd name="T30" fmla="*/ 499 w 499"/>
                  <a:gd name="T31" fmla="*/ 608 h 623"/>
                  <a:gd name="T32" fmla="*/ 484 w 499"/>
                  <a:gd name="T33" fmla="*/ 623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9" h="623">
                    <a:moveTo>
                      <a:pt x="484" y="623"/>
                    </a:moveTo>
                    <a:cubicBezTo>
                      <a:pt x="15" y="623"/>
                      <a:pt x="15" y="623"/>
                      <a:pt x="15" y="623"/>
                    </a:cubicBezTo>
                    <a:cubicBezTo>
                      <a:pt x="7" y="623"/>
                      <a:pt x="0" y="616"/>
                      <a:pt x="0" y="60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7" y="0"/>
                      <a:pt x="1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29"/>
                      <a:pt x="81" y="29"/>
                      <a:pt x="81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593"/>
                      <a:pt x="29" y="593"/>
                      <a:pt x="29" y="593"/>
                    </a:cubicBezTo>
                    <a:cubicBezTo>
                      <a:pt x="470" y="593"/>
                      <a:pt x="470" y="593"/>
                      <a:pt x="470" y="593"/>
                    </a:cubicBezTo>
                    <a:cubicBezTo>
                      <a:pt x="470" y="29"/>
                      <a:pt x="470" y="29"/>
                      <a:pt x="470" y="29"/>
                    </a:cubicBezTo>
                    <a:cubicBezTo>
                      <a:pt x="418" y="29"/>
                      <a:pt x="418" y="29"/>
                      <a:pt x="418" y="29"/>
                    </a:cubicBezTo>
                    <a:cubicBezTo>
                      <a:pt x="418" y="0"/>
                      <a:pt x="418" y="0"/>
                      <a:pt x="418" y="0"/>
                    </a:cubicBezTo>
                    <a:cubicBezTo>
                      <a:pt x="484" y="0"/>
                      <a:pt x="484" y="0"/>
                      <a:pt x="484" y="0"/>
                    </a:cubicBezTo>
                    <a:cubicBezTo>
                      <a:pt x="492" y="0"/>
                      <a:pt x="499" y="6"/>
                      <a:pt x="499" y="14"/>
                    </a:cubicBezTo>
                    <a:cubicBezTo>
                      <a:pt x="499" y="608"/>
                      <a:pt x="499" y="608"/>
                      <a:pt x="499" y="608"/>
                    </a:cubicBezTo>
                    <a:cubicBezTo>
                      <a:pt x="499" y="616"/>
                      <a:pt x="492" y="623"/>
                      <a:pt x="484" y="6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5" name="Freeform 27">
                <a:extLst>
                  <a:ext uri="{FF2B5EF4-FFF2-40B4-BE49-F238E27FC236}">
                    <a16:creationId xmlns:a16="http://schemas.microsoft.com/office/drawing/2014/main" id="{DE833992-583E-43B8-9D4E-8B9AC053A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626" y="3413125"/>
                <a:ext cx="346075" cy="304800"/>
              </a:xfrm>
              <a:custGeom>
                <a:avLst/>
                <a:gdLst>
                  <a:gd name="T0" fmla="*/ 38 w 100"/>
                  <a:gd name="T1" fmla="*/ 87 h 87"/>
                  <a:gd name="T2" fmla="*/ 28 w 100"/>
                  <a:gd name="T3" fmla="*/ 82 h 87"/>
                  <a:gd name="T4" fmla="*/ 0 w 100"/>
                  <a:gd name="T5" fmla="*/ 54 h 87"/>
                  <a:gd name="T6" fmla="*/ 20 w 100"/>
                  <a:gd name="T7" fmla="*/ 33 h 87"/>
                  <a:gd name="T8" fmla="*/ 37 w 100"/>
                  <a:gd name="T9" fmla="*/ 50 h 87"/>
                  <a:gd name="T10" fmla="*/ 77 w 100"/>
                  <a:gd name="T11" fmla="*/ 0 h 87"/>
                  <a:gd name="T12" fmla="*/ 100 w 100"/>
                  <a:gd name="T13" fmla="*/ 18 h 87"/>
                  <a:gd name="T14" fmla="*/ 50 w 100"/>
                  <a:gd name="T15" fmla="*/ 81 h 87"/>
                  <a:gd name="T16" fmla="*/ 39 w 100"/>
                  <a:gd name="T17" fmla="*/ 87 h 87"/>
                  <a:gd name="T18" fmla="*/ 38 w 100"/>
                  <a:gd name="T1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87">
                    <a:moveTo>
                      <a:pt x="38" y="87"/>
                    </a:moveTo>
                    <a:cubicBezTo>
                      <a:pt x="34" y="87"/>
                      <a:pt x="31" y="85"/>
                      <a:pt x="28" y="8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7" y="84"/>
                      <a:pt x="43" y="86"/>
                      <a:pt x="39" y="87"/>
                    </a:cubicBezTo>
                    <a:cubicBezTo>
                      <a:pt x="39" y="87"/>
                      <a:pt x="38" y="87"/>
                      <a:pt x="38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6" name="Freeform 28">
                <a:extLst>
                  <a:ext uri="{FF2B5EF4-FFF2-40B4-BE49-F238E27FC236}">
                    <a16:creationId xmlns:a16="http://schemas.microsoft.com/office/drawing/2014/main" id="{8F606866-0975-4BF4-900E-1E40D17D9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626" y="3859213"/>
                <a:ext cx="346075" cy="304800"/>
              </a:xfrm>
              <a:custGeom>
                <a:avLst/>
                <a:gdLst>
                  <a:gd name="T0" fmla="*/ 38 w 100"/>
                  <a:gd name="T1" fmla="*/ 87 h 87"/>
                  <a:gd name="T2" fmla="*/ 28 w 100"/>
                  <a:gd name="T3" fmla="*/ 82 h 87"/>
                  <a:gd name="T4" fmla="*/ 0 w 100"/>
                  <a:gd name="T5" fmla="*/ 54 h 87"/>
                  <a:gd name="T6" fmla="*/ 20 w 100"/>
                  <a:gd name="T7" fmla="*/ 34 h 87"/>
                  <a:gd name="T8" fmla="*/ 37 w 100"/>
                  <a:gd name="T9" fmla="*/ 50 h 87"/>
                  <a:gd name="T10" fmla="*/ 77 w 100"/>
                  <a:gd name="T11" fmla="*/ 0 h 87"/>
                  <a:gd name="T12" fmla="*/ 100 w 100"/>
                  <a:gd name="T13" fmla="*/ 18 h 87"/>
                  <a:gd name="T14" fmla="*/ 50 w 100"/>
                  <a:gd name="T15" fmla="*/ 81 h 87"/>
                  <a:gd name="T16" fmla="*/ 39 w 100"/>
                  <a:gd name="T17" fmla="*/ 87 h 87"/>
                  <a:gd name="T18" fmla="*/ 38 w 100"/>
                  <a:gd name="T1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87">
                    <a:moveTo>
                      <a:pt x="38" y="87"/>
                    </a:moveTo>
                    <a:cubicBezTo>
                      <a:pt x="34" y="87"/>
                      <a:pt x="31" y="85"/>
                      <a:pt x="28" y="8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7" y="84"/>
                      <a:pt x="43" y="86"/>
                      <a:pt x="39" y="87"/>
                    </a:cubicBezTo>
                    <a:cubicBezTo>
                      <a:pt x="39" y="87"/>
                      <a:pt x="38" y="87"/>
                      <a:pt x="38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7" name="Freeform 29">
                <a:extLst>
                  <a:ext uri="{FF2B5EF4-FFF2-40B4-BE49-F238E27FC236}">
                    <a16:creationId xmlns:a16="http://schemas.microsoft.com/office/drawing/2014/main" id="{D38A0781-5CB1-499B-A2AF-62ACD27F67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6838" y="2282825"/>
                <a:ext cx="889000" cy="446088"/>
              </a:xfrm>
              <a:custGeom>
                <a:avLst/>
                <a:gdLst>
                  <a:gd name="T0" fmla="*/ 243 w 257"/>
                  <a:gd name="T1" fmla="*/ 0 h 127"/>
                  <a:gd name="T2" fmla="*/ 14 w 257"/>
                  <a:gd name="T3" fmla="*/ 0 h 127"/>
                  <a:gd name="T4" fmla="*/ 0 w 257"/>
                  <a:gd name="T5" fmla="*/ 15 h 127"/>
                  <a:gd name="T6" fmla="*/ 0 w 257"/>
                  <a:gd name="T7" fmla="*/ 65 h 127"/>
                  <a:gd name="T8" fmla="*/ 61 w 257"/>
                  <a:gd name="T9" fmla="*/ 127 h 127"/>
                  <a:gd name="T10" fmla="*/ 196 w 257"/>
                  <a:gd name="T11" fmla="*/ 127 h 127"/>
                  <a:gd name="T12" fmla="*/ 257 w 257"/>
                  <a:gd name="T13" fmla="*/ 65 h 127"/>
                  <a:gd name="T14" fmla="*/ 257 w 257"/>
                  <a:gd name="T15" fmla="*/ 15 h 127"/>
                  <a:gd name="T16" fmla="*/ 243 w 257"/>
                  <a:gd name="T17" fmla="*/ 0 h 127"/>
                  <a:gd name="T18" fmla="*/ 228 w 257"/>
                  <a:gd name="T19" fmla="*/ 65 h 127"/>
                  <a:gd name="T20" fmla="*/ 196 w 257"/>
                  <a:gd name="T21" fmla="*/ 98 h 127"/>
                  <a:gd name="T22" fmla="*/ 61 w 257"/>
                  <a:gd name="T23" fmla="*/ 98 h 127"/>
                  <a:gd name="T24" fmla="*/ 29 w 257"/>
                  <a:gd name="T25" fmla="*/ 65 h 127"/>
                  <a:gd name="T26" fmla="*/ 29 w 257"/>
                  <a:gd name="T27" fmla="*/ 30 h 127"/>
                  <a:gd name="T28" fmla="*/ 228 w 257"/>
                  <a:gd name="T29" fmla="*/ 30 h 127"/>
                  <a:gd name="T30" fmla="*/ 228 w 257"/>
                  <a:gd name="T31" fmla="*/ 6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7" h="127">
                    <a:moveTo>
                      <a:pt x="243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7"/>
                      <a:pt x="0" y="1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99"/>
                      <a:pt x="27" y="127"/>
                      <a:pt x="61" y="127"/>
                    </a:cubicBezTo>
                    <a:cubicBezTo>
                      <a:pt x="196" y="127"/>
                      <a:pt x="196" y="127"/>
                      <a:pt x="196" y="127"/>
                    </a:cubicBezTo>
                    <a:cubicBezTo>
                      <a:pt x="230" y="127"/>
                      <a:pt x="257" y="99"/>
                      <a:pt x="257" y="65"/>
                    </a:cubicBezTo>
                    <a:cubicBezTo>
                      <a:pt x="257" y="15"/>
                      <a:pt x="257" y="15"/>
                      <a:pt x="257" y="15"/>
                    </a:cubicBezTo>
                    <a:cubicBezTo>
                      <a:pt x="257" y="7"/>
                      <a:pt x="251" y="0"/>
                      <a:pt x="243" y="0"/>
                    </a:cubicBezTo>
                    <a:close/>
                    <a:moveTo>
                      <a:pt x="228" y="65"/>
                    </a:moveTo>
                    <a:cubicBezTo>
                      <a:pt x="228" y="83"/>
                      <a:pt x="213" y="98"/>
                      <a:pt x="196" y="98"/>
                    </a:cubicBezTo>
                    <a:cubicBezTo>
                      <a:pt x="61" y="98"/>
                      <a:pt x="61" y="98"/>
                      <a:pt x="61" y="98"/>
                    </a:cubicBezTo>
                    <a:cubicBezTo>
                      <a:pt x="44" y="98"/>
                      <a:pt x="29" y="83"/>
                      <a:pt x="29" y="65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28" y="30"/>
                      <a:pt x="228" y="30"/>
                      <a:pt x="228" y="30"/>
                    </a:cubicBezTo>
                    <a:lnTo>
                      <a:pt x="228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30F60B6-FA5B-4BED-90F8-D20E44D2EB28}"/>
              </a:ext>
            </a:extLst>
          </p:cNvPr>
          <p:cNvGrpSpPr/>
          <p:nvPr/>
        </p:nvGrpSpPr>
        <p:grpSpPr>
          <a:xfrm>
            <a:off x="4189377" y="3871963"/>
            <a:ext cx="765248" cy="763992"/>
            <a:chOff x="8999649" y="2592030"/>
            <a:chExt cx="2185939" cy="2182350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1CF8894-B1D5-4586-A7D9-7201C7A40B63}"/>
                </a:ext>
              </a:extLst>
            </p:cNvPr>
            <p:cNvSpPr/>
            <p:nvPr/>
          </p:nvSpPr>
          <p:spPr>
            <a:xfrm>
              <a:off x="8999649" y="2592030"/>
              <a:ext cx="2185939" cy="218235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5DA63BCD-70C6-48D9-8B30-6885FFB27B0B}"/>
                </a:ext>
              </a:extLst>
            </p:cNvPr>
            <p:cNvGrpSpPr/>
            <p:nvPr/>
          </p:nvGrpSpPr>
          <p:grpSpPr>
            <a:xfrm>
              <a:off x="9685296" y="3131170"/>
              <a:ext cx="814644" cy="1082194"/>
              <a:chOff x="947738" y="2282825"/>
              <a:chExt cx="1725613" cy="2292351"/>
            </a:xfrm>
            <a:solidFill>
              <a:schemeClr val="bg1"/>
            </a:solidFill>
          </p:grpSpPr>
          <p:sp>
            <p:nvSpPr>
              <p:cNvPr id="71" name="Freeform 22">
                <a:extLst>
                  <a:ext uri="{FF2B5EF4-FFF2-40B4-BE49-F238E27FC236}">
                    <a16:creationId xmlns:a16="http://schemas.microsoft.com/office/drawing/2014/main" id="{B07EFEAE-9EE5-4C9D-B6AA-ABB86CC16B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626" y="2971800"/>
                <a:ext cx="346075" cy="304800"/>
              </a:xfrm>
              <a:custGeom>
                <a:avLst/>
                <a:gdLst>
                  <a:gd name="T0" fmla="*/ 38 w 100"/>
                  <a:gd name="T1" fmla="*/ 87 h 87"/>
                  <a:gd name="T2" fmla="*/ 28 w 100"/>
                  <a:gd name="T3" fmla="*/ 82 h 87"/>
                  <a:gd name="T4" fmla="*/ 0 w 100"/>
                  <a:gd name="T5" fmla="*/ 54 h 87"/>
                  <a:gd name="T6" fmla="*/ 20 w 100"/>
                  <a:gd name="T7" fmla="*/ 33 h 87"/>
                  <a:gd name="T8" fmla="*/ 37 w 100"/>
                  <a:gd name="T9" fmla="*/ 50 h 87"/>
                  <a:gd name="T10" fmla="*/ 77 w 100"/>
                  <a:gd name="T11" fmla="*/ 0 h 87"/>
                  <a:gd name="T12" fmla="*/ 100 w 100"/>
                  <a:gd name="T13" fmla="*/ 18 h 87"/>
                  <a:gd name="T14" fmla="*/ 50 w 100"/>
                  <a:gd name="T15" fmla="*/ 81 h 87"/>
                  <a:gd name="T16" fmla="*/ 39 w 100"/>
                  <a:gd name="T17" fmla="*/ 87 h 87"/>
                  <a:gd name="T18" fmla="*/ 38 w 100"/>
                  <a:gd name="T1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87">
                    <a:moveTo>
                      <a:pt x="38" y="87"/>
                    </a:moveTo>
                    <a:cubicBezTo>
                      <a:pt x="34" y="87"/>
                      <a:pt x="31" y="85"/>
                      <a:pt x="28" y="8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7" y="84"/>
                      <a:pt x="43" y="86"/>
                      <a:pt x="39" y="87"/>
                    </a:cubicBezTo>
                    <a:cubicBezTo>
                      <a:pt x="39" y="87"/>
                      <a:pt x="38" y="87"/>
                      <a:pt x="38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2" name="Rectangle 23">
                <a:extLst>
                  <a:ext uri="{FF2B5EF4-FFF2-40B4-BE49-F238E27FC236}">
                    <a16:creationId xmlns:a16="http://schemas.microsoft.com/office/drawing/2014/main" id="{4E281BC5-5791-4248-AEAC-433821FE1F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451" y="3068638"/>
                <a:ext cx="471488" cy="1031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3" name="Rectangle 24">
                <a:extLst>
                  <a:ext uri="{FF2B5EF4-FFF2-40B4-BE49-F238E27FC236}">
                    <a16:creationId xmlns:a16="http://schemas.microsoft.com/office/drawing/2014/main" id="{8A9AABA0-519D-4842-8E30-DBCD4065F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451" y="3514725"/>
                <a:ext cx="471488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4" name="Rectangle 25">
                <a:extLst>
                  <a:ext uri="{FF2B5EF4-FFF2-40B4-BE49-F238E27FC236}">
                    <a16:creationId xmlns:a16="http://schemas.microsoft.com/office/drawing/2014/main" id="{7947111C-FFF9-47C0-BCC7-DC09C98111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451" y="3957638"/>
                <a:ext cx="471488" cy="1047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5" name="Freeform 26">
                <a:extLst>
                  <a:ext uri="{FF2B5EF4-FFF2-40B4-BE49-F238E27FC236}">
                    <a16:creationId xmlns:a16="http://schemas.microsoft.com/office/drawing/2014/main" id="{125AD6CB-7287-41AE-B74B-A27E941308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738" y="2389188"/>
                <a:ext cx="1725613" cy="2185988"/>
              </a:xfrm>
              <a:custGeom>
                <a:avLst/>
                <a:gdLst>
                  <a:gd name="T0" fmla="*/ 484 w 499"/>
                  <a:gd name="T1" fmla="*/ 623 h 623"/>
                  <a:gd name="T2" fmla="*/ 15 w 499"/>
                  <a:gd name="T3" fmla="*/ 623 h 623"/>
                  <a:gd name="T4" fmla="*/ 0 w 499"/>
                  <a:gd name="T5" fmla="*/ 608 h 623"/>
                  <a:gd name="T6" fmla="*/ 0 w 499"/>
                  <a:gd name="T7" fmla="*/ 14 h 623"/>
                  <a:gd name="T8" fmla="*/ 15 w 499"/>
                  <a:gd name="T9" fmla="*/ 0 h 623"/>
                  <a:gd name="T10" fmla="*/ 81 w 499"/>
                  <a:gd name="T11" fmla="*/ 0 h 623"/>
                  <a:gd name="T12" fmla="*/ 81 w 499"/>
                  <a:gd name="T13" fmla="*/ 29 h 623"/>
                  <a:gd name="T14" fmla="*/ 29 w 499"/>
                  <a:gd name="T15" fmla="*/ 29 h 623"/>
                  <a:gd name="T16" fmla="*/ 29 w 499"/>
                  <a:gd name="T17" fmla="*/ 593 h 623"/>
                  <a:gd name="T18" fmla="*/ 470 w 499"/>
                  <a:gd name="T19" fmla="*/ 593 h 623"/>
                  <a:gd name="T20" fmla="*/ 470 w 499"/>
                  <a:gd name="T21" fmla="*/ 29 h 623"/>
                  <a:gd name="T22" fmla="*/ 418 w 499"/>
                  <a:gd name="T23" fmla="*/ 29 h 623"/>
                  <a:gd name="T24" fmla="*/ 418 w 499"/>
                  <a:gd name="T25" fmla="*/ 0 h 623"/>
                  <a:gd name="T26" fmla="*/ 484 w 499"/>
                  <a:gd name="T27" fmla="*/ 0 h 623"/>
                  <a:gd name="T28" fmla="*/ 499 w 499"/>
                  <a:gd name="T29" fmla="*/ 14 h 623"/>
                  <a:gd name="T30" fmla="*/ 499 w 499"/>
                  <a:gd name="T31" fmla="*/ 608 h 623"/>
                  <a:gd name="T32" fmla="*/ 484 w 499"/>
                  <a:gd name="T33" fmla="*/ 623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9" h="623">
                    <a:moveTo>
                      <a:pt x="484" y="623"/>
                    </a:moveTo>
                    <a:cubicBezTo>
                      <a:pt x="15" y="623"/>
                      <a:pt x="15" y="623"/>
                      <a:pt x="15" y="623"/>
                    </a:cubicBezTo>
                    <a:cubicBezTo>
                      <a:pt x="7" y="623"/>
                      <a:pt x="0" y="616"/>
                      <a:pt x="0" y="60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7" y="0"/>
                      <a:pt x="15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29"/>
                      <a:pt x="81" y="29"/>
                      <a:pt x="81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593"/>
                      <a:pt x="29" y="593"/>
                      <a:pt x="29" y="593"/>
                    </a:cubicBezTo>
                    <a:cubicBezTo>
                      <a:pt x="470" y="593"/>
                      <a:pt x="470" y="593"/>
                      <a:pt x="470" y="593"/>
                    </a:cubicBezTo>
                    <a:cubicBezTo>
                      <a:pt x="470" y="29"/>
                      <a:pt x="470" y="29"/>
                      <a:pt x="470" y="29"/>
                    </a:cubicBezTo>
                    <a:cubicBezTo>
                      <a:pt x="418" y="29"/>
                      <a:pt x="418" y="29"/>
                      <a:pt x="418" y="29"/>
                    </a:cubicBezTo>
                    <a:cubicBezTo>
                      <a:pt x="418" y="0"/>
                      <a:pt x="418" y="0"/>
                      <a:pt x="418" y="0"/>
                    </a:cubicBezTo>
                    <a:cubicBezTo>
                      <a:pt x="484" y="0"/>
                      <a:pt x="484" y="0"/>
                      <a:pt x="484" y="0"/>
                    </a:cubicBezTo>
                    <a:cubicBezTo>
                      <a:pt x="492" y="0"/>
                      <a:pt x="499" y="6"/>
                      <a:pt x="499" y="14"/>
                    </a:cubicBezTo>
                    <a:cubicBezTo>
                      <a:pt x="499" y="608"/>
                      <a:pt x="499" y="608"/>
                      <a:pt x="499" y="608"/>
                    </a:cubicBezTo>
                    <a:cubicBezTo>
                      <a:pt x="499" y="616"/>
                      <a:pt x="492" y="623"/>
                      <a:pt x="484" y="6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6" name="Freeform 27">
                <a:extLst>
                  <a:ext uri="{FF2B5EF4-FFF2-40B4-BE49-F238E27FC236}">
                    <a16:creationId xmlns:a16="http://schemas.microsoft.com/office/drawing/2014/main" id="{C5825275-8E88-46FD-A39B-BE558CC0D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626" y="3413125"/>
                <a:ext cx="346075" cy="304800"/>
              </a:xfrm>
              <a:custGeom>
                <a:avLst/>
                <a:gdLst>
                  <a:gd name="T0" fmla="*/ 38 w 100"/>
                  <a:gd name="T1" fmla="*/ 87 h 87"/>
                  <a:gd name="T2" fmla="*/ 28 w 100"/>
                  <a:gd name="T3" fmla="*/ 82 h 87"/>
                  <a:gd name="T4" fmla="*/ 0 w 100"/>
                  <a:gd name="T5" fmla="*/ 54 h 87"/>
                  <a:gd name="T6" fmla="*/ 20 w 100"/>
                  <a:gd name="T7" fmla="*/ 33 h 87"/>
                  <a:gd name="T8" fmla="*/ 37 w 100"/>
                  <a:gd name="T9" fmla="*/ 50 h 87"/>
                  <a:gd name="T10" fmla="*/ 77 w 100"/>
                  <a:gd name="T11" fmla="*/ 0 h 87"/>
                  <a:gd name="T12" fmla="*/ 100 w 100"/>
                  <a:gd name="T13" fmla="*/ 18 h 87"/>
                  <a:gd name="T14" fmla="*/ 50 w 100"/>
                  <a:gd name="T15" fmla="*/ 81 h 87"/>
                  <a:gd name="T16" fmla="*/ 39 w 100"/>
                  <a:gd name="T17" fmla="*/ 87 h 87"/>
                  <a:gd name="T18" fmla="*/ 38 w 100"/>
                  <a:gd name="T1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87">
                    <a:moveTo>
                      <a:pt x="38" y="87"/>
                    </a:moveTo>
                    <a:cubicBezTo>
                      <a:pt x="34" y="87"/>
                      <a:pt x="31" y="85"/>
                      <a:pt x="28" y="8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7" y="84"/>
                      <a:pt x="43" y="86"/>
                      <a:pt x="39" y="87"/>
                    </a:cubicBezTo>
                    <a:cubicBezTo>
                      <a:pt x="39" y="87"/>
                      <a:pt x="38" y="87"/>
                      <a:pt x="38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7" name="Freeform 28">
                <a:extLst>
                  <a:ext uri="{FF2B5EF4-FFF2-40B4-BE49-F238E27FC236}">
                    <a16:creationId xmlns:a16="http://schemas.microsoft.com/office/drawing/2014/main" id="{30BD6BDE-8839-4FBA-8CFA-7D0C61CCC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626" y="3859213"/>
                <a:ext cx="346075" cy="304800"/>
              </a:xfrm>
              <a:custGeom>
                <a:avLst/>
                <a:gdLst>
                  <a:gd name="T0" fmla="*/ 38 w 100"/>
                  <a:gd name="T1" fmla="*/ 87 h 87"/>
                  <a:gd name="T2" fmla="*/ 28 w 100"/>
                  <a:gd name="T3" fmla="*/ 82 h 87"/>
                  <a:gd name="T4" fmla="*/ 0 w 100"/>
                  <a:gd name="T5" fmla="*/ 54 h 87"/>
                  <a:gd name="T6" fmla="*/ 20 w 100"/>
                  <a:gd name="T7" fmla="*/ 34 h 87"/>
                  <a:gd name="T8" fmla="*/ 37 w 100"/>
                  <a:gd name="T9" fmla="*/ 50 h 87"/>
                  <a:gd name="T10" fmla="*/ 77 w 100"/>
                  <a:gd name="T11" fmla="*/ 0 h 87"/>
                  <a:gd name="T12" fmla="*/ 100 w 100"/>
                  <a:gd name="T13" fmla="*/ 18 h 87"/>
                  <a:gd name="T14" fmla="*/ 50 w 100"/>
                  <a:gd name="T15" fmla="*/ 81 h 87"/>
                  <a:gd name="T16" fmla="*/ 39 w 100"/>
                  <a:gd name="T17" fmla="*/ 87 h 87"/>
                  <a:gd name="T18" fmla="*/ 38 w 100"/>
                  <a:gd name="T1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87">
                    <a:moveTo>
                      <a:pt x="38" y="87"/>
                    </a:moveTo>
                    <a:cubicBezTo>
                      <a:pt x="34" y="87"/>
                      <a:pt x="31" y="85"/>
                      <a:pt x="28" y="8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7" y="84"/>
                      <a:pt x="43" y="86"/>
                      <a:pt x="39" y="87"/>
                    </a:cubicBezTo>
                    <a:cubicBezTo>
                      <a:pt x="39" y="87"/>
                      <a:pt x="38" y="87"/>
                      <a:pt x="38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8" name="Freeform 29">
                <a:extLst>
                  <a:ext uri="{FF2B5EF4-FFF2-40B4-BE49-F238E27FC236}">
                    <a16:creationId xmlns:a16="http://schemas.microsoft.com/office/drawing/2014/main" id="{65EE2C50-1A56-4410-9E76-4251A50FB3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6838" y="2282825"/>
                <a:ext cx="889000" cy="446088"/>
              </a:xfrm>
              <a:custGeom>
                <a:avLst/>
                <a:gdLst>
                  <a:gd name="T0" fmla="*/ 243 w 257"/>
                  <a:gd name="T1" fmla="*/ 0 h 127"/>
                  <a:gd name="T2" fmla="*/ 14 w 257"/>
                  <a:gd name="T3" fmla="*/ 0 h 127"/>
                  <a:gd name="T4" fmla="*/ 0 w 257"/>
                  <a:gd name="T5" fmla="*/ 15 h 127"/>
                  <a:gd name="T6" fmla="*/ 0 w 257"/>
                  <a:gd name="T7" fmla="*/ 65 h 127"/>
                  <a:gd name="T8" fmla="*/ 61 w 257"/>
                  <a:gd name="T9" fmla="*/ 127 h 127"/>
                  <a:gd name="T10" fmla="*/ 196 w 257"/>
                  <a:gd name="T11" fmla="*/ 127 h 127"/>
                  <a:gd name="T12" fmla="*/ 257 w 257"/>
                  <a:gd name="T13" fmla="*/ 65 h 127"/>
                  <a:gd name="T14" fmla="*/ 257 w 257"/>
                  <a:gd name="T15" fmla="*/ 15 h 127"/>
                  <a:gd name="T16" fmla="*/ 243 w 257"/>
                  <a:gd name="T17" fmla="*/ 0 h 127"/>
                  <a:gd name="T18" fmla="*/ 228 w 257"/>
                  <a:gd name="T19" fmla="*/ 65 h 127"/>
                  <a:gd name="T20" fmla="*/ 196 w 257"/>
                  <a:gd name="T21" fmla="*/ 98 h 127"/>
                  <a:gd name="T22" fmla="*/ 61 w 257"/>
                  <a:gd name="T23" fmla="*/ 98 h 127"/>
                  <a:gd name="T24" fmla="*/ 29 w 257"/>
                  <a:gd name="T25" fmla="*/ 65 h 127"/>
                  <a:gd name="T26" fmla="*/ 29 w 257"/>
                  <a:gd name="T27" fmla="*/ 30 h 127"/>
                  <a:gd name="T28" fmla="*/ 228 w 257"/>
                  <a:gd name="T29" fmla="*/ 30 h 127"/>
                  <a:gd name="T30" fmla="*/ 228 w 257"/>
                  <a:gd name="T31" fmla="*/ 6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7" h="127">
                    <a:moveTo>
                      <a:pt x="243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7"/>
                      <a:pt x="0" y="1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99"/>
                      <a:pt x="27" y="127"/>
                      <a:pt x="61" y="127"/>
                    </a:cubicBezTo>
                    <a:cubicBezTo>
                      <a:pt x="196" y="127"/>
                      <a:pt x="196" y="127"/>
                      <a:pt x="196" y="127"/>
                    </a:cubicBezTo>
                    <a:cubicBezTo>
                      <a:pt x="230" y="127"/>
                      <a:pt x="257" y="99"/>
                      <a:pt x="257" y="65"/>
                    </a:cubicBezTo>
                    <a:cubicBezTo>
                      <a:pt x="257" y="15"/>
                      <a:pt x="257" y="15"/>
                      <a:pt x="257" y="15"/>
                    </a:cubicBezTo>
                    <a:cubicBezTo>
                      <a:pt x="257" y="7"/>
                      <a:pt x="251" y="0"/>
                      <a:pt x="243" y="0"/>
                    </a:cubicBezTo>
                    <a:close/>
                    <a:moveTo>
                      <a:pt x="228" y="65"/>
                    </a:moveTo>
                    <a:cubicBezTo>
                      <a:pt x="228" y="83"/>
                      <a:pt x="213" y="98"/>
                      <a:pt x="196" y="98"/>
                    </a:cubicBezTo>
                    <a:cubicBezTo>
                      <a:pt x="61" y="98"/>
                      <a:pt x="61" y="98"/>
                      <a:pt x="61" y="98"/>
                    </a:cubicBezTo>
                    <a:cubicBezTo>
                      <a:pt x="44" y="98"/>
                      <a:pt x="29" y="83"/>
                      <a:pt x="29" y="65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28" y="30"/>
                      <a:pt x="228" y="30"/>
                      <a:pt x="228" y="30"/>
                    </a:cubicBezTo>
                    <a:lnTo>
                      <a:pt x="228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sp>
        <p:nvSpPr>
          <p:cNvPr id="80" name="Arrow: Right 79">
            <a:extLst>
              <a:ext uri="{FF2B5EF4-FFF2-40B4-BE49-F238E27FC236}">
                <a16:creationId xmlns:a16="http://schemas.microsoft.com/office/drawing/2014/main" id="{1F315D9B-8E24-4363-84F0-2942981E62FC}"/>
              </a:ext>
            </a:extLst>
          </p:cNvPr>
          <p:cNvSpPr/>
          <p:nvPr/>
        </p:nvSpPr>
        <p:spPr>
          <a:xfrm>
            <a:off x="2535741" y="2280601"/>
            <a:ext cx="1224919" cy="900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6A58011-2BA2-4043-A6BB-7797B0CCDD6E}"/>
              </a:ext>
            </a:extLst>
          </p:cNvPr>
          <p:cNvGrpSpPr/>
          <p:nvPr/>
        </p:nvGrpSpPr>
        <p:grpSpPr>
          <a:xfrm>
            <a:off x="714375" y="1795617"/>
            <a:ext cx="1873529" cy="1870453"/>
            <a:chOff x="1006413" y="2592030"/>
            <a:chExt cx="2185939" cy="218235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2FF9579-D0A1-4FC2-A51B-C3610D919F3C}"/>
                </a:ext>
              </a:extLst>
            </p:cNvPr>
            <p:cNvSpPr/>
            <p:nvPr/>
          </p:nvSpPr>
          <p:spPr>
            <a:xfrm>
              <a:off x="1006413" y="2592030"/>
              <a:ext cx="2185939" cy="218235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C97F82C-206C-402C-8776-4E988156E8A3}"/>
                </a:ext>
              </a:extLst>
            </p:cNvPr>
            <p:cNvGrpSpPr/>
            <p:nvPr/>
          </p:nvGrpSpPr>
          <p:grpSpPr>
            <a:xfrm>
              <a:off x="1533553" y="3096696"/>
              <a:ext cx="1131658" cy="1151142"/>
              <a:chOff x="6100763" y="2209800"/>
              <a:chExt cx="2397125" cy="2438401"/>
            </a:xfrm>
            <a:solidFill>
              <a:schemeClr val="bg1"/>
            </a:solidFill>
          </p:grpSpPr>
          <p:sp>
            <p:nvSpPr>
              <p:cNvPr id="44" name="Freeform 5">
                <a:extLst>
                  <a:ext uri="{FF2B5EF4-FFF2-40B4-BE49-F238E27FC236}">
                    <a16:creationId xmlns:a16="http://schemas.microsoft.com/office/drawing/2014/main" id="{D26D6664-3AD5-4C59-AF49-84671BD34B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99388" y="2209800"/>
                <a:ext cx="698500" cy="2438400"/>
              </a:xfrm>
              <a:custGeom>
                <a:avLst/>
                <a:gdLst>
                  <a:gd name="T0" fmla="*/ 0 w 440"/>
                  <a:gd name="T1" fmla="*/ 0 h 1536"/>
                  <a:gd name="T2" fmla="*/ 0 w 440"/>
                  <a:gd name="T3" fmla="*/ 1536 h 1536"/>
                  <a:gd name="T4" fmla="*/ 440 w 440"/>
                  <a:gd name="T5" fmla="*/ 1536 h 1536"/>
                  <a:gd name="T6" fmla="*/ 440 w 440"/>
                  <a:gd name="T7" fmla="*/ 0 h 1536"/>
                  <a:gd name="T8" fmla="*/ 0 w 440"/>
                  <a:gd name="T9" fmla="*/ 0 h 1536"/>
                  <a:gd name="T10" fmla="*/ 63 w 440"/>
                  <a:gd name="T11" fmla="*/ 1472 h 1536"/>
                  <a:gd name="T12" fmla="*/ 63 w 440"/>
                  <a:gd name="T13" fmla="*/ 66 h 1536"/>
                  <a:gd name="T14" fmla="*/ 379 w 440"/>
                  <a:gd name="T15" fmla="*/ 66 h 1536"/>
                  <a:gd name="T16" fmla="*/ 379 w 440"/>
                  <a:gd name="T17" fmla="*/ 161 h 1536"/>
                  <a:gd name="T18" fmla="*/ 285 w 440"/>
                  <a:gd name="T19" fmla="*/ 161 h 1536"/>
                  <a:gd name="T20" fmla="*/ 285 w 440"/>
                  <a:gd name="T21" fmla="*/ 225 h 1536"/>
                  <a:gd name="T22" fmla="*/ 379 w 440"/>
                  <a:gd name="T23" fmla="*/ 225 h 1536"/>
                  <a:gd name="T24" fmla="*/ 379 w 440"/>
                  <a:gd name="T25" fmla="*/ 354 h 1536"/>
                  <a:gd name="T26" fmla="*/ 285 w 440"/>
                  <a:gd name="T27" fmla="*/ 354 h 1536"/>
                  <a:gd name="T28" fmla="*/ 285 w 440"/>
                  <a:gd name="T29" fmla="*/ 418 h 1536"/>
                  <a:gd name="T30" fmla="*/ 379 w 440"/>
                  <a:gd name="T31" fmla="*/ 418 h 1536"/>
                  <a:gd name="T32" fmla="*/ 379 w 440"/>
                  <a:gd name="T33" fmla="*/ 546 h 1536"/>
                  <a:gd name="T34" fmla="*/ 285 w 440"/>
                  <a:gd name="T35" fmla="*/ 546 h 1536"/>
                  <a:gd name="T36" fmla="*/ 285 w 440"/>
                  <a:gd name="T37" fmla="*/ 608 h 1536"/>
                  <a:gd name="T38" fmla="*/ 379 w 440"/>
                  <a:gd name="T39" fmla="*/ 608 h 1536"/>
                  <a:gd name="T40" fmla="*/ 379 w 440"/>
                  <a:gd name="T41" fmla="*/ 736 h 1536"/>
                  <a:gd name="T42" fmla="*/ 285 w 440"/>
                  <a:gd name="T43" fmla="*/ 736 h 1536"/>
                  <a:gd name="T44" fmla="*/ 285 w 440"/>
                  <a:gd name="T45" fmla="*/ 800 h 1536"/>
                  <a:gd name="T46" fmla="*/ 379 w 440"/>
                  <a:gd name="T47" fmla="*/ 800 h 1536"/>
                  <a:gd name="T48" fmla="*/ 379 w 440"/>
                  <a:gd name="T49" fmla="*/ 928 h 1536"/>
                  <a:gd name="T50" fmla="*/ 285 w 440"/>
                  <a:gd name="T51" fmla="*/ 928 h 1536"/>
                  <a:gd name="T52" fmla="*/ 285 w 440"/>
                  <a:gd name="T53" fmla="*/ 992 h 1536"/>
                  <a:gd name="T54" fmla="*/ 379 w 440"/>
                  <a:gd name="T55" fmla="*/ 992 h 1536"/>
                  <a:gd name="T56" fmla="*/ 379 w 440"/>
                  <a:gd name="T57" fmla="*/ 1120 h 1536"/>
                  <a:gd name="T58" fmla="*/ 285 w 440"/>
                  <a:gd name="T59" fmla="*/ 1120 h 1536"/>
                  <a:gd name="T60" fmla="*/ 285 w 440"/>
                  <a:gd name="T61" fmla="*/ 1185 h 1536"/>
                  <a:gd name="T62" fmla="*/ 379 w 440"/>
                  <a:gd name="T63" fmla="*/ 1185 h 1536"/>
                  <a:gd name="T64" fmla="*/ 379 w 440"/>
                  <a:gd name="T65" fmla="*/ 1313 h 1536"/>
                  <a:gd name="T66" fmla="*/ 285 w 440"/>
                  <a:gd name="T67" fmla="*/ 1313 h 1536"/>
                  <a:gd name="T68" fmla="*/ 285 w 440"/>
                  <a:gd name="T69" fmla="*/ 1377 h 1536"/>
                  <a:gd name="T70" fmla="*/ 379 w 440"/>
                  <a:gd name="T71" fmla="*/ 1377 h 1536"/>
                  <a:gd name="T72" fmla="*/ 379 w 440"/>
                  <a:gd name="T73" fmla="*/ 1472 h 1536"/>
                  <a:gd name="T74" fmla="*/ 63 w 440"/>
                  <a:gd name="T75" fmla="*/ 1472 h 1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40" h="1536">
                    <a:moveTo>
                      <a:pt x="0" y="0"/>
                    </a:moveTo>
                    <a:lnTo>
                      <a:pt x="0" y="1536"/>
                    </a:lnTo>
                    <a:lnTo>
                      <a:pt x="440" y="1536"/>
                    </a:lnTo>
                    <a:lnTo>
                      <a:pt x="440" y="0"/>
                    </a:lnTo>
                    <a:lnTo>
                      <a:pt x="0" y="0"/>
                    </a:lnTo>
                    <a:close/>
                    <a:moveTo>
                      <a:pt x="63" y="1472"/>
                    </a:moveTo>
                    <a:lnTo>
                      <a:pt x="63" y="66"/>
                    </a:lnTo>
                    <a:lnTo>
                      <a:pt x="379" y="66"/>
                    </a:lnTo>
                    <a:lnTo>
                      <a:pt x="379" y="161"/>
                    </a:lnTo>
                    <a:lnTo>
                      <a:pt x="285" y="161"/>
                    </a:lnTo>
                    <a:lnTo>
                      <a:pt x="285" y="225"/>
                    </a:lnTo>
                    <a:lnTo>
                      <a:pt x="379" y="225"/>
                    </a:lnTo>
                    <a:lnTo>
                      <a:pt x="379" y="354"/>
                    </a:lnTo>
                    <a:lnTo>
                      <a:pt x="285" y="354"/>
                    </a:lnTo>
                    <a:lnTo>
                      <a:pt x="285" y="418"/>
                    </a:lnTo>
                    <a:lnTo>
                      <a:pt x="379" y="418"/>
                    </a:lnTo>
                    <a:lnTo>
                      <a:pt x="379" y="546"/>
                    </a:lnTo>
                    <a:lnTo>
                      <a:pt x="285" y="546"/>
                    </a:lnTo>
                    <a:lnTo>
                      <a:pt x="285" y="608"/>
                    </a:lnTo>
                    <a:lnTo>
                      <a:pt x="379" y="608"/>
                    </a:lnTo>
                    <a:lnTo>
                      <a:pt x="379" y="736"/>
                    </a:lnTo>
                    <a:lnTo>
                      <a:pt x="285" y="736"/>
                    </a:lnTo>
                    <a:lnTo>
                      <a:pt x="285" y="800"/>
                    </a:lnTo>
                    <a:lnTo>
                      <a:pt x="379" y="800"/>
                    </a:lnTo>
                    <a:lnTo>
                      <a:pt x="379" y="928"/>
                    </a:lnTo>
                    <a:lnTo>
                      <a:pt x="285" y="928"/>
                    </a:lnTo>
                    <a:lnTo>
                      <a:pt x="285" y="992"/>
                    </a:lnTo>
                    <a:lnTo>
                      <a:pt x="379" y="992"/>
                    </a:lnTo>
                    <a:lnTo>
                      <a:pt x="379" y="1120"/>
                    </a:lnTo>
                    <a:lnTo>
                      <a:pt x="285" y="1120"/>
                    </a:lnTo>
                    <a:lnTo>
                      <a:pt x="285" y="1185"/>
                    </a:lnTo>
                    <a:lnTo>
                      <a:pt x="379" y="1185"/>
                    </a:lnTo>
                    <a:lnTo>
                      <a:pt x="379" y="1313"/>
                    </a:lnTo>
                    <a:lnTo>
                      <a:pt x="285" y="1313"/>
                    </a:lnTo>
                    <a:lnTo>
                      <a:pt x="285" y="1377"/>
                    </a:lnTo>
                    <a:lnTo>
                      <a:pt x="379" y="1377"/>
                    </a:lnTo>
                    <a:lnTo>
                      <a:pt x="379" y="1472"/>
                    </a:lnTo>
                    <a:lnTo>
                      <a:pt x="63" y="14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5" name="Freeform 6">
                <a:extLst>
                  <a:ext uri="{FF2B5EF4-FFF2-40B4-BE49-F238E27FC236}">
                    <a16:creationId xmlns:a16="http://schemas.microsoft.com/office/drawing/2014/main" id="{F45E2AD0-96BB-4B9B-AE16-119CEB93A1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00863" y="2566988"/>
                <a:ext cx="300038" cy="2081213"/>
              </a:xfrm>
              <a:custGeom>
                <a:avLst/>
                <a:gdLst>
                  <a:gd name="T0" fmla="*/ 126 w 189"/>
                  <a:gd name="T1" fmla="*/ 0 h 1311"/>
                  <a:gd name="T2" fmla="*/ 63 w 189"/>
                  <a:gd name="T3" fmla="*/ 0 h 1311"/>
                  <a:gd name="T4" fmla="*/ 63 w 189"/>
                  <a:gd name="T5" fmla="*/ 87 h 1311"/>
                  <a:gd name="T6" fmla="*/ 0 w 189"/>
                  <a:gd name="T7" fmla="*/ 182 h 1311"/>
                  <a:gd name="T8" fmla="*/ 0 w 189"/>
                  <a:gd name="T9" fmla="*/ 1311 h 1311"/>
                  <a:gd name="T10" fmla="*/ 189 w 189"/>
                  <a:gd name="T11" fmla="*/ 1311 h 1311"/>
                  <a:gd name="T12" fmla="*/ 189 w 189"/>
                  <a:gd name="T13" fmla="*/ 182 h 1311"/>
                  <a:gd name="T14" fmla="*/ 126 w 189"/>
                  <a:gd name="T15" fmla="*/ 87 h 1311"/>
                  <a:gd name="T16" fmla="*/ 126 w 189"/>
                  <a:gd name="T17" fmla="*/ 0 h 1311"/>
                  <a:gd name="T18" fmla="*/ 63 w 189"/>
                  <a:gd name="T19" fmla="*/ 1247 h 1311"/>
                  <a:gd name="T20" fmla="*/ 63 w 189"/>
                  <a:gd name="T21" fmla="*/ 1183 h 1311"/>
                  <a:gd name="T22" fmla="*/ 126 w 189"/>
                  <a:gd name="T23" fmla="*/ 1183 h 1311"/>
                  <a:gd name="T24" fmla="*/ 126 w 189"/>
                  <a:gd name="T25" fmla="*/ 1247 h 1311"/>
                  <a:gd name="T26" fmla="*/ 63 w 189"/>
                  <a:gd name="T27" fmla="*/ 1247 h 1311"/>
                  <a:gd name="T28" fmla="*/ 126 w 189"/>
                  <a:gd name="T29" fmla="*/ 1119 h 1311"/>
                  <a:gd name="T30" fmla="*/ 63 w 189"/>
                  <a:gd name="T31" fmla="*/ 1119 h 1311"/>
                  <a:gd name="T32" fmla="*/ 63 w 189"/>
                  <a:gd name="T33" fmla="*/ 201 h 1311"/>
                  <a:gd name="T34" fmla="*/ 93 w 189"/>
                  <a:gd name="T35" fmla="*/ 153 h 1311"/>
                  <a:gd name="T36" fmla="*/ 126 w 189"/>
                  <a:gd name="T37" fmla="*/ 201 h 1311"/>
                  <a:gd name="T38" fmla="*/ 126 w 189"/>
                  <a:gd name="T39" fmla="*/ 1119 h 1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9" h="1311">
                    <a:moveTo>
                      <a:pt x="126" y="0"/>
                    </a:moveTo>
                    <a:lnTo>
                      <a:pt x="63" y="0"/>
                    </a:lnTo>
                    <a:lnTo>
                      <a:pt x="63" y="87"/>
                    </a:lnTo>
                    <a:lnTo>
                      <a:pt x="0" y="182"/>
                    </a:lnTo>
                    <a:lnTo>
                      <a:pt x="0" y="1311"/>
                    </a:lnTo>
                    <a:lnTo>
                      <a:pt x="189" y="1311"/>
                    </a:lnTo>
                    <a:lnTo>
                      <a:pt x="189" y="182"/>
                    </a:lnTo>
                    <a:lnTo>
                      <a:pt x="126" y="87"/>
                    </a:lnTo>
                    <a:lnTo>
                      <a:pt x="126" y="0"/>
                    </a:lnTo>
                    <a:close/>
                    <a:moveTo>
                      <a:pt x="63" y="1247"/>
                    </a:moveTo>
                    <a:lnTo>
                      <a:pt x="63" y="1183"/>
                    </a:lnTo>
                    <a:lnTo>
                      <a:pt x="126" y="1183"/>
                    </a:lnTo>
                    <a:lnTo>
                      <a:pt x="126" y="1247"/>
                    </a:lnTo>
                    <a:lnTo>
                      <a:pt x="63" y="1247"/>
                    </a:lnTo>
                    <a:close/>
                    <a:moveTo>
                      <a:pt x="126" y="1119"/>
                    </a:moveTo>
                    <a:lnTo>
                      <a:pt x="63" y="1119"/>
                    </a:lnTo>
                    <a:lnTo>
                      <a:pt x="63" y="201"/>
                    </a:lnTo>
                    <a:lnTo>
                      <a:pt x="93" y="153"/>
                    </a:lnTo>
                    <a:lnTo>
                      <a:pt x="126" y="201"/>
                    </a:lnTo>
                    <a:lnTo>
                      <a:pt x="126" y="11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6" name="Rectangle 7">
                <a:extLst>
                  <a:ext uri="{FF2B5EF4-FFF2-40B4-BE49-F238E27FC236}">
                    <a16:creationId xmlns:a16="http://schemas.microsoft.com/office/drawing/2014/main" id="{9152662C-ABEE-402C-91CA-3496ECD3D7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50113" y="4346575"/>
                <a:ext cx="496888" cy="984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7" name="Freeform 8">
                <a:extLst>
                  <a:ext uri="{FF2B5EF4-FFF2-40B4-BE49-F238E27FC236}">
                    <a16:creationId xmlns:a16="http://schemas.microsoft.com/office/drawing/2014/main" id="{7502C93E-61F6-4432-814A-9373C66E29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00763" y="2212975"/>
                <a:ext cx="1646238" cy="2232025"/>
              </a:xfrm>
              <a:custGeom>
                <a:avLst/>
                <a:gdLst>
                  <a:gd name="T0" fmla="*/ 115 w 476"/>
                  <a:gd name="T1" fmla="*/ 564 h 636"/>
                  <a:gd name="T2" fmla="*/ 144 w 476"/>
                  <a:gd name="T3" fmla="*/ 86 h 636"/>
                  <a:gd name="T4" fmla="*/ 476 w 476"/>
                  <a:gd name="T5" fmla="*/ 58 h 636"/>
                  <a:gd name="T6" fmla="*/ 72 w 476"/>
                  <a:gd name="T7" fmla="*/ 0 h 636"/>
                  <a:gd name="T8" fmla="*/ 0 w 476"/>
                  <a:gd name="T9" fmla="*/ 564 h 636"/>
                  <a:gd name="T10" fmla="*/ 217 w 476"/>
                  <a:gd name="T11" fmla="*/ 636 h 636"/>
                  <a:gd name="T12" fmla="*/ 72 w 476"/>
                  <a:gd name="T13" fmla="*/ 608 h 636"/>
                  <a:gd name="T14" fmla="*/ 72 w 476"/>
                  <a:gd name="T15" fmla="*/ 520 h 636"/>
                  <a:gd name="T16" fmla="*/ 35 w 476"/>
                  <a:gd name="T17" fmla="*/ 502 h 636"/>
                  <a:gd name="T18" fmla="*/ 32 w 476"/>
                  <a:gd name="T19" fmla="*/ 504 h 636"/>
                  <a:gd name="T20" fmla="*/ 29 w 476"/>
                  <a:gd name="T21" fmla="*/ 506 h 636"/>
                  <a:gd name="T22" fmla="*/ 72 w 476"/>
                  <a:gd name="T23" fmla="*/ 29 h 636"/>
                  <a:gd name="T24" fmla="*/ 115 w 476"/>
                  <a:gd name="T25" fmla="*/ 506 h 636"/>
                  <a:gd name="T26" fmla="*/ 112 w 476"/>
                  <a:gd name="T27" fmla="*/ 504 h 636"/>
                  <a:gd name="T28" fmla="*/ 109 w 476"/>
                  <a:gd name="T29" fmla="*/ 502 h 636"/>
                  <a:gd name="T30" fmla="*/ 106 w 476"/>
                  <a:gd name="T31" fmla="*/ 500 h 636"/>
                  <a:gd name="T32" fmla="*/ 100 w 476"/>
                  <a:gd name="T33" fmla="*/ 497 h 636"/>
                  <a:gd name="T34" fmla="*/ 96 w 476"/>
                  <a:gd name="T35" fmla="*/ 496 h 636"/>
                  <a:gd name="T36" fmla="*/ 93 w 476"/>
                  <a:gd name="T37" fmla="*/ 495 h 636"/>
                  <a:gd name="T38" fmla="*/ 90 w 476"/>
                  <a:gd name="T39" fmla="*/ 494 h 636"/>
                  <a:gd name="T40" fmla="*/ 86 w 476"/>
                  <a:gd name="T41" fmla="*/ 493 h 636"/>
                  <a:gd name="T42" fmla="*/ 82 w 476"/>
                  <a:gd name="T43" fmla="*/ 492 h 636"/>
                  <a:gd name="T44" fmla="*/ 79 w 476"/>
                  <a:gd name="T45" fmla="*/ 492 h 636"/>
                  <a:gd name="T46" fmla="*/ 75 w 476"/>
                  <a:gd name="T47" fmla="*/ 492 h 636"/>
                  <a:gd name="T48" fmla="*/ 68 w 476"/>
                  <a:gd name="T49" fmla="*/ 492 h 636"/>
                  <a:gd name="T50" fmla="*/ 65 w 476"/>
                  <a:gd name="T51" fmla="*/ 492 h 636"/>
                  <a:gd name="T52" fmla="*/ 62 w 476"/>
                  <a:gd name="T53" fmla="*/ 492 h 636"/>
                  <a:gd name="T54" fmla="*/ 58 w 476"/>
                  <a:gd name="T55" fmla="*/ 493 h 636"/>
                  <a:gd name="T56" fmla="*/ 54 w 476"/>
                  <a:gd name="T57" fmla="*/ 494 h 636"/>
                  <a:gd name="T58" fmla="*/ 51 w 476"/>
                  <a:gd name="T59" fmla="*/ 495 h 636"/>
                  <a:gd name="T60" fmla="*/ 48 w 476"/>
                  <a:gd name="T61" fmla="*/ 496 h 636"/>
                  <a:gd name="T62" fmla="*/ 44 w 476"/>
                  <a:gd name="T63" fmla="*/ 497 h 636"/>
                  <a:gd name="T64" fmla="*/ 38 w 476"/>
                  <a:gd name="T65" fmla="*/ 50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76" h="636">
                    <a:moveTo>
                      <a:pt x="72" y="520"/>
                    </a:moveTo>
                    <a:cubicBezTo>
                      <a:pt x="96" y="520"/>
                      <a:pt x="115" y="540"/>
                      <a:pt x="115" y="564"/>
                    </a:cubicBezTo>
                    <a:cubicBezTo>
                      <a:pt x="144" y="564"/>
                      <a:pt x="144" y="564"/>
                      <a:pt x="144" y="564"/>
                    </a:cubicBezTo>
                    <a:cubicBezTo>
                      <a:pt x="144" y="86"/>
                      <a:pt x="144" y="86"/>
                      <a:pt x="144" y="86"/>
                    </a:cubicBezTo>
                    <a:cubicBezTo>
                      <a:pt x="476" y="86"/>
                      <a:pt x="476" y="86"/>
                      <a:pt x="476" y="86"/>
                    </a:cubicBezTo>
                    <a:cubicBezTo>
                      <a:pt x="476" y="58"/>
                      <a:pt x="476" y="58"/>
                      <a:pt x="476" y="58"/>
                    </a:cubicBezTo>
                    <a:cubicBezTo>
                      <a:pt x="143" y="58"/>
                      <a:pt x="143" y="58"/>
                      <a:pt x="143" y="58"/>
                    </a:cubicBezTo>
                    <a:cubicBezTo>
                      <a:pt x="136" y="25"/>
                      <a:pt x="107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564"/>
                      <a:pt x="0" y="564"/>
                      <a:pt x="0" y="564"/>
                    </a:cubicBezTo>
                    <a:cubicBezTo>
                      <a:pt x="0" y="604"/>
                      <a:pt x="32" y="636"/>
                      <a:pt x="72" y="636"/>
                    </a:cubicBezTo>
                    <a:cubicBezTo>
                      <a:pt x="217" y="636"/>
                      <a:pt x="217" y="636"/>
                      <a:pt x="217" y="636"/>
                    </a:cubicBezTo>
                    <a:cubicBezTo>
                      <a:pt x="217" y="608"/>
                      <a:pt x="217" y="608"/>
                      <a:pt x="217" y="608"/>
                    </a:cubicBezTo>
                    <a:cubicBezTo>
                      <a:pt x="72" y="608"/>
                      <a:pt x="72" y="608"/>
                      <a:pt x="72" y="608"/>
                    </a:cubicBezTo>
                    <a:cubicBezTo>
                      <a:pt x="48" y="608"/>
                      <a:pt x="29" y="588"/>
                      <a:pt x="29" y="564"/>
                    </a:cubicBezTo>
                    <a:cubicBezTo>
                      <a:pt x="29" y="540"/>
                      <a:pt x="48" y="520"/>
                      <a:pt x="72" y="520"/>
                    </a:cubicBezTo>
                    <a:close/>
                    <a:moveTo>
                      <a:pt x="37" y="500"/>
                    </a:moveTo>
                    <a:cubicBezTo>
                      <a:pt x="36" y="501"/>
                      <a:pt x="36" y="501"/>
                      <a:pt x="35" y="502"/>
                    </a:cubicBezTo>
                    <a:cubicBezTo>
                      <a:pt x="35" y="502"/>
                      <a:pt x="34" y="502"/>
                      <a:pt x="34" y="502"/>
                    </a:cubicBezTo>
                    <a:cubicBezTo>
                      <a:pt x="33" y="503"/>
                      <a:pt x="33" y="503"/>
                      <a:pt x="32" y="504"/>
                    </a:cubicBezTo>
                    <a:cubicBezTo>
                      <a:pt x="32" y="504"/>
                      <a:pt x="32" y="504"/>
                      <a:pt x="31" y="504"/>
                    </a:cubicBezTo>
                    <a:cubicBezTo>
                      <a:pt x="30" y="505"/>
                      <a:pt x="29" y="505"/>
                      <a:pt x="29" y="506"/>
                    </a:cubicBezTo>
                    <a:cubicBezTo>
                      <a:pt x="29" y="72"/>
                      <a:pt x="29" y="72"/>
                      <a:pt x="29" y="72"/>
                    </a:cubicBezTo>
                    <a:cubicBezTo>
                      <a:pt x="29" y="48"/>
                      <a:pt x="48" y="29"/>
                      <a:pt x="72" y="29"/>
                    </a:cubicBezTo>
                    <a:cubicBezTo>
                      <a:pt x="96" y="29"/>
                      <a:pt x="115" y="48"/>
                      <a:pt x="115" y="72"/>
                    </a:cubicBezTo>
                    <a:cubicBezTo>
                      <a:pt x="115" y="506"/>
                      <a:pt x="115" y="506"/>
                      <a:pt x="115" y="506"/>
                    </a:cubicBezTo>
                    <a:cubicBezTo>
                      <a:pt x="114" y="505"/>
                      <a:pt x="113" y="505"/>
                      <a:pt x="112" y="504"/>
                    </a:cubicBezTo>
                    <a:cubicBezTo>
                      <a:pt x="112" y="504"/>
                      <a:pt x="112" y="504"/>
                      <a:pt x="112" y="504"/>
                    </a:cubicBezTo>
                    <a:cubicBezTo>
                      <a:pt x="111" y="503"/>
                      <a:pt x="110" y="503"/>
                      <a:pt x="110" y="502"/>
                    </a:cubicBezTo>
                    <a:cubicBezTo>
                      <a:pt x="109" y="502"/>
                      <a:pt x="109" y="502"/>
                      <a:pt x="109" y="502"/>
                    </a:cubicBezTo>
                    <a:cubicBezTo>
                      <a:pt x="108" y="501"/>
                      <a:pt x="108" y="501"/>
                      <a:pt x="107" y="500"/>
                    </a:cubicBezTo>
                    <a:cubicBezTo>
                      <a:pt x="107" y="500"/>
                      <a:pt x="106" y="500"/>
                      <a:pt x="106" y="500"/>
                    </a:cubicBezTo>
                    <a:cubicBezTo>
                      <a:pt x="104" y="499"/>
                      <a:pt x="102" y="498"/>
                      <a:pt x="100" y="497"/>
                    </a:cubicBezTo>
                    <a:cubicBezTo>
                      <a:pt x="100" y="497"/>
                      <a:pt x="100" y="497"/>
                      <a:pt x="100" y="497"/>
                    </a:cubicBezTo>
                    <a:cubicBezTo>
                      <a:pt x="99" y="497"/>
                      <a:pt x="98" y="496"/>
                      <a:pt x="97" y="496"/>
                    </a:cubicBezTo>
                    <a:cubicBezTo>
                      <a:pt x="97" y="496"/>
                      <a:pt x="97" y="496"/>
                      <a:pt x="96" y="496"/>
                    </a:cubicBezTo>
                    <a:cubicBezTo>
                      <a:pt x="95" y="495"/>
                      <a:pt x="95" y="495"/>
                      <a:pt x="94" y="495"/>
                    </a:cubicBezTo>
                    <a:cubicBezTo>
                      <a:pt x="94" y="495"/>
                      <a:pt x="93" y="495"/>
                      <a:pt x="93" y="495"/>
                    </a:cubicBezTo>
                    <a:cubicBezTo>
                      <a:pt x="92" y="494"/>
                      <a:pt x="91" y="494"/>
                      <a:pt x="91" y="494"/>
                    </a:cubicBezTo>
                    <a:cubicBezTo>
                      <a:pt x="90" y="494"/>
                      <a:pt x="90" y="494"/>
                      <a:pt x="90" y="494"/>
                    </a:cubicBezTo>
                    <a:cubicBezTo>
                      <a:pt x="89" y="493"/>
                      <a:pt x="88" y="493"/>
                      <a:pt x="87" y="493"/>
                    </a:cubicBezTo>
                    <a:cubicBezTo>
                      <a:pt x="86" y="493"/>
                      <a:pt x="86" y="493"/>
                      <a:pt x="86" y="493"/>
                    </a:cubicBezTo>
                    <a:cubicBezTo>
                      <a:pt x="85" y="493"/>
                      <a:pt x="84" y="492"/>
                      <a:pt x="83" y="492"/>
                    </a:cubicBezTo>
                    <a:cubicBezTo>
                      <a:pt x="83" y="492"/>
                      <a:pt x="83" y="492"/>
                      <a:pt x="82" y="492"/>
                    </a:cubicBezTo>
                    <a:cubicBezTo>
                      <a:pt x="81" y="492"/>
                      <a:pt x="81" y="492"/>
                      <a:pt x="80" y="492"/>
                    </a:cubicBezTo>
                    <a:cubicBezTo>
                      <a:pt x="80" y="492"/>
                      <a:pt x="79" y="492"/>
                      <a:pt x="79" y="492"/>
                    </a:cubicBezTo>
                    <a:cubicBezTo>
                      <a:pt x="78" y="492"/>
                      <a:pt x="77" y="492"/>
                      <a:pt x="76" y="492"/>
                    </a:cubicBezTo>
                    <a:cubicBezTo>
                      <a:pt x="76" y="492"/>
                      <a:pt x="76" y="492"/>
                      <a:pt x="75" y="492"/>
                    </a:cubicBezTo>
                    <a:cubicBezTo>
                      <a:pt x="74" y="491"/>
                      <a:pt x="73" y="491"/>
                      <a:pt x="72" y="491"/>
                    </a:cubicBezTo>
                    <a:cubicBezTo>
                      <a:pt x="71" y="491"/>
                      <a:pt x="70" y="491"/>
                      <a:pt x="68" y="492"/>
                    </a:cubicBezTo>
                    <a:cubicBezTo>
                      <a:pt x="68" y="492"/>
                      <a:pt x="68" y="492"/>
                      <a:pt x="67" y="492"/>
                    </a:cubicBezTo>
                    <a:cubicBezTo>
                      <a:pt x="67" y="492"/>
                      <a:pt x="66" y="492"/>
                      <a:pt x="65" y="492"/>
                    </a:cubicBezTo>
                    <a:cubicBezTo>
                      <a:pt x="65" y="492"/>
                      <a:pt x="64" y="492"/>
                      <a:pt x="64" y="492"/>
                    </a:cubicBezTo>
                    <a:cubicBezTo>
                      <a:pt x="63" y="492"/>
                      <a:pt x="62" y="492"/>
                      <a:pt x="62" y="492"/>
                    </a:cubicBezTo>
                    <a:cubicBezTo>
                      <a:pt x="61" y="492"/>
                      <a:pt x="61" y="492"/>
                      <a:pt x="61" y="492"/>
                    </a:cubicBezTo>
                    <a:cubicBezTo>
                      <a:pt x="60" y="492"/>
                      <a:pt x="59" y="493"/>
                      <a:pt x="58" y="493"/>
                    </a:cubicBezTo>
                    <a:cubicBezTo>
                      <a:pt x="58" y="493"/>
                      <a:pt x="57" y="493"/>
                      <a:pt x="57" y="493"/>
                    </a:cubicBezTo>
                    <a:cubicBezTo>
                      <a:pt x="56" y="493"/>
                      <a:pt x="55" y="493"/>
                      <a:pt x="54" y="494"/>
                    </a:cubicBezTo>
                    <a:cubicBezTo>
                      <a:pt x="54" y="494"/>
                      <a:pt x="54" y="494"/>
                      <a:pt x="53" y="494"/>
                    </a:cubicBezTo>
                    <a:cubicBezTo>
                      <a:pt x="52" y="494"/>
                      <a:pt x="52" y="494"/>
                      <a:pt x="51" y="495"/>
                    </a:cubicBezTo>
                    <a:cubicBezTo>
                      <a:pt x="50" y="495"/>
                      <a:pt x="50" y="495"/>
                      <a:pt x="50" y="495"/>
                    </a:cubicBezTo>
                    <a:cubicBezTo>
                      <a:pt x="49" y="495"/>
                      <a:pt x="48" y="495"/>
                      <a:pt x="48" y="496"/>
                    </a:cubicBezTo>
                    <a:cubicBezTo>
                      <a:pt x="47" y="496"/>
                      <a:pt x="47" y="496"/>
                      <a:pt x="47" y="496"/>
                    </a:cubicBezTo>
                    <a:cubicBezTo>
                      <a:pt x="46" y="496"/>
                      <a:pt x="45" y="497"/>
                      <a:pt x="44" y="497"/>
                    </a:cubicBezTo>
                    <a:cubicBezTo>
                      <a:pt x="44" y="497"/>
                      <a:pt x="44" y="497"/>
                      <a:pt x="44" y="497"/>
                    </a:cubicBezTo>
                    <a:cubicBezTo>
                      <a:pt x="42" y="498"/>
                      <a:pt x="40" y="499"/>
                      <a:pt x="38" y="500"/>
                    </a:cubicBezTo>
                    <a:cubicBezTo>
                      <a:pt x="37" y="500"/>
                      <a:pt x="37" y="500"/>
                      <a:pt x="37" y="5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82DE1C04-8E1A-4A87-A805-DEBE29BB0A0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06927" y="2573837"/>
            <a:ext cx="536413" cy="314010"/>
            <a:chOff x="2745" y="1518"/>
            <a:chExt cx="2190" cy="1282"/>
          </a:xfrm>
          <a:solidFill>
            <a:schemeClr val="bg1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43F53F21-BC02-4D89-A3D2-62038A57F6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5" y="1520"/>
              <a:ext cx="913" cy="1280"/>
            </a:xfrm>
            <a:custGeom>
              <a:avLst/>
              <a:gdLst>
                <a:gd name="T0" fmla="*/ 11 w 419"/>
                <a:gd name="T1" fmla="*/ 2 h 579"/>
                <a:gd name="T2" fmla="*/ 0 w 419"/>
                <a:gd name="T3" fmla="*/ 18 h 579"/>
                <a:gd name="T4" fmla="*/ 0 w 419"/>
                <a:gd name="T5" fmla="*/ 69 h 579"/>
                <a:gd name="T6" fmla="*/ 9 w 419"/>
                <a:gd name="T7" fmla="*/ 84 h 579"/>
                <a:gd name="T8" fmla="*/ 9 w 419"/>
                <a:gd name="T9" fmla="*/ 524 h 579"/>
                <a:gd name="T10" fmla="*/ 25 w 419"/>
                <a:gd name="T11" fmla="*/ 541 h 579"/>
                <a:gd name="T12" fmla="*/ 80 w 419"/>
                <a:gd name="T13" fmla="*/ 541 h 579"/>
                <a:gd name="T14" fmla="*/ 96 w 419"/>
                <a:gd name="T15" fmla="*/ 524 h 579"/>
                <a:gd name="T16" fmla="*/ 96 w 419"/>
                <a:gd name="T17" fmla="*/ 517 h 579"/>
                <a:gd name="T18" fmla="*/ 400 w 419"/>
                <a:gd name="T19" fmla="*/ 579 h 579"/>
                <a:gd name="T20" fmla="*/ 403 w 419"/>
                <a:gd name="T21" fmla="*/ 579 h 579"/>
                <a:gd name="T22" fmla="*/ 413 w 419"/>
                <a:gd name="T23" fmla="*/ 575 h 579"/>
                <a:gd name="T24" fmla="*/ 419 w 419"/>
                <a:gd name="T25" fmla="*/ 563 h 579"/>
                <a:gd name="T26" fmla="*/ 419 w 419"/>
                <a:gd name="T27" fmla="*/ 22 h 579"/>
                <a:gd name="T28" fmla="*/ 413 w 419"/>
                <a:gd name="T29" fmla="*/ 9 h 579"/>
                <a:gd name="T30" fmla="*/ 400 w 419"/>
                <a:gd name="T31" fmla="*/ 6 h 579"/>
                <a:gd name="T32" fmla="*/ 105 w 419"/>
                <a:gd name="T33" fmla="*/ 62 h 579"/>
                <a:gd name="T34" fmla="*/ 105 w 419"/>
                <a:gd name="T35" fmla="*/ 18 h 579"/>
                <a:gd name="T36" fmla="*/ 94 w 419"/>
                <a:gd name="T37" fmla="*/ 2 h 579"/>
                <a:gd name="T38" fmla="*/ 11 w 419"/>
                <a:gd name="T39" fmla="*/ 2 h 579"/>
                <a:gd name="T40" fmla="*/ 63 w 419"/>
                <a:gd name="T41" fmla="*/ 508 h 579"/>
                <a:gd name="T42" fmla="*/ 42 w 419"/>
                <a:gd name="T43" fmla="*/ 508 h 579"/>
                <a:gd name="T44" fmla="*/ 42 w 419"/>
                <a:gd name="T45" fmla="*/ 85 h 579"/>
                <a:gd name="T46" fmla="*/ 63 w 419"/>
                <a:gd name="T47" fmla="*/ 85 h 579"/>
                <a:gd name="T48" fmla="*/ 63 w 419"/>
                <a:gd name="T49" fmla="*/ 508 h 579"/>
                <a:gd name="T50" fmla="*/ 73 w 419"/>
                <a:gd name="T51" fmla="*/ 53 h 579"/>
                <a:gd name="T52" fmla="*/ 32 w 419"/>
                <a:gd name="T53" fmla="*/ 53 h 579"/>
                <a:gd name="T54" fmla="*/ 32 w 419"/>
                <a:gd name="T55" fmla="*/ 34 h 579"/>
                <a:gd name="T56" fmla="*/ 41 w 419"/>
                <a:gd name="T57" fmla="*/ 34 h 579"/>
                <a:gd name="T58" fmla="*/ 64 w 419"/>
                <a:gd name="T59" fmla="*/ 34 h 579"/>
                <a:gd name="T60" fmla="*/ 73 w 419"/>
                <a:gd name="T61" fmla="*/ 34 h 579"/>
                <a:gd name="T62" fmla="*/ 73 w 419"/>
                <a:gd name="T63" fmla="*/ 53 h 579"/>
                <a:gd name="T64" fmla="*/ 387 w 419"/>
                <a:gd name="T65" fmla="*/ 543 h 579"/>
                <a:gd name="T66" fmla="*/ 98 w 419"/>
                <a:gd name="T67" fmla="*/ 484 h 579"/>
                <a:gd name="T68" fmla="*/ 98 w 419"/>
                <a:gd name="T69" fmla="*/ 96 h 579"/>
                <a:gd name="T70" fmla="*/ 387 w 419"/>
                <a:gd name="T71" fmla="*/ 41 h 579"/>
                <a:gd name="T72" fmla="*/ 387 w 419"/>
                <a:gd name="T73" fmla="*/ 543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9" h="579">
                  <a:moveTo>
                    <a:pt x="11" y="2"/>
                  </a:moveTo>
                  <a:cubicBezTo>
                    <a:pt x="4" y="4"/>
                    <a:pt x="0" y="10"/>
                    <a:pt x="0" y="18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6"/>
                    <a:pt x="4" y="81"/>
                    <a:pt x="9" y="84"/>
                  </a:cubicBezTo>
                  <a:cubicBezTo>
                    <a:pt x="9" y="524"/>
                    <a:pt x="9" y="524"/>
                    <a:pt x="9" y="524"/>
                  </a:cubicBezTo>
                  <a:cubicBezTo>
                    <a:pt x="9" y="533"/>
                    <a:pt x="16" y="541"/>
                    <a:pt x="25" y="541"/>
                  </a:cubicBezTo>
                  <a:cubicBezTo>
                    <a:pt x="80" y="541"/>
                    <a:pt x="80" y="541"/>
                    <a:pt x="80" y="541"/>
                  </a:cubicBezTo>
                  <a:cubicBezTo>
                    <a:pt x="89" y="541"/>
                    <a:pt x="96" y="533"/>
                    <a:pt x="96" y="524"/>
                  </a:cubicBezTo>
                  <a:cubicBezTo>
                    <a:pt x="96" y="517"/>
                    <a:pt x="96" y="517"/>
                    <a:pt x="96" y="517"/>
                  </a:cubicBezTo>
                  <a:cubicBezTo>
                    <a:pt x="400" y="579"/>
                    <a:pt x="400" y="579"/>
                    <a:pt x="400" y="579"/>
                  </a:cubicBezTo>
                  <a:cubicBezTo>
                    <a:pt x="401" y="579"/>
                    <a:pt x="402" y="579"/>
                    <a:pt x="403" y="579"/>
                  </a:cubicBezTo>
                  <a:cubicBezTo>
                    <a:pt x="407" y="579"/>
                    <a:pt x="410" y="578"/>
                    <a:pt x="413" y="575"/>
                  </a:cubicBezTo>
                  <a:cubicBezTo>
                    <a:pt x="417" y="572"/>
                    <a:pt x="419" y="567"/>
                    <a:pt x="419" y="563"/>
                  </a:cubicBezTo>
                  <a:cubicBezTo>
                    <a:pt x="419" y="22"/>
                    <a:pt x="419" y="22"/>
                    <a:pt x="419" y="22"/>
                  </a:cubicBezTo>
                  <a:cubicBezTo>
                    <a:pt x="419" y="17"/>
                    <a:pt x="417" y="12"/>
                    <a:pt x="413" y="9"/>
                  </a:cubicBezTo>
                  <a:cubicBezTo>
                    <a:pt x="410" y="6"/>
                    <a:pt x="405" y="5"/>
                    <a:pt x="400" y="6"/>
                  </a:cubicBezTo>
                  <a:cubicBezTo>
                    <a:pt x="105" y="62"/>
                    <a:pt x="105" y="62"/>
                    <a:pt x="105" y="62"/>
                  </a:cubicBezTo>
                  <a:cubicBezTo>
                    <a:pt x="105" y="18"/>
                    <a:pt x="105" y="18"/>
                    <a:pt x="105" y="18"/>
                  </a:cubicBezTo>
                  <a:cubicBezTo>
                    <a:pt x="105" y="10"/>
                    <a:pt x="100" y="4"/>
                    <a:pt x="94" y="2"/>
                  </a:cubicBezTo>
                  <a:cubicBezTo>
                    <a:pt x="88" y="0"/>
                    <a:pt x="19" y="0"/>
                    <a:pt x="11" y="2"/>
                  </a:cubicBezTo>
                  <a:close/>
                  <a:moveTo>
                    <a:pt x="63" y="508"/>
                  </a:moveTo>
                  <a:cubicBezTo>
                    <a:pt x="42" y="508"/>
                    <a:pt x="42" y="508"/>
                    <a:pt x="42" y="508"/>
                  </a:cubicBezTo>
                  <a:cubicBezTo>
                    <a:pt x="42" y="85"/>
                    <a:pt x="42" y="85"/>
                    <a:pt x="42" y="85"/>
                  </a:cubicBezTo>
                  <a:cubicBezTo>
                    <a:pt x="63" y="85"/>
                    <a:pt x="63" y="85"/>
                    <a:pt x="63" y="85"/>
                  </a:cubicBezTo>
                  <a:lnTo>
                    <a:pt x="63" y="508"/>
                  </a:lnTo>
                  <a:close/>
                  <a:moveTo>
                    <a:pt x="73" y="53"/>
                  </a:moveTo>
                  <a:cubicBezTo>
                    <a:pt x="32" y="53"/>
                    <a:pt x="32" y="53"/>
                    <a:pt x="32" y="53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73" y="34"/>
                    <a:pt x="73" y="34"/>
                    <a:pt x="73" y="34"/>
                  </a:cubicBezTo>
                  <a:lnTo>
                    <a:pt x="73" y="53"/>
                  </a:lnTo>
                  <a:close/>
                  <a:moveTo>
                    <a:pt x="387" y="543"/>
                  </a:moveTo>
                  <a:cubicBezTo>
                    <a:pt x="98" y="484"/>
                    <a:pt x="98" y="484"/>
                    <a:pt x="98" y="484"/>
                  </a:cubicBezTo>
                  <a:cubicBezTo>
                    <a:pt x="98" y="96"/>
                    <a:pt x="98" y="96"/>
                    <a:pt x="98" y="96"/>
                  </a:cubicBezTo>
                  <a:cubicBezTo>
                    <a:pt x="387" y="41"/>
                    <a:pt x="387" y="41"/>
                    <a:pt x="387" y="41"/>
                  </a:cubicBezTo>
                  <a:lnTo>
                    <a:pt x="387" y="5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174BD258-56B4-419C-90FB-3A86A3F47F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21" y="1518"/>
              <a:ext cx="1114" cy="1198"/>
            </a:xfrm>
            <a:custGeom>
              <a:avLst/>
              <a:gdLst>
                <a:gd name="T0" fmla="*/ 499 w 511"/>
                <a:gd name="T1" fmla="*/ 3 h 542"/>
                <a:gd name="T2" fmla="*/ 417 w 511"/>
                <a:gd name="T3" fmla="*/ 3 h 542"/>
                <a:gd name="T4" fmla="*/ 405 w 511"/>
                <a:gd name="T5" fmla="*/ 19 h 542"/>
                <a:gd name="T6" fmla="*/ 405 w 511"/>
                <a:gd name="T7" fmla="*/ 70 h 542"/>
                <a:gd name="T8" fmla="*/ 17 w 511"/>
                <a:gd name="T9" fmla="*/ 47 h 542"/>
                <a:gd name="T10" fmla="*/ 5 w 511"/>
                <a:gd name="T11" fmla="*/ 51 h 542"/>
                <a:gd name="T12" fmla="*/ 0 w 511"/>
                <a:gd name="T13" fmla="*/ 63 h 542"/>
                <a:gd name="T14" fmla="*/ 0 w 511"/>
                <a:gd name="T15" fmla="*/ 523 h 542"/>
                <a:gd name="T16" fmla="*/ 5 w 511"/>
                <a:gd name="T17" fmla="*/ 535 h 542"/>
                <a:gd name="T18" fmla="*/ 16 w 511"/>
                <a:gd name="T19" fmla="*/ 539 h 542"/>
                <a:gd name="T20" fmla="*/ 17 w 511"/>
                <a:gd name="T21" fmla="*/ 539 h 542"/>
                <a:gd name="T22" fmla="*/ 415 w 511"/>
                <a:gd name="T23" fmla="*/ 520 h 542"/>
                <a:gd name="T24" fmla="*/ 415 w 511"/>
                <a:gd name="T25" fmla="*/ 525 h 542"/>
                <a:gd name="T26" fmla="*/ 431 w 511"/>
                <a:gd name="T27" fmla="*/ 542 h 542"/>
                <a:gd name="T28" fmla="*/ 485 w 511"/>
                <a:gd name="T29" fmla="*/ 542 h 542"/>
                <a:gd name="T30" fmla="*/ 502 w 511"/>
                <a:gd name="T31" fmla="*/ 525 h 542"/>
                <a:gd name="T32" fmla="*/ 502 w 511"/>
                <a:gd name="T33" fmla="*/ 85 h 542"/>
                <a:gd name="T34" fmla="*/ 511 w 511"/>
                <a:gd name="T35" fmla="*/ 70 h 542"/>
                <a:gd name="T36" fmla="*/ 511 w 511"/>
                <a:gd name="T37" fmla="*/ 19 h 542"/>
                <a:gd name="T38" fmla="*/ 499 w 511"/>
                <a:gd name="T39" fmla="*/ 3 h 542"/>
                <a:gd name="T40" fmla="*/ 415 w 511"/>
                <a:gd name="T41" fmla="*/ 487 h 542"/>
                <a:gd name="T42" fmla="*/ 33 w 511"/>
                <a:gd name="T43" fmla="*/ 506 h 542"/>
                <a:gd name="T44" fmla="*/ 33 w 511"/>
                <a:gd name="T45" fmla="*/ 81 h 542"/>
                <a:gd name="T46" fmla="*/ 415 w 511"/>
                <a:gd name="T47" fmla="*/ 103 h 542"/>
                <a:gd name="T48" fmla="*/ 415 w 511"/>
                <a:gd name="T49" fmla="*/ 487 h 542"/>
                <a:gd name="T50" fmla="*/ 469 w 511"/>
                <a:gd name="T51" fmla="*/ 509 h 542"/>
                <a:gd name="T52" fmla="*/ 447 w 511"/>
                <a:gd name="T53" fmla="*/ 509 h 542"/>
                <a:gd name="T54" fmla="*/ 447 w 511"/>
                <a:gd name="T55" fmla="*/ 503 h 542"/>
                <a:gd name="T56" fmla="*/ 447 w 511"/>
                <a:gd name="T57" fmla="*/ 503 h 542"/>
                <a:gd name="T58" fmla="*/ 447 w 511"/>
                <a:gd name="T59" fmla="*/ 88 h 542"/>
                <a:gd name="T60" fmla="*/ 447 w 511"/>
                <a:gd name="T61" fmla="*/ 88 h 542"/>
                <a:gd name="T62" fmla="*/ 447 w 511"/>
                <a:gd name="T63" fmla="*/ 86 h 542"/>
                <a:gd name="T64" fmla="*/ 469 w 511"/>
                <a:gd name="T65" fmla="*/ 86 h 542"/>
                <a:gd name="T66" fmla="*/ 469 w 511"/>
                <a:gd name="T67" fmla="*/ 509 h 542"/>
                <a:gd name="T68" fmla="*/ 478 w 511"/>
                <a:gd name="T69" fmla="*/ 54 h 542"/>
                <a:gd name="T70" fmla="*/ 438 w 511"/>
                <a:gd name="T71" fmla="*/ 54 h 542"/>
                <a:gd name="T72" fmla="*/ 438 w 511"/>
                <a:gd name="T73" fmla="*/ 35 h 542"/>
                <a:gd name="T74" fmla="*/ 447 w 511"/>
                <a:gd name="T75" fmla="*/ 35 h 542"/>
                <a:gd name="T76" fmla="*/ 470 w 511"/>
                <a:gd name="T77" fmla="*/ 35 h 542"/>
                <a:gd name="T78" fmla="*/ 478 w 511"/>
                <a:gd name="T79" fmla="*/ 35 h 542"/>
                <a:gd name="T80" fmla="*/ 478 w 511"/>
                <a:gd name="T81" fmla="*/ 54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1" h="542">
                  <a:moveTo>
                    <a:pt x="499" y="3"/>
                  </a:moveTo>
                  <a:cubicBezTo>
                    <a:pt x="490" y="0"/>
                    <a:pt x="424" y="0"/>
                    <a:pt x="417" y="3"/>
                  </a:cubicBezTo>
                  <a:cubicBezTo>
                    <a:pt x="410" y="5"/>
                    <a:pt x="405" y="11"/>
                    <a:pt x="405" y="19"/>
                  </a:cubicBezTo>
                  <a:cubicBezTo>
                    <a:pt x="405" y="70"/>
                    <a:pt x="405" y="70"/>
                    <a:pt x="405" y="70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3" y="47"/>
                    <a:pt x="8" y="48"/>
                    <a:pt x="5" y="51"/>
                  </a:cubicBezTo>
                  <a:cubicBezTo>
                    <a:pt x="2" y="55"/>
                    <a:pt x="0" y="59"/>
                    <a:pt x="0" y="63"/>
                  </a:cubicBezTo>
                  <a:cubicBezTo>
                    <a:pt x="0" y="523"/>
                    <a:pt x="0" y="523"/>
                    <a:pt x="0" y="523"/>
                  </a:cubicBezTo>
                  <a:cubicBezTo>
                    <a:pt x="0" y="527"/>
                    <a:pt x="2" y="532"/>
                    <a:pt x="5" y="535"/>
                  </a:cubicBezTo>
                  <a:cubicBezTo>
                    <a:pt x="8" y="538"/>
                    <a:pt x="12" y="539"/>
                    <a:pt x="16" y="539"/>
                  </a:cubicBezTo>
                  <a:cubicBezTo>
                    <a:pt x="17" y="539"/>
                    <a:pt x="17" y="539"/>
                    <a:pt x="17" y="539"/>
                  </a:cubicBezTo>
                  <a:cubicBezTo>
                    <a:pt x="415" y="520"/>
                    <a:pt x="415" y="520"/>
                    <a:pt x="415" y="520"/>
                  </a:cubicBezTo>
                  <a:cubicBezTo>
                    <a:pt x="415" y="525"/>
                    <a:pt x="415" y="525"/>
                    <a:pt x="415" y="525"/>
                  </a:cubicBezTo>
                  <a:cubicBezTo>
                    <a:pt x="415" y="534"/>
                    <a:pt x="422" y="542"/>
                    <a:pt x="431" y="542"/>
                  </a:cubicBezTo>
                  <a:cubicBezTo>
                    <a:pt x="485" y="542"/>
                    <a:pt x="485" y="542"/>
                    <a:pt x="485" y="542"/>
                  </a:cubicBezTo>
                  <a:cubicBezTo>
                    <a:pt x="494" y="542"/>
                    <a:pt x="502" y="534"/>
                    <a:pt x="502" y="525"/>
                  </a:cubicBezTo>
                  <a:cubicBezTo>
                    <a:pt x="502" y="85"/>
                    <a:pt x="502" y="85"/>
                    <a:pt x="502" y="85"/>
                  </a:cubicBezTo>
                  <a:cubicBezTo>
                    <a:pt x="507" y="82"/>
                    <a:pt x="511" y="77"/>
                    <a:pt x="511" y="70"/>
                  </a:cubicBezTo>
                  <a:cubicBezTo>
                    <a:pt x="511" y="19"/>
                    <a:pt x="511" y="19"/>
                    <a:pt x="511" y="19"/>
                  </a:cubicBezTo>
                  <a:cubicBezTo>
                    <a:pt x="511" y="11"/>
                    <a:pt x="506" y="5"/>
                    <a:pt x="499" y="3"/>
                  </a:cubicBezTo>
                  <a:close/>
                  <a:moveTo>
                    <a:pt x="415" y="487"/>
                  </a:moveTo>
                  <a:cubicBezTo>
                    <a:pt x="33" y="506"/>
                    <a:pt x="33" y="506"/>
                    <a:pt x="33" y="506"/>
                  </a:cubicBezTo>
                  <a:cubicBezTo>
                    <a:pt x="33" y="81"/>
                    <a:pt x="33" y="81"/>
                    <a:pt x="33" y="81"/>
                  </a:cubicBezTo>
                  <a:cubicBezTo>
                    <a:pt x="415" y="103"/>
                    <a:pt x="415" y="103"/>
                    <a:pt x="415" y="103"/>
                  </a:cubicBezTo>
                  <a:lnTo>
                    <a:pt x="415" y="487"/>
                  </a:lnTo>
                  <a:close/>
                  <a:moveTo>
                    <a:pt x="469" y="509"/>
                  </a:moveTo>
                  <a:cubicBezTo>
                    <a:pt x="447" y="509"/>
                    <a:pt x="447" y="509"/>
                    <a:pt x="447" y="509"/>
                  </a:cubicBezTo>
                  <a:cubicBezTo>
                    <a:pt x="447" y="503"/>
                    <a:pt x="447" y="503"/>
                    <a:pt x="447" y="503"/>
                  </a:cubicBezTo>
                  <a:cubicBezTo>
                    <a:pt x="447" y="503"/>
                    <a:pt x="447" y="503"/>
                    <a:pt x="447" y="503"/>
                  </a:cubicBezTo>
                  <a:cubicBezTo>
                    <a:pt x="447" y="88"/>
                    <a:pt x="447" y="88"/>
                    <a:pt x="447" y="88"/>
                  </a:cubicBezTo>
                  <a:cubicBezTo>
                    <a:pt x="447" y="88"/>
                    <a:pt x="447" y="88"/>
                    <a:pt x="447" y="88"/>
                  </a:cubicBezTo>
                  <a:cubicBezTo>
                    <a:pt x="447" y="86"/>
                    <a:pt x="447" y="86"/>
                    <a:pt x="447" y="86"/>
                  </a:cubicBezTo>
                  <a:cubicBezTo>
                    <a:pt x="469" y="86"/>
                    <a:pt x="469" y="86"/>
                    <a:pt x="469" y="86"/>
                  </a:cubicBezTo>
                  <a:lnTo>
                    <a:pt x="469" y="509"/>
                  </a:lnTo>
                  <a:close/>
                  <a:moveTo>
                    <a:pt x="478" y="54"/>
                  </a:moveTo>
                  <a:cubicBezTo>
                    <a:pt x="438" y="54"/>
                    <a:pt x="438" y="54"/>
                    <a:pt x="438" y="54"/>
                  </a:cubicBezTo>
                  <a:cubicBezTo>
                    <a:pt x="438" y="35"/>
                    <a:pt x="438" y="35"/>
                    <a:pt x="438" y="35"/>
                  </a:cubicBezTo>
                  <a:cubicBezTo>
                    <a:pt x="447" y="35"/>
                    <a:pt x="447" y="35"/>
                    <a:pt x="447" y="35"/>
                  </a:cubicBezTo>
                  <a:cubicBezTo>
                    <a:pt x="470" y="35"/>
                    <a:pt x="470" y="35"/>
                    <a:pt x="470" y="35"/>
                  </a:cubicBezTo>
                  <a:cubicBezTo>
                    <a:pt x="478" y="35"/>
                    <a:pt x="478" y="35"/>
                    <a:pt x="478" y="35"/>
                  </a:cubicBezTo>
                  <a:lnTo>
                    <a:pt x="478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81" name="Group 4">
            <a:extLst>
              <a:ext uri="{FF2B5EF4-FFF2-40B4-BE49-F238E27FC236}">
                <a16:creationId xmlns:a16="http://schemas.microsoft.com/office/drawing/2014/main" id="{A622482F-134A-4A9A-9A20-4A864063414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73531" y="2573837"/>
            <a:ext cx="536413" cy="314010"/>
            <a:chOff x="2745" y="1518"/>
            <a:chExt cx="2190" cy="1282"/>
          </a:xfrm>
          <a:solidFill>
            <a:schemeClr val="bg1"/>
          </a:solidFill>
        </p:grpSpPr>
        <p:sp>
          <p:nvSpPr>
            <p:cNvPr id="82" name="Freeform 5">
              <a:extLst>
                <a:ext uri="{FF2B5EF4-FFF2-40B4-BE49-F238E27FC236}">
                  <a16:creationId xmlns:a16="http://schemas.microsoft.com/office/drawing/2014/main" id="{6F8D8346-87E4-45F5-8037-F3BADF81DF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5" y="1520"/>
              <a:ext cx="913" cy="1280"/>
            </a:xfrm>
            <a:custGeom>
              <a:avLst/>
              <a:gdLst>
                <a:gd name="T0" fmla="*/ 11 w 419"/>
                <a:gd name="T1" fmla="*/ 2 h 579"/>
                <a:gd name="T2" fmla="*/ 0 w 419"/>
                <a:gd name="T3" fmla="*/ 18 h 579"/>
                <a:gd name="T4" fmla="*/ 0 w 419"/>
                <a:gd name="T5" fmla="*/ 69 h 579"/>
                <a:gd name="T6" fmla="*/ 9 w 419"/>
                <a:gd name="T7" fmla="*/ 84 h 579"/>
                <a:gd name="T8" fmla="*/ 9 w 419"/>
                <a:gd name="T9" fmla="*/ 524 h 579"/>
                <a:gd name="T10" fmla="*/ 25 w 419"/>
                <a:gd name="T11" fmla="*/ 541 h 579"/>
                <a:gd name="T12" fmla="*/ 80 w 419"/>
                <a:gd name="T13" fmla="*/ 541 h 579"/>
                <a:gd name="T14" fmla="*/ 96 w 419"/>
                <a:gd name="T15" fmla="*/ 524 h 579"/>
                <a:gd name="T16" fmla="*/ 96 w 419"/>
                <a:gd name="T17" fmla="*/ 517 h 579"/>
                <a:gd name="T18" fmla="*/ 400 w 419"/>
                <a:gd name="T19" fmla="*/ 579 h 579"/>
                <a:gd name="T20" fmla="*/ 403 w 419"/>
                <a:gd name="T21" fmla="*/ 579 h 579"/>
                <a:gd name="T22" fmla="*/ 413 w 419"/>
                <a:gd name="T23" fmla="*/ 575 h 579"/>
                <a:gd name="T24" fmla="*/ 419 w 419"/>
                <a:gd name="T25" fmla="*/ 563 h 579"/>
                <a:gd name="T26" fmla="*/ 419 w 419"/>
                <a:gd name="T27" fmla="*/ 22 h 579"/>
                <a:gd name="T28" fmla="*/ 413 w 419"/>
                <a:gd name="T29" fmla="*/ 9 h 579"/>
                <a:gd name="T30" fmla="*/ 400 w 419"/>
                <a:gd name="T31" fmla="*/ 6 h 579"/>
                <a:gd name="T32" fmla="*/ 105 w 419"/>
                <a:gd name="T33" fmla="*/ 62 h 579"/>
                <a:gd name="T34" fmla="*/ 105 w 419"/>
                <a:gd name="T35" fmla="*/ 18 h 579"/>
                <a:gd name="T36" fmla="*/ 94 w 419"/>
                <a:gd name="T37" fmla="*/ 2 h 579"/>
                <a:gd name="T38" fmla="*/ 11 w 419"/>
                <a:gd name="T39" fmla="*/ 2 h 579"/>
                <a:gd name="T40" fmla="*/ 63 w 419"/>
                <a:gd name="T41" fmla="*/ 508 h 579"/>
                <a:gd name="T42" fmla="*/ 42 w 419"/>
                <a:gd name="T43" fmla="*/ 508 h 579"/>
                <a:gd name="T44" fmla="*/ 42 w 419"/>
                <a:gd name="T45" fmla="*/ 85 h 579"/>
                <a:gd name="T46" fmla="*/ 63 w 419"/>
                <a:gd name="T47" fmla="*/ 85 h 579"/>
                <a:gd name="T48" fmla="*/ 63 w 419"/>
                <a:gd name="T49" fmla="*/ 508 h 579"/>
                <a:gd name="T50" fmla="*/ 73 w 419"/>
                <a:gd name="T51" fmla="*/ 53 h 579"/>
                <a:gd name="T52" fmla="*/ 32 w 419"/>
                <a:gd name="T53" fmla="*/ 53 h 579"/>
                <a:gd name="T54" fmla="*/ 32 w 419"/>
                <a:gd name="T55" fmla="*/ 34 h 579"/>
                <a:gd name="T56" fmla="*/ 41 w 419"/>
                <a:gd name="T57" fmla="*/ 34 h 579"/>
                <a:gd name="T58" fmla="*/ 64 w 419"/>
                <a:gd name="T59" fmla="*/ 34 h 579"/>
                <a:gd name="T60" fmla="*/ 73 w 419"/>
                <a:gd name="T61" fmla="*/ 34 h 579"/>
                <a:gd name="T62" fmla="*/ 73 w 419"/>
                <a:gd name="T63" fmla="*/ 53 h 579"/>
                <a:gd name="T64" fmla="*/ 387 w 419"/>
                <a:gd name="T65" fmla="*/ 543 h 579"/>
                <a:gd name="T66" fmla="*/ 98 w 419"/>
                <a:gd name="T67" fmla="*/ 484 h 579"/>
                <a:gd name="T68" fmla="*/ 98 w 419"/>
                <a:gd name="T69" fmla="*/ 96 h 579"/>
                <a:gd name="T70" fmla="*/ 387 w 419"/>
                <a:gd name="T71" fmla="*/ 41 h 579"/>
                <a:gd name="T72" fmla="*/ 387 w 419"/>
                <a:gd name="T73" fmla="*/ 543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9" h="579">
                  <a:moveTo>
                    <a:pt x="11" y="2"/>
                  </a:moveTo>
                  <a:cubicBezTo>
                    <a:pt x="4" y="4"/>
                    <a:pt x="0" y="10"/>
                    <a:pt x="0" y="18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6"/>
                    <a:pt x="4" y="81"/>
                    <a:pt x="9" y="84"/>
                  </a:cubicBezTo>
                  <a:cubicBezTo>
                    <a:pt x="9" y="524"/>
                    <a:pt x="9" y="524"/>
                    <a:pt x="9" y="524"/>
                  </a:cubicBezTo>
                  <a:cubicBezTo>
                    <a:pt x="9" y="533"/>
                    <a:pt x="16" y="541"/>
                    <a:pt x="25" y="541"/>
                  </a:cubicBezTo>
                  <a:cubicBezTo>
                    <a:pt x="80" y="541"/>
                    <a:pt x="80" y="541"/>
                    <a:pt x="80" y="541"/>
                  </a:cubicBezTo>
                  <a:cubicBezTo>
                    <a:pt x="89" y="541"/>
                    <a:pt x="96" y="533"/>
                    <a:pt x="96" y="524"/>
                  </a:cubicBezTo>
                  <a:cubicBezTo>
                    <a:pt x="96" y="517"/>
                    <a:pt x="96" y="517"/>
                    <a:pt x="96" y="517"/>
                  </a:cubicBezTo>
                  <a:cubicBezTo>
                    <a:pt x="400" y="579"/>
                    <a:pt x="400" y="579"/>
                    <a:pt x="400" y="579"/>
                  </a:cubicBezTo>
                  <a:cubicBezTo>
                    <a:pt x="401" y="579"/>
                    <a:pt x="402" y="579"/>
                    <a:pt x="403" y="579"/>
                  </a:cubicBezTo>
                  <a:cubicBezTo>
                    <a:pt x="407" y="579"/>
                    <a:pt x="410" y="578"/>
                    <a:pt x="413" y="575"/>
                  </a:cubicBezTo>
                  <a:cubicBezTo>
                    <a:pt x="417" y="572"/>
                    <a:pt x="419" y="567"/>
                    <a:pt x="419" y="563"/>
                  </a:cubicBezTo>
                  <a:cubicBezTo>
                    <a:pt x="419" y="22"/>
                    <a:pt x="419" y="22"/>
                    <a:pt x="419" y="22"/>
                  </a:cubicBezTo>
                  <a:cubicBezTo>
                    <a:pt x="419" y="17"/>
                    <a:pt x="417" y="12"/>
                    <a:pt x="413" y="9"/>
                  </a:cubicBezTo>
                  <a:cubicBezTo>
                    <a:pt x="410" y="6"/>
                    <a:pt x="405" y="5"/>
                    <a:pt x="400" y="6"/>
                  </a:cubicBezTo>
                  <a:cubicBezTo>
                    <a:pt x="105" y="62"/>
                    <a:pt x="105" y="62"/>
                    <a:pt x="105" y="62"/>
                  </a:cubicBezTo>
                  <a:cubicBezTo>
                    <a:pt x="105" y="18"/>
                    <a:pt x="105" y="18"/>
                    <a:pt x="105" y="18"/>
                  </a:cubicBezTo>
                  <a:cubicBezTo>
                    <a:pt x="105" y="10"/>
                    <a:pt x="100" y="4"/>
                    <a:pt x="94" y="2"/>
                  </a:cubicBezTo>
                  <a:cubicBezTo>
                    <a:pt x="88" y="0"/>
                    <a:pt x="19" y="0"/>
                    <a:pt x="11" y="2"/>
                  </a:cubicBezTo>
                  <a:close/>
                  <a:moveTo>
                    <a:pt x="63" y="508"/>
                  </a:moveTo>
                  <a:cubicBezTo>
                    <a:pt x="42" y="508"/>
                    <a:pt x="42" y="508"/>
                    <a:pt x="42" y="508"/>
                  </a:cubicBezTo>
                  <a:cubicBezTo>
                    <a:pt x="42" y="85"/>
                    <a:pt x="42" y="85"/>
                    <a:pt x="42" y="85"/>
                  </a:cubicBezTo>
                  <a:cubicBezTo>
                    <a:pt x="63" y="85"/>
                    <a:pt x="63" y="85"/>
                    <a:pt x="63" y="85"/>
                  </a:cubicBezTo>
                  <a:lnTo>
                    <a:pt x="63" y="508"/>
                  </a:lnTo>
                  <a:close/>
                  <a:moveTo>
                    <a:pt x="73" y="53"/>
                  </a:moveTo>
                  <a:cubicBezTo>
                    <a:pt x="32" y="53"/>
                    <a:pt x="32" y="53"/>
                    <a:pt x="32" y="53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73" y="34"/>
                    <a:pt x="73" y="34"/>
                    <a:pt x="73" y="34"/>
                  </a:cubicBezTo>
                  <a:lnTo>
                    <a:pt x="73" y="53"/>
                  </a:lnTo>
                  <a:close/>
                  <a:moveTo>
                    <a:pt x="387" y="543"/>
                  </a:moveTo>
                  <a:cubicBezTo>
                    <a:pt x="98" y="484"/>
                    <a:pt x="98" y="484"/>
                    <a:pt x="98" y="484"/>
                  </a:cubicBezTo>
                  <a:cubicBezTo>
                    <a:pt x="98" y="96"/>
                    <a:pt x="98" y="96"/>
                    <a:pt x="98" y="96"/>
                  </a:cubicBezTo>
                  <a:cubicBezTo>
                    <a:pt x="387" y="41"/>
                    <a:pt x="387" y="41"/>
                    <a:pt x="387" y="41"/>
                  </a:cubicBezTo>
                  <a:lnTo>
                    <a:pt x="387" y="5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3" name="Freeform 6">
              <a:extLst>
                <a:ext uri="{FF2B5EF4-FFF2-40B4-BE49-F238E27FC236}">
                  <a16:creationId xmlns:a16="http://schemas.microsoft.com/office/drawing/2014/main" id="{B72844DA-C8D2-4891-8D64-D58B504CF1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21" y="1518"/>
              <a:ext cx="1114" cy="1198"/>
            </a:xfrm>
            <a:custGeom>
              <a:avLst/>
              <a:gdLst>
                <a:gd name="T0" fmla="*/ 499 w 511"/>
                <a:gd name="T1" fmla="*/ 3 h 542"/>
                <a:gd name="T2" fmla="*/ 417 w 511"/>
                <a:gd name="T3" fmla="*/ 3 h 542"/>
                <a:gd name="T4" fmla="*/ 405 w 511"/>
                <a:gd name="T5" fmla="*/ 19 h 542"/>
                <a:gd name="T6" fmla="*/ 405 w 511"/>
                <a:gd name="T7" fmla="*/ 70 h 542"/>
                <a:gd name="T8" fmla="*/ 17 w 511"/>
                <a:gd name="T9" fmla="*/ 47 h 542"/>
                <a:gd name="T10" fmla="*/ 5 w 511"/>
                <a:gd name="T11" fmla="*/ 51 h 542"/>
                <a:gd name="T12" fmla="*/ 0 w 511"/>
                <a:gd name="T13" fmla="*/ 63 h 542"/>
                <a:gd name="T14" fmla="*/ 0 w 511"/>
                <a:gd name="T15" fmla="*/ 523 h 542"/>
                <a:gd name="T16" fmla="*/ 5 w 511"/>
                <a:gd name="T17" fmla="*/ 535 h 542"/>
                <a:gd name="T18" fmla="*/ 16 w 511"/>
                <a:gd name="T19" fmla="*/ 539 h 542"/>
                <a:gd name="T20" fmla="*/ 17 w 511"/>
                <a:gd name="T21" fmla="*/ 539 h 542"/>
                <a:gd name="T22" fmla="*/ 415 w 511"/>
                <a:gd name="T23" fmla="*/ 520 h 542"/>
                <a:gd name="T24" fmla="*/ 415 w 511"/>
                <a:gd name="T25" fmla="*/ 525 h 542"/>
                <a:gd name="T26" fmla="*/ 431 w 511"/>
                <a:gd name="T27" fmla="*/ 542 h 542"/>
                <a:gd name="T28" fmla="*/ 485 w 511"/>
                <a:gd name="T29" fmla="*/ 542 h 542"/>
                <a:gd name="T30" fmla="*/ 502 w 511"/>
                <a:gd name="T31" fmla="*/ 525 h 542"/>
                <a:gd name="T32" fmla="*/ 502 w 511"/>
                <a:gd name="T33" fmla="*/ 85 h 542"/>
                <a:gd name="T34" fmla="*/ 511 w 511"/>
                <a:gd name="T35" fmla="*/ 70 h 542"/>
                <a:gd name="T36" fmla="*/ 511 w 511"/>
                <a:gd name="T37" fmla="*/ 19 h 542"/>
                <a:gd name="T38" fmla="*/ 499 w 511"/>
                <a:gd name="T39" fmla="*/ 3 h 542"/>
                <a:gd name="T40" fmla="*/ 415 w 511"/>
                <a:gd name="T41" fmla="*/ 487 h 542"/>
                <a:gd name="T42" fmla="*/ 33 w 511"/>
                <a:gd name="T43" fmla="*/ 506 h 542"/>
                <a:gd name="T44" fmla="*/ 33 w 511"/>
                <a:gd name="T45" fmla="*/ 81 h 542"/>
                <a:gd name="T46" fmla="*/ 415 w 511"/>
                <a:gd name="T47" fmla="*/ 103 h 542"/>
                <a:gd name="T48" fmla="*/ 415 w 511"/>
                <a:gd name="T49" fmla="*/ 487 h 542"/>
                <a:gd name="T50" fmla="*/ 469 w 511"/>
                <a:gd name="T51" fmla="*/ 509 h 542"/>
                <a:gd name="T52" fmla="*/ 447 w 511"/>
                <a:gd name="T53" fmla="*/ 509 h 542"/>
                <a:gd name="T54" fmla="*/ 447 w 511"/>
                <a:gd name="T55" fmla="*/ 503 h 542"/>
                <a:gd name="T56" fmla="*/ 447 w 511"/>
                <a:gd name="T57" fmla="*/ 503 h 542"/>
                <a:gd name="T58" fmla="*/ 447 w 511"/>
                <a:gd name="T59" fmla="*/ 88 h 542"/>
                <a:gd name="T60" fmla="*/ 447 w 511"/>
                <a:gd name="T61" fmla="*/ 88 h 542"/>
                <a:gd name="T62" fmla="*/ 447 w 511"/>
                <a:gd name="T63" fmla="*/ 86 h 542"/>
                <a:gd name="T64" fmla="*/ 469 w 511"/>
                <a:gd name="T65" fmla="*/ 86 h 542"/>
                <a:gd name="T66" fmla="*/ 469 w 511"/>
                <a:gd name="T67" fmla="*/ 509 h 542"/>
                <a:gd name="T68" fmla="*/ 478 w 511"/>
                <a:gd name="T69" fmla="*/ 54 h 542"/>
                <a:gd name="T70" fmla="*/ 438 w 511"/>
                <a:gd name="T71" fmla="*/ 54 h 542"/>
                <a:gd name="T72" fmla="*/ 438 w 511"/>
                <a:gd name="T73" fmla="*/ 35 h 542"/>
                <a:gd name="T74" fmla="*/ 447 w 511"/>
                <a:gd name="T75" fmla="*/ 35 h 542"/>
                <a:gd name="T76" fmla="*/ 470 w 511"/>
                <a:gd name="T77" fmla="*/ 35 h 542"/>
                <a:gd name="T78" fmla="*/ 478 w 511"/>
                <a:gd name="T79" fmla="*/ 35 h 542"/>
                <a:gd name="T80" fmla="*/ 478 w 511"/>
                <a:gd name="T81" fmla="*/ 54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1" h="542">
                  <a:moveTo>
                    <a:pt x="499" y="3"/>
                  </a:moveTo>
                  <a:cubicBezTo>
                    <a:pt x="490" y="0"/>
                    <a:pt x="424" y="0"/>
                    <a:pt x="417" y="3"/>
                  </a:cubicBezTo>
                  <a:cubicBezTo>
                    <a:pt x="410" y="5"/>
                    <a:pt x="405" y="11"/>
                    <a:pt x="405" y="19"/>
                  </a:cubicBezTo>
                  <a:cubicBezTo>
                    <a:pt x="405" y="70"/>
                    <a:pt x="405" y="70"/>
                    <a:pt x="405" y="70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3" y="47"/>
                    <a:pt x="8" y="48"/>
                    <a:pt x="5" y="51"/>
                  </a:cubicBezTo>
                  <a:cubicBezTo>
                    <a:pt x="2" y="55"/>
                    <a:pt x="0" y="59"/>
                    <a:pt x="0" y="63"/>
                  </a:cubicBezTo>
                  <a:cubicBezTo>
                    <a:pt x="0" y="523"/>
                    <a:pt x="0" y="523"/>
                    <a:pt x="0" y="523"/>
                  </a:cubicBezTo>
                  <a:cubicBezTo>
                    <a:pt x="0" y="527"/>
                    <a:pt x="2" y="532"/>
                    <a:pt x="5" y="535"/>
                  </a:cubicBezTo>
                  <a:cubicBezTo>
                    <a:pt x="8" y="538"/>
                    <a:pt x="12" y="539"/>
                    <a:pt x="16" y="539"/>
                  </a:cubicBezTo>
                  <a:cubicBezTo>
                    <a:pt x="17" y="539"/>
                    <a:pt x="17" y="539"/>
                    <a:pt x="17" y="539"/>
                  </a:cubicBezTo>
                  <a:cubicBezTo>
                    <a:pt x="415" y="520"/>
                    <a:pt x="415" y="520"/>
                    <a:pt x="415" y="520"/>
                  </a:cubicBezTo>
                  <a:cubicBezTo>
                    <a:pt x="415" y="525"/>
                    <a:pt x="415" y="525"/>
                    <a:pt x="415" y="525"/>
                  </a:cubicBezTo>
                  <a:cubicBezTo>
                    <a:pt x="415" y="534"/>
                    <a:pt x="422" y="542"/>
                    <a:pt x="431" y="542"/>
                  </a:cubicBezTo>
                  <a:cubicBezTo>
                    <a:pt x="485" y="542"/>
                    <a:pt x="485" y="542"/>
                    <a:pt x="485" y="542"/>
                  </a:cubicBezTo>
                  <a:cubicBezTo>
                    <a:pt x="494" y="542"/>
                    <a:pt x="502" y="534"/>
                    <a:pt x="502" y="525"/>
                  </a:cubicBezTo>
                  <a:cubicBezTo>
                    <a:pt x="502" y="85"/>
                    <a:pt x="502" y="85"/>
                    <a:pt x="502" y="85"/>
                  </a:cubicBezTo>
                  <a:cubicBezTo>
                    <a:pt x="507" y="82"/>
                    <a:pt x="511" y="77"/>
                    <a:pt x="511" y="70"/>
                  </a:cubicBezTo>
                  <a:cubicBezTo>
                    <a:pt x="511" y="19"/>
                    <a:pt x="511" y="19"/>
                    <a:pt x="511" y="19"/>
                  </a:cubicBezTo>
                  <a:cubicBezTo>
                    <a:pt x="511" y="11"/>
                    <a:pt x="506" y="5"/>
                    <a:pt x="499" y="3"/>
                  </a:cubicBezTo>
                  <a:close/>
                  <a:moveTo>
                    <a:pt x="415" y="487"/>
                  </a:moveTo>
                  <a:cubicBezTo>
                    <a:pt x="33" y="506"/>
                    <a:pt x="33" y="506"/>
                    <a:pt x="33" y="506"/>
                  </a:cubicBezTo>
                  <a:cubicBezTo>
                    <a:pt x="33" y="81"/>
                    <a:pt x="33" y="81"/>
                    <a:pt x="33" y="81"/>
                  </a:cubicBezTo>
                  <a:cubicBezTo>
                    <a:pt x="415" y="103"/>
                    <a:pt x="415" y="103"/>
                    <a:pt x="415" y="103"/>
                  </a:cubicBezTo>
                  <a:lnTo>
                    <a:pt x="415" y="487"/>
                  </a:lnTo>
                  <a:close/>
                  <a:moveTo>
                    <a:pt x="469" y="509"/>
                  </a:moveTo>
                  <a:cubicBezTo>
                    <a:pt x="447" y="509"/>
                    <a:pt x="447" y="509"/>
                    <a:pt x="447" y="509"/>
                  </a:cubicBezTo>
                  <a:cubicBezTo>
                    <a:pt x="447" y="503"/>
                    <a:pt x="447" y="503"/>
                    <a:pt x="447" y="503"/>
                  </a:cubicBezTo>
                  <a:cubicBezTo>
                    <a:pt x="447" y="503"/>
                    <a:pt x="447" y="503"/>
                    <a:pt x="447" y="503"/>
                  </a:cubicBezTo>
                  <a:cubicBezTo>
                    <a:pt x="447" y="88"/>
                    <a:pt x="447" y="88"/>
                    <a:pt x="447" y="88"/>
                  </a:cubicBezTo>
                  <a:cubicBezTo>
                    <a:pt x="447" y="88"/>
                    <a:pt x="447" y="88"/>
                    <a:pt x="447" y="88"/>
                  </a:cubicBezTo>
                  <a:cubicBezTo>
                    <a:pt x="447" y="86"/>
                    <a:pt x="447" y="86"/>
                    <a:pt x="447" y="86"/>
                  </a:cubicBezTo>
                  <a:cubicBezTo>
                    <a:pt x="469" y="86"/>
                    <a:pt x="469" y="86"/>
                    <a:pt x="469" y="86"/>
                  </a:cubicBezTo>
                  <a:lnTo>
                    <a:pt x="469" y="509"/>
                  </a:lnTo>
                  <a:close/>
                  <a:moveTo>
                    <a:pt x="478" y="54"/>
                  </a:moveTo>
                  <a:cubicBezTo>
                    <a:pt x="438" y="54"/>
                    <a:pt x="438" y="54"/>
                    <a:pt x="438" y="54"/>
                  </a:cubicBezTo>
                  <a:cubicBezTo>
                    <a:pt x="438" y="35"/>
                    <a:pt x="438" y="35"/>
                    <a:pt x="438" y="35"/>
                  </a:cubicBezTo>
                  <a:cubicBezTo>
                    <a:pt x="447" y="35"/>
                    <a:pt x="447" y="35"/>
                    <a:pt x="447" y="35"/>
                  </a:cubicBezTo>
                  <a:cubicBezTo>
                    <a:pt x="470" y="35"/>
                    <a:pt x="470" y="35"/>
                    <a:pt x="470" y="35"/>
                  </a:cubicBezTo>
                  <a:cubicBezTo>
                    <a:pt x="478" y="35"/>
                    <a:pt x="478" y="35"/>
                    <a:pt x="478" y="35"/>
                  </a:cubicBezTo>
                  <a:lnTo>
                    <a:pt x="478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84188A9A-E81C-4343-A219-77674E3D85D5}"/>
              </a:ext>
            </a:extLst>
          </p:cNvPr>
          <p:cNvSpPr/>
          <p:nvPr/>
        </p:nvSpPr>
        <p:spPr>
          <a:xfrm>
            <a:off x="2469624" y="2029377"/>
            <a:ext cx="880537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 dirty="0">
                <a:latin typeface="Century Gothic" panose="020B0502020202020204" pitchFamily="34" charset="0"/>
                <a:sym typeface="Wingdings" pitchFamily="2" charset="2"/>
              </a:rPr>
              <a:t>Input Checklist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BE7FBCD4-7B6D-4B36-9DD4-29915A47EDAA}"/>
              </a:ext>
            </a:extLst>
          </p:cNvPr>
          <p:cNvSpPr/>
          <p:nvPr/>
        </p:nvSpPr>
        <p:spPr>
          <a:xfrm>
            <a:off x="5359053" y="2029377"/>
            <a:ext cx="880537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 dirty="0">
                <a:latin typeface="Century Gothic" panose="020B0502020202020204" pitchFamily="34" charset="0"/>
                <a:sym typeface="Wingdings" pitchFamily="2" charset="2"/>
              </a:rPr>
              <a:t>Input Checklist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B7A61D3-E63D-469B-989E-06E015280F66}"/>
              </a:ext>
            </a:extLst>
          </p:cNvPr>
          <p:cNvGrpSpPr/>
          <p:nvPr/>
        </p:nvGrpSpPr>
        <p:grpSpPr>
          <a:xfrm>
            <a:off x="5100470" y="2982674"/>
            <a:ext cx="736613" cy="320247"/>
            <a:chOff x="6800626" y="3941784"/>
            <a:chExt cx="982151" cy="426996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4243AD95-FCF8-451A-9849-F1A22B8229E3}"/>
                </a:ext>
              </a:extLst>
            </p:cNvPr>
            <p:cNvCxnSpPr/>
            <p:nvPr/>
          </p:nvCxnSpPr>
          <p:spPr>
            <a:xfrm>
              <a:off x="7782777" y="3941784"/>
              <a:ext cx="0" cy="426996"/>
            </a:xfrm>
            <a:prstGeom prst="line">
              <a:avLst/>
            </a:prstGeom>
            <a:ln w="50800">
              <a:solidFill>
                <a:schemeClr val="accent3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34E2D21-996A-4D47-BBEE-020EC8ADFC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00626" y="4343151"/>
              <a:ext cx="982151" cy="0"/>
            </a:xfrm>
            <a:prstGeom prst="line">
              <a:avLst/>
            </a:prstGeom>
            <a:ln w="508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AAB0574-A479-4608-823B-1DCDA93D6547}"/>
              </a:ext>
            </a:extLst>
          </p:cNvPr>
          <p:cNvGrpSpPr/>
          <p:nvPr/>
        </p:nvGrpSpPr>
        <p:grpSpPr>
          <a:xfrm>
            <a:off x="2181868" y="2982674"/>
            <a:ext cx="736613" cy="320247"/>
            <a:chOff x="6800626" y="3941784"/>
            <a:chExt cx="982151" cy="426996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2F328B2-EA0A-4EB0-BA3F-C29AC7598DE2}"/>
                </a:ext>
              </a:extLst>
            </p:cNvPr>
            <p:cNvCxnSpPr/>
            <p:nvPr/>
          </p:nvCxnSpPr>
          <p:spPr>
            <a:xfrm>
              <a:off x="7782777" y="3941784"/>
              <a:ext cx="0" cy="426996"/>
            </a:xfrm>
            <a:prstGeom prst="line">
              <a:avLst/>
            </a:prstGeom>
            <a:ln w="50800">
              <a:solidFill>
                <a:schemeClr val="accent3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1BBAB4F9-1458-4154-B7E9-CE78841E4C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00626" y="4343151"/>
              <a:ext cx="982151" cy="0"/>
            </a:xfrm>
            <a:prstGeom prst="line">
              <a:avLst/>
            </a:prstGeom>
            <a:ln w="508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7EA7FB6-78FB-4AAE-81DC-0C57410C6B88}"/>
              </a:ext>
            </a:extLst>
          </p:cNvPr>
          <p:cNvGrpSpPr/>
          <p:nvPr/>
        </p:nvGrpSpPr>
        <p:grpSpPr>
          <a:xfrm>
            <a:off x="2811495" y="2912507"/>
            <a:ext cx="208319" cy="211259"/>
            <a:chOff x="4390679" y="4626001"/>
            <a:chExt cx="277759" cy="281678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8B8F015C-F552-4FC4-9814-266C9CAF6155}"/>
                </a:ext>
              </a:extLst>
            </p:cNvPr>
            <p:cNvSpPr/>
            <p:nvPr/>
          </p:nvSpPr>
          <p:spPr>
            <a:xfrm>
              <a:off x="4417671" y="4650187"/>
              <a:ext cx="226613" cy="2266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3D222A77-2674-420A-ADBB-2675E8D60272}"/>
                </a:ext>
              </a:extLst>
            </p:cNvPr>
            <p:cNvGrpSpPr/>
            <p:nvPr/>
          </p:nvGrpSpPr>
          <p:grpSpPr>
            <a:xfrm>
              <a:off x="4390679" y="4626001"/>
              <a:ext cx="277759" cy="281678"/>
              <a:chOff x="4316479" y="1825077"/>
              <a:chExt cx="1119306" cy="1135099"/>
            </a:xfrm>
            <a:solidFill>
              <a:schemeClr val="accent3"/>
            </a:solidFill>
          </p:grpSpPr>
          <p:sp>
            <p:nvSpPr>
              <p:cNvPr id="96" name="Freeform 5">
                <a:extLst>
                  <a:ext uri="{FF2B5EF4-FFF2-40B4-BE49-F238E27FC236}">
                    <a16:creationId xmlns:a16="http://schemas.microsoft.com/office/drawing/2014/main" id="{2AACCAA2-69CE-415C-82F3-7A263D6181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16479" y="1825077"/>
                <a:ext cx="1119306" cy="1135099"/>
              </a:xfrm>
              <a:custGeom>
                <a:avLst/>
                <a:gdLst>
                  <a:gd name="T0" fmla="*/ 130 w 260"/>
                  <a:gd name="T1" fmla="*/ 260 h 260"/>
                  <a:gd name="T2" fmla="*/ 0 w 260"/>
                  <a:gd name="T3" fmla="*/ 130 h 260"/>
                  <a:gd name="T4" fmla="*/ 130 w 260"/>
                  <a:gd name="T5" fmla="*/ 0 h 260"/>
                  <a:gd name="T6" fmla="*/ 260 w 260"/>
                  <a:gd name="T7" fmla="*/ 130 h 260"/>
                  <a:gd name="T8" fmla="*/ 130 w 260"/>
                  <a:gd name="T9" fmla="*/ 260 h 260"/>
                  <a:gd name="T10" fmla="*/ 130 w 260"/>
                  <a:gd name="T11" fmla="*/ 22 h 260"/>
                  <a:gd name="T12" fmla="*/ 22 w 260"/>
                  <a:gd name="T13" fmla="*/ 130 h 260"/>
                  <a:gd name="T14" fmla="*/ 130 w 260"/>
                  <a:gd name="T15" fmla="*/ 238 h 260"/>
                  <a:gd name="T16" fmla="*/ 239 w 260"/>
                  <a:gd name="T17" fmla="*/ 130 h 260"/>
                  <a:gd name="T18" fmla="*/ 130 w 260"/>
                  <a:gd name="T19" fmla="*/ 22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0" h="260">
                    <a:moveTo>
                      <a:pt x="130" y="260"/>
                    </a:moveTo>
                    <a:cubicBezTo>
                      <a:pt x="59" y="260"/>
                      <a:pt x="0" y="202"/>
                      <a:pt x="0" y="130"/>
                    </a:cubicBezTo>
                    <a:cubicBezTo>
                      <a:pt x="0" y="58"/>
                      <a:pt x="59" y="0"/>
                      <a:pt x="130" y="0"/>
                    </a:cubicBezTo>
                    <a:cubicBezTo>
                      <a:pt x="202" y="0"/>
                      <a:pt x="260" y="58"/>
                      <a:pt x="260" y="130"/>
                    </a:cubicBezTo>
                    <a:cubicBezTo>
                      <a:pt x="260" y="202"/>
                      <a:pt x="202" y="260"/>
                      <a:pt x="130" y="260"/>
                    </a:cubicBezTo>
                    <a:close/>
                    <a:moveTo>
                      <a:pt x="130" y="22"/>
                    </a:moveTo>
                    <a:cubicBezTo>
                      <a:pt x="70" y="22"/>
                      <a:pt x="22" y="70"/>
                      <a:pt x="22" y="130"/>
                    </a:cubicBezTo>
                    <a:cubicBezTo>
                      <a:pt x="22" y="190"/>
                      <a:pt x="70" y="238"/>
                      <a:pt x="130" y="238"/>
                    </a:cubicBezTo>
                    <a:cubicBezTo>
                      <a:pt x="190" y="238"/>
                      <a:pt x="239" y="190"/>
                      <a:pt x="239" y="130"/>
                    </a:cubicBezTo>
                    <a:cubicBezTo>
                      <a:pt x="239" y="70"/>
                      <a:pt x="190" y="22"/>
                      <a:pt x="130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7" name="Freeform 6">
                <a:extLst>
                  <a:ext uri="{FF2B5EF4-FFF2-40B4-BE49-F238E27FC236}">
                    <a16:creationId xmlns:a16="http://schemas.microsoft.com/office/drawing/2014/main" id="{8DEC25A9-BA18-4E27-9035-C0B199F902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540" y="2131060"/>
                <a:ext cx="521159" cy="523133"/>
              </a:xfrm>
              <a:custGeom>
                <a:avLst/>
                <a:gdLst>
                  <a:gd name="T0" fmla="*/ 112 w 121"/>
                  <a:gd name="T1" fmla="*/ 88 h 120"/>
                  <a:gd name="T2" fmla="*/ 85 w 121"/>
                  <a:gd name="T3" fmla="*/ 60 h 120"/>
                  <a:gd name="T4" fmla="*/ 112 w 121"/>
                  <a:gd name="T5" fmla="*/ 33 h 120"/>
                  <a:gd name="T6" fmla="*/ 114 w 121"/>
                  <a:gd name="T7" fmla="*/ 6 h 120"/>
                  <a:gd name="T8" fmla="*/ 88 w 121"/>
                  <a:gd name="T9" fmla="*/ 8 h 120"/>
                  <a:gd name="T10" fmla="*/ 60 w 121"/>
                  <a:gd name="T11" fmla="*/ 36 h 120"/>
                  <a:gd name="T12" fmla="*/ 33 w 121"/>
                  <a:gd name="T13" fmla="*/ 8 h 120"/>
                  <a:gd name="T14" fmla="*/ 7 w 121"/>
                  <a:gd name="T15" fmla="*/ 6 h 120"/>
                  <a:gd name="T16" fmla="*/ 8 w 121"/>
                  <a:gd name="T17" fmla="*/ 33 h 120"/>
                  <a:gd name="T18" fmla="*/ 36 w 121"/>
                  <a:gd name="T19" fmla="*/ 60 h 120"/>
                  <a:gd name="T20" fmla="*/ 8 w 121"/>
                  <a:gd name="T21" fmla="*/ 88 h 120"/>
                  <a:gd name="T22" fmla="*/ 7 w 121"/>
                  <a:gd name="T23" fmla="*/ 114 h 120"/>
                  <a:gd name="T24" fmla="*/ 33 w 121"/>
                  <a:gd name="T25" fmla="*/ 112 h 120"/>
                  <a:gd name="T26" fmla="*/ 60 w 121"/>
                  <a:gd name="T27" fmla="*/ 85 h 120"/>
                  <a:gd name="T28" fmla="*/ 88 w 121"/>
                  <a:gd name="T29" fmla="*/ 112 h 120"/>
                  <a:gd name="T30" fmla="*/ 114 w 121"/>
                  <a:gd name="T31" fmla="*/ 114 h 120"/>
                  <a:gd name="T32" fmla="*/ 112 w 121"/>
                  <a:gd name="T33" fmla="*/ 8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1" h="120">
                    <a:moveTo>
                      <a:pt x="112" y="88"/>
                    </a:moveTo>
                    <a:cubicBezTo>
                      <a:pt x="85" y="60"/>
                      <a:pt x="85" y="60"/>
                      <a:pt x="85" y="60"/>
                    </a:cubicBezTo>
                    <a:cubicBezTo>
                      <a:pt x="112" y="33"/>
                      <a:pt x="112" y="33"/>
                      <a:pt x="112" y="33"/>
                    </a:cubicBezTo>
                    <a:cubicBezTo>
                      <a:pt x="120" y="25"/>
                      <a:pt x="121" y="13"/>
                      <a:pt x="114" y="6"/>
                    </a:cubicBezTo>
                    <a:cubicBezTo>
                      <a:pt x="107" y="0"/>
                      <a:pt x="95" y="0"/>
                      <a:pt x="88" y="8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25" y="0"/>
                      <a:pt x="13" y="0"/>
                      <a:pt x="7" y="6"/>
                    </a:cubicBezTo>
                    <a:cubicBezTo>
                      <a:pt x="0" y="13"/>
                      <a:pt x="1" y="25"/>
                      <a:pt x="8" y="33"/>
                    </a:cubicBezTo>
                    <a:cubicBezTo>
                      <a:pt x="36" y="60"/>
                      <a:pt x="36" y="60"/>
                      <a:pt x="36" y="60"/>
                    </a:cubicBezTo>
                    <a:cubicBezTo>
                      <a:pt x="8" y="88"/>
                      <a:pt x="8" y="88"/>
                      <a:pt x="8" y="88"/>
                    </a:cubicBezTo>
                    <a:cubicBezTo>
                      <a:pt x="1" y="95"/>
                      <a:pt x="0" y="107"/>
                      <a:pt x="7" y="114"/>
                    </a:cubicBezTo>
                    <a:cubicBezTo>
                      <a:pt x="13" y="120"/>
                      <a:pt x="25" y="120"/>
                      <a:pt x="33" y="112"/>
                    </a:cubicBezTo>
                    <a:cubicBezTo>
                      <a:pt x="60" y="85"/>
                      <a:pt x="60" y="85"/>
                      <a:pt x="60" y="85"/>
                    </a:cubicBezTo>
                    <a:cubicBezTo>
                      <a:pt x="88" y="112"/>
                      <a:pt x="88" y="112"/>
                      <a:pt x="88" y="112"/>
                    </a:cubicBezTo>
                    <a:cubicBezTo>
                      <a:pt x="95" y="120"/>
                      <a:pt x="107" y="120"/>
                      <a:pt x="114" y="114"/>
                    </a:cubicBezTo>
                    <a:cubicBezTo>
                      <a:pt x="121" y="107"/>
                      <a:pt x="120" y="95"/>
                      <a:pt x="112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AA02D23-DE36-4E64-BC65-4F7230C60A92}"/>
              </a:ext>
            </a:extLst>
          </p:cNvPr>
          <p:cNvGrpSpPr/>
          <p:nvPr/>
        </p:nvGrpSpPr>
        <p:grpSpPr>
          <a:xfrm>
            <a:off x="5735851" y="2903678"/>
            <a:ext cx="208319" cy="211259"/>
            <a:chOff x="4390679" y="4626001"/>
            <a:chExt cx="277759" cy="281678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A36A953D-7772-42A8-8A54-97C5FEB65EAE}"/>
                </a:ext>
              </a:extLst>
            </p:cNvPr>
            <p:cNvSpPr/>
            <p:nvPr/>
          </p:nvSpPr>
          <p:spPr>
            <a:xfrm>
              <a:off x="4417671" y="4650187"/>
              <a:ext cx="226613" cy="2266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BAAAA10A-045A-41DE-9397-BF49113A5DC4}"/>
                </a:ext>
              </a:extLst>
            </p:cNvPr>
            <p:cNvGrpSpPr/>
            <p:nvPr/>
          </p:nvGrpSpPr>
          <p:grpSpPr>
            <a:xfrm>
              <a:off x="4390679" y="4626001"/>
              <a:ext cx="277759" cy="281678"/>
              <a:chOff x="4316479" y="1825077"/>
              <a:chExt cx="1119306" cy="1135099"/>
            </a:xfrm>
            <a:solidFill>
              <a:schemeClr val="accent3"/>
            </a:solidFill>
          </p:grpSpPr>
          <p:sp>
            <p:nvSpPr>
              <p:cNvPr id="103" name="Freeform 5">
                <a:extLst>
                  <a:ext uri="{FF2B5EF4-FFF2-40B4-BE49-F238E27FC236}">
                    <a16:creationId xmlns:a16="http://schemas.microsoft.com/office/drawing/2014/main" id="{603A1669-A020-4919-B9FE-353EEE588F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16479" y="1825077"/>
                <a:ext cx="1119306" cy="1135099"/>
              </a:xfrm>
              <a:custGeom>
                <a:avLst/>
                <a:gdLst>
                  <a:gd name="T0" fmla="*/ 130 w 260"/>
                  <a:gd name="T1" fmla="*/ 260 h 260"/>
                  <a:gd name="T2" fmla="*/ 0 w 260"/>
                  <a:gd name="T3" fmla="*/ 130 h 260"/>
                  <a:gd name="T4" fmla="*/ 130 w 260"/>
                  <a:gd name="T5" fmla="*/ 0 h 260"/>
                  <a:gd name="T6" fmla="*/ 260 w 260"/>
                  <a:gd name="T7" fmla="*/ 130 h 260"/>
                  <a:gd name="T8" fmla="*/ 130 w 260"/>
                  <a:gd name="T9" fmla="*/ 260 h 260"/>
                  <a:gd name="T10" fmla="*/ 130 w 260"/>
                  <a:gd name="T11" fmla="*/ 22 h 260"/>
                  <a:gd name="T12" fmla="*/ 22 w 260"/>
                  <a:gd name="T13" fmla="*/ 130 h 260"/>
                  <a:gd name="T14" fmla="*/ 130 w 260"/>
                  <a:gd name="T15" fmla="*/ 238 h 260"/>
                  <a:gd name="T16" fmla="*/ 239 w 260"/>
                  <a:gd name="T17" fmla="*/ 130 h 260"/>
                  <a:gd name="T18" fmla="*/ 130 w 260"/>
                  <a:gd name="T19" fmla="*/ 22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0" h="260">
                    <a:moveTo>
                      <a:pt x="130" y="260"/>
                    </a:moveTo>
                    <a:cubicBezTo>
                      <a:pt x="59" y="260"/>
                      <a:pt x="0" y="202"/>
                      <a:pt x="0" y="130"/>
                    </a:cubicBezTo>
                    <a:cubicBezTo>
                      <a:pt x="0" y="58"/>
                      <a:pt x="59" y="0"/>
                      <a:pt x="130" y="0"/>
                    </a:cubicBezTo>
                    <a:cubicBezTo>
                      <a:pt x="202" y="0"/>
                      <a:pt x="260" y="58"/>
                      <a:pt x="260" y="130"/>
                    </a:cubicBezTo>
                    <a:cubicBezTo>
                      <a:pt x="260" y="202"/>
                      <a:pt x="202" y="260"/>
                      <a:pt x="130" y="260"/>
                    </a:cubicBezTo>
                    <a:close/>
                    <a:moveTo>
                      <a:pt x="130" y="22"/>
                    </a:moveTo>
                    <a:cubicBezTo>
                      <a:pt x="70" y="22"/>
                      <a:pt x="22" y="70"/>
                      <a:pt x="22" y="130"/>
                    </a:cubicBezTo>
                    <a:cubicBezTo>
                      <a:pt x="22" y="190"/>
                      <a:pt x="70" y="238"/>
                      <a:pt x="130" y="238"/>
                    </a:cubicBezTo>
                    <a:cubicBezTo>
                      <a:pt x="190" y="238"/>
                      <a:pt x="239" y="190"/>
                      <a:pt x="239" y="130"/>
                    </a:cubicBezTo>
                    <a:cubicBezTo>
                      <a:pt x="239" y="70"/>
                      <a:pt x="190" y="22"/>
                      <a:pt x="130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4" name="Freeform 6">
                <a:extLst>
                  <a:ext uri="{FF2B5EF4-FFF2-40B4-BE49-F238E27FC236}">
                    <a16:creationId xmlns:a16="http://schemas.microsoft.com/office/drawing/2014/main" id="{FD066A5A-B8F7-4E4E-A34F-5D7D3D9C9B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540" y="2131060"/>
                <a:ext cx="521159" cy="523133"/>
              </a:xfrm>
              <a:custGeom>
                <a:avLst/>
                <a:gdLst>
                  <a:gd name="T0" fmla="*/ 112 w 121"/>
                  <a:gd name="T1" fmla="*/ 88 h 120"/>
                  <a:gd name="T2" fmla="*/ 85 w 121"/>
                  <a:gd name="T3" fmla="*/ 60 h 120"/>
                  <a:gd name="T4" fmla="*/ 112 w 121"/>
                  <a:gd name="T5" fmla="*/ 33 h 120"/>
                  <a:gd name="T6" fmla="*/ 114 w 121"/>
                  <a:gd name="T7" fmla="*/ 6 h 120"/>
                  <a:gd name="T8" fmla="*/ 88 w 121"/>
                  <a:gd name="T9" fmla="*/ 8 h 120"/>
                  <a:gd name="T10" fmla="*/ 60 w 121"/>
                  <a:gd name="T11" fmla="*/ 36 h 120"/>
                  <a:gd name="T12" fmla="*/ 33 w 121"/>
                  <a:gd name="T13" fmla="*/ 8 h 120"/>
                  <a:gd name="T14" fmla="*/ 7 w 121"/>
                  <a:gd name="T15" fmla="*/ 6 h 120"/>
                  <a:gd name="T16" fmla="*/ 8 w 121"/>
                  <a:gd name="T17" fmla="*/ 33 h 120"/>
                  <a:gd name="T18" fmla="*/ 36 w 121"/>
                  <a:gd name="T19" fmla="*/ 60 h 120"/>
                  <a:gd name="T20" fmla="*/ 8 w 121"/>
                  <a:gd name="T21" fmla="*/ 88 h 120"/>
                  <a:gd name="T22" fmla="*/ 7 w 121"/>
                  <a:gd name="T23" fmla="*/ 114 h 120"/>
                  <a:gd name="T24" fmla="*/ 33 w 121"/>
                  <a:gd name="T25" fmla="*/ 112 h 120"/>
                  <a:gd name="T26" fmla="*/ 60 w 121"/>
                  <a:gd name="T27" fmla="*/ 85 h 120"/>
                  <a:gd name="T28" fmla="*/ 88 w 121"/>
                  <a:gd name="T29" fmla="*/ 112 h 120"/>
                  <a:gd name="T30" fmla="*/ 114 w 121"/>
                  <a:gd name="T31" fmla="*/ 114 h 120"/>
                  <a:gd name="T32" fmla="*/ 112 w 121"/>
                  <a:gd name="T33" fmla="*/ 8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1" h="120">
                    <a:moveTo>
                      <a:pt x="112" y="88"/>
                    </a:moveTo>
                    <a:cubicBezTo>
                      <a:pt x="85" y="60"/>
                      <a:pt x="85" y="60"/>
                      <a:pt x="85" y="60"/>
                    </a:cubicBezTo>
                    <a:cubicBezTo>
                      <a:pt x="112" y="33"/>
                      <a:pt x="112" y="33"/>
                      <a:pt x="112" y="33"/>
                    </a:cubicBezTo>
                    <a:cubicBezTo>
                      <a:pt x="120" y="25"/>
                      <a:pt x="121" y="13"/>
                      <a:pt x="114" y="6"/>
                    </a:cubicBezTo>
                    <a:cubicBezTo>
                      <a:pt x="107" y="0"/>
                      <a:pt x="95" y="0"/>
                      <a:pt x="88" y="8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25" y="0"/>
                      <a:pt x="13" y="0"/>
                      <a:pt x="7" y="6"/>
                    </a:cubicBezTo>
                    <a:cubicBezTo>
                      <a:pt x="0" y="13"/>
                      <a:pt x="1" y="25"/>
                      <a:pt x="8" y="33"/>
                    </a:cubicBezTo>
                    <a:cubicBezTo>
                      <a:pt x="36" y="60"/>
                      <a:pt x="36" y="60"/>
                      <a:pt x="36" y="60"/>
                    </a:cubicBezTo>
                    <a:cubicBezTo>
                      <a:pt x="8" y="88"/>
                      <a:pt x="8" y="88"/>
                      <a:pt x="8" y="88"/>
                    </a:cubicBezTo>
                    <a:cubicBezTo>
                      <a:pt x="1" y="95"/>
                      <a:pt x="0" y="107"/>
                      <a:pt x="7" y="114"/>
                    </a:cubicBezTo>
                    <a:cubicBezTo>
                      <a:pt x="13" y="120"/>
                      <a:pt x="25" y="120"/>
                      <a:pt x="33" y="112"/>
                    </a:cubicBezTo>
                    <a:cubicBezTo>
                      <a:pt x="60" y="85"/>
                      <a:pt x="60" y="85"/>
                      <a:pt x="60" y="85"/>
                    </a:cubicBezTo>
                    <a:cubicBezTo>
                      <a:pt x="88" y="112"/>
                      <a:pt x="88" y="112"/>
                      <a:pt x="88" y="112"/>
                    </a:cubicBezTo>
                    <a:cubicBezTo>
                      <a:pt x="95" y="120"/>
                      <a:pt x="107" y="120"/>
                      <a:pt x="114" y="114"/>
                    </a:cubicBezTo>
                    <a:cubicBezTo>
                      <a:pt x="121" y="107"/>
                      <a:pt x="120" y="95"/>
                      <a:pt x="112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id="{5BD2544D-0782-F94C-A8CF-73DA2225D0D9}"/>
              </a:ext>
            </a:extLst>
          </p:cNvPr>
          <p:cNvSpPr/>
          <p:nvPr/>
        </p:nvSpPr>
        <p:spPr>
          <a:xfrm>
            <a:off x="1210871" y="4664555"/>
            <a:ext cx="880537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 dirty="0">
                <a:latin typeface="Century Gothic" panose="020B0502020202020204" pitchFamily="34" charset="0"/>
                <a:sym typeface="Wingdings" pitchFamily="2" charset="2"/>
              </a:rPr>
              <a:t>Designer Checklist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B23FB81-991E-E143-BC65-C89D75E0B0CB}"/>
              </a:ext>
            </a:extLst>
          </p:cNvPr>
          <p:cNvSpPr/>
          <p:nvPr/>
        </p:nvSpPr>
        <p:spPr>
          <a:xfrm>
            <a:off x="4006682" y="4634333"/>
            <a:ext cx="1082099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 dirty="0">
                <a:latin typeface="Century Gothic" panose="020B0502020202020204" pitchFamily="34" charset="0"/>
                <a:sym typeface="Wingdings" pitchFamily="2" charset="2"/>
              </a:rPr>
              <a:t>Copy Writer Checklist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2F1BCEF3-A888-4042-8BDA-FBDDB7BD2BCD}"/>
              </a:ext>
            </a:extLst>
          </p:cNvPr>
          <p:cNvSpPr/>
          <p:nvPr/>
        </p:nvSpPr>
        <p:spPr>
          <a:xfrm>
            <a:off x="7004056" y="4664555"/>
            <a:ext cx="1010592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 dirty="0">
                <a:latin typeface="Century Gothic" panose="020B0502020202020204" pitchFamily="34" charset="0"/>
                <a:sym typeface="Wingdings" pitchFamily="2" charset="2"/>
              </a:rPr>
              <a:t>Developer Checklist</a:t>
            </a:r>
            <a:endParaRPr lang="en-US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442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D2000-9689-5646-A28D-0603E8F2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to Sharing the Work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569E5FC-2464-464A-B05D-3EEC939B323D}"/>
              </a:ext>
            </a:extLst>
          </p:cNvPr>
          <p:cNvSpPr/>
          <p:nvPr/>
        </p:nvSpPr>
        <p:spPr>
          <a:xfrm>
            <a:off x="813932" y="1417034"/>
            <a:ext cx="299371" cy="383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338"/>
              </a:spcAft>
            </a:pPr>
            <a:r>
              <a:rPr lang="en-US" sz="21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183AEF-F0E9-40EF-81CC-F0753E29E3D3}"/>
              </a:ext>
            </a:extLst>
          </p:cNvPr>
          <p:cNvSpPr/>
          <p:nvPr/>
        </p:nvSpPr>
        <p:spPr>
          <a:xfrm flipH="1">
            <a:off x="1196095" y="1351974"/>
            <a:ext cx="141326" cy="49021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338"/>
              </a:spcAft>
            </a:pP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F9B5DA-306E-4F3D-93C1-8E52771903F4}"/>
              </a:ext>
            </a:extLst>
          </p:cNvPr>
          <p:cNvSpPr/>
          <p:nvPr/>
        </p:nvSpPr>
        <p:spPr>
          <a:xfrm>
            <a:off x="1412293" y="1351974"/>
            <a:ext cx="7017332" cy="490218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lIns="102870" rtlCol="0" anchor="ctr"/>
          <a:lstStyle/>
          <a:p>
            <a:r>
              <a:rPr lang="en-US" sz="2400" dirty="0">
                <a:solidFill>
                  <a:srgbClr val="606070"/>
                </a:solidFill>
                <a:latin typeface="Century Gothic" panose="020B0502020202020204" pitchFamily="34" charset="0"/>
              </a:rPr>
              <a:t>Flexible and works across different systems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B396655-9641-4BFA-8D2C-1F65E327DE16}"/>
              </a:ext>
            </a:extLst>
          </p:cNvPr>
          <p:cNvSpPr/>
          <p:nvPr/>
        </p:nvSpPr>
        <p:spPr>
          <a:xfrm>
            <a:off x="813932" y="2013140"/>
            <a:ext cx="299370" cy="383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338"/>
              </a:spcAft>
            </a:pPr>
            <a:r>
              <a:rPr lang="en-US" sz="21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5E20CD9-2A79-41AE-94B6-4BFC75B3A331}"/>
              </a:ext>
            </a:extLst>
          </p:cNvPr>
          <p:cNvSpPr/>
          <p:nvPr/>
        </p:nvSpPr>
        <p:spPr>
          <a:xfrm flipH="1">
            <a:off x="1196095" y="1948080"/>
            <a:ext cx="141326" cy="49021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338"/>
              </a:spcAft>
            </a:pP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B13DAD-A903-4311-BFC4-E883AA6B8AB5}"/>
              </a:ext>
            </a:extLst>
          </p:cNvPr>
          <p:cNvSpPr/>
          <p:nvPr/>
        </p:nvSpPr>
        <p:spPr>
          <a:xfrm>
            <a:off x="1412293" y="1948080"/>
            <a:ext cx="7017332" cy="490218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lIns="102870" rtlCol="0" anchor="ctr"/>
          <a:lstStyle/>
          <a:p>
            <a:r>
              <a:rPr lang="en-US" sz="2400" dirty="0">
                <a:solidFill>
                  <a:srgbClr val="606070"/>
                </a:solidFill>
                <a:latin typeface="Century Gothic" panose="020B0502020202020204" pitchFamily="34" charset="0"/>
              </a:rPr>
              <a:t>Self-policing and built in reminders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315FBF5-1BE8-4A1C-8087-8FDB0C009702}"/>
              </a:ext>
            </a:extLst>
          </p:cNvPr>
          <p:cNvSpPr/>
          <p:nvPr/>
        </p:nvSpPr>
        <p:spPr>
          <a:xfrm>
            <a:off x="813932" y="2605255"/>
            <a:ext cx="299371" cy="383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338"/>
              </a:spcAft>
            </a:pPr>
            <a:r>
              <a:rPr lang="en-US" sz="21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BF3204E-3678-4238-AC65-8C00B8F17703}"/>
              </a:ext>
            </a:extLst>
          </p:cNvPr>
          <p:cNvSpPr/>
          <p:nvPr/>
        </p:nvSpPr>
        <p:spPr>
          <a:xfrm flipH="1">
            <a:off x="1196095" y="2540195"/>
            <a:ext cx="141326" cy="49021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338"/>
              </a:spcAft>
            </a:pP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5405C8-95EC-CE41-9841-EBDCAEC5EC63}"/>
              </a:ext>
            </a:extLst>
          </p:cNvPr>
          <p:cNvSpPr/>
          <p:nvPr/>
        </p:nvSpPr>
        <p:spPr>
          <a:xfrm>
            <a:off x="1526593" y="2670829"/>
            <a:ext cx="7017332" cy="4575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lIns="102870" rtlCol="0" anchor="ctr"/>
          <a:lstStyle/>
          <a:p>
            <a:r>
              <a:rPr lang="en-US" sz="2400" dirty="0">
                <a:solidFill>
                  <a:srgbClr val="606070"/>
                </a:solidFill>
                <a:latin typeface="Century Gothic" panose="020B0502020202020204" pitchFamily="34" charset="0"/>
              </a:rPr>
              <a:t>Eliminates </a:t>
            </a:r>
            <a:r>
              <a:rPr lang="en-US" sz="2400" dirty="0" err="1">
                <a:solidFill>
                  <a:srgbClr val="606070"/>
                </a:solidFill>
                <a:latin typeface="Century Gothic" panose="020B0502020202020204" pitchFamily="34" charset="0"/>
              </a:rPr>
              <a:t>backloading</a:t>
            </a:r>
            <a:r>
              <a:rPr lang="en-US" sz="2400" dirty="0">
                <a:solidFill>
                  <a:srgbClr val="606070"/>
                </a:solidFill>
                <a:latin typeface="Century Gothic" panose="020B0502020202020204" pitchFamily="34" charset="0"/>
              </a:rPr>
              <a:t> to developers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AD34F6-EDA8-634D-B36F-DBDDFF0C184C}"/>
              </a:ext>
            </a:extLst>
          </p:cNvPr>
          <p:cNvSpPr/>
          <p:nvPr/>
        </p:nvSpPr>
        <p:spPr>
          <a:xfrm>
            <a:off x="769913" y="3211973"/>
            <a:ext cx="335349" cy="383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338"/>
              </a:spcAft>
            </a:pPr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0BB76F-3801-4C42-8C5A-0FEF91485A5F}"/>
              </a:ext>
            </a:extLst>
          </p:cNvPr>
          <p:cNvSpPr/>
          <p:nvPr/>
        </p:nvSpPr>
        <p:spPr>
          <a:xfrm flipH="1">
            <a:off x="1199849" y="3158455"/>
            <a:ext cx="141326" cy="4902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338"/>
              </a:spcAft>
            </a:pP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55F433-27E5-4EBA-98BD-0DC06D9CBF06}"/>
              </a:ext>
            </a:extLst>
          </p:cNvPr>
          <p:cNvSpPr/>
          <p:nvPr/>
        </p:nvSpPr>
        <p:spPr>
          <a:xfrm>
            <a:off x="1530348" y="3189163"/>
            <a:ext cx="7017332" cy="4575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lIns="102870" rtlCol="0" anchor="ctr"/>
          <a:lstStyle/>
          <a:p>
            <a:pPr lvl="0">
              <a:defRPr/>
            </a:pPr>
            <a:r>
              <a:rPr lang="en-US" sz="2400" dirty="0">
                <a:solidFill>
                  <a:srgbClr val="606070"/>
                </a:solidFill>
                <a:latin typeface="Century Gothic" panose="020B0502020202020204" pitchFamily="34" charset="0"/>
              </a:rPr>
              <a:t>Creates better and more targeted training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6F32F4D-CCE2-4883-8AD0-1E1D5B87DC51}"/>
              </a:ext>
            </a:extLst>
          </p:cNvPr>
          <p:cNvSpPr/>
          <p:nvPr/>
        </p:nvSpPr>
        <p:spPr>
          <a:xfrm>
            <a:off x="820171" y="3858535"/>
            <a:ext cx="299371" cy="383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338"/>
              </a:spcAft>
            </a:pPr>
            <a:r>
              <a:rPr lang="en-US" sz="2100" b="1" dirty="0">
                <a:solidFill>
                  <a:schemeClr val="tx2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87535FD-E457-465F-ADD6-437CB9742674}"/>
              </a:ext>
            </a:extLst>
          </p:cNvPr>
          <p:cNvSpPr/>
          <p:nvPr/>
        </p:nvSpPr>
        <p:spPr>
          <a:xfrm flipH="1">
            <a:off x="1196095" y="3793475"/>
            <a:ext cx="141326" cy="49021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338"/>
              </a:spcAft>
            </a:pP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9441962-8059-4F5A-84A7-9D9CD2AD2309}"/>
              </a:ext>
            </a:extLst>
          </p:cNvPr>
          <p:cNvSpPr/>
          <p:nvPr/>
        </p:nvSpPr>
        <p:spPr>
          <a:xfrm>
            <a:off x="1412293" y="3793475"/>
            <a:ext cx="7017332" cy="490218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lIns="102870" rtlCol="0" anchor="ctr"/>
          <a:lstStyle/>
          <a:p>
            <a:r>
              <a:rPr lang="en-US" sz="2400" dirty="0">
                <a:solidFill>
                  <a:srgbClr val="606070"/>
                </a:solidFill>
                <a:latin typeface="Century Gothic" panose="020B0502020202020204" pitchFamily="34" charset="0"/>
              </a:rPr>
              <a:t>Culture of accessibility </a:t>
            </a:r>
          </a:p>
        </p:txBody>
      </p:sp>
    </p:spTree>
    <p:extLst>
      <p:ext uri="{BB962C8B-B14F-4D97-AF65-F5344CB8AC3E}">
        <p14:creationId xmlns:p14="http://schemas.microsoft.com/office/powerpoint/2010/main" val="298149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3497E-7F67-FD44-A10E-53E30D5DA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Wrapping Up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CA48435-5BB8-1D41-A739-1B2164B945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1208233"/>
              </p:ext>
            </p:extLst>
          </p:nvPr>
        </p:nvGraphicFramePr>
        <p:xfrm>
          <a:off x="1237785" y="1048215"/>
          <a:ext cx="6222381" cy="3947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05796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CA0A4C-743C-4206-8330-B8BDEF8C832A}"/>
              </a:ext>
            </a:extLst>
          </p:cNvPr>
          <p:cNvSpPr txBox="1">
            <a:spLocks/>
          </p:cNvSpPr>
          <p:nvPr/>
        </p:nvSpPr>
        <p:spPr>
          <a:xfrm>
            <a:off x="2115915" y="1075850"/>
            <a:ext cx="2917832" cy="5909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63A"/>
                </a:solidFill>
                <a:effectLst/>
                <a:uLnTx/>
                <a:uFillTx/>
                <a:latin typeface="Century Gothic" charset="0"/>
              </a:rPr>
              <a:t>Contact Us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12677E-0861-4EF5-8EA3-FEEAA788B0AF}"/>
              </a:ext>
            </a:extLst>
          </p:cNvPr>
          <p:cNvSpPr/>
          <p:nvPr/>
        </p:nvSpPr>
        <p:spPr>
          <a:xfrm>
            <a:off x="2115915" y="3236653"/>
            <a:ext cx="4912170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08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3278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Jeff Singleton</a:t>
            </a:r>
          </a:p>
          <a:p>
            <a:pPr lvl="1" indent="-450850" defTabSz="685800">
              <a:defRPr/>
            </a:pPr>
            <a:r>
              <a:rPr lang="en-US" sz="2400" u="sng" dirty="0">
                <a:hlinkClick r:id="rId3"/>
              </a:rPr>
              <a:t>jeffrey.singleton@cyxtera.com</a:t>
            </a:r>
            <a:endParaRPr lang="en-US" sz="2400" u="sng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5353DE-2012-47F0-8B75-FBF4C7436038}"/>
              </a:ext>
            </a:extLst>
          </p:cNvPr>
          <p:cNvSpPr/>
          <p:nvPr/>
        </p:nvSpPr>
        <p:spPr>
          <a:xfrm>
            <a:off x="2115915" y="1990554"/>
            <a:ext cx="4255500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0850" defTabSz="685800">
              <a:defRPr/>
            </a:pPr>
            <a:r>
              <a:rPr lang="en-US" sz="2400" b="1" dirty="0">
                <a:solidFill>
                  <a:srgbClr val="932786"/>
                </a:solidFill>
                <a:latin typeface="Century Gothic" panose="020F0302020204030204"/>
              </a:rPr>
              <a:t>Ken Nakata</a:t>
            </a:r>
          </a:p>
          <a:p>
            <a:pPr lvl="1" indent="-450850" defTabSz="685800">
              <a:defRPr/>
            </a:pPr>
            <a:r>
              <a:rPr lang="en-US" sz="2400" u="sng" dirty="0">
                <a:hlinkClick r:id="rId4"/>
              </a:rPr>
              <a:t>ken.nakata@cyxtera.com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63A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599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894DCD-D3FD-429D-9C87-B44137968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52" t="4042" r="6444"/>
          <a:stretch/>
        </p:blipFill>
        <p:spPr>
          <a:xfrm>
            <a:off x="1111829" y="1445749"/>
            <a:ext cx="1445155" cy="1796216"/>
          </a:xfrm>
          <a:prstGeom prst="rect">
            <a:avLst/>
          </a:prstGeom>
          <a:ln>
            <a:noFill/>
          </a:ln>
        </p:spPr>
      </p:pic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677597" y="1370084"/>
            <a:ext cx="6208920" cy="2334485"/>
          </a:xfrm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Jeff Singleton </a:t>
            </a:r>
          </a:p>
          <a:p>
            <a:pPr lvl="1">
              <a:spcBef>
                <a:spcPts val="0"/>
              </a:spcBef>
            </a:pPr>
            <a:r>
              <a:rPr lang="en-US" dirty="0"/>
              <a:t>Senior Accessibility Consultant</a:t>
            </a:r>
          </a:p>
          <a:p>
            <a:pPr marL="225029" lvl="2" indent="-214313">
              <a:spcBef>
                <a:spcPts val="300"/>
              </a:spcBef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en-US" dirty="0"/>
              <a:t>Over two decades of evaluating and supporting information and communication technology </a:t>
            </a:r>
          </a:p>
          <a:p>
            <a:pPr marL="225029" lvl="2" indent="-214313">
              <a:spcBef>
                <a:spcPts val="300"/>
              </a:spcBef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en-US" dirty="0"/>
              <a:t>In depth knowledge of accessibility guidelines, standards and assistive technologies</a:t>
            </a:r>
          </a:p>
          <a:p>
            <a:pPr marL="225029" lvl="2" indent="-214313">
              <a:spcBef>
                <a:spcPts val="300"/>
              </a:spcBef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en-US" dirty="0"/>
              <a:t>Lectures on accessibility topics at National and International Disability and Technology Conferences</a:t>
            </a:r>
          </a:p>
          <a:p>
            <a:pPr marL="225029" lvl="2" indent="-214313">
              <a:spcBef>
                <a:spcPts val="300"/>
              </a:spcBef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en-US" dirty="0"/>
              <a:t>Developed and taught various training programs and courses focused on accessibility compliance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60FDDD0-DF61-4C26-9F70-4958088356BE}"/>
              </a:ext>
            </a:extLst>
          </p:cNvPr>
          <p:cNvCxnSpPr/>
          <p:nvPr/>
        </p:nvCxnSpPr>
        <p:spPr>
          <a:xfrm>
            <a:off x="438270" y="3750843"/>
            <a:ext cx="8286751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9419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3497E-7F67-FD44-A10E-53E30D5DA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Four-Part Model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CA48435-5BB8-1D41-A739-1B2164B9459E}"/>
              </a:ext>
            </a:extLst>
          </p:cNvPr>
          <p:cNvGraphicFramePr/>
          <p:nvPr>
            <p:extLst/>
          </p:nvPr>
        </p:nvGraphicFramePr>
        <p:xfrm>
          <a:off x="1237785" y="1048215"/>
          <a:ext cx="6222381" cy="3947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47352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4123" y="2195665"/>
            <a:ext cx="3942158" cy="1338828"/>
          </a:xfrm>
        </p:spPr>
        <p:txBody>
          <a:bodyPr/>
          <a:lstStyle/>
          <a:p>
            <a:r>
              <a:rPr lang="en-US" dirty="0"/>
              <a:t>Accessibility Statement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910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875" y="-14291"/>
            <a:ext cx="7886700" cy="909409"/>
          </a:xfrm>
        </p:spPr>
        <p:txBody>
          <a:bodyPr>
            <a:normAutofit/>
          </a:bodyPr>
          <a:lstStyle/>
          <a:p>
            <a:r>
              <a:rPr lang="en-US" dirty="0"/>
              <a:t>How to Create an Accessibility Statement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C4131F-CE4E-4640-8ED4-AAE774079DAA}"/>
              </a:ext>
            </a:extLst>
          </p:cNvPr>
          <p:cNvGrpSpPr/>
          <p:nvPr/>
        </p:nvGrpSpPr>
        <p:grpSpPr>
          <a:xfrm>
            <a:off x="328891" y="1091485"/>
            <a:ext cx="2698854" cy="2458270"/>
            <a:chOff x="328891" y="1091485"/>
            <a:chExt cx="2698854" cy="2458270"/>
          </a:xfrm>
        </p:grpSpPr>
        <p:sp>
          <p:nvSpPr>
            <p:cNvPr id="9" name="Rectangle 8"/>
            <p:cNvSpPr/>
            <p:nvPr/>
          </p:nvSpPr>
          <p:spPr>
            <a:xfrm>
              <a:off x="328891" y="1392339"/>
              <a:ext cx="2698854" cy="2157416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44594" y="1707687"/>
              <a:ext cx="2425188" cy="12541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716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93278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Accessibility Policy</a:t>
              </a:r>
            </a:p>
            <a:p>
              <a:pPr marL="10716" marR="0" lvl="1" indent="0" algn="ctr" defTabSz="4572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3A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Sets forth the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3A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3A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organization’s commitment</a:t>
              </a:r>
            </a:p>
            <a:p>
              <a:pPr marL="10716" marR="0" lvl="1" indent="0" algn="ctr" defTabSz="4572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3A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Identifies plans for achieving and ensuring accessibility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127964" y="1167406"/>
              <a:ext cx="979421" cy="535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47" name="Group 41">
              <a:extLst>
                <a:ext uri="{FF2B5EF4-FFF2-40B4-BE49-F238E27FC236}">
                  <a16:creationId xmlns:a16="http://schemas.microsoft.com/office/drawing/2014/main" id="{81081A5A-EE75-4457-AEB0-9B670A69F24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342544" y="1091485"/>
              <a:ext cx="590844" cy="597470"/>
              <a:chOff x="1191" y="-96"/>
              <a:chExt cx="3299" cy="3336"/>
            </a:xfrm>
          </p:grpSpPr>
          <p:sp>
            <p:nvSpPr>
              <p:cNvPr id="48" name="Freeform 42">
                <a:extLst>
                  <a:ext uri="{FF2B5EF4-FFF2-40B4-BE49-F238E27FC236}">
                    <a16:creationId xmlns:a16="http://schemas.microsoft.com/office/drawing/2014/main" id="{B60C68A1-F85C-4F60-9CAA-7F89CFDA9C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91" y="-96"/>
                <a:ext cx="3299" cy="3336"/>
              </a:xfrm>
              <a:custGeom>
                <a:avLst/>
                <a:gdLst>
                  <a:gd name="T0" fmla="*/ 1000 w 1004"/>
                  <a:gd name="T1" fmla="*/ 922 h 1007"/>
                  <a:gd name="T2" fmla="*/ 768 w 1004"/>
                  <a:gd name="T3" fmla="*/ 692 h 1007"/>
                  <a:gd name="T4" fmla="*/ 734 w 1004"/>
                  <a:gd name="T5" fmla="*/ 658 h 1007"/>
                  <a:gd name="T6" fmla="*/ 722 w 1004"/>
                  <a:gd name="T7" fmla="*/ 658 h 1007"/>
                  <a:gd name="T8" fmla="*/ 695 w 1004"/>
                  <a:gd name="T9" fmla="*/ 684 h 1007"/>
                  <a:gd name="T10" fmla="*/ 613 w 1004"/>
                  <a:gd name="T11" fmla="*/ 602 h 1007"/>
                  <a:gd name="T12" fmla="*/ 707 w 1004"/>
                  <a:gd name="T13" fmla="*/ 368 h 1007"/>
                  <a:gd name="T14" fmla="*/ 483 w 1004"/>
                  <a:gd name="T15" fmla="*/ 49 h 1007"/>
                  <a:gd name="T16" fmla="*/ 101 w 1004"/>
                  <a:gd name="T17" fmla="*/ 153 h 1007"/>
                  <a:gd name="T18" fmla="*/ 73 w 1004"/>
                  <a:gd name="T19" fmla="*/ 545 h 1007"/>
                  <a:gd name="T20" fmla="*/ 431 w 1004"/>
                  <a:gd name="T21" fmla="*/ 701 h 1007"/>
                  <a:gd name="T22" fmla="*/ 598 w 1004"/>
                  <a:gd name="T23" fmla="*/ 617 h 1007"/>
                  <a:gd name="T24" fmla="*/ 681 w 1004"/>
                  <a:gd name="T25" fmla="*/ 698 h 1007"/>
                  <a:gd name="T26" fmla="*/ 655 w 1004"/>
                  <a:gd name="T27" fmla="*/ 726 h 1007"/>
                  <a:gd name="T28" fmla="*/ 655 w 1004"/>
                  <a:gd name="T29" fmla="*/ 738 h 1007"/>
                  <a:gd name="T30" fmla="*/ 887 w 1004"/>
                  <a:gd name="T31" fmla="*/ 971 h 1007"/>
                  <a:gd name="T32" fmla="*/ 918 w 1004"/>
                  <a:gd name="T33" fmla="*/ 1004 h 1007"/>
                  <a:gd name="T34" fmla="*/ 933 w 1004"/>
                  <a:gd name="T35" fmla="*/ 1004 h 1007"/>
                  <a:gd name="T36" fmla="*/ 1000 w 1004"/>
                  <a:gd name="T37" fmla="*/ 937 h 1007"/>
                  <a:gd name="T38" fmla="*/ 1003 w 1004"/>
                  <a:gd name="T39" fmla="*/ 929 h 1007"/>
                  <a:gd name="T40" fmla="*/ 1000 w 1004"/>
                  <a:gd name="T41" fmla="*/ 922 h 1007"/>
                  <a:gd name="T42" fmla="*/ 474 w 1004"/>
                  <a:gd name="T43" fmla="*/ 671 h 1007"/>
                  <a:gd name="T44" fmla="*/ 119 w 1004"/>
                  <a:gd name="T45" fmla="*/ 573 h 1007"/>
                  <a:gd name="T46" fmla="*/ 91 w 1004"/>
                  <a:gd name="T47" fmla="*/ 202 h 1007"/>
                  <a:gd name="T48" fmla="*/ 431 w 1004"/>
                  <a:gd name="T49" fmla="*/ 55 h 1007"/>
                  <a:gd name="T50" fmla="*/ 685 w 1004"/>
                  <a:gd name="T51" fmla="*/ 368 h 1007"/>
                  <a:gd name="T52" fmla="*/ 592 w 1004"/>
                  <a:gd name="T53" fmla="*/ 594 h 1007"/>
                  <a:gd name="T54" fmla="*/ 590 w 1004"/>
                  <a:gd name="T55" fmla="*/ 596 h 1007"/>
                  <a:gd name="T56" fmla="*/ 474 w 1004"/>
                  <a:gd name="T57" fmla="*/ 671 h 1007"/>
                  <a:gd name="T58" fmla="*/ 926 w 1004"/>
                  <a:gd name="T59" fmla="*/ 982 h 1007"/>
                  <a:gd name="T60" fmla="*/ 704 w 1004"/>
                  <a:gd name="T61" fmla="*/ 756 h 1007"/>
                  <a:gd name="T62" fmla="*/ 676 w 1004"/>
                  <a:gd name="T63" fmla="*/ 732 h 1007"/>
                  <a:gd name="T64" fmla="*/ 700 w 1004"/>
                  <a:gd name="T65" fmla="*/ 708 h 1007"/>
                  <a:gd name="T66" fmla="*/ 706 w 1004"/>
                  <a:gd name="T67" fmla="*/ 702 h 1007"/>
                  <a:gd name="T68" fmla="*/ 728 w 1004"/>
                  <a:gd name="T69" fmla="*/ 680 h 1007"/>
                  <a:gd name="T70" fmla="*/ 951 w 1004"/>
                  <a:gd name="T71" fmla="*/ 903 h 1007"/>
                  <a:gd name="T72" fmla="*/ 978 w 1004"/>
                  <a:gd name="T73" fmla="*/ 929 h 1007"/>
                  <a:gd name="T74" fmla="*/ 926 w 1004"/>
                  <a:gd name="T75" fmla="*/ 982 h 10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04" h="1007">
                    <a:moveTo>
                      <a:pt x="1000" y="922"/>
                    </a:moveTo>
                    <a:cubicBezTo>
                      <a:pt x="924" y="845"/>
                      <a:pt x="844" y="769"/>
                      <a:pt x="768" y="692"/>
                    </a:cubicBezTo>
                    <a:cubicBezTo>
                      <a:pt x="759" y="680"/>
                      <a:pt x="746" y="671"/>
                      <a:pt x="734" y="658"/>
                    </a:cubicBezTo>
                    <a:cubicBezTo>
                      <a:pt x="731" y="655"/>
                      <a:pt x="725" y="655"/>
                      <a:pt x="722" y="658"/>
                    </a:cubicBezTo>
                    <a:cubicBezTo>
                      <a:pt x="713" y="667"/>
                      <a:pt x="704" y="675"/>
                      <a:pt x="695" y="684"/>
                    </a:cubicBezTo>
                    <a:cubicBezTo>
                      <a:pt x="667" y="656"/>
                      <a:pt x="641" y="630"/>
                      <a:pt x="613" y="602"/>
                    </a:cubicBezTo>
                    <a:cubicBezTo>
                      <a:pt x="670" y="540"/>
                      <a:pt x="705" y="457"/>
                      <a:pt x="707" y="368"/>
                    </a:cubicBezTo>
                    <a:cubicBezTo>
                      <a:pt x="704" y="227"/>
                      <a:pt x="615" y="98"/>
                      <a:pt x="483" y="49"/>
                    </a:cubicBezTo>
                    <a:cubicBezTo>
                      <a:pt x="348" y="0"/>
                      <a:pt x="192" y="43"/>
                      <a:pt x="101" y="153"/>
                    </a:cubicBezTo>
                    <a:cubicBezTo>
                      <a:pt x="12" y="264"/>
                      <a:pt x="0" y="423"/>
                      <a:pt x="73" y="545"/>
                    </a:cubicBezTo>
                    <a:cubicBezTo>
                      <a:pt x="146" y="665"/>
                      <a:pt x="290" y="729"/>
                      <a:pt x="431" y="701"/>
                    </a:cubicBezTo>
                    <a:cubicBezTo>
                      <a:pt x="496" y="690"/>
                      <a:pt x="553" y="660"/>
                      <a:pt x="598" y="617"/>
                    </a:cubicBezTo>
                    <a:cubicBezTo>
                      <a:pt x="626" y="643"/>
                      <a:pt x="653" y="671"/>
                      <a:pt x="681" y="698"/>
                    </a:cubicBezTo>
                    <a:cubicBezTo>
                      <a:pt x="672" y="707"/>
                      <a:pt x="663" y="716"/>
                      <a:pt x="655" y="726"/>
                    </a:cubicBezTo>
                    <a:cubicBezTo>
                      <a:pt x="651" y="729"/>
                      <a:pt x="651" y="735"/>
                      <a:pt x="655" y="738"/>
                    </a:cubicBezTo>
                    <a:cubicBezTo>
                      <a:pt x="731" y="815"/>
                      <a:pt x="808" y="894"/>
                      <a:pt x="887" y="971"/>
                    </a:cubicBezTo>
                    <a:cubicBezTo>
                      <a:pt x="896" y="980"/>
                      <a:pt x="909" y="992"/>
                      <a:pt x="918" y="1004"/>
                    </a:cubicBezTo>
                    <a:cubicBezTo>
                      <a:pt x="924" y="1007"/>
                      <a:pt x="930" y="1007"/>
                      <a:pt x="933" y="1004"/>
                    </a:cubicBezTo>
                    <a:cubicBezTo>
                      <a:pt x="955" y="980"/>
                      <a:pt x="976" y="958"/>
                      <a:pt x="1000" y="937"/>
                    </a:cubicBezTo>
                    <a:cubicBezTo>
                      <a:pt x="1003" y="935"/>
                      <a:pt x="1004" y="932"/>
                      <a:pt x="1003" y="929"/>
                    </a:cubicBezTo>
                    <a:cubicBezTo>
                      <a:pt x="1004" y="927"/>
                      <a:pt x="1003" y="924"/>
                      <a:pt x="1000" y="922"/>
                    </a:cubicBezTo>
                    <a:close/>
                    <a:moveTo>
                      <a:pt x="474" y="671"/>
                    </a:moveTo>
                    <a:cubicBezTo>
                      <a:pt x="348" y="714"/>
                      <a:pt x="205" y="677"/>
                      <a:pt x="119" y="573"/>
                    </a:cubicBezTo>
                    <a:cubicBezTo>
                      <a:pt x="33" y="469"/>
                      <a:pt x="21" y="319"/>
                      <a:pt x="91" y="202"/>
                    </a:cubicBezTo>
                    <a:cubicBezTo>
                      <a:pt x="162" y="89"/>
                      <a:pt x="299" y="28"/>
                      <a:pt x="431" y="55"/>
                    </a:cubicBezTo>
                    <a:cubicBezTo>
                      <a:pt x="578" y="86"/>
                      <a:pt x="685" y="218"/>
                      <a:pt x="685" y="368"/>
                    </a:cubicBezTo>
                    <a:cubicBezTo>
                      <a:pt x="685" y="454"/>
                      <a:pt x="650" y="535"/>
                      <a:pt x="592" y="594"/>
                    </a:cubicBezTo>
                    <a:cubicBezTo>
                      <a:pt x="591" y="595"/>
                      <a:pt x="590" y="596"/>
                      <a:pt x="590" y="596"/>
                    </a:cubicBezTo>
                    <a:cubicBezTo>
                      <a:pt x="557" y="629"/>
                      <a:pt x="518" y="655"/>
                      <a:pt x="474" y="671"/>
                    </a:cubicBezTo>
                    <a:close/>
                    <a:moveTo>
                      <a:pt x="926" y="982"/>
                    </a:moveTo>
                    <a:cubicBezTo>
                      <a:pt x="852" y="907"/>
                      <a:pt x="778" y="831"/>
                      <a:pt x="704" y="756"/>
                    </a:cubicBezTo>
                    <a:cubicBezTo>
                      <a:pt x="694" y="749"/>
                      <a:pt x="684" y="740"/>
                      <a:pt x="676" y="732"/>
                    </a:cubicBezTo>
                    <a:cubicBezTo>
                      <a:pt x="684" y="724"/>
                      <a:pt x="692" y="716"/>
                      <a:pt x="700" y="708"/>
                    </a:cubicBezTo>
                    <a:cubicBezTo>
                      <a:pt x="702" y="707"/>
                      <a:pt x="704" y="705"/>
                      <a:pt x="706" y="702"/>
                    </a:cubicBezTo>
                    <a:cubicBezTo>
                      <a:pt x="713" y="695"/>
                      <a:pt x="721" y="687"/>
                      <a:pt x="728" y="680"/>
                    </a:cubicBezTo>
                    <a:cubicBezTo>
                      <a:pt x="802" y="754"/>
                      <a:pt x="877" y="829"/>
                      <a:pt x="951" y="903"/>
                    </a:cubicBezTo>
                    <a:cubicBezTo>
                      <a:pt x="961" y="913"/>
                      <a:pt x="969" y="921"/>
                      <a:pt x="978" y="929"/>
                    </a:cubicBezTo>
                    <a:cubicBezTo>
                      <a:pt x="961" y="946"/>
                      <a:pt x="944" y="965"/>
                      <a:pt x="926" y="982"/>
                    </a:cubicBezTo>
                    <a:close/>
                  </a:path>
                </a:pathLst>
              </a:custGeom>
              <a:solidFill>
                <a:srgbClr val="9428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43">
                <a:extLst>
                  <a:ext uri="{FF2B5EF4-FFF2-40B4-BE49-F238E27FC236}">
                    <a16:creationId xmlns:a16="http://schemas.microsoft.com/office/drawing/2014/main" id="{10DE8839-ECCB-4C67-8C5A-5E38B97F93F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1" y="139"/>
                <a:ext cx="1870" cy="1945"/>
              </a:xfrm>
              <a:custGeom>
                <a:avLst/>
                <a:gdLst>
                  <a:gd name="T0" fmla="*/ 392 w 569"/>
                  <a:gd name="T1" fmla="*/ 40 h 587"/>
                  <a:gd name="T2" fmla="*/ 83 w 569"/>
                  <a:gd name="T3" fmla="*/ 122 h 587"/>
                  <a:gd name="T4" fmla="*/ 61 w 569"/>
                  <a:gd name="T5" fmla="*/ 441 h 587"/>
                  <a:gd name="T6" fmla="*/ 349 w 569"/>
                  <a:gd name="T7" fmla="*/ 566 h 587"/>
                  <a:gd name="T8" fmla="*/ 569 w 569"/>
                  <a:gd name="T9" fmla="*/ 297 h 587"/>
                  <a:gd name="T10" fmla="*/ 392 w 569"/>
                  <a:gd name="T11" fmla="*/ 40 h 587"/>
                  <a:gd name="T12" fmla="*/ 383 w 569"/>
                  <a:gd name="T13" fmla="*/ 535 h 587"/>
                  <a:gd name="T14" fmla="*/ 101 w 569"/>
                  <a:gd name="T15" fmla="*/ 462 h 587"/>
                  <a:gd name="T16" fmla="*/ 76 w 569"/>
                  <a:gd name="T17" fmla="*/ 165 h 587"/>
                  <a:gd name="T18" fmla="*/ 346 w 569"/>
                  <a:gd name="T19" fmla="*/ 49 h 587"/>
                  <a:gd name="T20" fmla="*/ 548 w 569"/>
                  <a:gd name="T21" fmla="*/ 297 h 587"/>
                  <a:gd name="T22" fmla="*/ 383 w 569"/>
                  <a:gd name="T23" fmla="*/ 535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69" h="587">
                    <a:moveTo>
                      <a:pt x="392" y="40"/>
                    </a:moveTo>
                    <a:cubicBezTo>
                      <a:pt x="282" y="0"/>
                      <a:pt x="156" y="33"/>
                      <a:pt x="83" y="122"/>
                    </a:cubicBezTo>
                    <a:cubicBezTo>
                      <a:pt x="12" y="211"/>
                      <a:pt x="0" y="340"/>
                      <a:pt x="61" y="441"/>
                    </a:cubicBezTo>
                    <a:cubicBezTo>
                      <a:pt x="119" y="538"/>
                      <a:pt x="236" y="587"/>
                      <a:pt x="349" y="566"/>
                    </a:cubicBezTo>
                    <a:cubicBezTo>
                      <a:pt x="477" y="542"/>
                      <a:pt x="569" y="425"/>
                      <a:pt x="569" y="297"/>
                    </a:cubicBezTo>
                    <a:cubicBezTo>
                      <a:pt x="569" y="183"/>
                      <a:pt x="499" y="79"/>
                      <a:pt x="392" y="40"/>
                    </a:cubicBezTo>
                    <a:close/>
                    <a:moveTo>
                      <a:pt x="383" y="535"/>
                    </a:moveTo>
                    <a:cubicBezTo>
                      <a:pt x="285" y="572"/>
                      <a:pt x="168" y="542"/>
                      <a:pt x="101" y="462"/>
                    </a:cubicBezTo>
                    <a:cubicBezTo>
                      <a:pt x="31" y="379"/>
                      <a:pt x="21" y="260"/>
                      <a:pt x="76" y="165"/>
                    </a:cubicBezTo>
                    <a:cubicBezTo>
                      <a:pt x="132" y="76"/>
                      <a:pt x="242" y="27"/>
                      <a:pt x="346" y="49"/>
                    </a:cubicBezTo>
                    <a:cubicBezTo>
                      <a:pt x="462" y="73"/>
                      <a:pt x="548" y="177"/>
                      <a:pt x="548" y="297"/>
                    </a:cubicBezTo>
                    <a:cubicBezTo>
                      <a:pt x="548" y="404"/>
                      <a:pt x="484" y="499"/>
                      <a:pt x="383" y="535"/>
                    </a:cubicBezTo>
                    <a:close/>
                  </a:path>
                </a:pathLst>
              </a:custGeom>
              <a:solidFill>
                <a:srgbClr val="9428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44">
                <a:extLst>
                  <a:ext uri="{FF2B5EF4-FFF2-40B4-BE49-F238E27FC236}">
                    <a16:creationId xmlns:a16="http://schemas.microsoft.com/office/drawing/2014/main" id="{359D76A5-0C93-4CDC-A52E-A9A5499F4D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434"/>
                <a:ext cx="732" cy="739"/>
              </a:xfrm>
              <a:custGeom>
                <a:avLst/>
                <a:gdLst>
                  <a:gd name="T0" fmla="*/ 12 w 223"/>
                  <a:gd name="T1" fmla="*/ 0 h 223"/>
                  <a:gd name="T2" fmla="*/ 12 w 223"/>
                  <a:gd name="T3" fmla="*/ 21 h 223"/>
                  <a:gd name="T4" fmla="*/ 202 w 223"/>
                  <a:gd name="T5" fmla="*/ 208 h 223"/>
                  <a:gd name="T6" fmla="*/ 223 w 223"/>
                  <a:gd name="T7" fmla="*/ 208 h 223"/>
                  <a:gd name="T8" fmla="*/ 12 w 223"/>
                  <a:gd name="T9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3" h="223">
                    <a:moveTo>
                      <a:pt x="12" y="0"/>
                    </a:moveTo>
                    <a:cubicBezTo>
                      <a:pt x="0" y="0"/>
                      <a:pt x="0" y="21"/>
                      <a:pt x="12" y="21"/>
                    </a:cubicBezTo>
                    <a:cubicBezTo>
                      <a:pt x="116" y="21"/>
                      <a:pt x="198" y="107"/>
                      <a:pt x="202" y="208"/>
                    </a:cubicBezTo>
                    <a:cubicBezTo>
                      <a:pt x="202" y="223"/>
                      <a:pt x="223" y="223"/>
                      <a:pt x="223" y="208"/>
                    </a:cubicBezTo>
                    <a:cubicBezTo>
                      <a:pt x="220" y="94"/>
                      <a:pt x="128" y="3"/>
                      <a:pt x="12" y="0"/>
                    </a:cubicBezTo>
                    <a:close/>
                  </a:path>
                </a:pathLst>
              </a:custGeom>
              <a:solidFill>
                <a:srgbClr val="9428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5D7F7FE-2C41-4369-8FB2-024DDCD7DE12}"/>
              </a:ext>
            </a:extLst>
          </p:cNvPr>
          <p:cNvGrpSpPr/>
          <p:nvPr/>
        </p:nvGrpSpPr>
        <p:grpSpPr>
          <a:xfrm>
            <a:off x="3218427" y="1170059"/>
            <a:ext cx="2698854" cy="2384981"/>
            <a:chOff x="3226973" y="1170059"/>
            <a:chExt cx="2698854" cy="2384981"/>
          </a:xfrm>
        </p:grpSpPr>
        <p:sp>
          <p:nvSpPr>
            <p:cNvPr id="11" name="Rectangle 10"/>
            <p:cNvSpPr/>
            <p:nvPr/>
          </p:nvSpPr>
          <p:spPr>
            <a:xfrm>
              <a:off x="3226973" y="1394991"/>
              <a:ext cx="2698854" cy="2160049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058410" y="1170059"/>
              <a:ext cx="979421" cy="535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462186" y="1707687"/>
              <a:ext cx="2234468" cy="18081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716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93278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Contact Information</a:t>
              </a:r>
            </a:p>
            <a:p>
              <a:pPr marL="10716" marR="0" lvl="1" indent="0" algn="ctr" defTabSz="4572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3A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A telephone number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3A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3A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or email address</a:t>
              </a:r>
            </a:p>
            <a:p>
              <a:pPr marL="10716" marR="0" lvl="1" indent="0" algn="ctr" defTabSz="4572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3A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Information about response time</a:t>
              </a:r>
            </a:p>
            <a:p>
              <a:pPr marL="10716" marR="0" lvl="1" indent="0" algn="ctr" defTabSz="4572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3A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Critical to follow through to achieve “effective communication” per ADA</a:t>
              </a:r>
            </a:p>
          </p:txBody>
        </p:sp>
        <p:grpSp>
          <p:nvGrpSpPr>
            <p:cNvPr id="27" name="Group 12">
              <a:extLst>
                <a:ext uri="{FF2B5EF4-FFF2-40B4-BE49-F238E27FC236}">
                  <a16:creationId xmlns:a16="http://schemas.microsoft.com/office/drawing/2014/main" id="{76811D79-3E3F-4D77-92AD-908146DF4A3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248759" y="1190642"/>
              <a:ext cx="618836" cy="421650"/>
              <a:chOff x="2671" y="710"/>
              <a:chExt cx="383" cy="311"/>
            </a:xfrm>
          </p:grpSpPr>
          <p:sp>
            <p:nvSpPr>
              <p:cNvPr id="28" name="AutoShape 11">
                <a:extLst>
                  <a:ext uri="{FF2B5EF4-FFF2-40B4-BE49-F238E27FC236}">
                    <a16:creationId xmlns:a16="http://schemas.microsoft.com/office/drawing/2014/main" id="{926D9F54-44F4-4D71-8559-BC91F71FC6F3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2671" y="710"/>
                <a:ext cx="383" cy="3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13">
                <a:extLst>
                  <a:ext uri="{FF2B5EF4-FFF2-40B4-BE49-F238E27FC236}">
                    <a16:creationId xmlns:a16="http://schemas.microsoft.com/office/drawing/2014/main" id="{6A227903-E404-4689-A4D7-21700F878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0" y="869"/>
                <a:ext cx="149" cy="151"/>
              </a:xfrm>
              <a:custGeom>
                <a:avLst/>
                <a:gdLst>
                  <a:gd name="T0" fmla="*/ 140 w 149"/>
                  <a:gd name="T1" fmla="*/ 151 h 151"/>
                  <a:gd name="T2" fmla="*/ 0 w 149"/>
                  <a:gd name="T3" fmla="*/ 9 h 151"/>
                  <a:gd name="T4" fmla="*/ 8 w 149"/>
                  <a:gd name="T5" fmla="*/ 0 h 151"/>
                  <a:gd name="T6" fmla="*/ 149 w 149"/>
                  <a:gd name="T7" fmla="*/ 142 h 151"/>
                  <a:gd name="T8" fmla="*/ 140 w 149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51">
                    <a:moveTo>
                      <a:pt x="140" y="151"/>
                    </a:moveTo>
                    <a:lnTo>
                      <a:pt x="0" y="9"/>
                    </a:lnTo>
                    <a:lnTo>
                      <a:pt x="8" y="0"/>
                    </a:lnTo>
                    <a:lnTo>
                      <a:pt x="149" y="142"/>
                    </a:lnTo>
                    <a:lnTo>
                      <a:pt x="140" y="151"/>
                    </a:lnTo>
                    <a:close/>
                  </a:path>
                </a:pathLst>
              </a:custGeom>
              <a:solidFill>
                <a:srgbClr val="9428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14">
                <a:extLst>
                  <a:ext uri="{FF2B5EF4-FFF2-40B4-BE49-F238E27FC236}">
                    <a16:creationId xmlns:a16="http://schemas.microsoft.com/office/drawing/2014/main" id="{E95528D9-6EDE-4B70-A8B2-1E08266D53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1" y="710"/>
                <a:ext cx="383" cy="311"/>
              </a:xfrm>
              <a:custGeom>
                <a:avLst/>
                <a:gdLst>
                  <a:gd name="T0" fmla="*/ 293 w 306"/>
                  <a:gd name="T1" fmla="*/ 246 h 246"/>
                  <a:gd name="T2" fmla="*/ 12 w 306"/>
                  <a:gd name="T3" fmla="*/ 246 h 246"/>
                  <a:gd name="T4" fmla="*/ 0 w 306"/>
                  <a:gd name="T5" fmla="*/ 234 h 246"/>
                  <a:gd name="T6" fmla="*/ 0 w 306"/>
                  <a:gd name="T7" fmla="*/ 12 h 246"/>
                  <a:gd name="T8" fmla="*/ 3 w 306"/>
                  <a:gd name="T9" fmla="*/ 3 h 246"/>
                  <a:gd name="T10" fmla="*/ 12 w 306"/>
                  <a:gd name="T11" fmla="*/ 0 h 246"/>
                  <a:gd name="T12" fmla="*/ 293 w 306"/>
                  <a:gd name="T13" fmla="*/ 0 h 246"/>
                  <a:gd name="T14" fmla="*/ 301 w 306"/>
                  <a:gd name="T15" fmla="*/ 2 h 246"/>
                  <a:gd name="T16" fmla="*/ 306 w 306"/>
                  <a:gd name="T17" fmla="*/ 12 h 246"/>
                  <a:gd name="T18" fmla="*/ 306 w 306"/>
                  <a:gd name="T19" fmla="*/ 234 h 246"/>
                  <a:gd name="T20" fmla="*/ 293 w 306"/>
                  <a:gd name="T21" fmla="*/ 246 h 246"/>
                  <a:gd name="T22" fmla="*/ 12 w 306"/>
                  <a:gd name="T23" fmla="*/ 9 h 246"/>
                  <a:gd name="T24" fmla="*/ 10 w 306"/>
                  <a:gd name="T25" fmla="*/ 10 h 246"/>
                  <a:gd name="T26" fmla="*/ 9 w 306"/>
                  <a:gd name="T27" fmla="*/ 12 h 246"/>
                  <a:gd name="T28" fmla="*/ 9 w 306"/>
                  <a:gd name="T29" fmla="*/ 234 h 246"/>
                  <a:gd name="T30" fmla="*/ 12 w 306"/>
                  <a:gd name="T31" fmla="*/ 237 h 246"/>
                  <a:gd name="T32" fmla="*/ 293 w 306"/>
                  <a:gd name="T33" fmla="*/ 237 h 246"/>
                  <a:gd name="T34" fmla="*/ 297 w 306"/>
                  <a:gd name="T35" fmla="*/ 234 h 246"/>
                  <a:gd name="T36" fmla="*/ 297 w 306"/>
                  <a:gd name="T37" fmla="*/ 12 h 246"/>
                  <a:gd name="T38" fmla="*/ 295 w 306"/>
                  <a:gd name="T39" fmla="*/ 10 h 246"/>
                  <a:gd name="T40" fmla="*/ 293 w 306"/>
                  <a:gd name="T41" fmla="*/ 9 h 246"/>
                  <a:gd name="T42" fmla="*/ 12 w 306"/>
                  <a:gd name="T43" fmla="*/ 9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6" h="246">
                    <a:moveTo>
                      <a:pt x="293" y="246"/>
                    </a:moveTo>
                    <a:cubicBezTo>
                      <a:pt x="12" y="246"/>
                      <a:pt x="12" y="246"/>
                      <a:pt x="12" y="246"/>
                    </a:cubicBezTo>
                    <a:cubicBezTo>
                      <a:pt x="5" y="246"/>
                      <a:pt x="0" y="241"/>
                      <a:pt x="0" y="23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9"/>
                      <a:pt x="1" y="6"/>
                      <a:pt x="3" y="3"/>
                    </a:cubicBezTo>
                    <a:cubicBezTo>
                      <a:pt x="6" y="1"/>
                      <a:pt x="9" y="0"/>
                      <a:pt x="12" y="0"/>
                    </a:cubicBezTo>
                    <a:cubicBezTo>
                      <a:pt x="293" y="0"/>
                      <a:pt x="293" y="0"/>
                      <a:pt x="293" y="0"/>
                    </a:cubicBezTo>
                    <a:cubicBezTo>
                      <a:pt x="296" y="0"/>
                      <a:pt x="299" y="0"/>
                      <a:pt x="301" y="2"/>
                    </a:cubicBezTo>
                    <a:cubicBezTo>
                      <a:pt x="304" y="4"/>
                      <a:pt x="306" y="8"/>
                      <a:pt x="306" y="12"/>
                    </a:cubicBezTo>
                    <a:cubicBezTo>
                      <a:pt x="306" y="234"/>
                      <a:pt x="306" y="234"/>
                      <a:pt x="306" y="234"/>
                    </a:cubicBezTo>
                    <a:cubicBezTo>
                      <a:pt x="306" y="241"/>
                      <a:pt x="300" y="246"/>
                      <a:pt x="293" y="246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11" y="9"/>
                      <a:pt x="10" y="10"/>
                    </a:cubicBezTo>
                    <a:cubicBezTo>
                      <a:pt x="9" y="11"/>
                      <a:pt x="9" y="11"/>
                      <a:pt x="9" y="12"/>
                    </a:cubicBezTo>
                    <a:cubicBezTo>
                      <a:pt x="9" y="234"/>
                      <a:pt x="9" y="234"/>
                      <a:pt x="9" y="234"/>
                    </a:cubicBezTo>
                    <a:cubicBezTo>
                      <a:pt x="9" y="236"/>
                      <a:pt x="11" y="237"/>
                      <a:pt x="12" y="237"/>
                    </a:cubicBezTo>
                    <a:cubicBezTo>
                      <a:pt x="293" y="237"/>
                      <a:pt x="293" y="237"/>
                      <a:pt x="293" y="237"/>
                    </a:cubicBezTo>
                    <a:cubicBezTo>
                      <a:pt x="295" y="237"/>
                      <a:pt x="297" y="236"/>
                      <a:pt x="297" y="234"/>
                    </a:cubicBezTo>
                    <a:cubicBezTo>
                      <a:pt x="297" y="12"/>
                      <a:pt x="297" y="12"/>
                      <a:pt x="297" y="12"/>
                    </a:cubicBezTo>
                    <a:cubicBezTo>
                      <a:pt x="297" y="11"/>
                      <a:pt x="296" y="10"/>
                      <a:pt x="295" y="10"/>
                    </a:cubicBezTo>
                    <a:cubicBezTo>
                      <a:pt x="295" y="9"/>
                      <a:pt x="294" y="9"/>
                      <a:pt x="293" y="9"/>
                    </a:cubicBezTo>
                    <a:lnTo>
                      <a:pt x="12" y="9"/>
                    </a:lnTo>
                    <a:close/>
                  </a:path>
                </a:pathLst>
              </a:custGeom>
              <a:solidFill>
                <a:srgbClr val="9428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15">
                <a:extLst>
                  <a:ext uri="{FF2B5EF4-FFF2-40B4-BE49-F238E27FC236}">
                    <a16:creationId xmlns:a16="http://schemas.microsoft.com/office/drawing/2014/main" id="{C33924DA-9CC8-46C2-9F45-EABFFC6B19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6" y="713"/>
                <a:ext cx="373" cy="178"/>
              </a:xfrm>
              <a:custGeom>
                <a:avLst/>
                <a:gdLst>
                  <a:gd name="T0" fmla="*/ 149 w 298"/>
                  <a:gd name="T1" fmla="*/ 141 h 141"/>
                  <a:gd name="T2" fmla="*/ 124 w 298"/>
                  <a:gd name="T3" fmla="*/ 131 h 141"/>
                  <a:gd name="T4" fmla="*/ 0 w 298"/>
                  <a:gd name="T5" fmla="*/ 7 h 141"/>
                  <a:gd name="T6" fmla="*/ 7 w 298"/>
                  <a:gd name="T7" fmla="*/ 0 h 141"/>
                  <a:gd name="T8" fmla="*/ 131 w 298"/>
                  <a:gd name="T9" fmla="*/ 124 h 141"/>
                  <a:gd name="T10" fmla="*/ 149 w 298"/>
                  <a:gd name="T11" fmla="*/ 132 h 141"/>
                  <a:gd name="T12" fmla="*/ 167 w 298"/>
                  <a:gd name="T13" fmla="*/ 124 h 141"/>
                  <a:gd name="T14" fmla="*/ 291 w 298"/>
                  <a:gd name="T15" fmla="*/ 0 h 141"/>
                  <a:gd name="T16" fmla="*/ 298 w 298"/>
                  <a:gd name="T17" fmla="*/ 7 h 141"/>
                  <a:gd name="T18" fmla="*/ 174 w 298"/>
                  <a:gd name="T19" fmla="*/ 131 h 141"/>
                  <a:gd name="T20" fmla="*/ 149 w 298"/>
                  <a:gd name="T21" fmla="*/ 14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8" h="141">
                    <a:moveTo>
                      <a:pt x="149" y="141"/>
                    </a:moveTo>
                    <a:cubicBezTo>
                      <a:pt x="140" y="141"/>
                      <a:pt x="131" y="137"/>
                      <a:pt x="124" y="131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31" y="124"/>
                      <a:pt x="131" y="124"/>
                      <a:pt x="131" y="124"/>
                    </a:cubicBezTo>
                    <a:cubicBezTo>
                      <a:pt x="136" y="129"/>
                      <a:pt x="142" y="132"/>
                      <a:pt x="149" y="132"/>
                    </a:cubicBezTo>
                    <a:cubicBezTo>
                      <a:pt x="156" y="132"/>
                      <a:pt x="162" y="129"/>
                      <a:pt x="167" y="124"/>
                    </a:cubicBezTo>
                    <a:cubicBezTo>
                      <a:pt x="291" y="0"/>
                      <a:pt x="291" y="0"/>
                      <a:pt x="291" y="0"/>
                    </a:cubicBezTo>
                    <a:cubicBezTo>
                      <a:pt x="298" y="7"/>
                      <a:pt x="298" y="7"/>
                      <a:pt x="298" y="7"/>
                    </a:cubicBezTo>
                    <a:cubicBezTo>
                      <a:pt x="174" y="131"/>
                      <a:pt x="174" y="131"/>
                      <a:pt x="174" y="131"/>
                    </a:cubicBezTo>
                    <a:cubicBezTo>
                      <a:pt x="167" y="137"/>
                      <a:pt x="158" y="141"/>
                      <a:pt x="149" y="141"/>
                    </a:cubicBezTo>
                    <a:close/>
                  </a:path>
                </a:pathLst>
              </a:custGeom>
              <a:solidFill>
                <a:srgbClr val="9428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Freeform 16">
                <a:extLst>
                  <a:ext uri="{FF2B5EF4-FFF2-40B4-BE49-F238E27FC236}">
                    <a16:creationId xmlns:a16="http://schemas.microsoft.com/office/drawing/2014/main" id="{46F32470-F55E-4A30-B869-EFB7C9C8AF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6" y="869"/>
                <a:ext cx="149" cy="151"/>
              </a:xfrm>
              <a:custGeom>
                <a:avLst/>
                <a:gdLst>
                  <a:gd name="T0" fmla="*/ 9 w 149"/>
                  <a:gd name="T1" fmla="*/ 151 h 151"/>
                  <a:gd name="T2" fmla="*/ 0 w 149"/>
                  <a:gd name="T3" fmla="*/ 142 h 151"/>
                  <a:gd name="T4" fmla="*/ 141 w 149"/>
                  <a:gd name="T5" fmla="*/ 0 h 151"/>
                  <a:gd name="T6" fmla="*/ 149 w 149"/>
                  <a:gd name="T7" fmla="*/ 8 h 151"/>
                  <a:gd name="T8" fmla="*/ 9 w 149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51">
                    <a:moveTo>
                      <a:pt x="9" y="151"/>
                    </a:moveTo>
                    <a:lnTo>
                      <a:pt x="0" y="142"/>
                    </a:lnTo>
                    <a:lnTo>
                      <a:pt x="141" y="0"/>
                    </a:lnTo>
                    <a:lnTo>
                      <a:pt x="149" y="8"/>
                    </a:lnTo>
                    <a:lnTo>
                      <a:pt x="9" y="151"/>
                    </a:lnTo>
                    <a:close/>
                  </a:path>
                </a:pathLst>
              </a:custGeom>
              <a:solidFill>
                <a:srgbClr val="9428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BA2A721-9309-4D0A-84E3-B58693E26B21}"/>
              </a:ext>
            </a:extLst>
          </p:cNvPr>
          <p:cNvGrpSpPr/>
          <p:nvPr/>
        </p:nvGrpSpPr>
        <p:grpSpPr>
          <a:xfrm>
            <a:off x="6122086" y="1157011"/>
            <a:ext cx="2698854" cy="2392743"/>
            <a:chOff x="6147724" y="1157011"/>
            <a:chExt cx="2698854" cy="2392743"/>
          </a:xfrm>
        </p:grpSpPr>
        <p:sp>
          <p:nvSpPr>
            <p:cNvPr id="10" name="Rectangle 9"/>
            <p:cNvSpPr/>
            <p:nvPr/>
          </p:nvSpPr>
          <p:spPr>
            <a:xfrm>
              <a:off x="6147724" y="1392339"/>
              <a:ext cx="2698854" cy="2157415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316961" y="1707687"/>
              <a:ext cx="2351854" cy="17979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716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93278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Best Practice: </a:t>
              </a:r>
              <a:b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93278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93278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Feedback Mechanism</a:t>
              </a:r>
            </a:p>
            <a:p>
              <a:pPr marL="10716" marR="0" lvl="1" indent="0" algn="ctr" defTabSz="4572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3A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Optional, but useful</a:t>
              </a:r>
            </a:p>
            <a:p>
              <a:pPr marL="10716" marR="0" lvl="1" indent="0" algn="ctr" defTabSz="4572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3A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Online form or email contact</a:t>
              </a:r>
            </a:p>
            <a:p>
              <a:pPr marL="10716" marR="0" lvl="1" indent="0" algn="ctr" defTabSz="4572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3A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Encourages feedback on accessibility and the organization 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974899" y="1167406"/>
              <a:ext cx="979421" cy="535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33" name="Group 19">
              <a:extLst>
                <a:ext uri="{FF2B5EF4-FFF2-40B4-BE49-F238E27FC236}">
                  <a16:creationId xmlns:a16="http://schemas.microsoft.com/office/drawing/2014/main" id="{1C581B51-704B-4EAA-845E-9C419D413E8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172934" y="1157011"/>
              <a:ext cx="586120" cy="544551"/>
              <a:chOff x="4513" y="695"/>
              <a:chExt cx="423" cy="393"/>
            </a:xfrm>
          </p:grpSpPr>
          <p:sp>
            <p:nvSpPr>
              <p:cNvPr id="37" name="Freeform 20">
                <a:extLst>
                  <a:ext uri="{FF2B5EF4-FFF2-40B4-BE49-F238E27FC236}">
                    <a16:creationId xmlns:a16="http://schemas.microsoft.com/office/drawing/2014/main" id="{9BFC94B7-012A-42D4-885A-9FA27B4223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13" y="695"/>
                <a:ext cx="423" cy="393"/>
              </a:xfrm>
              <a:custGeom>
                <a:avLst/>
                <a:gdLst>
                  <a:gd name="T0" fmla="*/ 317 w 331"/>
                  <a:gd name="T1" fmla="*/ 0 h 304"/>
                  <a:gd name="T2" fmla="*/ 15 w 331"/>
                  <a:gd name="T3" fmla="*/ 0 h 304"/>
                  <a:gd name="T4" fmla="*/ 0 w 331"/>
                  <a:gd name="T5" fmla="*/ 14 h 304"/>
                  <a:gd name="T6" fmla="*/ 0 w 331"/>
                  <a:gd name="T7" fmla="*/ 193 h 304"/>
                  <a:gd name="T8" fmla="*/ 0 w 331"/>
                  <a:gd name="T9" fmla="*/ 231 h 304"/>
                  <a:gd name="T10" fmla="*/ 15 w 331"/>
                  <a:gd name="T11" fmla="*/ 245 h 304"/>
                  <a:gd name="T12" fmla="*/ 126 w 331"/>
                  <a:gd name="T13" fmla="*/ 245 h 304"/>
                  <a:gd name="T14" fmla="*/ 115 w 331"/>
                  <a:gd name="T15" fmla="*/ 279 h 304"/>
                  <a:gd name="T16" fmla="*/ 109 w 331"/>
                  <a:gd name="T17" fmla="*/ 279 h 304"/>
                  <a:gd name="T18" fmla="*/ 95 w 331"/>
                  <a:gd name="T19" fmla="*/ 294 h 304"/>
                  <a:gd name="T20" fmla="*/ 95 w 331"/>
                  <a:gd name="T21" fmla="*/ 304 h 304"/>
                  <a:gd name="T22" fmla="*/ 237 w 331"/>
                  <a:gd name="T23" fmla="*/ 304 h 304"/>
                  <a:gd name="T24" fmla="*/ 237 w 331"/>
                  <a:gd name="T25" fmla="*/ 294 h 304"/>
                  <a:gd name="T26" fmla="*/ 222 w 331"/>
                  <a:gd name="T27" fmla="*/ 279 h 304"/>
                  <a:gd name="T28" fmla="*/ 217 w 331"/>
                  <a:gd name="T29" fmla="*/ 279 h 304"/>
                  <a:gd name="T30" fmla="*/ 206 w 331"/>
                  <a:gd name="T31" fmla="*/ 245 h 304"/>
                  <a:gd name="T32" fmla="*/ 317 w 331"/>
                  <a:gd name="T33" fmla="*/ 245 h 304"/>
                  <a:gd name="T34" fmla="*/ 331 w 331"/>
                  <a:gd name="T35" fmla="*/ 231 h 304"/>
                  <a:gd name="T36" fmla="*/ 331 w 331"/>
                  <a:gd name="T37" fmla="*/ 193 h 304"/>
                  <a:gd name="T38" fmla="*/ 331 w 331"/>
                  <a:gd name="T39" fmla="*/ 14 h 304"/>
                  <a:gd name="T40" fmla="*/ 317 w 331"/>
                  <a:gd name="T41" fmla="*/ 0 h 304"/>
                  <a:gd name="T42" fmla="*/ 5 w 331"/>
                  <a:gd name="T43" fmla="*/ 14 h 304"/>
                  <a:gd name="T44" fmla="*/ 15 w 331"/>
                  <a:gd name="T45" fmla="*/ 5 h 304"/>
                  <a:gd name="T46" fmla="*/ 317 w 331"/>
                  <a:gd name="T47" fmla="*/ 5 h 304"/>
                  <a:gd name="T48" fmla="*/ 327 w 331"/>
                  <a:gd name="T49" fmla="*/ 14 h 304"/>
                  <a:gd name="T50" fmla="*/ 327 w 331"/>
                  <a:gd name="T51" fmla="*/ 188 h 304"/>
                  <a:gd name="T52" fmla="*/ 5 w 331"/>
                  <a:gd name="T53" fmla="*/ 188 h 304"/>
                  <a:gd name="T54" fmla="*/ 5 w 331"/>
                  <a:gd name="T55" fmla="*/ 14 h 304"/>
                  <a:gd name="T56" fmla="*/ 222 w 331"/>
                  <a:gd name="T57" fmla="*/ 284 h 304"/>
                  <a:gd name="T58" fmla="*/ 232 w 331"/>
                  <a:gd name="T59" fmla="*/ 294 h 304"/>
                  <a:gd name="T60" fmla="*/ 232 w 331"/>
                  <a:gd name="T61" fmla="*/ 299 h 304"/>
                  <a:gd name="T62" fmla="*/ 99 w 331"/>
                  <a:gd name="T63" fmla="*/ 299 h 304"/>
                  <a:gd name="T64" fmla="*/ 99 w 331"/>
                  <a:gd name="T65" fmla="*/ 294 h 304"/>
                  <a:gd name="T66" fmla="*/ 109 w 331"/>
                  <a:gd name="T67" fmla="*/ 284 h 304"/>
                  <a:gd name="T68" fmla="*/ 113 w 331"/>
                  <a:gd name="T69" fmla="*/ 284 h 304"/>
                  <a:gd name="T70" fmla="*/ 218 w 331"/>
                  <a:gd name="T71" fmla="*/ 284 h 304"/>
                  <a:gd name="T72" fmla="*/ 222 w 331"/>
                  <a:gd name="T73" fmla="*/ 284 h 304"/>
                  <a:gd name="T74" fmla="*/ 212 w 331"/>
                  <a:gd name="T75" fmla="*/ 279 h 304"/>
                  <a:gd name="T76" fmla="*/ 119 w 331"/>
                  <a:gd name="T77" fmla="*/ 279 h 304"/>
                  <a:gd name="T78" fmla="*/ 131 w 331"/>
                  <a:gd name="T79" fmla="*/ 245 h 304"/>
                  <a:gd name="T80" fmla="*/ 201 w 331"/>
                  <a:gd name="T81" fmla="*/ 245 h 304"/>
                  <a:gd name="T82" fmla="*/ 212 w 331"/>
                  <a:gd name="T83" fmla="*/ 279 h 304"/>
                  <a:gd name="T84" fmla="*/ 327 w 331"/>
                  <a:gd name="T85" fmla="*/ 231 h 304"/>
                  <a:gd name="T86" fmla="*/ 317 w 331"/>
                  <a:gd name="T87" fmla="*/ 241 h 304"/>
                  <a:gd name="T88" fmla="*/ 204 w 331"/>
                  <a:gd name="T89" fmla="*/ 241 h 304"/>
                  <a:gd name="T90" fmla="*/ 128 w 331"/>
                  <a:gd name="T91" fmla="*/ 241 h 304"/>
                  <a:gd name="T92" fmla="*/ 15 w 331"/>
                  <a:gd name="T93" fmla="*/ 241 h 304"/>
                  <a:gd name="T94" fmla="*/ 5 w 331"/>
                  <a:gd name="T95" fmla="*/ 231 h 304"/>
                  <a:gd name="T96" fmla="*/ 5 w 331"/>
                  <a:gd name="T97" fmla="*/ 193 h 304"/>
                  <a:gd name="T98" fmla="*/ 327 w 331"/>
                  <a:gd name="T99" fmla="*/ 193 h 304"/>
                  <a:gd name="T100" fmla="*/ 327 w 331"/>
                  <a:gd name="T101" fmla="*/ 231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31" h="304">
                    <a:moveTo>
                      <a:pt x="317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4"/>
                    </a:cubicBezTo>
                    <a:cubicBezTo>
                      <a:pt x="0" y="193"/>
                      <a:pt x="0" y="193"/>
                      <a:pt x="0" y="193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239"/>
                      <a:pt x="7" y="245"/>
                      <a:pt x="15" y="245"/>
                    </a:cubicBezTo>
                    <a:cubicBezTo>
                      <a:pt x="126" y="245"/>
                      <a:pt x="126" y="245"/>
                      <a:pt x="126" y="245"/>
                    </a:cubicBezTo>
                    <a:cubicBezTo>
                      <a:pt x="115" y="279"/>
                      <a:pt x="115" y="279"/>
                      <a:pt x="115" y="279"/>
                    </a:cubicBezTo>
                    <a:cubicBezTo>
                      <a:pt x="109" y="279"/>
                      <a:pt x="109" y="279"/>
                      <a:pt x="109" y="279"/>
                    </a:cubicBezTo>
                    <a:cubicBezTo>
                      <a:pt x="101" y="279"/>
                      <a:pt x="95" y="286"/>
                      <a:pt x="95" y="294"/>
                    </a:cubicBezTo>
                    <a:cubicBezTo>
                      <a:pt x="95" y="304"/>
                      <a:pt x="95" y="304"/>
                      <a:pt x="95" y="304"/>
                    </a:cubicBezTo>
                    <a:cubicBezTo>
                      <a:pt x="237" y="304"/>
                      <a:pt x="237" y="304"/>
                      <a:pt x="237" y="304"/>
                    </a:cubicBezTo>
                    <a:cubicBezTo>
                      <a:pt x="237" y="294"/>
                      <a:pt x="237" y="294"/>
                      <a:pt x="237" y="294"/>
                    </a:cubicBezTo>
                    <a:cubicBezTo>
                      <a:pt x="237" y="286"/>
                      <a:pt x="230" y="279"/>
                      <a:pt x="222" y="279"/>
                    </a:cubicBezTo>
                    <a:cubicBezTo>
                      <a:pt x="217" y="279"/>
                      <a:pt x="217" y="279"/>
                      <a:pt x="217" y="279"/>
                    </a:cubicBezTo>
                    <a:cubicBezTo>
                      <a:pt x="206" y="245"/>
                      <a:pt x="206" y="245"/>
                      <a:pt x="206" y="245"/>
                    </a:cubicBezTo>
                    <a:cubicBezTo>
                      <a:pt x="317" y="245"/>
                      <a:pt x="317" y="245"/>
                      <a:pt x="317" y="245"/>
                    </a:cubicBezTo>
                    <a:cubicBezTo>
                      <a:pt x="325" y="245"/>
                      <a:pt x="331" y="239"/>
                      <a:pt x="331" y="231"/>
                    </a:cubicBezTo>
                    <a:cubicBezTo>
                      <a:pt x="331" y="193"/>
                      <a:pt x="331" y="193"/>
                      <a:pt x="331" y="193"/>
                    </a:cubicBezTo>
                    <a:cubicBezTo>
                      <a:pt x="331" y="14"/>
                      <a:pt x="331" y="14"/>
                      <a:pt x="331" y="14"/>
                    </a:cubicBezTo>
                    <a:cubicBezTo>
                      <a:pt x="331" y="7"/>
                      <a:pt x="325" y="0"/>
                      <a:pt x="317" y="0"/>
                    </a:cubicBezTo>
                    <a:close/>
                    <a:moveTo>
                      <a:pt x="5" y="14"/>
                    </a:moveTo>
                    <a:cubicBezTo>
                      <a:pt x="5" y="9"/>
                      <a:pt x="9" y="5"/>
                      <a:pt x="15" y="5"/>
                    </a:cubicBezTo>
                    <a:cubicBezTo>
                      <a:pt x="317" y="5"/>
                      <a:pt x="317" y="5"/>
                      <a:pt x="317" y="5"/>
                    </a:cubicBezTo>
                    <a:cubicBezTo>
                      <a:pt x="322" y="5"/>
                      <a:pt x="327" y="9"/>
                      <a:pt x="327" y="14"/>
                    </a:cubicBezTo>
                    <a:cubicBezTo>
                      <a:pt x="327" y="188"/>
                      <a:pt x="327" y="188"/>
                      <a:pt x="327" y="188"/>
                    </a:cubicBezTo>
                    <a:cubicBezTo>
                      <a:pt x="5" y="188"/>
                      <a:pt x="5" y="188"/>
                      <a:pt x="5" y="188"/>
                    </a:cubicBezTo>
                    <a:lnTo>
                      <a:pt x="5" y="14"/>
                    </a:lnTo>
                    <a:close/>
                    <a:moveTo>
                      <a:pt x="222" y="284"/>
                    </a:moveTo>
                    <a:cubicBezTo>
                      <a:pt x="228" y="284"/>
                      <a:pt x="232" y="288"/>
                      <a:pt x="232" y="294"/>
                    </a:cubicBezTo>
                    <a:cubicBezTo>
                      <a:pt x="232" y="299"/>
                      <a:pt x="232" y="299"/>
                      <a:pt x="232" y="299"/>
                    </a:cubicBezTo>
                    <a:cubicBezTo>
                      <a:pt x="99" y="299"/>
                      <a:pt x="99" y="299"/>
                      <a:pt x="99" y="299"/>
                    </a:cubicBezTo>
                    <a:cubicBezTo>
                      <a:pt x="99" y="294"/>
                      <a:pt x="99" y="294"/>
                      <a:pt x="99" y="294"/>
                    </a:cubicBezTo>
                    <a:cubicBezTo>
                      <a:pt x="99" y="288"/>
                      <a:pt x="104" y="284"/>
                      <a:pt x="109" y="284"/>
                    </a:cubicBezTo>
                    <a:cubicBezTo>
                      <a:pt x="113" y="284"/>
                      <a:pt x="113" y="284"/>
                      <a:pt x="113" y="284"/>
                    </a:cubicBezTo>
                    <a:cubicBezTo>
                      <a:pt x="218" y="284"/>
                      <a:pt x="218" y="284"/>
                      <a:pt x="218" y="284"/>
                    </a:cubicBezTo>
                    <a:lnTo>
                      <a:pt x="222" y="284"/>
                    </a:lnTo>
                    <a:close/>
                    <a:moveTo>
                      <a:pt x="212" y="279"/>
                    </a:moveTo>
                    <a:cubicBezTo>
                      <a:pt x="119" y="279"/>
                      <a:pt x="119" y="279"/>
                      <a:pt x="119" y="279"/>
                    </a:cubicBezTo>
                    <a:cubicBezTo>
                      <a:pt x="131" y="245"/>
                      <a:pt x="131" y="245"/>
                      <a:pt x="131" y="245"/>
                    </a:cubicBezTo>
                    <a:cubicBezTo>
                      <a:pt x="201" y="245"/>
                      <a:pt x="201" y="245"/>
                      <a:pt x="201" y="245"/>
                    </a:cubicBezTo>
                    <a:lnTo>
                      <a:pt x="212" y="279"/>
                    </a:lnTo>
                    <a:close/>
                    <a:moveTo>
                      <a:pt x="327" y="231"/>
                    </a:moveTo>
                    <a:cubicBezTo>
                      <a:pt x="327" y="236"/>
                      <a:pt x="322" y="241"/>
                      <a:pt x="317" y="241"/>
                    </a:cubicBezTo>
                    <a:cubicBezTo>
                      <a:pt x="204" y="241"/>
                      <a:pt x="204" y="241"/>
                      <a:pt x="204" y="241"/>
                    </a:cubicBezTo>
                    <a:cubicBezTo>
                      <a:pt x="128" y="241"/>
                      <a:pt x="128" y="241"/>
                      <a:pt x="128" y="241"/>
                    </a:cubicBezTo>
                    <a:cubicBezTo>
                      <a:pt x="15" y="241"/>
                      <a:pt x="15" y="241"/>
                      <a:pt x="15" y="241"/>
                    </a:cubicBezTo>
                    <a:cubicBezTo>
                      <a:pt x="9" y="241"/>
                      <a:pt x="5" y="236"/>
                      <a:pt x="5" y="231"/>
                    </a:cubicBezTo>
                    <a:cubicBezTo>
                      <a:pt x="5" y="193"/>
                      <a:pt x="5" y="193"/>
                      <a:pt x="5" y="193"/>
                    </a:cubicBezTo>
                    <a:cubicBezTo>
                      <a:pt x="327" y="193"/>
                      <a:pt x="327" y="193"/>
                      <a:pt x="327" y="193"/>
                    </a:cubicBezTo>
                    <a:lnTo>
                      <a:pt x="327" y="231"/>
                    </a:lnTo>
                    <a:close/>
                  </a:path>
                </a:pathLst>
              </a:custGeom>
              <a:solidFill>
                <a:srgbClr val="942887"/>
              </a:solidFill>
              <a:ln w="9525">
                <a:solidFill>
                  <a:schemeClr val="accent4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Rectangle 21">
                <a:extLst>
                  <a:ext uri="{FF2B5EF4-FFF2-40B4-BE49-F238E27FC236}">
                    <a16:creationId xmlns:a16="http://schemas.microsoft.com/office/drawing/2014/main" id="{68488685-D7F0-421A-BCAE-8A0E1DC54D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6" y="972"/>
                <a:ext cx="57" cy="6"/>
              </a:xfrm>
              <a:prstGeom prst="rect">
                <a:avLst/>
              </a:prstGeom>
              <a:solidFill>
                <a:srgbClr val="942887"/>
              </a:solidFill>
              <a:ln w="9525">
                <a:solidFill>
                  <a:schemeClr val="accent4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4921987-39F8-4D2B-9DD3-27E19884F60F}"/>
              </a:ext>
            </a:extLst>
          </p:cNvPr>
          <p:cNvCxnSpPr/>
          <p:nvPr/>
        </p:nvCxnSpPr>
        <p:spPr>
          <a:xfrm>
            <a:off x="382064" y="3750843"/>
            <a:ext cx="8286751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20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Accessibility Statement (…continued)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30460" y="1072663"/>
            <a:ext cx="3837958" cy="40708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sz="2400" b="1" i="0" kern="1200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52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600" b="0" i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2700" indent="103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/>
              <a:defRPr sz="1600" b="0" i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31775" indent="-1095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400" b="0" i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31775" indent="-1095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/>
              <a:defRPr sz="1200" b="0" i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</a:pPr>
            <a:r>
              <a:rPr lang="en-US" sz="1400" b="0" dirty="0">
                <a:solidFill>
                  <a:srgbClr val="00263A"/>
                </a:solidFill>
              </a:rPr>
              <a:t>Post a link to your Accessibility Statement on your home page and every page where users can interact with your site.</a:t>
            </a:r>
          </a:p>
          <a:p>
            <a:pPr lvl="0">
              <a:lnSpc>
                <a:spcPct val="100000"/>
              </a:lnSpc>
            </a:pPr>
            <a:r>
              <a:rPr lang="en-US" sz="1500" dirty="0">
                <a:solidFill>
                  <a:srgbClr val="00263A"/>
                </a:solidFill>
              </a:rPr>
              <a:t>Benefits of an Accessibility Statement</a:t>
            </a:r>
          </a:p>
          <a:p>
            <a:pPr marL="274320" lvl="0" indent="-274320">
              <a:lnSpc>
                <a:spcPct val="100000"/>
              </a:lnSpc>
              <a:buFont typeface="Arial" charset="0"/>
              <a:buChar char="•"/>
            </a:pPr>
            <a:r>
              <a:rPr lang="en-US" sz="1400" b="0" dirty="0">
                <a:solidFill>
                  <a:srgbClr val="00263A"/>
                </a:solidFill>
              </a:rPr>
              <a:t>Avoids liability</a:t>
            </a:r>
          </a:p>
          <a:p>
            <a:pPr marL="274320" lvl="0" indent="-274320">
              <a:lnSpc>
                <a:spcPct val="100000"/>
              </a:lnSpc>
              <a:buFont typeface="Arial" charset="0"/>
              <a:buChar char="•"/>
            </a:pPr>
            <a:r>
              <a:rPr lang="en-US" sz="1400" b="0" dirty="0">
                <a:solidFill>
                  <a:srgbClr val="00263A"/>
                </a:solidFill>
              </a:rPr>
              <a:t>Provides meaningful access to your goods and services even if your website isn’t perfect</a:t>
            </a:r>
          </a:p>
          <a:p>
            <a:pPr marL="274320" lvl="0" indent="-274320">
              <a:lnSpc>
                <a:spcPct val="100000"/>
              </a:lnSpc>
              <a:buFont typeface="Arial" charset="0"/>
              <a:buChar char="•"/>
            </a:pPr>
            <a:r>
              <a:rPr lang="en-US" sz="1400" b="0" dirty="0">
                <a:solidFill>
                  <a:srgbClr val="00263A"/>
                </a:solidFill>
              </a:rPr>
              <a:t>Brings together stakeholders who are essential to a good accessibility program</a:t>
            </a:r>
          </a:p>
        </p:txBody>
      </p:sp>
      <p:pic>
        <p:nvPicPr>
          <p:cNvPr id="9" name="Picture Placeholder 10">
            <a:extLst>
              <a:ext uri="{FF2B5EF4-FFF2-40B4-BE49-F238E27FC236}">
                <a16:creationId xmlns:a16="http://schemas.microsoft.com/office/drawing/2014/main" id="{9A81D064-FA0C-4A6B-AD41-13F6EE8A6E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1" r="1891"/>
          <a:stretch/>
        </p:blipFill>
        <p:spPr/>
      </p:pic>
    </p:spTree>
    <p:extLst>
      <p:ext uri="{BB962C8B-B14F-4D97-AF65-F5344CB8AC3E}">
        <p14:creationId xmlns:p14="http://schemas.microsoft.com/office/powerpoint/2010/main" val="1311456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4123" y="2195665"/>
            <a:ext cx="3942158" cy="1754326"/>
          </a:xfrm>
        </p:spPr>
        <p:txBody>
          <a:bodyPr/>
          <a:lstStyle/>
          <a:p>
            <a:r>
              <a:rPr lang="en-US" dirty="0"/>
              <a:t>Manual Testing of Key Use Cases and Templates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75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30459" y="1072663"/>
            <a:ext cx="4155687" cy="40708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 sz="2400" b="1" i="0" kern="1200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52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600" b="0" i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2700" indent="103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/>
              <a:defRPr sz="1600" b="0" i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31775" indent="-1095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400" b="0" i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31775" indent="-1095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/>
              <a:defRPr sz="1200" b="0" i="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</a:pPr>
            <a:r>
              <a:rPr lang="en-US" sz="1500" dirty="0">
                <a:solidFill>
                  <a:schemeClr val="tx2"/>
                </a:solidFill>
              </a:rPr>
              <a:t>Creating your plan of attack</a:t>
            </a:r>
          </a:p>
          <a:p>
            <a:pPr marL="274320" lvl="0" indent="-274320">
              <a:lnSpc>
                <a:spcPct val="100000"/>
              </a:lnSpc>
              <a:buFont typeface="Arial" charset="0"/>
              <a:buChar char="•"/>
            </a:pPr>
            <a:r>
              <a:rPr lang="en-US" sz="1500" b="0" dirty="0">
                <a:solidFill>
                  <a:srgbClr val="00263A"/>
                </a:solidFill>
              </a:rPr>
              <a:t>Ask yourself, “why do people go to our website?”</a:t>
            </a:r>
          </a:p>
          <a:p>
            <a:pPr marL="274320" lvl="0" indent="-274320">
              <a:lnSpc>
                <a:spcPct val="100000"/>
              </a:lnSpc>
              <a:buFont typeface="Arial" charset="0"/>
              <a:buChar char="•"/>
            </a:pPr>
            <a:r>
              <a:rPr lang="en-US" sz="1500" b="0" dirty="0">
                <a:solidFill>
                  <a:srgbClr val="00263A"/>
                </a:solidFill>
              </a:rPr>
              <a:t>Identify most visited page</a:t>
            </a:r>
          </a:p>
          <a:p>
            <a:pPr marL="274320" lvl="0" indent="-274320">
              <a:lnSpc>
                <a:spcPct val="100000"/>
              </a:lnSpc>
              <a:buFont typeface="Arial" charset="0"/>
              <a:buChar char="•"/>
            </a:pPr>
            <a:r>
              <a:rPr lang="en-US" sz="1500" b="0" dirty="0">
                <a:solidFill>
                  <a:srgbClr val="00263A"/>
                </a:solidFill>
              </a:rPr>
              <a:t>Identify page templates</a:t>
            </a:r>
          </a:p>
          <a:p>
            <a:pPr marL="274320" lvl="0" indent="-274320">
              <a:lnSpc>
                <a:spcPct val="100000"/>
              </a:lnSpc>
              <a:buFont typeface="Arial" charset="0"/>
              <a:buChar char="•"/>
            </a:pPr>
            <a:r>
              <a:rPr lang="en-US" sz="1500" b="0" dirty="0">
                <a:solidFill>
                  <a:srgbClr val="00263A"/>
                </a:solidFill>
              </a:rPr>
              <a:t>Identify critical user scenarios</a:t>
            </a:r>
          </a:p>
          <a:p>
            <a:pPr marL="274320" lvl="0" indent="-274320">
              <a:lnSpc>
                <a:spcPct val="100000"/>
              </a:lnSpc>
              <a:buFont typeface="Arial" charset="0"/>
              <a:buChar char="•"/>
            </a:pPr>
            <a:r>
              <a:rPr lang="en-US" sz="1500" b="0" dirty="0">
                <a:solidFill>
                  <a:srgbClr val="00263A"/>
                </a:solidFill>
              </a:rPr>
              <a:t>Even complex sites reduce to less than 50 pages that require manual testing.</a:t>
            </a:r>
          </a:p>
        </p:txBody>
      </p:sp>
      <p:pic>
        <p:nvPicPr>
          <p:cNvPr id="8" name="Picture Placeholder 10">
            <a:extLst>
              <a:ext uri="{FF2B5EF4-FFF2-40B4-BE49-F238E27FC236}">
                <a16:creationId xmlns:a16="http://schemas.microsoft.com/office/drawing/2014/main" id="{C35B5ED7-ED4B-4C16-B6B6-FC0521B278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277" r="8277"/>
          <a:stretch>
            <a:fillRect/>
          </a:stretch>
        </p:blipFill>
        <p:spPr>
          <a:noFill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A7BD1B-9910-4B42-A9CA-0BAA74E5487E}"/>
              </a:ext>
            </a:extLst>
          </p:cNvPr>
          <p:cNvCxnSpPr/>
          <p:nvPr/>
        </p:nvCxnSpPr>
        <p:spPr>
          <a:xfrm>
            <a:off x="438269" y="3750843"/>
            <a:ext cx="8286751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7108531"/>
      </p:ext>
    </p:extLst>
  </p:cSld>
  <p:clrMapOvr>
    <a:masterClrMapping/>
  </p:clrMapOvr>
</p:sld>
</file>

<file path=ppt/theme/theme1.xml><?xml version="1.0" encoding="utf-8"?>
<a:theme xmlns:a="http://schemas.openxmlformats.org/drawingml/2006/main" name="Theme-Compliance Sheriff-new">
  <a:themeElements>
    <a:clrScheme name="Compliance Sheriff colors">
      <a:dk1>
        <a:srgbClr val="00263A"/>
      </a:dk1>
      <a:lt1>
        <a:srgbClr val="FFFFFF"/>
      </a:lt1>
      <a:dk2>
        <a:srgbClr val="932786"/>
      </a:dk2>
      <a:lt2>
        <a:srgbClr val="E7E6E6"/>
      </a:lt2>
      <a:accent1>
        <a:srgbClr val="00263A"/>
      </a:accent1>
      <a:accent2>
        <a:srgbClr val="046B99"/>
      </a:accent2>
      <a:accent3>
        <a:srgbClr val="00AEEE"/>
      </a:accent3>
      <a:accent4>
        <a:srgbClr val="942686"/>
      </a:accent4>
      <a:accent5>
        <a:srgbClr val="FEFFFE"/>
      </a:accent5>
      <a:accent6>
        <a:srgbClr val="D0D3D4"/>
      </a:accent6>
      <a:hlink>
        <a:srgbClr val="002539"/>
      </a:hlink>
      <a:folHlink>
        <a:srgbClr val="00253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-Compliance Sheriff-new" id="{B4D8025E-1E1C-F74C-844F-F24D78D1FE04}" vid="{32B911BC-B851-204E-B7DE-73A93CCC02E7}"/>
    </a:ext>
  </a:extLst>
</a:theme>
</file>

<file path=ppt/theme/theme2.xml><?xml version="1.0" encoding="utf-8"?>
<a:theme xmlns:a="http://schemas.openxmlformats.org/drawingml/2006/main" name="1_Theme-Compliance Sheriff-new">
  <a:themeElements>
    <a:clrScheme name="Compliance Sheriff colors">
      <a:dk1>
        <a:srgbClr val="00263A"/>
      </a:dk1>
      <a:lt1>
        <a:srgbClr val="FFFFFF"/>
      </a:lt1>
      <a:dk2>
        <a:srgbClr val="932786"/>
      </a:dk2>
      <a:lt2>
        <a:srgbClr val="E7E6E6"/>
      </a:lt2>
      <a:accent1>
        <a:srgbClr val="00263A"/>
      </a:accent1>
      <a:accent2>
        <a:srgbClr val="046B99"/>
      </a:accent2>
      <a:accent3>
        <a:srgbClr val="00AEEE"/>
      </a:accent3>
      <a:accent4>
        <a:srgbClr val="942686"/>
      </a:accent4>
      <a:accent5>
        <a:srgbClr val="FEFFFE"/>
      </a:accent5>
      <a:accent6>
        <a:srgbClr val="D0D3D4"/>
      </a:accent6>
      <a:hlink>
        <a:srgbClr val="002539"/>
      </a:hlink>
      <a:folHlink>
        <a:srgbClr val="00253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-Compliance Sheriff-new" id="{B4D8025E-1E1C-F74C-844F-F24D78D1FE04}" vid="{32B911BC-B851-204E-B7DE-73A93CCC02E7}"/>
    </a:ext>
  </a:extLst>
</a:theme>
</file>

<file path=ppt/theme/theme3.xml><?xml version="1.0" encoding="utf-8"?>
<a:theme xmlns:a="http://schemas.openxmlformats.org/drawingml/2006/main" name="Theme-Compliance Sheriff">
  <a:themeElements>
    <a:clrScheme name="Compliance Sheriff colors">
      <a:dk1>
        <a:srgbClr val="00263A"/>
      </a:dk1>
      <a:lt1>
        <a:srgbClr val="FFFFFF"/>
      </a:lt1>
      <a:dk2>
        <a:srgbClr val="932786"/>
      </a:dk2>
      <a:lt2>
        <a:srgbClr val="E7E6E6"/>
      </a:lt2>
      <a:accent1>
        <a:srgbClr val="00263A"/>
      </a:accent1>
      <a:accent2>
        <a:srgbClr val="046B99"/>
      </a:accent2>
      <a:accent3>
        <a:srgbClr val="00AEEE"/>
      </a:accent3>
      <a:accent4>
        <a:srgbClr val="942686"/>
      </a:accent4>
      <a:accent5>
        <a:srgbClr val="FEFFFE"/>
      </a:accent5>
      <a:accent6>
        <a:srgbClr val="D0D3D4"/>
      </a:accent6>
      <a:hlink>
        <a:srgbClr val="002539"/>
      </a:hlink>
      <a:folHlink>
        <a:srgbClr val="002539"/>
      </a:folHlink>
    </a:clrScheme>
    <a:fontScheme name="Avenir">
      <a:majorFont>
        <a:latin typeface="Avenir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venir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latin typeface="Century Gothic" panose="020B0502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ompliance Sheriff-template" id="{10DECF33-7F7B-7548-8BEC-DE8549D4D057}" vid="{D46C1B08-8EB8-1D46-B6B0-73F1426D5EC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CZ_PPT_Template-2015</Template>
  <TotalTime>4458</TotalTime>
  <Words>662</Words>
  <Application>Microsoft Office PowerPoint</Application>
  <PresentationFormat>On-screen Show (16:9)</PresentationFormat>
  <Paragraphs>170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.AppleSystemUIFont</vt:lpstr>
      <vt:lpstr>Arial</vt:lpstr>
      <vt:lpstr>Avenir</vt:lpstr>
      <vt:lpstr>Calibri</vt:lpstr>
      <vt:lpstr>Calibri Light</vt:lpstr>
      <vt:lpstr>Century Gothic</vt:lpstr>
      <vt:lpstr>Wingdings</vt:lpstr>
      <vt:lpstr>Theme-Compliance Sheriff-new</vt:lpstr>
      <vt:lpstr>1_Theme-Compliance Sheriff-new</vt:lpstr>
      <vt:lpstr>Theme-Compliance Sheriff</vt:lpstr>
      <vt:lpstr>Practical First Steps for Achieving Web Accessibility and Avoiding Liability</vt:lpstr>
      <vt:lpstr>PowerPoint Presentation</vt:lpstr>
      <vt:lpstr>PowerPoint Presentation</vt:lpstr>
      <vt:lpstr>Simple Four-Part Model</vt:lpstr>
      <vt:lpstr>Accessibility Statement </vt:lpstr>
      <vt:lpstr>How to Create an Accessibility Statement</vt:lpstr>
      <vt:lpstr>Accessibility Statement (…continued)</vt:lpstr>
      <vt:lpstr>Manual Testing of Key Use Cases and Templates </vt:lpstr>
      <vt:lpstr>Getting Started</vt:lpstr>
      <vt:lpstr>Manual Testing</vt:lpstr>
      <vt:lpstr>Benefits of Manual Testing</vt:lpstr>
      <vt:lpstr>Automated Testing </vt:lpstr>
      <vt:lpstr>What to Test: “High Risk” Accessibility Issues</vt:lpstr>
      <vt:lpstr>Benefits of Automated Testing</vt:lpstr>
      <vt:lpstr>Selecting the Best Automated Scanning Tool</vt:lpstr>
      <vt:lpstr>Other Resources from Cyxtera Website</vt:lpstr>
      <vt:lpstr>Creating a Culture of Accessibility</vt:lpstr>
      <vt:lpstr>Don’t Backload Web Accessibility</vt:lpstr>
      <vt:lpstr>Sharing the Work</vt:lpstr>
      <vt:lpstr>Sharing the Work</vt:lpstr>
      <vt:lpstr>Inputs and Outputs</vt:lpstr>
      <vt:lpstr>Advantages to Sharing the Work</vt:lpstr>
      <vt:lpstr>Wrapping Up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the Federal Government Comes Knocking on Your Virtual Door– What to Expect in an ADA or 504 Technology Review</dc:title>
  <dc:creator>Ken Nakata</dc:creator>
  <cp:lastModifiedBy>Jeff Singleton</cp:lastModifiedBy>
  <cp:revision>200</cp:revision>
  <cp:lastPrinted>2018-06-19T19:32:14Z</cp:lastPrinted>
  <dcterms:created xsi:type="dcterms:W3CDTF">2015-11-14T05:19:05Z</dcterms:created>
  <dcterms:modified xsi:type="dcterms:W3CDTF">2018-11-12T18:13:04Z</dcterms:modified>
</cp:coreProperties>
</file>