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Math Accessible Doesn’t Have to be Terrifying!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Susan Kelmer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Alternate Format Production Program Manager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University of Colorado Boulder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Susan.Kelmer@Colorado.edu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116" y="618518"/>
            <a:ext cx="11357810" cy="147857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“I cannot math, I have the dumb”</a:t>
            </a:r>
            <a:endParaRPr lang="en-US" sz="5400" dirty="0"/>
          </a:p>
        </p:txBody>
      </p:sp>
      <p:pic>
        <p:nvPicPr>
          <p:cNvPr id="10" name="Picture 9" descr="How to do math: 1. write down the problem, 2. cry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833" y="2303545"/>
            <a:ext cx="4442363" cy="35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 Doesn’t have to be fun…but that doesn’t mean we shouldn’t be making it accessible for our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Today we will cover:</a:t>
            </a:r>
          </a:p>
          <a:p>
            <a:r>
              <a:rPr lang="en-US" dirty="0" smtClean="0"/>
              <a:t>What is math, and what isn’t?</a:t>
            </a:r>
          </a:p>
          <a:p>
            <a:r>
              <a:rPr lang="en-US" dirty="0" smtClean="0"/>
              <a:t>How to code math so that it works for a student (even if you don’t understand what the math problem means)</a:t>
            </a:r>
          </a:p>
          <a:p>
            <a:r>
              <a:rPr lang="en-US" dirty="0" smtClean="0"/>
              <a:t>How to output that math to a file that a student can use with technology to “hear” math</a:t>
            </a:r>
            <a:endParaRPr lang="en-US" dirty="0"/>
          </a:p>
        </p:txBody>
      </p:sp>
      <p:pic>
        <p:nvPicPr>
          <p:cNvPr id="5" name="Content Placeholder 4" descr="And then Satan said, &quot;Put the alphabet in math...&quot;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0543" y="2249486"/>
            <a:ext cx="4343400" cy="30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 WHY </a:t>
            </a:r>
            <a:r>
              <a:rPr lang="en-US" dirty="0" err="1" smtClean="0"/>
              <a:t>WHY</a:t>
            </a:r>
            <a:r>
              <a:rPr lang="en-US" dirty="0" smtClean="0"/>
              <a:t> </a:t>
            </a:r>
            <a:r>
              <a:rPr lang="en-US" dirty="0" err="1" smtClean="0"/>
              <a:t>WHY</a:t>
            </a:r>
            <a:r>
              <a:rPr lang="en-US" dirty="0" smtClean="0"/>
              <a:t>??  I Hate the math!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of the time, our students need to take math to get their degree.</a:t>
            </a:r>
          </a:p>
          <a:p>
            <a:r>
              <a:rPr lang="en-US" dirty="0" smtClean="0"/>
              <a:t>Math is fundamental to many things that we do.  </a:t>
            </a:r>
          </a:p>
          <a:p>
            <a:r>
              <a:rPr lang="en-US" dirty="0" smtClean="0"/>
              <a:t>Students with print disabilities taking math deserve our best efforts to make it accessible for them.</a:t>
            </a:r>
            <a:endParaRPr lang="en-US" dirty="0"/>
          </a:p>
        </p:txBody>
      </p:sp>
      <p:pic>
        <p:nvPicPr>
          <p:cNvPr id="5" name="Content Placeholder 4" descr="&quot;Dear math, I'm not a therapist. Solve your own problems.&quot;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33" y="2438400"/>
            <a:ext cx="4693178" cy="2815907"/>
          </a:xfrm>
        </p:spPr>
      </p:pic>
    </p:spTree>
    <p:extLst>
      <p:ext uri="{BB962C8B-B14F-4D97-AF65-F5344CB8AC3E}">
        <p14:creationId xmlns:p14="http://schemas.microsoft.com/office/powerpoint/2010/main" val="10539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how will students access The math I create?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sighted, but impaired (reading disability):</a:t>
            </a:r>
          </a:p>
          <a:p>
            <a:pPr lvl="1"/>
            <a:r>
              <a:rPr lang="en-US" dirty="0"/>
              <a:t>Car (https://</a:t>
            </a:r>
            <a:r>
              <a:rPr lang="en-US" dirty="0" smtClean="0"/>
              <a:t>www.cwu.edu/central-access/reader)</a:t>
            </a:r>
          </a:p>
          <a:p>
            <a:pPr lvl="1"/>
            <a:r>
              <a:rPr lang="en-US" dirty="0" err="1" smtClean="0"/>
              <a:t>STEMReader</a:t>
            </a:r>
            <a:r>
              <a:rPr lang="en-US" dirty="0"/>
              <a:t> (https://stemreader.org.uk</a:t>
            </a:r>
            <a:r>
              <a:rPr lang="en-US" dirty="0" smtClean="0"/>
              <a:t>/)</a:t>
            </a:r>
          </a:p>
          <a:p>
            <a:r>
              <a:rPr lang="en-US" dirty="0" smtClean="0"/>
              <a:t>For vision-impaired/blind:</a:t>
            </a:r>
          </a:p>
          <a:p>
            <a:pPr lvl="1"/>
            <a:r>
              <a:rPr lang="en-US" dirty="0" smtClean="0"/>
              <a:t>MathML (html) files (Jaws and NVDA – full experience)</a:t>
            </a:r>
          </a:p>
          <a:p>
            <a:pPr lvl="1"/>
            <a:r>
              <a:rPr lang="en-US" dirty="0" smtClean="0"/>
              <a:t>Word files with MathML (NVDA reads </a:t>
            </a:r>
            <a:r>
              <a:rPr lang="en-US" dirty="0" err="1" smtClean="0"/>
              <a:t>MathType</a:t>
            </a:r>
            <a:r>
              <a:rPr lang="en-US" dirty="0" smtClean="0"/>
              <a:t> natively)</a:t>
            </a:r>
          </a:p>
          <a:p>
            <a:pPr lvl="1"/>
            <a:r>
              <a:rPr lang="en-US" dirty="0" smtClean="0"/>
              <a:t>Word files with LEAN conversion (Jaws)</a:t>
            </a:r>
          </a:p>
        </p:txBody>
      </p:sp>
      <p:pic>
        <p:nvPicPr>
          <p:cNvPr id="5" name="Content Placeholder 4" descr="short view of Grade 2 Braille math numberical symbol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65" y="2249488"/>
            <a:ext cx="4722282" cy="3541712"/>
          </a:xfrm>
        </p:spPr>
      </p:pic>
    </p:spTree>
    <p:extLst>
      <p:ext uri="{BB962C8B-B14F-4D97-AF65-F5344CB8AC3E}">
        <p14:creationId xmlns:p14="http://schemas.microsoft.com/office/powerpoint/2010/main" val="33237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Fine. I’ll do the </a:t>
            </a:r>
            <a:r>
              <a:rPr lang="en-US" dirty="0" err="1" smtClean="0"/>
              <a:t>maths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Regardless of output, math needs to be created in a MathML format.</a:t>
            </a:r>
          </a:p>
          <a:p>
            <a:r>
              <a:rPr lang="en-US" dirty="0" err="1" smtClean="0"/>
              <a:t>MathType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there are three kinds of poeple in this world...those who are good at math, and those who aren't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9" y="1443153"/>
            <a:ext cx="4005942" cy="4005942"/>
          </a:xfrm>
        </p:spPr>
      </p:pic>
    </p:spTree>
    <p:extLst>
      <p:ext uri="{BB962C8B-B14F-4D97-AF65-F5344CB8AC3E}">
        <p14:creationId xmlns:p14="http://schemas.microsoft.com/office/powerpoint/2010/main" val="42767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mean…there’s SOFTWARE to do this? And I don’t have to know the </a:t>
            </a:r>
            <a:r>
              <a:rPr lang="en-US" dirty="0" err="1" smtClean="0"/>
              <a:t>maths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Content Placeholder 6" descr="an image of a pile of &quot;easy&quot; buttons from Staples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72" y="2249488"/>
            <a:ext cx="5325882" cy="3541712"/>
          </a:xfrm>
        </p:spPr>
      </p:pic>
    </p:spTree>
    <p:extLst>
      <p:ext uri="{BB962C8B-B14F-4D97-AF65-F5344CB8AC3E}">
        <p14:creationId xmlns:p14="http://schemas.microsoft.com/office/powerpoint/2010/main" val="235469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956" y="1199543"/>
            <a:ext cx="8640762" cy="14785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you! Please fill out your </a:t>
            </a:r>
            <a:r>
              <a:rPr lang="en-US" dirty="0" err="1" smtClean="0"/>
              <a:t>evals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>Alt format of </a:t>
            </a:r>
            <a:r>
              <a:rPr lang="en-US" sz="1000" dirty="0" err="1" smtClean="0"/>
              <a:t>carnoon</a:t>
            </a:r>
            <a:r>
              <a:rPr lang="en-US" sz="1000" dirty="0" smtClean="0"/>
              <a:t>: </a:t>
            </a:r>
            <a:r>
              <a:rPr lang="en-US" sz="1000" dirty="0" smtClean="0"/>
              <a:t>TV narrator: Next, </a:t>
            </a:r>
            <a:r>
              <a:rPr lang="en-US" sz="1000" dirty="0" err="1" smtClean="0"/>
              <a:t>mel</a:t>
            </a:r>
            <a:r>
              <a:rPr lang="en-US" sz="1000" dirty="0" smtClean="0"/>
              <a:t> Gibson stars as a Pennsylvania farmer who discovers a mysterious crop circle in his cornfield. Will his knowledge of basic trigonometry be enough to determine the y-</a:t>
            </a:r>
            <a:r>
              <a:rPr lang="en-US" sz="1000" dirty="0" err="1" smtClean="0"/>
              <a:t>coorinates</a:t>
            </a:r>
            <a:r>
              <a:rPr lang="en-US" sz="1000" dirty="0" smtClean="0"/>
              <a:t> of points on the circumference? Find out, as we present the television debut of M. Night Shyamalan’s “Sines.”</a:t>
            </a:r>
            <a:br>
              <a:rPr lang="en-US" sz="1000" dirty="0" smtClean="0"/>
            </a:br>
            <a:r>
              <a:rPr lang="en-US" sz="1000" dirty="0" smtClean="0"/>
              <a:t>First boy: This new math channel rules!</a:t>
            </a:r>
            <a:br>
              <a:rPr lang="en-US" sz="1000" dirty="0" smtClean="0"/>
            </a:br>
            <a:r>
              <a:rPr lang="en-US" sz="1000" dirty="0" smtClean="0"/>
              <a:t>Second boy: Did you catch “Charlie’s Angles” last night?</a:t>
            </a:r>
            <a:endParaRPr lang="en-US" sz="1300" dirty="0"/>
          </a:p>
        </p:txBody>
      </p:sp>
      <p:pic>
        <p:nvPicPr>
          <p:cNvPr id="6" name="Content Placeholder 5" descr="alt text of this cartoon is on the slide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154" y="1938828"/>
            <a:ext cx="9050916" cy="297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47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1483</TotalTime>
  <Words>271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Circuit</vt:lpstr>
      <vt:lpstr>Making Math Accessible Doesn’t Have to be Terrifying!</vt:lpstr>
      <vt:lpstr>“I cannot math, I have the dumb”</vt:lpstr>
      <vt:lpstr>Math Doesn’t have to be fun…but that doesn’t mean we shouldn’t be making it accessible for our students</vt:lpstr>
      <vt:lpstr>Why?  WHY WHY WHY??  I Hate the math!</vt:lpstr>
      <vt:lpstr>But how will students access The math I create?</vt:lpstr>
      <vt:lpstr>Fine. I’ll do the maths. </vt:lpstr>
      <vt:lpstr>You mean…there’s SOFTWARE to do this? And I don’t have to know the maths?</vt:lpstr>
      <vt:lpstr>Thank you! Please fill out your evals!  Alt format of carnoon: TV narrator: Next, mel Gibson stars as a Pennsylvania farmer who discovers a mysterious crop circle in his cornfield. Will his knowledge of basic trigonometry be enough to determine the y-coorinates of points on the circumference? Find out, as we present the television debut of M. Night Shyamalan’s “Sines.” First boy: This new math channel rules! Second boy: Did you catch “Charlie’s Angles” last night?</vt:lpstr>
    </vt:vector>
  </TitlesOfParts>
  <Company>University of Colorado at Boulder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Math Accessible Doesn’t Have to be Terrifying!</dc:title>
  <dc:creator>Susan Kelmer</dc:creator>
  <cp:lastModifiedBy>Susan Kelmer</cp:lastModifiedBy>
  <cp:revision>12</cp:revision>
  <dcterms:created xsi:type="dcterms:W3CDTF">2018-10-16T20:44:44Z</dcterms:created>
  <dcterms:modified xsi:type="dcterms:W3CDTF">2018-11-09T17:38:44Z</dcterms:modified>
</cp:coreProperties>
</file>