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588" r:id="rId2"/>
    <p:sldId id="527" r:id="rId3"/>
    <p:sldId id="826" r:id="rId4"/>
    <p:sldId id="780" r:id="rId5"/>
    <p:sldId id="800" r:id="rId6"/>
    <p:sldId id="801" r:id="rId7"/>
    <p:sldId id="781" r:id="rId8"/>
    <p:sldId id="802" r:id="rId9"/>
    <p:sldId id="803" r:id="rId10"/>
    <p:sldId id="804" r:id="rId11"/>
    <p:sldId id="805" r:id="rId12"/>
    <p:sldId id="806" r:id="rId13"/>
    <p:sldId id="807" r:id="rId14"/>
    <p:sldId id="808" r:id="rId15"/>
    <p:sldId id="809" r:id="rId16"/>
    <p:sldId id="590" r:id="rId17"/>
    <p:sldId id="810" r:id="rId18"/>
    <p:sldId id="811" r:id="rId19"/>
    <p:sldId id="812" r:id="rId20"/>
    <p:sldId id="827" r:id="rId21"/>
    <p:sldId id="828" r:id="rId22"/>
    <p:sldId id="813" r:id="rId23"/>
    <p:sldId id="814" r:id="rId24"/>
    <p:sldId id="815" r:id="rId25"/>
    <p:sldId id="816" r:id="rId26"/>
    <p:sldId id="817" r:id="rId27"/>
    <p:sldId id="818" r:id="rId28"/>
    <p:sldId id="819" r:id="rId29"/>
    <p:sldId id="820" r:id="rId30"/>
    <p:sldId id="821" r:id="rId31"/>
    <p:sldId id="822" r:id="rId32"/>
    <p:sldId id="823" r:id="rId33"/>
    <p:sldId id="824" r:id="rId34"/>
    <p:sldId id="825" r:id="rId35"/>
    <p:sldId id="796" r:id="rId36"/>
    <p:sldId id="79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21" autoAdjust="0"/>
    <p:restoredTop sz="86462"/>
  </p:normalViewPr>
  <p:slideViewPr>
    <p:cSldViewPr snapToGrid="0" snapToObjects="1">
      <p:cViewPr varScale="1">
        <p:scale>
          <a:sx n="75" d="100"/>
          <a:sy n="75" d="100"/>
        </p:scale>
        <p:origin x="168" y="296"/>
      </p:cViewPr>
      <p:guideLst>
        <p:guide orient="horz" pos="2160"/>
        <p:guide pos="3840"/>
      </p:guideLst>
    </p:cSldViewPr>
  </p:slideViewPr>
  <p:outlineViewPr>
    <p:cViewPr>
      <p:scale>
        <a:sx n="33" d="100"/>
        <a:sy n="33" d="100"/>
      </p:scale>
      <p:origin x="0" y="-45808"/>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59" d="100"/>
          <a:sy n="59" d="100"/>
        </p:scale>
        <p:origin x="-2670" y="3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77C01F-8864-4173-B959-23483233F9D7}" type="doc">
      <dgm:prSet loTypeId="urn:microsoft.com/office/officeart/2005/8/layout/chevron1" loCatId="process" qsTypeId="urn:microsoft.com/office/officeart/2005/8/quickstyle/simple1" qsCatId="simple" csTypeId="urn:microsoft.com/office/officeart/2005/8/colors/accent4_2" csCatId="accent4" phldr="1"/>
      <dgm:spPr/>
    </dgm:pt>
    <dgm:pt modelId="{5FB94EC4-959D-4EBE-A4DB-60AF3554C1AA}">
      <dgm:prSet phldrT="[Text]" custT="1"/>
      <dgm:spPr>
        <a:solidFill>
          <a:schemeClr val="tx1"/>
        </a:solidFill>
        <a:ln>
          <a:solidFill>
            <a:schemeClr val="accent1"/>
          </a:solidFill>
        </a:ln>
      </dgm:spPr>
      <dgm:t>
        <a:bodyPr lIns="91440" tIns="91440" rIns="91440" bIns="91440"/>
        <a:lstStyle/>
        <a:p>
          <a:pPr>
            <a:lnSpc>
              <a:spcPct val="100000"/>
            </a:lnSpc>
            <a:spcBef>
              <a:spcPts val="0"/>
            </a:spcBef>
            <a:spcAft>
              <a:spcPts val="0"/>
            </a:spcAft>
          </a:pPr>
          <a:r>
            <a:rPr lang="en-US" sz="1800" b="0" dirty="0">
              <a:solidFill>
                <a:schemeClr val="bg1"/>
              </a:solidFill>
            </a:rPr>
            <a:t>Strategy</a:t>
          </a:r>
        </a:p>
      </dgm:t>
    </dgm:pt>
    <dgm:pt modelId="{D0C7E5EC-26EB-40B2-A5B9-B907FCB03633}" type="parTrans" cxnId="{45C7027E-3AC0-43F5-905A-47C57FD9C1C2}">
      <dgm:prSet/>
      <dgm:spPr/>
      <dgm:t>
        <a:bodyPr/>
        <a:lstStyle/>
        <a:p>
          <a:pPr>
            <a:lnSpc>
              <a:spcPct val="100000"/>
            </a:lnSpc>
            <a:spcBef>
              <a:spcPts val="0"/>
            </a:spcBef>
            <a:spcAft>
              <a:spcPts val="0"/>
            </a:spcAft>
          </a:pPr>
          <a:endParaRPr lang="en-US" b="1"/>
        </a:p>
      </dgm:t>
    </dgm:pt>
    <dgm:pt modelId="{1D4EA1A1-C3F2-40C2-9C9E-EB1E9F01DD8B}" type="sibTrans" cxnId="{45C7027E-3AC0-43F5-905A-47C57FD9C1C2}">
      <dgm:prSet/>
      <dgm:spPr/>
      <dgm:t>
        <a:bodyPr/>
        <a:lstStyle/>
        <a:p>
          <a:pPr>
            <a:lnSpc>
              <a:spcPct val="100000"/>
            </a:lnSpc>
            <a:spcBef>
              <a:spcPts val="0"/>
            </a:spcBef>
            <a:spcAft>
              <a:spcPts val="0"/>
            </a:spcAft>
          </a:pPr>
          <a:endParaRPr lang="en-US" b="1"/>
        </a:p>
      </dgm:t>
    </dgm:pt>
    <dgm:pt modelId="{6A469B49-8602-4DFB-A050-F56A67644C42}">
      <dgm:prSet phldrT="[Text]" custT="1"/>
      <dgm:spPr>
        <a:solidFill>
          <a:schemeClr val="tx1"/>
        </a:solidFill>
        <a:ln>
          <a:solidFill>
            <a:schemeClr val="accent1"/>
          </a:solidFill>
        </a:ln>
      </dgm:spPr>
      <dgm:t>
        <a:bodyPr lIns="91440" tIns="91440" rIns="91440" bIns="91440"/>
        <a:lstStyle/>
        <a:p>
          <a:pPr>
            <a:lnSpc>
              <a:spcPct val="100000"/>
            </a:lnSpc>
            <a:spcBef>
              <a:spcPts val="0"/>
            </a:spcBef>
            <a:spcAft>
              <a:spcPts val="0"/>
            </a:spcAft>
          </a:pPr>
          <a:r>
            <a:rPr lang="en-US" sz="1800" b="0" dirty="0">
              <a:solidFill>
                <a:schemeClr val="bg1"/>
              </a:solidFill>
            </a:rPr>
            <a:t>UX &amp; Design</a:t>
          </a:r>
        </a:p>
      </dgm:t>
    </dgm:pt>
    <dgm:pt modelId="{7F42445A-E1D6-496B-B095-4C08604DA93F}" type="parTrans" cxnId="{23AA2153-2B7F-4FB1-92E0-D4E4F0D0FBC6}">
      <dgm:prSet/>
      <dgm:spPr/>
      <dgm:t>
        <a:bodyPr/>
        <a:lstStyle/>
        <a:p>
          <a:pPr>
            <a:lnSpc>
              <a:spcPct val="100000"/>
            </a:lnSpc>
            <a:spcBef>
              <a:spcPts val="0"/>
            </a:spcBef>
            <a:spcAft>
              <a:spcPts val="0"/>
            </a:spcAft>
          </a:pPr>
          <a:endParaRPr lang="en-US" b="1"/>
        </a:p>
      </dgm:t>
    </dgm:pt>
    <dgm:pt modelId="{1B3D9EAC-8CB4-4E0E-B364-D98F99E413DA}" type="sibTrans" cxnId="{23AA2153-2B7F-4FB1-92E0-D4E4F0D0FBC6}">
      <dgm:prSet/>
      <dgm:spPr/>
      <dgm:t>
        <a:bodyPr/>
        <a:lstStyle/>
        <a:p>
          <a:pPr>
            <a:lnSpc>
              <a:spcPct val="100000"/>
            </a:lnSpc>
            <a:spcBef>
              <a:spcPts val="0"/>
            </a:spcBef>
            <a:spcAft>
              <a:spcPts val="0"/>
            </a:spcAft>
          </a:pPr>
          <a:endParaRPr lang="en-US" b="1"/>
        </a:p>
      </dgm:t>
    </dgm:pt>
    <dgm:pt modelId="{03EE2A03-F02C-4217-BEDE-7DDF6F99D6CF}">
      <dgm:prSet phldrT="[Text]" custT="1"/>
      <dgm:spPr>
        <a:solidFill>
          <a:schemeClr val="tx1"/>
        </a:solidFill>
        <a:ln>
          <a:solidFill>
            <a:schemeClr val="accent1"/>
          </a:solidFill>
        </a:ln>
      </dgm:spPr>
      <dgm:t>
        <a:bodyPr lIns="91440" tIns="91440" rIns="91440" bIns="91440"/>
        <a:lstStyle/>
        <a:p>
          <a:pPr>
            <a:lnSpc>
              <a:spcPct val="100000"/>
            </a:lnSpc>
            <a:spcBef>
              <a:spcPts val="0"/>
            </a:spcBef>
            <a:spcAft>
              <a:spcPts val="0"/>
            </a:spcAft>
          </a:pPr>
          <a:r>
            <a:rPr lang="en-US" sz="1800" b="0" dirty="0"/>
            <a:t>Development</a:t>
          </a:r>
        </a:p>
      </dgm:t>
    </dgm:pt>
    <dgm:pt modelId="{994FF77E-CBC5-4226-A5A0-45E7380FEC48}" type="parTrans" cxnId="{CAB48558-CE7B-4236-9AE7-1A51114D9594}">
      <dgm:prSet/>
      <dgm:spPr/>
      <dgm:t>
        <a:bodyPr/>
        <a:lstStyle/>
        <a:p>
          <a:pPr>
            <a:lnSpc>
              <a:spcPct val="100000"/>
            </a:lnSpc>
            <a:spcBef>
              <a:spcPts val="0"/>
            </a:spcBef>
            <a:spcAft>
              <a:spcPts val="0"/>
            </a:spcAft>
          </a:pPr>
          <a:endParaRPr lang="en-US" b="1"/>
        </a:p>
      </dgm:t>
    </dgm:pt>
    <dgm:pt modelId="{39F393D4-5D74-4854-85F2-D417F7D3F047}" type="sibTrans" cxnId="{CAB48558-CE7B-4236-9AE7-1A51114D9594}">
      <dgm:prSet/>
      <dgm:spPr/>
      <dgm:t>
        <a:bodyPr/>
        <a:lstStyle/>
        <a:p>
          <a:pPr>
            <a:lnSpc>
              <a:spcPct val="100000"/>
            </a:lnSpc>
            <a:spcBef>
              <a:spcPts val="0"/>
            </a:spcBef>
            <a:spcAft>
              <a:spcPts val="0"/>
            </a:spcAft>
          </a:pPr>
          <a:endParaRPr lang="en-US" b="1"/>
        </a:p>
      </dgm:t>
    </dgm:pt>
    <dgm:pt modelId="{6D8E55E8-2E92-40B2-8400-D8B892A556BA}">
      <dgm:prSet phldrT="[Text]" custT="1"/>
      <dgm:spPr>
        <a:solidFill>
          <a:schemeClr val="tx1"/>
        </a:solidFill>
        <a:ln>
          <a:solidFill>
            <a:schemeClr val="accent1"/>
          </a:solidFill>
        </a:ln>
      </dgm:spPr>
      <dgm:t>
        <a:bodyPr lIns="91440" tIns="91440" rIns="91440" bIns="91440"/>
        <a:lstStyle/>
        <a:p>
          <a:pPr>
            <a:lnSpc>
              <a:spcPct val="100000"/>
            </a:lnSpc>
            <a:spcAft>
              <a:spcPts val="0"/>
            </a:spcAft>
          </a:pPr>
          <a:r>
            <a:rPr lang="en-US" sz="1800" b="0" dirty="0"/>
            <a:t>Training</a:t>
          </a:r>
        </a:p>
      </dgm:t>
    </dgm:pt>
    <dgm:pt modelId="{50B07CC7-E636-40D5-831A-32632B129DFC}" type="parTrans" cxnId="{1F20ACCD-5065-4790-B0FB-D7F72B07577A}">
      <dgm:prSet/>
      <dgm:spPr/>
      <dgm:t>
        <a:bodyPr/>
        <a:lstStyle/>
        <a:p>
          <a:endParaRPr lang="en-US"/>
        </a:p>
      </dgm:t>
    </dgm:pt>
    <dgm:pt modelId="{E3BFA23C-16CA-4155-8CD0-9ABAFE770124}" type="sibTrans" cxnId="{1F20ACCD-5065-4790-B0FB-D7F72B07577A}">
      <dgm:prSet/>
      <dgm:spPr/>
      <dgm:t>
        <a:bodyPr/>
        <a:lstStyle/>
        <a:p>
          <a:endParaRPr lang="en-US"/>
        </a:p>
      </dgm:t>
    </dgm:pt>
    <dgm:pt modelId="{3BD05438-C4C9-41AF-9E79-E7E29A285CF2}">
      <dgm:prSet phldrT="[Text]" custT="1"/>
      <dgm:spPr>
        <a:solidFill>
          <a:schemeClr val="tx1"/>
        </a:solidFill>
        <a:ln>
          <a:solidFill>
            <a:schemeClr val="accent1"/>
          </a:solidFill>
        </a:ln>
      </dgm:spPr>
      <dgm:t>
        <a:bodyPr lIns="91440" tIns="91440" rIns="91440" bIns="91440"/>
        <a:lstStyle/>
        <a:p>
          <a:r>
            <a:rPr lang="en-US" sz="1800" b="0" dirty="0">
              <a:solidFill>
                <a:schemeClr val="bg1"/>
              </a:solidFill>
            </a:rPr>
            <a:t>Testing</a:t>
          </a:r>
        </a:p>
      </dgm:t>
    </dgm:pt>
    <dgm:pt modelId="{A4ED0344-3ADA-4710-A2C8-EE4A5B0A2289}" type="parTrans" cxnId="{9B7FEC4A-626E-4DE0-AC5B-6CE6C902A2DD}">
      <dgm:prSet/>
      <dgm:spPr/>
      <dgm:t>
        <a:bodyPr/>
        <a:lstStyle/>
        <a:p>
          <a:endParaRPr lang="en-US"/>
        </a:p>
      </dgm:t>
    </dgm:pt>
    <dgm:pt modelId="{87F0A3B2-71B5-4134-8608-64FFCF27BD1A}" type="sibTrans" cxnId="{9B7FEC4A-626E-4DE0-AC5B-6CE6C902A2DD}">
      <dgm:prSet/>
      <dgm:spPr/>
      <dgm:t>
        <a:bodyPr/>
        <a:lstStyle/>
        <a:p>
          <a:endParaRPr lang="en-US"/>
        </a:p>
      </dgm:t>
    </dgm:pt>
    <dgm:pt modelId="{7C0C12EB-6D3C-4EDE-B993-9559649EA7C7}" type="pres">
      <dgm:prSet presAssocID="{CE77C01F-8864-4173-B959-23483233F9D7}" presName="Name0" presStyleCnt="0">
        <dgm:presLayoutVars>
          <dgm:dir/>
          <dgm:animLvl val="lvl"/>
          <dgm:resizeHandles val="exact"/>
        </dgm:presLayoutVars>
      </dgm:prSet>
      <dgm:spPr/>
    </dgm:pt>
    <dgm:pt modelId="{A2ED2227-9EE3-4E5C-BCA1-B101DB715467}" type="pres">
      <dgm:prSet presAssocID="{5FB94EC4-959D-4EBE-A4DB-60AF3554C1AA}" presName="parTxOnly" presStyleLbl="node1" presStyleIdx="0" presStyleCnt="5" custScaleX="57734" custScaleY="68302">
        <dgm:presLayoutVars>
          <dgm:chMax val="0"/>
          <dgm:chPref val="0"/>
          <dgm:bulletEnabled val="1"/>
        </dgm:presLayoutVars>
      </dgm:prSet>
      <dgm:spPr/>
    </dgm:pt>
    <dgm:pt modelId="{F0AB628D-445D-4A95-A4F8-9537A1C3AB15}" type="pres">
      <dgm:prSet presAssocID="{1D4EA1A1-C3F2-40C2-9C9E-EB1E9F01DD8B}" presName="parTxOnlySpace" presStyleCnt="0"/>
      <dgm:spPr/>
    </dgm:pt>
    <dgm:pt modelId="{46009247-D406-40B8-AA6B-022446F55782}" type="pres">
      <dgm:prSet presAssocID="{6A469B49-8602-4DFB-A050-F56A67644C42}" presName="parTxOnly" presStyleLbl="node1" presStyleIdx="1" presStyleCnt="5" custScaleX="68302" custScaleY="68302">
        <dgm:presLayoutVars>
          <dgm:chMax val="0"/>
          <dgm:chPref val="0"/>
          <dgm:bulletEnabled val="1"/>
        </dgm:presLayoutVars>
      </dgm:prSet>
      <dgm:spPr/>
    </dgm:pt>
    <dgm:pt modelId="{3C187FDC-6871-4614-AE4A-F5A92BB8BF89}" type="pres">
      <dgm:prSet presAssocID="{1B3D9EAC-8CB4-4E0E-B364-D98F99E413DA}" presName="parTxOnlySpace" presStyleCnt="0"/>
      <dgm:spPr/>
    </dgm:pt>
    <dgm:pt modelId="{18D2C090-B172-409A-8DE7-CD859885D41A}" type="pres">
      <dgm:prSet presAssocID="{03EE2A03-F02C-4217-BEDE-7DDF6F99D6CF}" presName="parTxOnly" presStyleLbl="node1" presStyleIdx="2" presStyleCnt="5" custScaleX="68302" custScaleY="68302" custLinFactNeighborX="2707">
        <dgm:presLayoutVars>
          <dgm:chMax val="0"/>
          <dgm:chPref val="0"/>
          <dgm:bulletEnabled val="1"/>
        </dgm:presLayoutVars>
      </dgm:prSet>
      <dgm:spPr/>
    </dgm:pt>
    <dgm:pt modelId="{F205336C-0340-4560-A486-3041198FC625}" type="pres">
      <dgm:prSet presAssocID="{39F393D4-5D74-4854-85F2-D417F7D3F047}" presName="parTxOnlySpace" presStyleCnt="0"/>
      <dgm:spPr/>
    </dgm:pt>
    <dgm:pt modelId="{B5B8D81E-9B22-48ED-96B2-B6F29977EEE5}" type="pres">
      <dgm:prSet presAssocID="{3BD05438-C4C9-41AF-9E79-E7E29A285CF2}" presName="parTxOnly" presStyleLbl="node1" presStyleIdx="3" presStyleCnt="5" custScaleX="56665" custScaleY="68302">
        <dgm:presLayoutVars>
          <dgm:chMax val="0"/>
          <dgm:chPref val="0"/>
          <dgm:bulletEnabled val="1"/>
        </dgm:presLayoutVars>
      </dgm:prSet>
      <dgm:spPr/>
    </dgm:pt>
    <dgm:pt modelId="{5015F7AF-78E1-475C-BE30-03F7A29E8A00}" type="pres">
      <dgm:prSet presAssocID="{87F0A3B2-71B5-4134-8608-64FFCF27BD1A}" presName="parTxOnlySpace" presStyleCnt="0"/>
      <dgm:spPr/>
    </dgm:pt>
    <dgm:pt modelId="{52059DBC-964F-474E-BD18-3903E8176740}" type="pres">
      <dgm:prSet presAssocID="{6D8E55E8-2E92-40B2-8400-D8B892A556BA}" presName="parTxOnly" presStyleLbl="node1" presStyleIdx="4" presStyleCnt="5" custScaleX="60804" custScaleY="68302">
        <dgm:presLayoutVars>
          <dgm:chMax val="0"/>
          <dgm:chPref val="0"/>
          <dgm:bulletEnabled val="1"/>
        </dgm:presLayoutVars>
      </dgm:prSet>
      <dgm:spPr/>
    </dgm:pt>
  </dgm:ptLst>
  <dgm:cxnLst>
    <dgm:cxn modelId="{F4D56325-A1F0-0042-9729-67C3EA72B285}" type="presOf" srcId="{5FB94EC4-959D-4EBE-A4DB-60AF3554C1AA}" destId="{A2ED2227-9EE3-4E5C-BCA1-B101DB715467}" srcOrd="0" destOrd="0" presId="urn:microsoft.com/office/officeart/2005/8/layout/chevron1"/>
    <dgm:cxn modelId="{CD81BB41-D4E3-7541-9D15-A018A0CA0036}" type="presOf" srcId="{CE77C01F-8864-4173-B959-23483233F9D7}" destId="{7C0C12EB-6D3C-4EDE-B993-9559649EA7C7}" srcOrd="0" destOrd="0" presId="urn:microsoft.com/office/officeart/2005/8/layout/chevron1"/>
    <dgm:cxn modelId="{17F03746-3390-E542-AABA-514012AAB14A}" type="presOf" srcId="{3BD05438-C4C9-41AF-9E79-E7E29A285CF2}" destId="{B5B8D81E-9B22-48ED-96B2-B6F29977EEE5}" srcOrd="0" destOrd="0" presId="urn:microsoft.com/office/officeart/2005/8/layout/chevron1"/>
    <dgm:cxn modelId="{9B7FEC4A-626E-4DE0-AC5B-6CE6C902A2DD}" srcId="{CE77C01F-8864-4173-B959-23483233F9D7}" destId="{3BD05438-C4C9-41AF-9E79-E7E29A285CF2}" srcOrd="3" destOrd="0" parTransId="{A4ED0344-3ADA-4710-A2C8-EE4A5B0A2289}" sibTransId="{87F0A3B2-71B5-4134-8608-64FFCF27BD1A}"/>
    <dgm:cxn modelId="{23AA2153-2B7F-4FB1-92E0-D4E4F0D0FBC6}" srcId="{CE77C01F-8864-4173-B959-23483233F9D7}" destId="{6A469B49-8602-4DFB-A050-F56A67644C42}" srcOrd="1" destOrd="0" parTransId="{7F42445A-E1D6-496B-B095-4C08604DA93F}" sibTransId="{1B3D9EAC-8CB4-4E0E-B364-D98F99E413DA}"/>
    <dgm:cxn modelId="{CAB48558-CE7B-4236-9AE7-1A51114D9594}" srcId="{CE77C01F-8864-4173-B959-23483233F9D7}" destId="{03EE2A03-F02C-4217-BEDE-7DDF6F99D6CF}" srcOrd="2" destOrd="0" parTransId="{994FF77E-CBC5-4226-A5A0-45E7380FEC48}" sibTransId="{39F393D4-5D74-4854-85F2-D417F7D3F047}"/>
    <dgm:cxn modelId="{45C7027E-3AC0-43F5-905A-47C57FD9C1C2}" srcId="{CE77C01F-8864-4173-B959-23483233F9D7}" destId="{5FB94EC4-959D-4EBE-A4DB-60AF3554C1AA}" srcOrd="0" destOrd="0" parTransId="{D0C7E5EC-26EB-40B2-A5B9-B907FCB03633}" sibTransId="{1D4EA1A1-C3F2-40C2-9C9E-EB1E9F01DD8B}"/>
    <dgm:cxn modelId="{1F20ACCD-5065-4790-B0FB-D7F72B07577A}" srcId="{CE77C01F-8864-4173-B959-23483233F9D7}" destId="{6D8E55E8-2E92-40B2-8400-D8B892A556BA}" srcOrd="4" destOrd="0" parTransId="{50B07CC7-E636-40D5-831A-32632B129DFC}" sibTransId="{E3BFA23C-16CA-4155-8CD0-9ABAFE770124}"/>
    <dgm:cxn modelId="{1A8A9CD2-B5F3-3B47-82FC-737A509603E1}" type="presOf" srcId="{6D8E55E8-2E92-40B2-8400-D8B892A556BA}" destId="{52059DBC-964F-474E-BD18-3903E8176740}" srcOrd="0" destOrd="0" presId="urn:microsoft.com/office/officeart/2005/8/layout/chevron1"/>
    <dgm:cxn modelId="{16BC2BDD-645C-1A4B-B4AA-6D49F5F1DDC4}" type="presOf" srcId="{03EE2A03-F02C-4217-BEDE-7DDF6F99D6CF}" destId="{18D2C090-B172-409A-8DE7-CD859885D41A}" srcOrd="0" destOrd="0" presId="urn:microsoft.com/office/officeart/2005/8/layout/chevron1"/>
    <dgm:cxn modelId="{D92DB4FA-D3C2-234B-A511-17201C8CF3DA}" type="presOf" srcId="{6A469B49-8602-4DFB-A050-F56A67644C42}" destId="{46009247-D406-40B8-AA6B-022446F55782}" srcOrd="0" destOrd="0" presId="urn:microsoft.com/office/officeart/2005/8/layout/chevron1"/>
    <dgm:cxn modelId="{89095648-9C49-7E46-A3EF-B0C8C7BDE244}" type="presParOf" srcId="{7C0C12EB-6D3C-4EDE-B993-9559649EA7C7}" destId="{A2ED2227-9EE3-4E5C-BCA1-B101DB715467}" srcOrd="0" destOrd="0" presId="urn:microsoft.com/office/officeart/2005/8/layout/chevron1"/>
    <dgm:cxn modelId="{E8F560B1-D089-2D4F-9A7B-9AE1AE462397}" type="presParOf" srcId="{7C0C12EB-6D3C-4EDE-B993-9559649EA7C7}" destId="{F0AB628D-445D-4A95-A4F8-9537A1C3AB15}" srcOrd="1" destOrd="0" presId="urn:microsoft.com/office/officeart/2005/8/layout/chevron1"/>
    <dgm:cxn modelId="{A6E577E4-D424-4F4D-A3B3-B1C415263CA8}" type="presParOf" srcId="{7C0C12EB-6D3C-4EDE-B993-9559649EA7C7}" destId="{46009247-D406-40B8-AA6B-022446F55782}" srcOrd="2" destOrd="0" presId="urn:microsoft.com/office/officeart/2005/8/layout/chevron1"/>
    <dgm:cxn modelId="{51721AAA-21D1-DA48-8026-E9077F298C20}" type="presParOf" srcId="{7C0C12EB-6D3C-4EDE-B993-9559649EA7C7}" destId="{3C187FDC-6871-4614-AE4A-F5A92BB8BF89}" srcOrd="3" destOrd="0" presId="urn:microsoft.com/office/officeart/2005/8/layout/chevron1"/>
    <dgm:cxn modelId="{E3741B01-EC13-7245-9313-82AE2898EA48}" type="presParOf" srcId="{7C0C12EB-6D3C-4EDE-B993-9559649EA7C7}" destId="{18D2C090-B172-409A-8DE7-CD859885D41A}" srcOrd="4" destOrd="0" presId="urn:microsoft.com/office/officeart/2005/8/layout/chevron1"/>
    <dgm:cxn modelId="{21E2E53C-5A25-CB4E-9AC9-8BFAE71F16EF}" type="presParOf" srcId="{7C0C12EB-6D3C-4EDE-B993-9559649EA7C7}" destId="{F205336C-0340-4560-A486-3041198FC625}" srcOrd="5" destOrd="0" presId="urn:microsoft.com/office/officeart/2005/8/layout/chevron1"/>
    <dgm:cxn modelId="{0754FD07-CA55-8241-B76B-B6C53D878023}" type="presParOf" srcId="{7C0C12EB-6D3C-4EDE-B993-9559649EA7C7}" destId="{B5B8D81E-9B22-48ED-96B2-B6F29977EEE5}" srcOrd="6" destOrd="0" presId="urn:microsoft.com/office/officeart/2005/8/layout/chevron1"/>
    <dgm:cxn modelId="{F1ED3AAB-CB93-F340-BE19-436D0A4EB192}" type="presParOf" srcId="{7C0C12EB-6D3C-4EDE-B993-9559649EA7C7}" destId="{5015F7AF-78E1-475C-BE30-03F7A29E8A00}" srcOrd="7" destOrd="0" presId="urn:microsoft.com/office/officeart/2005/8/layout/chevron1"/>
    <dgm:cxn modelId="{E0882CAF-7202-FF45-B865-93F4316C9F5C}" type="presParOf" srcId="{7C0C12EB-6D3C-4EDE-B993-9559649EA7C7}" destId="{52059DBC-964F-474E-BD18-3903E8176740}"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ED2227-9EE3-4E5C-BCA1-B101DB715467}">
      <dsp:nvSpPr>
        <dsp:cNvPr id="0" name=""/>
        <dsp:cNvSpPr/>
      </dsp:nvSpPr>
      <dsp:spPr>
        <a:xfrm>
          <a:off x="3506" y="611726"/>
          <a:ext cx="2357707" cy="1115711"/>
        </a:xfrm>
        <a:prstGeom prst="chevron">
          <a:avLst/>
        </a:prstGeom>
        <a:solidFill>
          <a:schemeClr val="tx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800100">
            <a:lnSpc>
              <a:spcPct val="100000"/>
            </a:lnSpc>
            <a:spcBef>
              <a:spcPct val="0"/>
            </a:spcBef>
            <a:spcAft>
              <a:spcPts val="0"/>
            </a:spcAft>
            <a:buNone/>
          </a:pPr>
          <a:r>
            <a:rPr lang="en-US" sz="1800" b="0" kern="1200" dirty="0">
              <a:solidFill>
                <a:schemeClr val="bg1"/>
              </a:solidFill>
            </a:rPr>
            <a:t>Strategy</a:t>
          </a:r>
        </a:p>
      </dsp:txBody>
      <dsp:txXfrm>
        <a:off x="561362" y="611726"/>
        <a:ext cx="1241996" cy="1115711"/>
      </dsp:txXfrm>
    </dsp:sp>
    <dsp:sp modelId="{46009247-D406-40B8-AA6B-022446F55782}">
      <dsp:nvSpPr>
        <dsp:cNvPr id="0" name=""/>
        <dsp:cNvSpPr/>
      </dsp:nvSpPr>
      <dsp:spPr>
        <a:xfrm>
          <a:off x="1952840" y="611726"/>
          <a:ext cx="2789277" cy="1115711"/>
        </a:xfrm>
        <a:prstGeom prst="chevron">
          <a:avLst/>
        </a:prstGeom>
        <a:solidFill>
          <a:schemeClr val="tx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800100">
            <a:lnSpc>
              <a:spcPct val="100000"/>
            </a:lnSpc>
            <a:spcBef>
              <a:spcPct val="0"/>
            </a:spcBef>
            <a:spcAft>
              <a:spcPts val="0"/>
            </a:spcAft>
            <a:buNone/>
          </a:pPr>
          <a:r>
            <a:rPr lang="en-US" sz="1800" b="0" kern="1200" dirty="0">
              <a:solidFill>
                <a:schemeClr val="bg1"/>
              </a:solidFill>
            </a:rPr>
            <a:t>UX &amp; Design</a:t>
          </a:r>
        </a:p>
      </dsp:txBody>
      <dsp:txXfrm>
        <a:off x="2510696" y="611726"/>
        <a:ext cx="1673566" cy="1115711"/>
      </dsp:txXfrm>
    </dsp:sp>
    <dsp:sp modelId="{18D2C090-B172-409A-8DE7-CD859885D41A}">
      <dsp:nvSpPr>
        <dsp:cNvPr id="0" name=""/>
        <dsp:cNvSpPr/>
      </dsp:nvSpPr>
      <dsp:spPr>
        <a:xfrm>
          <a:off x="4344798" y="611726"/>
          <a:ext cx="2789277" cy="1115711"/>
        </a:xfrm>
        <a:prstGeom prst="chevron">
          <a:avLst/>
        </a:prstGeom>
        <a:solidFill>
          <a:schemeClr val="tx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800100">
            <a:lnSpc>
              <a:spcPct val="100000"/>
            </a:lnSpc>
            <a:spcBef>
              <a:spcPct val="0"/>
            </a:spcBef>
            <a:spcAft>
              <a:spcPts val="0"/>
            </a:spcAft>
            <a:buNone/>
          </a:pPr>
          <a:r>
            <a:rPr lang="en-US" sz="1800" b="0" kern="1200" dirty="0"/>
            <a:t>Development</a:t>
          </a:r>
        </a:p>
      </dsp:txBody>
      <dsp:txXfrm>
        <a:off x="4902654" y="611726"/>
        <a:ext cx="1673566" cy="1115711"/>
      </dsp:txXfrm>
    </dsp:sp>
    <dsp:sp modelId="{B5B8D81E-9B22-48ED-96B2-B6F29977EEE5}">
      <dsp:nvSpPr>
        <dsp:cNvPr id="0" name=""/>
        <dsp:cNvSpPr/>
      </dsp:nvSpPr>
      <dsp:spPr>
        <a:xfrm>
          <a:off x="6714647" y="611726"/>
          <a:ext cx="2314052" cy="1115711"/>
        </a:xfrm>
        <a:prstGeom prst="chevron">
          <a:avLst/>
        </a:prstGeom>
        <a:solidFill>
          <a:schemeClr val="tx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bg1"/>
              </a:solidFill>
            </a:rPr>
            <a:t>Testing</a:t>
          </a:r>
        </a:p>
      </dsp:txBody>
      <dsp:txXfrm>
        <a:off x="7272503" y="611726"/>
        <a:ext cx="1198341" cy="1115711"/>
      </dsp:txXfrm>
    </dsp:sp>
    <dsp:sp modelId="{52059DBC-964F-474E-BD18-3903E8176740}">
      <dsp:nvSpPr>
        <dsp:cNvPr id="0" name=""/>
        <dsp:cNvSpPr/>
      </dsp:nvSpPr>
      <dsp:spPr>
        <a:xfrm>
          <a:off x="8620326" y="611726"/>
          <a:ext cx="2483078" cy="1115711"/>
        </a:xfrm>
        <a:prstGeom prst="chevron">
          <a:avLst/>
        </a:prstGeom>
        <a:solidFill>
          <a:schemeClr val="tx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800100">
            <a:lnSpc>
              <a:spcPct val="100000"/>
            </a:lnSpc>
            <a:spcBef>
              <a:spcPct val="0"/>
            </a:spcBef>
            <a:spcAft>
              <a:spcPts val="0"/>
            </a:spcAft>
            <a:buNone/>
          </a:pPr>
          <a:r>
            <a:rPr lang="en-US" sz="1800" b="0" kern="1200" dirty="0"/>
            <a:t>Training</a:t>
          </a:r>
        </a:p>
      </dsp:txBody>
      <dsp:txXfrm>
        <a:off x="9178182" y="611726"/>
        <a:ext cx="1367367" cy="111571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98588"/>
            <a:ext cx="2971800" cy="261610"/>
          </a:xfrm>
          <a:prstGeom prst="rect">
            <a:avLst/>
          </a:prstGeom>
        </p:spPr>
        <p:txBody>
          <a:bodyPr vert="horz" lIns="91440" tIns="45720" rIns="91440" bIns="45720" rtlCol="0" anchor="ctr" anchorCtr="0">
            <a:spAutoFit/>
          </a:bodyPr>
          <a:lstStyle>
            <a:lvl1pPr algn="l">
              <a:defRPr sz="1200"/>
            </a:lvl1pPr>
          </a:lstStyle>
          <a:p>
            <a:endParaRPr lang="en-US" sz="1050" dirty="0"/>
          </a:p>
        </p:txBody>
      </p:sp>
      <p:sp>
        <p:nvSpPr>
          <p:cNvPr id="3" name="Date Placeholder 2"/>
          <p:cNvSpPr>
            <a:spLocks noGrp="1"/>
          </p:cNvSpPr>
          <p:nvPr>
            <p:ph type="dt" sz="quarter" idx="1"/>
          </p:nvPr>
        </p:nvSpPr>
        <p:spPr>
          <a:xfrm>
            <a:off x="3884613" y="98588"/>
            <a:ext cx="2971800" cy="261610"/>
          </a:xfrm>
          <a:prstGeom prst="rect">
            <a:avLst/>
          </a:prstGeom>
        </p:spPr>
        <p:txBody>
          <a:bodyPr vert="horz" lIns="91440" tIns="45720" rIns="91440" bIns="45720" rtlCol="0" anchor="ctr" anchorCtr="0">
            <a:spAutoFit/>
          </a:bodyPr>
          <a:lstStyle>
            <a:lvl1pPr algn="r">
              <a:defRPr sz="1200"/>
            </a:lvl1pPr>
          </a:lstStyle>
          <a:p>
            <a:fld id="{968352EF-F8B4-490E-BDA3-82DC75179E2E}" type="datetimeFigureOut">
              <a:rPr lang="en-US" sz="1050" smtClean="0"/>
              <a:t>11/8/18</a:t>
            </a:fld>
            <a:endParaRPr lang="en-US" sz="1050"/>
          </a:p>
        </p:txBody>
      </p:sp>
      <p:sp>
        <p:nvSpPr>
          <p:cNvPr id="4" name="Footer Placeholder 3"/>
          <p:cNvSpPr>
            <a:spLocks noGrp="1"/>
          </p:cNvSpPr>
          <p:nvPr>
            <p:ph type="ftr" sz="quarter" idx="2"/>
          </p:nvPr>
        </p:nvSpPr>
        <p:spPr>
          <a:xfrm>
            <a:off x="0" y="8783801"/>
            <a:ext cx="2971800" cy="261610"/>
          </a:xfrm>
          <a:prstGeom prst="rect">
            <a:avLst/>
          </a:prstGeom>
        </p:spPr>
        <p:txBody>
          <a:bodyPr vert="horz" lIns="91440" tIns="45720" rIns="91440" bIns="45720" rtlCol="0" anchor="ctr" anchorCtr="0">
            <a:spAutoFit/>
          </a:bodyPr>
          <a:lstStyle>
            <a:lvl1pPr algn="l">
              <a:defRPr sz="1200"/>
            </a:lvl1pPr>
          </a:lstStyle>
          <a:p>
            <a:endParaRPr lang="en-US" sz="1050"/>
          </a:p>
        </p:txBody>
      </p:sp>
      <p:sp>
        <p:nvSpPr>
          <p:cNvPr id="5" name="Slide Number Placeholder 4"/>
          <p:cNvSpPr>
            <a:spLocks noGrp="1"/>
          </p:cNvSpPr>
          <p:nvPr>
            <p:ph type="sldNum" sz="quarter" idx="3"/>
          </p:nvPr>
        </p:nvSpPr>
        <p:spPr>
          <a:xfrm>
            <a:off x="3884613" y="8783801"/>
            <a:ext cx="2971800" cy="261610"/>
          </a:xfrm>
          <a:prstGeom prst="rect">
            <a:avLst/>
          </a:prstGeom>
        </p:spPr>
        <p:txBody>
          <a:bodyPr vert="horz" lIns="91440" tIns="45720" rIns="91440" bIns="45720" rtlCol="0" anchor="ctr" anchorCtr="0">
            <a:spAutoFit/>
          </a:bodyPr>
          <a:lstStyle>
            <a:lvl1pPr algn="r">
              <a:defRPr sz="1200"/>
            </a:lvl1pPr>
          </a:lstStyle>
          <a:p>
            <a:fld id="{5841EDBF-D31D-49D3-AF1A-7BDF60C4818E}" type="slidenum">
              <a:rPr lang="en-US" sz="1050" smtClean="0"/>
              <a:t>‹#›</a:t>
            </a:fld>
            <a:endParaRPr lang="en-US" sz="1050"/>
          </a:p>
        </p:txBody>
      </p:sp>
    </p:spTree>
    <p:extLst>
      <p:ext uri="{BB962C8B-B14F-4D97-AF65-F5344CB8AC3E}">
        <p14:creationId xmlns:p14="http://schemas.microsoft.com/office/powerpoint/2010/main" val="24416102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02436"/>
            <a:ext cx="2971800" cy="253916"/>
          </a:xfrm>
          <a:prstGeom prst="rect">
            <a:avLst/>
          </a:prstGeom>
        </p:spPr>
        <p:txBody>
          <a:bodyPr vert="horz" lIns="91440" tIns="45720" rIns="91440" bIns="45720" rtlCol="0" anchor="ctr" anchorCtr="0">
            <a:spAutoFit/>
          </a:bodyPr>
          <a:lstStyle>
            <a:lvl1pPr algn="l">
              <a:defRPr sz="1050"/>
            </a:lvl1pPr>
          </a:lstStyle>
          <a:p>
            <a:endParaRPr lang="en-US" dirty="0"/>
          </a:p>
        </p:txBody>
      </p:sp>
      <p:sp>
        <p:nvSpPr>
          <p:cNvPr id="3" name="Date Placeholder 2"/>
          <p:cNvSpPr>
            <a:spLocks noGrp="1"/>
          </p:cNvSpPr>
          <p:nvPr>
            <p:ph type="dt" idx="1"/>
          </p:nvPr>
        </p:nvSpPr>
        <p:spPr>
          <a:xfrm>
            <a:off x="3884613" y="102436"/>
            <a:ext cx="2971800" cy="253916"/>
          </a:xfrm>
          <a:prstGeom prst="rect">
            <a:avLst/>
          </a:prstGeom>
        </p:spPr>
        <p:txBody>
          <a:bodyPr vert="horz" lIns="91440" tIns="45720" rIns="91440" bIns="45720" rtlCol="0" anchor="ctr" anchorCtr="0">
            <a:spAutoFit/>
          </a:bodyPr>
          <a:lstStyle>
            <a:lvl1pPr algn="r">
              <a:defRPr sz="1050"/>
            </a:lvl1pPr>
          </a:lstStyle>
          <a:p>
            <a:fld id="{4930BB39-A48A-4F39-82E8-57BBBA24F175}" type="datetimeFigureOut">
              <a:rPr lang="en-US" smtClean="0"/>
              <a:pPr/>
              <a:t>11/8/18</a:t>
            </a:fld>
            <a:endParaRPr lang="en-US"/>
          </a:p>
        </p:txBody>
      </p:sp>
      <p:sp>
        <p:nvSpPr>
          <p:cNvPr id="4" name="Slide Image Placeholder 3"/>
          <p:cNvSpPr>
            <a:spLocks noGrp="1" noRot="1" noChangeAspect="1"/>
          </p:cNvSpPr>
          <p:nvPr>
            <p:ph type="sldImg" idx="2"/>
          </p:nvPr>
        </p:nvSpPr>
        <p:spPr>
          <a:xfrm>
            <a:off x="1129004" y="690756"/>
            <a:ext cx="4599992" cy="2587496"/>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63894" y="3510220"/>
            <a:ext cx="6130212" cy="4961976"/>
          </a:xfrm>
          <a:prstGeom prst="rect">
            <a:avLst/>
          </a:prstGeom>
        </p:spPr>
        <p:txBody>
          <a:bodyPr vert="horz" lIns="0" tIns="0" rIns="0" bIns="0" rtlCol="0"/>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6" name="Footer Placeholder 5"/>
          <p:cNvSpPr>
            <a:spLocks noGrp="1"/>
          </p:cNvSpPr>
          <p:nvPr>
            <p:ph type="ftr" sz="quarter" idx="4"/>
          </p:nvPr>
        </p:nvSpPr>
        <p:spPr>
          <a:xfrm>
            <a:off x="0" y="8787648"/>
            <a:ext cx="2971800" cy="253916"/>
          </a:xfrm>
          <a:prstGeom prst="rect">
            <a:avLst/>
          </a:prstGeom>
        </p:spPr>
        <p:txBody>
          <a:bodyPr vert="horz" lIns="91440" tIns="45720" rIns="91440" bIns="45720" rtlCol="0" anchor="ctr" anchorCtr="0">
            <a:spAutoFit/>
          </a:bodyPr>
          <a:lstStyle>
            <a:lvl1pPr algn="l">
              <a:defRPr sz="1050"/>
            </a:lvl1pPr>
          </a:lstStyle>
          <a:p>
            <a:endParaRPr lang="en-US"/>
          </a:p>
        </p:txBody>
      </p:sp>
      <p:sp>
        <p:nvSpPr>
          <p:cNvPr id="7" name="Slide Number Placeholder 6"/>
          <p:cNvSpPr>
            <a:spLocks noGrp="1"/>
          </p:cNvSpPr>
          <p:nvPr>
            <p:ph type="sldNum" sz="quarter" idx="5"/>
          </p:nvPr>
        </p:nvSpPr>
        <p:spPr>
          <a:xfrm>
            <a:off x="3884613" y="8787648"/>
            <a:ext cx="2971800" cy="253916"/>
          </a:xfrm>
          <a:prstGeom prst="rect">
            <a:avLst/>
          </a:prstGeom>
        </p:spPr>
        <p:txBody>
          <a:bodyPr vert="horz" lIns="91440" tIns="45720" rIns="91440" bIns="45720" rtlCol="0" anchor="ctr" anchorCtr="0">
            <a:spAutoFit/>
          </a:bodyPr>
          <a:lstStyle>
            <a:lvl1pPr algn="r">
              <a:defRPr sz="1050"/>
            </a:lvl1pPr>
          </a:lstStyle>
          <a:p>
            <a:fld id="{61B09D36-4843-463D-9FBB-76A8F7AD87D2}" type="slidenum">
              <a:rPr lang="en-US" smtClean="0"/>
              <a:pPr/>
              <a:t>‹#›</a:t>
            </a:fld>
            <a:endParaRPr lang="en-US"/>
          </a:p>
        </p:txBody>
      </p:sp>
    </p:spTree>
    <p:extLst>
      <p:ext uri="{BB962C8B-B14F-4D97-AF65-F5344CB8AC3E}">
        <p14:creationId xmlns:p14="http://schemas.microsoft.com/office/powerpoint/2010/main" val="3715937663"/>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spcBef>
        <a:spcPts val="1200"/>
      </a:spcBef>
      <a:buFont typeface="Arial" panose="020B0604020202020204" pitchFamily="34" charset="0"/>
      <a:buChar char="•"/>
      <a:defRPr sz="1100" kern="1200">
        <a:solidFill>
          <a:schemeClr val="tx1"/>
        </a:solidFill>
        <a:latin typeface="+mn-lt"/>
        <a:ea typeface="+mn-ea"/>
        <a:cs typeface="+mn-cs"/>
      </a:defRPr>
    </a:lvl1pPr>
    <a:lvl2pPr marL="628650" indent="-171450" algn="l" defTabSz="914400" rtl="0" eaLnBrk="1" latinLnBrk="0" hangingPunct="1">
      <a:spcBef>
        <a:spcPts val="600"/>
      </a:spcBef>
      <a:buFont typeface="Arial" panose="020B0604020202020204" pitchFamily="34" charset="0"/>
      <a:buChar char="•"/>
      <a:defRPr sz="1100" kern="1200">
        <a:solidFill>
          <a:schemeClr val="tx1"/>
        </a:solidFill>
        <a:latin typeface="+mn-lt"/>
        <a:ea typeface="+mn-ea"/>
        <a:cs typeface="+mn-cs"/>
      </a:defRPr>
    </a:lvl2pPr>
    <a:lvl3pPr marL="854075" indent="-17145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3pPr>
    <a:lvl4pPr marL="1146175" indent="-171450" algn="l" defTabSz="914400" rtl="0" eaLnBrk="1" latinLnBrk="0" hangingPunct="1">
      <a:spcBef>
        <a:spcPts val="600"/>
      </a:spcBef>
      <a:buFont typeface="Arial" panose="020B0604020202020204" pitchFamily="34" charset="0"/>
      <a:buChar char="•"/>
      <a:defRPr sz="1000" kern="1200">
        <a:solidFill>
          <a:schemeClr val="tx1"/>
        </a:solidFill>
        <a:latin typeface="+mn-lt"/>
        <a:ea typeface="+mn-ea"/>
        <a:cs typeface="+mn-cs"/>
      </a:defRPr>
    </a:lvl4pPr>
    <a:lvl5pPr marL="2000250" indent="-171450" algn="l" defTabSz="914400" rtl="0" eaLnBrk="1" latinLnBrk="0" hangingPunct="1">
      <a:spcBef>
        <a:spcPts val="600"/>
      </a:spcBef>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89250" y="530225"/>
            <a:ext cx="3530600" cy="1987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B09D36-4843-463D-9FBB-76A8F7AD87D2}" type="slidenum">
              <a:rPr lang="en-US" smtClean="0"/>
              <a:pPr/>
              <a:t>1</a:t>
            </a:fld>
            <a:endParaRPr lang="en-US"/>
          </a:p>
        </p:txBody>
      </p:sp>
    </p:spTree>
    <p:extLst>
      <p:ext uri="{BB962C8B-B14F-4D97-AF65-F5344CB8AC3E}">
        <p14:creationId xmlns:p14="http://schemas.microsoft.com/office/powerpoint/2010/main" val="763114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690563"/>
            <a:ext cx="4600575" cy="2587625"/>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100" kern="1200" dirty="0">
                <a:solidFill>
                  <a:schemeClr val="tx1"/>
                </a:solidFill>
                <a:effectLst/>
                <a:latin typeface="+mn-lt"/>
                <a:ea typeface="+mn-ea"/>
                <a:cs typeface="+mn-cs"/>
              </a:rPr>
              <a:t>In some forms, the user was asked for “Phone number” and in other places “Telephone number”</a:t>
            </a:r>
            <a:r>
              <a:rPr lang="en-US" dirty="0">
                <a:effectLst/>
              </a:rPr>
              <a:t> </a:t>
            </a:r>
          </a:p>
          <a:p>
            <a:endParaRPr lang="en-US" dirty="0"/>
          </a:p>
        </p:txBody>
      </p:sp>
      <p:sp>
        <p:nvSpPr>
          <p:cNvPr id="4" name="Slide Number Placeholder 3"/>
          <p:cNvSpPr>
            <a:spLocks noGrp="1"/>
          </p:cNvSpPr>
          <p:nvPr>
            <p:ph type="sldNum" sz="quarter" idx="10"/>
          </p:nvPr>
        </p:nvSpPr>
        <p:spPr/>
        <p:txBody>
          <a:bodyPr/>
          <a:lstStyle/>
          <a:p>
            <a:fld id="{61B09D36-4843-463D-9FBB-76A8F7AD87D2}" type="slidenum">
              <a:rPr lang="en-US" smtClean="0"/>
              <a:pPr/>
              <a:t>11</a:t>
            </a:fld>
            <a:endParaRPr lang="en-US"/>
          </a:p>
        </p:txBody>
      </p:sp>
    </p:spTree>
    <p:extLst>
      <p:ext uri="{BB962C8B-B14F-4D97-AF65-F5344CB8AC3E}">
        <p14:creationId xmlns:p14="http://schemas.microsoft.com/office/powerpoint/2010/main" val="3032509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690563"/>
            <a:ext cx="4600575" cy="2587625"/>
          </a:xfrm>
        </p:spPr>
      </p:sp>
      <p:sp>
        <p:nvSpPr>
          <p:cNvPr id="3" name="Notes Placeholder 2"/>
          <p:cNvSpPr>
            <a:spLocks noGrp="1"/>
          </p:cNvSpPr>
          <p:nvPr>
            <p:ph type="body" idx="1"/>
          </p:nvPr>
        </p:nvSpPr>
        <p:spPr/>
        <p:txBody>
          <a:bodyPr/>
          <a:lstStyle/>
          <a:p>
            <a:r>
              <a:rPr lang="en-US" dirty="0"/>
              <a:t>Many forms contained this</a:t>
            </a:r>
            <a:r>
              <a:rPr lang="en-US" baseline="0" dirty="0"/>
              <a:t> descriptive text to aid users in providing necessary information. However, screen readers in Forms mode don’t read the text.  In order for it to be of use to AT users, this text must be programmatically associated with one of the form fields via aria-</a:t>
            </a:r>
            <a:r>
              <a:rPr lang="en-US" baseline="0" dirty="0" err="1"/>
              <a:t>describedby</a:t>
            </a:r>
            <a:r>
              <a:rPr lang="en-US" baseline="0" dirty="0"/>
              <a:t>. </a:t>
            </a:r>
          </a:p>
          <a:p>
            <a:pPr marL="171450" marR="0" lvl="0"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a:t>Had client create business rules for wizard-style forms on mobile</a:t>
            </a:r>
          </a:p>
          <a:p>
            <a:endParaRPr lang="en-US" dirty="0"/>
          </a:p>
        </p:txBody>
      </p:sp>
      <p:sp>
        <p:nvSpPr>
          <p:cNvPr id="4" name="Slide Number Placeholder 3"/>
          <p:cNvSpPr>
            <a:spLocks noGrp="1"/>
          </p:cNvSpPr>
          <p:nvPr>
            <p:ph type="sldNum" sz="quarter" idx="10"/>
          </p:nvPr>
        </p:nvSpPr>
        <p:spPr/>
        <p:txBody>
          <a:bodyPr/>
          <a:lstStyle/>
          <a:p>
            <a:fld id="{61B09D36-4843-463D-9FBB-76A8F7AD87D2}" type="slidenum">
              <a:rPr lang="en-US" smtClean="0"/>
              <a:pPr/>
              <a:t>12</a:t>
            </a:fld>
            <a:endParaRPr lang="en-US"/>
          </a:p>
        </p:txBody>
      </p:sp>
    </p:spTree>
    <p:extLst>
      <p:ext uri="{BB962C8B-B14F-4D97-AF65-F5344CB8AC3E}">
        <p14:creationId xmlns:p14="http://schemas.microsoft.com/office/powerpoint/2010/main" val="2442737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690563"/>
            <a:ext cx="4600575" cy="2587625"/>
          </a:xfrm>
        </p:spPr>
      </p:sp>
      <p:sp>
        <p:nvSpPr>
          <p:cNvPr id="3" name="Notes Placeholder 2"/>
          <p:cNvSpPr>
            <a:spLocks noGrp="1"/>
          </p:cNvSpPr>
          <p:nvPr>
            <p:ph type="body" idx="1"/>
          </p:nvPr>
        </p:nvSpPr>
        <p:spPr/>
        <p:txBody>
          <a:bodyPr/>
          <a:lstStyle/>
          <a:p>
            <a:r>
              <a:rPr lang="en-US" dirty="0"/>
              <a:t>We removed the offending JavaScript </a:t>
            </a:r>
          </a:p>
          <a:p>
            <a:endParaRPr lang="en-US" dirty="0"/>
          </a:p>
        </p:txBody>
      </p:sp>
      <p:sp>
        <p:nvSpPr>
          <p:cNvPr id="4" name="Slide Number Placeholder 3"/>
          <p:cNvSpPr>
            <a:spLocks noGrp="1"/>
          </p:cNvSpPr>
          <p:nvPr>
            <p:ph type="sldNum" sz="quarter" idx="10"/>
          </p:nvPr>
        </p:nvSpPr>
        <p:spPr/>
        <p:txBody>
          <a:bodyPr/>
          <a:lstStyle/>
          <a:p>
            <a:fld id="{61B09D36-4843-463D-9FBB-76A8F7AD87D2}" type="slidenum">
              <a:rPr lang="en-US" smtClean="0"/>
              <a:pPr/>
              <a:t>13</a:t>
            </a:fld>
            <a:endParaRPr lang="en-US"/>
          </a:p>
        </p:txBody>
      </p:sp>
    </p:spTree>
    <p:extLst>
      <p:ext uri="{BB962C8B-B14F-4D97-AF65-F5344CB8AC3E}">
        <p14:creationId xmlns:p14="http://schemas.microsoft.com/office/powerpoint/2010/main" val="934072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690563"/>
            <a:ext cx="4600575" cy="2587625"/>
          </a:xfrm>
        </p:spPr>
      </p:sp>
      <p:sp>
        <p:nvSpPr>
          <p:cNvPr id="3" name="Notes Placeholder 2"/>
          <p:cNvSpPr>
            <a:spLocks noGrp="1"/>
          </p:cNvSpPr>
          <p:nvPr>
            <p:ph type="body" idx="1"/>
          </p:nvPr>
        </p:nvSpPr>
        <p:spPr/>
        <p:txBody>
          <a:bodyPr/>
          <a:lstStyle/>
          <a:p>
            <a:r>
              <a:rPr lang="en-US" dirty="0"/>
              <a:t>We removed the offending JavaScript </a:t>
            </a:r>
          </a:p>
          <a:p>
            <a:endParaRPr lang="en-US" dirty="0"/>
          </a:p>
        </p:txBody>
      </p:sp>
      <p:sp>
        <p:nvSpPr>
          <p:cNvPr id="4" name="Slide Number Placeholder 3"/>
          <p:cNvSpPr>
            <a:spLocks noGrp="1"/>
          </p:cNvSpPr>
          <p:nvPr>
            <p:ph type="sldNum" sz="quarter" idx="10"/>
          </p:nvPr>
        </p:nvSpPr>
        <p:spPr/>
        <p:txBody>
          <a:bodyPr/>
          <a:lstStyle/>
          <a:p>
            <a:fld id="{61B09D36-4843-463D-9FBB-76A8F7AD87D2}" type="slidenum">
              <a:rPr lang="en-US" smtClean="0"/>
              <a:pPr/>
              <a:t>14</a:t>
            </a:fld>
            <a:endParaRPr lang="en-US"/>
          </a:p>
        </p:txBody>
      </p:sp>
    </p:spTree>
    <p:extLst>
      <p:ext uri="{BB962C8B-B14F-4D97-AF65-F5344CB8AC3E}">
        <p14:creationId xmlns:p14="http://schemas.microsoft.com/office/powerpoint/2010/main" val="2225030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690563"/>
            <a:ext cx="4600575" cy="2587625"/>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100" kern="1200" dirty="0">
                <a:solidFill>
                  <a:schemeClr val="tx1"/>
                </a:solidFill>
                <a:effectLst/>
                <a:latin typeface="+mn-lt"/>
                <a:ea typeface="+mn-ea"/>
                <a:cs typeface="+mn-cs"/>
              </a:rPr>
              <a:t>There were two forms that represented surveys. For sighted users, they seemed the same, but for screen readers they probably seemed very different. Having radio buttons that read top to bottom instead of left to right may make it easier for a user to understand the form. </a:t>
            </a:r>
            <a:r>
              <a:rPr lang="en-US" sz="1100" b="1" kern="1200" dirty="0">
                <a:solidFill>
                  <a:schemeClr val="tx1"/>
                </a:solidFill>
                <a:effectLst/>
                <a:latin typeface="+mn-lt"/>
                <a:ea typeface="+mn-ea"/>
                <a:cs typeface="+mn-cs"/>
              </a:rPr>
              <a:t>Would it have been useful to put an id on each question and have the radio button reference that? Possibly, but it would have taken forever to read each question!</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1B09D36-4843-463D-9FBB-76A8F7AD87D2}" type="slidenum">
              <a:rPr lang="en-US" smtClean="0"/>
              <a:pPr/>
              <a:t>15</a:t>
            </a:fld>
            <a:endParaRPr lang="en-US"/>
          </a:p>
        </p:txBody>
      </p:sp>
    </p:spTree>
    <p:extLst>
      <p:ext uri="{BB962C8B-B14F-4D97-AF65-F5344CB8AC3E}">
        <p14:creationId xmlns:p14="http://schemas.microsoft.com/office/powerpoint/2010/main" val="3988760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7050"/>
            <a:ext cx="4679950" cy="26336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316562-8D5B-4FA8-A1F8-64F74D39FB21}" type="slidenum">
              <a:rPr lang="en-US" smtClean="0">
                <a:solidFill>
                  <a:prstClr val="black"/>
                </a:solidFill>
                <a:latin typeface="Calibri"/>
              </a:rPr>
              <a:pPr/>
              <a:t>16</a:t>
            </a:fld>
            <a:endParaRPr lang="en-US" dirty="0">
              <a:solidFill>
                <a:prstClr val="black"/>
              </a:solidFill>
              <a:latin typeface="Calibri"/>
            </a:endParaRPr>
          </a:p>
        </p:txBody>
      </p:sp>
    </p:spTree>
    <p:extLst>
      <p:ext uri="{BB962C8B-B14F-4D97-AF65-F5344CB8AC3E}">
        <p14:creationId xmlns:p14="http://schemas.microsoft.com/office/powerpoint/2010/main" val="1075671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7050"/>
            <a:ext cx="4679950" cy="2633663"/>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100" kern="1200" dirty="0">
                <a:solidFill>
                  <a:schemeClr val="tx1"/>
                </a:solidFill>
                <a:effectLst/>
                <a:latin typeface="+mn-lt"/>
                <a:ea typeface="+mn-ea"/>
                <a:cs typeface="+mn-cs"/>
              </a:rPr>
              <a:t>Many field used placeholder text instead of labels.  We added labels wherever possible.  In cases where the client pushed back, we added &lt;aria-label&gt; elements to ensure all users could understand the form.</a:t>
            </a:r>
            <a:endParaRPr lang="en-US" dirty="0"/>
          </a:p>
          <a:p>
            <a:r>
              <a:rPr lang="en-US" sz="1100" kern="1200" dirty="0">
                <a:solidFill>
                  <a:schemeClr val="tx1"/>
                </a:solidFill>
                <a:effectLst/>
                <a:latin typeface="+mn-lt"/>
                <a:ea typeface="+mn-ea"/>
                <a:cs typeface="+mn-cs"/>
              </a:rPr>
              <a:t>Some fields featured descriptive text that would assist a user in filling out a field. In most cases, that text appeared underneath the field.  We took those instructions, put them above the field, and programmatically attached each of those messages to the relevant form element so a screen reader user could hear those instructions. This way, screen reader users would be given the hint before they reached the field. We did this using aria-</a:t>
            </a:r>
            <a:r>
              <a:rPr lang="en-US" sz="1100" kern="1200" dirty="0" err="1">
                <a:solidFill>
                  <a:schemeClr val="tx1"/>
                </a:solidFill>
                <a:effectLst/>
                <a:latin typeface="+mn-lt"/>
                <a:ea typeface="+mn-ea"/>
                <a:cs typeface="+mn-cs"/>
              </a:rPr>
              <a:t>describedby</a:t>
            </a:r>
            <a:r>
              <a:rPr lang="en-US" sz="11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6E316562-8D5B-4FA8-A1F8-64F74D39FB21}" type="slidenum">
              <a:rPr lang="en-US" smtClean="0">
                <a:solidFill>
                  <a:prstClr val="black"/>
                </a:solidFill>
                <a:latin typeface="Calibri"/>
              </a:rPr>
              <a:pPr/>
              <a:t>17</a:t>
            </a:fld>
            <a:endParaRPr lang="en-US" dirty="0">
              <a:solidFill>
                <a:prstClr val="black"/>
              </a:solidFill>
              <a:latin typeface="Calibri"/>
            </a:endParaRPr>
          </a:p>
        </p:txBody>
      </p:sp>
    </p:spTree>
    <p:extLst>
      <p:ext uri="{BB962C8B-B14F-4D97-AF65-F5344CB8AC3E}">
        <p14:creationId xmlns:p14="http://schemas.microsoft.com/office/powerpoint/2010/main" val="1702484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7050"/>
            <a:ext cx="4679950" cy="2633663"/>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100" kern="1200" dirty="0">
                <a:solidFill>
                  <a:schemeClr val="tx1"/>
                </a:solidFill>
                <a:effectLst/>
                <a:latin typeface="+mn-lt"/>
                <a:ea typeface="+mn-ea"/>
                <a:cs typeface="+mn-cs"/>
              </a:rPr>
              <a:t>Many field used placeholder text instead of labels.  We added labels wherever possible.  In cases where the client pushed back, we added &lt;aria-label&gt; elements to ensure all users could understand the form.</a:t>
            </a:r>
            <a:endParaRPr lang="en-US" dirty="0"/>
          </a:p>
          <a:p>
            <a:r>
              <a:rPr lang="en-US" sz="1100" kern="1200" dirty="0">
                <a:solidFill>
                  <a:schemeClr val="tx1"/>
                </a:solidFill>
                <a:effectLst/>
                <a:latin typeface="+mn-lt"/>
                <a:ea typeface="+mn-ea"/>
                <a:cs typeface="+mn-cs"/>
              </a:rPr>
              <a:t>Some fields featured descriptive text that would assist a user in filling out a field. In most cases, that text appeared underneath the field.  We took those instructions, put them above the field, and programmatically attached each of those messages to the relevant form element so a screen reader user could hear those instructions. This way, screen reader users would be given the hint before they reached the field. We did this using aria-</a:t>
            </a:r>
            <a:r>
              <a:rPr lang="en-US" sz="1100" kern="1200" dirty="0" err="1">
                <a:solidFill>
                  <a:schemeClr val="tx1"/>
                </a:solidFill>
                <a:effectLst/>
                <a:latin typeface="+mn-lt"/>
                <a:ea typeface="+mn-ea"/>
                <a:cs typeface="+mn-cs"/>
              </a:rPr>
              <a:t>describedby</a:t>
            </a:r>
            <a:r>
              <a:rPr lang="en-US" sz="11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6E316562-8D5B-4FA8-A1F8-64F74D39FB21}" type="slidenum">
              <a:rPr lang="en-US" smtClean="0">
                <a:solidFill>
                  <a:prstClr val="black"/>
                </a:solidFill>
                <a:latin typeface="Calibri"/>
              </a:rPr>
              <a:pPr/>
              <a:t>18</a:t>
            </a:fld>
            <a:endParaRPr lang="en-US" dirty="0">
              <a:solidFill>
                <a:prstClr val="black"/>
              </a:solidFill>
              <a:latin typeface="Calibri"/>
            </a:endParaRPr>
          </a:p>
        </p:txBody>
      </p:sp>
    </p:spTree>
    <p:extLst>
      <p:ext uri="{BB962C8B-B14F-4D97-AF65-F5344CB8AC3E}">
        <p14:creationId xmlns:p14="http://schemas.microsoft.com/office/powerpoint/2010/main" val="1161837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7050"/>
            <a:ext cx="4679950" cy="2633663"/>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100" kern="1200" dirty="0">
                <a:solidFill>
                  <a:schemeClr val="tx1"/>
                </a:solidFill>
                <a:effectLst/>
                <a:latin typeface="+mn-lt"/>
                <a:ea typeface="+mn-ea"/>
                <a:cs typeface="+mn-cs"/>
              </a:rPr>
              <a:t>Many field used placeholder text instead of labels.  We added labels wherever possible.  In cases where the client pushed back, we added &lt;aria-label&gt; elements to ensure all users could understand the form.</a:t>
            </a:r>
            <a:endParaRPr lang="en-US" dirty="0"/>
          </a:p>
          <a:p>
            <a:r>
              <a:rPr lang="en-US" sz="1100" kern="1200" dirty="0">
                <a:solidFill>
                  <a:schemeClr val="tx1"/>
                </a:solidFill>
                <a:effectLst/>
                <a:latin typeface="+mn-lt"/>
                <a:ea typeface="+mn-ea"/>
                <a:cs typeface="+mn-cs"/>
              </a:rPr>
              <a:t>Some fields featured descriptive text that would assist a user in filling out a field. In most cases, that text appeared underneath the field.  We took those instructions, put them above the field, and programmatically attached each of those messages to the relevant form element so a screen reader user could hear those instructions. This way, screen reader users would be given the hint before they reached the field. We did this using aria-</a:t>
            </a:r>
            <a:r>
              <a:rPr lang="en-US" sz="1100" kern="1200" dirty="0" err="1">
                <a:solidFill>
                  <a:schemeClr val="tx1"/>
                </a:solidFill>
                <a:effectLst/>
                <a:latin typeface="+mn-lt"/>
                <a:ea typeface="+mn-ea"/>
                <a:cs typeface="+mn-cs"/>
              </a:rPr>
              <a:t>describedby</a:t>
            </a:r>
            <a:r>
              <a:rPr lang="en-US" sz="11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6E316562-8D5B-4FA8-A1F8-64F74D39FB21}" type="slidenum">
              <a:rPr lang="en-US" smtClean="0">
                <a:solidFill>
                  <a:prstClr val="black"/>
                </a:solidFill>
                <a:latin typeface="Calibri"/>
              </a:rPr>
              <a:pPr/>
              <a:t>19</a:t>
            </a:fld>
            <a:endParaRPr lang="en-US" dirty="0">
              <a:solidFill>
                <a:prstClr val="black"/>
              </a:solidFill>
              <a:latin typeface="Calibri"/>
            </a:endParaRPr>
          </a:p>
        </p:txBody>
      </p:sp>
    </p:spTree>
    <p:extLst>
      <p:ext uri="{BB962C8B-B14F-4D97-AF65-F5344CB8AC3E}">
        <p14:creationId xmlns:p14="http://schemas.microsoft.com/office/powerpoint/2010/main" val="1524049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7050"/>
            <a:ext cx="4679950" cy="2633663"/>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100" kern="1200" dirty="0">
                <a:solidFill>
                  <a:schemeClr val="tx1"/>
                </a:solidFill>
                <a:effectLst/>
                <a:latin typeface="+mn-lt"/>
                <a:ea typeface="+mn-ea"/>
                <a:cs typeface="+mn-cs"/>
              </a:rPr>
              <a:t>Many field used placeholder text instead of labels.  We added labels wherever possible.  In cases where the client pushed back, we added &lt;aria-label&gt; elements to ensure all users could understand the form.</a:t>
            </a:r>
            <a:endParaRPr lang="en-US" dirty="0"/>
          </a:p>
          <a:p>
            <a:r>
              <a:rPr lang="en-US" sz="1100" kern="1200" dirty="0">
                <a:solidFill>
                  <a:schemeClr val="tx1"/>
                </a:solidFill>
                <a:effectLst/>
                <a:latin typeface="+mn-lt"/>
                <a:ea typeface="+mn-ea"/>
                <a:cs typeface="+mn-cs"/>
              </a:rPr>
              <a:t>Some fields featured descriptive text that would assist a user in filling out a field. In most cases, that text appeared underneath the field.  We took those instructions, put them above the field, and programmatically attached each of those messages to the relevant form element so a screen reader user could hear those instructions. This way, screen reader users would be given the hint before they reached the field. We did this using aria-</a:t>
            </a:r>
            <a:r>
              <a:rPr lang="en-US" sz="1100" kern="1200" dirty="0" err="1">
                <a:solidFill>
                  <a:schemeClr val="tx1"/>
                </a:solidFill>
                <a:effectLst/>
                <a:latin typeface="+mn-lt"/>
                <a:ea typeface="+mn-ea"/>
                <a:cs typeface="+mn-cs"/>
              </a:rPr>
              <a:t>describedby</a:t>
            </a:r>
            <a:r>
              <a:rPr lang="en-US" sz="11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6E316562-8D5B-4FA8-A1F8-64F74D39FB21}" type="slidenum">
              <a:rPr lang="en-US" smtClean="0">
                <a:solidFill>
                  <a:prstClr val="black"/>
                </a:solidFill>
                <a:latin typeface="Calibri"/>
              </a:rPr>
              <a:pPr/>
              <a:t>22</a:t>
            </a:fld>
            <a:endParaRPr lang="en-US" dirty="0">
              <a:solidFill>
                <a:prstClr val="black"/>
              </a:solidFill>
              <a:latin typeface="Calibri"/>
            </a:endParaRPr>
          </a:p>
        </p:txBody>
      </p:sp>
    </p:spTree>
    <p:extLst>
      <p:ext uri="{BB962C8B-B14F-4D97-AF65-F5344CB8AC3E}">
        <p14:creationId xmlns:p14="http://schemas.microsoft.com/office/powerpoint/2010/main" val="3874557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690563"/>
            <a:ext cx="4600575" cy="2587625"/>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a:t>Explain our individual roles so everyone is clear</a:t>
            </a:r>
          </a:p>
          <a:p>
            <a:endParaRPr lang="en-US" dirty="0"/>
          </a:p>
        </p:txBody>
      </p:sp>
      <p:sp>
        <p:nvSpPr>
          <p:cNvPr id="4" name="Slide Number Placeholder 3"/>
          <p:cNvSpPr>
            <a:spLocks noGrp="1"/>
          </p:cNvSpPr>
          <p:nvPr>
            <p:ph type="sldNum" sz="quarter" idx="10"/>
          </p:nvPr>
        </p:nvSpPr>
        <p:spPr/>
        <p:txBody>
          <a:bodyPr/>
          <a:lstStyle/>
          <a:p>
            <a:fld id="{61B09D36-4843-463D-9FBB-76A8F7AD87D2}" type="slidenum">
              <a:rPr lang="en-US" smtClean="0"/>
              <a:pPr/>
              <a:t>2</a:t>
            </a:fld>
            <a:endParaRPr lang="en-US"/>
          </a:p>
        </p:txBody>
      </p:sp>
    </p:spTree>
    <p:extLst>
      <p:ext uri="{BB962C8B-B14F-4D97-AF65-F5344CB8AC3E}">
        <p14:creationId xmlns:p14="http://schemas.microsoft.com/office/powerpoint/2010/main" val="315651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7050"/>
            <a:ext cx="4679950" cy="2633663"/>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100" kern="1200" dirty="0">
                <a:solidFill>
                  <a:schemeClr val="tx1"/>
                </a:solidFill>
                <a:effectLst/>
                <a:latin typeface="+mn-lt"/>
                <a:ea typeface="+mn-ea"/>
                <a:cs typeface="+mn-cs"/>
              </a:rPr>
              <a:t>Many field used placeholder text instead of labels.  We added labels wherever possible.  In cases where the client pushed back, we added &lt;aria-label&gt; elements to ensure all users could understand the form.</a:t>
            </a:r>
            <a:endParaRPr lang="en-US" dirty="0"/>
          </a:p>
          <a:p>
            <a:r>
              <a:rPr lang="en-US" sz="1100" kern="1200" dirty="0">
                <a:solidFill>
                  <a:schemeClr val="tx1"/>
                </a:solidFill>
                <a:effectLst/>
                <a:latin typeface="+mn-lt"/>
                <a:ea typeface="+mn-ea"/>
                <a:cs typeface="+mn-cs"/>
              </a:rPr>
              <a:t>Some fields featured descriptive text that would assist a user in filling out a field. In most cases, that text appeared underneath the field.  We took those instructions, put them above the field, and programmatically attached each of those messages to the relevant form element so a screen reader user could hear those instructions. This way, screen reader users would be given the hint before they reached the field. We did this using aria-</a:t>
            </a:r>
            <a:r>
              <a:rPr lang="en-US" sz="1100" kern="1200" dirty="0" err="1">
                <a:solidFill>
                  <a:schemeClr val="tx1"/>
                </a:solidFill>
                <a:effectLst/>
                <a:latin typeface="+mn-lt"/>
                <a:ea typeface="+mn-ea"/>
                <a:cs typeface="+mn-cs"/>
              </a:rPr>
              <a:t>describedby</a:t>
            </a:r>
            <a:r>
              <a:rPr lang="en-US" sz="11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6E316562-8D5B-4FA8-A1F8-64F74D39FB21}" type="slidenum">
              <a:rPr lang="en-US" smtClean="0">
                <a:solidFill>
                  <a:prstClr val="black"/>
                </a:solidFill>
                <a:latin typeface="Calibri"/>
              </a:rPr>
              <a:pPr/>
              <a:t>23</a:t>
            </a:fld>
            <a:endParaRPr lang="en-US" dirty="0">
              <a:solidFill>
                <a:prstClr val="black"/>
              </a:solidFill>
              <a:latin typeface="Calibri"/>
            </a:endParaRPr>
          </a:p>
        </p:txBody>
      </p:sp>
    </p:spTree>
    <p:extLst>
      <p:ext uri="{BB962C8B-B14F-4D97-AF65-F5344CB8AC3E}">
        <p14:creationId xmlns:p14="http://schemas.microsoft.com/office/powerpoint/2010/main" val="34932016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690563"/>
            <a:ext cx="4600575" cy="2587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B09D36-4843-463D-9FBB-76A8F7AD87D2}" type="slidenum">
              <a:rPr lang="en-US" smtClean="0"/>
              <a:pPr/>
              <a:t>25</a:t>
            </a:fld>
            <a:endParaRPr lang="en-US"/>
          </a:p>
        </p:txBody>
      </p:sp>
    </p:spTree>
    <p:extLst>
      <p:ext uri="{BB962C8B-B14F-4D97-AF65-F5344CB8AC3E}">
        <p14:creationId xmlns:p14="http://schemas.microsoft.com/office/powerpoint/2010/main" val="36900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690563"/>
            <a:ext cx="4600575" cy="2587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B09D36-4843-463D-9FBB-76A8F7AD87D2}" type="slidenum">
              <a:rPr lang="en-US" smtClean="0"/>
              <a:pPr/>
              <a:t>27</a:t>
            </a:fld>
            <a:endParaRPr lang="en-US"/>
          </a:p>
        </p:txBody>
      </p:sp>
    </p:spTree>
    <p:extLst>
      <p:ext uri="{BB962C8B-B14F-4D97-AF65-F5344CB8AC3E}">
        <p14:creationId xmlns:p14="http://schemas.microsoft.com/office/powerpoint/2010/main" val="3206612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690563"/>
            <a:ext cx="4600575" cy="2587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B09D36-4843-463D-9FBB-76A8F7AD87D2}" type="slidenum">
              <a:rPr lang="en-US" smtClean="0"/>
              <a:pPr/>
              <a:t>28</a:t>
            </a:fld>
            <a:endParaRPr lang="en-US"/>
          </a:p>
        </p:txBody>
      </p:sp>
    </p:spTree>
    <p:extLst>
      <p:ext uri="{BB962C8B-B14F-4D97-AF65-F5344CB8AC3E}">
        <p14:creationId xmlns:p14="http://schemas.microsoft.com/office/powerpoint/2010/main" val="24632247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690563"/>
            <a:ext cx="4600575" cy="2587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B09D36-4843-463D-9FBB-76A8F7AD87D2}" type="slidenum">
              <a:rPr lang="en-US" smtClean="0"/>
              <a:pPr/>
              <a:t>29</a:t>
            </a:fld>
            <a:endParaRPr lang="en-US"/>
          </a:p>
        </p:txBody>
      </p:sp>
    </p:spTree>
    <p:extLst>
      <p:ext uri="{BB962C8B-B14F-4D97-AF65-F5344CB8AC3E}">
        <p14:creationId xmlns:p14="http://schemas.microsoft.com/office/powerpoint/2010/main" val="13354463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690563"/>
            <a:ext cx="4600575" cy="2587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B09D36-4843-463D-9FBB-76A8F7AD87D2}" type="slidenum">
              <a:rPr lang="en-US" smtClean="0"/>
              <a:pPr/>
              <a:t>30</a:t>
            </a:fld>
            <a:endParaRPr lang="en-US"/>
          </a:p>
        </p:txBody>
      </p:sp>
    </p:spTree>
    <p:extLst>
      <p:ext uri="{BB962C8B-B14F-4D97-AF65-F5344CB8AC3E}">
        <p14:creationId xmlns:p14="http://schemas.microsoft.com/office/powerpoint/2010/main" val="7169437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690563"/>
            <a:ext cx="4600575" cy="2587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B09D36-4843-463D-9FBB-76A8F7AD87D2}" type="slidenum">
              <a:rPr lang="en-US" smtClean="0"/>
              <a:pPr/>
              <a:t>31</a:t>
            </a:fld>
            <a:endParaRPr lang="en-US"/>
          </a:p>
        </p:txBody>
      </p:sp>
    </p:spTree>
    <p:extLst>
      <p:ext uri="{BB962C8B-B14F-4D97-AF65-F5344CB8AC3E}">
        <p14:creationId xmlns:p14="http://schemas.microsoft.com/office/powerpoint/2010/main" val="10994429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690563"/>
            <a:ext cx="4600575" cy="2587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B09D36-4843-463D-9FBB-76A8F7AD87D2}" type="slidenum">
              <a:rPr lang="en-US" smtClean="0"/>
              <a:pPr/>
              <a:t>32</a:t>
            </a:fld>
            <a:endParaRPr lang="en-US"/>
          </a:p>
        </p:txBody>
      </p:sp>
    </p:spTree>
    <p:extLst>
      <p:ext uri="{BB962C8B-B14F-4D97-AF65-F5344CB8AC3E}">
        <p14:creationId xmlns:p14="http://schemas.microsoft.com/office/powerpoint/2010/main" val="2520257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690563"/>
            <a:ext cx="4600575" cy="25876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B09D36-4843-463D-9FBB-76A8F7AD87D2}" type="slidenum">
              <a:rPr lang="en-US" smtClean="0"/>
              <a:pPr/>
              <a:t>3</a:t>
            </a:fld>
            <a:endParaRPr lang="en-US"/>
          </a:p>
        </p:txBody>
      </p:sp>
    </p:spTree>
    <p:extLst>
      <p:ext uri="{BB962C8B-B14F-4D97-AF65-F5344CB8AC3E}">
        <p14:creationId xmlns:p14="http://schemas.microsoft.com/office/powerpoint/2010/main" val="1930810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690563"/>
            <a:ext cx="4600575" cy="2587625"/>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a:t>Every agency has a process, most of them will bolt on a11y at the end. We bake it in from the beginning.</a:t>
            </a:r>
          </a:p>
          <a:p>
            <a:endParaRPr lang="en-US" dirty="0"/>
          </a:p>
        </p:txBody>
      </p:sp>
      <p:sp>
        <p:nvSpPr>
          <p:cNvPr id="4" name="Slide Number Placeholder 3"/>
          <p:cNvSpPr>
            <a:spLocks noGrp="1"/>
          </p:cNvSpPr>
          <p:nvPr>
            <p:ph type="sldNum" sz="quarter" idx="10"/>
          </p:nvPr>
        </p:nvSpPr>
        <p:spPr/>
        <p:txBody>
          <a:bodyPr/>
          <a:lstStyle/>
          <a:p>
            <a:fld id="{61B09D36-4843-463D-9FBB-76A8F7AD87D2}" type="slidenum">
              <a:rPr lang="en-US" smtClean="0"/>
              <a:pPr/>
              <a:t>4</a:t>
            </a:fld>
            <a:endParaRPr lang="en-US"/>
          </a:p>
        </p:txBody>
      </p:sp>
    </p:spTree>
    <p:extLst>
      <p:ext uri="{BB962C8B-B14F-4D97-AF65-F5344CB8AC3E}">
        <p14:creationId xmlns:p14="http://schemas.microsoft.com/office/powerpoint/2010/main" val="3031689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690563"/>
            <a:ext cx="4600575" cy="25876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B09D36-4843-463D-9FBB-76A8F7AD87D2}" type="slidenum">
              <a:rPr lang="en-US" smtClean="0"/>
              <a:pPr/>
              <a:t>5</a:t>
            </a:fld>
            <a:endParaRPr lang="en-US"/>
          </a:p>
        </p:txBody>
      </p:sp>
    </p:spTree>
    <p:extLst>
      <p:ext uri="{BB962C8B-B14F-4D97-AF65-F5344CB8AC3E}">
        <p14:creationId xmlns:p14="http://schemas.microsoft.com/office/powerpoint/2010/main" val="271707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690563"/>
            <a:ext cx="4600575" cy="25876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B09D36-4843-463D-9FBB-76A8F7AD87D2}" type="slidenum">
              <a:rPr lang="en-US" smtClean="0"/>
              <a:pPr/>
              <a:t>6</a:t>
            </a:fld>
            <a:endParaRPr lang="en-US"/>
          </a:p>
        </p:txBody>
      </p:sp>
    </p:spTree>
    <p:extLst>
      <p:ext uri="{BB962C8B-B14F-4D97-AF65-F5344CB8AC3E}">
        <p14:creationId xmlns:p14="http://schemas.microsoft.com/office/powerpoint/2010/main" val="191298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690563"/>
            <a:ext cx="4600575" cy="2587625"/>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a:t>Deliver code to client and they implemented our changes into their CMS</a:t>
            </a:r>
          </a:p>
          <a:p>
            <a:endParaRPr lang="en-US" dirty="0"/>
          </a:p>
        </p:txBody>
      </p:sp>
      <p:sp>
        <p:nvSpPr>
          <p:cNvPr id="4" name="Slide Number Placeholder 3"/>
          <p:cNvSpPr>
            <a:spLocks noGrp="1"/>
          </p:cNvSpPr>
          <p:nvPr>
            <p:ph type="sldNum" sz="quarter" idx="10"/>
          </p:nvPr>
        </p:nvSpPr>
        <p:spPr/>
        <p:txBody>
          <a:bodyPr/>
          <a:lstStyle/>
          <a:p>
            <a:fld id="{61B09D36-4843-463D-9FBB-76A8F7AD87D2}" type="slidenum">
              <a:rPr lang="en-US" smtClean="0"/>
              <a:pPr/>
              <a:t>7</a:t>
            </a:fld>
            <a:endParaRPr lang="en-US"/>
          </a:p>
        </p:txBody>
      </p:sp>
    </p:spTree>
    <p:extLst>
      <p:ext uri="{BB962C8B-B14F-4D97-AF65-F5344CB8AC3E}">
        <p14:creationId xmlns:p14="http://schemas.microsoft.com/office/powerpoint/2010/main" val="2760599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690563"/>
            <a:ext cx="4600575" cy="2587625"/>
          </a:xfrm>
        </p:spPr>
      </p:sp>
      <p:sp>
        <p:nvSpPr>
          <p:cNvPr id="3" name="Notes Placeholder 2"/>
          <p:cNvSpPr>
            <a:spLocks noGrp="1"/>
          </p:cNvSpPr>
          <p:nvPr>
            <p:ph type="body" idx="1"/>
          </p:nvPr>
        </p:nvSpPr>
        <p:spPr/>
        <p:txBody>
          <a:bodyPr/>
          <a:lstStyle/>
          <a:p>
            <a:r>
              <a:rPr lang="en-US" dirty="0"/>
              <a:t>The challenge</a:t>
            </a:r>
          </a:p>
          <a:p>
            <a:pPr lvl="1"/>
            <a:r>
              <a:rPr lang="en-US" dirty="0"/>
              <a:t>After</a:t>
            </a:r>
            <a:r>
              <a:rPr lang="en-US" baseline="0" dirty="0"/>
              <a:t> researching the structure of the sites and environments, determined that rehabilitation on a component-by-component basis would be the most efficient.</a:t>
            </a:r>
            <a:endParaRPr lang="en-US" dirty="0"/>
          </a:p>
          <a:p>
            <a:pPr lvl="1"/>
            <a:r>
              <a:rPr lang="en-US" dirty="0"/>
              <a:t>Do all this with</a:t>
            </a:r>
            <a:r>
              <a:rPr lang="en-US" baseline="0" dirty="0"/>
              <a:t> minimal changes to the look and feel of the existing site!</a:t>
            </a:r>
          </a:p>
          <a:p>
            <a:pPr lvl="1"/>
            <a:r>
              <a:rPr lang="en-US" baseline="0" dirty="0"/>
              <a:t>In this talk, we are going to discuss the biggest a11y problems we ran into along with the solutions we came up with. </a:t>
            </a:r>
          </a:p>
          <a:p>
            <a:pPr lvl="1"/>
            <a:r>
              <a:rPr lang="en-US" baseline="0" dirty="0"/>
              <a:t>The client’s process is to send the sites to a third party for evaluation and rating on a scale of 1-10, where 8 is the goal.</a:t>
            </a:r>
            <a:endParaRPr lang="en-US" dirty="0"/>
          </a:p>
          <a:p>
            <a:endParaRPr lang="en-US" dirty="0"/>
          </a:p>
        </p:txBody>
      </p:sp>
      <p:sp>
        <p:nvSpPr>
          <p:cNvPr id="4" name="Slide Number Placeholder 3"/>
          <p:cNvSpPr>
            <a:spLocks noGrp="1"/>
          </p:cNvSpPr>
          <p:nvPr>
            <p:ph type="sldNum" sz="quarter" idx="10"/>
          </p:nvPr>
        </p:nvSpPr>
        <p:spPr/>
        <p:txBody>
          <a:bodyPr/>
          <a:lstStyle/>
          <a:p>
            <a:fld id="{61B09D36-4843-463D-9FBB-76A8F7AD87D2}" type="slidenum">
              <a:rPr lang="en-US" smtClean="0"/>
              <a:pPr/>
              <a:t>8</a:t>
            </a:fld>
            <a:endParaRPr lang="en-US"/>
          </a:p>
        </p:txBody>
      </p:sp>
    </p:spTree>
    <p:extLst>
      <p:ext uri="{BB962C8B-B14F-4D97-AF65-F5344CB8AC3E}">
        <p14:creationId xmlns:p14="http://schemas.microsoft.com/office/powerpoint/2010/main" val="2182805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690563"/>
            <a:ext cx="4600575" cy="25876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B09D36-4843-463D-9FBB-76A8F7AD87D2}" type="slidenum">
              <a:rPr lang="en-US" smtClean="0"/>
              <a:pPr/>
              <a:t>9</a:t>
            </a:fld>
            <a:endParaRPr lang="en-US"/>
          </a:p>
        </p:txBody>
      </p:sp>
    </p:spTree>
    <p:extLst>
      <p:ext uri="{BB962C8B-B14F-4D97-AF65-F5344CB8AC3E}">
        <p14:creationId xmlns:p14="http://schemas.microsoft.com/office/powerpoint/2010/main" val="2272436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1.jpg"/><Relationship Id="rId4" Type="http://schemas.openxmlformats.org/officeDocument/2006/relationships/image" Target="../media/image10.jp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age with Full Bleed Image + White Text">
    <p:bg bwMode="auto">
      <p:bgPr>
        <a:solidFill>
          <a:schemeClr val="tx1"/>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gray">
          <a:xfrm>
            <a:off x="548640" y="548640"/>
            <a:ext cx="6400800" cy="4837514"/>
          </a:xfrm>
          <a:prstGeom prst="rect">
            <a:avLst/>
          </a:prstGeom>
        </p:spPr>
        <p:txBody>
          <a:bodyPr lIns="0" tIns="0" rIns="0" bIns="0" anchor="ctr" anchorCtr="0">
            <a:noAutofit/>
          </a:bodyPr>
          <a:lstStyle>
            <a:lvl1pPr algn="l">
              <a:lnSpc>
                <a:spcPts val="6500"/>
              </a:lnSpc>
              <a:defRPr sz="6000" b="1" spc="0">
                <a:solidFill>
                  <a:schemeClr val="bg1"/>
                </a:solidFill>
                <a:latin typeface="+mj-lt"/>
                <a:ea typeface="Arial" charset="0"/>
                <a:cs typeface="Arial" charset="0"/>
              </a:defRPr>
            </a:lvl1pPr>
          </a:lstStyle>
          <a:p>
            <a:r>
              <a:rPr lang="en-US" dirty="0"/>
              <a:t>Click To Edit Master Title Style</a:t>
            </a:r>
          </a:p>
        </p:txBody>
      </p:sp>
      <p:sp>
        <p:nvSpPr>
          <p:cNvPr id="16" name="Text Placeholder 15"/>
          <p:cNvSpPr>
            <a:spLocks noGrp="1"/>
          </p:cNvSpPr>
          <p:nvPr>
            <p:ph type="body" sz="quarter" idx="10"/>
          </p:nvPr>
        </p:nvSpPr>
        <p:spPr bwMode="gray">
          <a:xfrm>
            <a:off x="2698836" y="5943600"/>
            <a:ext cx="4968875" cy="239336"/>
          </a:xfrm>
          <a:prstGeom prst="rect">
            <a:avLst/>
          </a:prstGeom>
        </p:spPr>
        <p:txBody>
          <a:bodyPr lIns="0" tIns="0" rIns="0" bIns="0">
            <a:noAutofit/>
          </a:bodyPr>
          <a:lstStyle>
            <a:lvl1pPr marL="0" indent="0">
              <a:buFontTx/>
              <a:buNone/>
              <a:defRPr sz="1800">
                <a:solidFill>
                  <a:schemeClr val="bg1"/>
                </a:solidFill>
                <a:latin typeface="+mn-lt"/>
                <a:ea typeface="Arial" charset="0"/>
                <a:cs typeface="Arial" charset="0"/>
              </a:defRPr>
            </a:lvl1pPr>
            <a:lvl2pPr>
              <a:defRPr sz="1400">
                <a:latin typeface="Arial" charset="0"/>
                <a:ea typeface="Arial" charset="0"/>
                <a:cs typeface="Arial" charset="0"/>
              </a:defRPr>
            </a:lvl2pPr>
            <a:lvl3pPr>
              <a:defRPr sz="1400">
                <a:latin typeface="Arial" charset="0"/>
                <a:ea typeface="Arial" charset="0"/>
                <a:cs typeface="Arial" charset="0"/>
              </a:defRPr>
            </a:lvl3pPr>
            <a:lvl4pPr>
              <a:defRPr sz="1400">
                <a:latin typeface="Arial" charset="0"/>
                <a:ea typeface="Arial" charset="0"/>
                <a:cs typeface="Arial" charset="0"/>
              </a:defRPr>
            </a:lvl4pPr>
            <a:lvl5pPr>
              <a:defRPr sz="1400">
                <a:latin typeface="Arial" charset="0"/>
                <a:ea typeface="Arial" charset="0"/>
                <a:cs typeface="Arial" charset="0"/>
              </a:defRPr>
            </a:lvl5pPr>
          </a:lstStyle>
          <a:p>
            <a:pPr lvl="0"/>
            <a:r>
              <a:rPr lang="en-US"/>
              <a:t>Edit Master text styles</a:t>
            </a:r>
          </a:p>
        </p:txBody>
      </p:sp>
      <p:pic>
        <p:nvPicPr>
          <p:cNvPr id="42" name="Picture 4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0" y="5984465"/>
            <a:ext cx="1820570" cy="351650"/>
          </a:xfrm>
          <a:prstGeom prst="rect">
            <a:avLst/>
          </a:prstGeom>
          <a:noFill/>
        </p:spPr>
      </p:pic>
    </p:spTree>
    <p:extLst>
      <p:ext uri="{BB962C8B-B14F-4D97-AF65-F5344CB8AC3E}">
        <p14:creationId xmlns:p14="http://schemas.microsoft.com/office/powerpoint/2010/main" val="2351674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ngle Headline Subhead 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Master Title Style</a:t>
            </a: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0" y="6469624"/>
            <a:ext cx="643802" cy="124353"/>
          </a:xfrm>
          <a:prstGeom prst="rect">
            <a:avLst/>
          </a:prstGeom>
        </p:spPr>
      </p:pic>
      <p:sp>
        <p:nvSpPr>
          <p:cNvPr id="12" name="Slide Number Placeholder 5"/>
          <p:cNvSpPr>
            <a:spLocks noGrp="1"/>
          </p:cNvSpPr>
          <p:nvPr>
            <p:ph type="sldNum" sz="quarter" idx="4"/>
          </p:nvPr>
        </p:nvSpPr>
        <p:spPr>
          <a:xfrm>
            <a:off x="11012557" y="6465565"/>
            <a:ext cx="627755" cy="107722"/>
          </a:xfrm>
          <a:prstGeom prst="rect">
            <a:avLst/>
          </a:prstGeom>
        </p:spPr>
        <p:txBody>
          <a:bodyPr vert="horz" lIns="0" tIns="0" rIns="0" bIns="0" rtlCol="0" anchor="ctr"/>
          <a:lstStyle>
            <a:lvl1pPr algn="r">
              <a:defRPr sz="700">
                <a:solidFill>
                  <a:schemeClr val="tx1"/>
                </a:solidFill>
              </a:defRPr>
            </a:lvl1pPr>
          </a:lstStyle>
          <a:p>
            <a:fld id="{3557A5E0-42A1-4219-A27A-56DCAEF617DA}" type="slidenum">
              <a:rPr lang="en-US" smtClean="0"/>
              <a:t>‹#›</a:t>
            </a:fld>
            <a:endParaRPr lang="en-US"/>
          </a:p>
        </p:txBody>
      </p:sp>
      <p:sp>
        <p:nvSpPr>
          <p:cNvPr id="13" name="TextBox 12"/>
          <p:cNvSpPr txBox="1"/>
          <p:nvPr/>
        </p:nvSpPr>
        <p:spPr>
          <a:xfrm>
            <a:off x="1293448" y="6461506"/>
            <a:ext cx="2735139" cy="107722"/>
          </a:xfrm>
          <a:prstGeom prst="rect">
            <a:avLst/>
          </a:prstGeom>
          <a:noFill/>
        </p:spPr>
        <p:txBody>
          <a:bodyPr wrap="square" lIns="0" tIns="0" rIns="0" bIns="0" rtlCol="0">
            <a:spAutoFit/>
          </a:bodyPr>
          <a:lstStyle/>
          <a:p>
            <a:r>
              <a:rPr lang="en-US" sz="700" dirty="0">
                <a:solidFill>
                  <a:schemeClr val="tx1"/>
                </a:solidFill>
              </a:rPr>
              <a:t>© 2018 Primacy | Proprietary</a:t>
            </a:r>
            <a:r>
              <a:rPr lang="en-US" sz="700" baseline="0" dirty="0">
                <a:solidFill>
                  <a:schemeClr val="tx1"/>
                </a:solidFill>
              </a:rPr>
              <a:t> &amp; Confidential</a:t>
            </a:r>
            <a:endParaRPr lang="en-US" sz="700" dirty="0">
              <a:solidFill>
                <a:schemeClr val="tx1"/>
              </a:solidFill>
            </a:endParaRPr>
          </a:p>
        </p:txBody>
      </p:sp>
      <p:sp>
        <p:nvSpPr>
          <p:cNvPr id="4" name="Content Placeholder 3"/>
          <p:cNvSpPr>
            <a:spLocks noGrp="1"/>
          </p:cNvSpPr>
          <p:nvPr>
            <p:ph sz="quarter" idx="14"/>
          </p:nvPr>
        </p:nvSpPr>
        <p:spPr>
          <a:xfrm>
            <a:off x="548640" y="2148840"/>
            <a:ext cx="5449824" cy="40233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15"/>
          </p:nvPr>
        </p:nvSpPr>
        <p:spPr>
          <a:xfrm>
            <a:off x="6189091" y="2148840"/>
            <a:ext cx="5449824" cy="40233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6" hasCustomPrompt="1"/>
          </p:nvPr>
        </p:nvSpPr>
        <p:spPr>
          <a:xfrm>
            <a:off x="549275" y="1600200"/>
            <a:ext cx="5449888" cy="369332"/>
          </a:xfrm>
        </p:spPr>
        <p:txBody>
          <a:bodyPr>
            <a:spAutoFit/>
          </a:bodyPr>
          <a:lstStyle>
            <a:lvl1pPr>
              <a:defRPr sz="2400" b="1"/>
            </a:lvl1pPr>
          </a:lstStyle>
          <a:p>
            <a:pPr lvl="0"/>
            <a:r>
              <a:rPr lang="en-US" dirty="0"/>
              <a:t>Click To Edit Subhead Headline</a:t>
            </a:r>
          </a:p>
        </p:txBody>
      </p:sp>
      <p:sp>
        <p:nvSpPr>
          <p:cNvPr id="8" name="Text Placeholder 7"/>
          <p:cNvSpPr>
            <a:spLocks noGrp="1"/>
          </p:cNvSpPr>
          <p:nvPr>
            <p:ph type="body" sz="quarter" idx="17" hasCustomPrompt="1"/>
          </p:nvPr>
        </p:nvSpPr>
        <p:spPr>
          <a:xfrm>
            <a:off x="6189663" y="1600200"/>
            <a:ext cx="5449824" cy="369332"/>
          </a:xfrm>
        </p:spPr>
        <p:txBody>
          <a:bodyPr>
            <a:spAutoFit/>
          </a:bodyPr>
          <a:lstStyle>
            <a:lvl1pPr>
              <a:defRPr sz="2400" b="1"/>
            </a:lvl1pPr>
          </a:lstStyle>
          <a:p>
            <a:pPr lvl="0"/>
            <a:r>
              <a:rPr lang="en-US" dirty="0"/>
              <a:t>Click To Edit Subhead Headline</a:t>
            </a:r>
          </a:p>
        </p:txBody>
      </p:sp>
    </p:spTree>
    <p:extLst>
      <p:ext uri="{BB962C8B-B14F-4D97-AF65-F5344CB8AC3E}">
        <p14:creationId xmlns:p14="http://schemas.microsoft.com/office/powerpoint/2010/main" val="63290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ngle Headline Long Subhead 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Master Title Style</a:t>
            </a: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0" y="6469624"/>
            <a:ext cx="643802" cy="124353"/>
          </a:xfrm>
          <a:prstGeom prst="rect">
            <a:avLst/>
          </a:prstGeom>
        </p:spPr>
      </p:pic>
      <p:sp>
        <p:nvSpPr>
          <p:cNvPr id="12" name="Slide Number Placeholder 5"/>
          <p:cNvSpPr>
            <a:spLocks noGrp="1"/>
          </p:cNvSpPr>
          <p:nvPr>
            <p:ph type="sldNum" sz="quarter" idx="4"/>
          </p:nvPr>
        </p:nvSpPr>
        <p:spPr>
          <a:xfrm>
            <a:off x="11012557" y="6465565"/>
            <a:ext cx="627755" cy="107722"/>
          </a:xfrm>
          <a:prstGeom prst="rect">
            <a:avLst/>
          </a:prstGeom>
        </p:spPr>
        <p:txBody>
          <a:bodyPr vert="horz" lIns="0" tIns="0" rIns="0" bIns="0" rtlCol="0" anchor="ctr"/>
          <a:lstStyle>
            <a:lvl1pPr algn="r">
              <a:defRPr sz="700">
                <a:solidFill>
                  <a:schemeClr val="tx1"/>
                </a:solidFill>
              </a:defRPr>
            </a:lvl1pPr>
          </a:lstStyle>
          <a:p>
            <a:fld id="{3557A5E0-42A1-4219-A27A-56DCAEF617DA}" type="slidenum">
              <a:rPr lang="en-US" smtClean="0"/>
              <a:t>‹#›</a:t>
            </a:fld>
            <a:endParaRPr lang="en-US"/>
          </a:p>
        </p:txBody>
      </p:sp>
      <p:sp>
        <p:nvSpPr>
          <p:cNvPr id="13" name="TextBox 12"/>
          <p:cNvSpPr txBox="1"/>
          <p:nvPr/>
        </p:nvSpPr>
        <p:spPr>
          <a:xfrm>
            <a:off x="1293448" y="6461506"/>
            <a:ext cx="2735139" cy="107722"/>
          </a:xfrm>
          <a:prstGeom prst="rect">
            <a:avLst/>
          </a:prstGeom>
          <a:noFill/>
        </p:spPr>
        <p:txBody>
          <a:bodyPr wrap="square" lIns="0" tIns="0" rIns="0" bIns="0" rtlCol="0">
            <a:spAutoFit/>
          </a:bodyPr>
          <a:lstStyle/>
          <a:p>
            <a:r>
              <a:rPr lang="en-US" sz="700" dirty="0">
                <a:solidFill>
                  <a:schemeClr val="tx1"/>
                </a:solidFill>
              </a:rPr>
              <a:t>© 2018 Primacy | Proprietary</a:t>
            </a:r>
            <a:r>
              <a:rPr lang="en-US" sz="700" baseline="0" dirty="0">
                <a:solidFill>
                  <a:schemeClr val="tx1"/>
                </a:solidFill>
              </a:rPr>
              <a:t> &amp; Confidential</a:t>
            </a:r>
            <a:endParaRPr lang="en-US" sz="700" dirty="0">
              <a:solidFill>
                <a:schemeClr val="tx1"/>
              </a:solidFill>
            </a:endParaRPr>
          </a:p>
        </p:txBody>
      </p:sp>
      <p:sp>
        <p:nvSpPr>
          <p:cNvPr id="4" name="Content Placeholder 3"/>
          <p:cNvSpPr>
            <a:spLocks noGrp="1"/>
          </p:cNvSpPr>
          <p:nvPr>
            <p:ph sz="quarter" idx="14"/>
          </p:nvPr>
        </p:nvSpPr>
        <p:spPr>
          <a:xfrm>
            <a:off x="548640" y="3063240"/>
            <a:ext cx="5449824" cy="31089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15"/>
          </p:nvPr>
        </p:nvSpPr>
        <p:spPr>
          <a:xfrm>
            <a:off x="6189091" y="3063240"/>
            <a:ext cx="5449824" cy="31089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6" hasCustomPrompt="1"/>
          </p:nvPr>
        </p:nvSpPr>
        <p:spPr>
          <a:xfrm>
            <a:off x="549275" y="1600200"/>
            <a:ext cx="11091672" cy="369332"/>
          </a:xfrm>
        </p:spPr>
        <p:txBody>
          <a:bodyPr>
            <a:spAutoFit/>
          </a:bodyPr>
          <a:lstStyle>
            <a:lvl1pPr>
              <a:defRPr sz="2400" b="1"/>
            </a:lvl1pPr>
          </a:lstStyle>
          <a:p>
            <a:pPr lvl="0"/>
            <a:r>
              <a:rPr lang="en-US" dirty="0"/>
              <a:t>Click To Edit Subhead Headline</a:t>
            </a:r>
          </a:p>
        </p:txBody>
      </p:sp>
    </p:spTree>
    <p:extLst>
      <p:ext uri="{BB962C8B-B14F-4D97-AF65-F5344CB8AC3E}">
        <p14:creationId xmlns:p14="http://schemas.microsoft.com/office/powerpoint/2010/main" val="1286107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ingle Headline Three Column">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548640" y="1600200"/>
            <a:ext cx="356616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Master Title Style</a:t>
            </a: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0" y="6469624"/>
            <a:ext cx="643802" cy="124353"/>
          </a:xfrm>
          <a:prstGeom prst="rect">
            <a:avLst/>
          </a:prstGeom>
        </p:spPr>
      </p:pic>
      <p:sp>
        <p:nvSpPr>
          <p:cNvPr id="12" name="Slide Number Placeholder 5"/>
          <p:cNvSpPr>
            <a:spLocks noGrp="1"/>
          </p:cNvSpPr>
          <p:nvPr>
            <p:ph type="sldNum" sz="quarter" idx="4"/>
          </p:nvPr>
        </p:nvSpPr>
        <p:spPr>
          <a:xfrm>
            <a:off x="11012557" y="6465565"/>
            <a:ext cx="627755" cy="107722"/>
          </a:xfrm>
          <a:prstGeom prst="rect">
            <a:avLst/>
          </a:prstGeom>
        </p:spPr>
        <p:txBody>
          <a:bodyPr vert="horz" lIns="0" tIns="0" rIns="0" bIns="0" rtlCol="0" anchor="ctr"/>
          <a:lstStyle>
            <a:lvl1pPr algn="r">
              <a:defRPr sz="700">
                <a:solidFill>
                  <a:schemeClr val="tx1"/>
                </a:solidFill>
              </a:defRPr>
            </a:lvl1pPr>
          </a:lstStyle>
          <a:p>
            <a:fld id="{3557A5E0-42A1-4219-A27A-56DCAEF617DA}" type="slidenum">
              <a:rPr lang="en-US" smtClean="0"/>
              <a:t>‹#›</a:t>
            </a:fld>
            <a:endParaRPr lang="en-US"/>
          </a:p>
        </p:txBody>
      </p:sp>
      <p:sp>
        <p:nvSpPr>
          <p:cNvPr id="13" name="TextBox 12"/>
          <p:cNvSpPr txBox="1"/>
          <p:nvPr/>
        </p:nvSpPr>
        <p:spPr>
          <a:xfrm>
            <a:off x="1293448" y="6461506"/>
            <a:ext cx="2735139" cy="107722"/>
          </a:xfrm>
          <a:prstGeom prst="rect">
            <a:avLst/>
          </a:prstGeom>
          <a:noFill/>
        </p:spPr>
        <p:txBody>
          <a:bodyPr wrap="square" lIns="0" tIns="0" rIns="0" bIns="0" rtlCol="0">
            <a:spAutoFit/>
          </a:bodyPr>
          <a:lstStyle/>
          <a:p>
            <a:r>
              <a:rPr lang="en-US" sz="700" dirty="0">
                <a:solidFill>
                  <a:schemeClr val="tx1"/>
                </a:solidFill>
              </a:rPr>
              <a:t>© 2018 Primacy | Proprietary</a:t>
            </a:r>
            <a:r>
              <a:rPr lang="en-US" sz="700" baseline="0" dirty="0">
                <a:solidFill>
                  <a:schemeClr val="tx1"/>
                </a:solidFill>
              </a:rPr>
              <a:t> &amp; Confidential</a:t>
            </a:r>
            <a:endParaRPr lang="en-US" sz="700" dirty="0">
              <a:solidFill>
                <a:schemeClr val="tx1"/>
              </a:solidFill>
            </a:endParaRPr>
          </a:p>
        </p:txBody>
      </p:sp>
      <p:sp>
        <p:nvSpPr>
          <p:cNvPr id="5" name="Content Placeholder 4"/>
          <p:cNvSpPr>
            <a:spLocks noGrp="1"/>
          </p:cNvSpPr>
          <p:nvPr>
            <p:ph sz="quarter" idx="15"/>
          </p:nvPr>
        </p:nvSpPr>
        <p:spPr>
          <a:xfrm>
            <a:off x="4310697" y="1600200"/>
            <a:ext cx="356616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6"/>
          </p:nvPr>
        </p:nvSpPr>
        <p:spPr>
          <a:xfrm>
            <a:off x="8072755" y="1600200"/>
            <a:ext cx="356616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95632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ngle Headline Subhead Three Column">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548640" y="2148840"/>
            <a:ext cx="3566160" cy="40233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Master Title Style</a:t>
            </a: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0" y="6469624"/>
            <a:ext cx="643802" cy="124353"/>
          </a:xfrm>
          <a:prstGeom prst="rect">
            <a:avLst/>
          </a:prstGeom>
        </p:spPr>
      </p:pic>
      <p:sp>
        <p:nvSpPr>
          <p:cNvPr id="12" name="Slide Number Placeholder 5"/>
          <p:cNvSpPr>
            <a:spLocks noGrp="1"/>
          </p:cNvSpPr>
          <p:nvPr>
            <p:ph type="sldNum" sz="quarter" idx="4"/>
          </p:nvPr>
        </p:nvSpPr>
        <p:spPr>
          <a:xfrm>
            <a:off x="11012557" y="6465565"/>
            <a:ext cx="627755" cy="107722"/>
          </a:xfrm>
          <a:prstGeom prst="rect">
            <a:avLst/>
          </a:prstGeom>
        </p:spPr>
        <p:txBody>
          <a:bodyPr vert="horz" lIns="0" tIns="0" rIns="0" bIns="0" rtlCol="0" anchor="ctr"/>
          <a:lstStyle>
            <a:lvl1pPr algn="r">
              <a:defRPr sz="700">
                <a:solidFill>
                  <a:schemeClr val="tx1"/>
                </a:solidFill>
              </a:defRPr>
            </a:lvl1pPr>
          </a:lstStyle>
          <a:p>
            <a:fld id="{3557A5E0-42A1-4219-A27A-56DCAEF617DA}" type="slidenum">
              <a:rPr lang="en-US" smtClean="0"/>
              <a:t>‹#›</a:t>
            </a:fld>
            <a:endParaRPr lang="en-US"/>
          </a:p>
        </p:txBody>
      </p:sp>
      <p:sp>
        <p:nvSpPr>
          <p:cNvPr id="13" name="TextBox 12"/>
          <p:cNvSpPr txBox="1"/>
          <p:nvPr/>
        </p:nvSpPr>
        <p:spPr>
          <a:xfrm>
            <a:off x="1293448" y="6461506"/>
            <a:ext cx="2735139" cy="107722"/>
          </a:xfrm>
          <a:prstGeom prst="rect">
            <a:avLst/>
          </a:prstGeom>
          <a:noFill/>
        </p:spPr>
        <p:txBody>
          <a:bodyPr wrap="square" lIns="0" tIns="0" rIns="0" bIns="0" rtlCol="0">
            <a:spAutoFit/>
          </a:bodyPr>
          <a:lstStyle/>
          <a:p>
            <a:r>
              <a:rPr lang="en-US" sz="700" dirty="0">
                <a:solidFill>
                  <a:schemeClr val="tx1"/>
                </a:solidFill>
              </a:rPr>
              <a:t>© 2018 Primacy | Proprietary</a:t>
            </a:r>
            <a:r>
              <a:rPr lang="en-US" sz="700" baseline="0" dirty="0">
                <a:solidFill>
                  <a:schemeClr val="tx1"/>
                </a:solidFill>
              </a:rPr>
              <a:t> &amp; Confidential</a:t>
            </a:r>
            <a:endParaRPr lang="en-US" sz="700" dirty="0">
              <a:solidFill>
                <a:schemeClr val="tx1"/>
              </a:solidFill>
            </a:endParaRPr>
          </a:p>
        </p:txBody>
      </p:sp>
      <p:sp>
        <p:nvSpPr>
          <p:cNvPr id="5" name="Content Placeholder 4"/>
          <p:cNvSpPr>
            <a:spLocks noGrp="1"/>
          </p:cNvSpPr>
          <p:nvPr>
            <p:ph sz="quarter" idx="15"/>
          </p:nvPr>
        </p:nvSpPr>
        <p:spPr>
          <a:xfrm>
            <a:off x="4310697" y="2148840"/>
            <a:ext cx="3566160" cy="40233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6"/>
          </p:nvPr>
        </p:nvSpPr>
        <p:spPr>
          <a:xfrm>
            <a:off x="8072755" y="2148840"/>
            <a:ext cx="3566160" cy="40233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7" hasCustomPrompt="1"/>
          </p:nvPr>
        </p:nvSpPr>
        <p:spPr>
          <a:xfrm>
            <a:off x="548640" y="1600200"/>
            <a:ext cx="3566160" cy="369332"/>
          </a:xfrm>
        </p:spPr>
        <p:txBody>
          <a:bodyPr>
            <a:spAutoFit/>
          </a:bodyPr>
          <a:lstStyle>
            <a:lvl1pPr>
              <a:defRPr sz="2400" b="1"/>
            </a:lvl1pPr>
          </a:lstStyle>
          <a:p>
            <a:pPr lvl="0"/>
            <a:r>
              <a:rPr lang="en-US" dirty="0"/>
              <a:t>Subhead Headline</a:t>
            </a:r>
          </a:p>
        </p:txBody>
      </p:sp>
      <p:sp>
        <p:nvSpPr>
          <p:cNvPr id="9" name="Text Placeholder 8"/>
          <p:cNvSpPr>
            <a:spLocks noGrp="1"/>
          </p:cNvSpPr>
          <p:nvPr>
            <p:ph type="body" sz="quarter" idx="18" hasCustomPrompt="1"/>
          </p:nvPr>
        </p:nvSpPr>
        <p:spPr>
          <a:xfrm>
            <a:off x="4310697" y="1600200"/>
            <a:ext cx="3566160" cy="369332"/>
          </a:xfrm>
        </p:spPr>
        <p:txBody>
          <a:bodyPr>
            <a:spAutoFit/>
          </a:bodyPr>
          <a:lstStyle>
            <a:lvl1pPr>
              <a:defRPr sz="2400" b="1"/>
            </a:lvl1pPr>
          </a:lstStyle>
          <a:p>
            <a:pPr lvl="0"/>
            <a:r>
              <a:rPr lang="en-US" dirty="0"/>
              <a:t>Subhead Headline</a:t>
            </a:r>
          </a:p>
        </p:txBody>
      </p:sp>
      <p:sp>
        <p:nvSpPr>
          <p:cNvPr id="14" name="Text Placeholder 13"/>
          <p:cNvSpPr>
            <a:spLocks noGrp="1"/>
          </p:cNvSpPr>
          <p:nvPr>
            <p:ph type="body" sz="quarter" idx="19" hasCustomPrompt="1"/>
          </p:nvPr>
        </p:nvSpPr>
        <p:spPr>
          <a:xfrm>
            <a:off x="8072755" y="1600200"/>
            <a:ext cx="3566160" cy="369332"/>
          </a:xfrm>
        </p:spPr>
        <p:txBody>
          <a:bodyPr>
            <a:spAutoFit/>
          </a:bodyPr>
          <a:lstStyle>
            <a:lvl1pPr>
              <a:defRPr sz="2400" b="1"/>
            </a:lvl1pPr>
          </a:lstStyle>
          <a:p>
            <a:pPr lvl="0"/>
            <a:r>
              <a:rPr lang="en-US" dirty="0"/>
              <a:t>Subhead Headline</a:t>
            </a:r>
          </a:p>
        </p:txBody>
      </p:sp>
    </p:spTree>
    <p:extLst>
      <p:ext uri="{BB962C8B-B14F-4D97-AF65-F5344CB8AC3E}">
        <p14:creationId xmlns:p14="http://schemas.microsoft.com/office/powerpoint/2010/main" val="597334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ngle Headline Long Subhead Three Column">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548640" y="3063240"/>
            <a:ext cx="3566160" cy="31089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Master Title Style</a:t>
            </a: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0" y="6469624"/>
            <a:ext cx="643802" cy="124353"/>
          </a:xfrm>
          <a:prstGeom prst="rect">
            <a:avLst/>
          </a:prstGeom>
        </p:spPr>
      </p:pic>
      <p:sp>
        <p:nvSpPr>
          <p:cNvPr id="12" name="Slide Number Placeholder 5"/>
          <p:cNvSpPr>
            <a:spLocks noGrp="1"/>
          </p:cNvSpPr>
          <p:nvPr>
            <p:ph type="sldNum" sz="quarter" idx="4"/>
          </p:nvPr>
        </p:nvSpPr>
        <p:spPr>
          <a:xfrm>
            <a:off x="11012557" y="6465565"/>
            <a:ext cx="627755" cy="107722"/>
          </a:xfrm>
          <a:prstGeom prst="rect">
            <a:avLst/>
          </a:prstGeom>
        </p:spPr>
        <p:txBody>
          <a:bodyPr vert="horz" lIns="0" tIns="0" rIns="0" bIns="0" rtlCol="0" anchor="ctr"/>
          <a:lstStyle>
            <a:lvl1pPr algn="r">
              <a:defRPr sz="700">
                <a:solidFill>
                  <a:schemeClr val="tx1"/>
                </a:solidFill>
              </a:defRPr>
            </a:lvl1pPr>
          </a:lstStyle>
          <a:p>
            <a:fld id="{3557A5E0-42A1-4219-A27A-56DCAEF617DA}" type="slidenum">
              <a:rPr lang="en-US" smtClean="0"/>
              <a:t>‹#›</a:t>
            </a:fld>
            <a:endParaRPr lang="en-US"/>
          </a:p>
        </p:txBody>
      </p:sp>
      <p:sp>
        <p:nvSpPr>
          <p:cNvPr id="13" name="TextBox 12"/>
          <p:cNvSpPr txBox="1"/>
          <p:nvPr/>
        </p:nvSpPr>
        <p:spPr>
          <a:xfrm>
            <a:off x="1293448" y="6461506"/>
            <a:ext cx="2735139" cy="107722"/>
          </a:xfrm>
          <a:prstGeom prst="rect">
            <a:avLst/>
          </a:prstGeom>
          <a:noFill/>
        </p:spPr>
        <p:txBody>
          <a:bodyPr wrap="square" lIns="0" tIns="0" rIns="0" bIns="0" rtlCol="0">
            <a:spAutoFit/>
          </a:bodyPr>
          <a:lstStyle/>
          <a:p>
            <a:r>
              <a:rPr lang="en-US" sz="700" dirty="0">
                <a:solidFill>
                  <a:schemeClr val="tx1"/>
                </a:solidFill>
              </a:rPr>
              <a:t>© 2018 Primacy | Proprietary</a:t>
            </a:r>
            <a:r>
              <a:rPr lang="en-US" sz="700" baseline="0" dirty="0">
                <a:solidFill>
                  <a:schemeClr val="tx1"/>
                </a:solidFill>
              </a:rPr>
              <a:t> &amp; Confidential</a:t>
            </a:r>
            <a:endParaRPr lang="en-US" sz="700" dirty="0">
              <a:solidFill>
                <a:schemeClr val="tx1"/>
              </a:solidFill>
            </a:endParaRPr>
          </a:p>
        </p:txBody>
      </p:sp>
      <p:sp>
        <p:nvSpPr>
          <p:cNvPr id="5" name="Content Placeholder 4"/>
          <p:cNvSpPr>
            <a:spLocks noGrp="1"/>
          </p:cNvSpPr>
          <p:nvPr>
            <p:ph sz="quarter" idx="15"/>
          </p:nvPr>
        </p:nvSpPr>
        <p:spPr>
          <a:xfrm>
            <a:off x="4310697" y="3063240"/>
            <a:ext cx="3566160" cy="31089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6"/>
          </p:nvPr>
        </p:nvSpPr>
        <p:spPr>
          <a:xfrm>
            <a:off x="8072755" y="3063240"/>
            <a:ext cx="3566160" cy="31089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7" hasCustomPrompt="1"/>
          </p:nvPr>
        </p:nvSpPr>
        <p:spPr>
          <a:xfrm>
            <a:off x="548640" y="1600200"/>
            <a:ext cx="11091672" cy="369332"/>
          </a:xfrm>
        </p:spPr>
        <p:txBody>
          <a:bodyPr>
            <a:spAutoFit/>
          </a:bodyPr>
          <a:lstStyle>
            <a:lvl1pPr>
              <a:defRPr sz="2400" b="1"/>
            </a:lvl1pPr>
          </a:lstStyle>
          <a:p>
            <a:pPr lvl="0"/>
            <a:r>
              <a:rPr lang="en-US" dirty="0"/>
              <a:t>Subhead Headline</a:t>
            </a:r>
          </a:p>
        </p:txBody>
      </p:sp>
    </p:spTree>
    <p:extLst>
      <p:ext uri="{BB962C8B-B14F-4D97-AF65-F5344CB8AC3E}">
        <p14:creationId xmlns:p14="http://schemas.microsoft.com/office/powerpoint/2010/main" val="3183458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uble Headline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0164" y="365760"/>
            <a:ext cx="11091672" cy="1231106"/>
          </a:xfrm>
        </p:spPr>
        <p:txBody>
          <a:bodyPr>
            <a:spAutoFit/>
          </a:bodyPr>
          <a:lstStyle>
            <a:lvl1pPr>
              <a:defRPr>
                <a:solidFill>
                  <a:schemeClr val="tx1"/>
                </a:solidFill>
              </a:defRPr>
            </a:lvl1pPr>
          </a:lstStyle>
          <a:p>
            <a:r>
              <a:rPr lang="en-US" dirty="0"/>
              <a:t>Click To Edit Master Title Styles Example of a Double Headline</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0" y="6469624"/>
            <a:ext cx="643802" cy="124353"/>
          </a:xfrm>
          <a:prstGeom prst="rect">
            <a:avLst/>
          </a:prstGeom>
        </p:spPr>
      </p:pic>
      <p:sp>
        <p:nvSpPr>
          <p:cNvPr id="8" name="Slide Number Placeholder 5"/>
          <p:cNvSpPr>
            <a:spLocks noGrp="1"/>
          </p:cNvSpPr>
          <p:nvPr>
            <p:ph type="sldNum" sz="quarter" idx="4"/>
          </p:nvPr>
        </p:nvSpPr>
        <p:spPr>
          <a:xfrm>
            <a:off x="11012557" y="6465565"/>
            <a:ext cx="627755" cy="107722"/>
          </a:xfrm>
          <a:prstGeom prst="rect">
            <a:avLst/>
          </a:prstGeom>
        </p:spPr>
        <p:txBody>
          <a:bodyPr vert="horz" lIns="0" tIns="0" rIns="0" bIns="0" rtlCol="0" anchor="ctr"/>
          <a:lstStyle>
            <a:lvl1pPr algn="r">
              <a:defRPr sz="700">
                <a:solidFill>
                  <a:schemeClr val="tx1"/>
                </a:solidFill>
              </a:defRPr>
            </a:lvl1pPr>
          </a:lstStyle>
          <a:p>
            <a:fld id="{3557A5E0-42A1-4219-A27A-56DCAEF617DA}" type="slidenum">
              <a:rPr lang="en-US" smtClean="0"/>
              <a:t>‹#›</a:t>
            </a:fld>
            <a:endParaRPr lang="en-US"/>
          </a:p>
        </p:txBody>
      </p:sp>
      <p:sp>
        <p:nvSpPr>
          <p:cNvPr id="9" name="TextBox 8"/>
          <p:cNvSpPr txBox="1"/>
          <p:nvPr/>
        </p:nvSpPr>
        <p:spPr>
          <a:xfrm>
            <a:off x="1293448" y="6461506"/>
            <a:ext cx="2735139" cy="107722"/>
          </a:xfrm>
          <a:prstGeom prst="rect">
            <a:avLst/>
          </a:prstGeom>
          <a:noFill/>
        </p:spPr>
        <p:txBody>
          <a:bodyPr wrap="square" lIns="0" tIns="0" rIns="0" bIns="0" rtlCol="0">
            <a:spAutoFit/>
          </a:bodyPr>
          <a:lstStyle/>
          <a:p>
            <a:r>
              <a:rPr lang="en-US" sz="700" dirty="0">
                <a:solidFill>
                  <a:schemeClr val="tx1"/>
                </a:solidFill>
              </a:rPr>
              <a:t>© 2018 Primacy | Proprietary</a:t>
            </a:r>
            <a:r>
              <a:rPr lang="en-US" sz="700" baseline="0" dirty="0">
                <a:solidFill>
                  <a:schemeClr val="tx1"/>
                </a:solidFill>
              </a:rPr>
              <a:t> &amp; Confidential</a:t>
            </a:r>
            <a:endParaRPr lang="en-US" sz="700" dirty="0">
              <a:solidFill>
                <a:schemeClr val="tx1"/>
              </a:solidFill>
            </a:endParaRPr>
          </a:p>
        </p:txBody>
      </p:sp>
    </p:spTree>
    <p:extLst>
      <p:ext uri="{BB962C8B-B14F-4D97-AF65-F5344CB8AC3E}">
        <p14:creationId xmlns:p14="http://schemas.microsoft.com/office/powerpoint/2010/main" val="2487736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ouble Headline Content">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548640" y="2057400"/>
            <a:ext cx="11090275"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550164" y="365759"/>
            <a:ext cx="11091672" cy="1231106"/>
          </a:xfrm>
        </p:spPr>
        <p:txBody>
          <a:bodyPr>
            <a:spAutoFit/>
          </a:bodyPr>
          <a:lstStyle>
            <a:lvl1pPr>
              <a:defRPr>
                <a:solidFill>
                  <a:schemeClr val="tx1"/>
                </a:solidFill>
              </a:defRPr>
            </a:lvl1pPr>
          </a:lstStyle>
          <a:p>
            <a:r>
              <a:rPr lang="en-US" dirty="0"/>
              <a:t>Click To Edit Master Title Styles Example of a Double Headline</a:t>
            </a: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0" y="6469624"/>
            <a:ext cx="643802" cy="124353"/>
          </a:xfrm>
          <a:prstGeom prst="rect">
            <a:avLst/>
          </a:prstGeom>
        </p:spPr>
      </p:pic>
      <p:sp>
        <p:nvSpPr>
          <p:cNvPr id="12" name="Slide Number Placeholder 5"/>
          <p:cNvSpPr>
            <a:spLocks noGrp="1"/>
          </p:cNvSpPr>
          <p:nvPr>
            <p:ph type="sldNum" sz="quarter" idx="4"/>
          </p:nvPr>
        </p:nvSpPr>
        <p:spPr>
          <a:xfrm>
            <a:off x="11012557" y="6465565"/>
            <a:ext cx="627755" cy="107722"/>
          </a:xfrm>
          <a:prstGeom prst="rect">
            <a:avLst/>
          </a:prstGeom>
        </p:spPr>
        <p:txBody>
          <a:bodyPr vert="horz" lIns="0" tIns="0" rIns="0" bIns="0" rtlCol="0" anchor="ctr"/>
          <a:lstStyle>
            <a:lvl1pPr algn="r">
              <a:defRPr sz="700">
                <a:solidFill>
                  <a:schemeClr val="tx1"/>
                </a:solidFill>
              </a:defRPr>
            </a:lvl1pPr>
          </a:lstStyle>
          <a:p>
            <a:fld id="{3557A5E0-42A1-4219-A27A-56DCAEF617DA}" type="slidenum">
              <a:rPr lang="en-US" smtClean="0"/>
              <a:t>‹#›</a:t>
            </a:fld>
            <a:endParaRPr lang="en-US"/>
          </a:p>
        </p:txBody>
      </p:sp>
      <p:sp>
        <p:nvSpPr>
          <p:cNvPr id="13" name="TextBox 12"/>
          <p:cNvSpPr txBox="1"/>
          <p:nvPr/>
        </p:nvSpPr>
        <p:spPr>
          <a:xfrm>
            <a:off x="1293448" y="6461506"/>
            <a:ext cx="2735139" cy="107722"/>
          </a:xfrm>
          <a:prstGeom prst="rect">
            <a:avLst/>
          </a:prstGeom>
          <a:noFill/>
        </p:spPr>
        <p:txBody>
          <a:bodyPr wrap="square" lIns="0" tIns="0" rIns="0" bIns="0" rtlCol="0">
            <a:spAutoFit/>
          </a:bodyPr>
          <a:lstStyle/>
          <a:p>
            <a:r>
              <a:rPr lang="en-US" sz="700" dirty="0">
                <a:solidFill>
                  <a:schemeClr val="tx1"/>
                </a:solidFill>
              </a:rPr>
              <a:t>© 2018 Primacy | Proprietary</a:t>
            </a:r>
            <a:r>
              <a:rPr lang="en-US" sz="700" baseline="0" dirty="0">
                <a:solidFill>
                  <a:schemeClr val="tx1"/>
                </a:solidFill>
              </a:rPr>
              <a:t> &amp; Confidential</a:t>
            </a:r>
            <a:endParaRPr lang="en-US" sz="700" dirty="0">
              <a:solidFill>
                <a:schemeClr val="tx1"/>
              </a:solidFill>
            </a:endParaRPr>
          </a:p>
        </p:txBody>
      </p:sp>
    </p:spTree>
    <p:extLst>
      <p:ext uri="{BB962C8B-B14F-4D97-AF65-F5344CB8AC3E}">
        <p14:creationId xmlns:p14="http://schemas.microsoft.com/office/powerpoint/2010/main" val="3538240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uble Headline Subhead Content">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548640" y="2606040"/>
            <a:ext cx="11090275" cy="35661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550164" y="365759"/>
            <a:ext cx="11091672" cy="1231106"/>
          </a:xfrm>
        </p:spPr>
        <p:txBody>
          <a:bodyPr>
            <a:spAutoFit/>
          </a:bodyPr>
          <a:lstStyle>
            <a:lvl1pPr>
              <a:defRPr>
                <a:solidFill>
                  <a:schemeClr val="tx1"/>
                </a:solidFill>
              </a:defRPr>
            </a:lvl1pPr>
          </a:lstStyle>
          <a:p>
            <a:r>
              <a:rPr lang="en-US" dirty="0"/>
              <a:t>Click To Edit Master Title Styles Example of a Double Headline</a:t>
            </a: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0" y="6469624"/>
            <a:ext cx="643802" cy="124353"/>
          </a:xfrm>
          <a:prstGeom prst="rect">
            <a:avLst/>
          </a:prstGeom>
        </p:spPr>
      </p:pic>
      <p:sp>
        <p:nvSpPr>
          <p:cNvPr id="12" name="Slide Number Placeholder 5"/>
          <p:cNvSpPr>
            <a:spLocks noGrp="1"/>
          </p:cNvSpPr>
          <p:nvPr>
            <p:ph type="sldNum" sz="quarter" idx="4"/>
          </p:nvPr>
        </p:nvSpPr>
        <p:spPr>
          <a:xfrm>
            <a:off x="11012557" y="6465565"/>
            <a:ext cx="627755" cy="107722"/>
          </a:xfrm>
          <a:prstGeom prst="rect">
            <a:avLst/>
          </a:prstGeom>
        </p:spPr>
        <p:txBody>
          <a:bodyPr vert="horz" lIns="0" tIns="0" rIns="0" bIns="0" rtlCol="0" anchor="ctr"/>
          <a:lstStyle>
            <a:lvl1pPr algn="r">
              <a:defRPr sz="700">
                <a:solidFill>
                  <a:schemeClr val="tx1"/>
                </a:solidFill>
              </a:defRPr>
            </a:lvl1pPr>
          </a:lstStyle>
          <a:p>
            <a:fld id="{3557A5E0-42A1-4219-A27A-56DCAEF617DA}" type="slidenum">
              <a:rPr lang="en-US" smtClean="0"/>
              <a:t>‹#›</a:t>
            </a:fld>
            <a:endParaRPr lang="en-US"/>
          </a:p>
        </p:txBody>
      </p:sp>
      <p:sp>
        <p:nvSpPr>
          <p:cNvPr id="13" name="TextBox 12"/>
          <p:cNvSpPr txBox="1"/>
          <p:nvPr/>
        </p:nvSpPr>
        <p:spPr>
          <a:xfrm>
            <a:off x="1293448" y="6461506"/>
            <a:ext cx="2735139" cy="107722"/>
          </a:xfrm>
          <a:prstGeom prst="rect">
            <a:avLst/>
          </a:prstGeom>
          <a:noFill/>
        </p:spPr>
        <p:txBody>
          <a:bodyPr wrap="square" lIns="0" tIns="0" rIns="0" bIns="0" rtlCol="0">
            <a:spAutoFit/>
          </a:bodyPr>
          <a:lstStyle/>
          <a:p>
            <a:r>
              <a:rPr lang="en-US" sz="700" dirty="0">
                <a:solidFill>
                  <a:schemeClr val="tx1"/>
                </a:solidFill>
              </a:rPr>
              <a:t>© 2018 Primacy | Proprietary</a:t>
            </a:r>
            <a:r>
              <a:rPr lang="en-US" sz="700" baseline="0" dirty="0">
                <a:solidFill>
                  <a:schemeClr val="tx1"/>
                </a:solidFill>
              </a:rPr>
              <a:t> &amp; Confidential</a:t>
            </a:r>
            <a:endParaRPr lang="en-US" sz="700" dirty="0">
              <a:solidFill>
                <a:schemeClr val="tx1"/>
              </a:solidFill>
            </a:endParaRPr>
          </a:p>
        </p:txBody>
      </p:sp>
      <p:sp>
        <p:nvSpPr>
          <p:cNvPr id="5" name="Text Placeholder 4"/>
          <p:cNvSpPr>
            <a:spLocks noGrp="1"/>
          </p:cNvSpPr>
          <p:nvPr>
            <p:ph type="body" sz="quarter" idx="15" hasCustomPrompt="1"/>
          </p:nvPr>
        </p:nvSpPr>
        <p:spPr>
          <a:xfrm>
            <a:off x="549274" y="2057400"/>
            <a:ext cx="11091672" cy="369332"/>
          </a:xfrm>
        </p:spPr>
        <p:txBody>
          <a:bodyPr>
            <a:spAutoFit/>
          </a:bodyPr>
          <a:lstStyle>
            <a:lvl1pPr>
              <a:defRPr sz="2400" b="1"/>
            </a:lvl1pPr>
          </a:lstStyle>
          <a:p>
            <a:pPr lvl="0"/>
            <a:r>
              <a:rPr lang="en-US" dirty="0"/>
              <a:t>Click To Edit Subhead Headline</a:t>
            </a:r>
          </a:p>
        </p:txBody>
      </p:sp>
    </p:spTree>
    <p:extLst>
      <p:ext uri="{BB962C8B-B14F-4D97-AF65-F5344CB8AC3E}">
        <p14:creationId xmlns:p14="http://schemas.microsoft.com/office/powerpoint/2010/main" val="1273217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ouble Headline 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0164" y="365759"/>
            <a:ext cx="11091672" cy="1231106"/>
          </a:xfrm>
        </p:spPr>
        <p:txBody>
          <a:bodyPr>
            <a:spAutoFit/>
          </a:bodyPr>
          <a:lstStyle>
            <a:lvl1pPr>
              <a:defRPr>
                <a:solidFill>
                  <a:schemeClr val="tx1"/>
                </a:solidFill>
              </a:defRPr>
            </a:lvl1pPr>
          </a:lstStyle>
          <a:p>
            <a:r>
              <a:rPr lang="en-US" dirty="0"/>
              <a:t>Click To Edit Master Title Styles Example of a Double Headline</a:t>
            </a: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0" y="6469624"/>
            <a:ext cx="643802" cy="124353"/>
          </a:xfrm>
          <a:prstGeom prst="rect">
            <a:avLst/>
          </a:prstGeom>
        </p:spPr>
      </p:pic>
      <p:sp>
        <p:nvSpPr>
          <p:cNvPr id="12" name="Slide Number Placeholder 5"/>
          <p:cNvSpPr>
            <a:spLocks noGrp="1"/>
          </p:cNvSpPr>
          <p:nvPr>
            <p:ph type="sldNum" sz="quarter" idx="4"/>
          </p:nvPr>
        </p:nvSpPr>
        <p:spPr>
          <a:xfrm>
            <a:off x="11012557" y="6465565"/>
            <a:ext cx="627755" cy="107722"/>
          </a:xfrm>
          <a:prstGeom prst="rect">
            <a:avLst/>
          </a:prstGeom>
        </p:spPr>
        <p:txBody>
          <a:bodyPr vert="horz" lIns="0" tIns="0" rIns="0" bIns="0" rtlCol="0" anchor="ctr"/>
          <a:lstStyle>
            <a:lvl1pPr algn="r">
              <a:defRPr sz="700">
                <a:solidFill>
                  <a:schemeClr val="tx1"/>
                </a:solidFill>
              </a:defRPr>
            </a:lvl1pPr>
          </a:lstStyle>
          <a:p>
            <a:fld id="{3557A5E0-42A1-4219-A27A-56DCAEF617DA}" type="slidenum">
              <a:rPr lang="en-US" smtClean="0"/>
              <a:t>‹#›</a:t>
            </a:fld>
            <a:endParaRPr lang="en-US"/>
          </a:p>
        </p:txBody>
      </p:sp>
      <p:sp>
        <p:nvSpPr>
          <p:cNvPr id="13" name="TextBox 12"/>
          <p:cNvSpPr txBox="1"/>
          <p:nvPr/>
        </p:nvSpPr>
        <p:spPr>
          <a:xfrm>
            <a:off x="1293448" y="6461506"/>
            <a:ext cx="2735139" cy="107722"/>
          </a:xfrm>
          <a:prstGeom prst="rect">
            <a:avLst/>
          </a:prstGeom>
          <a:noFill/>
        </p:spPr>
        <p:txBody>
          <a:bodyPr wrap="square" lIns="0" tIns="0" rIns="0" bIns="0" rtlCol="0">
            <a:spAutoFit/>
          </a:bodyPr>
          <a:lstStyle/>
          <a:p>
            <a:r>
              <a:rPr lang="en-US" sz="700" dirty="0">
                <a:solidFill>
                  <a:schemeClr val="tx1"/>
                </a:solidFill>
              </a:rPr>
              <a:t>© 2018 Primacy | Proprietary</a:t>
            </a:r>
            <a:r>
              <a:rPr lang="en-US" sz="700" baseline="0" dirty="0">
                <a:solidFill>
                  <a:schemeClr val="tx1"/>
                </a:solidFill>
              </a:rPr>
              <a:t> &amp; Confidential</a:t>
            </a:r>
            <a:endParaRPr lang="en-US" sz="700" dirty="0">
              <a:solidFill>
                <a:schemeClr val="tx1"/>
              </a:solidFill>
            </a:endParaRPr>
          </a:p>
        </p:txBody>
      </p:sp>
      <p:sp>
        <p:nvSpPr>
          <p:cNvPr id="4" name="Content Placeholder 3"/>
          <p:cNvSpPr>
            <a:spLocks noGrp="1"/>
          </p:cNvSpPr>
          <p:nvPr>
            <p:ph sz="quarter" idx="14"/>
          </p:nvPr>
        </p:nvSpPr>
        <p:spPr>
          <a:xfrm>
            <a:off x="548640" y="2057400"/>
            <a:ext cx="5449824"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15"/>
          </p:nvPr>
        </p:nvSpPr>
        <p:spPr>
          <a:xfrm>
            <a:off x="6189091" y="2057400"/>
            <a:ext cx="5449824"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080004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ouble Headline Subhead 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0164" y="365759"/>
            <a:ext cx="11091672" cy="1231106"/>
          </a:xfrm>
        </p:spPr>
        <p:txBody>
          <a:bodyPr>
            <a:spAutoFit/>
          </a:bodyPr>
          <a:lstStyle>
            <a:lvl1pPr>
              <a:defRPr baseline="0">
                <a:solidFill>
                  <a:schemeClr val="tx1"/>
                </a:solidFill>
              </a:defRPr>
            </a:lvl1pPr>
          </a:lstStyle>
          <a:p>
            <a:r>
              <a:rPr lang="en-US" dirty="0"/>
              <a:t>Click To Edit Master Title Styles Example of a Double Headline</a:t>
            </a: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0" y="6469624"/>
            <a:ext cx="643802" cy="124353"/>
          </a:xfrm>
          <a:prstGeom prst="rect">
            <a:avLst/>
          </a:prstGeom>
        </p:spPr>
      </p:pic>
      <p:sp>
        <p:nvSpPr>
          <p:cNvPr id="12" name="Slide Number Placeholder 5"/>
          <p:cNvSpPr>
            <a:spLocks noGrp="1"/>
          </p:cNvSpPr>
          <p:nvPr>
            <p:ph type="sldNum" sz="quarter" idx="4"/>
          </p:nvPr>
        </p:nvSpPr>
        <p:spPr>
          <a:xfrm>
            <a:off x="11012557" y="6465565"/>
            <a:ext cx="627755" cy="107722"/>
          </a:xfrm>
          <a:prstGeom prst="rect">
            <a:avLst/>
          </a:prstGeom>
        </p:spPr>
        <p:txBody>
          <a:bodyPr vert="horz" lIns="0" tIns="0" rIns="0" bIns="0" rtlCol="0" anchor="ctr"/>
          <a:lstStyle>
            <a:lvl1pPr algn="r">
              <a:defRPr sz="700">
                <a:solidFill>
                  <a:schemeClr val="tx1"/>
                </a:solidFill>
              </a:defRPr>
            </a:lvl1pPr>
          </a:lstStyle>
          <a:p>
            <a:fld id="{3557A5E0-42A1-4219-A27A-56DCAEF617DA}" type="slidenum">
              <a:rPr lang="en-US" smtClean="0"/>
              <a:t>‹#›</a:t>
            </a:fld>
            <a:endParaRPr lang="en-US"/>
          </a:p>
        </p:txBody>
      </p:sp>
      <p:sp>
        <p:nvSpPr>
          <p:cNvPr id="13" name="TextBox 12"/>
          <p:cNvSpPr txBox="1"/>
          <p:nvPr/>
        </p:nvSpPr>
        <p:spPr>
          <a:xfrm>
            <a:off x="1293448" y="6461506"/>
            <a:ext cx="2735139" cy="107722"/>
          </a:xfrm>
          <a:prstGeom prst="rect">
            <a:avLst/>
          </a:prstGeom>
          <a:noFill/>
        </p:spPr>
        <p:txBody>
          <a:bodyPr wrap="square" lIns="0" tIns="0" rIns="0" bIns="0" rtlCol="0">
            <a:spAutoFit/>
          </a:bodyPr>
          <a:lstStyle/>
          <a:p>
            <a:r>
              <a:rPr lang="en-US" sz="700" dirty="0">
                <a:solidFill>
                  <a:schemeClr val="tx1"/>
                </a:solidFill>
              </a:rPr>
              <a:t>© 2018 Primacy | Proprietary</a:t>
            </a:r>
            <a:r>
              <a:rPr lang="en-US" sz="700" baseline="0" dirty="0">
                <a:solidFill>
                  <a:schemeClr val="tx1"/>
                </a:solidFill>
              </a:rPr>
              <a:t> &amp; Confidential</a:t>
            </a:r>
            <a:endParaRPr lang="en-US" sz="700" dirty="0">
              <a:solidFill>
                <a:schemeClr val="tx1"/>
              </a:solidFill>
            </a:endParaRPr>
          </a:p>
        </p:txBody>
      </p:sp>
      <p:sp>
        <p:nvSpPr>
          <p:cNvPr id="4" name="Content Placeholder 3"/>
          <p:cNvSpPr>
            <a:spLocks noGrp="1"/>
          </p:cNvSpPr>
          <p:nvPr>
            <p:ph sz="quarter" idx="14"/>
          </p:nvPr>
        </p:nvSpPr>
        <p:spPr>
          <a:xfrm>
            <a:off x="548640" y="2606040"/>
            <a:ext cx="5449824" cy="35661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15"/>
          </p:nvPr>
        </p:nvSpPr>
        <p:spPr>
          <a:xfrm>
            <a:off x="6189091" y="2606040"/>
            <a:ext cx="5449824" cy="35661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6" hasCustomPrompt="1"/>
          </p:nvPr>
        </p:nvSpPr>
        <p:spPr>
          <a:xfrm>
            <a:off x="549275" y="2057400"/>
            <a:ext cx="5449888" cy="369332"/>
          </a:xfrm>
        </p:spPr>
        <p:txBody>
          <a:bodyPr>
            <a:spAutoFit/>
          </a:bodyPr>
          <a:lstStyle>
            <a:lvl1pPr>
              <a:defRPr sz="2400" b="1"/>
            </a:lvl1pPr>
          </a:lstStyle>
          <a:p>
            <a:pPr lvl="0"/>
            <a:r>
              <a:rPr lang="en-US" dirty="0"/>
              <a:t>Click To Edit Subhead Headline</a:t>
            </a:r>
          </a:p>
        </p:txBody>
      </p:sp>
      <p:sp>
        <p:nvSpPr>
          <p:cNvPr id="8" name="Text Placeholder 7"/>
          <p:cNvSpPr>
            <a:spLocks noGrp="1"/>
          </p:cNvSpPr>
          <p:nvPr>
            <p:ph type="body" sz="quarter" idx="17" hasCustomPrompt="1"/>
          </p:nvPr>
        </p:nvSpPr>
        <p:spPr>
          <a:xfrm>
            <a:off x="6189663" y="2057400"/>
            <a:ext cx="5449824" cy="369332"/>
          </a:xfrm>
        </p:spPr>
        <p:txBody>
          <a:bodyPr>
            <a:spAutoFit/>
          </a:bodyPr>
          <a:lstStyle>
            <a:lvl1pPr>
              <a:defRPr sz="2400" b="1"/>
            </a:lvl1pPr>
          </a:lstStyle>
          <a:p>
            <a:pPr lvl="0"/>
            <a:r>
              <a:rPr lang="en-US" dirty="0"/>
              <a:t>Click To Edit Subhead Headline</a:t>
            </a:r>
          </a:p>
        </p:txBody>
      </p:sp>
    </p:spTree>
    <p:extLst>
      <p:ext uri="{BB962C8B-B14F-4D97-AF65-F5344CB8AC3E}">
        <p14:creationId xmlns:p14="http://schemas.microsoft.com/office/powerpoint/2010/main" val="3113809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Page with Full Bleed Image + Black Text">
    <p:bg bwMode="auto">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8640" y="5989320"/>
            <a:ext cx="1830991" cy="353663"/>
          </a:xfrm>
          <a:prstGeom prst="rect">
            <a:avLst/>
          </a:prstGeom>
          <a:noFill/>
        </p:spPr>
      </p:pic>
      <p:sp>
        <p:nvSpPr>
          <p:cNvPr id="7" name="Title 1"/>
          <p:cNvSpPr>
            <a:spLocks noGrp="1"/>
          </p:cNvSpPr>
          <p:nvPr>
            <p:ph type="title" hasCustomPrompt="1"/>
          </p:nvPr>
        </p:nvSpPr>
        <p:spPr bwMode="gray">
          <a:xfrm>
            <a:off x="548640" y="548640"/>
            <a:ext cx="6400800" cy="4837514"/>
          </a:xfrm>
          <a:prstGeom prst="rect">
            <a:avLst/>
          </a:prstGeom>
        </p:spPr>
        <p:txBody>
          <a:bodyPr lIns="0" tIns="0" rIns="0" bIns="0" anchor="ctr" anchorCtr="0">
            <a:noAutofit/>
          </a:bodyPr>
          <a:lstStyle>
            <a:lvl1pPr algn="l">
              <a:lnSpc>
                <a:spcPts val="6500"/>
              </a:lnSpc>
              <a:defRPr sz="6000" b="1" spc="0">
                <a:solidFill>
                  <a:schemeClr val="tx1"/>
                </a:solidFill>
                <a:latin typeface="+mj-lt"/>
                <a:ea typeface="Arial" charset="0"/>
                <a:cs typeface="Arial" charset="0"/>
              </a:defRPr>
            </a:lvl1pPr>
          </a:lstStyle>
          <a:p>
            <a:r>
              <a:rPr lang="en-US" dirty="0"/>
              <a:t>Click To Edit Master Title Style</a:t>
            </a:r>
          </a:p>
        </p:txBody>
      </p:sp>
      <p:sp>
        <p:nvSpPr>
          <p:cNvPr id="16" name="Text Placeholder 15"/>
          <p:cNvSpPr>
            <a:spLocks noGrp="1"/>
          </p:cNvSpPr>
          <p:nvPr>
            <p:ph type="body" sz="quarter" idx="10"/>
          </p:nvPr>
        </p:nvSpPr>
        <p:spPr bwMode="gray">
          <a:xfrm>
            <a:off x="2698836" y="5943600"/>
            <a:ext cx="4968875" cy="239336"/>
          </a:xfrm>
          <a:prstGeom prst="rect">
            <a:avLst/>
          </a:prstGeom>
        </p:spPr>
        <p:txBody>
          <a:bodyPr lIns="0" tIns="0" rIns="0" bIns="0">
            <a:noAutofit/>
          </a:bodyPr>
          <a:lstStyle>
            <a:lvl1pPr marL="0" indent="0">
              <a:buFontTx/>
              <a:buNone/>
              <a:defRPr sz="1800">
                <a:solidFill>
                  <a:schemeClr val="tx1"/>
                </a:solidFill>
                <a:latin typeface="+mn-lt"/>
                <a:ea typeface="Arial" charset="0"/>
                <a:cs typeface="Arial" charset="0"/>
              </a:defRPr>
            </a:lvl1pPr>
            <a:lvl2pPr>
              <a:defRPr sz="1400">
                <a:latin typeface="Arial" charset="0"/>
                <a:ea typeface="Arial" charset="0"/>
                <a:cs typeface="Arial" charset="0"/>
              </a:defRPr>
            </a:lvl2pPr>
            <a:lvl3pPr>
              <a:defRPr sz="1400">
                <a:latin typeface="Arial" charset="0"/>
                <a:ea typeface="Arial" charset="0"/>
                <a:cs typeface="Arial" charset="0"/>
              </a:defRPr>
            </a:lvl3pPr>
            <a:lvl4pPr>
              <a:defRPr sz="1400">
                <a:latin typeface="Arial" charset="0"/>
                <a:ea typeface="Arial" charset="0"/>
                <a:cs typeface="Arial" charset="0"/>
              </a:defRPr>
            </a:lvl4pPr>
            <a:lvl5pPr>
              <a:defRPr sz="1400">
                <a:latin typeface="Arial" charset="0"/>
                <a:ea typeface="Arial" charset="0"/>
                <a:cs typeface="Arial" charset="0"/>
              </a:defRPr>
            </a:lvl5pPr>
          </a:lstStyle>
          <a:p>
            <a:pPr lvl="0"/>
            <a:r>
              <a:rPr lang="en-US"/>
              <a:t>Edit Master text styles</a:t>
            </a:r>
          </a:p>
        </p:txBody>
      </p:sp>
    </p:spTree>
    <p:extLst>
      <p:ext uri="{BB962C8B-B14F-4D97-AF65-F5344CB8AC3E}">
        <p14:creationId xmlns:p14="http://schemas.microsoft.com/office/powerpoint/2010/main" val="1002786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ouble Headline Long Subhead 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0164" y="365759"/>
            <a:ext cx="11091672" cy="1231106"/>
          </a:xfrm>
        </p:spPr>
        <p:txBody>
          <a:bodyPr>
            <a:spAutoFit/>
          </a:bodyPr>
          <a:lstStyle>
            <a:lvl1pPr>
              <a:defRPr baseline="0">
                <a:solidFill>
                  <a:schemeClr val="tx1"/>
                </a:solidFill>
              </a:defRPr>
            </a:lvl1pPr>
          </a:lstStyle>
          <a:p>
            <a:r>
              <a:rPr lang="en-US" dirty="0"/>
              <a:t>Click To Edit Master Title Styles Example of a Double Headline</a:t>
            </a: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0" y="6469624"/>
            <a:ext cx="643802" cy="124353"/>
          </a:xfrm>
          <a:prstGeom prst="rect">
            <a:avLst/>
          </a:prstGeom>
        </p:spPr>
      </p:pic>
      <p:sp>
        <p:nvSpPr>
          <p:cNvPr id="12" name="Slide Number Placeholder 5"/>
          <p:cNvSpPr>
            <a:spLocks noGrp="1"/>
          </p:cNvSpPr>
          <p:nvPr>
            <p:ph type="sldNum" sz="quarter" idx="4"/>
          </p:nvPr>
        </p:nvSpPr>
        <p:spPr>
          <a:xfrm>
            <a:off x="11012557" y="6465565"/>
            <a:ext cx="627755" cy="107722"/>
          </a:xfrm>
          <a:prstGeom prst="rect">
            <a:avLst/>
          </a:prstGeom>
        </p:spPr>
        <p:txBody>
          <a:bodyPr vert="horz" lIns="0" tIns="0" rIns="0" bIns="0" rtlCol="0" anchor="ctr"/>
          <a:lstStyle>
            <a:lvl1pPr algn="r">
              <a:defRPr sz="700">
                <a:solidFill>
                  <a:schemeClr val="tx1"/>
                </a:solidFill>
              </a:defRPr>
            </a:lvl1pPr>
          </a:lstStyle>
          <a:p>
            <a:fld id="{3557A5E0-42A1-4219-A27A-56DCAEF617DA}" type="slidenum">
              <a:rPr lang="en-US" smtClean="0"/>
              <a:t>‹#›</a:t>
            </a:fld>
            <a:endParaRPr lang="en-US"/>
          </a:p>
        </p:txBody>
      </p:sp>
      <p:sp>
        <p:nvSpPr>
          <p:cNvPr id="13" name="TextBox 12"/>
          <p:cNvSpPr txBox="1"/>
          <p:nvPr/>
        </p:nvSpPr>
        <p:spPr>
          <a:xfrm>
            <a:off x="1293448" y="6461506"/>
            <a:ext cx="2735139" cy="107722"/>
          </a:xfrm>
          <a:prstGeom prst="rect">
            <a:avLst/>
          </a:prstGeom>
          <a:noFill/>
        </p:spPr>
        <p:txBody>
          <a:bodyPr wrap="square" lIns="0" tIns="0" rIns="0" bIns="0" rtlCol="0">
            <a:spAutoFit/>
          </a:bodyPr>
          <a:lstStyle/>
          <a:p>
            <a:r>
              <a:rPr lang="en-US" sz="700" dirty="0">
                <a:solidFill>
                  <a:schemeClr val="tx1"/>
                </a:solidFill>
              </a:rPr>
              <a:t>© 2018 Primacy | Proprietary</a:t>
            </a:r>
            <a:r>
              <a:rPr lang="en-US" sz="700" baseline="0" dirty="0">
                <a:solidFill>
                  <a:schemeClr val="tx1"/>
                </a:solidFill>
              </a:rPr>
              <a:t> &amp; Confidential</a:t>
            </a:r>
            <a:endParaRPr lang="en-US" sz="700" dirty="0">
              <a:solidFill>
                <a:schemeClr val="tx1"/>
              </a:solidFill>
            </a:endParaRPr>
          </a:p>
        </p:txBody>
      </p:sp>
      <p:sp>
        <p:nvSpPr>
          <p:cNvPr id="4" name="Content Placeholder 3"/>
          <p:cNvSpPr>
            <a:spLocks noGrp="1"/>
          </p:cNvSpPr>
          <p:nvPr>
            <p:ph sz="quarter" idx="14"/>
          </p:nvPr>
        </p:nvSpPr>
        <p:spPr>
          <a:xfrm>
            <a:off x="548640" y="3337560"/>
            <a:ext cx="5449824" cy="28346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15"/>
          </p:nvPr>
        </p:nvSpPr>
        <p:spPr>
          <a:xfrm>
            <a:off x="6189091" y="3337560"/>
            <a:ext cx="5449824" cy="28346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6" hasCustomPrompt="1"/>
          </p:nvPr>
        </p:nvSpPr>
        <p:spPr>
          <a:xfrm>
            <a:off x="549275" y="2057400"/>
            <a:ext cx="11091672" cy="369332"/>
          </a:xfrm>
        </p:spPr>
        <p:txBody>
          <a:bodyPr>
            <a:spAutoFit/>
          </a:bodyPr>
          <a:lstStyle>
            <a:lvl1pPr>
              <a:defRPr sz="2400" b="1"/>
            </a:lvl1pPr>
          </a:lstStyle>
          <a:p>
            <a:pPr lvl="0"/>
            <a:r>
              <a:rPr lang="en-US" dirty="0"/>
              <a:t>Click To Edit Subhead Headline</a:t>
            </a:r>
          </a:p>
        </p:txBody>
      </p:sp>
    </p:spTree>
    <p:extLst>
      <p:ext uri="{BB962C8B-B14F-4D97-AF65-F5344CB8AC3E}">
        <p14:creationId xmlns:p14="http://schemas.microsoft.com/office/powerpoint/2010/main" val="407551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ouble Headline Three Column">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548640" y="2057400"/>
            <a:ext cx="356616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550164" y="365759"/>
            <a:ext cx="11091672" cy="1231106"/>
          </a:xfrm>
        </p:spPr>
        <p:txBody>
          <a:bodyPr>
            <a:spAutoFit/>
          </a:bodyPr>
          <a:lstStyle>
            <a:lvl1pPr>
              <a:defRPr>
                <a:solidFill>
                  <a:schemeClr val="tx1"/>
                </a:solidFill>
              </a:defRPr>
            </a:lvl1pPr>
          </a:lstStyle>
          <a:p>
            <a:r>
              <a:rPr lang="en-US" dirty="0"/>
              <a:t>Click To Edit Master Title Styles Example of a Double Headline</a:t>
            </a: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0" y="6469624"/>
            <a:ext cx="643802" cy="124353"/>
          </a:xfrm>
          <a:prstGeom prst="rect">
            <a:avLst/>
          </a:prstGeom>
        </p:spPr>
      </p:pic>
      <p:sp>
        <p:nvSpPr>
          <p:cNvPr id="12" name="Slide Number Placeholder 5"/>
          <p:cNvSpPr>
            <a:spLocks noGrp="1"/>
          </p:cNvSpPr>
          <p:nvPr>
            <p:ph type="sldNum" sz="quarter" idx="4"/>
          </p:nvPr>
        </p:nvSpPr>
        <p:spPr>
          <a:xfrm>
            <a:off x="11012557" y="6465565"/>
            <a:ext cx="627755" cy="107722"/>
          </a:xfrm>
          <a:prstGeom prst="rect">
            <a:avLst/>
          </a:prstGeom>
        </p:spPr>
        <p:txBody>
          <a:bodyPr vert="horz" lIns="0" tIns="0" rIns="0" bIns="0" rtlCol="0" anchor="ctr"/>
          <a:lstStyle>
            <a:lvl1pPr algn="r">
              <a:defRPr sz="700">
                <a:solidFill>
                  <a:schemeClr val="tx1"/>
                </a:solidFill>
              </a:defRPr>
            </a:lvl1pPr>
          </a:lstStyle>
          <a:p>
            <a:fld id="{3557A5E0-42A1-4219-A27A-56DCAEF617DA}" type="slidenum">
              <a:rPr lang="en-US" smtClean="0"/>
              <a:t>‹#›</a:t>
            </a:fld>
            <a:endParaRPr lang="en-US"/>
          </a:p>
        </p:txBody>
      </p:sp>
      <p:sp>
        <p:nvSpPr>
          <p:cNvPr id="13" name="TextBox 12"/>
          <p:cNvSpPr txBox="1"/>
          <p:nvPr/>
        </p:nvSpPr>
        <p:spPr>
          <a:xfrm>
            <a:off x="1293448" y="6461506"/>
            <a:ext cx="2735139" cy="107722"/>
          </a:xfrm>
          <a:prstGeom prst="rect">
            <a:avLst/>
          </a:prstGeom>
          <a:noFill/>
        </p:spPr>
        <p:txBody>
          <a:bodyPr wrap="square" lIns="0" tIns="0" rIns="0" bIns="0" rtlCol="0">
            <a:spAutoFit/>
          </a:bodyPr>
          <a:lstStyle/>
          <a:p>
            <a:r>
              <a:rPr lang="en-US" sz="700" dirty="0">
                <a:solidFill>
                  <a:schemeClr val="tx1"/>
                </a:solidFill>
              </a:rPr>
              <a:t>© 2018 Primacy | Proprietary</a:t>
            </a:r>
            <a:r>
              <a:rPr lang="en-US" sz="700" baseline="0" dirty="0">
                <a:solidFill>
                  <a:schemeClr val="tx1"/>
                </a:solidFill>
              </a:rPr>
              <a:t> &amp; Confidential</a:t>
            </a:r>
            <a:endParaRPr lang="en-US" sz="700" dirty="0">
              <a:solidFill>
                <a:schemeClr val="tx1"/>
              </a:solidFill>
            </a:endParaRPr>
          </a:p>
        </p:txBody>
      </p:sp>
      <p:sp>
        <p:nvSpPr>
          <p:cNvPr id="5" name="Content Placeholder 4"/>
          <p:cNvSpPr>
            <a:spLocks noGrp="1"/>
          </p:cNvSpPr>
          <p:nvPr>
            <p:ph sz="quarter" idx="15"/>
          </p:nvPr>
        </p:nvSpPr>
        <p:spPr>
          <a:xfrm>
            <a:off x="4310698" y="2057400"/>
            <a:ext cx="356616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6"/>
          </p:nvPr>
        </p:nvSpPr>
        <p:spPr>
          <a:xfrm>
            <a:off x="8072755" y="2057400"/>
            <a:ext cx="356616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0413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ouble Headline Subhead Three Column">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548640" y="2606040"/>
            <a:ext cx="3566160" cy="35661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550164" y="365759"/>
            <a:ext cx="11091672" cy="1231106"/>
          </a:xfrm>
        </p:spPr>
        <p:txBody>
          <a:bodyPr>
            <a:spAutoFit/>
          </a:bodyPr>
          <a:lstStyle>
            <a:lvl1pPr>
              <a:defRPr>
                <a:solidFill>
                  <a:schemeClr val="tx1"/>
                </a:solidFill>
              </a:defRPr>
            </a:lvl1pPr>
          </a:lstStyle>
          <a:p>
            <a:r>
              <a:rPr lang="en-US" dirty="0"/>
              <a:t>Click To Edit Master Title Styles Example of a Double Headline</a:t>
            </a: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0" y="6469624"/>
            <a:ext cx="643802" cy="124353"/>
          </a:xfrm>
          <a:prstGeom prst="rect">
            <a:avLst/>
          </a:prstGeom>
        </p:spPr>
      </p:pic>
      <p:sp>
        <p:nvSpPr>
          <p:cNvPr id="12" name="Slide Number Placeholder 5"/>
          <p:cNvSpPr>
            <a:spLocks noGrp="1"/>
          </p:cNvSpPr>
          <p:nvPr>
            <p:ph type="sldNum" sz="quarter" idx="4"/>
          </p:nvPr>
        </p:nvSpPr>
        <p:spPr>
          <a:xfrm>
            <a:off x="11012557" y="6465565"/>
            <a:ext cx="627755" cy="107722"/>
          </a:xfrm>
          <a:prstGeom prst="rect">
            <a:avLst/>
          </a:prstGeom>
        </p:spPr>
        <p:txBody>
          <a:bodyPr vert="horz" lIns="0" tIns="0" rIns="0" bIns="0" rtlCol="0" anchor="ctr"/>
          <a:lstStyle>
            <a:lvl1pPr algn="r">
              <a:defRPr sz="700">
                <a:solidFill>
                  <a:schemeClr val="tx1"/>
                </a:solidFill>
              </a:defRPr>
            </a:lvl1pPr>
          </a:lstStyle>
          <a:p>
            <a:fld id="{3557A5E0-42A1-4219-A27A-56DCAEF617DA}" type="slidenum">
              <a:rPr lang="en-US" smtClean="0"/>
              <a:t>‹#›</a:t>
            </a:fld>
            <a:endParaRPr lang="en-US"/>
          </a:p>
        </p:txBody>
      </p:sp>
      <p:sp>
        <p:nvSpPr>
          <p:cNvPr id="13" name="TextBox 12"/>
          <p:cNvSpPr txBox="1"/>
          <p:nvPr/>
        </p:nvSpPr>
        <p:spPr>
          <a:xfrm>
            <a:off x="1293448" y="6461506"/>
            <a:ext cx="2735139" cy="107722"/>
          </a:xfrm>
          <a:prstGeom prst="rect">
            <a:avLst/>
          </a:prstGeom>
          <a:noFill/>
        </p:spPr>
        <p:txBody>
          <a:bodyPr wrap="square" lIns="0" tIns="0" rIns="0" bIns="0" rtlCol="0">
            <a:spAutoFit/>
          </a:bodyPr>
          <a:lstStyle/>
          <a:p>
            <a:r>
              <a:rPr lang="en-US" sz="700" dirty="0">
                <a:solidFill>
                  <a:schemeClr val="tx1"/>
                </a:solidFill>
              </a:rPr>
              <a:t>© 2018 Primacy | Proprietary</a:t>
            </a:r>
            <a:r>
              <a:rPr lang="en-US" sz="700" baseline="0" dirty="0">
                <a:solidFill>
                  <a:schemeClr val="tx1"/>
                </a:solidFill>
              </a:rPr>
              <a:t> &amp; Confidential</a:t>
            </a:r>
            <a:endParaRPr lang="en-US" sz="700" dirty="0">
              <a:solidFill>
                <a:schemeClr val="tx1"/>
              </a:solidFill>
            </a:endParaRPr>
          </a:p>
        </p:txBody>
      </p:sp>
      <p:sp>
        <p:nvSpPr>
          <p:cNvPr id="5" name="Content Placeholder 4"/>
          <p:cNvSpPr>
            <a:spLocks noGrp="1"/>
          </p:cNvSpPr>
          <p:nvPr>
            <p:ph sz="quarter" idx="15"/>
          </p:nvPr>
        </p:nvSpPr>
        <p:spPr>
          <a:xfrm>
            <a:off x="4310697" y="2606040"/>
            <a:ext cx="3566160" cy="35661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6"/>
          </p:nvPr>
        </p:nvSpPr>
        <p:spPr>
          <a:xfrm>
            <a:off x="8072755" y="2606040"/>
            <a:ext cx="3566160" cy="35661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7" hasCustomPrompt="1"/>
          </p:nvPr>
        </p:nvSpPr>
        <p:spPr>
          <a:xfrm>
            <a:off x="548640" y="2057400"/>
            <a:ext cx="3566160" cy="369332"/>
          </a:xfrm>
        </p:spPr>
        <p:txBody>
          <a:bodyPr>
            <a:spAutoFit/>
          </a:bodyPr>
          <a:lstStyle>
            <a:lvl1pPr>
              <a:defRPr sz="2400" b="1"/>
            </a:lvl1pPr>
          </a:lstStyle>
          <a:p>
            <a:pPr lvl="0"/>
            <a:r>
              <a:rPr lang="en-US" dirty="0"/>
              <a:t>Click To Edit Subhead</a:t>
            </a:r>
          </a:p>
        </p:txBody>
      </p:sp>
      <p:sp>
        <p:nvSpPr>
          <p:cNvPr id="9" name="Text Placeholder 8"/>
          <p:cNvSpPr>
            <a:spLocks noGrp="1"/>
          </p:cNvSpPr>
          <p:nvPr>
            <p:ph type="body" sz="quarter" idx="18" hasCustomPrompt="1"/>
          </p:nvPr>
        </p:nvSpPr>
        <p:spPr>
          <a:xfrm>
            <a:off x="4310697" y="2057400"/>
            <a:ext cx="3566160" cy="369332"/>
          </a:xfrm>
        </p:spPr>
        <p:txBody>
          <a:bodyPr>
            <a:spAutoFit/>
          </a:bodyPr>
          <a:lstStyle>
            <a:lvl1pPr>
              <a:defRPr sz="2400" b="1"/>
            </a:lvl1pPr>
          </a:lstStyle>
          <a:p>
            <a:pPr lvl="0"/>
            <a:r>
              <a:rPr lang="en-US" dirty="0"/>
              <a:t>Click To Edit Subhead</a:t>
            </a:r>
          </a:p>
        </p:txBody>
      </p:sp>
      <p:sp>
        <p:nvSpPr>
          <p:cNvPr id="14" name="Text Placeholder 13"/>
          <p:cNvSpPr>
            <a:spLocks noGrp="1"/>
          </p:cNvSpPr>
          <p:nvPr>
            <p:ph type="body" sz="quarter" idx="19" hasCustomPrompt="1"/>
          </p:nvPr>
        </p:nvSpPr>
        <p:spPr>
          <a:xfrm>
            <a:off x="8072755" y="2057400"/>
            <a:ext cx="3566160" cy="369332"/>
          </a:xfrm>
        </p:spPr>
        <p:txBody>
          <a:bodyPr>
            <a:spAutoFit/>
          </a:bodyPr>
          <a:lstStyle>
            <a:lvl1pPr>
              <a:defRPr sz="2400" b="1"/>
            </a:lvl1pPr>
          </a:lstStyle>
          <a:p>
            <a:pPr lvl="0"/>
            <a:r>
              <a:rPr lang="en-US" dirty="0"/>
              <a:t>Click To Edit Subhead</a:t>
            </a:r>
          </a:p>
        </p:txBody>
      </p:sp>
    </p:spTree>
    <p:extLst>
      <p:ext uri="{BB962C8B-B14F-4D97-AF65-F5344CB8AC3E}">
        <p14:creationId xmlns:p14="http://schemas.microsoft.com/office/powerpoint/2010/main" val="1021533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ouble Headline Long Subhead Three Column">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548640" y="3520440"/>
            <a:ext cx="3566160" cy="26517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550164" y="365759"/>
            <a:ext cx="11091672" cy="1231106"/>
          </a:xfrm>
        </p:spPr>
        <p:txBody>
          <a:bodyPr>
            <a:spAutoFit/>
          </a:bodyPr>
          <a:lstStyle>
            <a:lvl1pPr>
              <a:defRPr>
                <a:solidFill>
                  <a:schemeClr val="tx1"/>
                </a:solidFill>
              </a:defRPr>
            </a:lvl1pPr>
          </a:lstStyle>
          <a:p>
            <a:r>
              <a:rPr lang="en-US" dirty="0"/>
              <a:t>Click To Edit Master Title Styles Example of a Double Headline</a:t>
            </a: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0" y="6469624"/>
            <a:ext cx="643802" cy="124353"/>
          </a:xfrm>
          <a:prstGeom prst="rect">
            <a:avLst/>
          </a:prstGeom>
        </p:spPr>
      </p:pic>
      <p:sp>
        <p:nvSpPr>
          <p:cNvPr id="12" name="Slide Number Placeholder 5"/>
          <p:cNvSpPr>
            <a:spLocks noGrp="1"/>
          </p:cNvSpPr>
          <p:nvPr>
            <p:ph type="sldNum" sz="quarter" idx="4"/>
          </p:nvPr>
        </p:nvSpPr>
        <p:spPr>
          <a:xfrm>
            <a:off x="11012557" y="6465565"/>
            <a:ext cx="627755" cy="107722"/>
          </a:xfrm>
          <a:prstGeom prst="rect">
            <a:avLst/>
          </a:prstGeom>
        </p:spPr>
        <p:txBody>
          <a:bodyPr vert="horz" lIns="0" tIns="0" rIns="0" bIns="0" rtlCol="0" anchor="ctr"/>
          <a:lstStyle>
            <a:lvl1pPr algn="r">
              <a:defRPr sz="700">
                <a:solidFill>
                  <a:schemeClr val="tx1"/>
                </a:solidFill>
              </a:defRPr>
            </a:lvl1pPr>
          </a:lstStyle>
          <a:p>
            <a:fld id="{3557A5E0-42A1-4219-A27A-56DCAEF617DA}" type="slidenum">
              <a:rPr lang="en-US" smtClean="0"/>
              <a:t>‹#›</a:t>
            </a:fld>
            <a:endParaRPr lang="en-US"/>
          </a:p>
        </p:txBody>
      </p:sp>
      <p:sp>
        <p:nvSpPr>
          <p:cNvPr id="13" name="TextBox 12"/>
          <p:cNvSpPr txBox="1"/>
          <p:nvPr/>
        </p:nvSpPr>
        <p:spPr>
          <a:xfrm>
            <a:off x="1293448" y="6461506"/>
            <a:ext cx="2735139" cy="107722"/>
          </a:xfrm>
          <a:prstGeom prst="rect">
            <a:avLst/>
          </a:prstGeom>
          <a:noFill/>
        </p:spPr>
        <p:txBody>
          <a:bodyPr wrap="square" lIns="0" tIns="0" rIns="0" bIns="0" rtlCol="0">
            <a:spAutoFit/>
          </a:bodyPr>
          <a:lstStyle/>
          <a:p>
            <a:r>
              <a:rPr lang="en-US" sz="700" dirty="0">
                <a:solidFill>
                  <a:schemeClr val="tx1"/>
                </a:solidFill>
              </a:rPr>
              <a:t>© 2018 Primacy | Proprietary</a:t>
            </a:r>
            <a:r>
              <a:rPr lang="en-US" sz="700" baseline="0" dirty="0">
                <a:solidFill>
                  <a:schemeClr val="tx1"/>
                </a:solidFill>
              </a:rPr>
              <a:t> &amp; Confidential</a:t>
            </a:r>
            <a:endParaRPr lang="en-US" sz="700" dirty="0">
              <a:solidFill>
                <a:schemeClr val="tx1"/>
              </a:solidFill>
            </a:endParaRPr>
          </a:p>
        </p:txBody>
      </p:sp>
      <p:sp>
        <p:nvSpPr>
          <p:cNvPr id="5" name="Content Placeholder 4"/>
          <p:cNvSpPr>
            <a:spLocks noGrp="1"/>
          </p:cNvSpPr>
          <p:nvPr>
            <p:ph sz="quarter" idx="15"/>
          </p:nvPr>
        </p:nvSpPr>
        <p:spPr>
          <a:xfrm>
            <a:off x="4310697" y="3520440"/>
            <a:ext cx="3566160" cy="26517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6"/>
          </p:nvPr>
        </p:nvSpPr>
        <p:spPr>
          <a:xfrm>
            <a:off x="8072755" y="3520440"/>
            <a:ext cx="3566160" cy="26517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7" hasCustomPrompt="1"/>
          </p:nvPr>
        </p:nvSpPr>
        <p:spPr>
          <a:xfrm>
            <a:off x="548640" y="2057400"/>
            <a:ext cx="11091672" cy="369332"/>
          </a:xfrm>
        </p:spPr>
        <p:txBody>
          <a:bodyPr>
            <a:spAutoFit/>
          </a:bodyPr>
          <a:lstStyle>
            <a:lvl1pPr>
              <a:defRPr sz="2400" b="1"/>
            </a:lvl1pPr>
          </a:lstStyle>
          <a:p>
            <a:pPr lvl="0"/>
            <a:r>
              <a:rPr lang="en-US" dirty="0"/>
              <a:t>Click To Edit Subhead</a:t>
            </a:r>
          </a:p>
        </p:txBody>
      </p:sp>
    </p:spTree>
    <p:extLst>
      <p:ext uri="{BB962C8B-B14F-4D97-AF65-F5344CB8AC3E}">
        <p14:creationId xmlns:p14="http://schemas.microsoft.com/office/powerpoint/2010/main" val="25548294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Headline Only Text Right Grey">
    <p:spTree>
      <p:nvGrpSpPr>
        <p:cNvPr id="1" name=""/>
        <p:cNvGrpSpPr/>
        <p:nvPr/>
      </p:nvGrpSpPr>
      <p:grpSpPr>
        <a:xfrm>
          <a:off x="0" y="0"/>
          <a:ext cx="0" cy="0"/>
          <a:chOff x="0" y="0"/>
          <a:chExt cx="0" cy="0"/>
        </a:xfrm>
      </p:grpSpPr>
      <p:sp>
        <p:nvSpPr>
          <p:cNvPr id="6" name="Rectangle 5"/>
          <p:cNvSpPr/>
          <p:nvPr/>
        </p:nvSpPr>
        <p:spPr>
          <a:xfrm>
            <a:off x="4968240" y="0"/>
            <a:ext cx="722376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0" y="6469624"/>
            <a:ext cx="643802" cy="124353"/>
          </a:xfrm>
          <a:prstGeom prst="rect">
            <a:avLst/>
          </a:prstGeom>
        </p:spPr>
      </p:pic>
      <p:sp>
        <p:nvSpPr>
          <p:cNvPr id="11" name="Slide Number Placeholder 5"/>
          <p:cNvSpPr>
            <a:spLocks noGrp="1"/>
          </p:cNvSpPr>
          <p:nvPr>
            <p:ph type="sldNum" sz="quarter" idx="4"/>
          </p:nvPr>
        </p:nvSpPr>
        <p:spPr>
          <a:xfrm>
            <a:off x="11012557" y="6465565"/>
            <a:ext cx="627755" cy="107722"/>
          </a:xfrm>
          <a:prstGeom prst="rect">
            <a:avLst/>
          </a:prstGeom>
        </p:spPr>
        <p:txBody>
          <a:bodyPr vert="horz" lIns="0" tIns="0" rIns="0" bIns="0" rtlCol="0" anchor="ctr"/>
          <a:lstStyle>
            <a:lvl1pPr algn="r">
              <a:defRPr sz="700">
                <a:solidFill>
                  <a:schemeClr val="tx1"/>
                </a:solidFill>
              </a:defRPr>
            </a:lvl1pPr>
          </a:lstStyle>
          <a:p>
            <a:fld id="{3557A5E0-42A1-4219-A27A-56DCAEF617DA}" type="slidenum">
              <a:rPr lang="en-US" smtClean="0"/>
              <a:t>‹#›</a:t>
            </a:fld>
            <a:endParaRPr lang="en-US"/>
          </a:p>
        </p:txBody>
      </p:sp>
      <p:sp>
        <p:nvSpPr>
          <p:cNvPr id="12" name="TextBox 11"/>
          <p:cNvSpPr txBox="1"/>
          <p:nvPr/>
        </p:nvSpPr>
        <p:spPr>
          <a:xfrm>
            <a:off x="1293448" y="6461506"/>
            <a:ext cx="2735139" cy="107722"/>
          </a:xfrm>
          <a:prstGeom prst="rect">
            <a:avLst/>
          </a:prstGeom>
          <a:noFill/>
        </p:spPr>
        <p:txBody>
          <a:bodyPr wrap="square" lIns="0" tIns="0" rIns="0" bIns="0" rtlCol="0">
            <a:spAutoFit/>
          </a:bodyPr>
          <a:lstStyle/>
          <a:p>
            <a:r>
              <a:rPr lang="en-US" sz="700" dirty="0">
                <a:solidFill>
                  <a:schemeClr val="tx1"/>
                </a:solidFill>
              </a:rPr>
              <a:t>© 2018 Primacy | Proprietary</a:t>
            </a:r>
            <a:r>
              <a:rPr lang="en-US" sz="700" baseline="0" dirty="0">
                <a:solidFill>
                  <a:schemeClr val="tx1"/>
                </a:solidFill>
              </a:rPr>
              <a:t> &amp; Confidential</a:t>
            </a:r>
            <a:endParaRPr lang="en-US" sz="700" dirty="0">
              <a:solidFill>
                <a:schemeClr val="tx1"/>
              </a:solidFill>
            </a:endParaRPr>
          </a:p>
        </p:txBody>
      </p:sp>
      <p:sp>
        <p:nvSpPr>
          <p:cNvPr id="13" name="Text Placeholder 11"/>
          <p:cNvSpPr>
            <a:spLocks noGrp="1"/>
          </p:cNvSpPr>
          <p:nvPr>
            <p:ph type="body" sz="quarter" idx="12" hasCustomPrompt="1"/>
          </p:nvPr>
        </p:nvSpPr>
        <p:spPr>
          <a:xfrm>
            <a:off x="548640" y="365760"/>
            <a:ext cx="4114800" cy="5852160"/>
          </a:xfrm>
          <a:prstGeom prst="rect">
            <a:avLst/>
          </a:prstGeom>
        </p:spPr>
        <p:txBody>
          <a:bodyPr lIns="0" tIns="0" rIns="0" bIns="0" anchor="ctr" anchorCtr="0">
            <a:noAutofit/>
          </a:bodyPr>
          <a:lstStyle>
            <a:lvl1pPr marL="0" indent="0">
              <a:lnSpc>
                <a:spcPct val="100000"/>
              </a:lnSpc>
              <a:spcBef>
                <a:spcPts val="1800"/>
              </a:spcBef>
              <a:buNone/>
              <a:defRPr sz="4000" b="1">
                <a:solidFill>
                  <a:schemeClr val="tx1"/>
                </a:solidFill>
                <a:latin typeface="+mj-lt"/>
              </a:defRPr>
            </a:lvl1pPr>
            <a:lvl2pPr marL="457200" indent="0">
              <a:buNone/>
              <a:defRPr sz="4000" b="1">
                <a:solidFill>
                  <a:schemeClr val="tx2"/>
                </a:solidFill>
              </a:defRPr>
            </a:lvl2pPr>
            <a:lvl3pPr marL="914400" indent="0">
              <a:buNone/>
              <a:defRPr sz="4000" b="1">
                <a:solidFill>
                  <a:schemeClr val="tx2"/>
                </a:solidFill>
              </a:defRPr>
            </a:lvl3pPr>
            <a:lvl4pPr marL="1371600" indent="0">
              <a:buNone/>
              <a:defRPr sz="4000" b="1">
                <a:solidFill>
                  <a:schemeClr val="tx2"/>
                </a:solidFill>
              </a:defRPr>
            </a:lvl4pPr>
            <a:lvl5pPr marL="1828800" indent="0">
              <a:buNone/>
              <a:defRPr sz="4000" b="1">
                <a:solidFill>
                  <a:schemeClr val="tx2"/>
                </a:solidFill>
              </a:defRPr>
            </a:lvl5pPr>
          </a:lstStyle>
          <a:p>
            <a:pPr lvl="0"/>
            <a:r>
              <a:rPr lang="en-US" dirty="0"/>
              <a:t>Click To Edit Headline Styles</a:t>
            </a:r>
          </a:p>
        </p:txBody>
      </p:sp>
      <p:sp>
        <p:nvSpPr>
          <p:cNvPr id="5" name="Content Placeholder 4"/>
          <p:cNvSpPr>
            <a:spLocks noGrp="1"/>
          </p:cNvSpPr>
          <p:nvPr>
            <p:ph sz="quarter" idx="13"/>
          </p:nvPr>
        </p:nvSpPr>
        <p:spPr>
          <a:xfrm>
            <a:off x="5516880" y="548639"/>
            <a:ext cx="6126480" cy="5668963"/>
          </a:xfrm>
        </p:spPr>
        <p:txBody>
          <a:bodyPr anchor="ctr" anchorCtr="0">
            <a:normAutofit/>
          </a:bodyPr>
          <a:lstStyle>
            <a:lvl1pPr>
              <a:spcBef>
                <a:spcPts val="2400"/>
              </a:spcBef>
              <a:defRPr sz="2000">
                <a:solidFill>
                  <a:schemeClr val="tx1"/>
                </a:solidFill>
              </a:defRPr>
            </a:lvl1pPr>
            <a:lvl2pPr>
              <a:spcBef>
                <a:spcPts val="2400"/>
              </a:spcBef>
              <a:defRPr sz="2000">
                <a:solidFill>
                  <a:schemeClr val="tx1"/>
                </a:solidFill>
              </a:defRPr>
            </a:lvl2pPr>
            <a:lvl3pPr>
              <a:defRPr sz="1800">
                <a:solidFill>
                  <a:schemeClr val="tx1"/>
                </a:solidFill>
              </a:defRPr>
            </a:lvl3pPr>
            <a:lvl4pPr>
              <a:spcBef>
                <a:spcPts val="600"/>
              </a:spcBef>
              <a:defRPr sz="1600">
                <a:solidFill>
                  <a:schemeClr val="tx1"/>
                </a:solidFill>
              </a:defRPr>
            </a:lvl4pPr>
            <a:lvl5pPr>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12526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Headline Sub Text Left Text Right Grey">
    <p:spTree>
      <p:nvGrpSpPr>
        <p:cNvPr id="1" name=""/>
        <p:cNvGrpSpPr/>
        <p:nvPr/>
      </p:nvGrpSpPr>
      <p:grpSpPr>
        <a:xfrm>
          <a:off x="0" y="0"/>
          <a:ext cx="0" cy="0"/>
          <a:chOff x="0" y="0"/>
          <a:chExt cx="0" cy="0"/>
        </a:xfrm>
      </p:grpSpPr>
      <p:sp>
        <p:nvSpPr>
          <p:cNvPr id="7" name="Rectangle 6"/>
          <p:cNvSpPr/>
          <p:nvPr/>
        </p:nvSpPr>
        <p:spPr>
          <a:xfrm>
            <a:off x="4968240" y="0"/>
            <a:ext cx="722376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0" y="6469624"/>
            <a:ext cx="643802" cy="124353"/>
          </a:xfrm>
          <a:prstGeom prst="rect">
            <a:avLst/>
          </a:prstGeom>
        </p:spPr>
      </p:pic>
      <p:sp>
        <p:nvSpPr>
          <p:cNvPr id="11" name="TextBox 10"/>
          <p:cNvSpPr txBox="1"/>
          <p:nvPr/>
        </p:nvSpPr>
        <p:spPr>
          <a:xfrm>
            <a:off x="1293448" y="6461506"/>
            <a:ext cx="2735139" cy="107722"/>
          </a:xfrm>
          <a:prstGeom prst="rect">
            <a:avLst/>
          </a:prstGeom>
          <a:noFill/>
        </p:spPr>
        <p:txBody>
          <a:bodyPr wrap="square" lIns="0" tIns="0" rIns="0" bIns="0" rtlCol="0">
            <a:spAutoFit/>
          </a:bodyPr>
          <a:lstStyle/>
          <a:p>
            <a:r>
              <a:rPr lang="en-US" sz="700" dirty="0">
                <a:solidFill>
                  <a:schemeClr val="tx1"/>
                </a:solidFill>
              </a:rPr>
              <a:t>© 2018 Primacy | Proprietary</a:t>
            </a:r>
            <a:r>
              <a:rPr lang="en-US" sz="700" baseline="0" dirty="0">
                <a:solidFill>
                  <a:schemeClr val="tx1"/>
                </a:solidFill>
              </a:rPr>
              <a:t> &amp; Confidential</a:t>
            </a:r>
            <a:endParaRPr lang="en-US" sz="700" dirty="0">
              <a:solidFill>
                <a:schemeClr val="tx1"/>
              </a:solidFill>
            </a:endParaRPr>
          </a:p>
        </p:txBody>
      </p:sp>
      <p:sp>
        <p:nvSpPr>
          <p:cNvPr id="3" name="Text Placeholder 2"/>
          <p:cNvSpPr>
            <a:spLocks noGrp="1"/>
          </p:cNvSpPr>
          <p:nvPr>
            <p:ph type="body" sz="quarter" idx="19" hasCustomPrompt="1"/>
          </p:nvPr>
        </p:nvSpPr>
        <p:spPr>
          <a:xfrm>
            <a:off x="548640" y="365760"/>
            <a:ext cx="4114800" cy="5852160"/>
          </a:xfrm>
          <a:prstGeom prst="rect">
            <a:avLst/>
          </a:prstGeom>
        </p:spPr>
        <p:txBody>
          <a:bodyPr lIns="0" tIns="0" rIns="0" bIns="0">
            <a:noAutofit/>
          </a:bodyPr>
          <a:lstStyle>
            <a:lvl1pPr marL="0" indent="0">
              <a:lnSpc>
                <a:spcPct val="100000"/>
              </a:lnSpc>
              <a:spcBef>
                <a:spcPts val="0"/>
              </a:spcBef>
              <a:buNone/>
              <a:defRPr sz="4000" b="1">
                <a:solidFill>
                  <a:schemeClr val="tx1"/>
                </a:solidFill>
              </a:defRPr>
            </a:lvl1pPr>
            <a:lvl2pPr marL="0" indent="0">
              <a:lnSpc>
                <a:spcPct val="100000"/>
              </a:lnSpc>
              <a:spcBef>
                <a:spcPts val="1800"/>
              </a:spcBef>
              <a:buNone/>
              <a:defRPr sz="2000" b="1">
                <a:solidFill>
                  <a:schemeClr val="tx1"/>
                </a:solidFill>
              </a:defRPr>
            </a:lvl2pPr>
            <a:lvl3pPr marL="228600" indent="-228600">
              <a:lnSpc>
                <a:spcPct val="100000"/>
              </a:lnSpc>
              <a:spcBef>
                <a:spcPts val="1500"/>
              </a:spcBef>
              <a:defRPr sz="1600">
                <a:solidFill>
                  <a:schemeClr val="tx1"/>
                </a:solidFill>
              </a:defRPr>
            </a:lvl3pPr>
            <a:lvl4pPr marL="458788" indent="-228600">
              <a:lnSpc>
                <a:spcPct val="100000"/>
              </a:lnSpc>
              <a:spcBef>
                <a:spcPts val="1200"/>
              </a:spcBef>
              <a:defRPr sz="1600">
                <a:solidFill>
                  <a:schemeClr val="tx1"/>
                </a:solidFill>
              </a:defRPr>
            </a:lvl4pPr>
            <a:lvl5pPr marL="685800" indent="-228600">
              <a:lnSpc>
                <a:spcPct val="100000"/>
              </a:lnSpc>
              <a:spcBef>
                <a:spcPts val="600"/>
              </a:spcBef>
              <a:defRPr sz="1400">
                <a:solidFill>
                  <a:schemeClr val="tx1"/>
                </a:solidFill>
              </a:defRPr>
            </a:lvl5pPr>
          </a:lstStyle>
          <a:p>
            <a:pPr lvl="0"/>
            <a:r>
              <a:rPr lang="en-US" dirty="0"/>
              <a:t>Click to Edit Title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11012557" y="6465565"/>
            <a:ext cx="627755" cy="107722"/>
          </a:xfrm>
          <a:prstGeom prst="rect">
            <a:avLst/>
          </a:prstGeom>
        </p:spPr>
        <p:txBody>
          <a:bodyPr vert="horz" lIns="0" tIns="0" rIns="0" bIns="0" rtlCol="0" anchor="ctr"/>
          <a:lstStyle>
            <a:lvl1pPr algn="r">
              <a:defRPr sz="700">
                <a:solidFill>
                  <a:schemeClr val="tx1"/>
                </a:solidFill>
              </a:defRPr>
            </a:lvl1pPr>
          </a:lstStyle>
          <a:p>
            <a:fld id="{3557A5E0-42A1-4219-A27A-56DCAEF617DA}" type="slidenum">
              <a:rPr lang="en-US" smtClean="0"/>
              <a:t>‹#›</a:t>
            </a:fld>
            <a:endParaRPr lang="en-US"/>
          </a:p>
        </p:txBody>
      </p:sp>
      <p:sp>
        <p:nvSpPr>
          <p:cNvPr id="4" name="Content Placeholder 3"/>
          <p:cNvSpPr>
            <a:spLocks noGrp="1"/>
          </p:cNvSpPr>
          <p:nvPr>
            <p:ph sz="quarter" idx="20"/>
          </p:nvPr>
        </p:nvSpPr>
        <p:spPr>
          <a:xfrm>
            <a:off x="5516880" y="549275"/>
            <a:ext cx="6126480" cy="5669280"/>
          </a:xfrm>
        </p:spPr>
        <p:txBody>
          <a:bodyPr anchor="ctr" anchorCtr="0">
            <a:normAutofit/>
          </a:bodyPr>
          <a:lstStyle>
            <a:lvl1pPr>
              <a:spcBef>
                <a:spcPts val="2400"/>
              </a:spcBef>
              <a:defRPr sz="2000">
                <a:solidFill>
                  <a:schemeClr val="tx1"/>
                </a:solidFill>
              </a:defRPr>
            </a:lvl1pPr>
            <a:lvl2pPr>
              <a:spcBef>
                <a:spcPts val="2400"/>
              </a:spcBef>
              <a:defRPr sz="2000">
                <a:solidFill>
                  <a:schemeClr val="tx1"/>
                </a:solidFill>
              </a:defRPr>
            </a:lvl2pPr>
            <a:lvl3pPr>
              <a:defRPr sz="1800">
                <a:solidFill>
                  <a:schemeClr val="tx1"/>
                </a:solidFill>
              </a:defRPr>
            </a:lvl3pPr>
            <a:lvl4pPr>
              <a:spcBef>
                <a:spcPts val="600"/>
              </a:spcBef>
              <a:defRPr sz="1600">
                <a:solidFill>
                  <a:schemeClr val="tx1"/>
                </a:solidFill>
              </a:defRPr>
            </a:lvl4pPr>
            <a:lvl5pPr>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157676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Headline Only Image Right">
    <p:spTree>
      <p:nvGrpSpPr>
        <p:cNvPr id="1" name=""/>
        <p:cNvGrpSpPr/>
        <p:nvPr/>
      </p:nvGrpSpPr>
      <p:grpSpPr>
        <a:xfrm>
          <a:off x="0" y="0"/>
          <a:ext cx="0" cy="0"/>
          <a:chOff x="0" y="0"/>
          <a:chExt cx="0" cy="0"/>
        </a:xfrm>
      </p:grpSpPr>
      <p:sp>
        <p:nvSpPr>
          <p:cNvPr id="6" name="Picture Placeholder 8"/>
          <p:cNvSpPr>
            <a:spLocks noGrp="1"/>
          </p:cNvSpPr>
          <p:nvPr>
            <p:ph type="pic" sz="quarter" idx="10" hasCustomPrompt="1"/>
          </p:nvPr>
        </p:nvSpPr>
        <p:spPr>
          <a:xfrm>
            <a:off x="4969435" y="0"/>
            <a:ext cx="7222565" cy="6858000"/>
          </a:xfrm>
          <a:prstGeom prst="rect">
            <a:avLst/>
          </a:prstGeom>
        </p:spPr>
        <p:txBody>
          <a:bodyPr anchor="ctr" anchorCtr="0"/>
          <a:lstStyle>
            <a:lvl1pPr marL="0" indent="0" algn="ctr">
              <a:buNone/>
              <a:defRPr sz="2400">
                <a:solidFill>
                  <a:schemeClr val="tx1"/>
                </a:solidFill>
              </a:defRPr>
            </a:lvl1pPr>
          </a:lstStyle>
          <a:p>
            <a:r>
              <a:rPr lang="en-US" dirty="0"/>
              <a:t>Drag and Drop Image</a:t>
            </a:r>
          </a:p>
        </p:txBody>
      </p:sp>
      <p:sp>
        <p:nvSpPr>
          <p:cNvPr id="8" name="Text Placeholder 11"/>
          <p:cNvSpPr>
            <a:spLocks noGrp="1"/>
          </p:cNvSpPr>
          <p:nvPr>
            <p:ph type="body" sz="quarter" idx="12" hasCustomPrompt="1"/>
          </p:nvPr>
        </p:nvSpPr>
        <p:spPr>
          <a:xfrm>
            <a:off x="548640" y="365760"/>
            <a:ext cx="4114800" cy="5852160"/>
          </a:xfrm>
          <a:prstGeom prst="rect">
            <a:avLst/>
          </a:prstGeom>
        </p:spPr>
        <p:txBody>
          <a:bodyPr lIns="0" tIns="0" rIns="0" bIns="0" anchor="ctr" anchorCtr="0">
            <a:noAutofit/>
          </a:bodyPr>
          <a:lstStyle>
            <a:lvl1pPr marL="0" indent="0">
              <a:lnSpc>
                <a:spcPct val="100000"/>
              </a:lnSpc>
              <a:spcBef>
                <a:spcPts val="1800"/>
              </a:spcBef>
              <a:buNone/>
              <a:defRPr sz="4000" b="1">
                <a:solidFill>
                  <a:schemeClr val="tx1"/>
                </a:solidFill>
                <a:latin typeface="+mj-lt"/>
              </a:defRPr>
            </a:lvl1pPr>
            <a:lvl2pPr marL="457200" indent="0">
              <a:buNone/>
              <a:defRPr sz="4000" b="1">
                <a:solidFill>
                  <a:schemeClr val="tx2"/>
                </a:solidFill>
              </a:defRPr>
            </a:lvl2pPr>
            <a:lvl3pPr marL="914400" indent="0">
              <a:buNone/>
              <a:defRPr sz="4000" b="1">
                <a:solidFill>
                  <a:schemeClr val="tx2"/>
                </a:solidFill>
              </a:defRPr>
            </a:lvl3pPr>
            <a:lvl4pPr marL="1371600" indent="0">
              <a:buNone/>
              <a:defRPr sz="4000" b="1">
                <a:solidFill>
                  <a:schemeClr val="tx2"/>
                </a:solidFill>
              </a:defRPr>
            </a:lvl4pPr>
            <a:lvl5pPr marL="1828800" indent="0">
              <a:buNone/>
              <a:defRPr sz="4000" b="1">
                <a:solidFill>
                  <a:schemeClr val="tx2"/>
                </a:solidFill>
              </a:defRPr>
            </a:lvl5pPr>
          </a:lstStyle>
          <a:p>
            <a:pPr lvl="0"/>
            <a:r>
              <a:rPr lang="en-US" dirty="0"/>
              <a:t>Click To Edit Headline Styles</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0" y="6469624"/>
            <a:ext cx="643802" cy="124353"/>
          </a:xfrm>
          <a:prstGeom prst="rect">
            <a:avLst/>
          </a:prstGeom>
        </p:spPr>
      </p:pic>
      <p:sp>
        <p:nvSpPr>
          <p:cNvPr id="10" name="Slide Number Placeholder 5"/>
          <p:cNvSpPr>
            <a:spLocks noGrp="1"/>
          </p:cNvSpPr>
          <p:nvPr>
            <p:ph type="sldNum" sz="quarter" idx="4"/>
          </p:nvPr>
        </p:nvSpPr>
        <p:spPr>
          <a:xfrm>
            <a:off x="11012557" y="6465565"/>
            <a:ext cx="627755" cy="107722"/>
          </a:xfrm>
          <a:prstGeom prst="rect">
            <a:avLst/>
          </a:prstGeom>
        </p:spPr>
        <p:txBody>
          <a:bodyPr vert="horz" lIns="0" tIns="0" rIns="0" bIns="0" rtlCol="0" anchor="ctr"/>
          <a:lstStyle>
            <a:lvl1pPr algn="r">
              <a:defRPr sz="700">
                <a:solidFill>
                  <a:schemeClr val="tx1"/>
                </a:solidFill>
              </a:defRPr>
            </a:lvl1pPr>
          </a:lstStyle>
          <a:p>
            <a:fld id="{3557A5E0-42A1-4219-A27A-56DCAEF617DA}" type="slidenum">
              <a:rPr lang="en-US" smtClean="0"/>
              <a:t>‹#›</a:t>
            </a:fld>
            <a:endParaRPr lang="en-US"/>
          </a:p>
        </p:txBody>
      </p:sp>
      <p:sp>
        <p:nvSpPr>
          <p:cNvPr id="11" name="TextBox 10"/>
          <p:cNvSpPr txBox="1"/>
          <p:nvPr/>
        </p:nvSpPr>
        <p:spPr>
          <a:xfrm>
            <a:off x="1293448" y="6461506"/>
            <a:ext cx="2735139" cy="107722"/>
          </a:xfrm>
          <a:prstGeom prst="rect">
            <a:avLst/>
          </a:prstGeom>
          <a:noFill/>
        </p:spPr>
        <p:txBody>
          <a:bodyPr wrap="square" lIns="0" tIns="0" rIns="0" bIns="0" rtlCol="0">
            <a:spAutoFit/>
          </a:bodyPr>
          <a:lstStyle/>
          <a:p>
            <a:r>
              <a:rPr lang="en-US" sz="700" dirty="0">
                <a:solidFill>
                  <a:schemeClr val="tx1"/>
                </a:solidFill>
              </a:rPr>
              <a:t>© 2018 Primacy | Proprietary</a:t>
            </a:r>
            <a:r>
              <a:rPr lang="en-US" sz="700" baseline="0" dirty="0">
                <a:solidFill>
                  <a:schemeClr val="tx1"/>
                </a:solidFill>
              </a:rPr>
              <a:t> &amp; Confidential</a:t>
            </a:r>
            <a:endParaRPr lang="en-US" sz="700" dirty="0">
              <a:solidFill>
                <a:schemeClr val="tx1"/>
              </a:solidFill>
            </a:endParaRPr>
          </a:p>
        </p:txBody>
      </p:sp>
    </p:spTree>
    <p:extLst>
      <p:ext uri="{BB962C8B-B14F-4D97-AF65-F5344CB8AC3E}">
        <p14:creationId xmlns:p14="http://schemas.microsoft.com/office/powerpoint/2010/main" val="27603849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Headline Sub Text Left Image Right">
    <p:spTree>
      <p:nvGrpSpPr>
        <p:cNvPr id="1" name=""/>
        <p:cNvGrpSpPr/>
        <p:nvPr/>
      </p:nvGrpSpPr>
      <p:grpSpPr>
        <a:xfrm>
          <a:off x="0" y="0"/>
          <a:ext cx="0" cy="0"/>
          <a:chOff x="0" y="0"/>
          <a:chExt cx="0" cy="0"/>
        </a:xfrm>
      </p:grpSpPr>
      <p:sp>
        <p:nvSpPr>
          <p:cNvPr id="10" name="Picture Placeholder 8"/>
          <p:cNvSpPr>
            <a:spLocks noGrp="1"/>
          </p:cNvSpPr>
          <p:nvPr>
            <p:ph type="pic" sz="quarter" idx="10" hasCustomPrompt="1"/>
          </p:nvPr>
        </p:nvSpPr>
        <p:spPr>
          <a:xfrm>
            <a:off x="4969435" y="0"/>
            <a:ext cx="7222565" cy="6858000"/>
          </a:xfrm>
          <a:prstGeom prst="rect">
            <a:avLst/>
          </a:prstGeom>
        </p:spPr>
        <p:txBody>
          <a:bodyPr anchor="ctr" anchorCtr="0"/>
          <a:lstStyle>
            <a:lvl1pPr marL="0" indent="0" algn="ctr">
              <a:buNone/>
              <a:defRPr sz="2400">
                <a:solidFill>
                  <a:schemeClr val="tx1"/>
                </a:solidFill>
              </a:defRPr>
            </a:lvl1pPr>
          </a:lstStyle>
          <a:p>
            <a:r>
              <a:rPr lang="en-US" dirty="0"/>
              <a:t>Drag and Drop Image</a:t>
            </a: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0" y="6469624"/>
            <a:ext cx="643802" cy="124353"/>
          </a:xfrm>
          <a:prstGeom prst="rect">
            <a:avLst/>
          </a:prstGeom>
        </p:spPr>
      </p:pic>
      <p:sp>
        <p:nvSpPr>
          <p:cNvPr id="11" name="TextBox 10"/>
          <p:cNvSpPr txBox="1"/>
          <p:nvPr/>
        </p:nvSpPr>
        <p:spPr>
          <a:xfrm>
            <a:off x="1293448" y="6461506"/>
            <a:ext cx="2735139" cy="107722"/>
          </a:xfrm>
          <a:prstGeom prst="rect">
            <a:avLst/>
          </a:prstGeom>
          <a:noFill/>
        </p:spPr>
        <p:txBody>
          <a:bodyPr wrap="square" lIns="0" tIns="0" rIns="0" bIns="0" rtlCol="0">
            <a:spAutoFit/>
          </a:bodyPr>
          <a:lstStyle/>
          <a:p>
            <a:r>
              <a:rPr lang="en-US" sz="700" dirty="0">
                <a:solidFill>
                  <a:schemeClr val="tx1"/>
                </a:solidFill>
              </a:rPr>
              <a:t>© 2018 Primacy | Proprietary</a:t>
            </a:r>
            <a:r>
              <a:rPr lang="en-US" sz="700" baseline="0" dirty="0">
                <a:solidFill>
                  <a:schemeClr val="tx1"/>
                </a:solidFill>
              </a:rPr>
              <a:t> &amp; Confidential</a:t>
            </a:r>
            <a:endParaRPr lang="en-US" sz="700" dirty="0">
              <a:solidFill>
                <a:schemeClr val="tx1"/>
              </a:solidFill>
            </a:endParaRPr>
          </a:p>
        </p:txBody>
      </p:sp>
      <p:sp>
        <p:nvSpPr>
          <p:cNvPr id="3" name="Text Placeholder 2"/>
          <p:cNvSpPr>
            <a:spLocks noGrp="1"/>
          </p:cNvSpPr>
          <p:nvPr>
            <p:ph type="body" sz="quarter" idx="19" hasCustomPrompt="1"/>
          </p:nvPr>
        </p:nvSpPr>
        <p:spPr>
          <a:xfrm>
            <a:off x="548640" y="365760"/>
            <a:ext cx="4114800" cy="5852160"/>
          </a:xfrm>
          <a:prstGeom prst="rect">
            <a:avLst/>
          </a:prstGeom>
        </p:spPr>
        <p:txBody>
          <a:bodyPr lIns="0" tIns="0" rIns="0" bIns="0">
            <a:noAutofit/>
          </a:bodyPr>
          <a:lstStyle>
            <a:lvl1pPr marL="0" indent="0">
              <a:lnSpc>
                <a:spcPct val="100000"/>
              </a:lnSpc>
              <a:spcBef>
                <a:spcPts val="0"/>
              </a:spcBef>
              <a:buNone/>
              <a:defRPr sz="4000" b="1">
                <a:solidFill>
                  <a:schemeClr val="tx1"/>
                </a:solidFill>
              </a:defRPr>
            </a:lvl1pPr>
            <a:lvl2pPr marL="0" indent="0">
              <a:lnSpc>
                <a:spcPct val="100000"/>
              </a:lnSpc>
              <a:spcBef>
                <a:spcPts val="1800"/>
              </a:spcBef>
              <a:buNone/>
              <a:defRPr sz="2000" b="1">
                <a:solidFill>
                  <a:schemeClr val="tx1"/>
                </a:solidFill>
              </a:defRPr>
            </a:lvl2pPr>
            <a:lvl3pPr marL="228600" indent="-228600">
              <a:lnSpc>
                <a:spcPct val="100000"/>
              </a:lnSpc>
              <a:spcBef>
                <a:spcPts val="1500"/>
              </a:spcBef>
              <a:defRPr sz="1600">
                <a:solidFill>
                  <a:schemeClr val="tx1"/>
                </a:solidFill>
              </a:defRPr>
            </a:lvl3pPr>
            <a:lvl4pPr marL="458788" indent="-228600">
              <a:lnSpc>
                <a:spcPct val="100000"/>
              </a:lnSpc>
              <a:spcBef>
                <a:spcPts val="1200"/>
              </a:spcBef>
              <a:defRPr sz="1600">
                <a:solidFill>
                  <a:schemeClr val="tx1"/>
                </a:solidFill>
              </a:defRPr>
            </a:lvl4pPr>
            <a:lvl5pPr marL="685800" indent="-228600">
              <a:lnSpc>
                <a:spcPct val="100000"/>
              </a:lnSpc>
              <a:spcBef>
                <a:spcPts val="600"/>
              </a:spcBef>
              <a:defRPr sz="1400">
                <a:solidFill>
                  <a:schemeClr val="tx1"/>
                </a:solidFill>
              </a:defRPr>
            </a:lvl5pPr>
          </a:lstStyle>
          <a:p>
            <a:pPr lvl="0"/>
            <a:r>
              <a:rPr lang="en-US" dirty="0"/>
              <a:t>Click to Edit Title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11012557" y="6465565"/>
            <a:ext cx="627755" cy="107722"/>
          </a:xfrm>
          <a:prstGeom prst="rect">
            <a:avLst/>
          </a:prstGeom>
        </p:spPr>
        <p:txBody>
          <a:bodyPr vert="horz" lIns="0" tIns="0" rIns="0" bIns="0" rtlCol="0" anchor="ctr"/>
          <a:lstStyle>
            <a:lvl1pPr algn="r">
              <a:defRPr sz="700">
                <a:solidFill>
                  <a:schemeClr val="tx1"/>
                </a:solidFill>
              </a:defRPr>
            </a:lvl1pPr>
          </a:lstStyle>
          <a:p>
            <a:fld id="{3557A5E0-42A1-4219-A27A-56DCAEF617DA}" type="slidenum">
              <a:rPr lang="en-US" smtClean="0"/>
              <a:t>‹#›</a:t>
            </a:fld>
            <a:endParaRPr lang="en-US"/>
          </a:p>
        </p:txBody>
      </p:sp>
    </p:spTree>
    <p:extLst>
      <p:ext uri="{BB962C8B-B14F-4D97-AF65-F5344CB8AC3E}">
        <p14:creationId xmlns:p14="http://schemas.microsoft.com/office/powerpoint/2010/main" val="23933005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Yellow Headline Only Image Right">
    <p:spTree>
      <p:nvGrpSpPr>
        <p:cNvPr id="1" name=""/>
        <p:cNvGrpSpPr/>
        <p:nvPr/>
      </p:nvGrpSpPr>
      <p:grpSpPr>
        <a:xfrm>
          <a:off x="0" y="0"/>
          <a:ext cx="0" cy="0"/>
          <a:chOff x="0" y="0"/>
          <a:chExt cx="0" cy="0"/>
        </a:xfrm>
      </p:grpSpPr>
      <p:sp>
        <p:nvSpPr>
          <p:cNvPr id="2" name="Rectangle 1"/>
          <p:cNvSpPr/>
          <p:nvPr/>
        </p:nvSpPr>
        <p:spPr>
          <a:xfrm>
            <a:off x="0" y="0"/>
            <a:ext cx="4974336" cy="6858000"/>
          </a:xfrm>
          <a:prstGeom prst="rect">
            <a:avLst/>
          </a:prstGeom>
          <a:solidFill>
            <a:srgbClr val="FFF2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Picture Placeholder 8"/>
          <p:cNvSpPr>
            <a:spLocks noGrp="1"/>
          </p:cNvSpPr>
          <p:nvPr>
            <p:ph type="pic" sz="quarter" idx="10" hasCustomPrompt="1"/>
          </p:nvPr>
        </p:nvSpPr>
        <p:spPr>
          <a:xfrm>
            <a:off x="4968240" y="0"/>
            <a:ext cx="7223760" cy="6858000"/>
          </a:xfrm>
          <a:prstGeom prst="rect">
            <a:avLst/>
          </a:prstGeom>
        </p:spPr>
        <p:txBody>
          <a:bodyPr anchor="ctr" anchorCtr="0"/>
          <a:lstStyle>
            <a:lvl1pPr marL="0" indent="0" algn="ctr">
              <a:buNone/>
              <a:defRPr sz="2400">
                <a:solidFill>
                  <a:schemeClr val="tx1"/>
                </a:solidFill>
              </a:defRPr>
            </a:lvl1pPr>
          </a:lstStyle>
          <a:p>
            <a:r>
              <a:rPr lang="en-US" dirty="0"/>
              <a:t>Drag and Drop Image</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0" y="6469624"/>
            <a:ext cx="643802" cy="124353"/>
          </a:xfrm>
          <a:prstGeom prst="rect">
            <a:avLst/>
          </a:prstGeom>
        </p:spPr>
      </p:pic>
      <p:sp>
        <p:nvSpPr>
          <p:cNvPr id="14" name="TextBox 13"/>
          <p:cNvSpPr txBox="1"/>
          <p:nvPr/>
        </p:nvSpPr>
        <p:spPr>
          <a:xfrm>
            <a:off x="1293448" y="6461506"/>
            <a:ext cx="2735139" cy="107722"/>
          </a:xfrm>
          <a:prstGeom prst="rect">
            <a:avLst/>
          </a:prstGeom>
          <a:noFill/>
        </p:spPr>
        <p:txBody>
          <a:bodyPr wrap="square" lIns="0" tIns="0" rIns="0" bIns="0" rtlCol="0">
            <a:spAutoFit/>
          </a:bodyPr>
          <a:lstStyle/>
          <a:p>
            <a:r>
              <a:rPr lang="en-US" sz="700" dirty="0">
                <a:solidFill>
                  <a:schemeClr val="tx1"/>
                </a:solidFill>
              </a:rPr>
              <a:t>© 2018 Primacy | Proprietary</a:t>
            </a:r>
            <a:r>
              <a:rPr lang="en-US" sz="700" baseline="0" dirty="0">
                <a:solidFill>
                  <a:schemeClr val="tx1"/>
                </a:solidFill>
              </a:rPr>
              <a:t> &amp; Confidential</a:t>
            </a:r>
            <a:endParaRPr lang="en-US" sz="700" dirty="0">
              <a:solidFill>
                <a:schemeClr val="tx1"/>
              </a:solidFill>
            </a:endParaRPr>
          </a:p>
        </p:txBody>
      </p:sp>
      <p:sp>
        <p:nvSpPr>
          <p:cNvPr id="15" name="Text Placeholder 11"/>
          <p:cNvSpPr>
            <a:spLocks noGrp="1"/>
          </p:cNvSpPr>
          <p:nvPr>
            <p:ph type="body" sz="quarter" idx="12" hasCustomPrompt="1"/>
          </p:nvPr>
        </p:nvSpPr>
        <p:spPr>
          <a:xfrm>
            <a:off x="548640" y="365760"/>
            <a:ext cx="4114800" cy="5852160"/>
          </a:xfrm>
          <a:prstGeom prst="rect">
            <a:avLst/>
          </a:prstGeom>
        </p:spPr>
        <p:txBody>
          <a:bodyPr lIns="0" tIns="0" rIns="0" bIns="0" anchor="ctr" anchorCtr="0">
            <a:noAutofit/>
          </a:bodyPr>
          <a:lstStyle>
            <a:lvl1pPr marL="0" indent="0">
              <a:lnSpc>
                <a:spcPct val="100000"/>
              </a:lnSpc>
              <a:spcBef>
                <a:spcPts val="1800"/>
              </a:spcBef>
              <a:buNone/>
              <a:defRPr sz="4000" b="1">
                <a:solidFill>
                  <a:schemeClr val="tx1"/>
                </a:solidFill>
                <a:latin typeface="+mj-lt"/>
              </a:defRPr>
            </a:lvl1pPr>
            <a:lvl2pPr marL="457200" indent="0">
              <a:buNone/>
              <a:defRPr sz="4000" b="1">
                <a:solidFill>
                  <a:schemeClr val="tx2"/>
                </a:solidFill>
              </a:defRPr>
            </a:lvl2pPr>
            <a:lvl3pPr marL="914400" indent="0">
              <a:buNone/>
              <a:defRPr sz="4000" b="1">
                <a:solidFill>
                  <a:schemeClr val="tx2"/>
                </a:solidFill>
              </a:defRPr>
            </a:lvl3pPr>
            <a:lvl4pPr marL="1371600" indent="0">
              <a:buNone/>
              <a:defRPr sz="4000" b="1">
                <a:solidFill>
                  <a:schemeClr val="tx2"/>
                </a:solidFill>
              </a:defRPr>
            </a:lvl4pPr>
            <a:lvl5pPr marL="1828800" indent="0">
              <a:buNone/>
              <a:defRPr sz="4000" b="1">
                <a:solidFill>
                  <a:schemeClr val="tx2"/>
                </a:solidFill>
              </a:defRPr>
            </a:lvl5pPr>
          </a:lstStyle>
          <a:p>
            <a:pPr lvl="0"/>
            <a:r>
              <a:rPr lang="en-US" dirty="0"/>
              <a:t>Click To Edit Headline Styles</a:t>
            </a:r>
          </a:p>
        </p:txBody>
      </p:sp>
      <p:sp>
        <p:nvSpPr>
          <p:cNvPr id="13" name="Slide Number Placeholder 5"/>
          <p:cNvSpPr>
            <a:spLocks noGrp="1"/>
          </p:cNvSpPr>
          <p:nvPr>
            <p:ph type="sldNum" sz="quarter" idx="4"/>
          </p:nvPr>
        </p:nvSpPr>
        <p:spPr>
          <a:xfrm>
            <a:off x="11012557" y="6465565"/>
            <a:ext cx="627755" cy="107722"/>
          </a:xfrm>
          <a:prstGeom prst="rect">
            <a:avLst/>
          </a:prstGeom>
        </p:spPr>
        <p:txBody>
          <a:bodyPr vert="horz" lIns="0" tIns="0" rIns="0" bIns="0" rtlCol="0" anchor="ctr"/>
          <a:lstStyle>
            <a:lvl1pPr algn="r">
              <a:defRPr sz="700">
                <a:solidFill>
                  <a:schemeClr val="tx1"/>
                </a:solidFill>
              </a:defRPr>
            </a:lvl1pPr>
          </a:lstStyle>
          <a:p>
            <a:fld id="{3557A5E0-42A1-4219-A27A-56DCAEF617DA}" type="slidenum">
              <a:rPr lang="en-US" smtClean="0"/>
              <a:t>‹#›</a:t>
            </a:fld>
            <a:endParaRPr lang="en-US"/>
          </a:p>
        </p:txBody>
      </p:sp>
    </p:spTree>
    <p:extLst>
      <p:ext uri="{BB962C8B-B14F-4D97-AF65-F5344CB8AC3E}">
        <p14:creationId xmlns:p14="http://schemas.microsoft.com/office/powerpoint/2010/main" val="21822652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Yellow Headline Sub Text Left Image Right">
    <p:spTree>
      <p:nvGrpSpPr>
        <p:cNvPr id="1" name=""/>
        <p:cNvGrpSpPr/>
        <p:nvPr/>
      </p:nvGrpSpPr>
      <p:grpSpPr>
        <a:xfrm>
          <a:off x="0" y="0"/>
          <a:ext cx="0" cy="0"/>
          <a:chOff x="0" y="0"/>
          <a:chExt cx="0" cy="0"/>
        </a:xfrm>
      </p:grpSpPr>
      <p:sp>
        <p:nvSpPr>
          <p:cNvPr id="7" name="Rectangle 6"/>
          <p:cNvSpPr/>
          <p:nvPr/>
        </p:nvSpPr>
        <p:spPr>
          <a:xfrm>
            <a:off x="0" y="0"/>
            <a:ext cx="4974336" cy="6858000"/>
          </a:xfrm>
          <a:prstGeom prst="rect">
            <a:avLst/>
          </a:prstGeom>
          <a:solidFill>
            <a:srgbClr val="FFF2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Picture Placeholder 8"/>
          <p:cNvSpPr>
            <a:spLocks noGrp="1"/>
          </p:cNvSpPr>
          <p:nvPr>
            <p:ph type="pic" sz="quarter" idx="10" hasCustomPrompt="1"/>
          </p:nvPr>
        </p:nvSpPr>
        <p:spPr>
          <a:xfrm>
            <a:off x="4969435" y="0"/>
            <a:ext cx="7222565" cy="6858000"/>
          </a:xfrm>
          <a:prstGeom prst="rect">
            <a:avLst/>
          </a:prstGeom>
        </p:spPr>
        <p:txBody>
          <a:bodyPr anchor="ctr" anchorCtr="0"/>
          <a:lstStyle>
            <a:lvl1pPr marL="0" indent="0" algn="ctr">
              <a:buNone/>
              <a:defRPr sz="2400">
                <a:solidFill>
                  <a:schemeClr val="tx1"/>
                </a:solidFill>
              </a:defRPr>
            </a:lvl1pPr>
          </a:lstStyle>
          <a:p>
            <a:r>
              <a:rPr lang="en-US" dirty="0"/>
              <a:t>Drag and Drop Image</a:t>
            </a: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0" y="6469624"/>
            <a:ext cx="643802" cy="124353"/>
          </a:xfrm>
          <a:prstGeom prst="rect">
            <a:avLst/>
          </a:prstGeom>
        </p:spPr>
      </p:pic>
      <p:sp>
        <p:nvSpPr>
          <p:cNvPr id="11" name="TextBox 10"/>
          <p:cNvSpPr txBox="1"/>
          <p:nvPr/>
        </p:nvSpPr>
        <p:spPr>
          <a:xfrm>
            <a:off x="1293448" y="6461506"/>
            <a:ext cx="2735139" cy="107722"/>
          </a:xfrm>
          <a:prstGeom prst="rect">
            <a:avLst/>
          </a:prstGeom>
          <a:noFill/>
        </p:spPr>
        <p:txBody>
          <a:bodyPr wrap="square" lIns="0" tIns="0" rIns="0" bIns="0" rtlCol="0">
            <a:spAutoFit/>
          </a:bodyPr>
          <a:lstStyle/>
          <a:p>
            <a:r>
              <a:rPr lang="en-US" sz="700" dirty="0">
                <a:solidFill>
                  <a:schemeClr val="tx1"/>
                </a:solidFill>
              </a:rPr>
              <a:t>© 2018 Primacy | Proprietary</a:t>
            </a:r>
            <a:r>
              <a:rPr lang="en-US" sz="700" baseline="0" dirty="0">
                <a:solidFill>
                  <a:schemeClr val="tx1"/>
                </a:solidFill>
              </a:rPr>
              <a:t> &amp; Confidential</a:t>
            </a:r>
            <a:endParaRPr lang="en-US" sz="700" dirty="0">
              <a:solidFill>
                <a:schemeClr val="tx1"/>
              </a:solidFill>
            </a:endParaRPr>
          </a:p>
        </p:txBody>
      </p:sp>
      <p:sp>
        <p:nvSpPr>
          <p:cNvPr id="3" name="Text Placeholder 2"/>
          <p:cNvSpPr>
            <a:spLocks noGrp="1"/>
          </p:cNvSpPr>
          <p:nvPr>
            <p:ph type="body" sz="quarter" idx="19" hasCustomPrompt="1"/>
          </p:nvPr>
        </p:nvSpPr>
        <p:spPr>
          <a:xfrm>
            <a:off x="548640" y="365760"/>
            <a:ext cx="4114800" cy="5852160"/>
          </a:xfrm>
          <a:prstGeom prst="rect">
            <a:avLst/>
          </a:prstGeom>
        </p:spPr>
        <p:txBody>
          <a:bodyPr lIns="0" tIns="0" rIns="0" bIns="0">
            <a:noAutofit/>
          </a:bodyPr>
          <a:lstStyle>
            <a:lvl1pPr marL="0" indent="0">
              <a:lnSpc>
                <a:spcPct val="100000"/>
              </a:lnSpc>
              <a:spcBef>
                <a:spcPts val="0"/>
              </a:spcBef>
              <a:buNone/>
              <a:defRPr sz="4000" b="1">
                <a:solidFill>
                  <a:schemeClr val="tx1"/>
                </a:solidFill>
              </a:defRPr>
            </a:lvl1pPr>
            <a:lvl2pPr marL="0" indent="0">
              <a:lnSpc>
                <a:spcPct val="100000"/>
              </a:lnSpc>
              <a:spcBef>
                <a:spcPts val="1800"/>
              </a:spcBef>
              <a:buNone/>
              <a:defRPr sz="2000" b="1">
                <a:solidFill>
                  <a:schemeClr val="tx1"/>
                </a:solidFill>
              </a:defRPr>
            </a:lvl2pPr>
            <a:lvl3pPr marL="228600" indent="-228600">
              <a:lnSpc>
                <a:spcPct val="100000"/>
              </a:lnSpc>
              <a:spcBef>
                <a:spcPts val="1500"/>
              </a:spcBef>
              <a:defRPr sz="1600">
                <a:solidFill>
                  <a:schemeClr val="tx1"/>
                </a:solidFill>
              </a:defRPr>
            </a:lvl3pPr>
            <a:lvl4pPr marL="458788" indent="-228600">
              <a:lnSpc>
                <a:spcPct val="100000"/>
              </a:lnSpc>
              <a:spcBef>
                <a:spcPts val="1200"/>
              </a:spcBef>
              <a:defRPr sz="1600">
                <a:solidFill>
                  <a:schemeClr val="tx1"/>
                </a:solidFill>
              </a:defRPr>
            </a:lvl4pPr>
            <a:lvl5pPr marL="685800" indent="-228600">
              <a:lnSpc>
                <a:spcPct val="100000"/>
              </a:lnSpc>
              <a:spcBef>
                <a:spcPts val="600"/>
              </a:spcBef>
              <a:defRPr sz="1400">
                <a:solidFill>
                  <a:schemeClr val="tx1"/>
                </a:solidFill>
              </a:defRPr>
            </a:lvl5pPr>
          </a:lstStyle>
          <a:p>
            <a:pPr lvl="0"/>
            <a:r>
              <a:rPr lang="en-US" dirty="0"/>
              <a:t>Click to Edit Title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11012557" y="6465565"/>
            <a:ext cx="627755" cy="107722"/>
          </a:xfrm>
          <a:prstGeom prst="rect">
            <a:avLst/>
          </a:prstGeom>
        </p:spPr>
        <p:txBody>
          <a:bodyPr vert="horz" lIns="0" tIns="0" rIns="0" bIns="0" rtlCol="0" anchor="ctr"/>
          <a:lstStyle>
            <a:lvl1pPr algn="r">
              <a:defRPr sz="700">
                <a:solidFill>
                  <a:schemeClr val="tx1"/>
                </a:solidFill>
              </a:defRPr>
            </a:lvl1pPr>
          </a:lstStyle>
          <a:p>
            <a:fld id="{3557A5E0-42A1-4219-A27A-56DCAEF617DA}" type="slidenum">
              <a:rPr lang="en-US" smtClean="0"/>
              <a:t>‹#›</a:t>
            </a:fld>
            <a:endParaRPr lang="en-US"/>
          </a:p>
        </p:txBody>
      </p:sp>
    </p:spTree>
    <p:extLst>
      <p:ext uri="{BB962C8B-B14F-4D97-AF65-F5344CB8AC3E}">
        <p14:creationId xmlns:p14="http://schemas.microsoft.com/office/powerpoint/2010/main" val="422819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Page with Full Bleed Imag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 Placeholder 8"/>
          <p:cNvSpPr>
            <a:spLocks noGrp="1"/>
          </p:cNvSpPr>
          <p:nvPr>
            <p:ph type="body" sz="quarter" idx="12" hasCustomPrompt="1"/>
          </p:nvPr>
        </p:nvSpPr>
        <p:spPr>
          <a:xfrm>
            <a:off x="548640" y="376341"/>
            <a:ext cx="5258117" cy="731520"/>
          </a:xfrm>
          <a:prstGeom prst="rect">
            <a:avLst/>
          </a:prstGeom>
          <a:solidFill>
            <a:srgbClr val="FFF203"/>
          </a:solidFill>
        </p:spPr>
        <p:txBody>
          <a:bodyPr wrap="square" lIns="91440" tIns="0" rIns="91440" bIns="0" anchor="ctr">
            <a:noAutofit/>
          </a:bodyPr>
          <a:lstStyle>
            <a:lvl1pPr marL="0" indent="0">
              <a:lnSpc>
                <a:spcPct val="100000"/>
              </a:lnSpc>
              <a:spcBef>
                <a:spcPts val="0"/>
              </a:spcBef>
              <a:buFontTx/>
              <a:buNone/>
              <a:defRPr sz="5500" b="1" i="0" cap="all" baseline="0">
                <a:solidFill>
                  <a:schemeClr val="tx1"/>
                </a:solidFill>
                <a:latin typeface="Arial" charset="0"/>
                <a:ea typeface="Arial" charset="0"/>
                <a:cs typeface="Arial" charset="0"/>
              </a:defRPr>
            </a:lvl1pPr>
            <a:lvl2pPr marL="457200" indent="0">
              <a:buFontTx/>
              <a:buNone/>
              <a:defRPr b="1" i="0">
                <a:solidFill>
                  <a:schemeClr val="tx2"/>
                </a:solidFill>
                <a:latin typeface="Arial" charset="0"/>
                <a:ea typeface="Arial" charset="0"/>
                <a:cs typeface="Arial" charset="0"/>
              </a:defRPr>
            </a:lvl2pPr>
            <a:lvl3pPr marL="914400" indent="0">
              <a:buFontTx/>
              <a:buNone/>
              <a:defRPr b="1" i="0">
                <a:solidFill>
                  <a:schemeClr val="tx2"/>
                </a:solidFill>
                <a:latin typeface="Arial" charset="0"/>
                <a:ea typeface="Arial" charset="0"/>
                <a:cs typeface="Arial" charset="0"/>
              </a:defRPr>
            </a:lvl3pPr>
            <a:lvl4pPr marL="1371600" indent="0">
              <a:buFontTx/>
              <a:buNone/>
              <a:defRPr b="1" i="0">
                <a:solidFill>
                  <a:schemeClr val="tx2"/>
                </a:solidFill>
                <a:latin typeface="Arial" charset="0"/>
                <a:ea typeface="Arial" charset="0"/>
                <a:cs typeface="Arial" charset="0"/>
              </a:defRPr>
            </a:lvl4pPr>
            <a:lvl5pPr marL="1828800" indent="0">
              <a:buFontTx/>
              <a:buNone/>
              <a:defRPr b="1" i="0">
                <a:solidFill>
                  <a:schemeClr val="tx2"/>
                </a:solidFill>
                <a:latin typeface="Arial" charset="0"/>
                <a:ea typeface="Arial" charset="0"/>
                <a:cs typeface="Arial" charset="0"/>
              </a:defRPr>
            </a:lvl5pPr>
          </a:lstStyle>
          <a:p>
            <a:pPr lvl="0"/>
            <a:r>
              <a:rPr lang="en-US" dirty="0"/>
              <a:t>CLICK TO EDIT</a:t>
            </a:r>
          </a:p>
        </p:txBody>
      </p:sp>
      <p:sp>
        <p:nvSpPr>
          <p:cNvPr id="15" name="Text Placeholder 8"/>
          <p:cNvSpPr>
            <a:spLocks noGrp="1"/>
          </p:cNvSpPr>
          <p:nvPr>
            <p:ph type="body" sz="quarter" idx="13" hasCustomPrompt="1"/>
          </p:nvPr>
        </p:nvSpPr>
        <p:spPr>
          <a:xfrm>
            <a:off x="548640" y="1165294"/>
            <a:ext cx="3760555" cy="731520"/>
          </a:xfrm>
          <a:prstGeom prst="rect">
            <a:avLst/>
          </a:prstGeom>
          <a:solidFill>
            <a:srgbClr val="FFF203"/>
          </a:solidFill>
        </p:spPr>
        <p:txBody>
          <a:bodyPr wrap="square" lIns="91440" tIns="0" rIns="91440" bIns="0" anchor="ctr">
            <a:noAutofit/>
          </a:bodyPr>
          <a:lstStyle>
            <a:lvl1pPr marL="0" indent="0">
              <a:lnSpc>
                <a:spcPct val="100000"/>
              </a:lnSpc>
              <a:spcBef>
                <a:spcPts val="0"/>
              </a:spcBef>
              <a:buFontTx/>
              <a:buNone/>
              <a:defRPr sz="5500" b="1" i="0" cap="all" baseline="0">
                <a:solidFill>
                  <a:schemeClr val="tx1"/>
                </a:solidFill>
                <a:latin typeface="Arial" charset="0"/>
                <a:ea typeface="Arial" charset="0"/>
                <a:cs typeface="Arial" charset="0"/>
              </a:defRPr>
            </a:lvl1pPr>
            <a:lvl2pPr marL="457200" indent="0">
              <a:buFontTx/>
              <a:buNone/>
              <a:defRPr b="1" i="0">
                <a:solidFill>
                  <a:schemeClr val="tx2"/>
                </a:solidFill>
                <a:latin typeface="Arial" charset="0"/>
                <a:ea typeface="Arial" charset="0"/>
                <a:cs typeface="Arial" charset="0"/>
              </a:defRPr>
            </a:lvl2pPr>
            <a:lvl3pPr marL="914400" indent="0">
              <a:buFontTx/>
              <a:buNone/>
              <a:defRPr b="1" i="0">
                <a:solidFill>
                  <a:schemeClr val="tx2"/>
                </a:solidFill>
                <a:latin typeface="Arial" charset="0"/>
                <a:ea typeface="Arial" charset="0"/>
                <a:cs typeface="Arial" charset="0"/>
              </a:defRPr>
            </a:lvl3pPr>
            <a:lvl4pPr marL="1371600" indent="0">
              <a:buFontTx/>
              <a:buNone/>
              <a:defRPr b="1" i="0">
                <a:solidFill>
                  <a:schemeClr val="tx2"/>
                </a:solidFill>
                <a:latin typeface="Arial" charset="0"/>
                <a:ea typeface="Arial" charset="0"/>
                <a:cs typeface="Arial" charset="0"/>
              </a:defRPr>
            </a:lvl4pPr>
            <a:lvl5pPr marL="1828800" indent="0">
              <a:buFontTx/>
              <a:buNone/>
              <a:defRPr b="1" i="0">
                <a:solidFill>
                  <a:schemeClr val="tx2"/>
                </a:solidFill>
                <a:latin typeface="Arial" charset="0"/>
                <a:ea typeface="Arial" charset="0"/>
                <a:cs typeface="Arial" charset="0"/>
              </a:defRPr>
            </a:lvl5pPr>
          </a:lstStyle>
          <a:p>
            <a:pPr lvl="0"/>
            <a:r>
              <a:rPr lang="en-US" dirty="0"/>
              <a:t>HEADLINE</a:t>
            </a:r>
          </a:p>
        </p:txBody>
      </p:sp>
      <p:sp>
        <p:nvSpPr>
          <p:cNvPr id="17" name="Text Placeholder 8"/>
          <p:cNvSpPr>
            <a:spLocks noGrp="1"/>
          </p:cNvSpPr>
          <p:nvPr>
            <p:ph type="body" sz="quarter" idx="14" hasCustomPrompt="1"/>
          </p:nvPr>
        </p:nvSpPr>
        <p:spPr>
          <a:xfrm>
            <a:off x="548640" y="1954247"/>
            <a:ext cx="2176951" cy="731520"/>
          </a:xfrm>
          <a:prstGeom prst="rect">
            <a:avLst/>
          </a:prstGeom>
          <a:solidFill>
            <a:srgbClr val="FFF203"/>
          </a:solidFill>
        </p:spPr>
        <p:txBody>
          <a:bodyPr wrap="square" lIns="91440" tIns="0" rIns="91440" bIns="0" anchor="ctr">
            <a:noAutofit/>
          </a:bodyPr>
          <a:lstStyle>
            <a:lvl1pPr marL="0" indent="0">
              <a:lnSpc>
                <a:spcPct val="100000"/>
              </a:lnSpc>
              <a:spcBef>
                <a:spcPts val="0"/>
              </a:spcBef>
              <a:buFontTx/>
              <a:buNone/>
              <a:defRPr sz="5500" b="1" i="0" cap="all" baseline="0">
                <a:solidFill>
                  <a:schemeClr val="tx1"/>
                </a:solidFill>
                <a:latin typeface="Arial" charset="0"/>
                <a:ea typeface="Arial" charset="0"/>
                <a:cs typeface="Arial" charset="0"/>
              </a:defRPr>
            </a:lvl1pPr>
            <a:lvl2pPr marL="457200" indent="0">
              <a:buFontTx/>
              <a:buNone/>
              <a:defRPr b="1" i="0">
                <a:solidFill>
                  <a:schemeClr val="tx2"/>
                </a:solidFill>
                <a:latin typeface="Arial" charset="0"/>
                <a:ea typeface="Arial" charset="0"/>
                <a:cs typeface="Arial" charset="0"/>
              </a:defRPr>
            </a:lvl2pPr>
            <a:lvl3pPr marL="914400" indent="0">
              <a:buFontTx/>
              <a:buNone/>
              <a:defRPr b="1" i="0">
                <a:solidFill>
                  <a:schemeClr val="tx2"/>
                </a:solidFill>
                <a:latin typeface="Arial" charset="0"/>
                <a:ea typeface="Arial" charset="0"/>
                <a:cs typeface="Arial" charset="0"/>
              </a:defRPr>
            </a:lvl3pPr>
            <a:lvl4pPr marL="1371600" indent="0">
              <a:buFontTx/>
              <a:buNone/>
              <a:defRPr b="1" i="0">
                <a:solidFill>
                  <a:schemeClr val="tx2"/>
                </a:solidFill>
                <a:latin typeface="Arial" charset="0"/>
                <a:ea typeface="Arial" charset="0"/>
                <a:cs typeface="Arial" charset="0"/>
              </a:defRPr>
            </a:lvl4pPr>
            <a:lvl5pPr marL="1828800" indent="0">
              <a:buFontTx/>
              <a:buNone/>
              <a:defRPr b="1" i="0">
                <a:solidFill>
                  <a:schemeClr val="tx2"/>
                </a:solidFill>
                <a:latin typeface="Arial" charset="0"/>
                <a:ea typeface="Arial" charset="0"/>
                <a:cs typeface="Arial" charset="0"/>
              </a:defRPr>
            </a:lvl5pPr>
          </a:lstStyle>
          <a:p>
            <a:pPr lvl="0"/>
            <a:r>
              <a:rPr lang="en-US" dirty="0"/>
              <a:t>HERE</a:t>
            </a:r>
          </a:p>
        </p:txBody>
      </p:sp>
      <p:sp>
        <p:nvSpPr>
          <p:cNvPr id="7" name="Text Placeholder 15"/>
          <p:cNvSpPr>
            <a:spLocks noGrp="1"/>
          </p:cNvSpPr>
          <p:nvPr>
            <p:ph type="body" sz="quarter" idx="10"/>
          </p:nvPr>
        </p:nvSpPr>
        <p:spPr bwMode="gray">
          <a:xfrm>
            <a:off x="2698836" y="5943600"/>
            <a:ext cx="4968875" cy="239336"/>
          </a:xfrm>
          <a:prstGeom prst="rect">
            <a:avLst/>
          </a:prstGeom>
        </p:spPr>
        <p:txBody>
          <a:bodyPr lIns="0" tIns="0" rIns="0" bIns="0">
            <a:noAutofit/>
          </a:bodyPr>
          <a:lstStyle>
            <a:lvl1pPr marL="0" indent="0">
              <a:buFontTx/>
              <a:buNone/>
              <a:defRPr sz="1800">
                <a:solidFill>
                  <a:schemeClr val="bg1"/>
                </a:solidFill>
                <a:latin typeface="+mn-lt"/>
                <a:ea typeface="Arial" charset="0"/>
                <a:cs typeface="Arial" charset="0"/>
              </a:defRPr>
            </a:lvl1pPr>
            <a:lvl2pPr>
              <a:defRPr sz="1400">
                <a:latin typeface="Arial" charset="0"/>
                <a:ea typeface="Arial" charset="0"/>
                <a:cs typeface="Arial" charset="0"/>
              </a:defRPr>
            </a:lvl2pPr>
            <a:lvl3pPr>
              <a:defRPr sz="1400">
                <a:latin typeface="Arial" charset="0"/>
                <a:ea typeface="Arial" charset="0"/>
                <a:cs typeface="Arial" charset="0"/>
              </a:defRPr>
            </a:lvl3pPr>
            <a:lvl4pPr>
              <a:defRPr sz="1400">
                <a:latin typeface="Arial" charset="0"/>
                <a:ea typeface="Arial" charset="0"/>
                <a:cs typeface="Arial" charset="0"/>
              </a:defRPr>
            </a:lvl4pPr>
            <a:lvl5pPr>
              <a:defRPr sz="1400">
                <a:latin typeface="Arial" charset="0"/>
                <a:ea typeface="Arial" charset="0"/>
                <a:cs typeface="Arial" charset="0"/>
              </a:defRPr>
            </a:lvl5pPr>
          </a:lstStyle>
          <a:p>
            <a:pPr lvl="0"/>
            <a:r>
              <a:rPr lang="en-US"/>
              <a:t>Edit Master text styles</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8640" y="5984465"/>
            <a:ext cx="1820570" cy="351650"/>
          </a:xfrm>
          <a:prstGeom prst="rect">
            <a:avLst/>
          </a:prstGeom>
          <a:noFill/>
        </p:spPr>
      </p:pic>
    </p:spTree>
    <p:extLst>
      <p:ext uri="{BB962C8B-B14F-4D97-AF65-F5344CB8AC3E}">
        <p14:creationId xmlns:p14="http://schemas.microsoft.com/office/powerpoint/2010/main" val="14611435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Divider Slide Single Line">
    <p:spTree>
      <p:nvGrpSpPr>
        <p:cNvPr id="1" name=""/>
        <p:cNvGrpSpPr/>
        <p:nvPr/>
      </p:nvGrpSpPr>
      <p:grpSpPr>
        <a:xfrm>
          <a:off x="0" y="0"/>
          <a:ext cx="0" cy="0"/>
          <a:chOff x="0" y="0"/>
          <a:chExt cx="0" cy="0"/>
        </a:xfrm>
      </p:grpSpPr>
      <p:sp>
        <p:nvSpPr>
          <p:cNvPr id="10" name="Picture Placeholder 9"/>
          <p:cNvSpPr>
            <a:spLocks noGrp="1"/>
          </p:cNvSpPr>
          <p:nvPr>
            <p:ph type="pic" sz="quarter" idx="11" hasCustomPrompt="1"/>
          </p:nvPr>
        </p:nvSpPr>
        <p:spPr>
          <a:xfrm>
            <a:off x="0" y="0"/>
            <a:ext cx="12192000" cy="6858000"/>
          </a:xfrm>
          <a:prstGeom prst="rect">
            <a:avLst/>
          </a:prstGeom>
        </p:spPr>
        <p:txBody>
          <a:bodyPr anchor="ctr" anchorCtr="0"/>
          <a:lstStyle>
            <a:lvl1pPr marL="0" indent="0" algn="ctr">
              <a:buNone/>
              <a:defRPr sz="2400" baseline="0">
                <a:solidFill>
                  <a:schemeClr val="tx1"/>
                </a:solidFill>
              </a:defRPr>
            </a:lvl1pPr>
          </a:lstStyle>
          <a:p>
            <a:r>
              <a:rPr lang="en-US" dirty="0"/>
              <a:t>Drag and Drop Image</a:t>
            </a:r>
          </a:p>
        </p:txBody>
      </p:sp>
      <p:sp>
        <p:nvSpPr>
          <p:cNvPr id="2" name="Title 1"/>
          <p:cNvSpPr>
            <a:spLocks noGrp="1"/>
          </p:cNvSpPr>
          <p:nvPr>
            <p:ph type="title" hasCustomPrompt="1"/>
          </p:nvPr>
        </p:nvSpPr>
        <p:spPr>
          <a:xfrm>
            <a:off x="0" y="5146301"/>
            <a:ext cx="6126480" cy="594360"/>
          </a:xfrm>
          <a:solidFill>
            <a:srgbClr val="FFF203"/>
          </a:solidFill>
        </p:spPr>
        <p:txBody>
          <a:bodyPr lIns="548640" rIns="91440" anchor="ctr" anchorCtr="0">
            <a:noAutofit/>
          </a:bodyPr>
          <a:lstStyle>
            <a:lvl1pPr algn="l">
              <a:defRPr sz="4400" cap="all" baseline="0">
                <a:solidFill>
                  <a:schemeClr val="tx1"/>
                </a:solidFill>
              </a:defRPr>
            </a:lvl1pPr>
          </a:lstStyle>
          <a:p>
            <a:r>
              <a:rPr lang="en-US" dirty="0"/>
              <a:t>Divider headline</a:t>
            </a:r>
          </a:p>
        </p:txBody>
      </p:sp>
      <p:sp>
        <p:nvSpPr>
          <p:cNvPr id="3" name="Slide Number Placeholder 2"/>
          <p:cNvSpPr>
            <a:spLocks noGrp="1"/>
          </p:cNvSpPr>
          <p:nvPr>
            <p:ph type="sldNum" sz="quarter" idx="12"/>
          </p:nvPr>
        </p:nvSpPr>
        <p:spPr/>
        <p:txBody>
          <a:bodyPr/>
          <a:lstStyle/>
          <a:p>
            <a:fld id="{3557A5E0-42A1-4219-A27A-56DCAEF617DA}" type="slidenum">
              <a:rPr lang="en-US" smtClean="0"/>
              <a:t>‹#›</a:t>
            </a:fld>
            <a:endParaRPr lang="en-US"/>
          </a:p>
        </p:txBody>
      </p:sp>
    </p:spTree>
    <p:extLst>
      <p:ext uri="{BB962C8B-B14F-4D97-AF65-F5344CB8AC3E}">
        <p14:creationId xmlns:p14="http://schemas.microsoft.com/office/powerpoint/2010/main" val="879381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Divider Slide Double Line">
    <p:spTree>
      <p:nvGrpSpPr>
        <p:cNvPr id="1" name=""/>
        <p:cNvGrpSpPr/>
        <p:nvPr/>
      </p:nvGrpSpPr>
      <p:grpSpPr>
        <a:xfrm>
          <a:off x="0" y="0"/>
          <a:ext cx="0" cy="0"/>
          <a:chOff x="0" y="0"/>
          <a:chExt cx="0" cy="0"/>
        </a:xfrm>
      </p:grpSpPr>
      <p:sp>
        <p:nvSpPr>
          <p:cNvPr id="10" name="Picture Placeholder 9"/>
          <p:cNvSpPr>
            <a:spLocks noGrp="1"/>
          </p:cNvSpPr>
          <p:nvPr>
            <p:ph type="pic" sz="quarter" idx="11" hasCustomPrompt="1"/>
          </p:nvPr>
        </p:nvSpPr>
        <p:spPr>
          <a:xfrm>
            <a:off x="0" y="0"/>
            <a:ext cx="12192000" cy="6858000"/>
          </a:xfrm>
          <a:prstGeom prst="rect">
            <a:avLst/>
          </a:prstGeom>
        </p:spPr>
        <p:txBody>
          <a:bodyPr anchor="ctr" anchorCtr="0"/>
          <a:lstStyle>
            <a:lvl1pPr marL="0" indent="0" algn="ctr">
              <a:buNone/>
              <a:defRPr sz="2400" baseline="0">
                <a:solidFill>
                  <a:schemeClr val="tx1"/>
                </a:solidFill>
              </a:defRPr>
            </a:lvl1pPr>
          </a:lstStyle>
          <a:p>
            <a:r>
              <a:rPr lang="en-US" dirty="0"/>
              <a:t>Drag and Drop Image</a:t>
            </a:r>
          </a:p>
        </p:txBody>
      </p:sp>
      <p:sp>
        <p:nvSpPr>
          <p:cNvPr id="2" name="Title 1"/>
          <p:cNvSpPr>
            <a:spLocks noGrp="1"/>
          </p:cNvSpPr>
          <p:nvPr>
            <p:ph type="title" hasCustomPrompt="1"/>
          </p:nvPr>
        </p:nvSpPr>
        <p:spPr>
          <a:xfrm>
            <a:off x="0" y="4416552"/>
            <a:ext cx="6126480" cy="594360"/>
          </a:xfrm>
          <a:solidFill>
            <a:srgbClr val="FFF203"/>
          </a:solidFill>
        </p:spPr>
        <p:txBody>
          <a:bodyPr lIns="548640" rIns="91440" anchor="ctr" anchorCtr="0">
            <a:noAutofit/>
          </a:bodyPr>
          <a:lstStyle>
            <a:lvl1pPr algn="l">
              <a:lnSpc>
                <a:spcPct val="100000"/>
              </a:lnSpc>
              <a:spcBef>
                <a:spcPts val="0"/>
              </a:spcBef>
              <a:defRPr sz="4400" cap="all" baseline="0">
                <a:solidFill>
                  <a:schemeClr val="tx1"/>
                </a:solidFill>
              </a:defRPr>
            </a:lvl1pPr>
          </a:lstStyle>
          <a:p>
            <a:r>
              <a:rPr lang="en-US" dirty="0"/>
              <a:t>Double Divider</a:t>
            </a:r>
          </a:p>
        </p:txBody>
      </p:sp>
      <p:sp>
        <p:nvSpPr>
          <p:cNvPr id="4" name="Text Placeholder 3"/>
          <p:cNvSpPr>
            <a:spLocks noGrp="1"/>
          </p:cNvSpPr>
          <p:nvPr>
            <p:ph type="body" sz="quarter" idx="12" hasCustomPrompt="1"/>
          </p:nvPr>
        </p:nvSpPr>
        <p:spPr>
          <a:xfrm>
            <a:off x="0" y="5151192"/>
            <a:ext cx="4114800" cy="594360"/>
          </a:xfrm>
          <a:solidFill>
            <a:schemeClr val="accent2"/>
          </a:solidFill>
        </p:spPr>
        <p:txBody>
          <a:bodyPr lIns="548640" rIns="91440" anchor="ctr" anchorCtr="0">
            <a:noAutofit/>
          </a:bodyPr>
          <a:lstStyle>
            <a:lvl1pPr>
              <a:lnSpc>
                <a:spcPct val="100000"/>
              </a:lnSpc>
              <a:spcBef>
                <a:spcPts val="0"/>
              </a:spcBef>
              <a:defRPr sz="4400" b="1" cap="all" baseline="0">
                <a:solidFill>
                  <a:schemeClr val="tx1"/>
                </a:solidFill>
                <a:latin typeface="+mj-lt"/>
              </a:defRPr>
            </a:lvl1pPr>
          </a:lstStyle>
          <a:p>
            <a:pPr lvl="0"/>
            <a:r>
              <a:rPr lang="en-US" dirty="0"/>
              <a:t>headline</a:t>
            </a:r>
          </a:p>
        </p:txBody>
      </p:sp>
      <p:sp>
        <p:nvSpPr>
          <p:cNvPr id="3" name="Slide Number Placeholder 2"/>
          <p:cNvSpPr>
            <a:spLocks noGrp="1"/>
          </p:cNvSpPr>
          <p:nvPr>
            <p:ph type="sldNum" sz="quarter" idx="13"/>
          </p:nvPr>
        </p:nvSpPr>
        <p:spPr/>
        <p:txBody>
          <a:bodyPr/>
          <a:lstStyle/>
          <a:p>
            <a:fld id="{3557A5E0-42A1-4219-A27A-56DCAEF617DA}" type="slidenum">
              <a:rPr lang="en-US" smtClean="0"/>
              <a:t>‹#›</a:t>
            </a:fld>
            <a:endParaRPr lang="en-US"/>
          </a:p>
        </p:txBody>
      </p:sp>
    </p:spTree>
    <p:extLst>
      <p:ext uri="{BB962C8B-B14F-4D97-AF65-F5344CB8AC3E}">
        <p14:creationId xmlns:p14="http://schemas.microsoft.com/office/powerpoint/2010/main" val="1329521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tatement White">
    <p:spTree>
      <p:nvGrpSpPr>
        <p:cNvPr id="1" name=""/>
        <p:cNvGrpSpPr/>
        <p:nvPr/>
      </p:nvGrpSpPr>
      <p:grpSpPr>
        <a:xfrm>
          <a:off x="0" y="0"/>
          <a:ext cx="0" cy="0"/>
          <a:chOff x="0" y="0"/>
          <a:chExt cx="0" cy="0"/>
        </a:xfrm>
      </p:grpSpPr>
      <p:sp>
        <p:nvSpPr>
          <p:cNvPr id="8" name="Text Placeholder 11"/>
          <p:cNvSpPr>
            <a:spLocks noGrp="1"/>
          </p:cNvSpPr>
          <p:nvPr>
            <p:ph type="body" sz="quarter" idx="12" hasCustomPrompt="1"/>
          </p:nvPr>
        </p:nvSpPr>
        <p:spPr>
          <a:xfrm>
            <a:off x="548640" y="548639"/>
            <a:ext cx="8321040" cy="5669280"/>
          </a:xfrm>
          <a:prstGeom prst="rect">
            <a:avLst/>
          </a:prstGeom>
        </p:spPr>
        <p:txBody>
          <a:bodyPr lIns="0" tIns="0" rIns="0" bIns="0" anchor="ctr" anchorCtr="0">
            <a:noAutofit/>
          </a:bodyPr>
          <a:lstStyle>
            <a:lvl1pPr marL="0" indent="0">
              <a:lnSpc>
                <a:spcPct val="100000"/>
              </a:lnSpc>
              <a:spcBef>
                <a:spcPts val="3000"/>
              </a:spcBef>
              <a:buNone/>
              <a:defRPr sz="4000" b="1">
                <a:solidFill>
                  <a:schemeClr val="tx1"/>
                </a:solidFill>
                <a:latin typeface="+mj-lt"/>
              </a:defRPr>
            </a:lvl1pPr>
            <a:lvl2pPr marL="457200" indent="0">
              <a:buNone/>
              <a:defRPr sz="4000" b="1">
                <a:solidFill>
                  <a:schemeClr val="tx2"/>
                </a:solidFill>
              </a:defRPr>
            </a:lvl2pPr>
            <a:lvl3pPr marL="914400" indent="0">
              <a:buNone/>
              <a:defRPr sz="4000" b="1">
                <a:solidFill>
                  <a:schemeClr val="tx2"/>
                </a:solidFill>
              </a:defRPr>
            </a:lvl3pPr>
            <a:lvl4pPr marL="1371600" indent="0">
              <a:buNone/>
              <a:defRPr sz="4000" b="1">
                <a:solidFill>
                  <a:schemeClr val="tx2"/>
                </a:solidFill>
              </a:defRPr>
            </a:lvl4pPr>
            <a:lvl5pPr marL="1828800" indent="0">
              <a:buNone/>
              <a:defRPr sz="4000" b="1">
                <a:solidFill>
                  <a:schemeClr val="tx2"/>
                </a:solidFill>
              </a:defRPr>
            </a:lvl5pPr>
          </a:lstStyle>
          <a:p>
            <a:pPr lvl="0"/>
            <a:r>
              <a:rPr lang="en-US" dirty="0"/>
              <a:t>Click To Edit Headline Styles</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0" y="6469624"/>
            <a:ext cx="643802" cy="124353"/>
          </a:xfrm>
          <a:prstGeom prst="rect">
            <a:avLst/>
          </a:prstGeom>
        </p:spPr>
      </p:pic>
      <p:sp>
        <p:nvSpPr>
          <p:cNvPr id="9" name="Slide Number Placeholder 5"/>
          <p:cNvSpPr>
            <a:spLocks noGrp="1"/>
          </p:cNvSpPr>
          <p:nvPr>
            <p:ph type="sldNum" sz="quarter" idx="4"/>
          </p:nvPr>
        </p:nvSpPr>
        <p:spPr>
          <a:xfrm>
            <a:off x="11012557" y="6465565"/>
            <a:ext cx="627755" cy="107722"/>
          </a:xfrm>
          <a:prstGeom prst="rect">
            <a:avLst/>
          </a:prstGeom>
        </p:spPr>
        <p:txBody>
          <a:bodyPr vert="horz" lIns="0" tIns="0" rIns="0" bIns="0" rtlCol="0" anchor="ctr"/>
          <a:lstStyle>
            <a:lvl1pPr algn="r">
              <a:defRPr sz="700">
                <a:solidFill>
                  <a:schemeClr val="tx1"/>
                </a:solidFill>
              </a:defRPr>
            </a:lvl1pPr>
          </a:lstStyle>
          <a:p>
            <a:fld id="{3557A5E0-42A1-4219-A27A-56DCAEF617DA}" type="slidenum">
              <a:rPr lang="en-US" smtClean="0"/>
              <a:t>‹#›</a:t>
            </a:fld>
            <a:endParaRPr lang="en-US"/>
          </a:p>
        </p:txBody>
      </p:sp>
      <p:sp>
        <p:nvSpPr>
          <p:cNvPr id="10" name="TextBox 9"/>
          <p:cNvSpPr txBox="1"/>
          <p:nvPr/>
        </p:nvSpPr>
        <p:spPr>
          <a:xfrm>
            <a:off x="1293448" y="6461506"/>
            <a:ext cx="2735139" cy="107722"/>
          </a:xfrm>
          <a:prstGeom prst="rect">
            <a:avLst/>
          </a:prstGeom>
          <a:noFill/>
        </p:spPr>
        <p:txBody>
          <a:bodyPr wrap="square" lIns="0" tIns="0" rIns="0" bIns="0" rtlCol="0">
            <a:spAutoFit/>
          </a:bodyPr>
          <a:lstStyle/>
          <a:p>
            <a:r>
              <a:rPr lang="en-US" sz="700" dirty="0">
                <a:solidFill>
                  <a:schemeClr val="tx1"/>
                </a:solidFill>
              </a:rPr>
              <a:t>© 2018 Primacy | Proprietary</a:t>
            </a:r>
            <a:r>
              <a:rPr lang="en-US" sz="700" baseline="0" dirty="0">
                <a:solidFill>
                  <a:schemeClr val="tx1"/>
                </a:solidFill>
              </a:rPr>
              <a:t> &amp; Confidential</a:t>
            </a:r>
            <a:endParaRPr lang="en-US" sz="700" dirty="0">
              <a:solidFill>
                <a:schemeClr val="tx1"/>
              </a:solidFill>
            </a:endParaRPr>
          </a:p>
        </p:txBody>
      </p:sp>
    </p:spTree>
    <p:extLst>
      <p:ext uri="{BB962C8B-B14F-4D97-AF65-F5344CB8AC3E}">
        <p14:creationId xmlns:p14="http://schemas.microsoft.com/office/powerpoint/2010/main" val="254646769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tatement White w/ intro copy">
    <p:spTree>
      <p:nvGrpSpPr>
        <p:cNvPr id="1" name=""/>
        <p:cNvGrpSpPr/>
        <p:nvPr/>
      </p:nvGrpSpPr>
      <p:grpSpPr>
        <a:xfrm>
          <a:off x="0" y="0"/>
          <a:ext cx="0" cy="0"/>
          <a:chOff x="0" y="0"/>
          <a:chExt cx="0" cy="0"/>
        </a:xfrm>
      </p:grpSpPr>
      <p:sp>
        <p:nvSpPr>
          <p:cNvPr id="8" name="Text Placeholder 11"/>
          <p:cNvSpPr>
            <a:spLocks noGrp="1"/>
          </p:cNvSpPr>
          <p:nvPr>
            <p:ph type="body" sz="quarter" idx="12" hasCustomPrompt="1"/>
          </p:nvPr>
        </p:nvSpPr>
        <p:spPr>
          <a:xfrm>
            <a:off x="548640" y="548639"/>
            <a:ext cx="5577840" cy="5669280"/>
          </a:xfrm>
          <a:prstGeom prst="rect">
            <a:avLst/>
          </a:prstGeom>
        </p:spPr>
        <p:txBody>
          <a:bodyPr lIns="0" tIns="0" rIns="0" bIns="0" anchor="ctr" anchorCtr="0">
            <a:noAutofit/>
          </a:bodyPr>
          <a:lstStyle>
            <a:lvl1pPr marL="0" indent="0">
              <a:lnSpc>
                <a:spcPct val="100000"/>
              </a:lnSpc>
              <a:spcBef>
                <a:spcPts val="3000"/>
              </a:spcBef>
              <a:buNone/>
              <a:defRPr sz="4000" b="1">
                <a:solidFill>
                  <a:schemeClr val="tx1"/>
                </a:solidFill>
                <a:latin typeface="+mj-lt"/>
              </a:defRPr>
            </a:lvl1pPr>
            <a:lvl2pPr marL="457200" indent="0">
              <a:buNone/>
              <a:defRPr sz="4000" b="1">
                <a:solidFill>
                  <a:schemeClr val="tx2"/>
                </a:solidFill>
              </a:defRPr>
            </a:lvl2pPr>
            <a:lvl3pPr marL="914400" indent="0">
              <a:buNone/>
              <a:defRPr sz="4000" b="1">
                <a:solidFill>
                  <a:schemeClr val="tx2"/>
                </a:solidFill>
              </a:defRPr>
            </a:lvl3pPr>
            <a:lvl4pPr marL="1371600" indent="0">
              <a:buNone/>
              <a:defRPr sz="4000" b="1">
                <a:solidFill>
                  <a:schemeClr val="tx2"/>
                </a:solidFill>
              </a:defRPr>
            </a:lvl4pPr>
            <a:lvl5pPr marL="1828800" indent="0">
              <a:buNone/>
              <a:defRPr sz="4000" b="1">
                <a:solidFill>
                  <a:schemeClr val="tx2"/>
                </a:solidFill>
              </a:defRPr>
            </a:lvl5pPr>
          </a:lstStyle>
          <a:p>
            <a:pPr lvl="0"/>
            <a:r>
              <a:rPr lang="en-US" dirty="0"/>
              <a:t>Click To Edit Headline Styles</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0" y="6469624"/>
            <a:ext cx="643802" cy="124353"/>
          </a:xfrm>
          <a:prstGeom prst="rect">
            <a:avLst/>
          </a:prstGeom>
        </p:spPr>
      </p:pic>
      <p:sp>
        <p:nvSpPr>
          <p:cNvPr id="9" name="Slide Number Placeholder 5"/>
          <p:cNvSpPr>
            <a:spLocks noGrp="1"/>
          </p:cNvSpPr>
          <p:nvPr>
            <p:ph type="sldNum" sz="quarter" idx="4"/>
          </p:nvPr>
        </p:nvSpPr>
        <p:spPr>
          <a:xfrm>
            <a:off x="11012557" y="6465565"/>
            <a:ext cx="627755" cy="107722"/>
          </a:xfrm>
          <a:prstGeom prst="rect">
            <a:avLst/>
          </a:prstGeom>
        </p:spPr>
        <p:txBody>
          <a:bodyPr vert="horz" lIns="0" tIns="0" rIns="0" bIns="0" rtlCol="0" anchor="ctr"/>
          <a:lstStyle>
            <a:lvl1pPr algn="r">
              <a:defRPr sz="700">
                <a:solidFill>
                  <a:schemeClr val="tx1"/>
                </a:solidFill>
              </a:defRPr>
            </a:lvl1pPr>
          </a:lstStyle>
          <a:p>
            <a:fld id="{3557A5E0-42A1-4219-A27A-56DCAEF617DA}" type="slidenum">
              <a:rPr lang="en-US" smtClean="0"/>
              <a:t>‹#›</a:t>
            </a:fld>
            <a:endParaRPr lang="en-US"/>
          </a:p>
        </p:txBody>
      </p:sp>
      <p:sp>
        <p:nvSpPr>
          <p:cNvPr id="10" name="TextBox 9"/>
          <p:cNvSpPr txBox="1"/>
          <p:nvPr/>
        </p:nvSpPr>
        <p:spPr>
          <a:xfrm>
            <a:off x="1293448" y="6461506"/>
            <a:ext cx="2735139" cy="107722"/>
          </a:xfrm>
          <a:prstGeom prst="rect">
            <a:avLst/>
          </a:prstGeom>
          <a:noFill/>
        </p:spPr>
        <p:txBody>
          <a:bodyPr wrap="square" lIns="0" tIns="0" rIns="0" bIns="0" rtlCol="0">
            <a:spAutoFit/>
          </a:bodyPr>
          <a:lstStyle/>
          <a:p>
            <a:r>
              <a:rPr lang="en-US" sz="700" dirty="0">
                <a:solidFill>
                  <a:schemeClr val="tx1"/>
                </a:solidFill>
              </a:rPr>
              <a:t>© 2018 Primacy | Proprietary</a:t>
            </a:r>
            <a:r>
              <a:rPr lang="en-US" sz="700" baseline="0" dirty="0">
                <a:solidFill>
                  <a:schemeClr val="tx1"/>
                </a:solidFill>
              </a:rPr>
              <a:t> &amp; Confidential</a:t>
            </a:r>
            <a:endParaRPr lang="en-US" sz="700" dirty="0">
              <a:solidFill>
                <a:schemeClr val="tx1"/>
              </a:solidFill>
            </a:endParaRPr>
          </a:p>
        </p:txBody>
      </p:sp>
      <p:sp>
        <p:nvSpPr>
          <p:cNvPr id="3" name="Content Placeholder 2"/>
          <p:cNvSpPr>
            <a:spLocks noGrp="1"/>
          </p:cNvSpPr>
          <p:nvPr>
            <p:ph sz="quarter" idx="16"/>
          </p:nvPr>
        </p:nvSpPr>
        <p:spPr>
          <a:xfrm>
            <a:off x="7068312" y="1325879"/>
            <a:ext cx="4572000" cy="4114800"/>
          </a:xfrm>
        </p:spPr>
        <p:txBody>
          <a:bodyPr anchor="ctr" anchorCtr="0">
            <a:normAutofit/>
          </a:bodyPr>
          <a:lstStyle>
            <a:lvl1pPr>
              <a:spcBef>
                <a:spcPts val="2400"/>
              </a:spcBef>
              <a:defRPr sz="2000">
                <a:solidFill>
                  <a:schemeClr val="tx1"/>
                </a:solidFill>
              </a:defRPr>
            </a:lvl1pPr>
            <a:lvl2pPr>
              <a:spcBef>
                <a:spcPts val="2400"/>
              </a:spcBef>
              <a:defRPr sz="2000">
                <a:solidFill>
                  <a:schemeClr val="tx1"/>
                </a:solidFill>
              </a:defRPr>
            </a:lvl2pPr>
            <a:lvl3pPr>
              <a:defRPr sz="1800">
                <a:solidFill>
                  <a:schemeClr val="tx1"/>
                </a:solidFill>
              </a:defRPr>
            </a:lvl3pPr>
            <a:lvl4pPr>
              <a:spcBef>
                <a:spcPts val="600"/>
              </a:spcBef>
              <a:defRPr sz="1600">
                <a:solidFill>
                  <a:schemeClr val="tx1"/>
                </a:solidFill>
              </a:defRPr>
            </a:lvl4pPr>
            <a:lvl5pPr>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40508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tatment Black">
    <p:bg>
      <p:bgPr>
        <a:solidFill>
          <a:schemeClr val="tx1"/>
        </a:solidFill>
        <a:effectLst/>
      </p:bgPr>
    </p:bg>
    <p:spTree>
      <p:nvGrpSpPr>
        <p:cNvPr id="1" name=""/>
        <p:cNvGrpSpPr/>
        <p:nvPr/>
      </p:nvGrpSpPr>
      <p:grpSpPr>
        <a:xfrm>
          <a:off x="0" y="0"/>
          <a:ext cx="0" cy="0"/>
          <a:chOff x="0" y="0"/>
          <a:chExt cx="0" cy="0"/>
        </a:xfrm>
      </p:grpSpPr>
      <p:sp>
        <p:nvSpPr>
          <p:cNvPr id="7" name="Text Placeholder 11"/>
          <p:cNvSpPr>
            <a:spLocks noGrp="1"/>
          </p:cNvSpPr>
          <p:nvPr>
            <p:ph type="body" sz="quarter" idx="12" hasCustomPrompt="1"/>
          </p:nvPr>
        </p:nvSpPr>
        <p:spPr>
          <a:xfrm>
            <a:off x="548640" y="548639"/>
            <a:ext cx="8321040" cy="5669280"/>
          </a:xfrm>
          <a:prstGeom prst="rect">
            <a:avLst/>
          </a:prstGeom>
        </p:spPr>
        <p:txBody>
          <a:bodyPr lIns="0" tIns="0" rIns="0" bIns="0" anchor="ctr" anchorCtr="0">
            <a:noAutofit/>
          </a:bodyPr>
          <a:lstStyle>
            <a:lvl1pPr marL="0" indent="0">
              <a:lnSpc>
                <a:spcPct val="100000"/>
              </a:lnSpc>
              <a:spcBef>
                <a:spcPts val="3000"/>
              </a:spcBef>
              <a:buNone/>
              <a:defRPr sz="4000" b="1">
                <a:solidFill>
                  <a:schemeClr val="bg1"/>
                </a:solidFill>
                <a:latin typeface="+mj-lt"/>
              </a:defRPr>
            </a:lvl1pPr>
            <a:lvl2pPr marL="457200" indent="0">
              <a:buNone/>
              <a:defRPr sz="4000" b="1">
                <a:solidFill>
                  <a:schemeClr val="tx2"/>
                </a:solidFill>
              </a:defRPr>
            </a:lvl2pPr>
            <a:lvl3pPr marL="914400" indent="0">
              <a:buNone/>
              <a:defRPr sz="4000" b="1">
                <a:solidFill>
                  <a:schemeClr val="tx2"/>
                </a:solidFill>
              </a:defRPr>
            </a:lvl3pPr>
            <a:lvl4pPr marL="1371600" indent="0">
              <a:buNone/>
              <a:defRPr sz="4000" b="1">
                <a:solidFill>
                  <a:schemeClr val="tx2"/>
                </a:solidFill>
              </a:defRPr>
            </a:lvl4pPr>
            <a:lvl5pPr marL="1828800" indent="0">
              <a:buNone/>
              <a:defRPr sz="4000" b="1">
                <a:solidFill>
                  <a:schemeClr val="tx2"/>
                </a:solidFill>
              </a:defRPr>
            </a:lvl5pPr>
          </a:lstStyle>
          <a:p>
            <a:pPr lvl="0"/>
            <a:r>
              <a:rPr lang="en-US" dirty="0"/>
              <a:t>Click To Edit Headline Styles</a:t>
            </a:r>
          </a:p>
        </p:txBody>
      </p:sp>
      <p:sp>
        <p:nvSpPr>
          <p:cNvPr id="9" name="Slide Number Placeholder 5"/>
          <p:cNvSpPr>
            <a:spLocks noGrp="1"/>
          </p:cNvSpPr>
          <p:nvPr>
            <p:ph type="sldNum" sz="quarter" idx="4"/>
          </p:nvPr>
        </p:nvSpPr>
        <p:spPr>
          <a:xfrm>
            <a:off x="11012557" y="6469623"/>
            <a:ext cx="627755" cy="99605"/>
          </a:xfrm>
          <a:prstGeom prst="rect">
            <a:avLst/>
          </a:prstGeom>
        </p:spPr>
        <p:txBody>
          <a:bodyPr vert="horz" lIns="0" tIns="0" rIns="0" bIns="0" rtlCol="0" anchor="ctr"/>
          <a:lstStyle>
            <a:lvl1pPr algn="r">
              <a:defRPr sz="700">
                <a:solidFill>
                  <a:schemeClr val="bg1"/>
                </a:solidFill>
              </a:defRPr>
            </a:lvl1pPr>
          </a:lstStyle>
          <a:p>
            <a:fld id="{3557A5E0-42A1-4219-A27A-56DCAEF617DA}" type="slidenum">
              <a:rPr lang="en-US" smtClean="0"/>
              <a:t>‹#›</a:t>
            </a:fld>
            <a:endParaRPr lang="en-US"/>
          </a:p>
        </p:txBody>
      </p:sp>
      <p:sp>
        <p:nvSpPr>
          <p:cNvPr id="10" name="TextBox 9"/>
          <p:cNvSpPr txBox="1"/>
          <p:nvPr/>
        </p:nvSpPr>
        <p:spPr>
          <a:xfrm>
            <a:off x="1293448" y="6461506"/>
            <a:ext cx="2735139" cy="107722"/>
          </a:xfrm>
          <a:prstGeom prst="rect">
            <a:avLst/>
          </a:prstGeom>
          <a:noFill/>
        </p:spPr>
        <p:txBody>
          <a:bodyPr wrap="square" lIns="0" tIns="0" rIns="0" bIns="0" rtlCol="0">
            <a:spAutoFit/>
          </a:bodyPr>
          <a:lstStyle/>
          <a:p>
            <a:r>
              <a:rPr lang="en-US" sz="700" dirty="0">
                <a:solidFill>
                  <a:schemeClr val="bg1"/>
                </a:solidFill>
              </a:rPr>
              <a:t>© 2018 Primacy | Proprietary</a:t>
            </a:r>
            <a:r>
              <a:rPr lang="en-US" sz="700" baseline="0" dirty="0">
                <a:solidFill>
                  <a:schemeClr val="bg1"/>
                </a:solidFill>
              </a:rPr>
              <a:t> &amp; Confidential</a:t>
            </a:r>
            <a:endParaRPr lang="en-US" sz="700" dirty="0">
              <a:solidFill>
                <a:schemeClr val="bg1"/>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548640" y="6469624"/>
            <a:ext cx="643802" cy="124352"/>
          </a:xfrm>
          <a:prstGeom prst="rect">
            <a:avLst/>
          </a:prstGeom>
          <a:solidFill>
            <a:srgbClr val="000000"/>
          </a:solidFill>
        </p:spPr>
      </p:pic>
    </p:spTree>
    <p:extLst>
      <p:ext uri="{BB962C8B-B14F-4D97-AF65-F5344CB8AC3E}">
        <p14:creationId xmlns:p14="http://schemas.microsoft.com/office/powerpoint/2010/main" val="18375556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tatment Black w/ intro copy">
    <p:bg>
      <p:bgPr>
        <a:solidFill>
          <a:schemeClr val="tx1"/>
        </a:solidFill>
        <a:effectLst/>
      </p:bgPr>
    </p:bg>
    <p:spTree>
      <p:nvGrpSpPr>
        <p:cNvPr id="1" name=""/>
        <p:cNvGrpSpPr/>
        <p:nvPr/>
      </p:nvGrpSpPr>
      <p:grpSpPr>
        <a:xfrm>
          <a:off x="0" y="0"/>
          <a:ext cx="0" cy="0"/>
          <a:chOff x="0" y="0"/>
          <a:chExt cx="0" cy="0"/>
        </a:xfrm>
      </p:grpSpPr>
      <p:sp>
        <p:nvSpPr>
          <p:cNvPr id="7" name="Text Placeholder 11"/>
          <p:cNvSpPr>
            <a:spLocks noGrp="1"/>
          </p:cNvSpPr>
          <p:nvPr>
            <p:ph type="body" sz="quarter" idx="12" hasCustomPrompt="1"/>
          </p:nvPr>
        </p:nvSpPr>
        <p:spPr>
          <a:xfrm>
            <a:off x="548640" y="548639"/>
            <a:ext cx="5577840" cy="5669280"/>
          </a:xfrm>
          <a:prstGeom prst="rect">
            <a:avLst/>
          </a:prstGeom>
        </p:spPr>
        <p:txBody>
          <a:bodyPr lIns="0" tIns="0" rIns="0" bIns="0" anchor="ctr" anchorCtr="0">
            <a:noAutofit/>
          </a:bodyPr>
          <a:lstStyle>
            <a:lvl1pPr marL="0" indent="0">
              <a:lnSpc>
                <a:spcPct val="100000"/>
              </a:lnSpc>
              <a:spcBef>
                <a:spcPts val="3000"/>
              </a:spcBef>
              <a:buNone/>
              <a:defRPr sz="4000" b="1">
                <a:solidFill>
                  <a:schemeClr val="bg1"/>
                </a:solidFill>
                <a:latin typeface="+mj-lt"/>
              </a:defRPr>
            </a:lvl1pPr>
            <a:lvl2pPr marL="457200" indent="0">
              <a:buNone/>
              <a:defRPr sz="4000" b="1">
                <a:solidFill>
                  <a:schemeClr val="tx2"/>
                </a:solidFill>
              </a:defRPr>
            </a:lvl2pPr>
            <a:lvl3pPr marL="914400" indent="0">
              <a:buNone/>
              <a:defRPr sz="4000" b="1">
                <a:solidFill>
                  <a:schemeClr val="tx2"/>
                </a:solidFill>
              </a:defRPr>
            </a:lvl3pPr>
            <a:lvl4pPr marL="1371600" indent="0">
              <a:buNone/>
              <a:defRPr sz="4000" b="1">
                <a:solidFill>
                  <a:schemeClr val="tx2"/>
                </a:solidFill>
              </a:defRPr>
            </a:lvl4pPr>
            <a:lvl5pPr marL="1828800" indent="0">
              <a:buNone/>
              <a:defRPr sz="4000" b="1">
                <a:solidFill>
                  <a:schemeClr val="tx2"/>
                </a:solidFill>
              </a:defRPr>
            </a:lvl5pPr>
          </a:lstStyle>
          <a:p>
            <a:pPr lvl="0"/>
            <a:r>
              <a:rPr lang="en-US" dirty="0"/>
              <a:t>Click To Edit Headline Styles</a:t>
            </a:r>
          </a:p>
        </p:txBody>
      </p:sp>
      <p:sp>
        <p:nvSpPr>
          <p:cNvPr id="9" name="Slide Number Placeholder 5"/>
          <p:cNvSpPr>
            <a:spLocks noGrp="1"/>
          </p:cNvSpPr>
          <p:nvPr>
            <p:ph type="sldNum" sz="quarter" idx="4"/>
          </p:nvPr>
        </p:nvSpPr>
        <p:spPr>
          <a:xfrm>
            <a:off x="11012557" y="6469623"/>
            <a:ext cx="627755" cy="99605"/>
          </a:xfrm>
          <a:prstGeom prst="rect">
            <a:avLst/>
          </a:prstGeom>
        </p:spPr>
        <p:txBody>
          <a:bodyPr vert="horz" lIns="0" tIns="0" rIns="0" bIns="0" rtlCol="0" anchor="ctr"/>
          <a:lstStyle>
            <a:lvl1pPr algn="r">
              <a:defRPr sz="700">
                <a:solidFill>
                  <a:schemeClr val="bg1"/>
                </a:solidFill>
              </a:defRPr>
            </a:lvl1pPr>
          </a:lstStyle>
          <a:p>
            <a:fld id="{3557A5E0-42A1-4219-A27A-56DCAEF617DA}" type="slidenum">
              <a:rPr lang="en-US" smtClean="0"/>
              <a:t>‹#›</a:t>
            </a:fld>
            <a:endParaRPr lang="en-US"/>
          </a:p>
        </p:txBody>
      </p:sp>
      <p:sp>
        <p:nvSpPr>
          <p:cNvPr id="10" name="TextBox 9"/>
          <p:cNvSpPr txBox="1"/>
          <p:nvPr/>
        </p:nvSpPr>
        <p:spPr>
          <a:xfrm>
            <a:off x="1293448" y="6461506"/>
            <a:ext cx="2735139" cy="107722"/>
          </a:xfrm>
          <a:prstGeom prst="rect">
            <a:avLst/>
          </a:prstGeom>
          <a:noFill/>
        </p:spPr>
        <p:txBody>
          <a:bodyPr wrap="square" lIns="0" tIns="0" rIns="0" bIns="0" rtlCol="0">
            <a:spAutoFit/>
          </a:bodyPr>
          <a:lstStyle/>
          <a:p>
            <a:r>
              <a:rPr lang="en-US" sz="700" dirty="0">
                <a:solidFill>
                  <a:schemeClr val="bg1"/>
                </a:solidFill>
              </a:rPr>
              <a:t>© 2018 Primacy | Proprietary</a:t>
            </a:r>
            <a:r>
              <a:rPr lang="en-US" sz="700" baseline="0" dirty="0">
                <a:solidFill>
                  <a:schemeClr val="bg1"/>
                </a:solidFill>
              </a:rPr>
              <a:t> &amp; Confidential</a:t>
            </a:r>
            <a:endParaRPr lang="en-US" sz="700" dirty="0">
              <a:solidFill>
                <a:schemeClr val="bg1"/>
              </a:solidFill>
            </a:endParaRPr>
          </a:p>
        </p:txBody>
      </p:sp>
      <p:sp>
        <p:nvSpPr>
          <p:cNvPr id="3" name="Content Placeholder 2"/>
          <p:cNvSpPr>
            <a:spLocks noGrp="1"/>
          </p:cNvSpPr>
          <p:nvPr>
            <p:ph sz="quarter" idx="16"/>
          </p:nvPr>
        </p:nvSpPr>
        <p:spPr>
          <a:xfrm>
            <a:off x="7068312" y="1325879"/>
            <a:ext cx="4572000" cy="4114800"/>
          </a:xfrm>
        </p:spPr>
        <p:txBody>
          <a:bodyPr anchor="ctr" anchorCtr="0">
            <a:normAutofit/>
          </a:bodyPr>
          <a:lstStyle>
            <a:lvl1pPr>
              <a:spcBef>
                <a:spcPts val="2400"/>
              </a:spcBef>
              <a:defRPr sz="2000">
                <a:solidFill>
                  <a:schemeClr val="bg1"/>
                </a:solidFill>
              </a:defRPr>
            </a:lvl1pPr>
            <a:lvl2pPr>
              <a:spcBef>
                <a:spcPts val="2400"/>
              </a:spcBef>
              <a:defRPr sz="2000">
                <a:solidFill>
                  <a:schemeClr val="bg1"/>
                </a:solidFill>
              </a:defRPr>
            </a:lvl2pPr>
            <a:lvl3pPr>
              <a:defRPr sz="1800">
                <a:solidFill>
                  <a:schemeClr val="bg1"/>
                </a:solidFill>
              </a:defRPr>
            </a:lvl3pPr>
            <a:lvl4pPr>
              <a:spcBef>
                <a:spcPts val="600"/>
              </a:spcBef>
              <a:defRPr sz="1600">
                <a:solidFill>
                  <a:schemeClr val="bg1"/>
                </a:solidFill>
              </a:defRPr>
            </a:lvl4pPr>
            <a:lvl5pPr>
              <a:defRPr sz="16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548640" y="6469624"/>
            <a:ext cx="643802" cy="124352"/>
          </a:xfrm>
          <a:prstGeom prst="rect">
            <a:avLst/>
          </a:prstGeom>
          <a:solidFill>
            <a:srgbClr val="000000"/>
          </a:solidFill>
        </p:spPr>
      </p:pic>
    </p:spTree>
    <p:extLst>
      <p:ext uri="{BB962C8B-B14F-4D97-AF65-F5344CB8AC3E}">
        <p14:creationId xmlns:p14="http://schemas.microsoft.com/office/powerpoint/2010/main" val="18915423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lank Whit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0" y="6469624"/>
            <a:ext cx="643802" cy="124353"/>
          </a:xfrm>
          <a:prstGeom prst="rect">
            <a:avLst/>
          </a:prstGeom>
        </p:spPr>
      </p:pic>
      <p:sp>
        <p:nvSpPr>
          <p:cNvPr id="7" name="Slide Number Placeholder 5"/>
          <p:cNvSpPr>
            <a:spLocks noGrp="1"/>
          </p:cNvSpPr>
          <p:nvPr>
            <p:ph type="sldNum" sz="quarter" idx="4"/>
          </p:nvPr>
        </p:nvSpPr>
        <p:spPr>
          <a:xfrm>
            <a:off x="11012557" y="6465565"/>
            <a:ext cx="627755" cy="107722"/>
          </a:xfrm>
          <a:prstGeom prst="rect">
            <a:avLst/>
          </a:prstGeom>
        </p:spPr>
        <p:txBody>
          <a:bodyPr vert="horz" lIns="0" tIns="0" rIns="0" bIns="0" rtlCol="0" anchor="ctr"/>
          <a:lstStyle>
            <a:lvl1pPr algn="r">
              <a:defRPr sz="700">
                <a:solidFill>
                  <a:schemeClr val="tx1"/>
                </a:solidFill>
              </a:defRPr>
            </a:lvl1pPr>
          </a:lstStyle>
          <a:p>
            <a:fld id="{3557A5E0-42A1-4219-A27A-56DCAEF617DA}" type="slidenum">
              <a:rPr lang="en-US" smtClean="0"/>
              <a:t>‹#›</a:t>
            </a:fld>
            <a:endParaRPr lang="en-US"/>
          </a:p>
        </p:txBody>
      </p:sp>
      <p:sp>
        <p:nvSpPr>
          <p:cNvPr id="8" name="TextBox 7"/>
          <p:cNvSpPr txBox="1"/>
          <p:nvPr/>
        </p:nvSpPr>
        <p:spPr>
          <a:xfrm>
            <a:off x="1293448" y="6461506"/>
            <a:ext cx="2735139" cy="107722"/>
          </a:xfrm>
          <a:prstGeom prst="rect">
            <a:avLst/>
          </a:prstGeom>
          <a:noFill/>
        </p:spPr>
        <p:txBody>
          <a:bodyPr wrap="square" lIns="0" tIns="0" rIns="0" bIns="0" rtlCol="0">
            <a:spAutoFit/>
          </a:bodyPr>
          <a:lstStyle/>
          <a:p>
            <a:r>
              <a:rPr lang="en-US" sz="700" dirty="0">
                <a:solidFill>
                  <a:schemeClr val="tx1"/>
                </a:solidFill>
              </a:rPr>
              <a:t>© 2018 Primacy | Proprietary</a:t>
            </a:r>
            <a:r>
              <a:rPr lang="en-US" sz="700" baseline="0" dirty="0">
                <a:solidFill>
                  <a:schemeClr val="tx1"/>
                </a:solidFill>
              </a:rPr>
              <a:t> &amp; Confidential</a:t>
            </a:r>
            <a:endParaRPr lang="en-US" sz="700" dirty="0">
              <a:solidFill>
                <a:schemeClr val="tx1"/>
              </a:solidFill>
            </a:endParaRPr>
          </a:p>
        </p:txBody>
      </p:sp>
    </p:spTree>
    <p:extLst>
      <p:ext uri="{BB962C8B-B14F-4D97-AF65-F5344CB8AC3E}">
        <p14:creationId xmlns:p14="http://schemas.microsoft.com/office/powerpoint/2010/main" val="3810664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lank Black">
    <p:bg>
      <p:bgPr>
        <a:solidFill>
          <a:schemeClr val="tx1"/>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11012557" y="6469623"/>
            <a:ext cx="627755" cy="99605"/>
          </a:xfrm>
          <a:prstGeom prst="rect">
            <a:avLst/>
          </a:prstGeom>
        </p:spPr>
        <p:txBody>
          <a:bodyPr vert="horz" lIns="0" tIns="0" rIns="0" bIns="0" rtlCol="0" anchor="ctr"/>
          <a:lstStyle>
            <a:lvl1pPr algn="r">
              <a:defRPr sz="700">
                <a:solidFill>
                  <a:schemeClr val="bg1"/>
                </a:solidFill>
              </a:defRPr>
            </a:lvl1pPr>
          </a:lstStyle>
          <a:p>
            <a:fld id="{3557A5E0-42A1-4219-A27A-56DCAEF617DA}" type="slidenum">
              <a:rPr lang="en-US" smtClean="0"/>
              <a:t>‹#›</a:t>
            </a:fld>
            <a:endParaRPr lang="en-US"/>
          </a:p>
        </p:txBody>
      </p:sp>
      <p:sp>
        <p:nvSpPr>
          <p:cNvPr id="8" name="TextBox 7"/>
          <p:cNvSpPr txBox="1"/>
          <p:nvPr/>
        </p:nvSpPr>
        <p:spPr>
          <a:xfrm>
            <a:off x="1293448" y="6461506"/>
            <a:ext cx="2735139" cy="107722"/>
          </a:xfrm>
          <a:prstGeom prst="rect">
            <a:avLst/>
          </a:prstGeom>
          <a:noFill/>
        </p:spPr>
        <p:txBody>
          <a:bodyPr wrap="square" lIns="0" tIns="0" rIns="0" bIns="0" rtlCol="0">
            <a:spAutoFit/>
          </a:bodyPr>
          <a:lstStyle/>
          <a:p>
            <a:r>
              <a:rPr lang="en-US" sz="700" dirty="0">
                <a:solidFill>
                  <a:schemeClr val="bg1"/>
                </a:solidFill>
              </a:rPr>
              <a:t>© 2018 Primacy | Proprietary</a:t>
            </a:r>
            <a:r>
              <a:rPr lang="en-US" sz="700" baseline="0" dirty="0">
                <a:solidFill>
                  <a:schemeClr val="bg1"/>
                </a:solidFill>
              </a:rPr>
              <a:t> &amp; Confidential</a:t>
            </a:r>
            <a:endParaRPr lang="en-US" sz="700" dirty="0">
              <a:solidFill>
                <a:schemeClr val="bg1"/>
              </a:solidFill>
            </a:endParaRP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548640" y="6469624"/>
            <a:ext cx="643802" cy="124352"/>
          </a:xfrm>
          <a:prstGeom prst="rect">
            <a:avLst/>
          </a:prstGeom>
          <a:solidFill>
            <a:srgbClr val="000000"/>
          </a:solidFill>
        </p:spPr>
      </p:pic>
    </p:spTree>
    <p:extLst>
      <p:ext uri="{BB962C8B-B14F-4D97-AF65-F5344CB8AC3E}">
        <p14:creationId xmlns:p14="http://schemas.microsoft.com/office/powerpoint/2010/main" val="29545658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ingle Headline Sub Graphic Left">
    <p:spTree>
      <p:nvGrpSpPr>
        <p:cNvPr id="1" name=""/>
        <p:cNvGrpSpPr/>
        <p:nvPr/>
      </p:nvGrpSpPr>
      <p:grpSpPr>
        <a:xfrm>
          <a:off x="0" y="0"/>
          <a:ext cx="0" cy="0"/>
          <a:chOff x="0" y="0"/>
          <a:chExt cx="0" cy="0"/>
        </a:xfrm>
      </p:grpSpPr>
      <p:sp>
        <p:nvSpPr>
          <p:cNvPr id="10" name="Content Placeholder 9"/>
          <p:cNvSpPr>
            <a:spLocks noGrp="1"/>
          </p:cNvSpPr>
          <p:nvPr>
            <p:ph sz="quarter" idx="26" hasCustomPrompt="1"/>
          </p:nvPr>
        </p:nvSpPr>
        <p:spPr>
          <a:xfrm>
            <a:off x="548640" y="1600200"/>
            <a:ext cx="5212080" cy="4572000"/>
          </a:xfrm>
        </p:spPr>
        <p:txBody>
          <a:bodyPr anchor="ctr" anchorCtr="1"/>
          <a:lstStyle>
            <a:lvl1pPr>
              <a:defRPr sz="1800" baseline="0">
                <a:solidFill>
                  <a:schemeClr val="tx1"/>
                </a:solidFill>
              </a:defRPr>
            </a:lvl1pPr>
          </a:lstStyle>
          <a:p>
            <a:pPr lvl="0"/>
            <a:r>
              <a:rPr lang="en-US" dirty="0"/>
              <a:t>Insert Chart / Table / Smart Art / Image</a:t>
            </a:r>
          </a:p>
        </p:txBody>
      </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0" y="6469624"/>
            <a:ext cx="643802" cy="124353"/>
          </a:xfrm>
          <a:prstGeom prst="rect">
            <a:avLst/>
          </a:prstGeom>
        </p:spPr>
      </p:pic>
      <p:sp>
        <p:nvSpPr>
          <p:cNvPr id="13" name="Slide Number Placeholder 5"/>
          <p:cNvSpPr>
            <a:spLocks noGrp="1"/>
          </p:cNvSpPr>
          <p:nvPr>
            <p:ph type="sldNum" sz="quarter" idx="4"/>
          </p:nvPr>
        </p:nvSpPr>
        <p:spPr>
          <a:xfrm>
            <a:off x="11012557" y="6465565"/>
            <a:ext cx="627755" cy="107722"/>
          </a:xfrm>
          <a:prstGeom prst="rect">
            <a:avLst/>
          </a:prstGeom>
        </p:spPr>
        <p:txBody>
          <a:bodyPr vert="horz" lIns="0" tIns="0" rIns="0" bIns="0" rtlCol="0" anchor="ctr"/>
          <a:lstStyle>
            <a:lvl1pPr algn="r">
              <a:defRPr sz="700">
                <a:solidFill>
                  <a:schemeClr val="tx1"/>
                </a:solidFill>
              </a:defRPr>
            </a:lvl1pPr>
          </a:lstStyle>
          <a:p>
            <a:fld id="{3557A5E0-42A1-4219-A27A-56DCAEF617DA}" type="slidenum">
              <a:rPr lang="en-US" smtClean="0"/>
              <a:t>‹#›</a:t>
            </a:fld>
            <a:endParaRPr lang="en-US"/>
          </a:p>
        </p:txBody>
      </p:sp>
      <p:sp>
        <p:nvSpPr>
          <p:cNvPr id="17" name="TextBox 16"/>
          <p:cNvSpPr txBox="1"/>
          <p:nvPr/>
        </p:nvSpPr>
        <p:spPr>
          <a:xfrm>
            <a:off x="1293448" y="6461506"/>
            <a:ext cx="2735139" cy="107722"/>
          </a:xfrm>
          <a:prstGeom prst="rect">
            <a:avLst/>
          </a:prstGeom>
          <a:noFill/>
        </p:spPr>
        <p:txBody>
          <a:bodyPr wrap="square" lIns="0" tIns="0" rIns="0" bIns="0" rtlCol="0">
            <a:spAutoFit/>
          </a:bodyPr>
          <a:lstStyle/>
          <a:p>
            <a:r>
              <a:rPr lang="en-US" sz="700" dirty="0">
                <a:solidFill>
                  <a:schemeClr val="tx1"/>
                </a:solidFill>
              </a:rPr>
              <a:t>© 2018 Primacy | Proprietary</a:t>
            </a:r>
            <a:r>
              <a:rPr lang="en-US" sz="700" baseline="0" dirty="0">
                <a:solidFill>
                  <a:schemeClr val="tx1"/>
                </a:solidFill>
              </a:rPr>
              <a:t> &amp; Confidential</a:t>
            </a:r>
            <a:endParaRPr lang="en-US" sz="700" dirty="0">
              <a:solidFill>
                <a:schemeClr val="tx1"/>
              </a:solidFill>
            </a:endParaRPr>
          </a:p>
        </p:txBody>
      </p:sp>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Master Title Style</a:t>
            </a:r>
          </a:p>
        </p:txBody>
      </p:sp>
      <p:sp>
        <p:nvSpPr>
          <p:cNvPr id="4" name="Text Placeholder 3"/>
          <p:cNvSpPr>
            <a:spLocks noGrp="1"/>
          </p:cNvSpPr>
          <p:nvPr>
            <p:ph type="body" sz="quarter" idx="21"/>
          </p:nvPr>
        </p:nvSpPr>
        <p:spPr>
          <a:xfrm>
            <a:off x="6192076" y="2148840"/>
            <a:ext cx="5449824" cy="40233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22" hasCustomPrompt="1"/>
          </p:nvPr>
        </p:nvSpPr>
        <p:spPr>
          <a:xfrm>
            <a:off x="6192076" y="1600200"/>
            <a:ext cx="5449824" cy="369332"/>
          </a:xfrm>
        </p:spPr>
        <p:txBody>
          <a:bodyPr>
            <a:spAutoFit/>
          </a:bodyPr>
          <a:lstStyle>
            <a:lvl1pPr>
              <a:spcBef>
                <a:spcPts val="0"/>
              </a:spcBef>
              <a:defRPr sz="2400" b="1">
                <a:solidFill>
                  <a:schemeClr val="tx1"/>
                </a:solidFill>
              </a:defRPr>
            </a:lvl1pPr>
          </a:lstStyle>
          <a:p>
            <a:pPr lvl="0"/>
            <a:r>
              <a:rPr lang="en-US" dirty="0"/>
              <a:t>Click To Edit Subhead Headline</a:t>
            </a:r>
          </a:p>
        </p:txBody>
      </p:sp>
    </p:spTree>
    <p:extLst>
      <p:ext uri="{BB962C8B-B14F-4D97-AF65-F5344CB8AC3E}">
        <p14:creationId xmlns:p14="http://schemas.microsoft.com/office/powerpoint/2010/main" val="42454387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Double Headline Sub Graphic Left">
    <p:spTree>
      <p:nvGrpSpPr>
        <p:cNvPr id="1" name=""/>
        <p:cNvGrpSpPr/>
        <p:nvPr/>
      </p:nvGrpSpPr>
      <p:grpSpPr>
        <a:xfrm>
          <a:off x="0" y="0"/>
          <a:ext cx="0" cy="0"/>
          <a:chOff x="0" y="0"/>
          <a:chExt cx="0" cy="0"/>
        </a:xfrm>
      </p:grpSpPr>
      <p:sp>
        <p:nvSpPr>
          <p:cNvPr id="10" name="Content Placeholder 9"/>
          <p:cNvSpPr>
            <a:spLocks noGrp="1"/>
          </p:cNvSpPr>
          <p:nvPr>
            <p:ph sz="quarter" idx="26" hasCustomPrompt="1"/>
          </p:nvPr>
        </p:nvSpPr>
        <p:spPr>
          <a:xfrm>
            <a:off x="548640" y="2057400"/>
            <a:ext cx="5212080" cy="4114800"/>
          </a:xfrm>
        </p:spPr>
        <p:txBody>
          <a:bodyPr anchor="ctr" anchorCtr="1"/>
          <a:lstStyle>
            <a:lvl1pPr>
              <a:defRPr sz="1800" baseline="0">
                <a:solidFill>
                  <a:schemeClr val="tx1"/>
                </a:solidFill>
              </a:defRPr>
            </a:lvl1pPr>
          </a:lstStyle>
          <a:p>
            <a:pPr lvl="0"/>
            <a:r>
              <a:rPr lang="en-US" dirty="0"/>
              <a:t>Insert Chart / Table / Smart Art / Image</a:t>
            </a:r>
          </a:p>
        </p:txBody>
      </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0" y="6469624"/>
            <a:ext cx="643802" cy="124353"/>
          </a:xfrm>
          <a:prstGeom prst="rect">
            <a:avLst/>
          </a:prstGeom>
        </p:spPr>
      </p:pic>
      <p:sp>
        <p:nvSpPr>
          <p:cNvPr id="13" name="Slide Number Placeholder 5"/>
          <p:cNvSpPr>
            <a:spLocks noGrp="1"/>
          </p:cNvSpPr>
          <p:nvPr>
            <p:ph type="sldNum" sz="quarter" idx="4"/>
          </p:nvPr>
        </p:nvSpPr>
        <p:spPr>
          <a:xfrm>
            <a:off x="11012557" y="6465565"/>
            <a:ext cx="627755" cy="107722"/>
          </a:xfrm>
          <a:prstGeom prst="rect">
            <a:avLst/>
          </a:prstGeom>
        </p:spPr>
        <p:txBody>
          <a:bodyPr vert="horz" lIns="0" tIns="0" rIns="0" bIns="0" rtlCol="0" anchor="ctr"/>
          <a:lstStyle>
            <a:lvl1pPr algn="r">
              <a:defRPr sz="700">
                <a:solidFill>
                  <a:schemeClr val="tx1"/>
                </a:solidFill>
              </a:defRPr>
            </a:lvl1pPr>
          </a:lstStyle>
          <a:p>
            <a:fld id="{3557A5E0-42A1-4219-A27A-56DCAEF617DA}" type="slidenum">
              <a:rPr lang="en-US" smtClean="0"/>
              <a:t>‹#›</a:t>
            </a:fld>
            <a:endParaRPr lang="en-US"/>
          </a:p>
        </p:txBody>
      </p:sp>
      <p:sp>
        <p:nvSpPr>
          <p:cNvPr id="17" name="TextBox 16"/>
          <p:cNvSpPr txBox="1"/>
          <p:nvPr/>
        </p:nvSpPr>
        <p:spPr>
          <a:xfrm>
            <a:off x="1293448" y="6461506"/>
            <a:ext cx="2735139" cy="107722"/>
          </a:xfrm>
          <a:prstGeom prst="rect">
            <a:avLst/>
          </a:prstGeom>
          <a:noFill/>
        </p:spPr>
        <p:txBody>
          <a:bodyPr wrap="square" lIns="0" tIns="0" rIns="0" bIns="0" rtlCol="0">
            <a:spAutoFit/>
          </a:bodyPr>
          <a:lstStyle/>
          <a:p>
            <a:r>
              <a:rPr lang="en-US" sz="700" dirty="0">
                <a:solidFill>
                  <a:schemeClr val="tx1"/>
                </a:solidFill>
              </a:rPr>
              <a:t>© 2018 Primacy | Proprietary</a:t>
            </a:r>
            <a:r>
              <a:rPr lang="en-US" sz="700" baseline="0" dirty="0">
                <a:solidFill>
                  <a:schemeClr val="tx1"/>
                </a:solidFill>
              </a:rPr>
              <a:t> &amp; Confidential</a:t>
            </a:r>
            <a:endParaRPr lang="en-US" sz="700" dirty="0">
              <a:solidFill>
                <a:schemeClr val="tx1"/>
              </a:solidFill>
            </a:endParaRPr>
          </a:p>
        </p:txBody>
      </p:sp>
      <p:sp>
        <p:nvSpPr>
          <p:cNvPr id="2" name="Title 1"/>
          <p:cNvSpPr>
            <a:spLocks noGrp="1"/>
          </p:cNvSpPr>
          <p:nvPr>
            <p:ph type="title" hasCustomPrompt="1"/>
          </p:nvPr>
        </p:nvSpPr>
        <p:spPr>
          <a:xfrm>
            <a:off x="550164" y="365760"/>
            <a:ext cx="11091672" cy="1231106"/>
          </a:xfrm>
        </p:spPr>
        <p:txBody>
          <a:bodyPr>
            <a:spAutoFit/>
          </a:bodyPr>
          <a:lstStyle>
            <a:lvl1pPr>
              <a:defRPr>
                <a:solidFill>
                  <a:schemeClr val="tx1"/>
                </a:solidFill>
              </a:defRPr>
            </a:lvl1pPr>
          </a:lstStyle>
          <a:p>
            <a:r>
              <a:rPr lang="en-US" dirty="0"/>
              <a:t>Click To Edit Master Title Styles Example of a Double Headline</a:t>
            </a:r>
          </a:p>
        </p:txBody>
      </p:sp>
      <p:sp>
        <p:nvSpPr>
          <p:cNvPr id="4" name="Text Placeholder 3"/>
          <p:cNvSpPr>
            <a:spLocks noGrp="1"/>
          </p:cNvSpPr>
          <p:nvPr>
            <p:ph type="body" sz="quarter" idx="21"/>
          </p:nvPr>
        </p:nvSpPr>
        <p:spPr>
          <a:xfrm>
            <a:off x="6192076" y="2606040"/>
            <a:ext cx="5449824" cy="35661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22" hasCustomPrompt="1"/>
          </p:nvPr>
        </p:nvSpPr>
        <p:spPr>
          <a:xfrm>
            <a:off x="6192076" y="2057400"/>
            <a:ext cx="5449824" cy="369332"/>
          </a:xfrm>
        </p:spPr>
        <p:txBody>
          <a:bodyPr>
            <a:spAutoFit/>
          </a:bodyPr>
          <a:lstStyle>
            <a:lvl1pPr>
              <a:spcBef>
                <a:spcPts val="0"/>
              </a:spcBef>
              <a:defRPr sz="2400" b="1">
                <a:solidFill>
                  <a:schemeClr val="tx1"/>
                </a:solidFill>
              </a:defRPr>
            </a:lvl1pPr>
          </a:lstStyle>
          <a:p>
            <a:pPr lvl="0"/>
            <a:r>
              <a:rPr lang="en-US" dirty="0"/>
              <a:t>Click To Edit Subhead Headline</a:t>
            </a:r>
          </a:p>
        </p:txBody>
      </p:sp>
    </p:spTree>
    <p:extLst>
      <p:ext uri="{BB962C8B-B14F-4D97-AF65-F5344CB8AC3E}">
        <p14:creationId xmlns:p14="http://schemas.microsoft.com/office/powerpoint/2010/main" val="1051846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ver Page with Full Bleed Image Top">
    <p:bg bwMode="auto">
      <p:bgPr>
        <a:solidFill>
          <a:schemeClr val="bg1">
            <a:lumMod val="75000"/>
          </a:schemeClr>
        </a:solidFill>
        <a:effectLst/>
      </p:bgPr>
    </p:bg>
    <p:spTree>
      <p:nvGrpSpPr>
        <p:cNvPr id="1" name=""/>
        <p:cNvGrpSpPr/>
        <p:nvPr/>
      </p:nvGrpSpPr>
      <p:grpSpPr>
        <a:xfrm>
          <a:off x="0" y="0"/>
          <a:ext cx="0" cy="0"/>
          <a:chOff x="0" y="0"/>
          <a:chExt cx="0" cy="0"/>
        </a:xfrm>
      </p:grpSpPr>
      <p:sp>
        <p:nvSpPr>
          <p:cNvPr id="4" name="Picture Placeholder 3"/>
          <p:cNvSpPr>
            <a:spLocks noGrp="1" noChangeAspect="1"/>
          </p:cNvSpPr>
          <p:nvPr>
            <p:ph type="pic" sz="quarter" idx="13" hasCustomPrompt="1"/>
          </p:nvPr>
        </p:nvSpPr>
        <p:spPr>
          <a:xfrm>
            <a:off x="0" y="0"/>
            <a:ext cx="12192000" cy="4572000"/>
          </a:xfrm>
        </p:spPr>
        <p:txBody>
          <a:bodyPr anchor="ctr" anchorCtr="1"/>
          <a:lstStyle>
            <a:lvl1pPr>
              <a:defRPr sz="4000"/>
            </a:lvl1pPr>
          </a:lstStyle>
          <a:p>
            <a:r>
              <a:rPr lang="en-US" dirty="0"/>
              <a:t>Drag and Drop Image</a:t>
            </a:r>
          </a:p>
        </p:txBody>
      </p:sp>
      <p:sp>
        <p:nvSpPr>
          <p:cNvPr id="2" name="Rectangle 1"/>
          <p:cNvSpPr/>
          <p:nvPr/>
        </p:nvSpPr>
        <p:spPr bwMode="gray">
          <a:xfrm>
            <a:off x="0" y="4572000"/>
            <a:ext cx="12192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2" name="Picture 4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0" y="5943600"/>
            <a:ext cx="1367819" cy="264200"/>
          </a:xfrm>
          <a:prstGeom prst="rect">
            <a:avLst/>
          </a:prstGeom>
          <a:noFill/>
        </p:spPr>
      </p:pic>
      <p:sp>
        <p:nvSpPr>
          <p:cNvPr id="9" name="Text Placeholder 8"/>
          <p:cNvSpPr>
            <a:spLocks noGrp="1"/>
          </p:cNvSpPr>
          <p:nvPr>
            <p:ph type="body" sz="quarter" idx="10" hasCustomPrompt="1"/>
          </p:nvPr>
        </p:nvSpPr>
        <p:spPr>
          <a:xfrm>
            <a:off x="548640" y="3197047"/>
            <a:ext cx="5653088" cy="365760"/>
          </a:xfrm>
          <a:prstGeom prst="rect">
            <a:avLst/>
          </a:prstGeom>
          <a:solidFill>
            <a:srgbClr val="FFF203"/>
          </a:solidFill>
        </p:spPr>
        <p:txBody>
          <a:bodyPr lIns="91440" tIns="0" rIns="91440" bIns="0" anchor="ctr">
            <a:noAutofit/>
          </a:bodyPr>
          <a:lstStyle>
            <a:lvl1pPr marL="0" indent="0">
              <a:lnSpc>
                <a:spcPct val="100000"/>
              </a:lnSpc>
              <a:spcBef>
                <a:spcPts val="0"/>
              </a:spcBef>
              <a:buNone/>
              <a:defRPr sz="2800" b="1" cap="all" baseline="0">
                <a:solidFill>
                  <a:schemeClr val="tx1"/>
                </a:solidFill>
              </a:defRPr>
            </a:lvl1pPr>
            <a:lvl2pPr marL="457200" indent="0">
              <a:buNone/>
              <a:defRPr sz="2800" b="1">
                <a:solidFill>
                  <a:schemeClr val="tx2"/>
                </a:solidFill>
              </a:defRPr>
            </a:lvl2pPr>
            <a:lvl3pPr marL="914400" indent="0">
              <a:buNone/>
              <a:defRPr sz="2800" b="1">
                <a:solidFill>
                  <a:schemeClr val="tx2"/>
                </a:solidFill>
              </a:defRPr>
            </a:lvl3pPr>
            <a:lvl4pPr marL="1371600" indent="0">
              <a:buNone/>
              <a:defRPr sz="2800" b="1">
                <a:solidFill>
                  <a:schemeClr val="tx2"/>
                </a:solidFill>
              </a:defRPr>
            </a:lvl4pPr>
            <a:lvl5pPr marL="1828800" indent="0">
              <a:buNone/>
              <a:defRPr sz="2800" b="1">
                <a:solidFill>
                  <a:schemeClr val="tx2"/>
                </a:solidFill>
              </a:defRPr>
            </a:lvl5pPr>
          </a:lstStyle>
          <a:p>
            <a:pPr lvl="0"/>
            <a:r>
              <a:rPr lang="en-US" dirty="0"/>
              <a:t>CLICK TO EDIT MASTER TEXT</a:t>
            </a:r>
          </a:p>
        </p:txBody>
      </p:sp>
      <p:sp>
        <p:nvSpPr>
          <p:cNvPr id="11" name="Text Placeholder 10"/>
          <p:cNvSpPr>
            <a:spLocks noGrp="1"/>
          </p:cNvSpPr>
          <p:nvPr>
            <p:ph type="body" sz="quarter" idx="11" hasCustomPrompt="1"/>
          </p:nvPr>
        </p:nvSpPr>
        <p:spPr>
          <a:xfrm>
            <a:off x="548640" y="3655924"/>
            <a:ext cx="6092274" cy="822960"/>
          </a:xfrm>
          <a:prstGeom prst="rect">
            <a:avLst/>
          </a:prstGeom>
          <a:solidFill>
            <a:schemeClr val="tx1"/>
          </a:solidFill>
          <a:ln>
            <a:noFill/>
          </a:ln>
        </p:spPr>
        <p:txBody>
          <a:bodyPr wrap="square" lIns="91440" tIns="0" rIns="91440" bIns="0" anchor="ctr">
            <a:noAutofit/>
          </a:bodyPr>
          <a:lstStyle>
            <a:lvl1pPr marL="0" indent="0">
              <a:lnSpc>
                <a:spcPct val="100000"/>
              </a:lnSpc>
              <a:spcBef>
                <a:spcPts val="0"/>
              </a:spcBef>
              <a:buNone/>
              <a:defRPr sz="6400" b="1" cap="all" baseline="0">
                <a:solidFill>
                  <a:schemeClr val="bg1"/>
                </a:solidFill>
              </a:defRPr>
            </a:lvl1pPr>
            <a:lvl2pPr marL="457200" indent="0">
              <a:buNone/>
              <a:defRPr sz="6400" b="1">
                <a:solidFill>
                  <a:schemeClr val="bg1"/>
                </a:solidFill>
              </a:defRPr>
            </a:lvl2pPr>
            <a:lvl3pPr marL="914400" indent="0">
              <a:buNone/>
              <a:defRPr sz="6400" b="1">
                <a:solidFill>
                  <a:schemeClr val="bg1"/>
                </a:solidFill>
              </a:defRPr>
            </a:lvl3pPr>
            <a:lvl4pPr marL="1371600" indent="0">
              <a:buNone/>
              <a:defRPr sz="6400" b="1">
                <a:solidFill>
                  <a:schemeClr val="bg1"/>
                </a:solidFill>
              </a:defRPr>
            </a:lvl4pPr>
            <a:lvl5pPr marL="1828800" indent="0">
              <a:buNone/>
              <a:defRPr sz="6400" b="1">
                <a:solidFill>
                  <a:schemeClr val="bg1"/>
                </a:solidFill>
              </a:defRPr>
            </a:lvl5pPr>
          </a:lstStyle>
          <a:p>
            <a:pPr lvl="0"/>
            <a:r>
              <a:rPr lang="en-US" dirty="0"/>
              <a:t>CLICK TO EDIT</a:t>
            </a:r>
          </a:p>
        </p:txBody>
      </p:sp>
      <p:sp>
        <p:nvSpPr>
          <p:cNvPr id="15" name="Text Placeholder 10"/>
          <p:cNvSpPr>
            <a:spLocks noGrp="1"/>
          </p:cNvSpPr>
          <p:nvPr>
            <p:ph type="body" sz="quarter" idx="12" hasCustomPrompt="1"/>
          </p:nvPr>
        </p:nvSpPr>
        <p:spPr>
          <a:xfrm>
            <a:off x="548640" y="4572000"/>
            <a:ext cx="6869514" cy="822960"/>
          </a:xfrm>
          <a:prstGeom prst="rect">
            <a:avLst/>
          </a:prstGeom>
          <a:solidFill>
            <a:schemeClr val="tx1"/>
          </a:solidFill>
          <a:ln>
            <a:noFill/>
          </a:ln>
        </p:spPr>
        <p:txBody>
          <a:bodyPr wrap="square" lIns="91440" tIns="0" rIns="91440" bIns="0" anchor="ctr">
            <a:noAutofit/>
          </a:bodyPr>
          <a:lstStyle>
            <a:lvl1pPr marL="0" indent="0">
              <a:lnSpc>
                <a:spcPct val="100000"/>
              </a:lnSpc>
              <a:spcBef>
                <a:spcPts val="0"/>
              </a:spcBef>
              <a:buNone/>
              <a:defRPr sz="6400" b="1" cap="all" baseline="0">
                <a:solidFill>
                  <a:schemeClr val="bg1"/>
                </a:solidFill>
              </a:defRPr>
            </a:lvl1pPr>
            <a:lvl2pPr marL="457200" indent="0">
              <a:buNone/>
              <a:defRPr sz="6400" b="1">
                <a:solidFill>
                  <a:schemeClr val="bg1"/>
                </a:solidFill>
              </a:defRPr>
            </a:lvl2pPr>
            <a:lvl3pPr marL="914400" indent="0">
              <a:buNone/>
              <a:defRPr sz="6400" b="1">
                <a:solidFill>
                  <a:schemeClr val="bg1"/>
                </a:solidFill>
              </a:defRPr>
            </a:lvl3pPr>
            <a:lvl4pPr marL="1371600" indent="0">
              <a:buNone/>
              <a:defRPr sz="6400" b="1">
                <a:solidFill>
                  <a:schemeClr val="bg1"/>
                </a:solidFill>
              </a:defRPr>
            </a:lvl4pPr>
            <a:lvl5pPr marL="1828800" indent="0">
              <a:buNone/>
              <a:defRPr sz="6400" b="1">
                <a:solidFill>
                  <a:schemeClr val="bg1"/>
                </a:solidFill>
              </a:defRPr>
            </a:lvl5pPr>
          </a:lstStyle>
          <a:p>
            <a:pPr lvl="0"/>
            <a:r>
              <a:rPr lang="en-US" dirty="0"/>
              <a:t>HEADLINE HERE</a:t>
            </a:r>
          </a:p>
        </p:txBody>
      </p:sp>
    </p:spTree>
    <p:extLst>
      <p:ext uri="{BB962C8B-B14F-4D97-AF65-F5344CB8AC3E}">
        <p14:creationId xmlns:p14="http://schemas.microsoft.com/office/powerpoint/2010/main" val="24647187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Half Yellow Single Headline w/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Master Title Style</a:t>
            </a:r>
          </a:p>
        </p:txBody>
      </p:sp>
      <p:sp>
        <p:nvSpPr>
          <p:cNvPr id="7" name="Rectangle 6"/>
          <p:cNvSpPr/>
          <p:nvPr/>
        </p:nvSpPr>
        <p:spPr>
          <a:xfrm>
            <a:off x="0" y="3421946"/>
            <a:ext cx="12192000" cy="3438144"/>
          </a:xfrm>
          <a:prstGeom prst="rect">
            <a:avLst/>
          </a:prstGeom>
          <a:solidFill>
            <a:srgbClr val="FFF20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ctr"/>
            <a:endParaRPr lang="en-US" sz="1400" dirty="0">
              <a:solidFill>
                <a:srgbClr val="000000"/>
              </a:solidFill>
              <a:cs typeface="Georgia"/>
            </a:endParaRPr>
          </a:p>
        </p:txBody>
      </p:sp>
      <p:sp>
        <p:nvSpPr>
          <p:cNvPr id="5" name="Picture Placeholder 6"/>
          <p:cNvSpPr>
            <a:spLocks noGrp="1"/>
          </p:cNvSpPr>
          <p:nvPr>
            <p:ph type="pic" sz="quarter" idx="12" hasCustomPrompt="1"/>
          </p:nvPr>
        </p:nvSpPr>
        <p:spPr bwMode="gray">
          <a:xfrm>
            <a:off x="550164" y="1645920"/>
            <a:ext cx="11091672" cy="4526280"/>
          </a:xfrm>
          <a:prstGeom prst="rect">
            <a:avLst/>
          </a:prstGeom>
          <a:solidFill>
            <a:schemeClr val="bg1"/>
          </a:solidFill>
        </p:spPr>
        <p:txBody>
          <a:bodyPr anchor="ctr" anchorCtr="0"/>
          <a:lstStyle>
            <a:lvl1pPr marL="0" indent="0" algn="ctr">
              <a:buNone/>
              <a:defRPr sz="2400">
                <a:solidFill>
                  <a:schemeClr val="tx1"/>
                </a:solidFill>
              </a:defRPr>
            </a:lvl1pPr>
          </a:lstStyle>
          <a:p>
            <a:r>
              <a:rPr lang="en-US" dirty="0"/>
              <a:t>Drag and Drop Image</a:t>
            </a: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0" y="6469624"/>
            <a:ext cx="643802" cy="124353"/>
          </a:xfrm>
          <a:prstGeom prst="rect">
            <a:avLst/>
          </a:prstGeom>
        </p:spPr>
      </p:pic>
      <p:sp>
        <p:nvSpPr>
          <p:cNvPr id="10" name="Slide Number Placeholder 5"/>
          <p:cNvSpPr>
            <a:spLocks noGrp="1"/>
          </p:cNvSpPr>
          <p:nvPr>
            <p:ph type="sldNum" sz="quarter" idx="4"/>
          </p:nvPr>
        </p:nvSpPr>
        <p:spPr>
          <a:xfrm>
            <a:off x="11012557" y="6465565"/>
            <a:ext cx="627755" cy="107722"/>
          </a:xfrm>
          <a:prstGeom prst="rect">
            <a:avLst/>
          </a:prstGeom>
        </p:spPr>
        <p:txBody>
          <a:bodyPr vert="horz" lIns="0" tIns="0" rIns="0" bIns="0" rtlCol="0" anchor="ctr"/>
          <a:lstStyle>
            <a:lvl1pPr algn="r">
              <a:defRPr sz="700">
                <a:solidFill>
                  <a:schemeClr val="tx1"/>
                </a:solidFill>
              </a:defRPr>
            </a:lvl1pPr>
          </a:lstStyle>
          <a:p>
            <a:fld id="{3557A5E0-42A1-4219-A27A-56DCAEF617DA}" type="slidenum">
              <a:rPr lang="en-US" smtClean="0"/>
              <a:t>‹#›</a:t>
            </a:fld>
            <a:endParaRPr lang="en-US"/>
          </a:p>
        </p:txBody>
      </p:sp>
      <p:sp>
        <p:nvSpPr>
          <p:cNvPr id="11" name="TextBox 10"/>
          <p:cNvSpPr txBox="1"/>
          <p:nvPr/>
        </p:nvSpPr>
        <p:spPr>
          <a:xfrm>
            <a:off x="1293448" y="6461506"/>
            <a:ext cx="2735139" cy="107722"/>
          </a:xfrm>
          <a:prstGeom prst="rect">
            <a:avLst/>
          </a:prstGeom>
          <a:noFill/>
        </p:spPr>
        <p:txBody>
          <a:bodyPr wrap="square" lIns="0" tIns="0" rIns="0" bIns="0" rtlCol="0">
            <a:spAutoFit/>
          </a:bodyPr>
          <a:lstStyle/>
          <a:p>
            <a:r>
              <a:rPr lang="en-US" sz="700" dirty="0">
                <a:solidFill>
                  <a:schemeClr val="tx1"/>
                </a:solidFill>
              </a:rPr>
              <a:t>© 2018 Primacy | Proprietary</a:t>
            </a:r>
            <a:r>
              <a:rPr lang="en-US" sz="700" baseline="0" dirty="0">
                <a:solidFill>
                  <a:schemeClr val="tx1"/>
                </a:solidFill>
              </a:rPr>
              <a:t> &amp; Confidential</a:t>
            </a:r>
            <a:endParaRPr lang="en-US" sz="700" dirty="0">
              <a:solidFill>
                <a:schemeClr val="tx1"/>
              </a:solidFill>
            </a:endParaRPr>
          </a:p>
        </p:txBody>
      </p:sp>
    </p:spTree>
    <p:extLst>
      <p:ext uri="{BB962C8B-B14F-4D97-AF65-F5344CB8AC3E}">
        <p14:creationId xmlns:p14="http://schemas.microsoft.com/office/powerpoint/2010/main" val="134640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Half Yellow Double Headline w/ Image">
    <p:spTree>
      <p:nvGrpSpPr>
        <p:cNvPr id="1" name=""/>
        <p:cNvGrpSpPr/>
        <p:nvPr/>
      </p:nvGrpSpPr>
      <p:grpSpPr>
        <a:xfrm>
          <a:off x="0" y="0"/>
          <a:ext cx="0" cy="0"/>
          <a:chOff x="0" y="0"/>
          <a:chExt cx="0" cy="0"/>
        </a:xfrm>
      </p:grpSpPr>
      <p:sp>
        <p:nvSpPr>
          <p:cNvPr id="7" name="Rectangle 6"/>
          <p:cNvSpPr/>
          <p:nvPr/>
        </p:nvSpPr>
        <p:spPr>
          <a:xfrm>
            <a:off x="0" y="3421946"/>
            <a:ext cx="12192000" cy="3438144"/>
          </a:xfrm>
          <a:prstGeom prst="rect">
            <a:avLst/>
          </a:prstGeom>
          <a:solidFill>
            <a:srgbClr val="FFF20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ctr"/>
            <a:endParaRPr lang="en-US" sz="1400" dirty="0">
              <a:solidFill>
                <a:schemeClr val="tx1"/>
              </a:solidFill>
              <a:cs typeface="Georgia"/>
            </a:endParaRPr>
          </a:p>
        </p:txBody>
      </p:sp>
      <p:sp>
        <p:nvSpPr>
          <p:cNvPr id="10" name="Picture Placeholder 6"/>
          <p:cNvSpPr>
            <a:spLocks noGrp="1"/>
          </p:cNvSpPr>
          <p:nvPr>
            <p:ph type="pic" sz="quarter" idx="12" hasCustomPrompt="1"/>
          </p:nvPr>
        </p:nvSpPr>
        <p:spPr bwMode="gray">
          <a:xfrm>
            <a:off x="550164" y="2057400"/>
            <a:ext cx="11091672" cy="4114800"/>
          </a:xfrm>
          <a:prstGeom prst="rect">
            <a:avLst/>
          </a:prstGeom>
          <a:solidFill>
            <a:schemeClr val="bg1"/>
          </a:solidFill>
        </p:spPr>
        <p:txBody>
          <a:bodyPr anchor="ctr" anchorCtr="0"/>
          <a:lstStyle>
            <a:lvl1pPr marL="0" indent="0" algn="ctr">
              <a:buNone/>
              <a:defRPr sz="2400">
                <a:solidFill>
                  <a:schemeClr val="tx1"/>
                </a:solidFill>
              </a:defRPr>
            </a:lvl1pPr>
          </a:lstStyle>
          <a:p>
            <a:r>
              <a:rPr lang="en-US" dirty="0"/>
              <a:t>Drag and Drop Image</a:t>
            </a: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0" y="6469624"/>
            <a:ext cx="643802" cy="124353"/>
          </a:xfrm>
          <a:prstGeom prst="rect">
            <a:avLst/>
          </a:prstGeom>
        </p:spPr>
      </p:pic>
      <p:sp>
        <p:nvSpPr>
          <p:cNvPr id="9" name="Slide Number Placeholder 5"/>
          <p:cNvSpPr>
            <a:spLocks noGrp="1"/>
          </p:cNvSpPr>
          <p:nvPr>
            <p:ph type="sldNum" sz="quarter" idx="4"/>
          </p:nvPr>
        </p:nvSpPr>
        <p:spPr>
          <a:xfrm>
            <a:off x="11012557" y="6465565"/>
            <a:ext cx="627755" cy="107722"/>
          </a:xfrm>
          <a:prstGeom prst="rect">
            <a:avLst/>
          </a:prstGeom>
        </p:spPr>
        <p:txBody>
          <a:bodyPr vert="horz" lIns="0" tIns="0" rIns="0" bIns="0" rtlCol="0" anchor="ctr"/>
          <a:lstStyle>
            <a:lvl1pPr algn="r">
              <a:defRPr sz="700">
                <a:solidFill>
                  <a:schemeClr val="tx1"/>
                </a:solidFill>
              </a:defRPr>
            </a:lvl1pPr>
          </a:lstStyle>
          <a:p>
            <a:fld id="{3557A5E0-42A1-4219-A27A-56DCAEF617DA}" type="slidenum">
              <a:rPr lang="en-US" smtClean="0"/>
              <a:t>‹#›</a:t>
            </a:fld>
            <a:endParaRPr lang="en-US"/>
          </a:p>
        </p:txBody>
      </p:sp>
      <p:sp>
        <p:nvSpPr>
          <p:cNvPr id="11" name="TextBox 10"/>
          <p:cNvSpPr txBox="1"/>
          <p:nvPr/>
        </p:nvSpPr>
        <p:spPr>
          <a:xfrm>
            <a:off x="1293448" y="6461506"/>
            <a:ext cx="2735139" cy="107722"/>
          </a:xfrm>
          <a:prstGeom prst="rect">
            <a:avLst/>
          </a:prstGeom>
          <a:noFill/>
        </p:spPr>
        <p:txBody>
          <a:bodyPr wrap="square" lIns="0" tIns="0" rIns="0" bIns="0" rtlCol="0">
            <a:spAutoFit/>
          </a:bodyPr>
          <a:lstStyle/>
          <a:p>
            <a:r>
              <a:rPr lang="en-US" sz="700" dirty="0">
                <a:solidFill>
                  <a:schemeClr val="tx1"/>
                </a:solidFill>
              </a:rPr>
              <a:t>© 2018 Primacy | Proprietary</a:t>
            </a:r>
            <a:r>
              <a:rPr lang="en-US" sz="700" baseline="0" dirty="0">
                <a:solidFill>
                  <a:schemeClr val="tx1"/>
                </a:solidFill>
              </a:rPr>
              <a:t> &amp; Confidential</a:t>
            </a:r>
            <a:endParaRPr lang="en-US" sz="700" dirty="0">
              <a:solidFill>
                <a:schemeClr val="tx1"/>
              </a:solidFill>
            </a:endParaRPr>
          </a:p>
        </p:txBody>
      </p:sp>
      <p:sp>
        <p:nvSpPr>
          <p:cNvPr id="2" name="Title 1"/>
          <p:cNvSpPr>
            <a:spLocks noGrp="1"/>
          </p:cNvSpPr>
          <p:nvPr>
            <p:ph type="title" hasCustomPrompt="1"/>
          </p:nvPr>
        </p:nvSpPr>
        <p:spPr>
          <a:xfrm>
            <a:off x="550164" y="365760"/>
            <a:ext cx="11091672" cy="1231106"/>
          </a:xfrm>
        </p:spPr>
        <p:txBody>
          <a:bodyPr>
            <a:spAutoFit/>
          </a:bodyPr>
          <a:lstStyle>
            <a:lvl1pPr>
              <a:defRPr>
                <a:solidFill>
                  <a:schemeClr val="tx1"/>
                </a:solidFill>
              </a:defRPr>
            </a:lvl1pPr>
          </a:lstStyle>
          <a:p>
            <a:r>
              <a:rPr lang="en-US" dirty="0"/>
              <a:t>Click To Edit Master Title Styles Example of a Double Headline</a:t>
            </a:r>
          </a:p>
        </p:txBody>
      </p:sp>
    </p:spTree>
    <p:extLst>
      <p:ext uri="{BB962C8B-B14F-4D97-AF65-F5344CB8AC3E}">
        <p14:creationId xmlns:p14="http://schemas.microsoft.com/office/powerpoint/2010/main" val="42591392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Results Single Headline">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0" y="6469624"/>
            <a:ext cx="643802" cy="124353"/>
          </a:xfrm>
          <a:prstGeom prst="rect">
            <a:avLst/>
          </a:prstGeom>
        </p:spPr>
      </p:pic>
      <p:sp>
        <p:nvSpPr>
          <p:cNvPr id="13" name="Slide Number Placeholder 5"/>
          <p:cNvSpPr>
            <a:spLocks noGrp="1"/>
          </p:cNvSpPr>
          <p:nvPr>
            <p:ph type="sldNum" sz="quarter" idx="4"/>
          </p:nvPr>
        </p:nvSpPr>
        <p:spPr>
          <a:xfrm>
            <a:off x="11012557" y="6465565"/>
            <a:ext cx="627755" cy="107722"/>
          </a:xfrm>
          <a:prstGeom prst="rect">
            <a:avLst/>
          </a:prstGeom>
        </p:spPr>
        <p:txBody>
          <a:bodyPr vert="horz" lIns="0" tIns="0" rIns="0" bIns="0" rtlCol="0" anchor="ctr"/>
          <a:lstStyle>
            <a:lvl1pPr algn="r">
              <a:defRPr sz="700">
                <a:solidFill>
                  <a:schemeClr val="tx1"/>
                </a:solidFill>
              </a:defRPr>
            </a:lvl1pPr>
          </a:lstStyle>
          <a:p>
            <a:fld id="{3557A5E0-42A1-4219-A27A-56DCAEF617DA}" type="slidenum">
              <a:rPr lang="en-US" smtClean="0"/>
              <a:t>‹#›</a:t>
            </a:fld>
            <a:endParaRPr lang="en-US"/>
          </a:p>
        </p:txBody>
      </p:sp>
      <p:sp>
        <p:nvSpPr>
          <p:cNvPr id="17" name="TextBox 16"/>
          <p:cNvSpPr txBox="1"/>
          <p:nvPr/>
        </p:nvSpPr>
        <p:spPr>
          <a:xfrm>
            <a:off x="1293448" y="6461506"/>
            <a:ext cx="2735139" cy="107722"/>
          </a:xfrm>
          <a:prstGeom prst="rect">
            <a:avLst/>
          </a:prstGeom>
          <a:noFill/>
        </p:spPr>
        <p:txBody>
          <a:bodyPr wrap="square" lIns="0" tIns="0" rIns="0" bIns="0" rtlCol="0">
            <a:spAutoFit/>
          </a:bodyPr>
          <a:lstStyle/>
          <a:p>
            <a:r>
              <a:rPr lang="en-US" sz="700" dirty="0">
                <a:solidFill>
                  <a:schemeClr val="tx1"/>
                </a:solidFill>
              </a:rPr>
              <a:t>© 2018 Primacy | Proprietary</a:t>
            </a:r>
            <a:r>
              <a:rPr lang="en-US" sz="700" baseline="0" dirty="0">
                <a:solidFill>
                  <a:schemeClr val="tx1"/>
                </a:solidFill>
              </a:rPr>
              <a:t> &amp; Confidential</a:t>
            </a:r>
            <a:endParaRPr lang="en-US" sz="700" dirty="0">
              <a:solidFill>
                <a:schemeClr val="tx1"/>
              </a:solidFill>
            </a:endParaRPr>
          </a:p>
        </p:txBody>
      </p:sp>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Master Title Style</a:t>
            </a:r>
          </a:p>
        </p:txBody>
      </p:sp>
      <p:sp>
        <p:nvSpPr>
          <p:cNvPr id="4" name="Text Placeholder 3"/>
          <p:cNvSpPr>
            <a:spLocks noGrp="1"/>
          </p:cNvSpPr>
          <p:nvPr>
            <p:ph type="body" sz="quarter" idx="21"/>
          </p:nvPr>
        </p:nvSpPr>
        <p:spPr>
          <a:xfrm>
            <a:off x="6192076" y="2148840"/>
            <a:ext cx="5449824" cy="2423160"/>
          </a:xfrm>
        </p:spPr>
        <p:txBody>
          <a:bodyPr/>
          <a:lstStyle>
            <a:lvl1pPr>
              <a:spcBef>
                <a:spcPts val="1200"/>
              </a:spcBef>
              <a:defRPr>
                <a:solidFill>
                  <a:schemeClr val="tx1"/>
                </a:solidFill>
              </a:defRPr>
            </a:lvl1pPr>
            <a:lvl2pPr>
              <a:spcBef>
                <a:spcPts val="600"/>
              </a:spcBef>
              <a:defRPr>
                <a:solidFill>
                  <a:schemeClr val="tx1"/>
                </a:solidFill>
              </a:defRPr>
            </a:lvl2pPr>
            <a:lvl3pPr>
              <a:spcBef>
                <a:spcPts val="600"/>
              </a:spcBef>
              <a:defRPr>
                <a:solidFill>
                  <a:schemeClr val="tx1"/>
                </a:solidFill>
              </a:defRPr>
            </a:lvl3pPr>
            <a:lvl4pPr>
              <a:spcBef>
                <a:spcPts val="600"/>
              </a:spcBef>
              <a:defRPr>
                <a:solidFill>
                  <a:schemeClr val="tx1"/>
                </a:solidFill>
              </a:defRPr>
            </a:lvl4pPr>
            <a:lvl5pPr>
              <a:spcBef>
                <a:spcPts val="300"/>
              </a:spcBef>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22" hasCustomPrompt="1"/>
          </p:nvPr>
        </p:nvSpPr>
        <p:spPr>
          <a:xfrm>
            <a:off x="6192076" y="1600200"/>
            <a:ext cx="5449824" cy="369332"/>
          </a:xfrm>
        </p:spPr>
        <p:txBody>
          <a:bodyPr>
            <a:spAutoFit/>
          </a:bodyPr>
          <a:lstStyle>
            <a:lvl1pPr>
              <a:spcBef>
                <a:spcPts val="0"/>
              </a:spcBef>
              <a:defRPr sz="2400" b="1">
                <a:solidFill>
                  <a:schemeClr val="tx1"/>
                </a:solidFill>
              </a:defRPr>
            </a:lvl1pPr>
          </a:lstStyle>
          <a:p>
            <a:pPr lvl="0"/>
            <a:r>
              <a:rPr lang="en-US" dirty="0"/>
              <a:t>Click To Edit Subhead Headline</a:t>
            </a:r>
          </a:p>
        </p:txBody>
      </p:sp>
      <p:sp>
        <p:nvSpPr>
          <p:cNvPr id="6" name="Text Placeholder 5"/>
          <p:cNvSpPr>
            <a:spLocks noGrp="1"/>
          </p:cNvSpPr>
          <p:nvPr>
            <p:ph type="body" sz="quarter" idx="23"/>
          </p:nvPr>
        </p:nvSpPr>
        <p:spPr>
          <a:xfrm>
            <a:off x="6192076" y="5578158"/>
            <a:ext cx="5449824" cy="640080"/>
          </a:xfrm>
        </p:spPr>
        <p:txBody>
          <a:bodyPr anchor="t" anchorCtr="0"/>
          <a:lstStyle>
            <a:lvl1pPr>
              <a:spcBef>
                <a:spcPts val="600"/>
              </a:spcBef>
              <a:defRPr>
                <a:solidFill>
                  <a:schemeClr val="tx1"/>
                </a:solidFill>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en-US"/>
              <a:t>Edit Master text styles</a:t>
            </a:r>
          </a:p>
        </p:txBody>
      </p:sp>
      <p:sp>
        <p:nvSpPr>
          <p:cNvPr id="8" name="Text Placeholder 7"/>
          <p:cNvSpPr>
            <a:spLocks noGrp="1"/>
          </p:cNvSpPr>
          <p:nvPr>
            <p:ph type="body" sz="quarter" idx="24" hasCustomPrompt="1"/>
          </p:nvPr>
        </p:nvSpPr>
        <p:spPr>
          <a:xfrm>
            <a:off x="6192012" y="5029200"/>
            <a:ext cx="5449888" cy="369332"/>
          </a:xfrm>
        </p:spPr>
        <p:txBody>
          <a:bodyPr>
            <a:spAutoFit/>
          </a:bodyPr>
          <a:lstStyle>
            <a:lvl1pPr>
              <a:spcBef>
                <a:spcPts val="0"/>
              </a:spcBef>
              <a:defRPr sz="2400" b="1">
                <a:solidFill>
                  <a:schemeClr val="tx1"/>
                </a:solidFill>
              </a:defRPr>
            </a:lvl1pPr>
          </a:lstStyle>
          <a:p>
            <a:pPr lvl="0"/>
            <a:r>
              <a:rPr lang="en-US" dirty="0"/>
              <a:t>Click To Edit Subhead Headline</a:t>
            </a:r>
          </a:p>
        </p:txBody>
      </p:sp>
      <p:sp>
        <p:nvSpPr>
          <p:cNvPr id="7" name="Table Placeholder 6"/>
          <p:cNvSpPr>
            <a:spLocks noGrp="1"/>
          </p:cNvSpPr>
          <p:nvPr>
            <p:ph type="tbl" sz="quarter" idx="25" hasCustomPrompt="1"/>
          </p:nvPr>
        </p:nvSpPr>
        <p:spPr>
          <a:xfrm>
            <a:off x="548640" y="1600200"/>
            <a:ext cx="5257800" cy="4617720"/>
          </a:xfrm>
        </p:spPr>
        <p:txBody>
          <a:bodyPr anchor="ctr" anchorCtr="1"/>
          <a:lstStyle>
            <a:lvl1pPr>
              <a:defRPr sz="2800">
                <a:solidFill>
                  <a:schemeClr val="tx1"/>
                </a:solidFill>
              </a:defRPr>
            </a:lvl1pPr>
          </a:lstStyle>
          <a:p>
            <a:r>
              <a:rPr lang="en-US" dirty="0"/>
              <a:t>Insert Table</a:t>
            </a:r>
          </a:p>
        </p:txBody>
      </p:sp>
    </p:spTree>
    <p:extLst>
      <p:ext uri="{BB962C8B-B14F-4D97-AF65-F5344CB8AC3E}">
        <p14:creationId xmlns:p14="http://schemas.microsoft.com/office/powerpoint/2010/main" val="24537778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Results Double Headline">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0" y="6469624"/>
            <a:ext cx="643802" cy="124353"/>
          </a:xfrm>
          <a:prstGeom prst="rect">
            <a:avLst/>
          </a:prstGeom>
        </p:spPr>
      </p:pic>
      <p:sp>
        <p:nvSpPr>
          <p:cNvPr id="13" name="Slide Number Placeholder 5"/>
          <p:cNvSpPr>
            <a:spLocks noGrp="1"/>
          </p:cNvSpPr>
          <p:nvPr>
            <p:ph type="sldNum" sz="quarter" idx="4"/>
          </p:nvPr>
        </p:nvSpPr>
        <p:spPr>
          <a:xfrm>
            <a:off x="11012557" y="6465565"/>
            <a:ext cx="627755" cy="107722"/>
          </a:xfrm>
          <a:prstGeom prst="rect">
            <a:avLst/>
          </a:prstGeom>
        </p:spPr>
        <p:txBody>
          <a:bodyPr vert="horz" lIns="0" tIns="0" rIns="0" bIns="0" rtlCol="0" anchor="ctr"/>
          <a:lstStyle>
            <a:lvl1pPr algn="r">
              <a:defRPr sz="700">
                <a:solidFill>
                  <a:schemeClr val="tx1"/>
                </a:solidFill>
              </a:defRPr>
            </a:lvl1pPr>
          </a:lstStyle>
          <a:p>
            <a:fld id="{3557A5E0-42A1-4219-A27A-56DCAEF617DA}" type="slidenum">
              <a:rPr lang="en-US" smtClean="0"/>
              <a:t>‹#›</a:t>
            </a:fld>
            <a:endParaRPr lang="en-US"/>
          </a:p>
        </p:txBody>
      </p:sp>
      <p:sp>
        <p:nvSpPr>
          <p:cNvPr id="17" name="TextBox 16"/>
          <p:cNvSpPr txBox="1"/>
          <p:nvPr/>
        </p:nvSpPr>
        <p:spPr>
          <a:xfrm>
            <a:off x="1293448" y="6461506"/>
            <a:ext cx="2735139" cy="107722"/>
          </a:xfrm>
          <a:prstGeom prst="rect">
            <a:avLst/>
          </a:prstGeom>
          <a:noFill/>
        </p:spPr>
        <p:txBody>
          <a:bodyPr wrap="square" lIns="0" tIns="0" rIns="0" bIns="0" rtlCol="0">
            <a:spAutoFit/>
          </a:bodyPr>
          <a:lstStyle/>
          <a:p>
            <a:r>
              <a:rPr lang="en-US" sz="700" dirty="0">
                <a:solidFill>
                  <a:schemeClr val="tx1"/>
                </a:solidFill>
              </a:rPr>
              <a:t>© 2018 Primacy | Proprietary</a:t>
            </a:r>
            <a:r>
              <a:rPr lang="en-US" sz="700" baseline="0" dirty="0">
                <a:solidFill>
                  <a:schemeClr val="tx1"/>
                </a:solidFill>
              </a:rPr>
              <a:t> &amp; Confidential</a:t>
            </a:r>
            <a:endParaRPr lang="en-US" sz="700" dirty="0">
              <a:solidFill>
                <a:schemeClr val="tx1"/>
              </a:solidFill>
            </a:endParaRPr>
          </a:p>
        </p:txBody>
      </p:sp>
      <p:sp>
        <p:nvSpPr>
          <p:cNvPr id="2" name="Title 1"/>
          <p:cNvSpPr>
            <a:spLocks noGrp="1"/>
          </p:cNvSpPr>
          <p:nvPr>
            <p:ph type="title" hasCustomPrompt="1"/>
          </p:nvPr>
        </p:nvSpPr>
        <p:spPr>
          <a:xfrm>
            <a:off x="550164" y="365760"/>
            <a:ext cx="11091672" cy="1231106"/>
          </a:xfrm>
        </p:spPr>
        <p:txBody>
          <a:bodyPr>
            <a:spAutoFit/>
          </a:bodyPr>
          <a:lstStyle>
            <a:lvl1pPr>
              <a:defRPr>
                <a:solidFill>
                  <a:schemeClr val="tx1"/>
                </a:solidFill>
              </a:defRPr>
            </a:lvl1pPr>
          </a:lstStyle>
          <a:p>
            <a:r>
              <a:rPr lang="en-US" dirty="0"/>
              <a:t>Click To Edit Master Title Styles Example of a Double Headline</a:t>
            </a:r>
          </a:p>
        </p:txBody>
      </p:sp>
      <p:sp>
        <p:nvSpPr>
          <p:cNvPr id="4" name="Text Placeholder 3"/>
          <p:cNvSpPr>
            <a:spLocks noGrp="1"/>
          </p:cNvSpPr>
          <p:nvPr>
            <p:ph type="body" sz="quarter" idx="21"/>
          </p:nvPr>
        </p:nvSpPr>
        <p:spPr>
          <a:xfrm>
            <a:off x="6192076" y="2651760"/>
            <a:ext cx="5449824" cy="1920240"/>
          </a:xfrm>
        </p:spPr>
        <p:txBody>
          <a:bodyPr/>
          <a:lstStyle>
            <a:lvl1pPr>
              <a:spcBef>
                <a:spcPts val="1200"/>
              </a:spcBef>
              <a:defRPr>
                <a:solidFill>
                  <a:schemeClr val="tx1"/>
                </a:solidFill>
              </a:defRPr>
            </a:lvl1pPr>
            <a:lvl2pPr>
              <a:spcBef>
                <a:spcPts val="600"/>
              </a:spcBef>
              <a:defRPr>
                <a:solidFill>
                  <a:schemeClr val="tx1"/>
                </a:solidFill>
              </a:defRPr>
            </a:lvl2pPr>
            <a:lvl3pPr>
              <a:spcBef>
                <a:spcPts val="600"/>
              </a:spcBef>
              <a:defRPr>
                <a:solidFill>
                  <a:schemeClr val="tx1"/>
                </a:solidFill>
              </a:defRPr>
            </a:lvl3pPr>
            <a:lvl4pPr>
              <a:spcBef>
                <a:spcPts val="600"/>
              </a:spcBef>
              <a:defRPr>
                <a:solidFill>
                  <a:schemeClr val="tx1"/>
                </a:solidFill>
              </a:defRPr>
            </a:lvl4pPr>
            <a:lvl5pPr>
              <a:spcBef>
                <a:spcPts val="300"/>
              </a:spcBef>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22" hasCustomPrompt="1"/>
          </p:nvPr>
        </p:nvSpPr>
        <p:spPr>
          <a:xfrm>
            <a:off x="6192076" y="2103120"/>
            <a:ext cx="5449824" cy="369332"/>
          </a:xfrm>
        </p:spPr>
        <p:txBody>
          <a:bodyPr>
            <a:spAutoFit/>
          </a:bodyPr>
          <a:lstStyle>
            <a:lvl1pPr>
              <a:spcBef>
                <a:spcPts val="0"/>
              </a:spcBef>
              <a:defRPr sz="2400" b="1">
                <a:solidFill>
                  <a:schemeClr val="tx1"/>
                </a:solidFill>
              </a:defRPr>
            </a:lvl1pPr>
          </a:lstStyle>
          <a:p>
            <a:pPr lvl="0"/>
            <a:r>
              <a:rPr lang="en-US" dirty="0"/>
              <a:t>Click To Edit Subhead Headline</a:t>
            </a:r>
          </a:p>
        </p:txBody>
      </p:sp>
      <p:sp>
        <p:nvSpPr>
          <p:cNvPr id="6" name="Text Placeholder 5"/>
          <p:cNvSpPr>
            <a:spLocks noGrp="1"/>
          </p:cNvSpPr>
          <p:nvPr>
            <p:ph type="body" sz="quarter" idx="23"/>
          </p:nvPr>
        </p:nvSpPr>
        <p:spPr>
          <a:xfrm>
            <a:off x="6192076" y="5578158"/>
            <a:ext cx="5449824" cy="640080"/>
          </a:xfrm>
        </p:spPr>
        <p:txBody>
          <a:bodyPr anchor="t" anchorCtr="0"/>
          <a:lstStyle>
            <a:lvl1pPr>
              <a:spcBef>
                <a:spcPts val="600"/>
              </a:spcBef>
              <a:defRPr>
                <a:solidFill>
                  <a:schemeClr val="tx1"/>
                </a:solidFill>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en-US"/>
              <a:t>Edit Master text styles</a:t>
            </a:r>
          </a:p>
        </p:txBody>
      </p:sp>
      <p:sp>
        <p:nvSpPr>
          <p:cNvPr id="8" name="Text Placeholder 7"/>
          <p:cNvSpPr>
            <a:spLocks noGrp="1"/>
          </p:cNvSpPr>
          <p:nvPr>
            <p:ph type="body" sz="quarter" idx="24" hasCustomPrompt="1"/>
          </p:nvPr>
        </p:nvSpPr>
        <p:spPr>
          <a:xfrm>
            <a:off x="6192012" y="5029200"/>
            <a:ext cx="5449888" cy="369332"/>
          </a:xfrm>
        </p:spPr>
        <p:txBody>
          <a:bodyPr>
            <a:spAutoFit/>
          </a:bodyPr>
          <a:lstStyle>
            <a:lvl1pPr>
              <a:spcBef>
                <a:spcPts val="0"/>
              </a:spcBef>
              <a:defRPr sz="2400" b="1">
                <a:solidFill>
                  <a:schemeClr val="tx1"/>
                </a:solidFill>
              </a:defRPr>
            </a:lvl1pPr>
          </a:lstStyle>
          <a:p>
            <a:pPr lvl="0"/>
            <a:r>
              <a:rPr lang="en-US" dirty="0"/>
              <a:t>Click To Edit Subhead Headline</a:t>
            </a:r>
          </a:p>
        </p:txBody>
      </p:sp>
      <p:sp>
        <p:nvSpPr>
          <p:cNvPr id="7" name="Table Placeholder 6"/>
          <p:cNvSpPr>
            <a:spLocks noGrp="1"/>
          </p:cNvSpPr>
          <p:nvPr>
            <p:ph type="tbl" sz="quarter" idx="25" hasCustomPrompt="1"/>
          </p:nvPr>
        </p:nvSpPr>
        <p:spPr>
          <a:xfrm>
            <a:off x="548640" y="2103120"/>
            <a:ext cx="5257800" cy="4114800"/>
          </a:xfrm>
        </p:spPr>
        <p:txBody>
          <a:bodyPr anchor="ctr" anchorCtr="1"/>
          <a:lstStyle>
            <a:lvl1pPr>
              <a:defRPr sz="2800">
                <a:solidFill>
                  <a:schemeClr val="tx1"/>
                </a:solidFill>
              </a:defRPr>
            </a:lvl1pPr>
          </a:lstStyle>
          <a:p>
            <a:r>
              <a:rPr lang="en-US" dirty="0"/>
              <a:t>Insert Table</a:t>
            </a:r>
          </a:p>
        </p:txBody>
      </p:sp>
    </p:spTree>
    <p:extLst>
      <p:ext uri="{BB962C8B-B14F-4D97-AF65-F5344CB8AC3E}">
        <p14:creationId xmlns:p14="http://schemas.microsoft.com/office/powerpoint/2010/main" val="10784218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eam 2 Up">
    <p:spTree>
      <p:nvGrpSpPr>
        <p:cNvPr id="1" name=""/>
        <p:cNvGrpSpPr/>
        <p:nvPr/>
      </p:nvGrpSpPr>
      <p:grpSpPr>
        <a:xfrm>
          <a:off x="0" y="0"/>
          <a:ext cx="0" cy="0"/>
          <a:chOff x="0" y="0"/>
          <a:chExt cx="0" cy="0"/>
        </a:xfrm>
      </p:grpSpPr>
      <p:sp>
        <p:nvSpPr>
          <p:cNvPr id="7" name="Rectangle 6"/>
          <p:cNvSpPr/>
          <p:nvPr/>
        </p:nvSpPr>
        <p:spPr>
          <a:xfrm>
            <a:off x="0" y="3421946"/>
            <a:ext cx="12192000" cy="3438144"/>
          </a:xfrm>
          <a:prstGeom prst="rect">
            <a:avLst/>
          </a:prstGeom>
          <a:solidFill>
            <a:srgbClr val="FFF20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ctr"/>
            <a:endParaRPr lang="en-US" sz="1400" dirty="0">
              <a:solidFill>
                <a:schemeClr val="tx1"/>
              </a:solidFill>
              <a:cs typeface="Georgia"/>
            </a:endParaRPr>
          </a:p>
        </p:txBody>
      </p:sp>
      <p:sp>
        <p:nvSpPr>
          <p:cNvPr id="10" name="Picture Placeholder 9"/>
          <p:cNvSpPr>
            <a:spLocks noGrp="1" noChangeAspect="1"/>
          </p:cNvSpPr>
          <p:nvPr>
            <p:ph type="pic" sz="quarter" idx="11" hasCustomPrompt="1"/>
          </p:nvPr>
        </p:nvSpPr>
        <p:spPr>
          <a:xfrm>
            <a:off x="2349500" y="1809046"/>
            <a:ext cx="3200400" cy="3200400"/>
          </a:xfrm>
          <a:prstGeom prst="ellipse">
            <a:avLst/>
          </a:prstGeom>
          <a:ln w="12700">
            <a:solidFill>
              <a:schemeClr val="tx1"/>
            </a:solidFill>
          </a:ln>
        </p:spPr>
        <p:txBody>
          <a:bodyPr anchor="ctr" anchorCtr="0"/>
          <a:lstStyle>
            <a:lvl1pPr marL="0" indent="0" algn="ctr">
              <a:buNone/>
              <a:defRPr sz="2400">
                <a:solidFill>
                  <a:schemeClr val="tx1"/>
                </a:solidFill>
              </a:defRPr>
            </a:lvl1pPr>
          </a:lstStyle>
          <a:p>
            <a:r>
              <a:rPr lang="en-US" dirty="0"/>
              <a:t>Drag and Drop Image</a:t>
            </a:r>
          </a:p>
        </p:txBody>
      </p:sp>
      <p:sp>
        <p:nvSpPr>
          <p:cNvPr id="12" name="Picture Placeholder 9"/>
          <p:cNvSpPr>
            <a:spLocks noGrp="1" noChangeAspect="1"/>
          </p:cNvSpPr>
          <p:nvPr>
            <p:ph type="pic" sz="quarter" idx="13" hasCustomPrompt="1"/>
          </p:nvPr>
        </p:nvSpPr>
        <p:spPr>
          <a:xfrm>
            <a:off x="6639560" y="1809046"/>
            <a:ext cx="3200400" cy="3200400"/>
          </a:xfrm>
          <a:prstGeom prst="ellipse">
            <a:avLst/>
          </a:prstGeom>
          <a:ln w="12700">
            <a:solidFill>
              <a:schemeClr val="tx1"/>
            </a:solidFill>
          </a:ln>
        </p:spPr>
        <p:txBody>
          <a:bodyPr anchor="ctr" anchorCtr="0"/>
          <a:lstStyle>
            <a:lvl1pPr marL="0" indent="0" algn="ctr">
              <a:buNone/>
              <a:defRPr sz="2400" baseline="0">
                <a:solidFill>
                  <a:schemeClr val="tx1"/>
                </a:solidFill>
              </a:defRPr>
            </a:lvl1pPr>
          </a:lstStyle>
          <a:p>
            <a:r>
              <a:rPr lang="en-US" dirty="0"/>
              <a:t>Drag and Drop Image</a:t>
            </a:r>
          </a:p>
        </p:txBody>
      </p:sp>
      <p:sp>
        <p:nvSpPr>
          <p:cNvPr id="16" name="Text Placeholder 15"/>
          <p:cNvSpPr>
            <a:spLocks noGrp="1"/>
          </p:cNvSpPr>
          <p:nvPr>
            <p:ph type="body" sz="quarter" idx="14" hasCustomPrompt="1"/>
          </p:nvPr>
        </p:nvSpPr>
        <p:spPr>
          <a:xfrm>
            <a:off x="2349500" y="5303520"/>
            <a:ext cx="3200400" cy="307777"/>
          </a:xfrm>
          <a:prstGeom prst="rect">
            <a:avLst/>
          </a:prstGeom>
        </p:spPr>
        <p:txBody>
          <a:bodyPr wrap="square">
            <a:spAutoFit/>
          </a:bodyPr>
          <a:lstStyle>
            <a:lvl1pPr marL="0" indent="0" algn="ctr">
              <a:lnSpc>
                <a:spcPct val="100000"/>
              </a:lnSpc>
              <a:spcBef>
                <a:spcPts val="0"/>
              </a:spcBef>
              <a:buNone/>
              <a:defRPr sz="2000" b="1" cap="all" baseline="0">
                <a:solidFill>
                  <a:schemeClr val="tx1"/>
                </a:solidFill>
                <a:latin typeface="+mn-lt"/>
              </a:defRPr>
            </a:lvl1pPr>
            <a:lvl2pPr marL="457200" indent="0">
              <a:buNone/>
              <a:defRPr sz="1600" b="1">
                <a:solidFill>
                  <a:schemeClr val="tx2"/>
                </a:solidFill>
              </a:defRPr>
            </a:lvl2pPr>
            <a:lvl3pPr marL="914400" indent="0">
              <a:buNone/>
              <a:defRPr sz="1600" b="1">
                <a:solidFill>
                  <a:schemeClr val="tx2"/>
                </a:solidFill>
              </a:defRPr>
            </a:lvl3pPr>
            <a:lvl4pPr marL="1371600" indent="0">
              <a:buNone/>
              <a:defRPr sz="1600" b="1">
                <a:solidFill>
                  <a:schemeClr val="tx2"/>
                </a:solidFill>
              </a:defRPr>
            </a:lvl4pPr>
            <a:lvl5pPr marL="1828800" indent="0">
              <a:buNone/>
              <a:defRPr sz="1600" b="1">
                <a:solidFill>
                  <a:schemeClr val="tx2"/>
                </a:solidFill>
              </a:defRPr>
            </a:lvl5pPr>
          </a:lstStyle>
          <a:p>
            <a:pPr lvl="0"/>
            <a:r>
              <a:rPr lang="en-US" dirty="0"/>
              <a:t>Persons name</a:t>
            </a:r>
          </a:p>
        </p:txBody>
      </p:sp>
      <p:sp>
        <p:nvSpPr>
          <p:cNvPr id="17" name="Text Placeholder 15"/>
          <p:cNvSpPr>
            <a:spLocks noGrp="1"/>
          </p:cNvSpPr>
          <p:nvPr>
            <p:ph type="body" sz="quarter" idx="15" hasCustomPrompt="1"/>
          </p:nvPr>
        </p:nvSpPr>
        <p:spPr>
          <a:xfrm>
            <a:off x="2349500" y="5669280"/>
            <a:ext cx="3200400" cy="276999"/>
          </a:xfrm>
          <a:prstGeom prst="rect">
            <a:avLst/>
          </a:prstGeom>
        </p:spPr>
        <p:txBody>
          <a:bodyPr wrap="square">
            <a:spAutoFit/>
          </a:bodyPr>
          <a:lstStyle>
            <a:lvl1pPr marL="0" indent="0" algn="ctr">
              <a:lnSpc>
                <a:spcPct val="100000"/>
              </a:lnSpc>
              <a:spcBef>
                <a:spcPts val="0"/>
              </a:spcBef>
              <a:buNone/>
              <a:defRPr sz="1800" b="0" cap="none" baseline="0">
                <a:solidFill>
                  <a:schemeClr val="tx1"/>
                </a:solidFill>
                <a:latin typeface="+mn-lt"/>
              </a:defRPr>
            </a:lvl1pPr>
            <a:lvl2pPr marL="457200" indent="0">
              <a:buNone/>
              <a:defRPr sz="1600" b="1">
                <a:solidFill>
                  <a:schemeClr val="tx2"/>
                </a:solidFill>
              </a:defRPr>
            </a:lvl2pPr>
            <a:lvl3pPr marL="914400" indent="0">
              <a:buNone/>
              <a:defRPr sz="1600" b="1">
                <a:solidFill>
                  <a:schemeClr val="tx2"/>
                </a:solidFill>
              </a:defRPr>
            </a:lvl3pPr>
            <a:lvl4pPr marL="1371600" indent="0">
              <a:buNone/>
              <a:defRPr sz="1600" b="1">
                <a:solidFill>
                  <a:schemeClr val="tx2"/>
                </a:solidFill>
              </a:defRPr>
            </a:lvl4pPr>
            <a:lvl5pPr marL="1828800" indent="0">
              <a:buNone/>
              <a:defRPr sz="1600" b="1">
                <a:solidFill>
                  <a:schemeClr val="tx2"/>
                </a:solidFill>
              </a:defRPr>
            </a:lvl5pPr>
          </a:lstStyle>
          <a:p>
            <a:pPr lvl="0"/>
            <a:r>
              <a:rPr lang="en-US" dirty="0"/>
              <a:t>Persons Title</a:t>
            </a:r>
          </a:p>
        </p:txBody>
      </p:sp>
      <p:sp>
        <p:nvSpPr>
          <p:cNvPr id="20" name="Text Placeholder 15"/>
          <p:cNvSpPr>
            <a:spLocks noGrp="1"/>
          </p:cNvSpPr>
          <p:nvPr>
            <p:ph type="body" sz="quarter" idx="18" hasCustomPrompt="1"/>
          </p:nvPr>
        </p:nvSpPr>
        <p:spPr>
          <a:xfrm>
            <a:off x="6639560" y="5303520"/>
            <a:ext cx="3200400" cy="307777"/>
          </a:xfrm>
          <a:prstGeom prst="rect">
            <a:avLst/>
          </a:prstGeom>
        </p:spPr>
        <p:txBody>
          <a:bodyPr wrap="square">
            <a:spAutoFit/>
          </a:bodyPr>
          <a:lstStyle>
            <a:lvl1pPr marL="0" indent="0" algn="ctr">
              <a:lnSpc>
                <a:spcPct val="100000"/>
              </a:lnSpc>
              <a:spcBef>
                <a:spcPts val="0"/>
              </a:spcBef>
              <a:buNone/>
              <a:defRPr sz="2000" b="1" cap="all" baseline="0">
                <a:solidFill>
                  <a:schemeClr val="tx1"/>
                </a:solidFill>
                <a:latin typeface="+mn-lt"/>
              </a:defRPr>
            </a:lvl1pPr>
            <a:lvl2pPr marL="457200" indent="0">
              <a:buNone/>
              <a:defRPr sz="1600" b="1">
                <a:solidFill>
                  <a:schemeClr val="tx2"/>
                </a:solidFill>
              </a:defRPr>
            </a:lvl2pPr>
            <a:lvl3pPr marL="914400" indent="0">
              <a:buNone/>
              <a:defRPr sz="1600" b="1">
                <a:solidFill>
                  <a:schemeClr val="tx2"/>
                </a:solidFill>
              </a:defRPr>
            </a:lvl3pPr>
            <a:lvl4pPr marL="1371600" indent="0">
              <a:buNone/>
              <a:defRPr sz="1600" b="1">
                <a:solidFill>
                  <a:schemeClr val="tx2"/>
                </a:solidFill>
              </a:defRPr>
            </a:lvl4pPr>
            <a:lvl5pPr marL="1828800" indent="0">
              <a:buNone/>
              <a:defRPr sz="1600" b="1">
                <a:solidFill>
                  <a:schemeClr val="tx2"/>
                </a:solidFill>
              </a:defRPr>
            </a:lvl5pPr>
          </a:lstStyle>
          <a:p>
            <a:pPr lvl="0"/>
            <a:r>
              <a:rPr lang="en-US" dirty="0"/>
              <a:t>Persons name</a:t>
            </a:r>
          </a:p>
        </p:txBody>
      </p:sp>
      <p:sp>
        <p:nvSpPr>
          <p:cNvPr id="21" name="Text Placeholder 15"/>
          <p:cNvSpPr>
            <a:spLocks noGrp="1"/>
          </p:cNvSpPr>
          <p:nvPr>
            <p:ph type="body" sz="quarter" idx="19" hasCustomPrompt="1"/>
          </p:nvPr>
        </p:nvSpPr>
        <p:spPr>
          <a:xfrm>
            <a:off x="6639560" y="5669280"/>
            <a:ext cx="3200400" cy="276999"/>
          </a:xfrm>
          <a:prstGeom prst="rect">
            <a:avLst/>
          </a:prstGeom>
        </p:spPr>
        <p:txBody>
          <a:bodyPr wrap="square">
            <a:spAutoFit/>
          </a:bodyPr>
          <a:lstStyle>
            <a:lvl1pPr marL="0" indent="0" algn="ctr">
              <a:lnSpc>
                <a:spcPct val="100000"/>
              </a:lnSpc>
              <a:spcBef>
                <a:spcPts val="0"/>
              </a:spcBef>
              <a:buNone/>
              <a:defRPr sz="1800" b="0" cap="none" baseline="0">
                <a:solidFill>
                  <a:schemeClr val="tx1"/>
                </a:solidFill>
                <a:latin typeface="+mn-lt"/>
              </a:defRPr>
            </a:lvl1pPr>
            <a:lvl2pPr marL="457200" indent="0">
              <a:buNone/>
              <a:defRPr sz="1600" b="1">
                <a:solidFill>
                  <a:schemeClr val="tx2"/>
                </a:solidFill>
              </a:defRPr>
            </a:lvl2pPr>
            <a:lvl3pPr marL="914400" indent="0">
              <a:buNone/>
              <a:defRPr sz="1600" b="1">
                <a:solidFill>
                  <a:schemeClr val="tx2"/>
                </a:solidFill>
              </a:defRPr>
            </a:lvl3pPr>
            <a:lvl4pPr marL="1371600" indent="0">
              <a:buNone/>
              <a:defRPr sz="1600" b="1">
                <a:solidFill>
                  <a:schemeClr val="tx2"/>
                </a:solidFill>
              </a:defRPr>
            </a:lvl4pPr>
            <a:lvl5pPr marL="1828800" indent="0">
              <a:buNone/>
              <a:defRPr sz="1600" b="1">
                <a:solidFill>
                  <a:schemeClr val="tx2"/>
                </a:solidFill>
              </a:defRPr>
            </a:lvl5pPr>
          </a:lstStyle>
          <a:p>
            <a:pPr lvl="0"/>
            <a:r>
              <a:rPr lang="en-US" dirty="0"/>
              <a:t>Persons Title</a:t>
            </a:r>
          </a:p>
        </p:txBody>
      </p:sp>
      <p:pic>
        <p:nvPicPr>
          <p:cNvPr id="13" name="Pictur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0" y="6469624"/>
            <a:ext cx="643802" cy="124353"/>
          </a:xfrm>
          <a:prstGeom prst="rect">
            <a:avLst/>
          </a:prstGeom>
        </p:spPr>
      </p:pic>
      <p:sp>
        <p:nvSpPr>
          <p:cNvPr id="14" name="Slide Number Placeholder 5"/>
          <p:cNvSpPr>
            <a:spLocks noGrp="1"/>
          </p:cNvSpPr>
          <p:nvPr>
            <p:ph type="sldNum" sz="quarter" idx="4"/>
          </p:nvPr>
        </p:nvSpPr>
        <p:spPr>
          <a:xfrm>
            <a:off x="11012557" y="6465565"/>
            <a:ext cx="627755" cy="107722"/>
          </a:xfrm>
          <a:prstGeom prst="rect">
            <a:avLst/>
          </a:prstGeom>
        </p:spPr>
        <p:txBody>
          <a:bodyPr vert="horz" lIns="0" tIns="0" rIns="0" bIns="0" rtlCol="0" anchor="ctr"/>
          <a:lstStyle>
            <a:lvl1pPr algn="r">
              <a:defRPr sz="700">
                <a:solidFill>
                  <a:schemeClr val="tx1"/>
                </a:solidFill>
              </a:defRPr>
            </a:lvl1pPr>
          </a:lstStyle>
          <a:p>
            <a:fld id="{3557A5E0-42A1-4219-A27A-56DCAEF617DA}" type="slidenum">
              <a:rPr lang="en-US" smtClean="0"/>
              <a:t>‹#›</a:t>
            </a:fld>
            <a:endParaRPr lang="en-US"/>
          </a:p>
        </p:txBody>
      </p:sp>
      <p:sp>
        <p:nvSpPr>
          <p:cNvPr id="15" name="TextBox 14"/>
          <p:cNvSpPr txBox="1"/>
          <p:nvPr/>
        </p:nvSpPr>
        <p:spPr>
          <a:xfrm>
            <a:off x="1293448" y="6461506"/>
            <a:ext cx="2735139" cy="107722"/>
          </a:xfrm>
          <a:prstGeom prst="rect">
            <a:avLst/>
          </a:prstGeom>
          <a:noFill/>
        </p:spPr>
        <p:txBody>
          <a:bodyPr wrap="square" lIns="0" tIns="0" rIns="0" bIns="0" rtlCol="0">
            <a:spAutoFit/>
          </a:bodyPr>
          <a:lstStyle/>
          <a:p>
            <a:r>
              <a:rPr lang="en-US" sz="700" dirty="0">
                <a:solidFill>
                  <a:schemeClr val="tx1"/>
                </a:solidFill>
              </a:rPr>
              <a:t>© 2018 Primacy | Proprietary</a:t>
            </a:r>
            <a:r>
              <a:rPr lang="en-US" sz="700" baseline="0" dirty="0">
                <a:solidFill>
                  <a:schemeClr val="tx1"/>
                </a:solidFill>
              </a:rPr>
              <a:t> &amp; Confidential</a:t>
            </a:r>
            <a:endParaRPr lang="en-US" sz="700" dirty="0">
              <a:solidFill>
                <a:schemeClr val="tx1"/>
              </a:solidFill>
            </a:endParaRPr>
          </a:p>
        </p:txBody>
      </p:sp>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1725734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eam 3 Up">
    <p:spTree>
      <p:nvGrpSpPr>
        <p:cNvPr id="1" name=""/>
        <p:cNvGrpSpPr/>
        <p:nvPr/>
      </p:nvGrpSpPr>
      <p:grpSpPr>
        <a:xfrm>
          <a:off x="0" y="0"/>
          <a:ext cx="0" cy="0"/>
          <a:chOff x="0" y="0"/>
          <a:chExt cx="0" cy="0"/>
        </a:xfrm>
      </p:grpSpPr>
      <p:sp>
        <p:nvSpPr>
          <p:cNvPr id="7" name="Rectangle 6"/>
          <p:cNvSpPr/>
          <p:nvPr/>
        </p:nvSpPr>
        <p:spPr>
          <a:xfrm>
            <a:off x="0" y="3421946"/>
            <a:ext cx="12192000" cy="3438144"/>
          </a:xfrm>
          <a:prstGeom prst="rect">
            <a:avLst/>
          </a:prstGeom>
          <a:solidFill>
            <a:srgbClr val="FFF20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ctr"/>
            <a:endParaRPr lang="en-US" sz="1400" dirty="0">
              <a:solidFill>
                <a:schemeClr val="tx1"/>
              </a:solidFill>
              <a:cs typeface="Georgia"/>
            </a:endParaRPr>
          </a:p>
        </p:txBody>
      </p:sp>
      <p:sp>
        <p:nvSpPr>
          <p:cNvPr id="10" name="Picture Placeholder 9"/>
          <p:cNvSpPr>
            <a:spLocks noGrp="1" noChangeAspect="1"/>
          </p:cNvSpPr>
          <p:nvPr>
            <p:ph type="pic" sz="quarter" idx="11" hasCustomPrompt="1"/>
          </p:nvPr>
        </p:nvSpPr>
        <p:spPr>
          <a:xfrm>
            <a:off x="548640" y="1925828"/>
            <a:ext cx="2971800" cy="2971800"/>
          </a:xfrm>
          <a:prstGeom prst="ellipse">
            <a:avLst/>
          </a:prstGeom>
          <a:ln w="12700">
            <a:solidFill>
              <a:schemeClr val="tx1"/>
            </a:solidFill>
          </a:ln>
        </p:spPr>
        <p:txBody>
          <a:bodyPr anchor="ctr" anchorCtr="0"/>
          <a:lstStyle>
            <a:lvl1pPr marL="0" indent="0" algn="ctr">
              <a:buNone/>
              <a:defRPr sz="2400">
                <a:solidFill>
                  <a:schemeClr val="tx1"/>
                </a:solidFill>
              </a:defRPr>
            </a:lvl1pPr>
          </a:lstStyle>
          <a:p>
            <a:r>
              <a:rPr lang="en-US" dirty="0"/>
              <a:t>Drag and Drop Image</a:t>
            </a:r>
          </a:p>
        </p:txBody>
      </p:sp>
      <p:sp>
        <p:nvSpPr>
          <p:cNvPr id="11" name="Picture Placeholder 9"/>
          <p:cNvSpPr>
            <a:spLocks noGrp="1" noChangeAspect="1"/>
          </p:cNvSpPr>
          <p:nvPr>
            <p:ph type="pic" sz="quarter" idx="12" hasCustomPrompt="1"/>
          </p:nvPr>
        </p:nvSpPr>
        <p:spPr>
          <a:xfrm>
            <a:off x="4610100" y="1925828"/>
            <a:ext cx="2971800" cy="2971800"/>
          </a:xfrm>
          <a:prstGeom prst="ellipse">
            <a:avLst/>
          </a:prstGeom>
          <a:ln w="12700">
            <a:solidFill>
              <a:schemeClr val="tx1"/>
            </a:solidFill>
          </a:ln>
        </p:spPr>
        <p:txBody>
          <a:bodyPr anchor="ctr" anchorCtr="0"/>
          <a:lstStyle>
            <a:lvl1pPr marL="0" indent="0" algn="ctr">
              <a:buNone/>
              <a:defRPr sz="2400">
                <a:solidFill>
                  <a:schemeClr val="tx1"/>
                </a:solidFill>
              </a:defRPr>
            </a:lvl1pPr>
          </a:lstStyle>
          <a:p>
            <a:r>
              <a:rPr lang="en-US" dirty="0"/>
              <a:t>Drag and Drop Image</a:t>
            </a:r>
          </a:p>
        </p:txBody>
      </p:sp>
      <p:sp>
        <p:nvSpPr>
          <p:cNvPr id="12" name="Picture Placeholder 9"/>
          <p:cNvSpPr>
            <a:spLocks noGrp="1" noChangeAspect="1"/>
          </p:cNvSpPr>
          <p:nvPr>
            <p:ph type="pic" sz="quarter" idx="13" hasCustomPrompt="1"/>
          </p:nvPr>
        </p:nvSpPr>
        <p:spPr>
          <a:xfrm>
            <a:off x="8671560" y="1923346"/>
            <a:ext cx="2971800" cy="2971800"/>
          </a:xfrm>
          <a:prstGeom prst="ellipse">
            <a:avLst/>
          </a:prstGeom>
          <a:ln w="12700">
            <a:solidFill>
              <a:schemeClr val="tx1"/>
            </a:solidFill>
          </a:ln>
        </p:spPr>
        <p:txBody>
          <a:bodyPr anchor="ctr" anchorCtr="0"/>
          <a:lstStyle>
            <a:lvl1pPr marL="0" indent="0" algn="ctr">
              <a:buNone/>
              <a:defRPr sz="2400" baseline="0">
                <a:solidFill>
                  <a:schemeClr val="tx1"/>
                </a:solidFill>
              </a:defRPr>
            </a:lvl1pPr>
          </a:lstStyle>
          <a:p>
            <a:r>
              <a:rPr lang="en-US" dirty="0"/>
              <a:t>Drag and Drop Image</a:t>
            </a:r>
          </a:p>
        </p:txBody>
      </p:sp>
      <p:sp>
        <p:nvSpPr>
          <p:cNvPr id="16" name="Text Placeholder 15"/>
          <p:cNvSpPr>
            <a:spLocks noGrp="1"/>
          </p:cNvSpPr>
          <p:nvPr>
            <p:ph type="body" sz="quarter" idx="14" hasCustomPrompt="1"/>
          </p:nvPr>
        </p:nvSpPr>
        <p:spPr>
          <a:xfrm>
            <a:off x="548640" y="5303520"/>
            <a:ext cx="2971800" cy="276999"/>
          </a:xfrm>
          <a:prstGeom prst="rect">
            <a:avLst/>
          </a:prstGeom>
        </p:spPr>
        <p:txBody>
          <a:bodyPr>
            <a:spAutoFit/>
          </a:bodyPr>
          <a:lstStyle>
            <a:lvl1pPr marL="0" indent="0" algn="ctr">
              <a:lnSpc>
                <a:spcPct val="100000"/>
              </a:lnSpc>
              <a:spcBef>
                <a:spcPts val="0"/>
              </a:spcBef>
              <a:buNone/>
              <a:defRPr sz="1800" b="1" cap="all" baseline="0">
                <a:solidFill>
                  <a:schemeClr val="tx1"/>
                </a:solidFill>
                <a:latin typeface="+mn-lt"/>
              </a:defRPr>
            </a:lvl1pPr>
            <a:lvl2pPr marL="457200" indent="0">
              <a:buNone/>
              <a:defRPr sz="1600" b="1">
                <a:solidFill>
                  <a:schemeClr val="tx2"/>
                </a:solidFill>
              </a:defRPr>
            </a:lvl2pPr>
            <a:lvl3pPr marL="914400" indent="0">
              <a:buNone/>
              <a:defRPr sz="1600" b="1">
                <a:solidFill>
                  <a:schemeClr val="tx2"/>
                </a:solidFill>
              </a:defRPr>
            </a:lvl3pPr>
            <a:lvl4pPr marL="1371600" indent="0">
              <a:buNone/>
              <a:defRPr sz="1600" b="1">
                <a:solidFill>
                  <a:schemeClr val="tx2"/>
                </a:solidFill>
              </a:defRPr>
            </a:lvl4pPr>
            <a:lvl5pPr marL="1828800" indent="0">
              <a:buNone/>
              <a:defRPr sz="1600" b="1">
                <a:solidFill>
                  <a:schemeClr val="tx2"/>
                </a:solidFill>
              </a:defRPr>
            </a:lvl5pPr>
          </a:lstStyle>
          <a:p>
            <a:pPr lvl="0"/>
            <a:r>
              <a:rPr lang="en-US" dirty="0"/>
              <a:t>Persons name</a:t>
            </a:r>
          </a:p>
        </p:txBody>
      </p:sp>
      <p:sp>
        <p:nvSpPr>
          <p:cNvPr id="17" name="Text Placeholder 15"/>
          <p:cNvSpPr>
            <a:spLocks noGrp="1"/>
          </p:cNvSpPr>
          <p:nvPr>
            <p:ph type="body" sz="quarter" idx="15" hasCustomPrompt="1"/>
          </p:nvPr>
        </p:nvSpPr>
        <p:spPr>
          <a:xfrm>
            <a:off x="548640" y="5669280"/>
            <a:ext cx="2971800" cy="246221"/>
          </a:xfrm>
          <a:prstGeom prst="rect">
            <a:avLst/>
          </a:prstGeom>
        </p:spPr>
        <p:txBody>
          <a:bodyPr>
            <a:spAutoFit/>
          </a:bodyPr>
          <a:lstStyle>
            <a:lvl1pPr marL="0" indent="0" algn="ctr">
              <a:lnSpc>
                <a:spcPct val="100000"/>
              </a:lnSpc>
              <a:spcBef>
                <a:spcPts val="0"/>
              </a:spcBef>
              <a:buNone/>
              <a:defRPr sz="1600" b="0" cap="none" baseline="0">
                <a:solidFill>
                  <a:schemeClr val="tx1"/>
                </a:solidFill>
                <a:latin typeface="+mn-lt"/>
              </a:defRPr>
            </a:lvl1pPr>
            <a:lvl2pPr marL="457200" indent="0">
              <a:buNone/>
              <a:defRPr sz="1600" b="1">
                <a:solidFill>
                  <a:schemeClr val="tx2"/>
                </a:solidFill>
              </a:defRPr>
            </a:lvl2pPr>
            <a:lvl3pPr marL="914400" indent="0">
              <a:buNone/>
              <a:defRPr sz="1600" b="1">
                <a:solidFill>
                  <a:schemeClr val="tx2"/>
                </a:solidFill>
              </a:defRPr>
            </a:lvl3pPr>
            <a:lvl4pPr marL="1371600" indent="0">
              <a:buNone/>
              <a:defRPr sz="1600" b="1">
                <a:solidFill>
                  <a:schemeClr val="tx2"/>
                </a:solidFill>
              </a:defRPr>
            </a:lvl4pPr>
            <a:lvl5pPr marL="1828800" indent="0">
              <a:buNone/>
              <a:defRPr sz="1600" b="1">
                <a:solidFill>
                  <a:schemeClr val="tx2"/>
                </a:solidFill>
              </a:defRPr>
            </a:lvl5pPr>
          </a:lstStyle>
          <a:p>
            <a:pPr lvl="0"/>
            <a:r>
              <a:rPr lang="en-US" dirty="0"/>
              <a:t>Persons Title</a:t>
            </a:r>
          </a:p>
        </p:txBody>
      </p:sp>
      <p:sp>
        <p:nvSpPr>
          <p:cNvPr id="18" name="Text Placeholder 15"/>
          <p:cNvSpPr>
            <a:spLocks noGrp="1"/>
          </p:cNvSpPr>
          <p:nvPr>
            <p:ph type="body" sz="quarter" idx="16" hasCustomPrompt="1"/>
          </p:nvPr>
        </p:nvSpPr>
        <p:spPr>
          <a:xfrm>
            <a:off x="4610100" y="5303520"/>
            <a:ext cx="2971800" cy="276999"/>
          </a:xfrm>
          <a:prstGeom prst="rect">
            <a:avLst/>
          </a:prstGeom>
        </p:spPr>
        <p:txBody>
          <a:bodyPr>
            <a:spAutoFit/>
          </a:bodyPr>
          <a:lstStyle>
            <a:lvl1pPr marL="0" indent="0" algn="ctr">
              <a:lnSpc>
                <a:spcPct val="100000"/>
              </a:lnSpc>
              <a:spcBef>
                <a:spcPts val="0"/>
              </a:spcBef>
              <a:buNone/>
              <a:defRPr sz="1800" b="1" cap="all" baseline="0">
                <a:solidFill>
                  <a:schemeClr val="tx1"/>
                </a:solidFill>
                <a:latin typeface="+mn-lt"/>
              </a:defRPr>
            </a:lvl1pPr>
            <a:lvl2pPr marL="457200" indent="0">
              <a:buNone/>
              <a:defRPr sz="1600" b="1">
                <a:solidFill>
                  <a:schemeClr val="tx2"/>
                </a:solidFill>
              </a:defRPr>
            </a:lvl2pPr>
            <a:lvl3pPr marL="914400" indent="0">
              <a:buNone/>
              <a:defRPr sz="1600" b="1">
                <a:solidFill>
                  <a:schemeClr val="tx2"/>
                </a:solidFill>
              </a:defRPr>
            </a:lvl3pPr>
            <a:lvl4pPr marL="1371600" indent="0">
              <a:buNone/>
              <a:defRPr sz="1600" b="1">
                <a:solidFill>
                  <a:schemeClr val="tx2"/>
                </a:solidFill>
              </a:defRPr>
            </a:lvl4pPr>
            <a:lvl5pPr marL="1828800" indent="0">
              <a:buNone/>
              <a:defRPr sz="1600" b="1">
                <a:solidFill>
                  <a:schemeClr val="tx2"/>
                </a:solidFill>
              </a:defRPr>
            </a:lvl5pPr>
          </a:lstStyle>
          <a:p>
            <a:pPr lvl="0"/>
            <a:r>
              <a:rPr lang="en-US" dirty="0"/>
              <a:t>Persons name</a:t>
            </a:r>
          </a:p>
        </p:txBody>
      </p:sp>
      <p:sp>
        <p:nvSpPr>
          <p:cNvPr id="19" name="Text Placeholder 15"/>
          <p:cNvSpPr>
            <a:spLocks noGrp="1"/>
          </p:cNvSpPr>
          <p:nvPr>
            <p:ph type="body" sz="quarter" idx="17" hasCustomPrompt="1"/>
          </p:nvPr>
        </p:nvSpPr>
        <p:spPr>
          <a:xfrm>
            <a:off x="4610100" y="5669280"/>
            <a:ext cx="2971800" cy="246221"/>
          </a:xfrm>
          <a:prstGeom prst="rect">
            <a:avLst/>
          </a:prstGeom>
        </p:spPr>
        <p:txBody>
          <a:bodyPr>
            <a:spAutoFit/>
          </a:bodyPr>
          <a:lstStyle>
            <a:lvl1pPr marL="0" indent="0" algn="ctr">
              <a:lnSpc>
                <a:spcPct val="100000"/>
              </a:lnSpc>
              <a:spcBef>
                <a:spcPts val="0"/>
              </a:spcBef>
              <a:buNone/>
              <a:defRPr sz="1600" b="0" cap="none" baseline="0">
                <a:solidFill>
                  <a:schemeClr val="tx1"/>
                </a:solidFill>
                <a:latin typeface="+mn-lt"/>
              </a:defRPr>
            </a:lvl1pPr>
            <a:lvl2pPr marL="457200" indent="0">
              <a:buNone/>
              <a:defRPr sz="1600" b="1">
                <a:solidFill>
                  <a:schemeClr val="tx2"/>
                </a:solidFill>
              </a:defRPr>
            </a:lvl2pPr>
            <a:lvl3pPr marL="914400" indent="0">
              <a:buNone/>
              <a:defRPr sz="1600" b="1">
                <a:solidFill>
                  <a:schemeClr val="tx2"/>
                </a:solidFill>
              </a:defRPr>
            </a:lvl3pPr>
            <a:lvl4pPr marL="1371600" indent="0">
              <a:buNone/>
              <a:defRPr sz="1600" b="1">
                <a:solidFill>
                  <a:schemeClr val="tx2"/>
                </a:solidFill>
              </a:defRPr>
            </a:lvl4pPr>
            <a:lvl5pPr marL="1828800" indent="0">
              <a:buNone/>
              <a:defRPr sz="1600" b="1">
                <a:solidFill>
                  <a:schemeClr val="tx2"/>
                </a:solidFill>
              </a:defRPr>
            </a:lvl5pPr>
          </a:lstStyle>
          <a:p>
            <a:pPr lvl="0"/>
            <a:r>
              <a:rPr lang="en-US" dirty="0"/>
              <a:t>Persons Title</a:t>
            </a:r>
          </a:p>
        </p:txBody>
      </p:sp>
      <p:sp>
        <p:nvSpPr>
          <p:cNvPr id="20" name="Text Placeholder 15"/>
          <p:cNvSpPr>
            <a:spLocks noGrp="1"/>
          </p:cNvSpPr>
          <p:nvPr>
            <p:ph type="body" sz="quarter" idx="18" hasCustomPrompt="1"/>
          </p:nvPr>
        </p:nvSpPr>
        <p:spPr>
          <a:xfrm>
            <a:off x="8671560" y="5303520"/>
            <a:ext cx="2971800" cy="276999"/>
          </a:xfrm>
          <a:prstGeom prst="rect">
            <a:avLst/>
          </a:prstGeom>
        </p:spPr>
        <p:txBody>
          <a:bodyPr>
            <a:spAutoFit/>
          </a:bodyPr>
          <a:lstStyle>
            <a:lvl1pPr marL="0" indent="0" algn="ctr">
              <a:lnSpc>
                <a:spcPct val="100000"/>
              </a:lnSpc>
              <a:spcBef>
                <a:spcPts val="0"/>
              </a:spcBef>
              <a:buNone/>
              <a:defRPr sz="1800" b="1" cap="all" baseline="0">
                <a:solidFill>
                  <a:schemeClr val="tx1"/>
                </a:solidFill>
                <a:latin typeface="+mn-lt"/>
              </a:defRPr>
            </a:lvl1pPr>
            <a:lvl2pPr marL="457200" indent="0">
              <a:buNone/>
              <a:defRPr sz="1600" b="1">
                <a:solidFill>
                  <a:schemeClr val="tx2"/>
                </a:solidFill>
              </a:defRPr>
            </a:lvl2pPr>
            <a:lvl3pPr marL="914400" indent="0">
              <a:buNone/>
              <a:defRPr sz="1600" b="1">
                <a:solidFill>
                  <a:schemeClr val="tx2"/>
                </a:solidFill>
              </a:defRPr>
            </a:lvl3pPr>
            <a:lvl4pPr marL="1371600" indent="0">
              <a:buNone/>
              <a:defRPr sz="1600" b="1">
                <a:solidFill>
                  <a:schemeClr val="tx2"/>
                </a:solidFill>
              </a:defRPr>
            </a:lvl4pPr>
            <a:lvl5pPr marL="1828800" indent="0">
              <a:buNone/>
              <a:defRPr sz="1600" b="1">
                <a:solidFill>
                  <a:schemeClr val="tx2"/>
                </a:solidFill>
              </a:defRPr>
            </a:lvl5pPr>
          </a:lstStyle>
          <a:p>
            <a:pPr lvl="0"/>
            <a:r>
              <a:rPr lang="en-US" dirty="0"/>
              <a:t>Persons name</a:t>
            </a:r>
          </a:p>
        </p:txBody>
      </p:sp>
      <p:sp>
        <p:nvSpPr>
          <p:cNvPr id="21" name="Text Placeholder 15"/>
          <p:cNvSpPr>
            <a:spLocks noGrp="1"/>
          </p:cNvSpPr>
          <p:nvPr>
            <p:ph type="body" sz="quarter" idx="19" hasCustomPrompt="1"/>
          </p:nvPr>
        </p:nvSpPr>
        <p:spPr>
          <a:xfrm>
            <a:off x="8671560" y="5669280"/>
            <a:ext cx="2971800" cy="246221"/>
          </a:xfrm>
          <a:prstGeom prst="rect">
            <a:avLst/>
          </a:prstGeom>
        </p:spPr>
        <p:txBody>
          <a:bodyPr>
            <a:spAutoFit/>
          </a:bodyPr>
          <a:lstStyle>
            <a:lvl1pPr marL="0" indent="0" algn="ctr">
              <a:lnSpc>
                <a:spcPct val="100000"/>
              </a:lnSpc>
              <a:spcBef>
                <a:spcPts val="0"/>
              </a:spcBef>
              <a:buNone/>
              <a:defRPr sz="1600" b="0" cap="none" baseline="0">
                <a:solidFill>
                  <a:schemeClr val="tx1"/>
                </a:solidFill>
                <a:latin typeface="+mn-lt"/>
              </a:defRPr>
            </a:lvl1pPr>
            <a:lvl2pPr marL="457200" indent="0">
              <a:buNone/>
              <a:defRPr sz="1600" b="1">
                <a:solidFill>
                  <a:schemeClr val="tx2"/>
                </a:solidFill>
              </a:defRPr>
            </a:lvl2pPr>
            <a:lvl3pPr marL="914400" indent="0">
              <a:buNone/>
              <a:defRPr sz="1600" b="1">
                <a:solidFill>
                  <a:schemeClr val="tx2"/>
                </a:solidFill>
              </a:defRPr>
            </a:lvl3pPr>
            <a:lvl4pPr marL="1371600" indent="0">
              <a:buNone/>
              <a:defRPr sz="1600" b="1">
                <a:solidFill>
                  <a:schemeClr val="tx2"/>
                </a:solidFill>
              </a:defRPr>
            </a:lvl4pPr>
            <a:lvl5pPr marL="1828800" indent="0">
              <a:buNone/>
              <a:defRPr sz="1600" b="1">
                <a:solidFill>
                  <a:schemeClr val="tx2"/>
                </a:solidFill>
              </a:defRPr>
            </a:lvl5pPr>
          </a:lstStyle>
          <a:p>
            <a:pPr lvl="0"/>
            <a:r>
              <a:rPr lang="en-US" dirty="0"/>
              <a:t>Persons Title</a:t>
            </a:r>
          </a:p>
        </p:txBody>
      </p:sp>
      <p:pic>
        <p:nvPicPr>
          <p:cNvPr id="22" name="Picture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0" y="6469624"/>
            <a:ext cx="643802" cy="124353"/>
          </a:xfrm>
          <a:prstGeom prst="rect">
            <a:avLst/>
          </a:prstGeom>
        </p:spPr>
      </p:pic>
      <p:sp>
        <p:nvSpPr>
          <p:cNvPr id="26" name="Slide Number Placeholder 5"/>
          <p:cNvSpPr>
            <a:spLocks noGrp="1"/>
          </p:cNvSpPr>
          <p:nvPr>
            <p:ph type="sldNum" sz="quarter" idx="4"/>
          </p:nvPr>
        </p:nvSpPr>
        <p:spPr>
          <a:xfrm>
            <a:off x="11012557" y="6465565"/>
            <a:ext cx="627755" cy="107722"/>
          </a:xfrm>
          <a:prstGeom prst="rect">
            <a:avLst/>
          </a:prstGeom>
        </p:spPr>
        <p:txBody>
          <a:bodyPr vert="horz" lIns="0" tIns="0" rIns="0" bIns="0" rtlCol="0" anchor="ctr"/>
          <a:lstStyle>
            <a:lvl1pPr algn="r">
              <a:defRPr sz="700">
                <a:solidFill>
                  <a:schemeClr val="tx1"/>
                </a:solidFill>
              </a:defRPr>
            </a:lvl1pPr>
          </a:lstStyle>
          <a:p>
            <a:fld id="{3557A5E0-42A1-4219-A27A-56DCAEF617DA}" type="slidenum">
              <a:rPr lang="en-US" smtClean="0"/>
              <a:t>‹#›</a:t>
            </a:fld>
            <a:endParaRPr lang="en-US"/>
          </a:p>
        </p:txBody>
      </p:sp>
      <p:sp>
        <p:nvSpPr>
          <p:cNvPr id="27" name="TextBox 26"/>
          <p:cNvSpPr txBox="1"/>
          <p:nvPr/>
        </p:nvSpPr>
        <p:spPr>
          <a:xfrm>
            <a:off x="1293448" y="6461506"/>
            <a:ext cx="2735139" cy="107722"/>
          </a:xfrm>
          <a:prstGeom prst="rect">
            <a:avLst/>
          </a:prstGeom>
          <a:noFill/>
        </p:spPr>
        <p:txBody>
          <a:bodyPr wrap="square" lIns="0" tIns="0" rIns="0" bIns="0" rtlCol="0">
            <a:spAutoFit/>
          </a:bodyPr>
          <a:lstStyle/>
          <a:p>
            <a:r>
              <a:rPr lang="en-US" sz="700" dirty="0">
                <a:solidFill>
                  <a:schemeClr val="tx1"/>
                </a:solidFill>
              </a:rPr>
              <a:t>© 2018 Primacy | Proprietary</a:t>
            </a:r>
            <a:r>
              <a:rPr lang="en-US" sz="700" baseline="0" dirty="0">
                <a:solidFill>
                  <a:schemeClr val="tx1"/>
                </a:solidFill>
              </a:rPr>
              <a:t> &amp; Confidential</a:t>
            </a:r>
            <a:endParaRPr lang="en-US" sz="700" dirty="0">
              <a:solidFill>
                <a:schemeClr val="tx1"/>
              </a:solidFill>
            </a:endParaRPr>
          </a:p>
        </p:txBody>
      </p:sp>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219638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eam 4 Up">
    <p:spTree>
      <p:nvGrpSpPr>
        <p:cNvPr id="1" name=""/>
        <p:cNvGrpSpPr/>
        <p:nvPr/>
      </p:nvGrpSpPr>
      <p:grpSpPr>
        <a:xfrm>
          <a:off x="0" y="0"/>
          <a:ext cx="0" cy="0"/>
          <a:chOff x="0" y="0"/>
          <a:chExt cx="0" cy="0"/>
        </a:xfrm>
      </p:grpSpPr>
      <p:sp>
        <p:nvSpPr>
          <p:cNvPr id="7" name="Rectangle 6"/>
          <p:cNvSpPr/>
          <p:nvPr/>
        </p:nvSpPr>
        <p:spPr>
          <a:xfrm>
            <a:off x="0" y="3421946"/>
            <a:ext cx="12192000" cy="3438144"/>
          </a:xfrm>
          <a:prstGeom prst="rect">
            <a:avLst/>
          </a:prstGeom>
          <a:solidFill>
            <a:srgbClr val="FFF20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ctr"/>
            <a:endParaRPr lang="en-US" sz="1400" dirty="0">
              <a:solidFill>
                <a:schemeClr val="tx1"/>
              </a:solidFill>
              <a:cs typeface="Georgia"/>
            </a:endParaRPr>
          </a:p>
        </p:txBody>
      </p:sp>
      <p:sp>
        <p:nvSpPr>
          <p:cNvPr id="10" name="Picture Placeholder 9"/>
          <p:cNvSpPr>
            <a:spLocks noGrp="1" noChangeAspect="1"/>
          </p:cNvSpPr>
          <p:nvPr>
            <p:ph type="pic" sz="quarter" idx="11" hasCustomPrompt="1"/>
          </p:nvPr>
        </p:nvSpPr>
        <p:spPr>
          <a:xfrm>
            <a:off x="548640" y="2272801"/>
            <a:ext cx="2286000" cy="2286000"/>
          </a:xfrm>
          <a:prstGeom prst="ellipse">
            <a:avLst/>
          </a:prstGeom>
          <a:ln w="12700">
            <a:solidFill>
              <a:schemeClr val="tx1"/>
            </a:solidFill>
          </a:ln>
        </p:spPr>
        <p:txBody>
          <a:bodyPr anchor="ctr" anchorCtr="0"/>
          <a:lstStyle>
            <a:lvl1pPr marL="0" indent="0" algn="ctr">
              <a:buNone/>
              <a:defRPr sz="1600">
                <a:solidFill>
                  <a:schemeClr val="tx1"/>
                </a:solidFill>
              </a:defRPr>
            </a:lvl1pPr>
          </a:lstStyle>
          <a:p>
            <a:r>
              <a:rPr lang="en-US" dirty="0"/>
              <a:t>Drag and Drop Image</a:t>
            </a:r>
          </a:p>
        </p:txBody>
      </p:sp>
      <p:sp>
        <p:nvSpPr>
          <p:cNvPr id="16" name="Text Placeholder 15"/>
          <p:cNvSpPr>
            <a:spLocks noGrp="1"/>
          </p:cNvSpPr>
          <p:nvPr>
            <p:ph type="body" sz="quarter" idx="14" hasCustomPrompt="1"/>
          </p:nvPr>
        </p:nvSpPr>
        <p:spPr>
          <a:xfrm>
            <a:off x="441234" y="4817302"/>
            <a:ext cx="2500812" cy="276999"/>
          </a:xfrm>
          <a:prstGeom prst="rect">
            <a:avLst/>
          </a:prstGeom>
        </p:spPr>
        <p:txBody>
          <a:bodyPr wrap="square">
            <a:spAutoFit/>
          </a:bodyPr>
          <a:lstStyle>
            <a:lvl1pPr marL="0" indent="0" algn="ctr">
              <a:lnSpc>
                <a:spcPct val="100000"/>
              </a:lnSpc>
              <a:spcBef>
                <a:spcPts val="0"/>
              </a:spcBef>
              <a:buNone/>
              <a:defRPr sz="1800" b="1" cap="all" baseline="0">
                <a:solidFill>
                  <a:schemeClr val="tx1"/>
                </a:solidFill>
                <a:latin typeface="+mn-lt"/>
              </a:defRPr>
            </a:lvl1pPr>
            <a:lvl2pPr marL="457200" indent="0">
              <a:buNone/>
              <a:defRPr sz="1600" b="1">
                <a:solidFill>
                  <a:schemeClr val="tx2"/>
                </a:solidFill>
              </a:defRPr>
            </a:lvl2pPr>
            <a:lvl3pPr marL="914400" indent="0">
              <a:buNone/>
              <a:defRPr sz="1600" b="1">
                <a:solidFill>
                  <a:schemeClr val="tx2"/>
                </a:solidFill>
              </a:defRPr>
            </a:lvl3pPr>
            <a:lvl4pPr marL="1371600" indent="0">
              <a:buNone/>
              <a:defRPr sz="1600" b="1">
                <a:solidFill>
                  <a:schemeClr val="tx2"/>
                </a:solidFill>
              </a:defRPr>
            </a:lvl4pPr>
            <a:lvl5pPr marL="1828800" indent="0">
              <a:buNone/>
              <a:defRPr sz="1600" b="1">
                <a:solidFill>
                  <a:schemeClr val="tx2"/>
                </a:solidFill>
              </a:defRPr>
            </a:lvl5pPr>
          </a:lstStyle>
          <a:p>
            <a:pPr lvl="0"/>
            <a:r>
              <a:rPr lang="en-US" dirty="0"/>
              <a:t>Persons name</a:t>
            </a:r>
          </a:p>
        </p:txBody>
      </p:sp>
      <p:sp>
        <p:nvSpPr>
          <p:cNvPr id="17" name="Text Placeholder 15"/>
          <p:cNvSpPr>
            <a:spLocks noGrp="1"/>
          </p:cNvSpPr>
          <p:nvPr>
            <p:ph type="body" sz="quarter" idx="15" hasCustomPrompt="1"/>
          </p:nvPr>
        </p:nvSpPr>
        <p:spPr>
          <a:xfrm>
            <a:off x="441234" y="5166360"/>
            <a:ext cx="2500812" cy="246221"/>
          </a:xfrm>
          <a:prstGeom prst="rect">
            <a:avLst/>
          </a:prstGeom>
        </p:spPr>
        <p:txBody>
          <a:bodyPr wrap="square">
            <a:spAutoFit/>
          </a:bodyPr>
          <a:lstStyle>
            <a:lvl1pPr marL="0" indent="0" algn="ctr">
              <a:lnSpc>
                <a:spcPct val="100000"/>
              </a:lnSpc>
              <a:spcBef>
                <a:spcPts val="0"/>
              </a:spcBef>
              <a:buNone/>
              <a:defRPr sz="1600" b="0" cap="none" baseline="0">
                <a:solidFill>
                  <a:schemeClr val="tx1"/>
                </a:solidFill>
                <a:latin typeface="+mn-lt"/>
              </a:defRPr>
            </a:lvl1pPr>
            <a:lvl2pPr marL="457200" indent="0">
              <a:buNone/>
              <a:defRPr sz="1600" b="1">
                <a:solidFill>
                  <a:schemeClr val="tx2"/>
                </a:solidFill>
              </a:defRPr>
            </a:lvl2pPr>
            <a:lvl3pPr marL="914400" indent="0">
              <a:buNone/>
              <a:defRPr sz="1600" b="1">
                <a:solidFill>
                  <a:schemeClr val="tx2"/>
                </a:solidFill>
              </a:defRPr>
            </a:lvl3pPr>
            <a:lvl4pPr marL="1371600" indent="0">
              <a:buNone/>
              <a:defRPr sz="1600" b="1">
                <a:solidFill>
                  <a:schemeClr val="tx2"/>
                </a:solidFill>
              </a:defRPr>
            </a:lvl4pPr>
            <a:lvl5pPr marL="1828800" indent="0">
              <a:buNone/>
              <a:defRPr sz="1600" b="1">
                <a:solidFill>
                  <a:schemeClr val="tx2"/>
                </a:solidFill>
              </a:defRPr>
            </a:lvl5pPr>
          </a:lstStyle>
          <a:p>
            <a:pPr lvl="0"/>
            <a:r>
              <a:rPr lang="en-US" dirty="0"/>
              <a:t>Persons Title</a:t>
            </a:r>
          </a:p>
        </p:txBody>
      </p:sp>
      <p:sp>
        <p:nvSpPr>
          <p:cNvPr id="22" name="Picture Placeholder 9"/>
          <p:cNvSpPr>
            <a:spLocks noGrp="1" noChangeAspect="1"/>
          </p:cNvSpPr>
          <p:nvPr>
            <p:ph type="pic" sz="quarter" idx="20" hasCustomPrompt="1"/>
          </p:nvPr>
        </p:nvSpPr>
        <p:spPr>
          <a:xfrm>
            <a:off x="3484880" y="2272801"/>
            <a:ext cx="2286000" cy="2286000"/>
          </a:xfrm>
          <a:prstGeom prst="ellipse">
            <a:avLst/>
          </a:prstGeom>
          <a:ln w="12700">
            <a:solidFill>
              <a:schemeClr val="tx1"/>
            </a:solidFill>
          </a:ln>
        </p:spPr>
        <p:txBody>
          <a:bodyPr anchor="ctr" anchorCtr="0"/>
          <a:lstStyle>
            <a:lvl1pPr marL="0" indent="0" algn="ctr">
              <a:buNone/>
              <a:defRPr sz="1600">
                <a:solidFill>
                  <a:schemeClr val="tx1"/>
                </a:solidFill>
              </a:defRPr>
            </a:lvl1pPr>
          </a:lstStyle>
          <a:p>
            <a:r>
              <a:rPr lang="en-US" dirty="0"/>
              <a:t>Drag and Drop Image</a:t>
            </a:r>
          </a:p>
        </p:txBody>
      </p:sp>
      <p:sp>
        <p:nvSpPr>
          <p:cNvPr id="23" name="Picture Placeholder 9"/>
          <p:cNvSpPr>
            <a:spLocks noGrp="1" noChangeAspect="1"/>
          </p:cNvSpPr>
          <p:nvPr>
            <p:ph type="pic" sz="quarter" idx="21" hasCustomPrompt="1"/>
          </p:nvPr>
        </p:nvSpPr>
        <p:spPr>
          <a:xfrm>
            <a:off x="6421120" y="2272801"/>
            <a:ext cx="2286000" cy="2286000"/>
          </a:xfrm>
          <a:prstGeom prst="ellipse">
            <a:avLst/>
          </a:prstGeom>
          <a:ln w="12700">
            <a:solidFill>
              <a:schemeClr val="tx1"/>
            </a:solidFill>
          </a:ln>
        </p:spPr>
        <p:txBody>
          <a:bodyPr anchor="ctr" anchorCtr="0"/>
          <a:lstStyle>
            <a:lvl1pPr marL="0" indent="0" algn="ctr">
              <a:buNone/>
              <a:defRPr sz="1600">
                <a:solidFill>
                  <a:schemeClr val="tx1"/>
                </a:solidFill>
              </a:defRPr>
            </a:lvl1pPr>
          </a:lstStyle>
          <a:p>
            <a:r>
              <a:rPr lang="en-US" dirty="0"/>
              <a:t>Drag and Drop Image</a:t>
            </a:r>
          </a:p>
        </p:txBody>
      </p:sp>
      <p:sp>
        <p:nvSpPr>
          <p:cNvPr id="24" name="Picture Placeholder 9"/>
          <p:cNvSpPr>
            <a:spLocks noGrp="1" noChangeAspect="1"/>
          </p:cNvSpPr>
          <p:nvPr>
            <p:ph type="pic" sz="quarter" idx="22" hasCustomPrompt="1"/>
          </p:nvPr>
        </p:nvSpPr>
        <p:spPr>
          <a:xfrm>
            <a:off x="9357360" y="2272801"/>
            <a:ext cx="2286000" cy="2286000"/>
          </a:xfrm>
          <a:prstGeom prst="ellipse">
            <a:avLst/>
          </a:prstGeom>
          <a:ln w="12700">
            <a:solidFill>
              <a:schemeClr val="tx1"/>
            </a:solidFill>
          </a:ln>
        </p:spPr>
        <p:txBody>
          <a:bodyPr anchor="ctr" anchorCtr="0"/>
          <a:lstStyle>
            <a:lvl1pPr marL="0" indent="0" algn="ctr">
              <a:buNone/>
              <a:defRPr sz="1600">
                <a:solidFill>
                  <a:schemeClr val="tx1"/>
                </a:solidFill>
              </a:defRPr>
            </a:lvl1pPr>
          </a:lstStyle>
          <a:p>
            <a:r>
              <a:rPr lang="en-US" dirty="0"/>
              <a:t>Drag and Drop Image</a:t>
            </a:r>
          </a:p>
        </p:txBody>
      </p:sp>
      <p:sp>
        <p:nvSpPr>
          <p:cNvPr id="26" name="Text Placeholder 15"/>
          <p:cNvSpPr>
            <a:spLocks noGrp="1"/>
          </p:cNvSpPr>
          <p:nvPr>
            <p:ph type="body" sz="quarter" idx="23" hasCustomPrompt="1"/>
          </p:nvPr>
        </p:nvSpPr>
        <p:spPr>
          <a:xfrm>
            <a:off x="3377474" y="4817302"/>
            <a:ext cx="2500812" cy="276999"/>
          </a:xfrm>
          <a:prstGeom prst="rect">
            <a:avLst/>
          </a:prstGeom>
        </p:spPr>
        <p:txBody>
          <a:bodyPr wrap="square">
            <a:spAutoFit/>
          </a:bodyPr>
          <a:lstStyle>
            <a:lvl1pPr marL="0" indent="0" algn="ctr">
              <a:lnSpc>
                <a:spcPct val="100000"/>
              </a:lnSpc>
              <a:spcBef>
                <a:spcPts val="0"/>
              </a:spcBef>
              <a:buNone/>
              <a:defRPr sz="1800" b="1" cap="all" baseline="0">
                <a:solidFill>
                  <a:schemeClr val="tx1"/>
                </a:solidFill>
                <a:latin typeface="+mn-lt"/>
              </a:defRPr>
            </a:lvl1pPr>
            <a:lvl2pPr marL="457200" indent="0">
              <a:buNone/>
              <a:defRPr sz="1600" b="1">
                <a:solidFill>
                  <a:schemeClr val="tx2"/>
                </a:solidFill>
              </a:defRPr>
            </a:lvl2pPr>
            <a:lvl3pPr marL="914400" indent="0">
              <a:buNone/>
              <a:defRPr sz="1600" b="1">
                <a:solidFill>
                  <a:schemeClr val="tx2"/>
                </a:solidFill>
              </a:defRPr>
            </a:lvl3pPr>
            <a:lvl4pPr marL="1371600" indent="0">
              <a:buNone/>
              <a:defRPr sz="1600" b="1">
                <a:solidFill>
                  <a:schemeClr val="tx2"/>
                </a:solidFill>
              </a:defRPr>
            </a:lvl4pPr>
            <a:lvl5pPr marL="1828800" indent="0">
              <a:buNone/>
              <a:defRPr sz="1600" b="1">
                <a:solidFill>
                  <a:schemeClr val="tx2"/>
                </a:solidFill>
              </a:defRPr>
            </a:lvl5pPr>
          </a:lstStyle>
          <a:p>
            <a:pPr lvl="0"/>
            <a:r>
              <a:rPr lang="en-US" dirty="0"/>
              <a:t>Persons name</a:t>
            </a:r>
          </a:p>
        </p:txBody>
      </p:sp>
      <p:sp>
        <p:nvSpPr>
          <p:cNvPr id="27" name="Text Placeholder 15"/>
          <p:cNvSpPr>
            <a:spLocks noGrp="1"/>
          </p:cNvSpPr>
          <p:nvPr>
            <p:ph type="body" sz="quarter" idx="24" hasCustomPrompt="1"/>
          </p:nvPr>
        </p:nvSpPr>
        <p:spPr>
          <a:xfrm>
            <a:off x="3377474" y="5166360"/>
            <a:ext cx="2500812" cy="246221"/>
          </a:xfrm>
          <a:prstGeom prst="rect">
            <a:avLst/>
          </a:prstGeom>
        </p:spPr>
        <p:txBody>
          <a:bodyPr wrap="square">
            <a:spAutoFit/>
          </a:bodyPr>
          <a:lstStyle>
            <a:lvl1pPr marL="0" indent="0" algn="ctr">
              <a:lnSpc>
                <a:spcPct val="100000"/>
              </a:lnSpc>
              <a:spcBef>
                <a:spcPts val="0"/>
              </a:spcBef>
              <a:buNone/>
              <a:defRPr sz="1600" b="0" cap="none" baseline="0">
                <a:solidFill>
                  <a:schemeClr val="tx1"/>
                </a:solidFill>
                <a:latin typeface="+mn-lt"/>
              </a:defRPr>
            </a:lvl1pPr>
            <a:lvl2pPr marL="457200" indent="0">
              <a:buNone/>
              <a:defRPr sz="1600" b="1">
                <a:solidFill>
                  <a:schemeClr val="tx2"/>
                </a:solidFill>
              </a:defRPr>
            </a:lvl2pPr>
            <a:lvl3pPr marL="914400" indent="0">
              <a:buNone/>
              <a:defRPr sz="1600" b="1">
                <a:solidFill>
                  <a:schemeClr val="tx2"/>
                </a:solidFill>
              </a:defRPr>
            </a:lvl3pPr>
            <a:lvl4pPr marL="1371600" indent="0">
              <a:buNone/>
              <a:defRPr sz="1600" b="1">
                <a:solidFill>
                  <a:schemeClr val="tx2"/>
                </a:solidFill>
              </a:defRPr>
            </a:lvl4pPr>
            <a:lvl5pPr marL="1828800" indent="0">
              <a:buNone/>
              <a:defRPr sz="1600" b="1">
                <a:solidFill>
                  <a:schemeClr val="tx2"/>
                </a:solidFill>
              </a:defRPr>
            </a:lvl5pPr>
          </a:lstStyle>
          <a:p>
            <a:pPr lvl="0"/>
            <a:r>
              <a:rPr lang="en-US" dirty="0"/>
              <a:t>Persons Title</a:t>
            </a:r>
          </a:p>
        </p:txBody>
      </p:sp>
      <p:sp>
        <p:nvSpPr>
          <p:cNvPr id="28" name="Text Placeholder 15"/>
          <p:cNvSpPr>
            <a:spLocks noGrp="1"/>
          </p:cNvSpPr>
          <p:nvPr>
            <p:ph type="body" sz="quarter" idx="25" hasCustomPrompt="1"/>
          </p:nvPr>
        </p:nvSpPr>
        <p:spPr>
          <a:xfrm>
            <a:off x="6313714" y="4817302"/>
            <a:ext cx="2500812" cy="276999"/>
          </a:xfrm>
          <a:prstGeom prst="rect">
            <a:avLst/>
          </a:prstGeom>
        </p:spPr>
        <p:txBody>
          <a:bodyPr wrap="square">
            <a:spAutoFit/>
          </a:bodyPr>
          <a:lstStyle>
            <a:lvl1pPr marL="0" indent="0" algn="ctr">
              <a:lnSpc>
                <a:spcPct val="100000"/>
              </a:lnSpc>
              <a:spcBef>
                <a:spcPts val="0"/>
              </a:spcBef>
              <a:buNone/>
              <a:defRPr sz="1800" b="1" cap="all" baseline="0">
                <a:solidFill>
                  <a:schemeClr val="tx1"/>
                </a:solidFill>
                <a:latin typeface="+mn-lt"/>
              </a:defRPr>
            </a:lvl1pPr>
            <a:lvl2pPr marL="457200" indent="0">
              <a:buNone/>
              <a:defRPr sz="1600" b="1">
                <a:solidFill>
                  <a:schemeClr val="tx2"/>
                </a:solidFill>
              </a:defRPr>
            </a:lvl2pPr>
            <a:lvl3pPr marL="914400" indent="0">
              <a:buNone/>
              <a:defRPr sz="1600" b="1">
                <a:solidFill>
                  <a:schemeClr val="tx2"/>
                </a:solidFill>
              </a:defRPr>
            </a:lvl3pPr>
            <a:lvl4pPr marL="1371600" indent="0">
              <a:buNone/>
              <a:defRPr sz="1600" b="1">
                <a:solidFill>
                  <a:schemeClr val="tx2"/>
                </a:solidFill>
              </a:defRPr>
            </a:lvl4pPr>
            <a:lvl5pPr marL="1828800" indent="0">
              <a:buNone/>
              <a:defRPr sz="1600" b="1">
                <a:solidFill>
                  <a:schemeClr val="tx2"/>
                </a:solidFill>
              </a:defRPr>
            </a:lvl5pPr>
          </a:lstStyle>
          <a:p>
            <a:pPr lvl="0"/>
            <a:r>
              <a:rPr lang="en-US" dirty="0"/>
              <a:t>Persons name</a:t>
            </a:r>
          </a:p>
        </p:txBody>
      </p:sp>
      <p:sp>
        <p:nvSpPr>
          <p:cNvPr id="29" name="Text Placeholder 15"/>
          <p:cNvSpPr>
            <a:spLocks noGrp="1"/>
          </p:cNvSpPr>
          <p:nvPr>
            <p:ph type="body" sz="quarter" idx="26" hasCustomPrompt="1"/>
          </p:nvPr>
        </p:nvSpPr>
        <p:spPr>
          <a:xfrm>
            <a:off x="6313714" y="5166360"/>
            <a:ext cx="2500812" cy="246221"/>
          </a:xfrm>
          <a:prstGeom prst="rect">
            <a:avLst/>
          </a:prstGeom>
        </p:spPr>
        <p:txBody>
          <a:bodyPr wrap="square">
            <a:spAutoFit/>
          </a:bodyPr>
          <a:lstStyle>
            <a:lvl1pPr marL="0" indent="0" algn="ctr">
              <a:lnSpc>
                <a:spcPct val="100000"/>
              </a:lnSpc>
              <a:spcBef>
                <a:spcPts val="0"/>
              </a:spcBef>
              <a:buNone/>
              <a:defRPr sz="1600" b="0" cap="none" baseline="0">
                <a:solidFill>
                  <a:schemeClr val="tx1"/>
                </a:solidFill>
                <a:latin typeface="+mn-lt"/>
              </a:defRPr>
            </a:lvl1pPr>
            <a:lvl2pPr marL="457200" indent="0">
              <a:buNone/>
              <a:defRPr sz="1600" b="1">
                <a:solidFill>
                  <a:schemeClr val="tx2"/>
                </a:solidFill>
              </a:defRPr>
            </a:lvl2pPr>
            <a:lvl3pPr marL="914400" indent="0">
              <a:buNone/>
              <a:defRPr sz="1600" b="1">
                <a:solidFill>
                  <a:schemeClr val="tx2"/>
                </a:solidFill>
              </a:defRPr>
            </a:lvl3pPr>
            <a:lvl4pPr marL="1371600" indent="0">
              <a:buNone/>
              <a:defRPr sz="1600" b="1">
                <a:solidFill>
                  <a:schemeClr val="tx2"/>
                </a:solidFill>
              </a:defRPr>
            </a:lvl4pPr>
            <a:lvl5pPr marL="1828800" indent="0">
              <a:buNone/>
              <a:defRPr sz="1600" b="1">
                <a:solidFill>
                  <a:schemeClr val="tx2"/>
                </a:solidFill>
              </a:defRPr>
            </a:lvl5pPr>
          </a:lstStyle>
          <a:p>
            <a:pPr lvl="0"/>
            <a:r>
              <a:rPr lang="en-US" dirty="0"/>
              <a:t>Persons Title</a:t>
            </a:r>
          </a:p>
        </p:txBody>
      </p:sp>
      <p:sp>
        <p:nvSpPr>
          <p:cNvPr id="30" name="Text Placeholder 15"/>
          <p:cNvSpPr>
            <a:spLocks noGrp="1"/>
          </p:cNvSpPr>
          <p:nvPr>
            <p:ph type="body" sz="quarter" idx="27" hasCustomPrompt="1"/>
          </p:nvPr>
        </p:nvSpPr>
        <p:spPr>
          <a:xfrm>
            <a:off x="9249954" y="4817302"/>
            <a:ext cx="2500812" cy="276999"/>
          </a:xfrm>
          <a:prstGeom prst="rect">
            <a:avLst/>
          </a:prstGeom>
        </p:spPr>
        <p:txBody>
          <a:bodyPr wrap="square">
            <a:spAutoFit/>
          </a:bodyPr>
          <a:lstStyle>
            <a:lvl1pPr marL="0" indent="0" algn="ctr">
              <a:lnSpc>
                <a:spcPct val="100000"/>
              </a:lnSpc>
              <a:spcBef>
                <a:spcPts val="0"/>
              </a:spcBef>
              <a:buNone/>
              <a:defRPr sz="1800" b="1" cap="all" baseline="0">
                <a:solidFill>
                  <a:schemeClr val="tx1"/>
                </a:solidFill>
                <a:latin typeface="+mn-lt"/>
              </a:defRPr>
            </a:lvl1pPr>
            <a:lvl2pPr marL="457200" indent="0">
              <a:buNone/>
              <a:defRPr sz="1600" b="1">
                <a:solidFill>
                  <a:schemeClr val="tx2"/>
                </a:solidFill>
              </a:defRPr>
            </a:lvl2pPr>
            <a:lvl3pPr marL="914400" indent="0">
              <a:buNone/>
              <a:defRPr sz="1600" b="1">
                <a:solidFill>
                  <a:schemeClr val="tx2"/>
                </a:solidFill>
              </a:defRPr>
            </a:lvl3pPr>
            <a:lvl4pPr marL="1371600" indent="0">
              <a:buNone/>
              <a:defRPr sz="1600" b="1">
                <a:solidFill>
                  <a:schemeClr val="tx2"/>
                </a:solidFill>
              </a:defRPr>
            </a:lvl4pPr>
            <a:lvl5pPr marL="1828800" indent="0">
              <a:buNone/>
              <a:defRPr sz="1600" b="1">
                <a:solidFill>
                  <a:schemeClr val="tx2"/>
                </a:solidFill>
              </a:defRPr>
            </a:lvl5pPr>
          </a:lstStyle>
          <a:p>
            <a:pPr lvl="0"/>
            <a:r>
              <a:rPr lang="en-US" dirty="0"/>
              <a:t>Persons name</a:t>
            </a:r>
          </a:p>
        </p:txBody>
      </p:sp>
      <p:sp>
        <p:nvSpPr>
          <p:cNvPr id="31" name="Text Placeholder 15"/>
          <p:cNvSpPr>
            <a:spLocks noGrp="1"/>
          </p:cNvSpPr>
          <p:nvPr>
            <p:ph type="body" sz="quarter" idx="28" hasCustomPrompt="1"/>
          </p:nvPr>
        </p:nvSpPr>
        <p:spPr>
          <a:xfrm>
            <a:off x="9249954" y="5166360"/>
            <a:ext cx="2500812" cy="246221"/>
          </a:xfrm>
          <a:prstGeom prst="rect">
            <a:avLst/>
          </a:prstGeom>
        </p:spPr>
        <p:txBody>
          <a:bodyPr wrap="square">
            <a:spAutoFit/>
          </a:bodyPr>
          <a:lstStyle>
            <a:lvl1pPr marL="0" indent="0" algn="ctr">
              <a:lnSpc>
                <a:spcPct val="100000"/>
              </a:lnSpc>
              <a:spcBef>
                <a:spcPts val="0"/>
              </a:spcBef>
              <a:buNone/>
              <a:defRPr sz="1600" b="0" cap="none" baseline="0">
                <a:solidFill>
                  <a:schemeClr val="tx1"/>
                </a:solidFill>
                <a:latin typeface="+mn-lt"/>
              </a:defRPr>
            </a:lvl1pPr>
            <a:lvl2pPr marL="457200" indent="0">
              <a:buNone/>
              <a:defRPr sz="1600" b="1">
                <a:solidFill>
                  <a:schemeClr val="tx2"/>
                </a:solidFill>
              </a:defRPr>
            </a:lvl2pPr>
            <a:lvl3pPr marL="914400" indent="0">
              <a:buNone/>
              <a:defRPr sz="1600" b="1">
                <a:solidFill>
                  <a:schemeClr val="tx2"/>
                </a:solidFill>
              </a:defRPr>
            </a:lvl3pPr>
            <a:lvl4pPr marL="1371600" indent="0">
              <a:buNone/>
              <a:defRPr sz="1600" b="1">
                <a:solidFill>
                  <a:schemeClr val="tx2"/>
                </a:solidFill>
              </a:defRPr>
            </a:lvl4pPr>
            <a:lvl5pPr marL="1828800" indent="0">
              <a:buNone/>
              <a:defRPr sz="1600" b="1">
                <a:solidFill>
                  <a:schemeClr val="tx2"/>
                </a:solidFill>
              </a:defRPr>
            </a:lvl5pPr>
          </a:lstStyle>
          <a:p>
            <a:pPr lvl="0"/>
            <a:r>
              <a:rPr lang="en-US" dirty="0"/>
              <a:t>Persons Title</a:t>
            </a:r>
          </a:p>
        </p:txBody>
      </p:sp>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0" y="6469624"/>
            <a:ext cx="643802" cy="124353"/>
          </a:xfrm>
          <a:prstGeom prst="rect">
            <a:avLst/>
          </a:prstGeom>
        </p:spPr>
      </p:pic>
      <p:sp>
        <p:nvSpPr>
          <p:cNvPr id="20" name="Slide Number Placeholder 5"/>
          <p:cNvSpPr>
            <a:spLocks noGrp="1"/>
          </p:cNvSpPr>
          <p:nvPr>
            <p:ph type="sldNum" sz="quarter" idx="4"/>
          </p:nvPr>
        </p:nvSpPr>
        <p:spPr>
          <a:xfrm>
            <a:off x="11012557" y="6465565"/>
            <a:ext cx="627755" cy="107722"/>
          </a:xfrm>
          <a:prstGeom prst="rect">
            <a:avLst/>
          </a:prstGeom>
        </p:spPr>
        <p:txBody>
          <a:bodyPr vert="horz" lIns="0" tIns="0" rIns="0" bIns="0" rtlCol="0" anchor="ctr"/>
          <a:lstStyle>
            <a:lvl1pPr algn="r">
              <a:defRPr sz="700">
                <a:solidFill>
                  <a:schemeClr val="tx1"/>
                </a:solidFill>
              </a:defRPr>
            </a:lvl1pPr>
          </a:lstStyle>
          <a:p>
            <a:fld id="{3557A5E0-42A1-4219-A27A-56DCAEF617DA}" type="slidenum">
              <a:rPr lang="en-US" smtClean="0"/>
              <a:t>‹#›</a:t>
            </a:fld>
            <a:endParaRPr lang="en-US"/>
          </a:p>
        </p:txBody>
      </p:sp>
      <p:sp>
        <p:nvSpPr>
          <p:cNvPr id="21" name="TextBox 20"/>
          <p:cNvSpPr txBox="1"/>
          <p:nvPr/>
        </p:nvSpPr>
        <p:spPr>
          <a:xfrm>
            <a:off x="1293448" y="6461506"/>
            <a:ext cx="2735139" cy="107722"/>
          </a:xfrm>
          <a:prstGeom prst="rect">
            <a:avLst/>
          </a:prstGeom>
          <a:noFill/>
        </p:spPr>
        <p:txBody>
          <a:bodyPr wrap="square" lIns="0" tIns="0" rIns="0" bIns="0" rtlCol="0">
            <a:spAutoFit/>
          </a:bodyPr>
          <a:lstStyle/>
          <a:p>
            <a:r>
              <a:rPr lang="en-US" sz="700" dirty="0">
                <a:solidFill>
                  <a:schemeClr val="tx1"/>
                </a:solidFill>
              </a:rPr>
              <a:t>© 2018 Primacy | Proprietary</a:t>
            </a:r>
            <a:r>
              <a:rPr lang="en-US" sz="700" baseline="0" dirty="0">
                <a:solidFill>
                  <a:schemeClr val="tx1"/>
                </a:solidFill>
              </a:rPr>
              <a:t> &amp; Confidential</a:t>
            </a:r>
            <a:endParaRPr lang="en-US" sz="700" dirty="0">
              <a:solidFill>
                <a:schemeClr val="tx1"/>
              </a:solidFill>
            </a:endParaRPr>
          </a:p>
        </p:txBody>
      </p:sp>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8840573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eam 5 Up">
    <p:spTree>
      <p:nvGrpSpPr>
        <p:cNvPr id="1" name=""/>
        <p:cNvGrpSpPr/>
        <p:nvPr/>
      </p:nvGrpSpPr>
      <p:grpSpPr>
        <a:xfrm>
          <a:off x="0" y="0"/>
          <a:ext cx="0" cy="0"/>
          <a:chOff x="0" y="0"/>
          <a:chExt cx="0" cy="0"/>
        </a:xfrm>
      </p:grpSpPr>
      <p:sp>
        <p:nvSpPr>
          <p:cNvPr id="7" name="Rectangle 6"/>
          <p:cNvSpPr/>
          <p:nvPr/>
        </p:nvSpPr>
        <p:spPr>
          <a:xfrm>
            <a:off x="0" y="3421946"/>
            <a:ext cx="12192000" cy="3438144"/>
          </a:xfrm>
          <a:prstGeom prst="rect">
            <a:avLst/>
          </a:prstGeom>
          <a:solidFill>
            <a:srgbClr val="FFF20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ctr"/>
            <a:endParaRPr lang="en-US" sz="1400" dirty="0">
              <a:solidFill>
                <a:schemeClr val="tx1"/>
              </a:solidFill>
              <a:cs typeface="Georgia"/>
            </a:endParaRPr>
          </a:p>
        </p:txBody>
      </p:sp>
      <p:sp>
        <p:nvSpPr>
          <p:cNvPr id="10" name="Picture Placeholder 9"/>
          <p:cNvSpPr>
            <a:spLocks noGrp="1" noChangeAspect="1"/>
          </p:cNvSpPr>
          <p:nvPr>
            <p:ph type="pic" sz="quarter" idx="11" hasCustomPrompt="1"/>
          </p:nvPr>
        </p:nvSpPr>
        <p:spPr>
          <a:xfrm>
            <a:off x="548640" y="2490386"/>
            <a:ext cx="1828800" cy="1828800"/>
          </a:xfrm>
          <a:prstGeom prst="ellipse">
            <a:avLst/>
          </a:prstGeom>
          <a:ln w="12700">
            <a:solidFill>
              <a:schemeClr val="tx1"/>
            </a:solidFill>
          </a:ln>
        </p:spPr>
        <p:txBody>
          <a:bodyPr anchor="ctr" anchorCtr="0"/>
          <a:lstStyle>
            <a:lvl1pPr marL="0" indent="0" algn="ctr">
              <a:buNone/>
              <a:defRPr sz="1600">
                <a:solidFill>
                  <a:schemeClr val="tx1"/>
                </a:solidFill>
              </a:defRPr>
            </a:lvl1pPr>
          </a:lstStyle>
          <a:p>
            <a:r>
              <a:rPr lang="en-US" dirty="0"/>
              <a:t>Drag and Drop Image</a:t>
            </a:r>
          </a:p>
        </p:txBody>
      </p:sp>
      <p:sp>
        <p:nvSpPr>
          <p:cNvPr id="16" name="Text Placeholder 15"/>
          <p:cNvSpPr>
            <a:spLocks noGrp="1"/>
          </p:cNvSpPr>
          <p:nvPr>
            <p:ph type="body" sz="quarter" idx="14" hasCustomPrompt="1"/>
          </p:nvPr>
        </p:nvSpPr>
        <p:spPr>
          <a:xfrm>
            <a:off x="548640" y="4569165"/>
            <a:ext cx="1828800" cy="492443"/>
          </a:xfrm>
          <a:prstGeom prst="rect">
            <a:avLst/>
          </a:prstGeom>
        </p:spPr>
        <p:txBody>
          <a:bodyPr wrap="square" anchor="b" anchorCtr="0">
            <a:spAutoFit/>
          </a:bodyPr>
          <a:lstStyle>
            <a:lvl1pPr marL="0" indent="0" algn="ctr">
              <a:lnSpc>
                <a:spcPct val="100000"/>
              </a:lnSpc>
              <a:spcBef>
                <a:spcPts val="0"/>
              </a:spcBef>
              <a:buNone/>
              <a:defRPr sz="1600" b="1" cap="all" baseline="0">
                <a:solidFill>
                  <a:schemeClr val="tx1"/>
                </a:solidFill>
                <a:latin typeface="+mn-lt"/>
              </a:defRPr>
            </a:lvl1pPr>
            <a:lvl2pPr marL="457200" indent="0">
              <a:buNone/>
              <a:defRPr sz="1600" b="1">
                <a:solidFill>
                  <a:schemeClr val="tx2"/>
                </a:solidFill>
              </a:defRPr>
            </a:lvl2pPr>
            <a:lvl3pPr marL="914400" indent="0">
              <a:buNone/>
              <a:defRPr sz="1600" b="1">
                <a:solidFill>
                  <a:schemeClr val="tx2"/>
                </a:solidFill>
              </a:defRPr>
            </a:lvl3pPr>
            <a:lvl4pPr marL="1371600" indent="0">
              <a:buNone/>
              <a:defRPr sz="1600" b="1">
                <a:solidFill>
                  <a:schemeClr val="tx2"/>
                </a:solidFill>
              </a:defRPr>
            </a:lvl4pPr>
            <a:lvl5pPr marL="1828800" indent="0">
              <a:buNone/>
              <a:defRPr sz="1600" b="1">
                <a:solidFill>
                  <a:schemeClr val="tx2"/>
                </a:solidFill>
              </a:defRPr>
            </a:lvl5pPr>
          </a:lstStyle>
          <a:p>
            <a:pPr lvl="0"/>
            <a:r>
              <a:rPr lang="en-US" dirty="0"/>
              <a:t>Persons</a:t>
            </a:r>
            <a:br>
              <a:rPr lang="en-US" dirty="0"/>
            </a:br>
            <a:r>
              <a:rPr lang="en-US" dirty="0"/>
              <a:t>name</a:t>
            </a:r>
          </a:p>
        </p:txBody>
      </p:sp>
      <p:sp>
        <p:nvSpPr>
          <p:cNvPr id="17" name="Text Placeholder 15"/>
          <p:cNvSpPr>
            <a:spLocks noGrp="1"/>
          </p:cNvSpPr>
          <p:nvPr>
            <p:ph type="body" sz="quarter" idx="15" hasCustomPrompt="1"/>
          </p:nvPr>
        </p:nvSpPr>
        <p:spPr>
          <a:xfrm>
            <a:off x="548640" y="5157018"/>
            <a:ext cx="1828800" cy="215444"/>
          </a:xfrm>
          <a:prstGeom prst="rect">
            <a:avLst/>
          </a:prstGeom>
        </p:spPr>
        <p:txBody>
          <a:bodyPr wrap="square">
            <a:spAutoFit/>
          </a:bodyPr>
          <a:lstStyle>
            <a:lvl1pPr marL="0" indent="0" algn="ctr">
              <a:lnSpc>
                <a:spcPct val="100000"/>
              </a:lnSpc>
              <a:spcBef>
                <a:spcPts val="0"/>
              </a:spcBef>
              <a:buNone/>
              <a:defRPr sz="1400" b="0" cap="none" baseline="0">
                <a:solidFill>
                  <a:schemeClr val="tx1"/>
                </a:solidFill>
                <a:latin typeface="+mn-lt"/>
              </a:defRPr>
            </a:lvl1pPr>
            <a:lvl2pPr marL="457200" indent="0">
              <a:buNone/>
              <a:defRPr sz="1600" b="1">
                <a:solidFill>
                  <a:schemeClr val="tx2"/>
                </a:solidFill>
              </a:defRPr>
            </a:lvl2pPr>
            <a:lvl3pPr marL="914400" indent="0">
              <a:buNone/>
              <a:defRPr sz="1600" b="1">
                <a:solidFill>
                  <a:schemeClr val="tx2"/>
                </a:solidFill>
              </a:defRPr>
            </a:lvl3pPr>
            <a:lvl4pPr marL="1371600" indent="0">
              <a:buNone/>
              <a:defRPr sz="1600" b="1">
                <a:solidFill>
                  <a:schemeClr val="tx2"/>
                </a:solidFill>
              </a:defRPr>
            </a:lvl4pPr>
            <a:lvl5pPr marL="1828800" indent="0">
              <a:buNone/>
              <a:defRPr sz="1600" b="1">
                <a:solidFill>
                  <a:schemeClr val="tx2"/>
                </a:solidFill>
              </a:defRPr>
            </a:lvl5pPr>
          </a:lstStyle>
          <a:p>
            <a:pPr lvl="0"/>
            <a:r>
              <a:rPr lang="en-US" dirty="0"/>
              <a:t>Persons Title</a:t>
            </a:r>
          </a:p>
        </p:txBody>
      </p:sp>
      <p:sp>
        <p:nvSpPr>
          <p:cNvPr id="18" name="Picture Placeholder 9"/>
          <p:cNvSpPr>
            <a:spLocks noGrp="1" noChangeAspect="1"/>
          </p:cNvSpPr>
          <p:nvPr>
            <p:ph type="pic" sz="quarter" idx="29" hasCustomPrompt="1"/>
          </p:nvPr>
        </p:nvSpPr>
        <p:spPr>
          <a:xfrm>
            <a:off x="5181600" y="2490386"/>
            <a:ext cx="1828800" cy="1828800"/>
          </a:xfrm>
          <a:prstGeom prst="ellipse">
            <a:avLst/>
          </a:prstGeom>
          <a:ln w="12700">
            <a:solidFill>
              <a:schemeClr val="tx1"/>
            </a:solidFill>
          </a:ln>
        </p:spPr>
        <p:txBody>
          <a:bodyPr anchor="ctr" anchorCtr="0"/>
          <a:lstStyle>
            <a:lvl1pPr marL="0" indent="0" algn="ctr">
              <a:buNone/>
              <a:defRPr sz="1600">
                <a:solidFill>
                  <a:schemeClr val="tx1"/>
                </a:solidFill>
              </a:defRPr>
            </a:lvl1pPr>
          </a:lstStyle>
          <a:p>
            <a:r>
              <a:rPr lang="en-US" dirty="0"/>
              <a:t>Drag and Drop Image</a:t>
            </a:r>
          </a:p>
        </p:txBody>
      </p:sp>
      <p:sp>
        <p:nvSpPr>
          <p:cNvPr id="19" name="Picture Placeholder 9"/>
          <p:cNvSpPr>
            <a:spLocks noGrp="1" noChangeAspect="1"/>
          </p:cNvSpPr>
          <p:nvPr>
            <p:ph type="pic" sz="quarter" idx="30" hasCustomPrompt="1"/>
          </p:nvPr>
        </p:nvSpPr>
        <p:spPr>
          <a:xfrm>
            <a:off x="2865120" y="2490386"/>
            <a:ext cx="1828800" cy="1828800"/>
          </a:xfrm>
          <a:prstGeom prst="ellipse">
            <a:avLst/>
          </a:prstGeom>
          <a:ln w="12700">
            <a:solidFill>
              <a:schemeClr val="tx1"/>
            </a:solidFill>
          </a:ln>
        </p:spPr>
        <p:txBody>
          <a:bodyPr anchor="ctr" anchorCtr="0"/>
          <a:lstStyle>
            <a:lvl1pPr marL="0" indent="0" algn="ctr">
              <a:buNone/>
              <a:defRPr sz="1600">
                <a:solidFill>
                  <a:schemeClr val="tx1"/>
                </a:solidFill>
              </a:defRPr>
            </a:lvl1pPr>
          </a:lstStyle>
          <a:p>
            <a:r>
              <a:rPr lang="en-US" dirty="0"/>
              <a:t>Drag and Drop Image</a:t>
            </a:r>
          </a:p>
        </p:txBody>
      </p:sp>
      <p:sp>
        <p:nvSpPr>
          <p:cNvPr id="20" name="Picture Placeholder 9"/>
          <p:cNvSpPr>
            <a:spLocks noGrp="1" noChangeAspect="1"/>
          </p:cNvSpPr>
          <p:nvPr>
            <p:ph type="pic" sz="quarter" idx="31" hasCustomPrompt="1"/>
          </p:nvPr>
        </p:nvSpPr>
        <p:spPr>
          <a:xfrm>
            <a:off x="7498080" y="2490386"/>
            <a:ext cx="1828800" cy="1828800"/>
          </a:xfrm>
          <a:prstGeom prst="ellipse">
            <a:avLst/>
          </a:prstGeom>
          <a:ln w="12700">
            <a:solidFill>
              <a:schemeClr val="tx1"/>
            </a:solidFill>
          </a:ln>
        </p:spPr>
        <p:txBody>
          <a:bodyPr anchor="ctr" anchorCtr="0"/>
          <a:lstStyle>
            <a:lvl1pPr marL="0" indent="0" algn="ctr">
              <a:buNone/>
              <a:defRPr sz="1600">
                <a:solidFill>
                  <a:schemeClr val="tx1"/>
                </a:solidFill>
              </a:defRPr>
            </a:lvl1pPr>
          </a:lstStyle>
          <a:p>
            <a:r>
              <a:rPr lang="en-US" dirty="0"/>
              <a:t>Drag and Drop Image</a:t>
            </a:r>
          </a:p>
        </p:txBody>
      </p:sp>
      <p:sp>
        <p:nvSpPr>
          <p:cNvPr id="21" name="Picture Placeholder 9"/>
          <p:cNvSpPr>
            <a:spLocks noGrp="1" noChangeAspect="1"/>
          </p:cNvSpPr>
          <p:nvPr>
            <p:ph type="pic" sz="quarter" idx="32" hasCustomPrompt="1"/>
          </p:nvPr>
        </p:nvSpPr>
        <p:spPr>
          <a:xfrm>
            <a:off x="9814560" y="2490386"/>
            <a:ext cx="1828800" cy="1828800"/>
          </a:xfrm>
          <a:prstGeom prst="ellipse">
            <a:avLst/>
          </a:prstGeom>
          <a:ln w="12700">
            <a:solidFill>
              <a:schemeClr val="tx1"/>
            </a:solidFill>
          </a:ln>
        </p:spPr>
        <p:txBody>
          <a:bodyPr anchor="ctr" anchorCtr="0"/>
          <a:lstStyle>
            <a:lvl1pPr marL="0" indent="0" algn="ctr">
              <a:buNone/>
              <a:defRPr sz="1600">
                <a:solidFill>
                  <a:schemeClr val="tx1"/>
                </a:solidFill>
              </a:defRPr>
            </a:lvl1pPr>
          </a:lstStyle>
          <a:p>
            <a:r>
              <a:rPr lang="en-US" dirty="0"/>
              <a:t>Drag and Drop Image</a:t>
            </a:r>
          </a:p>
        </p:txBody>
      </p:sp>
      <p:sp>
        <p:nvSpPr>
          <p:cNvPr id="25" name="Text Placeholder 15"/>
          <p:cNvSpPr>
            <a:spLocks noGrp="1"/>
          </p:cNvSpPr>
          <p:nvPr>
            <p:ph type="body" sz="quarter" idx="33" hasCustomPrompt="1"/>
          </p:nvPr>
        </p:nvSpPr>
        <p:spPr>
          <a:xfrm>
            <a:off x="2865120" y="4569165"/>
            <a:ext cx="1828800" cy="492443"/>
          </a:xfrm>
          <a:prstGeom prst="rect">
            <a:avLst/>
          </a:prstGeom>
        </p:spPr>
        <p:txBody>
          <a:bodyPr wrap="square" anchor="b" anchorCtr="0">
            <a:spAutoFit/>
          </a:bodyPr>
          <a:lstStyle>
            <a:lvl1pPr marL="0" indent="0" algn="ctr">
              <a:lnSpc>
                <a:spcPct val="100000"/>
              </a:lnSpc>
              <a:spcBef>
                <a:spcPts val="0"/>
              </a:spcBef>
              <a:buNone/>
              <a:defRPr sz="1600" b="1" cap="all" baseline="0">
                <a:solidFill>
                  <a:schemeClr val="tx1"/>
                </a:solidFill>
                <a:latin typeface="+mn-lt"/>
              </a:defRPr>
            </a:lvl1pPr>
            <a:lvl2pPr marL="457200" indent="0">
              <a:buNone/>
              <a:defRPr sz="1600" b="1">
                <a:solidFill>
                  <a:schemeClr val="tx2"/>
                </a:solidFill>
              </a:defRPr>
            </a:lvl2pPr>
            <a:lvl3pPr marL="914400" indent="0">
              <a:buNone/>
              <a:defRPr sz="1600" b="1">
                <a:solidFill>
                  <a:schemeClr val="tx2"/>
                </a:solidFill>
              </a:defRPr>
            </a:lvl3pPr>
            <a:lvl4pPr marL="1371600" indent="0">
              <a:buNone/>
              <a:defRPr sz="1600" b="1">
                <a:solidFill>
                  <a:schemeClr val="tx2"/>
                </a:solidFill>
              </a:defRPr>
            </a:lvl4pPr>
            <a:lvl5pPr marL="1828800" indent="0">
              <a:buNone/>
              <a:defRPr sz="1600" b="1">
                <a:solidFill>
                  <a:schemeClr val="tx2"/>
                </a:solidFill>
              </a:defRPr>
            </a:lvl5pPr>
          </a:lstStyle>
          <a:p>
            <a:pPr lvl="0"/>
            <a:r>
              <a:rPr lang="en-US"/>
              <a:t>Persons</a:t>
            </a:r>
            <a:br>
              <a:rPr lang="en-US"/>
            </a:br>
            <a:r>
              <a:rPr lang="en-US"/>
              <a:t>name</a:t>
            </a:r>
            <a:endParaRPr lang="en-US" dirty="0"/>
          </a:p>
        </p:txBody>
      </p:sp>
      <p:sp>
        <p:nvSpPr>
          <p:cNvPr id="32" name="Text Placeholder 15"/>
          <p:cNvSpPr>
            <a:spLocks noGrp="1"/>
          </p:cNvSpPr>
          <p:nvPr>
            <p:ph type="body" sz="quarter" idx="34" hasCustomPrompt="1"/>
          </p:nvPr>
        </p:nvSpPr>
        <p:spPr>
          <a:xfrm>
            <a:off x="2865120" y="5157018"/>
            <a:ext cx="1828800" cy="215444"/>
          </a:xfrm>
          <a:prstGeom prst="rect">
            <a:avLst/>
          </a:prstGeom>
        </p:spPr>
        <p:txBody>
          <a:bodyPr wrap="square">
            <a:spAutoFit/>
          </a:bodyPr>
          <a:lstStyle>
            <a:lvl1pPr marL="0" indent="0" algn="ctr">
              <a:lnSpc>
                <a:spcPct val="100000"/>
              </a:lnSpc>
              <a:spcBef>
                <a:spcPts val="0"/>
              </a:spcBef>
              <a:buNone/>
              <a:defRPr sz="1400" b="0" cap="none" baseline="0">
                <a:solidFill>
                  <a:schemeClr val="tx1"/>
                </a:solidFill>
                <a:latin typeface="+mn-lt"/>
              </a:defRPr>
            </a:lvl1pPr>
            <a:lvl2pPr marL="457200" indent="0">
              <a:buNone/>
              <a:defRPr sz="1600" b="1">
                <a:solidFill>
                  <a:schemeClr val="tx2"/>
                </a:solidFill>
              </a:defRPr>
            </a:lvl2pPr>
            <a:lvl3pPr marL="914400" indent="0">
              <a:buNone/>
              <a:defRPr sz="1600" b="1">
                <a:solidFill>
                  <a:schemeClr val="tx2"/>
                </a:solidFill>
              </a:defRPr>
            </a:lvl3pPr>
            <a:lvl4pPr marL="1371600" indent="0">
              <a:buNone/>
              <a:defRPr sz="1600" b="1">
                <a:solidFill>
                  <a:schemeClr val="tx2"/>
                </a:solidFill>
              </a:defRPr>
            </a:lvl4pPr>
            <a:lvl5pPr marL="1828800" indent="0">
              <a:buNone/>
              <a:defRPr sz="1600" b="1">
                <a:solidFill>
                  <a:schemeClr val="tx2"/>
                </a:solidFill>
              </a:defRPr>
            </a:lvl5pPr>
          </a:lstStyle>
          <a:p>
            <a:pPr lvl="0"/>
            <a:r>
              <a:rPr lang="en-US" dirty="0"/>
              <a:t>Persons Title</a:t>
            </a:r>
          </a:p>
        </p:txBody>
      </p:sp>
      <p:sp>
        <p:nvSpPr>
          <p:cNvPr id="33" name="Text Placeholder 15"/>
          <p:cNvSpPr>
            <a:spLocks noGrp="1"/>
          </p:cNvSpPr>
          <p:nvPr>
            <p:ph type="body" sz="quarter" idx="35" hasCustomPrompt="1"/>
          </p:nvPr>
        </p:nvSpPr>
        <p:spPr>
          <a:xfrm>
            <a:off x="5181600" y="4541057"/>
            <a:ext cx="1828800" cy="492443"/>
          </a:xfrm>
          <a:prstGeom prst="rect">
            <a:avLst/>
          </a:prstGeom>
        </p:spPr>
        <p:txBody>
          <a:bodyPr wrap="square" anchor="b" anchorCtr="0">
            <a:spAutoFit/>
          </a:bodyPr>
          <a:lstStyle>
            <a:lvl1pPr marL="0" indent="0" algn="ctr">
              <a:lnSpc>
                <a:spcPct val="100000"/>
              </a:lnSpc>
              <a:spcBef>
                <a:spcPts val="0"/>
              </a:spcBef>
              <a:buNone/>
              <a:defRPr sz="1600" b="1" cap="all" baseline="0">
                <a:solidFill>
                  <a:schemeClr val="tx1"/>
                </a:solidFill>
                <a:latin typeface="+mn-lt"/>
              </a:defRPr>
            </a:lvl1pPr>
            <a:lvl2pPr marL="457200" indent="0">
              <a:buNone/>
              <a:defRPr sz="1600" b="1">
                <a:solidFill>
                  <a:schemeClr val="tx2"/>
                </a:solidFill>
              </a:defRPr>
            </a:lvl2pPr>
            <a:lvl3pPr marL="914400" indent="0">
              <a:buNone/>
              <a:defRPr sz="1600" b="1">
                <a:solidFill>
                  <a:schemeClr val="tx2"/>
                </a:solidFill>
              </a:defRPr>
            </a:lvl3pPr>
            <a:lvl4pPr marL="1371600" indent="0">
              <a:buNone/>
              <a:defRPr sz="1600" b="1">
                <a:solidFill>
                  <a:schemeClr val="tx2"/>
                </a:solidFill>
              </a:defRPr>
            </a:lvl4pPr>
            <a:lvl5pPr marL="1828800" indent="0">
              <a:buNone/>
              <a:defRPr sz="1600" b="1">
                <a:solidFill>
                  <a:schemeClr val="tx2"/>
                </a:solidFill>
              </a:defRPr>
            </a:lvl5pPr>
          </a:lstStyle>
          <a:p>
            <a:pPr lvl="0"/>
            <a:r>
              <a:rPr lang="en-US"/>
              <a:t>Persons</a:t>
            </a:r>
            <a:br>
              <a:rPr lang="en-US"/>
            </a:br>
            <a:r>
              <a:rPr lang="en-US"/>
              <a:t>name</a:t>
            </a:r>
            <a:endParaRPr lang="en-US" dirty="0"/>
          </a:p>
        </p:txBody>
      </p:sp>
      <p:sp>
        <p:nvSpPr>
          <p:cNvPr id="34" name="Text Placeholder 15"/>
          <p:cNvSpPr>
            <a:spLocks noGrp="1"/>
          </p:cNvSpPr>
          <p:nvPr>
            <p:ph type="body" sz="quarter" idx="36" hasCustomPrompt="1"/>
          </p:nvPr>
        </p:nvSpPr>
        <p:spPr>
          <a:xfrm>
            <a:off x="5181600" y="5128910"/>
            <a:ext cx="1828800" cy="215444"/>
          </a:xfrm>
          <a:prstGeom prst="rect">
            <a:avLst/>
          </a:prstGeom>
        </p:spPr>
        <p:txBody>
          <a:bodyPr wrap="square">
            <a:spAutoFit/>
          </a:bodyPr>
          <a:lstStyle>
            <a:lvl1pPr marL="0" indent="0" algn="ctr">
              <a:lnSpc>
                <a:spcPct val="100000"/>
              </a:lnSpc>
              <a:spcBef>
                <a:spcPts val="0"/>
              </a:spcBef>
              <a:buNone/>
              <a:defRPr sz="1400" b="0" cap="none" baseline="0">
                <a:solidFill>
                  <a:schemeClr val="tx1"/>
                </a:solidFill>
                <a:latin typeface="+mn-lt"/>
              </a:defRPr>
            </a:lvl1pPr>
            <a:lvl2pPr marL="457200" indent="0">
              <a:buNone/>
              <a:defRPr sz="1600" b="1">
                <a:solidFill>
                  <a:schemeClr val="tx2"/>
                </a:solidFill>
              </a:defRPr>
            </a:lvl2pPr>
            <a:lvl3pPr marL="914400" indent="0">
              <a:buNone/>
              <a:defRPr sz="1600" b="1">
                <a:solidFill>
                  <a:schemeClr val="tx2"/>
                </a:solidFill>
              </a:defRPr>
            </a:lvl3pPr>
            <a:lvl4pPr marL="1371600" indent="0">
              <a:buNone/>
              <a:defRPr sz="1600" b="1">
                <a:solidFill>
                  <a:schemeClr val="tx2"/>
                </a:solidFill>
              </a:defRPr>
            </a:lvl4pPr>
            <a:lvl5pPr marL="1828800" indent="0">
              <a:buNone/>
              <a:defRPr sz="1600" b="1">
                <a:solidFill>
                  <a:schemeClr val="tx2"/>
                </a:solidFill>
              </a:defRPr>
            </a:lvl5pPr>
          </a:lstStyle>
          <a:p>
            <a:pPr lvl="0"/>
            <a:r>
              <a:rPr lang="en-US" dirty="0"/>
              <a:t>Persons Title</a:t>
            </a:r>
          </a:p>
        </p:txBody>
      </p:sp>
      <p:sp>
        <p:nvSpPr>
          <p:cNvPr id="35" name="Text Placeholder 15"/>
          <p:cNvSpPr>
            <a:spLocks noGrp="1"/>
          </p:cNvSpPr>
          <p:nvPr>
            <p:ph type="body" sz="quarter" idx="37" hasCustomPrompt="1"/>
          </p:nvPr>
        </p:nvSpPr>
        <p:spPr>
          <a:xfrm>
            <a:off x="7498080" y="4541057"/>
            <a:ext cx="1828800" cy="492443"/>
          </a:xfrm>
          <a:prstGeom prst="rect">
            <a:avLst/>
          </a:prstGeom>
        </p:spPr>
        <p:txBody>
          <a:bodyPr wrap="square" anchor="b" anchorCtr="0">
            <a:spAutoFit/>
          </a:bodyPr>
          <a:lstStyle>
            <a:lvl1pPr marL="0" indent="0" algn="ctr">
              <a:lnSpc>
                <a:spcPct val="100000"/>
              </a:lnSpc>
              <a:spcBef>
                <a:spcPts val="0"/>
              </a:spcBef>
              <a:buNone/>
              <a:defRPr sz="1600" b="1" cap="all" baseline="0">
                <a:solidFill>
                  <a:schemeClr val="tx1"/>
                </a:solidFill>
                <a:latin typeface="+mn-lt"/>
              </a:defRPr>
            </a:lvl1pPr>
            <a:lvl2pPr marL="457200" indent="0">
              <a:buNone/>
              <a:defRPr sz="1600" b="1">
                <a:solidFill>
                  <a:schemeClr val="tx2"/>
                </a:solidFill>
              </a:defRPr>
            </a:lvl2pPr>
            <a:lvl3pPr marL="914400" indent="0">
              <a:buNone/>
              <a:defRPr sz="1600" b="1">
                <a:solidFill>
                  <a:schemeClr val="tx2"/>
                </a:solidFill>
              </a:defRPr>
            </a:lvl3pPr>
            <a:lvl4pPr marL="1371600" indent="0">
              <a:buNone/>
              <a:defRPr sz="1600" b="1">
                <a:solidFill>
                  <a:schemeClr val="tx2"/>
                </a:solidFill>
              </a:defRPr>
            </a:lvl4pPr>
            <a:lvl5pPr marL="1828800" indent="0">
              <a:buNone/>
              <a:defRPr sz="1600" b="1">
                <a:solidFill>
                  <a:schemeClr val="tx2"/>
                </a:solidFill>
              </a:defRPr>
            </a:lvl5pPr>
          </a:lstStyle>
          <a:p>
            <a:pPr lvl="0"/>
            <a:r>
              <a:rPr lang="en-US"/>
              <a:t>Persons</a:t>
            </a:r>
            <a:br>
              <a:rPr lang="en-US"/>
            </a:br>
            <a:r>
              <a:rPr lang="en-US"/>
              <a:t>name</a:t>
            </a:r>
            <a:endParaRPr lang="en-US" dirty="0"/>
          </a:p>
        </p:txBody>
      </p:sp>
      <p:sp>
        <p:nvSpPr>
          <p:cNvPr id="36" name="Text Placeholder 15"/>
          <p:cNvSpPr>
            <a:spLocks noGrp="1"/>
          </p:cNvSpPr>
          <p:nvPr>
            <p:ph type="body" sz="quarter" idx="38" hasCustomPrompt="1"/>
          </p:nvPr>
        </p:nvSpPr>
        <p:spPr>
          <a:xfrm>
            <a:off x="7498080" y="5128910"/>
            <a:ext cx="1828800" cy="215444"/>
          </a:xfrm>
          <a:prstGeom prst="rect">
            <a:avLst/>
          </a:prstGeom>
        </p:spPr>
        <p:txBody>
          <a:bodyPr wrap="square">
            <a:spAutoFit/>
          </a:bodyPr>
          <a:lstStyle>
            <a:lvl1pPr marL="0" indent="0" algn="ctr">
              <a:lnSpc>
                <a:spcPct val="100000"/>
              </a:lnSpc>
              <a:spcBef>
                <a:spcPts val="0"/>
              </a:spcBef>
              <a:buNone/>
              <a:defRPr sz="1400" b="0" cap="none" baseline="0">
                <a:solidFill>
                  <a:schemeClr val="tx1"/>
                </a:solidFill>
                <a:latin typeface="+mn-lt"/>
              </a:defRPr>
            </a:lvl1pPr>
            <a:lvl2pPr marL="457200" indent="0">
              <a:buNone/>
              <a:defRPr sz="1600" b="1">
                <a:solidFill>
                  <a:schemeClr val="tx2"/>
                </a:solidFill>
              </a:defRPr>
            </a:lvl2pPr>
            <a:lvl3pPr marL="914400" indent="0">
              <a:buNone/>
              <a:defRPr sz="1600" b="1">
                <a:solidFill>
                  <a:schemeClr val="tx2"/>
                </a:solidFill>
              </a:defRPr>
            </a:lvl3pPr>
            <a:lvl4pPr marL="1371600" indent="0">
              <a:buNone/>
              <a:defRPr sz="1600" b="1">
                <a:solidFill>
                  <a:schemeClr val="tx2"/>
                </a:solidFill>
              </a:defRPr>
            </a:lvl4pPr>
            <a:lvl5pPr marL="1828800" indent="0">
              <a:buNone/>
              <a:defRPr sz="1600" b="1">
                <a:solidFill>
                  <a:schemeClr val="tx2"/>
                </a:solidFill>
              </a:defRPr>
            </a:lvl5pPr>
          </a:lstStyle>
          <a:p>
            <a:pPr lvl="0"/>
            <a:r>
              <a:rPr lang="en-US" dirty="0"/>
              <a:t>Persons Title</a:t>
            </a:r>
          </a:p>
        </p:txBody>
      </p:sp>
      <p:sp>
        <p:nvSpPr>
          <p:cNvPr id="37" name="Text Placeholder 15"/>
          <p:cNvSpPr>
            <a:spLocks noGrp="1"/>
          </p:cNvSpPr>
          <p:nvPr>
            <p:ph type="body" sz="quarter" idx="39" hasCustomPrompt="1"/>
          </p:nvPr>
        </p:nvSpPr>
        <p:spPr>
          <a:xfrm>
            <a:off x="9814560" y="4541057"/>
            <a:ext cx="1828800" cy="492443"/>
          </a:xfrm>
          <a:prstGeom prst="rect">
            <a:avLst/>
          </a:prstGeom>
        </p:spPr>
        <p:txBody>
          <a:bodyPr wrap="square" anchor="b" anchorCtr="0">
            <a:spAutoFit/>
          </a:bodyPr>
          <a:lstStyle>
            <a:lvl1pPr marL="0" indent="0" algn="ctr">
              <a:lnSpc>
                <a:spcPct val="100000"/>
              </a:lnSpc>
              <a:spcBef>
                <a:spcPts val="0"/>
              </a:spcBef>
              <a:buNone/>
              <a:defRPr sz="1600" b="1" cap="all" baseline="0">
                <a:solidFill>
                  <a:schemeClr val="tx1"/>
                </a:solidFill>
                <a:latin typeface="+mn-lt"/>
              </a:defRPr>
            </a:lvl1pPr>
            <a:lvl2pPr marL="457200" indent="0">
              <a:buNone/>
              <a:defRPr sz="1600" b="1">
                <a:solidFill>
                  <a:schemeClr val="tx2"/>
                </a:solidFill>
              </a:defRPr>
            </a:lvl2pPr>
            <a:lvl3pPr marL="914400" indent="0">
              <a:buNone/>
              <a:defRPr sz="1600" b="1">
                <a:solidFill>
                  <a:schemeClr val="tx2"/>
                </a:solidFill>
              </a:defRPr>
            </a:lvl3pPr>
            <a:lvl4pPr marL="1371600" indent="0">
              <a:buNone/>
              <a:defRPr sz="1600" b="1">
                <a:solidFill>
                  <a:schemeClr val="tx2"/>
                </a:solidFill>
              </a:defRPr>
            </a:lvl4pPr>
            <a:lvl5pPr marL="1828800" indent="0">
              <a:buNone/>
              <a:defRPr sz="1600" b="1">
                <a:solidFill>
                  <a:schemeClr val="tx2"/>
                </a:solidFill>
              </a:defRPr>
            </a:lvl5pPr>
          </a:lstStyle>
          <a:p>
            <a:pPr lvl="0"/>
            <a:r>
              <a:rPr lang="en-US" dirty="0"/>
              <a:t>Persons</a:t>
            </a:r>
            <a:br>
              <a:rPr lang="en-US" dirty="0"/>
            </a:br>
            <a:r>
              <a:rPr lang="en-US" dirty="0"/>
              <a:t>name</a:t>
            </a:r>
          </a:p>
        </p:txBody>
      </p:sp>
      <p:sp>
        <p:nvSpPr>
          <p:cNvPr id="38" name="Text Placeholder 15"/>
          <p:cNvSpPr>
            <a:spLocks noGrp="1"/>
          </p:cNvSpPr>
          <p:nvPr>
            <p:ph type="body" sz="quarter" idx="40" hasCustomPrompt="1"/>
          </p:nvPr>
        </p:nvSpPr>
        <p:spPr>
          <a:xfrm>
            <a:off x="9814560" y="5128910"/>
            <a:ext cx="1828800" cy="215444"/>
          </a:xfrm>
          <a:prstGeom prst="rect">
            <a:avLst/>
          </a:prstGeom>
        </p:spPr>
        <p:txBody>
          <a:bodyPr wrap="square">
            <a:spAutoFit/>
          </a:bodyPr>
          <a:lstStyle>
            <a:lvl1pPr marL="0" indent="0" algn="ctr">
              <a:lnSpc>
                <a:spcPct val="100000"/>
              </a:lnSpc>
              <a:spcBef>
                <a:spcPts val="0"/>
              </a:spcBef>
              <a:buNone/>
              <a:defRPr sz="1400" b="0" cap="none" baseline="0">
                <a:solidFill>
                  <a:schemeClr val="tx1"/>
                </a:solidFill>
                <a:latin typeface="+mn-lt"/>
              </a:defRPr>
            </a:lvl1pPr>
            <a:lvl2pPr marL="457200" indent="0">
              <a:buNone/>
              <a:defRPr sz="1600" b="1">
                <a:solidFill>
                  <a:schemeClr val="tx2"/>
                </a:solidFill>
              </a:defRPr>
            </a:lvl2pPr>
            <a:lvl3pPr marL="914400" indent="0">
              <a:buNone/>
              <a:defRPr sz="1600" b="1">
                <a:solidFill>
                  <a:schemeClr val="tx2"/>
                </a:solidFill>
              </a:defRPr>
            </a:lvl3pPr>
            <a:lvl4pPr marL="1371600" indent="0">
              <a:buNone/>
              <a:defRPr sz="1600" b="1">
                <a:solidFill>
                  <a:schemeClr val="tx2"/>
                </a:solidFill>
              </a:defRPr>
            </a:lvl4pPr>
            <a:lvl5pPr marL="1828800" indent="0">
              <a:buNone/>
              <a:defRPr sz="1600" b="1">
                <a:solidFill>
                  <a:schemeClr val="tx2"/>
                </a:solidFill>
              </a:defRPr>
            </a:lvl5pPr>
          </a:lstStyle>
          <a:p>
            <a:pPr lvl="0"/>
            <a:r>
              <a:rPr lang="en-US" dirty="0"/>
              <a:t>Persons Title</a:t>
            </a:r>
          </a:p>
        </p:txBody>
      </p:sp>
      <p:pic>
        <p:nvPicPr>
          <p:cNvPr id="23" name="Picture 2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0" y="6469624"/>
            <a:ext cx="643802" cy="124353"/>
          </a:xfrm>
          <a:prstGeom prst="rect">
            <a:avLst/>
          </a:prstGeom>
        </p:spPr>
      </p:pic>
      <p:sp>
        <p:nvSpPr>
          <p:cNvPr id="24" name="Slide Number Placeholder 5"/>
          <p:cNvSpPr>
            <a:spLocks noGrp="1"/>
          </p:cNvSpPr>
          <p:nvPr>
            <p:ph type="sldNum" sz="quarter" idx="4"/>
          </p:nvPr>
        </p:nvSpPr>
        <p:spPr>
          <a:xfrm>
            <a:off x="11012557" y="6465565"/>
            <a:ext cx="627755" cy="107722"/>
          </a:xfrm>
          <a:prstGeom prst="rect">
            <a:avLst/>
          </a:prstGeom>
        </p:spPr>
        <p:txBody>
          <a:bodyPr vert="horz" lIns="0" tIns="0" rIns="0" bIns="0" rtlCol="0" anchor="ctr"/>
          <a:lstStyle>
            <a:lvl1pPr algn="r">
              <a:defRPr sz="700">
                <a:solidFill>
                  <a:schemeClr val="tx1"/>
                </a:solidFill>
              </a:defRPr>
            </a:lvl1pPr>
          </a:lstStyle>
          <a:p>
            <a:fld id="{3557A5E0-42A1-4219-A27A-56DCAEF617DA}" type="slidenum">
              <a:rPr lang="en-US" smtClean="0"/>
              <a:t>‹#›</a:t>
            </a:fld>
            <a:endParaRPr lang="en-US"/>
          </a:p>
        </p:txBody>
      </p:sp>
      <p:sp>
        <p:nvSpPr>
          <p:cNvPr id="26" name="TextBox 25"/>
          <p:cNvSpPr txBox="1"/>
          <p:nvPr/>
        </p:nvSpPr>
        <p:spPr>
          <a:xfrm>
            <a:off x="1293448" y="6461506"/>
            <a:ext cx="2735139" cy="107722"/>
          </a:xfrm>
          <a:prstGeom prst="rect">
            <a:avLst/>
          </a:prstGeom>
          <a:noFill/>
        </p:spPr>
        <p:txBody>
          <a:bodyPr wrap="square" lIns="0" tIns="0" rIns="0" bIns="0" rtlCol="0">
            <a:spAutoFit/>
          </a:bodyPr>
          <a:lstStyle/>
          <a:p>
            <a:r>
              <a:rPr lang="en-US" sz="700" dirty="0">
                <a:solidFill>
                  <a:schemeClr val="tx1"/>
                </a:solidFill>
              </a:rPr>
              <a:t>© 2018 Primacy | Proprietary</a:t>
            </a:r>
            <a:r>
              <a:rPr lang="en-US" sz="700" baseline="0" dirty="0">
                <a:solidFill>
                  <a:schemeClr val="tx1"/>
                </a:solidFill>
              </a:rPr>
              <a:t> &amp; Confidential</a:t>
            </a:r>
            <a:endParaRPr lang="en-US" sz="700" dirty="0">
              <a:solidFill>
                <a:schemeClr val="tx1"/>
              </a:solidFill>
            </a:endParaRPr>
          </a:p>
        </p:txBody>
      </p:sp>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9021730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eam 6 Up">
    <p:spTree>
      <p:nvGrpSpPr>
        <p:cNvPr id="1" name=""/>
        <p:cNvGrpSpPr/>
        <p:nvPr/>
      </p:nvGrpSpPr>
      <p:grpSpPr>
        <a:xfrm>
          <a:off x="0" y="0"/>
          <a:ext cx="0" cy="0"/>
          <a:chOff x="0" y="0"/>
          <a:chExt cx="0" cy="0"/>
        </a:xfrm>
      </p:grpSpPr>
      <p:sp>
        <p:nvSpPr>
          <p:cNvPr id="23" name="Rectangle 22"/>
          <p:cNvSpPr/>
          <p:nvPr/>
        </p:nvSpPr>
        <p:spPr>
          <a:xfrm>
            <a:off x="0" y="2349500"/>
            <a:ext cx="12192000" cy="4508500"/>
          </a:xfrm>
          <a:prstGeom prst="rect">
            <a:avLst/>
          </a:prstGeom>
          <a:solidFill>
            <a:srgbClr val="FFF20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ctr"/>
            <a:endParaRPr lang="en-US" sz="1400" dirty="0">
              <a:solidFill>
                <a:schemeClr val="tx1"/>
              </a:solidFill>
              <a:cs typeface="Georgia"/>
            </a:endParaRPr>
          </a:p>
        </p:txBody>
      </p:sp>
      <p:sp>
        <p:nvSpPr>
          <p:cNvPr id="54" name="Picture Placeholder 9"/>
          <p:cNvSpPr>
            <a:spLocks noGrp="1" noChangeAspect="1"/>
          </p:cNvSpPr>
          <p:nvPr>
            <p:ph type="pic" sz="quarter" idx="37" hasCustomPrompt="1"/>
          </p:nvPr>
        </p:nvSpPr>
        <p:spPr>
          <a:xfrm>
            <a:off x="1125538" y="1662779"/>
            <a:ext cx="1371600" cy="1371600"/>
          </a:xfrm>
          <a:prstGeom prst="ellipse">
            <a:avLst/>
          </a:prstGeom>
          <a:ln w="12700">
            <a:solidFill>
              <a:schemeClr val="tx1"/>
            </a:solidFill>
          </a:ln>
        </p:spPr>
        <p:txBody>
          <a:bodyPr anchor="ctr" anchorCtr="0"/>
          <a:lstStyle>
            <a:lvl1pPr marL="0" indent="0" algn="ctr">
              <a:buNone/>
              <a:defRPr sz="1000">
                <a:solidFill>
                  <a:schemeClr val="tx1"/>
                </a:solidFill>
              </a:defRPr>
            </a:lvl1pPr>
          </a:lstStyle>
          <a:p>
            <a:r>
              <a:rPr lang="en-US" dirty="0"/>
              <a:t>Drag and Drop Image</a:t>
            </a:r>
          </a:p>
        </p:txBody>
      </p:sp>
      <p:sp>
        <p:nvSpPr>
          <p:cNvPr id="55" name="Text Placeholder 15"/>
          <p:cNvSpPr>
            <a:spLocks noGrp="1"/>
          </p:cNvSpPr>
          <p:nvPr>
            <p:ph type="body" sz="quarter" idx="38" hasCustomPrompt="1"/>
          </p:nvPr>
        </p:nvSpPr>
        <p:spPr>
          <a:xfrm>
            <a:off x="547688" y="3155855"/>
            <a:ext cx="2527300" cy="246221"/>
          </a:xfrm>
          <a:prstGeom prst="rect">
            <a:avLst/>
          </a:prstGeom>
        </p:spPr>
        <p:txBody>
          <a:bodyPr wrap="square">
            <a:spAutoFit/>
          </a:bodyPr>
          <a:lstStyle>
            <a:lvl1pPr marL="0" indent="0" algn="ctr">
              <a:lnSpc>
                <a:spcPct val="100000"/>
              </a:lnSpc>
              <a:spcBef>
                <a:spcPts val="0"/>
              </a:spcBef>
              <a:buNone/>
              <a:defRPr sz="1600" b="1" cap="all" baseline="0">
                <a:solidFill>
                  <a:schemeClr val="tx1"/>
                </a:solidFill>
                <a:latin typeface="+mn-lt"/>
              </a:defRPr>
            </a:lvl1pPr>
            <a:lvl2pPr marL="457200" indent="0">
              <a:buNone/>
              <a:defRPr sz="1600" b="1">
                <a:solidFill>
                  <a:schemeClr val="tx2"/>
                </a:solidFill>
              </a:defRPr>
            </a:lvl2pPr>
            <a:lvl3pPr marL="914400" indent="0">
              <a:buNone/>
              <a:defRPr sz="1600" b="1">
                <a:solidFill>
                  <a:schemeClr val="tx2"/>
                </a:solidFill>
              </a:defRPr>
            </a:lvl3pPr>
            <a:lvl4pPr marL="1371600" indent="0">
              <a:buNone/>
              <a:defRPr sz="1600" b="1">
                <a:solidFill>
                  <a:schemeClr val="tx2"/>
                </a:solidFill>
              </a:defRPr>
            </a:lvl4pPr>
            <a:lvl5pPr marL="1828800" indent="0">
              <a:buNone/>
              <a:defRPr sz="1600" b="1">
                <a:solidFill>
                  <a:schemeClr val="tx2"/>
                </a:solidFill>
              </a:defRPr>
            </a:lvl5pPr>
          </a:lstStyle>
          <a:p>
            <a:pPr lvl="0"/>
            <a:r>
              <a:rPr lang="en-US" dirty="0"/>
              <a:t>Persons name</a:t>
            </a:r>
          </a:p>
        </p:txBody>
      </p:sp>
      <p:sp>
        <p:nvSpPr>
          <p:cNvPr id="56" name="Text Placeholder 15"/>
          <p:cNvSpPr>
            <a:spLocks noGrp="1"/>
          </p:cNvSpPr>
          <p:nvPr>
            <p:ph type="body" sz="quarter" idx="39" hasCustomPrompt="1"/>
          </p:nvPr>
        </p:nvSpPr>
        <p:spPr>
          <a:xfrm>
            <a:off x="547688" y="3504668"/>
            <a:ext cx="2527300" cy="215444"/>
          </a:xfrm>
          <a:prstGeom prst="rect">
            <a:avLst/>
          </a:prstGeom>
        </p:spPr>
        <p:txBody>
          <a:bodyPr wrap="square">
            <a:spAutoFit/>
          </a:bodyPr>
          <a:lstStyle>
            <a:lvl1pPr marL="0" indent="0" algn="ctr">
              <a:lnSpc>
                <a:spcPct val="100000"/>
              </a:lnSpc>
              <a:spcBef>
                <a:spcPts val="0"/>
              </a:spcBef>
              <a:buNone/>
              <a:defRPr sz="1400" b="0" cap="none" baseline="0">
                <a:solidFill>
                  <a:schemeClr val="tx1"/>
                </a:solidFill>
                <a:latin typeface="+mn-lt"/>
              </a:defRPr>
            </a:lvl1pPr>
            <a:lvl2pPr marL="457200" indent="0">
              <a:buNone/>
              <a:defRPr sz="1600" b="1">
                <a:solidFill>
                  <a:schemeClr val="tx2"/>
                </a:solidFill>
              </a:defRPr>
            </a:lvl2pPr>
            <a:lvl3pPr marL="914400" indent="0">
              <a:buNone/>
              <a:defRPr sz="1600" b="1">
                <a:solidFill>
                  <a:schemeClr val="tx2"/>
                </a:solidFill>
              </a:defRPr>
            </a:lvl3pPr>
            <a:lvl4pPr marL="1371600" indent="0">
              <a:buNone/>
              <a:defRPr sz="1600" b="1">
                <a:solidFill>
                  <a:schemeClr val="tx2"/>
                </a:solidFill>
              </a:defRPr>
            </a:lvl4pPr>
            <a:lvl5pPr marL="1828800" indent="0">
              <a:buNone/>
              <a:defRPr sz="1600" b="1">
                <a:solidFill>
                  <a:schemeClr val="tx2"/>
                </a:solidFill>
              </a:defRPr>
            </a:lvl5pPr>
          </a:lstStyle>
          <a:p>
            <a:pPr lvl="0"/>
            <a:r>
              <a:rPr lang="en-US" dirty="0"/>
              <a:t>Persons Title</a:t>
            </a:r>
          </a:p>
        </p:txBody>
      </p:sp>
      <p:sp>
        <p:nvSpPr>
          <p:cNvPr id="57" name="Picture Placeholder 9"/>
          <p:cNvSpPr>
            <a:spLocks noGrp="1" noChangeAspect="1"/>
          </p:cNvSpPr>
          <p:nvPr>
            <p:ph type="pic" sz="quarter" idx="40" hasCustomPrompt="1"/>
          </p:nvPr>
        </p:nvSpPr>
        <p:spPr>
          <a:xfrm>
            <a:off x="9694862" y="1662779"/>
            <a:ext cx="1371600" cy="1371600"/>
          </a:xfrm>
          <a:prstGeom prst="ellipse">
            <a:avLst/>
          </a:prstGeom>
          <a:ln w="12700">
            <a:solidFill>
              <a:schemeClr val="tx1"/>
            </a:solidFill>
          </a:ln>
        </p:spPr>
        <p:txBody>
          <a:bodyPr anchor="ctr" anchorCtr="0"/>
          <a:lstStyle>
            <a:lvl1pPr marL="0" indent="0" algn="ctr">
              <a:buNone/>
              <a:defRPr sz="1000">
                <a:solidFill>
                  <a:schemeClr val="tx1"/>
                </a:solidFill>
              </a:defRPr>
            </a:lvl1pPr>
          </a:lstStyle>
          <a:p>
            <a:r>
              <a:rPr lang="en-US" dirty="0"/>
              <a:t>Drag and Drop Image</a:t>
            </a:r>
          </a:p>
        </p:txBody>
      </p:sp>
      <p:sp>
        <p:nvSpPr>
          <p:cNvPr id="58" name="Text Placeholder 15"/>
          <p:cNvSpPr>
            <a:spLocks noGrp="1"/>
          </p:cNvSpPr>
          <p:nvPr>
            <p:ph type="body" sz="quarter" idx="41" hasCustomPrompt="1"/>
          </p:nvPr>
        </p:nvSpPr>
        <p:spPr>
          <a:xfrm>
            <a:off x="4832350" y="3155855"/>
            <a:ext cx="2527300" cy="246221"/>
          </a:xfrm>
          <a:prstGeom prst="rect">
            <a:avLst/>
          </a:prstGeom>
        </p:spPr>
        <p:txBody>
          <a:bodyPr wrap="square">
            <a:spAutoFit/>
          </a:bodyPr>
          <a:lstStyle>
            <a:lvl1pPr marL="0" indent="0" algn="ctr">
              <a:lnSpc>
                <a:spcPct val="100000"/>
              </a:lnSpc>
              <a:spcBef>
                <a:spcPts val="0"/>
              </a:spcBef>
              <a:buNone/>
              <a:defRPr sz="1600" b="1" cap="all" baseline="0">
                <a:solidFill>
                  <a:schemeClr val="tx1"/>
                </a:solidFill>
                <a:latin typeface="+mn-lt"/>
              </a:defRPr>
            </a:lvl1pPr>
            <a:lvl2pPr marL="457200" indent="0">
              <a:buNone/>
              <a:defRPr sz="1600" b="1">
                <a:solidFill>
                  <a:schemeClr val="tx2"/>
                </a:solidFill>
              </a:defRPr>
            </a:lvl2pPr>
            <a:lvl3pPr marL="914400" indent="0">
              <a:buNone/>
              <a:defRPr sz="1600" b="1">
                <a:solidFill>
                  <a:schemeClr val="tx2"/>
                </a:solidFill>
              </a:defRPr>
            </a:lvl3pPr>
            <a:lvl4pPr marL="1371600" indent="0">
              <a:buNone/>
              <a:defRPr sz="1600" b="1">
                <a:solidFill>
                  <a:schemeClr val="tx2"/>
                </a:solidFill>
              </a:defRPr>
            </a:lvl4pPr>
            <a:lvl5pPr marL="1828800" indent="0">
              <a:buNone/>
              <a:defRPr sz="1600" b="1">
                <a:solidFill>
                  <a:schemeClr val="tx2"/>
                </a:solidFill>
              </a:defRPr>
            </a:lvl5pPr>
          </a:lstStyle>
          <a:p>
            <a:pPr lvl="0"/>
            <a:r>
              <a:rPr lang="en-US" dirty="0"/>
              <a:t>Persons name</a:t>
            </a:r>
          </a:p>
        </p:txBody>
      </p:sp>
      <p:sp>
        <p:nvSpPr>
          <p:cNvPr id="59" name="Text Placeholder 15"/>
          <p:cNvSpPr>
            <a:spLocks noGrp="1"/>
          </p:cNvSpPr>
          <p:nvPr>
            <p:ph type="body" sz="quarter" idx="42" hasCustomPrompt="1"/>
          </p:nvPr>
        </p:nvSpPr>
        <p:spPr>
          <a:xfrm>
            <a:off x="4832350" y="3504668"/>
            <a:ext cx="2527300" cy="215444"/>
          </a:xfrm>
          <a:prstGeom prst="rect">
            <a:avLst/>
          </a:prstGeom>
        </p:spPr>
        <p:txBody>
          <a:bodyPr wrap="square">
            <a:spAutoFit/>
          </a:bodyPr>
          <a:lstStyle>
            <a:lvl1pPr marL="0" indent="0" algn="ctr">
              <a:lnSpc>
                <a:spcPct val="100000"/>
              </a:lnSpc>
              <a:spcBef>
                <a:spcPts val="0"/>
              </a:spcBef>
              <a:buNone/>
              <a:defRPr sz="1400" b="0" cap="none" baseline="0">
                <a:solidFill>
                  <a:schemeClr val="tx1"/>
                </a:solidFill>
                <a:latin typeface="+mn-lt"/>
              </a:defRPr>
            </a:lvl1pPr>
            <a:lvl2pPr marL="457200" indent="0">
              <a:buNone/>
              <a:defRPr sz="1600" b="1">
                <a:solidFill>
                  <a:schemeClr val="tx2"/>
                </a:solidFill>
              </a:defRPr>
            </a:lvl2pPr>
            <a:lvl3pPr marL="914400" indent="0">
              <a:buNone/>
              <a:defRPr sz="1600" b="1">
                <a:solidFill>
                  <a:schemeClr val="tx2"/>
                </a:solidFill>
              </a:defRPr>
            </a:lvl3pPr>
            <a:lvl4pPr marL="1371600" indent="0">
              <a:buNone/>
              <a:defRPr sz="1600" b="1">
                <a:solidFill>
                  <a:schemeClr val="tx2"/>
                </a:solidFill>
              </a:defRPr>
            </a:lvl4pPr>
            <a:lvl5pPr marL="1828800" indent="0">
              <a:buNone/>
              <a:defRPr sz="1600" b="1">
                <a:solidFill>
                  <a:schemeClr val="tx2"/>
                </a:solidFill>
              </a:defRPr>
            </a:lvl5pPr>
          </a:lstStyle>
          <a:p>
            <a:pPr lvl="0"/>
            <a:r>
              <a:rPr lang="en-US" dirty="0"/>
              <a:t>Persons Title</a:t>
            </a:r>
          </a:p>
        </p:txBody>
      </p:sp>
      <p:sp>
        <p:nvSpPr>
          <p:cNvPr id="71" name="Picture Placeholder 9"/>
          <p:cNvSpPr>
            <a:spLocks noGrp="1" noChangeAspect="1"/>
          </p:cNvSpPr>
          <p:nvPr>
            <p:ph type="pic" sz="quarter" idx="43" hasCustomPrompt="1"/>
          </p:nvPr>
        </p:nvSpPr>
        <p:spPr>
          <a:xfrm>
            <a:off x="5410200" y="1652186"/>
            <a:ext cx="1371600" cy="1371600"/>
          </a:xfrm>
          <a:prstGeom prst="ellipse">
            <a:avLst/>
          </a:prstGeom>
          <a:ln w="12700">
            <a:solidFill>
              <a:schemeClr val="tx1"/>
            </a:solidFill>
          </a:ln>
        </p:spPr>
        <p:txBody>
          <a:bodyPr anchor="ctr" anchorCtr="0"/>
          <a:lstStyle>
            <a:lvl1pPr marL="0" indent="0" algn="ctr">
              <a:buNone/>
              <a:defRPr sz="1000">
                <a:solidFill>
                  <a:schemeClr val="tx1"/>
                </a:solidFill>
              </a:defRPr>
            </a:lvl1pPr>
          </a:lstStyle>
          <a:p>
            <a:r>
              <a:rPr lang="en-US" dirty="0"/>
              <a:t>Drag and Drop Image</a:t>
            </a:r>
          </a:p>
        </p:txBody>
      </p:sp>
      <p:sp>
        <p:nvSpPr>
          <p:cNvPr id="72" name="Text Placeholder 15"/>
          <p:cNvSpPr>
            <a:spLocks noGrp="1"/>
          </p:cNvSpPr>
          <p:nvPr>
            <p:ph type="body" sz="quarter" idx="44" hasCustomPrompt="1"/>
          </p:nvPr>
        </p:nvSpPr>
        <p:spPr>
          <a:xfrm>
            <a:off x="9117012" y="3145262"/>
            <a:ext cx="2527300" cy="246221"/>
          </a:xfrm>
          <a:prstGeom prst="rect">
            <a:avLst/>
          </a:prstGeom>
        </p:spPr>
        <p:txBody>
          <a:bodyPr wrap="square">
            <a:spAutoFit/>
          </a:bodyPr>
          <a:lstStyle>
            <a:lvl1pPr marL="0" indent="0" algn="ctr">
              <a:lnSpc>
                <a:spcPct val="100000"/>
              </a:lnSpc>
              <a:spcBef>
                <a:spcPts val="0"/>
              </a:spcBef>
              <a:buNone/>
              <a:defRPr sz="1600" b="1" cap="all" baseline="0">
                <a:solidFill>
                  <a:schemeClr val="tx1"/>
                </a:solidFill>
                <a:latin typeface="+mn-lt"/>
              </a:defRPr>
            </a:lvl1pPr>
            <a:lvl2pPr marL="457200" indent="0">
              <a:buNone/>
              <a:defRPr sz="1600" b="1">
                <a:solidFill>
                  <a:schemeClr val="tx2"/>
                </a:solidFill>
              </a:defRPr>
            </a:lvl2pPr>
            <a:lvl3pPr marL="914400" indent="0">
              <a:buNone/>
              <a:defRPr sz="1600" b="1">
                <a:solidFill>
                  <a:schemeClr val="tx2"/>
                </a:solidFill>
              </a:defRPr>
            </a:lvl3pPr>
            <a:lvl4pPr marL="1371600" indent="0">
              <a:buNone/>
              <a:defRPr sz="1600" b="1">
                <a:solidFill>
                  <a:schemeClr val="tx2"/>
                </a:solidFill>
              </a:defRPr>
            </a:lvl4pPr>
            <a:lvl5pPr marL="1828800" indent="0">
              <a:buNone/>
              <a:defRPr sz="1600" b="1">
                <a:solidFill>
                  <a:schemeClr val="tx2"/>
                </a:solidFill>
              </a:defRPr>
            </a:lvl5pPr>
          </a:lstStyle>
          <a:p>
            <a:pPr lvl="0"/>
            <a:r>
              <a:rPr lang="en-US" dirty="0"/>
              <a:t>Persons name</a:t>
            </a:r>
          </a:p>
        </p:txBody>
      </p:sp>
      <p:sp>
        <p:nvSpPr>
          <p:cNvPr id="73" name="Text Placeholder 15"/>
          <p:cNvSpPr>
            <a:spLocks noGrp="1"/>
          </p:cNvSpPr>
          <p:nvPr>
            <p:ph type="body" sz="quarter" idx="45" hasCustomPrompt="1"/>
          </p:nvPr>
        </p:nvSpPr>
        <p:spPr>
          <a:xfrm>
            <a:off x="9117012" y="3494075"/>
            <a:ext cx="2527300" cy="215444"/>
          </a:xfrm>
          <a:prstGeom prst="rect">
            <a:avLst/>
          </a:prstGeom>
        </p:spPr>
        <p:txBody>
          <a:bodyPr wrap="square">
            <a:spAutoFit/>
          </a:bodyPr>
          <a:lstStyle>
            <a:lvl1pPr marL="0" indent="0" algn="ctr">
              <a:lnSpc>
                <a:spcPct val="100000"/>
              </a:lnSpc>
              <a:spcBef>
                <a:spcPts val="0"/>
              </a:spcBef>
              <a:buNone/>
              <a:defRPr sz="1400" b="0" cap="none" baseline="0">
                <a:solidFill>
                  <a:schemeClr val="tx1"/>
                </a:solidFill>
                <a:latin typeface="+mn-lt"/>
              </a:defRPr>
            </a:lvl1pPr>
            <a:lvl2pPr marL="457200" indent="0">
              <a:buNone/>
              <a:defRPr sz="1600" b="1">
                <a:solidFill>
                  <a:schemeClr val="tx2"/>
                </a:solidFill>
              </a:defRPr>
            </a:lvl2pPr>
            <a:lvl3pPr marL="914400" indent="0">
              <a:buNone/>
              <a:defRPr sz="1600" b="1">
                <a:solidFill>
                  <a:schemeClr val="tx2"/>
                </a:solidFill>
              </a:defRPr>
            </a:lvl3pPr>
            <a:lvl4pPr marL="1371600" indent="0">
              <a:buNone/>
              <a:defRPr sz="1600" b="1">
                <a:solidFill>
                  <a:schemeClr val="tx2"/>
                </a:solidFill>
              </a:defRPr>
            </a:lvl4pPr>
            <a:lvl5pPr marL="1828800" indent="0">
              <a:buNone/>
              <a:defRPr sz="1600" b="1">
                <a:solidFill>
                  <a:schemeClr val="tx2"/>
                </a:solidFill>
              </a:defRPr>
            </a:lvl5pPr>
          </a:lstStyle>
          <a:p>
            <a:pPr lvl="0"/>
            <a:r>
              <a:rPr lang="en-US" dirty="0"/>
              <a:t>Persons Title</a:t>
            </a:r>
          </a:p>
        </p:txBody>
      </p:sp>
      <p:sp>
        <p:nvSpPr>
          <p:cNvPr id="74" name="Picture Placeholder 9"/>
          <p:cNvSpPr>
            <a:spLocks noGrp="1" noChangeAspect="1"/>
          </p:cNvSpPr>
          <p:nvPr>
            <p:ph type="pic" sz="quarter" idx="46" hasCustomPrompt="1"/>
          </p:nvPr>
        </p:nvSpPr>
        <p:spPr>
          <a:xfrm>
            <a:off x="1125538" y="3966024"/>
            <a:ext cx="1371600" cy="1371600"/>
          </a:xfrm>
          <a:prstGeom prst="ellipse">
            <a:avLst/>
          </a:prstGeom>
          <a:ln w="12700">
            <a:solidFill>
              <a:schemeClr val="tx1"/>
            </a:solidFill>
          </a:ln>
        </p:spPr>
        <p:txBody>
          <a:bodyPr anchor="ctr" anchorCtr="0"/>
          <a:lstStyle>
            <a:lvl1pPr marL="0" indent="0" algn="ctr">
              <a:buNone/>
              <a:defRPr sz="1000">
                <a:solidFill>
                  <a:schemeClr val="tx1"/>
                </a:solidFill>
              </a:defRPr>
            </a:lvl1pPr>
          </a:lstStyle>
          <a:p>
            <a:r>
              <a:rPr lang="en-US" dirty="0"/>
              <a:t>Drag and Drop Image</a:t>
            </a:r>
          </a:p>
        </p:txBody>
      </p:sp>
      <p:sp>
        <p:nvSpPr>
          <p:cNvPr id="75" name="Text Placeholder 15"/>
          <p:cNvSpPr>
            <a:spLocks noGrp="1"/>
          </p:cNvSpPr>
          <p:nvPr>
            <p:ph type="body" sz="quarter" idx="47" hasCustomPrompt="1"/>
          </p:nvPr>
        </p:nvSpPr>
        <p:spPr>
          <a:xfrm>
            <a:off x="547688" y="5459100"/>
            <a:ext cx="2527300" cy="246221"/>
          </a:xfrm>
          <a:prstGeom prst="rect">
            <a:avLst/>
          </a:prstGeom>
        </p:spPr>
        <p:txBody>
          <a:bodyPr wrap="square">
            <a:spAutoFit/>
          </a:bodyPr>
          <a:lstStyle>
            <a:lvl1pPr marL="0" indent="0" algn="ctr">
              <a:lnSpc>
                <a:spcPct val="100000"/>
              </a:lnSpc>
              <a:spcBef>
                <a:spcPts val="0"/>
              </a:spcBef>
              <a:buNone/>
              <a:defRPr sz="1600" b="1" cap="all" baseline="0">
                <a:solidFill>
                  <a:schemeClr val="tx1"/>
                </a:solidFill>
                <a:latin typeface="+mn-lt"/>
              </a:defRPr>
            </a:lvl1pPr>
            <a:lvl2pPr marL="457200" indent="0">
              <a:buNone/>
              <a:defRPr sz="1600" b="1">
                <a:solidFill>
                  <a:schemeClr val="tx2"/>
                </a:solidFill>
              </a:defRPr>
            </a:lvl2pPr>
            <a:lvl3pPr marL="914400" indent="0">
              <a:buNone/>
              <a:defRPr sz="1600" b="1">
                <a:solidFill>
                  <a:schemeClr val="tx2"/>
                </a:solidFill>
              </a:defRPr>
            </a:lvl3pPr>
            <a:lvl4pPr marL="1371600" indent="0">
              <a:buNone/>
              <a:defRPr sz="1600" b="1">
                <a:solidFill>
                  <a:schemeClr val="tx2"/>
                </a:solidFill>
              </a:defRPr>
            </a:lvl4pPr>
            <a:lvl5pPr marL="1828800" indent="0">
              <a:buNone/>
              <a:defRPr sz="1600" b="1">
                <a:solidFill>
                  <a:schemeClr val="tx2"/>
                </a:solidFill>
              </a:defRPr>
            </a:lvl5pPr>
          </a:lstStyle>
          <a:p>
            <a:pPr lvl="0"/>
            <a:r>
              <a:rPr lang="en-US" dirty="0"/>
              <a:t>Persons name</a:t>
            </a:r>
          </a:p>
        </p:txBody>
      </p:sp>
      <p:sp>
        <p:nvSpPr>
          <p:cNvPr id="76" name="Text Placeholder 15"/>
          <p:cNvSpPr>
            <a:spLocks noGrp="1"/>
          </p:cNvSpPr>
          <p:nvPr>
            <p:ph type="body" sz="quarter" idx="48" hasCustomPrompt="1"/>
          </p:nvPr>
        </p:nvSpPr>
        <p:spPr>
          <a:xfrm>
            <a:off x="547688" y="5807913"/>
            <a:ext cx="2527300" cy="215444"/>
          </a:xfrm>
          <a:prstGeom prst="rect">
            <a:avLst/>
          </a:prstGeom>
        </p:spPr>
        <p:txBody>
          <a:bodyPr wrap="square">
            <a:spAutoFit/>
          </a:bodyPr>
          <a:lstStyle>
            <a:lvl1pPr marL="0" indent="0" algn="ctr">
              <a:lnSpc>
                <a:spcPct val="100000"/>
              </a:lnSpc>
              <a:spcBef>
                <a:spcPts val="0"/>
              </a:spcBef>
              <a:buNone/>
              <a:defRPr sz="1400" b="0" cap="none" baseline="0">
                <a:solidFill>
                  <a:schemeClr val="tx1"/>
                </a:solidFill>
                <a:latin typeface="+mn-lt"/>
              </a:defRPr>
            </a:lvl1pPr>
            <a:lvl2pPr marL="457200" indent="0">
              <a:buNone/>
              <a:defRPr sz="1600" b="1">
                <a:solidFill>
                  <a:schemeClr val="tx2"/>
                </a:solidFill>
              </a:defRPr>
            </a:lvl2pPr>
            <a:lvl3pPr marL="914400" indent="0">
              <a:buNone/>
              <a:defRPr sz="1600" b="1">
                <a:solidFill>
                  <a:schemeClr val="tx2"/>
                </a:solidFill>
              </a:defRPr>
            </a:lvl3pPr>
            <a:lvl4pPr marL="1371600" indent="0">
              <a:buNone/>
              <a:defRPr sz="1600" b="1">
                <a:solidFill>
                  <a:schemeClr val="tx2"/>
                </a:solidFill>
              </a:defRPr>
            </a:lvl4pPr>
            <a:lvl5pPr marL="1828800" indent="0">
              <a:buNone/>
              <a:defRPr sz="1600" b="1">
                <a:solidFill>
                  <a:schemeClr val="tx2"/>
                </a:solidFill>
              </a:defRPr>
            </a:lvl5pPr>
          </a:lstStyle>
          <a:p>
            <a:pPr lvl="0"/>
            <a:r>
              <a:rPr lang="en-US" dirty="0"/>
              <a:t>Persons Title</a:t>
            </a:r>
          </a:p>
        </p:txBody>
      </p:sp>
      <p:sp>
        <p:nvSpPr>
          <p:cNvPr id="77" name="Picture Placeholder 9"/>
          <p:cNvSpPr>
            <a:spLocks noGrp="1" noChangeAspect="1"/>
          </p:cNvSpPr>
          <p:nvPr>
            <p:ph type="pic" sz="quarter" idx="49" hasCustomPrompt="1"/>
          </p:nvPr>
        </p:nvSpPr>
        <p:spPr>
          <a:xfrm>
            <a:off x="5410200" y="3966024"/>
            <a:ext cx="1371600" cy="1371600"/>
          </a:xfrm>
          <a:prstGeom prst="ellipse">
            <a:avLst/>
          </a:prstGeom>
          <a:ln w="12700">
            <a:solidFill>
              <a:schemeClr val="tx1"/>
            </a:solidFill>
          </a:ln>
        </p:spPr>
        <p:txBody>
          <a:bodyPr anchor="ctr" anchorCtr="0"/>
          <a:lstStyle>
            <a:lvl1pPr marL="0" indent="0" algn="ctr">
              <a:buNone/>
              <a:defRPr sz="1000">
                <a:solidFill>
                  <a:schemeClr val="tx1"/>
                </a:solidFill>
              </a:defRPr>
            </a:lvl1pPr>
          </a:lstStyle>
          <a:p>
            <a:r>
              <a:rPr lang="en-US" dirty="0"/>
              <a:t>Drag and Drop Image</a:t>
            </a:r>
          </a:p>
        </p:txBody>
      </p:sp>
      <p:sp>
        <p:nvSpPr>
          <p:cNvPr id="78" name="Text Placeholder 15"/>
          <p:cNvSpPr>
            <a:spLocks noGrp="1"/>
          </p:cNvSpPr>
          <p:nvPr>
            <p:ph type="body" sz="quarter" idx="50" hasCustomPrompt="1"/>
          </p:nvPr>
        </p:nvSpPr>
        <p:spPr>
          <a:xfrm>
            <a:off x="4832350" y="5459100"/>
            <a:ext cx="2527300" cy="246221"/>
          </a:xfrm>
          <a:prstGeom prst="rect">
            <a:avLst/>
          </a:prstGeom>
        </p:spPr>
        <p:txBody>
          <a:bodyPr wrap="square">
            <a:spAutoFit/>
          </a:bodyPr>
          <a:lstStyle>
            <a:lvl1pPr marL="0" indent="0" algn="ctr">
              <a:lnSpc>
                <a:spcPct val="100000"/>
              </a:lnSpc>
              <a:spcBef>
                <a:spcPts val="0"/>
              </a:spcBef>
              <a:buNone/>
              <a:defRPr sz="1600" b="1" cap="all" baseline="0">
                <a:solidFill>
                  <a:schemeClr val="tx1"/>
                </a:solidFill>
                <a:latin typeface="+mn-lt"/>
              </a:defRPr>
            </a:lvl1pPr>
            <a:lvl2pPr marL="457200" indent="0">
              <a:buNone/>
              <a:defRPr sz="1600" b="1">
                <a:solidFill>
                  <a:schemeClr val="tx2"/>
                </a:solidFill>
              </a:defRPr>
            </a:lvl2pPr>
            <a:lvl3pPr marL="914400" indent="0">
              <a:buNone/>
              <a:defRPr sz="1600" b="1">
                <a:solidFill>
                  <a:schemeClr val="tx2"/>
                </a:solidFill>
              </a:defRPr>
            </a:lvl3pPr>
            <a:lvl4pPr marL="1371600" indent="0">
              <a:buNone/>
              <a:defRPr sz="1600" b="1">
                <a:solidFill>
                  <a:schemeClr val="tx2"/>
                </a:solidFill>
              </a:defRPr>
            </a:lvl4pPr>
            <a:lvl5pPr marL="1828800" indent="0">
              <a:buNone/>
              <a:defRPr sz="1600" b="1">
                <a:solidFill>
                  <a:schemeClr val="tx2"/>
                </a:solidFill>
              </a:defRPr>
            </a:lvl5pPr>
          </a:lstStyle>
          <a:p>
            <a:pPr lvl="0"/>
            <a:r>
              <a:rPr lang="en-US" dirty="0"/>
              <a:t>Persons name</a:t>
            </a:r>
          </a:p>
        </p:txBody>
      </p:sp>
      <p:sp>
        <p:nvSpPr>
          <p:cNvPr id="79" name="Text Placeholder 15"/>
          <p:cNvSpPr>
            <a:spLocks noGrp="1"/>
          </p:cNvSpPr>
          <p:nvPr>
            <p:ph type="body" sz="quarter" idx="51" hasCustomPrompt="1"/>
          </p:nvPr>
        </p:nvSpPr>
        <p:spPr>
          <a:xfrm>
            <a:off x="4832350" y="5807913"/>
            <a:ext cx="2527300" cy="215444"/>
          </a:xfrm>
          <a:prstGeom prst="rect">
            <a:avLst/>
          </a:prstGeom>
        </p:spPr>
        <p:txBody>
          <a:bodyPr wrap="square">
            <a:spAutoFit/>
          </a:bodyPr>
          <a:lstStyle>
            <a:lvl1pPr marL="0" indent="0" algn="ctr">
              <a:lnSpc>
                <a:spcPct val="100000"/>
              </a:lnSpc>
              <a:spcBef>
                <a:spcPts val="0"/>
              </a:spcBef>
              <a:buNone/>
              <a:defRPr sz="1400" b="0" cap="none" baseline="0">
                <a:solidFill>
                  <a:schemeClr val="tx1"/>
                </a:solidFill>
                <a:latin typeface="+mn-lt"/>
              </a:defRPr>
            </a:lvl1pPr>
            <a:lvl2pPr marL="457200" indent="0">
              <a:buNone/>
              <a:defRPr sz="1600" b="1">
                <a:solidFill>
                  <a:schemeClr val="tx2"/>
                </a:solidFill>
              </a:defRPr>
            </a:lvl2pPr>
            <a:lvl3pPr marL="914400" indent="0">
              <a:buNone/>
              <a:defRPr sz="1600" b="1">
                <a:solidFill>
                  <a:schemeClr val="tx2"/>
                </a:solidFill>
              </a:defRPr>
            </a:lvl3pPr>
            <a:lvl4pPr marL="1371600" indent="0">
              <a:buNone/>
              <a:defRPr sz="1600" b="1">
                <a:solidFill>
                  <a:schemeClr val="tx2"/>
                </a:solidFill>
              </a:defRPr>
            </a:lvl4pPr>
            <a:lvl5pPr marL="1828800" indent="0">
              <a:buNone/>
              <a:defRPr sz="1600" b="1">
                <a:solidFill>
                  <a:schemeClr val="tx2"/>
                </a:solidFill>
              </a:defRPr>
            </a:lvl5pPr>
          </a:lstStyle>
          <a:p>
            <a:pPr lvl="0"/>
            <a:r>
              <a:rPr lang="en-US" dirty="0"/>
              <a:t>Persons Title</a:t>
            </a:r>
          </a:p>
        </p:txBody>
      </p:sp>
      <p:sp>
        <p:nvSpPr>
          <p:cNvPr id="80" name="Picture Placeholder 9"/>
          <p:cNvSpPr>
            <a:spLocks noGrp="1" noChangeAspect="1"/>
          </p:cNvSpPr>
          <p:nvPr>
            <p:ph type="pic" sz="quarter" idx="52" hasCustomPrompt="1"/>
          </p:nvPr>
        </p:nvSpPr>
        <p:spPr>
          <a:xfrm>
            <a:off x="9694862" y="3955431"/>
            <a:ext cx="1371600" cy="1371600"/>
          </a:xfrm>
          <a:prstGeom prst="ellipse">
            <a:avLst/>
          </a:prstGeom>
          <a:ln w="12700">
            <a:solidFill>
              <a:schemeClr val="tx1"/>
            </a:solidFill>
          </a:ln>
        </p:spPr>
        <p:txBody>
          <a:bodyPr anchor="ctr" anchorCtr="0"/>
          <a:lstStyle>
            <a:lvl1pPr marL="0" indent="0" algn="ctr">
              <a:buNone/>
              <a:defRPr sz="1000">
                <a:solidFill>
                  <a:schemeClr val="tx1"/>
                </a:solidFill>
              </a:defRPr>
            </a:lvl1pPr>
          </a:lstStyle>
          <a:p>
            <a:r>
              <a:rPr lang="en-US" dirty="0"/>
              <a:t>Drag and Drop Image</a:t>
            </a:r>
          </a:p>
        </p:txBody>
      </p:sp>
      <p:sp>
        <p:nvSpPr>
          <p:cNvPr id="81" name="Text Placeholder 15"/>
          <p:cNvSpPr>
            <a:spLocks noGrp="1"/>
          </p:cNvSpPr>
          <p:nvPr>
            <p:ph type="body" sz="quarter" idx="53" hasCustomPrompt="1"/>
          </p:nvPr>
        </p:nvSpPr>
        <p:spPr>
          <a:xfrm>
            <a:off x="9117012" y="5448507"/>
            <a:ext cx="2527300" cy="246221"/>
          </a:xfrm>
          <a:prstGeom prst="rect">
            <a:avLst/>
          </a:prstGeom>
        </p:spPr>
        <p:txBody>
          <a:bodyPr wrap="square">
            <a:spAutoFit/>
          </a:bodyPr>
          <a:lstStyle>
            <a:lvl1pPr marL="0" indent="0" algn="ctr">
              <a:lnSpc>
                <a:spcPct val="100000"/>
              </a:lnSpc>
              <a:spcBef>
                <a:spcPts val="0"/>
              </a:spcBef>
              <a:buNone/>
              <a:defRPr sz="1600" b="1" cap="all" baseline="0">
                <a:solidFill>
                  <a:schemeClr val="tx1"/>
                </a:solidFill>
                <a:latin typeface="+mn-lt"/>
              </a:defRPr>
            </a:lvl1pPr>
            <a:lvl2pPr marL="457200" indent="0">
              <a:buNone/>
              <a:defRPr sz="1600" b="1">
                <a:solidFill>
                  <a:schemeClr val="tx2"/>
                </a:solidFill>
              </a:defRPr>
            </a:lvl2pPr>
            <a:lvl3pPr marL="914400" indent="0">
              <a:buNone/>
              <a:defRPr sz="1600" b="1">
                <a:solidFill>
                  <a:schemeClr val="tx2"/>
                </a:solidFill>
              </a:defRPr>
            </a:lvl3pPr>
            <a:lvl4pPr marL="1371600" indent="0">
              <a:buNone/>
              <a:defRPr sz="1600" b="1">
                <a:solidFill>
                  <a:schemeClr val="tx2"/>
                </a:solidFill>
              </a:defRPr>
            </a:lvl4pPr>
            <a:lvl5pPr marL="1828800" indent="0">
              <a:buNone/>
              <a:defRPr sz="1600" b="1">
                <a:solidFill>
                  <a:schemeClr val="tx2"/>
                </a:solidFill>
              </a:defRPr>
            </a:lvl5pPr>
          </a:lstStyle>
          <a:p>
            <a:pPr lvl="0"/>
            <a:r>
              <a:rPr lang="en-US" dirty="0"/>
              <a:t>Persons name</a:t>
            </a:r>
          </a:p>
        </p:txBody>
      </p:sp>
      <p:sp>
        <p:nvSpPr>
          <p:cNvPr id="82" name="Text Placeholder 15"/>
          <p:cNvSpPr>
            <a:spLocks noGrp="1"/>
          </p:cNvSpPr>
          <p:nvPr>
            <p:ph type="body" sz="quarter" idx="54" hasCustomPrompt="1"/>
          </p:nvPr>
        </p:nvSpPr>
        <p:spPr>
          <a:xfrm>
            <a:off x="9117012" y="5797320"/>
            <a:ext cx="2527300" cy="215444"/>
          </a:xfrm>
          <a:prstGeom prst="rect">
            <a:avLst/>
          </a:prstGeom>
        </p:spPr>
        <p:txBody>
          <a:bodyPr wrap="square">
            <a:spAutoFit/>
          </a:bodyPr>
          <a:lstStyle>
            <a:lvl1pPr marL="0" indent="0" algn="ctr">
              <a:lnSpc>
                <a:spcPct val="100000"/>
              </a:lnSpc>
              <a:spcBef>
                <a:spcPts val="0"/>
              </a:spcBef>
              <a:buNone/>
              <a:defRPr sz="1400" b="0" cap="none" baseline="0">
                <a:solidFill>
                  <a:schemeClr val="tx1"/>
                </a:solidFill>
                <a:latin typeface="+mn-lt"/>
              </a:defRPr>
            </a:lvl1pPr>
            <a:lvl2pPr marL="457200" indent="0">
              <a:buNone/>
              <a:defRPr sz="1600" b="1">
                <a:solidFill>
                  <a:schemeClr val="tx2"/>
                </a:solidFill>
              </a:defRPr>
            </a:lvl2pPr>
            <a:lvl3pPr marL="914400" indent="0">
              <a:buNone/>
              <a:defRPr sz="1600" b="1">
                <a:solidFill>
                  <a:schemeClr val="tx2"/>
                </a:solidFill>
              </a:defRPr>
            </a:lvl3pPr>
            <a:lvl4pPr marL="1371600" indent="0">
              <a:buNone/>
              <a:defRPr sz="1600" b="1">
                <a:solidFill>
                  <a:schemeClr val="tx2"/>
                </a:solidFill>
              </a:defRPr>
            </a:lvl4pPr>
            <a:lvl5pPr marL="1828800" indent="0">
              <a:buNone/>
              <a:defRPr sz="1600" b="1">
                <a:solidFill>
                  <a:schemeClr val="tx2"/>
                </a:solidFill>
              </a:defRPr>
            </a:lvl5pPr>
          </a:lstStyle>
          <a:p>
            <a:pPr lvl="0"/>
            <a:r>
              <a:rPr lang="en-US" dirty="0"/>
              <a:t>Persons Title</a:t>
            </a:r>
          </a:p>
        </p:txBody>
      </p:sp>
      <p:pic>
        <p:nvPicPr>
          <p:cNvPr id="25" name="Picture 2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0" y="6469624"/>
            <a:ext cx="643802" cy="124353"/>
          </a:xfrm>
          <a:prstGeom prst="rect">
            <a:avLst/>
          </a:prstGeom>
        </p:spPr>
      </p:pic>
      <p:sp>
        <p:nvSpPr>
          <p:cNvPr id="26" name="Slide Number Placeholder 5"/>
          <p:cNvSpPr>
            <a:spLocks noGrp="1"/>
          </p:cNvSpPr>
          <p:nvPr>
            <p:ph type="sldNum" sz="quarter" idx="4"/>
          </p:nvPr>
        </p:nvSpPr>
        <p:spPr>
          <a:xfrm>
            <a:off x="11012557" y="6465565"/>
            <a:ext cx="627755" cy="107722"/>
          </a:xfrm>
          <a:prstGeom prst="rect">
            <a:avLst/>
          </a:prstGeom>
        </p:spPr>
        <p:txBody>
          <a:bodyPr vert="horz" lIns="0" tIns="0" rIns="0" bIns="0" rtlCol="0" anchor="ctr"/>
          <a:lstStyle>
            <a:lvl1pPr algn="r">
              <a:defRPr sz="700">
                <a:solidFill>
                  <a:schemeClr val="tx1"/>
                </a:solidFill>
              </a:defRPr>
            </a:lvl1pPr>
          </a:lstStyle>
          <a:p>
            <a:fld id="{3557A5E0-42A1-4219-A27A-56DCAEF617DA}" type="slidenum">
              <a:rPr lang="en-US" smtClean="0"/>
              <a:t>‹#›</a:t>
            </a:fld>
            <a:endParaRPr lang="en-US"/>
          </a:p>
        </p:txBody>
      </p:sp>
      <p:sp>
        <p:nvSpPr>
          <p:cNvPr id="30" name="TextBox 29"/>
          <p:cNvSpPr txBox="1"/>
          <p:nvPr/>
        </p:nvSpPr>
        <p:spPr>
          <a:xfrm>
            <a:off x="1293448" y="6461506"/>
            <a:ext cx="2735139" cy="107722"/>
          </a:xfrm>
          <a:prstGeom prst="rect">
            <a:avLst/>
          </a:prstGeom>
          <a:noFill/>
        </p:spPr>
        <p:txBody>
          <a:bodyPr wrap="square" lIns="0" tIns="0" rIns="0" bIns="0" rtlCol="0">
            <a:spAutoFit/>
          </a:bodyPr>
          <a:lstStyle/>
          <a:p>
            <a:r>
              <a:rPr lang="en-US" sz="700" dirty="0">
                <a:solidFill>
                  <a:schemeClr val="tx1"/>
                </a:solidFill>
              </a:rPr>
              <a:t>© 2018 Primacy | Proprietary</a:t>
            </a:r>
            <a:r>
              <a:rPr lang="en-US" sz="700" baseline="0" dirty="0">
                <a:solidFill>
                  <a:schemeClr val="tx1"/>
                </a:solidFill>
              </a:rPr>
              <a:t> &amp; Confidential</a:t>
            </a:r>
            <a:endParaRPr lang="en-US" sz="700" dirty="0">
              <a:solidFill>
                <a:schemeClr val="tx1"/>
              </a:solidFill>
            </a:endParaRPr>
          </a:p>
        </p:txBody>
      </p:sp>
      <p:sp>
        <p:nvSpPr>
          <p:cNvPr id="3" name="Title 2"/>
          <p:cNvSpPr>
            <a:spLocks noGrp="1"/>
          </p:cNvSpPr>
          <p:nvPr>
            <p:ph type="title" hasCustomPrompt="1"/>
          </p:nvPr>
        </p:nvSpPr>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7576682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eam 2 Up Bio">
    <p:spTree>
      <p:nvGrpSpPr>
        <p:cNvPr id="1" name=""/>
        <p:cNvGrpSpPr/>
        <p:nvPr/>
      </p:nvGrpSpPr>
      <p:grpSpPr>
        <a:xfrm>
          <a:off x="0" y="0"/>
          <a:ext cx="0" cy="0"/>
          <a:chOff x="0" y="0"/>
          <a:chExt cx="0" cy="0"/>
        </a:xfrm>
      </p:grpSpPr>
      <p:sp>
        <p:nvSpPr>
          <p:cNvPr id="7" name="Rectangle 6"/>
          <p:cNvSpPr/>
          <p:nvPr/>
        </p:nvSpPr>
        <p:spPr>
          <a:xfrm>
            <a:off x="0" y="3421946"/>
            <a:ext cx="12192000" cy="3438144"/>
          </a:xfrm>
          <a:prstGeom prst="rect">
            <a:avLst/>
          </a:prstGeom>
          <a:solidFill>
            <a:srgbClr val="FFF20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ctr"/>
            <a:endParaRPr lang="en-US" sz="1400" dirty="0">
              <a:solidFill>
                <a:schemeClr val="tx1"/>
              </a:solidFill>
              <a:cs typeface="Georgia"/>
            </a:endParaRPr>
          </a:p>
        </p:txBody>
      </p:sp>
      <p:sp>
        <p:nvSpPr>
          <p:cNvPr id="10" name="Picture Placeholder 9"/>
          <p:cNvSpPr>
            <a:spLocks noGrp="1" noChangeAspect="1"/>
          </p:cNvSpPr>
          <p:nvPr>
            <p:ph type="pic" sz="quarter" idx="11" hasCustomPrompt="1"/>
          </p:nvPr>
        </p:nvSpPr>
        <p:spPr>
          <a:xfrm>
            <a:off x="1920240" y="1809046"/>
            <a:ext cx="2286000" cy="2286000"/>
          </a:xfrm>
          <a:prstGeom prst="ellipse">
            <a:avLst/>
          </a:prstGeom>
          <a:ln w="12700">
            <a:solidFill>
              <a:schemeClr val="tx1"/>
            </a:solidFill>
          </a:ln>
        </p:spPr>
        <p:txBody>
          <a:bodyPr anchor="ctr" anchorCtr="0"/>
          <a:lstStyle>
            <a:lvl1pPr marL="0" indent="0" algn="ctr">
              <a:buNone/>
              <a:defRPr sz="1800">
                <a:solidFill>
                  <a:schemeClr val="tx1"/>
                </a:solidFill>
              </a:defRPr>
            </a:lvl1pPr>
          </a:lstStyle>
          <a:p>
            <a:r>
              <a:rPr lang="en-US" dirty="0"/>
              <a:t>Drag and Drop Image</a:t>
            </a:r>
          </a:p>
        </p:txBody>
      </p:sp>
      <p:sp>
        <p:nvSpPr>
          <p:cNvPr id="12" name="Picture Placeholder 9"/>
          <p:cNvSpPr>
            <a:spLocks noGrp="1" noChangeAspect="1"/>
          </p:cNvSpPr>
          <p:nvPr>
            <p:ph type="pic" sz="quarter" idx="13" hasCustomPrompt="1"/>
          </p:nvPr>
        </p:nvSpPr>
        <p:spPr>
          <a:xfrm>
            <a:off x="7984236" y="1809046"/>
            <a:ext cx="2286000" cy="2286000"/>
          </a:xfrm>
          <a:prstGeom prst="ellipse">
            <a:avLst/>
          </a:prstGeom>
          <a:ln w="12700">
            <a:solidFill>
              <a:schemeClr val="tx1"/>
            </a:solidFill>
          </a:ln>
        </p:spPr>
        <p:txBody>
          <a:bodyPr anchor="ctr" anchorCtr="0"/>
          <a:lstStyle>
            <a:lvl1pPr marL="0" indent="0" algn="ctr">
              <a:buNone/>
              <a:defRPr sz="1800" baseline="0">
                <a:solidFill>
                  <a:schemeClr val="tx1"/>
                </a:solidFill>
              </a:defRPr>
            </a:lvl1pPr>
          </a:lstStyle>
          <a:p>
            <a:r>
              <a:rPr lang="en-US" dirty="0"/>
              <a:t>Drag and Drop Image</a:t>
            </a:r>
          </a:p>
        </p:txBody>
      </p:sp>
      <p:sp>
        <p:nvSpPr>
          <p:cNvPr id="16" name="Text Placeholder 15"/>
          <p:cNvSpPr>
            <a:spLocks noGrp="1"/>
          </p:cNvSpPr>
          <p:nvPr>
            <p:ph type="body" sz="quarter" idx="14" hasCustomPrompt="1"/>
          </p:nvPr>
        </p:nvSpPr>
        <p:spPr>
          <a:xfrm>
            <a:off x="548640" y="4297680"/>
            <a:ext cx="5029200" cy="276999"/>
          </a:xfrm>
          <a:prstGeom prst="rect">
            <a:avLst/>
          </a:prstGeom>
        </p:spPr>
        <p:txBody>
          <a:bodyPr wrap="square">
            <a:spAutoFit/>
          </a:bodyPr>
          <a:lstStyle>
            <a:lvl1pPr marL="0" indent="0" algn="ctr">
              <a:lnSpc>
                <a:spcPct val="100000"/>
              </a:lnSpc>
              <a:spcBef>
                <a:spcPts val="0"/>
              </a:spcBef>
              <a:buNone/>
              <a:defRPr sz="1800" b="1" cap="all" baseline="0">
                <a:solidFill>
                  <a:schemeClr val="tx1"/>
                </a:solidFill>
                <a:latin typeface="+mn-lt"/>
              </a:defRPr>
            </a:lvl1pPr>
            <a:lvl2pPr marL="457200" indent="0">
              <a:buNone/>
              <a:defRPr sz="1600" b="1">
                <a:solidFill>
                  <a:schemeClr val="tx2"/>
                </a:solidFill>
              </a:defRPr>
            </a:lvl2pPr>
            <a:lvl3pPr marL="914400" indent="0">
              <a:buNone/>
              <a:defRPr sz="1600" b="1">
                <a:solidFill>
                  <a:schemeClr val="tx2"/>
                </a:solidFill>
              </a:defRPr>
            </a:lvl3pPr>
            <a:lvl4pPr marL="1371600" indent="0">
              <a:buNone/>
              <a:defRPr sz="1600" b="1">
                <a:solidFill>
                  <a:schemeClr val="tx2"/>
                </a:solidFill>
              </a:defRPr>
            </a:lvl4pPr>
            <a:lvl5pPr marL="1828800" indent="0">
              <a:buNone/>
              <a:defRPr sz="1600" b="1">
                <a:solidFill>
                  <a:schemeClr val="tx2"/>
                </a:solidFill>
              </a:defRPr>
            </a:lvl5pPr>
          </a:lstStyle>
          <a:p>
            <a:pPr lvl="0"/>
            <a:r>
              <a:rPr lang="en-US" dirty="0"/>
              <a:t>Persons name</a:t>
            </a:r>
          </a:p>
        </p:txBody>
      </p:sp>
      <p:sp>
        <p:nvSpPr>
          <p:cNvPr id="17" name="Text Placeholder 15"/>
          <p:cNvSpPr>
            <a:spLocks noGrp="1"/>
          </p:cNvSpPr>
          <p:nvPr>
            <p:ph type="body" sz="quarter" idx="15" hasCustomPrompt="1"/>
          </p:nvPr>
        </p:nvSpPr>
        <p:spPr>
          <a:xfrm>
            <a:off x="548640" y="4663440"/>
            <a:ext cx="5029200" cy="246221"/>
          </a:xfrm>
          <a:prstGeom prst="rect">
            <a:avLst/>
          </a:prstGeom>
        </p:spPr>
        <p:txBody>
          <a:bodyPr wrap="square">
            <a:spAutoFit/>
          </a:bodyPr>
          <a:lstStyle>
            <a:lvl1pPr marL="0" indent="0" algn="ctr">
              <a:lnSpc>
                <a:spcPct val="100000"/>
              </a:lnSpc>
              <a:spcBef>
                <a:spcPts val="0"/>
              </a:spcBef>
              <a:buNone/>
              <a:defRPr sz="1600" b="0" cap="none" baseline="0">
                <a:solidFill>
                  <a:schemeClr val="tx1"/>
                </a:solidFill>
                <a:latin typeface="+mn-lt"/>
              </a:defRPr>
            </a:lvl1pPr>
            <a:lvl2pPr marL="457200" indent="0">
              <a:buNone/>
              <a:defRPr sz="1600" b="1">
                <a:solidFill>
                  <a:schemeClr val="tx2"/>
                </a:solidFill>
              </a:defRPr>
            </a:lvl2pPr>
            <a:lvl3pPr marL="914400" indent="0">
              <a:buNone/>
              <a:defRPr sz="1600" b="1">
                <a:solidFill>
                  <a:schemeClr val="tx2"/>
                </a:solidFill>
              </a:defRPr>
            </a:lvl3pPr>
            <a:lvl4pPr marL="1371600" indent="0">
              <a:buNone/>
              <a:defRPr sz="1600" b="1">
                <a:solidFill>
                  <a:schemeClr val="tx2"/>
                </a:solidFill>
              </a:defRPr>
            </a:lvl4pPr>
            <a:lvl5pPr marL="1828800" indent="0">
              <a:buNone/>
              <a:defRPr sz="1600" b="1">
                <a:solidFill>
                  <a:schemeClr val="tx2"/>
                </a:solidFill>
              </a:defRPr>
            </a:lvl5pPr>
          </a:lstStyle>
          <a:p>
            <a:pPr lvl="0"/>
            <a:r>
              <a:rPr lang="en-US" dirty="0"/>
              <a:t>Persons Title</a:t>
            </a:r>
          </a:p>
        </p:txBody>
      </p:sp>
      <p:sp>
        <p:nvSpPr>
          <p:cNvPr id="20" name="Text Placeholder 15"/>
          <p:cNvSpPr>
            <a:spLocks noGrp="1"/>
          </p:cNvSpPr>
          <p:nvPr>
            <p:ph type="body" sz="quarter" idx="18" hasCustomPrompt="1"/>
          </p:nvPr>
        </p:nvSpPr>
        <p:spPr>
          <a:xfrm>
            <a:off x="6612636" y="4297680"/>
            <a:ext cx="5029200" cy="276999"/>
          </a:xfrm>
          <a:prstGeom prst="rect">
            <a:avLst/>
          </a:prstGeom>
        </p:spPr>
        <p:txBody>
          <a:bodyPr wrap="square">
            <a:spAutoFit/>
          </a:bodyPr>
          <a:lstStyle>
            <a:lvl1pPr marL="0" indent="0" algn="ctr">
              <a:lnSpc>
                <a:spcPct val="100000"/>
              </a:lnSpc>
              <a:spcBef>
                <a:spcPts val="0"/>
              </a:spcBef>
              <a:buNone/>
              <a:defRPr sz="1800" b="1" cap="all" baseline="0">
                <a:solidFill>
                  <a:schemeClr val="tx1"/>
                </a:solidFill>
                <a:latin typeface="+mn-lt"/>
              </a:defRPr>
            </a:lvl1pPr>
            <a:lvl2pPr marL="457200" indent="0">
              <a:buNone/>
              <a:defRPr sz="1600" b="1">
                <a:solidFill>
                  <a:schemeClr val="tx2"/>
                </a:solidFill>
              </a:defRPr>
            </a:lvl2pPr>
            <a:lvl3pPr marL="914400" indent="0">
              <a:buNone/>
              <a:defRPr sz="1600" b="1">
                <a:solidFill>
                  <a:schemeClr val="tx2"/>
                </a:solidFill>
              </a:defRPr>
            </a:lvl3pPr>
            <a:lvl4pPr marL="1371600" indent="0">
              <a:buNone/>
              <a:defRPr sz="1600" b="1">
                <a:solidFill>
                  <a:schemeClr val="tx2"/>
                </a:solidFill>
              </a:defRPr>
            </a:lvl4pPr>
            <a:lvl5pPr marL="1828800" indent="0">
              <a:buNone/>
              <a:defRPr sz="1600" b="1">
                <a:solidFill>
                  <a:schemeClr val="tx2"/>
                </a:solidFill>
              </a:defRPr>
            </a:lvl5pPr>
          </a:lstStyle>
          <a:p>
            <a:pPr lvl="0"/>
            <a:r>
              <a:rPr lang="en-US" dirty="0"/>
              <a:t>Persons name</a:t>
            </a:r>
          </a:p>
        </p:txBody>
      </p:sp>
      <p:sp>
        <p:nvSpPr>
          <p:cNvPr id="21" name="Text Placeholder 15"/>
          <p:cNvSpPr>
            <a:spLocks noGrp="1"/>
          </p:cNvSpPr>
          <p:nvPr>
            <p:ph type="body" sz="quarter" idx="19" hasCustomPrompt="1"/>
          </p:nvPr>
        </p:nvSpPr>
        <p:spPr>
          <a:xfrm>
            <a:off x="6612636" y="4663440"/>
            <a:ext cx="5029200" cy="246221"/>
          </a:xfrm>
          <a:prstGeom prst="rect">
            <a:avLst/>
          </a:prstGeom>
        </p:spPr>
        <p:txBody>
          <a:bodyPr wrap="square">
            <a:spAutoFit/>
          </a:bodyPr>
          <a:lstStyle>
            <a:lvl1pPr marL="0" indent="0" algn="ctr">
              <a:lnSpc>
                <a:spcPct val="100000"/>
              </a:lnSpc>
              <a:spcBef>
                <a:spcPts val="0"/>
              </a:spcBef>
              <a:buNone/>
              <a:defRPr sz="1600" b="0" cap="none" baseline="0">
                <a:solidFill>
                  <a:schemeClr val="tx1"/>
                </a:solidFill>
                <a:latin typeface="+mn-lt"/>
              </a:defRPr>
            </a:lvl1pPr>
            <a:lvl2pPr marL="457200" indent="0">
              <a:buNone/>
              <a:defRPr sz="1600" b="1">
                <a:solidFill>
                  <a:schemeClr val="tx2"/>
                </a:solidFill>
              </a:defRPr>
            </a:lvl2pPr>
            <a:lvl3pPr marL="914400" indent="0">
              <a:buNone/>
              <a:defRPr sz="1600" b="1">
                <a:solidFill>
                  <a:schemeClr val="tx2"/>
                </a:solidFill>
              </a:defRPr>
            </a:lvl3pPr>
            <a:lvl4pPr marL="1371600" indent="0">
              <a:buNone/>
              <a:defRPr sz="1600" b="1">
                <a:solidFill>
                  <a:schemeClr val="tx2"/>
                </a:solidFill>
              </a:defRPr>
            </a:lvl4pPr>
            <a:lvl5pPr marL="1828800" indent="0">
              <a:buNone/>
              <a:defRPr sz="1600" b="1">
                <a:solidFill>
                  <a:schemeClr val="tx2"/>
                </a:solidFill>
              </a:defRPr>
            </a:lvl5pPr>
          </a:lstStyle>
          <a:p>
            <a:pPr lvl="0"/>
            <a:r>
              <a:rPr lang="en-US" dirty="0"/>
              <a:t>Persons Title</a:t>
            </a:r>
          </a:p>
        </p:txBody>
      </p:sp>
      <p:pic>
        <p:nvPicPr>
          <p:cNvPr id="13" name="Pictur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0" y="6469624"/>
            <a:ext cx="643802" cy="124353"/>
          </a:xfrm>
          <a:prstGeom prst="rect">
            <a:avLst/>
          </a:prstGeom>
        </p:spPr>
      </p:pic>
      <p:sp>
        <p:nvSpPr>
          <p:cNvPr id="14" name="Slide Number Placeholder 5"/>
          <p:cNvSpPr>
            <a:spLocks noGrp="1"/>
          </p:cNvSpPr>
          <p:nvPr>
            <p:ph type="sldNum" sz="quarter" idx="4"/>
          </p:nvPr>
        </p:nvSpPr>
        <p:spPr>
          <a:xfrm>
            <a:off x="11012557" y="6465565"/>
            <a:ext cx="627755" cy="107722"/>
          </a:xfrm>
          <a:prstGeom prst="rect">
            <a:avLst/>
          </a:prstGeom>
        </p:spPr>
        <p:txBody>
          <a:bodyPr vert="horz" lIns="0" tIns="0" rIns="0" bIns="0" rtlCol="0" anchor="ctr"/>
          <a:lstStyle>
            <a:lvl1pPr algn="r">
              <a:defRPr sz="700">
                <a:solidFill>
                  <a:schemeClr val="tx1"/>
                </a:solidFill>
              </a:defRPr>
            </a:lvl1pPr>
          </a:lstStyle>
          <a:p>
            <a:fld id="{3557A5E0-42A1-4219-A27A-56DCAEF617DA}" type="slidenum">
              <a:rPr lang="en-US" smtClean="0"/>
              <a:t>‹#›</a:t>
            </a:fld>
            <a:endParaRPr lang="en-US"/>
          </a:p>
        </p:txBody>
      </p:sp>
      <p:sp>
        <p:nvSpPr>
          <p:cNvPr id="15" name="TextBox 14"/>
          <p:cNvSpPr txBox="1"/>
          <p:nvPr/>
        </p:nvSpPr>
        <p:spPr>
          <a:xfrm>
            <a:off x="1293448" y="6461506"/>
            <a:ext cx="2735139" cy="107722"/>
          </a:xfrm>
          <a:prstGeom prst="rect">
            <a:avLst/>
          </a:prstGeom>
          <a:noFill/>
        </p:spPr>
        <p:txBody>
          <a:bodyPr wrap="square" lIns="0" tIns="0" rIns="0" bIns="0" rtlCol="0">
            <a:spAutoFit/>
          </a:bodyPr>
          <a:lstStyle/>
          <a:p>
            <a:r>
              <a:rPr lang="en-US" sz="700" dirty="0">
                <a:solidFill>
                  <a:schemeClr val="tx1"/>
                </a:solidFill>
              </a:rPr>
              <a:t>© 2018 Primacy | Proprietary</a:t>
            </a:r>
            <a:r>
              <a:rPr lang="en-US" sz="700" baseline="0" dirty="0">
                <a:solidFill>
                  <a:schemeClr val="tx1"/>
                </a:solidFill>
              </a:rPr>
              <a:t> &amp; Confidential</a:t>
            </a:r>
            <a:endParaRPr lang="en-US" sz="700" dirty="0">
              <a:solidFill>
                <a:schemeClr val="tx1"/>
              </a:solidFill>
            </a:endParaRPr>
          </a:p>
        </p:txBody>
      </p:sp>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Master Title Style</a:t>
            </a:r>
          </a:p>
        </p:txBody>
      </p:sp>
      <p:sp>
        <p:nvSpPr>
          <p:cNvPr id="18" name="Text Placeholder 3"/>
          <p:cNvSpPr>
            <a:spLocks noGrp="1"/>
          </p:cNvSpPr>
          <p:nvPr>
            <p:ph type="body" sz="quarter" idx="51"/>
          </p:nvPr>
        </p:nvSpPr>
        <p:spPr>
          <a:xfrm>
            <a:off x="548640" y="5072344"/>
            <a:ext cx="5029200" cy="1005840"/>
          </a:xfrm>
        </p:spPr>
        <p:txBody>
          <a:bodyPr/>
          <a:lstStyle>
            <a:lvl1pPr>
              <a:spcBef>
                <a:spcPts val="600"/>
              </a:spcBef>
              <a:defRPr>
                <a:solidFill>
                  <a:schemeClr val="tx1"/>
                </a:solidFill>
                <a:latin typeface="+mn-lt"/>
              </a:defRPr>
            </a:lvl1pPr>
            <a:lvl2pPr>
              <a:spcBef>
                <a:spcPts val="600"/>
              </a:spcBef>
              <a:defRPr>
                <a:solidFill>
                  <a:schemeClr val="tx1"/>
                </a:solidFill>
                <a:latin typeface="+mn-lt"/>
              </a:defRPr>
            </a:lvl2pPr>
          </a:lstStyle>
          <a:p>
            <a:pPr lvl="0"/>
            <a:r>
              <a:rPr lang="en-US"/>
              <a:t>Edit Master text styles</a:t>
            </a:r>
          </a:p>
          <a:p>
            <a:pPr lvl="1"/>
            <a:r>
              <a:rPr lang="en-US"/>
              <a:t>Second level</a:t>
            </a:r>
          </a:p>
        </p:txBody>
      </p:sp>
      <p:sp>
        <p:nvSpPr>
          <p:cNvPr id="5" name="Text Placeholder 4"/>
          <p:cNvSpPr>
            <a:spLocks noGrp="1"/>
          </p:cNvSpPr>
          <p:nvPr>
            <p:ph type="body" sz="quarter" idx="52"/>
          </p:nvPr>
        </p:nvSpPr>
        <p:spPr>
          <a:xfrm>
            <a:off x="6612636" y="5072344"/>
            <a:ext cx="5029200" cy="1005840"/>
          </a:xfrm>
        </p:spPr>
        <p:txBody>
          <a:bodyPr/>
          <a:lstStyle>
            <a:lvl1pPr>
              <a:spcBef>
                <a:spcPts val="600"/>
              </a:spcBef>
              <a:defRPr>
                <a:solidFill>
                  <a:schemeClr val="tx1"/>
                </a:solidFill>
                <a:latin typeface="+mn-lt"/>
              </a:defRPr>
            </a:lvl1pPr>
            <a:lvl2pPr>
              <a:spcBef>
                <a:spcPts val="600"/>
              </a:spcBef>
              <a:defRPr>
                <a:solidFill>
                  <a:schemeClr val="tx1"/>
                </a:solidFill>
                <a:latin typeface="+mn-lt"/>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465334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ver Page White">
    <p:bg>
      <p:bgPr>
        <a:solidFill>
          <a:schemeClr val="bg1"/>
        </a:solidFill>
        <a:effectLst/>
      </p:bgPr>
    </p:bg>
    <p:spTree>
      <p:nvGrpSpPr>
        <p:cNvPr id="1" name=""/>
        <p:cNvGrpSpPr/>
        <p:nvPr/>
      </p:nvGrpSpPr>
      <p:grpSpPr>
        <a:xfrm>
          <a:off x="0" y="0"/>
          <a:ext cx="0" cy="0"/>
          <a:chOff x="0" y="0"/>
          <a:chExt cx="0" cy="0"/>
        </a:xfrm>
      </p:grpSpPr>
      <p:pic>
        <p:nvPicPr>
          <p:cNvPr id="42" name="Picture 4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39" y="4763804"/>
            <a:ext cx="2103692" cy="406337"/>
          </a:xfrm>
          <a:prstGeom prst="rect">
            <a:avLst/>
          </a:prstGeom>
          <a:noFill/>
        </p:spPr>
      </p:pic>
      <p:sp>
        <p:nvSpPr>
          <p:cNvPr id="9" name="Text Placeholder 8"/>
          <p:cNvSpPr>
            <a:spLocks noGrp="1"/>
          </p:cNvSpPr>
          <p:nvPr>
            <p:ph type="body" sz="quarter" idx="10" hasCustomPrompt="1"/>
          </p:nvPr>
        </p:nvSpPr>
        <p:spPr>
          <a:xfrm>
            <a:off x="2880360" y="4770268"/>
            <a:ext cx="9307914" cy="400110"/>
          </a:xfrm>
          <a:prstGeom prst="rect">
            <a:avLst/>
          </a:prstGeom>
          <a:solidFill>
            <a:srgbClr val="FFF203"/>
          </a:solidFill>
        </p:spPr>
        <p:txBody>
          <a:bodyPr wrap="square" lIns="91440" tIns="0" rIns="91440" bIns="0" anchor="ctr">
            <a:normAutofit/>
          </a:bodyPr>
          <a:lstStyle>
            <a:lvl1pPr marL="0" indent="0">
              <a:lnSpc>
                <a:spcPct val="100000"/>
              </a:lnSpc>
              <a:spcBef>
                <a:spcPts val="0"/>
              </a:spcBef>
              <a:buNone/>
              <a:defRPr sz="2600" b="1" cap="all" baseline="0">
                <a:solidFill>
                  <a:schemeClr val="tx1"/>
                </a:solidFill>
              </a:defRPr>
            </a:lvl1pPr>
            <a:lvl2pPr marL="457200" indent="0">
              <a:buNone/>
              <a:defRPr sz="2800" b="1">
                <a:solidFill>
                  <a:schemeClr val="tx2"/>
                </a:solidFill>
              </a:defRPr>
            </a:lvl2pPr>
            <a:lvl3pPr marL="914400" indent="0">
              <a:buNone/>
              <a:defRPr sz="2800" b="1">
                <a:solidFill>
                  <a:schemeClr val="tx2"/>
                </a:solidFill>
              </a:defRPr>
            </a:lvl3pPr>
            <a:lvl4pPr marL="1371600" indent="0">
              <a:buNone/>
              <a:defRPr sz="2800" b="1">
                <a:solidFill>
                  <a:schemeClr val="tx2"/>
                </a:solidFill>
              </a:defRPr>
            </a:lvl4pPr>
            <a:lvl5pPr marL="1828800" indent="0">
              <a:buNone/>
              <a:defRPr sz="2800" b="1">
                <a:solidFill>
                  <a:schemeClr val="tx2"/>
                </a:solidFill>
              </a:defRPr>
            </a:lvl5pPr>
          </a:lstStyle>
          <a:p>
            <a:pPr lvl="0"/>
            <a:r>
              <a:rPr lang="en-US" dirty="0"/>
              <a:t>Presentation name</a:t>
            </a:r>
          </a:p>
        </p:txBody>
      </p:sp>
      <p:sp>
        <p:nvSpPr>
          <p:cNvPr id="6" name="Text Placeholder 5"/>
          <p:cNvSpPr>
            <a:spLocks noGrp="1"/>
          </p:cNvSpPr>
          <p:nvPr>
            <p:ph type="body" sz="quarter" idx="11" hasCustomPrompt="1"/>
          </p:nvPr>
        </p:nvSpPr>
        <p:spPr>
          <a:xfrm>
            <a:off x="2884086" y="5403885"/>
            <a:ext cx="7772400" cy="338554"/>
          </a:xfrm>
          <a:prstGeom prst="rect">
            <a:avLst/>
          </a:prstGeom>
        </p:spPr>
        <p:txBody>
          <a:bodyPr lIns="91440" tIns="0" bIns="0">
            <a:spAutoFit/>
          </a:bodyPr>
          <a:lstStyle>
            <a:lvl1pPr marL="0" indent="0">
              <a:lnSpc>
                <a:spcPct val="100000"/>
              </a:lnSpc>
              <a:spcBef>
                <a:spcPts val="0"/>
              </a:spcBef>
              <a:buNone/>
              <a:defRPr sz="2200" b="1">
                <a:solidFill>
                  <a:schemeClr val="tx1"/>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dirty="0"/>
              <a:t>Client Name</a:t>
            </a:r>
          </a:p>
        </p:txBody>
      </p:sp>
      <p:sp>
        <p:nvSpPr>
          <p:cNvPr id="14" name="Text Placeholder 5"/>
          <p:cNvSpPr>
            <a:spLocks noGrp="1"/>
          </p:cNvSpPr>
          <p:nvPr>
            <p:ph type="body" sz="quarter" idx="12" hasCustomPrompt="1"/>
          </p:nvPr>
        </p:nvSpPr>
        <p:spPr>
          <a:xfrm>
            <a:off x="2884086" y="5852160"/>
            <a:ext cx="5486400" cy="276999"/>
          </a:xfrm>
          <a:prstGeom prst="rect">
            <a:avLst/>
          </a:prstGeom>
        </p:spPr>
        <p:txBody>
          <a:bodyPr lIns="91440" tIns="0" bIns="0">
            <a:spAutoFit/>
          </a:bodyPr>
          <a:lstStyle>
            <a:lvl1pPr marL="0" indent="0">
              <a:lnSpc>
                <a:spcPct val="100000"/>
              </a:lnSpc>
              <a:spcBef>
                <a:spcPts val="0"/>
              </a:spcBef>
              <a:buNone/>
              <a:defRPr sz="1800" b="0">
                <a:solidFill>
                  <a:schemeClr val="tx1"/>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dirty="0"/>
              <a:t>Date</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8400" y="0"/>
            <a:ext cx="1261715" cy="1362045"/>
          </a:xfrm>
          <a:prstGeom prst="rect">
            <a:avLst/>
          </a:prstGeom>
        </p:spPr>
      </p:pic>
    </p:spTree>
    <p:extLst>
      <p:ext uri="{BB962C8B-B14F-4D97-AF65-F5344CB8AC3E}">
        <p14:creationId xmlns:p14="http://schemas.microsoft.com/office/powerpoint/2010/main" val="24768062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am 3 Up Bio">
    <p:spTree>
      <p:nvGrpSpPr>
        <p:cNvPr id="1" name=""/>
        <p:cNvGrpSpPr/>
        <p:nvPr/>
      </p:nvGrpSpPr>
      <p:grpSpPr>
        <a:xfrm>
          <a:off x="0" y="0"/>
          <a:ext cx="0" cy="0"/>
          <a:chOff x="0" y="0"/>
          <a:chExt cx="0" cy="0"/>
        </a:xfrm>
      </p:grpSpPr>
      <p:sp>
        <p:nvSpPr>
          <p:cNvPr id="19" name="Rectangle 18"/>
          <p:cNvSpPr/>
          <p:nvPr userDrawn="1"/>
        </p:nvSpPr>
        <p:spPr>
          <a:xfrm>
            <a:off x="0" y="2350008"/>
            <a:ext cx="12192000" cy="4507992"/>
          </a:xfrm>
          <a:prstGeom prst="rect">
            <a:avLst/>
          </a:prstGeom>
          <a:solidFill>
            <a:srgbClr val="FFF20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ctr"/>
            <a:endParaRPr lang="en-US" sz="1400" dirty="0">
              <a:solidFill>
                <a:schemeClr val="tx1"/>
              </a:solidFill>
              <a:cs typeface="Georgia"/>
            </a:endParaRPr>
          </a:p>
        </p:txBody>
      </p:sp>
      <p:sp>
        <p:nvSpPr>
          <p:cNvPr id="10" name="Picture Placeholder 9"/>
          <p:cNvSpPr>
            <a:spLocks noGrp="1" noChangeAspect="1"/>
          </p:cNvSpPr>
          <p:nvPr>
            <p:ph type="pic" sz="quarter" idx="11" hasCustomPrompt="1"/>
          </p:nvPr>
        </p:nvSpPr>
        <p:spPr>
          <a:xfrm>
            <a:off x="1417320" y="1645920"/>
            <a:ext cx="1371600" cy="1371600"/>
          </a:xfrm>
          <a:prstGeom prst="ellipse">
            <a:avLst/>
          </a:prstGeom>
          <a:ln w="12700">
            <a:solidFill>
              <a:schemeClr val="tx1"/>
            </a:solidFill>
          </a:ln>
        </p:spPr>
        <p:txBody>
          <a:bodyPr anchor="ctr" anchorCtr="0"/>
          <a:lstStyle>
            <a:lvl1pPr marL="0" indent="0" algn="ctr">
              <a:buNone/>
              <a:defRPr sz="1400">
                <a:solidFill>
                  <a:schemeClr val="tx1"/>
                </a:solidFill>
              </a:defRPr>
            </a:lvl1pPr>
          </a:lstStyle>
          <a:p>
            <a:r>
              <a:rPr lang="en-US" dirty="0"/>
              <a:t>Drag and Drop Image</a:t>
            </a:r>
          </a:p>
        </p:txBody>
      </p:sp>
      <p:sp>
        <p:nvSpPr>
          <p:cNvPr id="12" name="Picture Placeholder 9"/>
          <p:cNvSpPr>
            <a:spLocks noGrp="1" noChangeAspect="1"/>
          </p:cNvSpPr>
          <p:nvPr>
            <p:ph type="pic" sz="quarter" idx="13" hasCustomPrompt="1"/>
          </p:nvPr>
        </p:nvSpPr>
        <p:spPr>
          <a:xfrm>
            <a:off x="5413248" y="1645920"/>
            <a:ext cx="1371600" cy="1371600"/>
          </a:xfrm>
          <a:prstGeom prst="ellipse">
            <a:avLst/>
          </a:prstGeom>
          <a:ln w="12700">
            <a:solidFill>
              <a:schemeClr val="tx1"/>
            </a:solidFill>
          </a:ln>
        </p:spPr>
        <p:txBody>
          <a:bodyPr anchor="ctr" anchorCtr="0"/>
          <a:lstStyle>
            <a:lvl1pPr marL="0" indent="0" algn="ctr">
              <a:buNone/>
              <a:defRPr sz="1400" baseline="0">
                <a:solidFill>
                  <a:schemeClr val="tx1"/>
                </a:solidFill>
              </a:defRPr>
            </a:lvl1pPr>
          </a:lstStyle>
          <a:p>
            <a:r>
              <a:rPr lang="en-US" dirty="0"/>
              <a:t>Drag and Drop Image</a:t>
            </a:r>
          </a:p>
        </p:txBody>
      </p:sp>
      <p:sp>
        <p:nvSpPr>
          <p:cNvPr id="16" name="Text Placeholder 15"/>
          <p:cNvSpPr>
            <a:spLocks noGrp="1"/>
          </p:cNvSpPr>
          <p:nvPr>
            <p:ph type="body" sz="quarter" idx="14" hasCustomPrompt="1"/>
          </p:nvPr>
        </p:nvSpPr>
        <p:spPr>
          <a:xfrm>
            <a:off x="548640" y="3172968"/>
            <a:ext cx="3108960" cy="276999"/>
          </a:xfrm>
          <a:prstGeom prst="rect">
            <a:avLst/>
          </a:prstGeom>
        </p:spPr>
        <p:txBody>
          <a:bodyPr wrap="square">
            <a:spAutoFit/>
          </a:bodyPr>
          <a:lstStyle>
            <a:lvl1pPr marL="0" indent="0" algn="ctr">
              <a:lnSpc>
                <a:spcPct val="100000"/>
              </a:lnSpc>
              <a:spcBef>
                <a:spcPts val="0"/>
              </a:spcBef>
              <a:buNone/>
              <a:defRPr sz="1800" b="1" cap="all" baseline="0">
                <a:solidFill>
                  <a:schemeClr val="tx1"/>
                </a:solidFill>
                <a:latin typeface="+mn-lt"/>
              </a:defRPr>
            </a:lvl1pPr>
            <a:lvl2pPr marL="457200" indent="0">
              <a:buNone/>
              <a:defRPr sz="1600" b="1">
                <a:solidFill>
                  <a:schemeClr val="tx2"/>
                </a:solidFill>
              </a:defRPr>
            </a:lvl2pPr>
            <a:lvl3pPr marL="914400" indent="0">
              <a:buNone/>
              <a:defRPr sz="1600" b="1">
                <a:solidFill>
                  <a:schemeClr val="tx2"/>
                </a:solidFill>
              </a:defRPr>
            </a:lvl3pPr>
            <a:lvl4pPr marL="1371600" indent="0">
              <a:buNone/>
              <a:defRPr sz="1600" b="1">
                <a:solidFill>
                  <a:schemeClr val="tx2"/>
                </a:solidFill>
              </a:defRPr>
            </a:lvl4pPr>
            <a:lvl5pPr marL="1828800" indent="0">
              <a:buNone/>
              <a:defRPr sz="1600" b="1">
                <a:solidFill>
                  <a:schemeClr val="tx2"/>
                </a:solidFill>
              </a:defRPr>
            </a:lvl5pPr>
          </a:lstStyle>
          <a:p>
            <a:pPr lvl="0"/>
            <a:r>
              <a:rPr lang="en-US" dirty="0"/>
              <a:t>Persons name</a:t>
            </a:r>
          </a:p>
        </p:txBody>
      </p:sp>
      <p:sp>
        <p:nvSpPr>
          <p:cNvPr id="17" name="Text Placeholder 15"/>
          <p:cNvSpPr>
            <a:spLocks noGrp="1"/>
          </p:cNvSpPr>
          <p:nvPr>
            <p:ph type="body" sz="quarter" idx="15" hasCustomPrompt="1"/>
          </p:nvPr>
        </p:nvSpPr>
        <p:spPr>
          <a:xfrm>
            <a:off x="548640" y="3520440"/>
            <a:ext cx="3108960" cy="246221"/>
          </a:xfrm>
          <a:prstGeom prst="rect">
            <a:avLst/>
          </a:prstGeom>
        </p:spPr>
        <p:txBody>
          <a:bodyPr wrap="square">
            <a:spAutoFit/>
          </a:bodyPr>
          <a:lstStyle>
            <a:lvl1pPr marL="0" indent="0" algn="ctr">
              <a:lnSpc>
                <a:spcPct val="100000"/>
              </a:lnSpc>
              <a:spcBef>
                <a:spcPts val="0"/>
              </a:spcBef>
              <a:buNone/>
              <a:defRPr sz="1600" b="0" cap="none" baseline="0">
                <a:solidFill>
                  <a:schemeClr val="tx1"/>
                </a:solidFill>
                <a:latin typeface="+mn-lt"/>
              </a:defRPr>
            </a:lvl1pPr>
            <a:lvl2pPr marL="457200" indent="0">
              <a:buNone/>
              <a:defRPr sz="1600" b="1">
                <a:solidFill>
                  <a:schemeClr val="tx2"/>
                </a:solidFill>
              </a:defRPr>
            </a:lvl2pPr>
            <a:lvl3pPr marL="914400" indent="0">
              <a:buNone/>
              <a:defRPr sz="1600" b="1">
                <a:solidFill>
                  <a:schemeClr val="tx2"/>
                </a:solidFill>
              </a:defRPr>
            </a:lvl3pPr>
            <a:lvl4pPr marL="1371600" indent="0">
              <a:buNone/>
              <a:defRPr sz="1600" b="1">
                <a:solidFill>
                  <a:schemeClr val="tx2"/>
                </a:solidFill>
              </a:defRPr>
            </a:lvl4pPr>
            <a:lvl5pPr marL="1828800" indent="0">
              <a:buNone/>
              <a:defRPr sz="1600" b="1">
                <a:solidFill>
                  <a:schemeClr val="tx2"/>
                </a:solidFill>
              </a:defRPr>
            </a:lvl5pPr>
          </a:lstStyle>
          <a:p>
            <a:pPr lvl="0"/>
            <a:r>
              <a:rPr lang="en-US" dirty="0"/>
              <a:t>Persons Title</a:t>
            </a:r>
          </a:p>
        </p:txBody>
      </p:sp>
      <p:sp>
        <p:nvSpPr>
          <p:cNvPr id="20" name="Text Placeholder 15"/>
          <p:cNvSpPr>
            <a:spLocks noGrp="1"/>
          </p:cNvSpPr>
          <p:nvPr>
            <p:ph type="body" sz="quarter" idx="18" hasCustomPrompt="1"/>
          </p:nvPr>
        </p:nvSpPr>
        <p:spPr>
          <a:xfrm>
            <a:off x="4544568" y="3172968"/>
            <a:ext cx="3108960" cy="276999"/>
          </a:xfrm>
          <a:prstGeom prst="rect">
            <a:avLst/>
          </a:prstGeom>
        </p:spPr>
        <p:txBody>
          <a:bodyPr wrap="square">
            <a:spAutoFit/>
          </a:bodyPr>
          <a:lstStyle>
            <a:lvl1pPr marL="0" indent="0" algn="ctr">
              <a:lnSpc>
                <a:spcPct val="100000"/>
              </a:lnSpc>
              <a:spcBef>
                <a:spcPts val="0"/>
              </a:spcBef>
              <a:buNone/>
              <a:defRPr sz="1800" b="1" cap="all" baseline="0">
                <a:solidFill>
                  <a:schemeClr val="tx1"/>
                </a:solidFill>
                <a:latin typeface="+mn-lt"/>
              </a:defRPr>
            </a:lvl1pPr>
            <a:lvl2pPr marL="457200" indent="0">
              <a:buNone/>
              <a:defRPr sz="1600" b="1">
                <a:solidFill>
                  <a:schemeClr val="tx2"/>
                </a:solidFill>
              </a:defRPr>
            </a:lvl2pPr>
            <a:lvl3pPr marL="914400" indent="0">
              <a:buNone/>
              <a:defRPr sz="1600" b="1">
                <a:solidFill>
                  <a:schemeClr val="tx2"/>
                </a:solidFill>
              </a:defRPr>
            </a:lvl3pPr>
            <a:lvl4pPr marL="1371600" indent="0">
              <a:buNone/>
              <a:defRPr sz="1600" b="1">
                <a:solidFill>
                  <a:schemeClr val="tx2"/>
                </a:solidFill>
              </a:defRPr>
            </a:lvl4pPr>
            <a:lvl5pPr marL="1828800" indent="0">
              <a:buNone/>
              <a:defRPr sz="1600" b="1">
                <a:solidFill>
                  <a:schemeClr val="tx2"/>
                </a:solidFill>
              </a:defRPr>
            </a:lvl5pPr>
          </a:lstStyle>
          <a:p>
            <a:pPr lvl="0"/>
            <a:r>
              <a:rPr lang="en-US" dirty="0"/>
              <a:t>Persons name</a:t>
            </a:r>
          </a:p>
        </p:txBody>
      </p:sp>
      <p:sp>
        <p:nvSpPr>
          <p:cNvPr id="21" name="Text Placeholder 15"/>
          <p:cNvSpPr>
            <a:spLocks noGrp="1"/>
          </p:cNvSpPr>
          <p:nvPr>
            <p:ph type="body" sz="quarter" idx="19" hasCustomPrompt="1"/>
          </p:nvPr>
        </p:nvSpPr>
        <p:spPr>
          <a:xfrm>
            <a:off x="4544568" y="3520440"/>
            <a:ext cx="3108960" cy="246221"/>
          </a:xfrm>
          <a:prstGeom prst="rect">
            <a:avLst/>
          </a:prstGeom>
        </p:spPr>
        <p:txBody>
          <a:bodyPr wrap="square">
            <a:spAutoFit/>
          </a:bodyPr>
          <a:lstStyle>
            <a:lvl1pPr marL="0" indent="0" algn="ctr">
              <a:lnSpc>
                <a:spcPct val="100000"/>
              </a:lnSpc>
              <a:spcBef>
                <a:spcPts val="0"/>
              </a:spcBef>
              <a:buNone/>
              <a:defRPr sz="1600" b="0" cap="none" baseline="0">
                <a:solidFill>
                  <a:schemeClr val="tx1"/>
                </a:solidFill>
                <a:latin typeface="+mn-lt"/>
              </a:defRPr>
            </a:lvl1pPr>
            <a:lvl2pPr marL="457200" indent="0">
              <a:buNone/>
              <a:defRPr sz="1600" b="1">
                <a:solidFill>
                  <a:schemeClr val="tx2"/>
                </a:solidFill>
              </a:defRPr>
            </a:lvl2pPr>
            <a:lvl3pPr marL="914400" indent="0">
              <a:buNone/>
              <a:defRPr sz="1600" b="1">
                <a:solidFill>
                  <a:schemeClr val="tx2"/>
                </a:solidFill>
              </a:defRPr>
            </a:lvl3pPr>
            <a:lvl4pPr marL="1371600" indent="0">
              <a:buNone/>
              <a:defRPr sz="1600" b="1">
                <a:solidFill>
                  <a:schemeClr val="tx2"/>
                </a:solidFill>
              </a:defRPr>
            </a:lvl4pPr>
            <a:lvl5pPr marL="1828800" indent="0">
              <a:buNone/>
              <a:defRPr sz="1600" b="1">
                <a:solidFill>
                  <a:schemeClr val="tx2"/>
                </a:solidFill>
              </a:defRPr>
            </a:lvl5pPr>
          </a:lstStyle>
          <a:p>
            <a:pPr lvl="0"/>
            <a:r>
              <a:rPr lang="en-US" dirty="0"/>
              <a:t>Persons Title</a:t>
            </a:r>
          </a:p>
        </p:txBody>
      </p:sp>
      <p:pic>
        <p:nvPicPr>
          <p:cNvPr id="13" name="Pictur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0" y="6469624"/>
            <a:ext cx="643802" cy="124353"/>
          </a:xfrm>
          <a:prstGeom prst="rect">
            <a:avLst/>
          </a:prstGeom>
        </p:spPr>
      </p:pic>
      <p:sp>
        <p:nvSpPr>
          <p:cNvPr id="14" name="Slide Number Placeholder 5"/>
          <p:cNvSpPr>
            <a:spLocks noGrp="1"/>
          </p:cNvSpPr>
          <p:nvPr>
            <p:ph type="sldNum" sz="quarter" idx="4"/>
          </p:nvPr>
        </p:nvSpPr>
        <p:spPr>
          <a:xfrm>
            <a:off x="11012557" y="6465565"/>
            <a:ext cx="627755" cy="107722"/>
          </a:xfrm>
          <a:prstGeom prst="rect">
            <a:avLst/>
          </a:prstGeom>
        </p:spPr>
        <p:txBody>
          <a:bodyPr vert="horz" lIns="0" tIns="0" rIns="0" bIns="0" rtlCol="0" anchor="ctr"/>
          <a:lstStyle>
            <a:lvl1pPr algn="r">
              <a:defRPr sz="700">
                <a:solidFill>
                  <a:schemeClr val="tx1"/>
                </a:solidFill>
              </a:defRPr>
            </a:lvl1pPr>
          </a:lstStyle>
          <a:p>
            <a:fld id="{3557A5E0-42A1-4219-A27A-56DCAEF617DA}" type="slidenum">
              <a:rPr lang="en-US" smtClean="0"/>
              <a:t>‹#›</a:t>
            </a:fld>
            <a:endParaRPr lang="en-US"/>
          </a:p>
        </p:txBody>
      </p:sp>
      <p:sp>
        <p:nvSpPr>
          <p:cNvPr id="15" name="TextBox 14"/>
          <p:cNvSpPr txBox="1"/>
          <p:nvPr/>
        </p:nvSpPr>
        <p:spPr>
          <a:xfrm>
            <a:off x="1293448" y="6461506"/>
            <a:ext cx="2735139" cy="107722"/>
          </a:xfrm>
          <a:prstGeom prst="rect">
            <a:avLst/>
          </a:prstGeom>
          <a:noFill/>
        </p:spPr>
        <p:txBody>
          <a:bodyPr wrap="square" lIns="0" tIns="0" rIns="0" bIns="0" rtlCol="0">
            <a:spAutoFit/>
          </a:bodyPr>
          <a:lstStyle/>
          <a:p>
            <a:r>
              <a:rPr lang="en-US" sz="700" dirty="0">
                <a:solidFill>
                  <a:schemeClr val="tx1"/>
                </a:solidFill>
              </a:rPr>
              <a:t>© 2018 Primacy | Proprietary</a:t>
            </a:r>
            <a:r>
              <a:rPr lang="en-US" sz="700" baseline="0" dirty="0">
                <a:solidFill>
                  <a:schemeClr val="tx1"/>
                </a:solidFill>
              </a:rPr>
              <a:t> &amp; Confidential</a:t>
            </a:r>
            <a:endParaRPr lang="en-US" sz="700" dirty="0">
              <a:solidFill>
                <a:schemeClr val="tx1"/>
              </a:solidFill>
            </a:endParaRPr>
          </a:p>
        </p:txBody>
      </p:sp>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Master Title Style</a:t>
            </a:r>
          </a:p>
        </p:txBody>
      </p:sp>
      <p:sp>
        <p:nvSpPr>
          <p:cNvPr id="18" name="Text Placeholder 3"/>
          <p:cNvSpPr>
            <a:spLocks noGrp="1"/>
          </p:cNvSpPr>
          <p:nvPr>
            <p:ph type="body" sz="quarter" idx="51"/>
          </p:nvPr>
        </p:nvSpPr>
        <p:spPr>
          <a:xfrm>
            <a:off x="548640" y="3931920"/>
            <a:ext cx="3108960" cy="2240280"/>
          </a:xfrm>
        </p:spPr>
        <p:txBody>
          <a:bodyPr/>
          <a:lstStyle>
            <a:lvl1pPr>
              <a:spcBef>
                <a:spcPts val="600"/>
              </a:spcBef>
              <a:defRPr>
                <a:solidFill>
                  <a:schemeClr val="tx1"/>
                </a:solidFill>
                <a:latin typeface="+mn-lt"/>
              </a:defRPr>
            </a:lvl1pPr>
            <a:lvl2pPr>
              <a:spcBef>
                <a:spcPts val="600"/>
              </a:spcBef>
              <a:defRPr>
                <a:solidFill>
                  <a:schemeClr val="tx1"/>
                </a:solidFill>
                <a:latin typeface="+mn-lt"/>
              </a:defRPr>
            </a:lvl2pPr>
          </a:lstStyle>
          <a:p>
            <a:pPr lvl="0"/>
            <a:r>
              <a:rPr lang="en-US"/>
              <a:t>Edit Master text styles</a:t>
            </a:r>
          </a:p>
          <a:p>
            <a:pPr lvl="1"/>
            <a:r>
              <a:rPr lang="en-US"/>
              <a:t>Second level</a:t>
            </a:r>
          </a:p>
        </p:txBody>
      </p:sp>
      <p:sp>
        <p:nvSpPr>
          <p:cNvPr id="5" name="Text Placeholder 4"/>
          <p:cNvSpPr>
            <a:spLocks noGrp="1"/>
          </p:cNvSpPr>
          <p:nvPr>
            <p:ph type="body" sz="quarter" idx="52"/>
          </p:nvPr>
        </p:nvSpPr>
        <p:spPr>
          <a:xfrm>
            <a:off x="4544568" y="3931920"/>
            <a:ext cx="3108960" cy="2240280"/>
          </a:xfrm>
        </p:spPr>
        <p:txBody>
          <a:bodyPr/>
          <a:lstStyle>
            <a:lvl1pPr>
              <a:spcBef>
                <a:spcPts val="600"/>
              </a:spcBef>
              <a:defRPr>
                <a:solidFill>
                  <a:schemeClr val="tx1"/>
                </a:solidFill>
                <a:latin typeface="+mn-lt"/>
              </a:defRPr>
            </a:lvl1pPr>
            <a:lvl2pPr>
              <a:spcBef>
                <a:spcPts val="600"/>
              </a:spcBef>
              <a:defRPr>
                <a:solidFill>
                  <a:schemeClr val="tx1"/>
                </a:solidFill>
                <a:latin typeface="+mn-lt"/>
              </a:defRPr>
            </a:lvl2pPr>
          </a:lstStyle>
          <a:p>
            <a:pPr lvl="0"/>
            <a:r>
              <a:rPr lang="en-US"/>
              <a:t>Edit Master text styles</a:t>
            </a:r>
          </a:p>
          <a:p>
            <a:pPr lvl="1"/>
            <a:r>
              <a:rPr lang="en-US"/>
              <a:t>Second level</a:t>
            </a:r>
          </a:p>
        </p:txBody>
      </p:sp>
      <p:sp>
        <p:nvSpPr>
          <p:cNvPr id="4" name="Picture Placeholder 3"/>
          <p:cNvSpPr>
            <a:spLocks noGrp="1" noChangeAspect="1"/>
          </p:cNvSpPr>
          <p:nvPr>
            <p:ph type="pic" sz="quarter" idx="53" hasCustomPrompt="1"/>
          </p:nvPr>
        </p:nvSpPr>
        <p:spPr>
          <a:xfrm>
            <a:off x="9400032" y="1645920"/>
            <a:ext cx="1371600" cy="1371600"/>
          </a:xfrm>
          <a:prstGeom prst="ellipse">
            <a:avLst/>
          </a:prstGeom>
          <a:ln>
            <a:solidFill>
              <a:schemeClr val="tx1"/>
            </a:solidFill>
          </a:ln>
        </p:spPr>
        <p:txBody>
          <a:bodyPr anchor="ctr" anchorCtr="1"/>
          <a:lstStyle>
            <a:lvl1pPr>
              <a:defRPr sz="1400"/>
            </a:lvl1pPr>
          </a:lstStyle>
          <a:p>
            <a:r>
              <a:rPr lang="en-US" dirty="0"/>
              <a:t>Drag and Drop Image</a:t>
            </a:r>
          </a:p>
        </p:txBody>
      </p:sp>
      <p:sp>
        <p:nvSpPr>
          <p:cNvPr id="8" name="Text Placeholder 7"/>
          <p:cNvSpPr>
            <a:spLocks noGrp="1"/>
          </p:cNvSpPr>
          <p:nvPr>
            <p:ph type="body" sz="quarter" idx="54" hasCustomPrompt="1"/>
          </p:nvPr>
        </p:nvSpPr>
        <p:spPr>
          <a:xfrm>
            <a:off x="8531352" y="3172968"/>
            <a:ext cx="3108960" cy="276999"/>
          </a:xfrm>
        </p:spPr>
        <p:txBody>
          <a:bodyPr>
            <a:spAutoFit/>
          </a:bodyPr>
          <a:lstStyle>
            <a:lvl1pPr algn="ctr">
              <a:spcBef>
                <a:spcPts val="0"/>
              </a:spcBef>
              <a:defRPr sz="1800" b="1" cap="all" baseline="0"/>
            </a:lvl1pPr>
          </a:lstStyle>
          <a:p>
            <a:pPr lvl="0"/>
            <a:r>
              <a:rPr lang="en-US" dirty="0"/>
              <a:t>Persons name</a:t>
            </a:r>
          </a:p>
        </p:txBody>
      </p:sp>
      <p:sp>
        <p:nvSpPr>
          <p:cNvPr id="11" name="Text Placeholder 10"/>
          <p:cNvSpPr>
            <a:spLocks noGrp="1"/>
          </p:cNvSpPr>
          <p:nvPr>
            <p:ph type="body" sz="quarter" idx="55" hasCustomPrompt="1"/>
          </p:nvPr>
        </p:nvSpPr>
        <p:spPr>
          <a:xfrm>
            <a:off x="8531352" y="3520440"/>
            <a:ext cx="3108325" cy="246221"/>
          </a:xfrm>
        </p:spPr>
        <p:txBody>
          <a:bodyPr>
            <a:spAutoFit/>
          </a:bodyPr>
          <a:lstStyle>
            <a:lvl1pPr algn="ctr">
              <a:spcBef>
                <a:spcPts val="0"/>
              </a:spcBef>
              <a:defRPr sz="1600"/>
            </a:lvl1pPr>
          </a:lstStyle>
          <a:p>
            <a:pPr lvl="0"/>
            <a:r>
              <a:rPr lang="en-US" dirty="0"/>
              <a:t>Persons Title</a:t>
            </a:r>
          </a:p>
        </p:txBody>
      </p:sp>
      <p:sp>
        <p:nvSpPr>
          <p:cNvPr id="23" name="Text Placeholder 22"/>
          <p:cNvSpPr>
            <a:spLocks noGrp="1"/>
          </p:cNvSpPr>
          <p:nvPr>
            <p:ph type="body" sz="quarter" idx="56"/>
          </p:nvPr>
        </p:nvSpPr>
        <p:spPr>
          <a:xfrm>
            <a:off x="8531225" y="3932238"/>
            <a:ext cx="3108325" cy="2239962"/>
          </a:xfrm>
        </p:spPr>
        <p:txBody>
          <a:bodyPr/>
          <a:lstStyle>
            <a:lvl1pPr>
              <a:spcBef>
                <a:spcPts val="600"/>
              </a:spcBef>
              <a:defRPr/>
            </a:lvl1pPr>
            <a:lvl2pPr>
              <a:spcBef>
                <a:spcPts val="600"/>
              </a:spcBef>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35291506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eam 3 Up Bio Vertical">
    <p:spTree>
      <p:nvGrpSpPr>
        <p:cNvPr id="1" name=""/>
        <p:cNvGrpSpPr/>
        <p:nvPr/>
      </p:nvGrpSpPr>
      <p:grpSpPr>
        <a:xfrm>
          <a:off x="0" y="0"/>
          <a:ext cx="0" cy="0"/>
          <a:chOff x="0" y="0"/>
          <a:chExt cx="0" cy="0"/>
        </a:xfrm>
      </p:grpSpPr>
      <p:sp>
        <p:nvSpPr>
          <p:cNvPr id="54" name="Picture Placeholder 9"/>
          <p:cNvSpPr>
            <a:spLocks noGrp="1"/>
          </p:cNvSpPr>
          <p:nvPr>
            <p:ph type="pic" sz="quarter" idx="37" hasCustomPrompt="1"/>
          </p:nvPr>
        </p:nvSpPr>
        <p:spPr>
          <a:xfrm>
            <a:off x="548640" y="1488410"/>
            <a:ext cx="1259458" cy="1259458"/>
          </a:xfrm>
          <a:prstGeom prst="ellipse">
            <a:avLst/>
          </a:prstGeom>
          <a:ln w="12700">
            <a:solidFill>
              <a:schemeClr val="tx1"/>
            </a:solidFill>
          </a:ln>
        </p:spPr>
        <p:txBody>
          <a:bodyPr anchor="ctr" anchorCtr="0"/>
          <a:lstStyle>
            <a:lvl1pPr marL="0" indent="0" algn="ctr">
              <a:buNone/>
              <a:defRPr sz="1000">
                <a:solidFill>
                  <a:schemeClr val="tx1"/>
                </a:solidFill>
              </a:defRPr>
            </a:lvl1pPr>
          </a:lstStyle>
          <a:p>
            <a:r>
              <a:rPr lang="en-US" dirty="0"/>
              <a:t>Drag and Drop Image</a:t>
            </a:r>
          </a:p>
        </p:txBody>
      </p:sp>
      <p:sp>
        <p:nvSpPr>
          <p:cNvPr id="58" name="Text Placeholder 15"/>
          <p:cNvSpPr>
            <a:spLocks noGrp="1"/>
          </p:cNvSpPr>
          <p:nvPr>
            <p:ph type="body" sz="quarter" idx="41" hasCustomPrompt="1"/>
          </p:nvPr>
        </p:nvSpPr>
        <p:spPr>
          <a:xfrm>
            <a:off x="2208686" y="1788019"/>
            <a:ext cx="9431626" cy="1097280"/>
          </a:xfrm>
          <a:prstGeom prst="rect">
            <a:avLst/>
          </a:prstGeom>
        </p:spPr>
        <p:txBody>
          <a:bodyPr wrap="square" lIns="0">
            <a:noAutofit/>
          </a:bodyPr>
          <a:lstStyle>
            <a:lvl1pPr marL="0" indent="0" algn="l">
              <a:lnSpc>
                <a:spcPct val="95000"/>
              </a:lnSpc>
              <a:spcBef>
                <a:spcPts val="300"/>
              </a:spcBef>
              <a:buNone/>
              <a:defRPr sz="1200" b="0" cap="none" baseline="0">
                <a:solidFill>
                  <a:schemeClr val="tx1"/>
                </a:solidFill>
                <a:latin typeface="+mn-lt"/>
              </a:defRPr>
            </a:lvl1pPr>
            <a:lvl2pPr marL="457200" indent="0">
              <a:buNone/>
              <a:defRPr sz="1600" b="1">
                <a:solidFill>
                  <a:schemeClr val="tx2"/>
                </a:solidFill>
              </a:defRPr>
            </a:lvl2pPr>
            <a:lvl3pPr marL="914400" indent="0">
              <a:buNone/>
              <a:defRPr sz="1600" b="1">
                <a:solidFill>
                  <a:schemeClr val="tx2"/>
                </a:solidFill>
              </a:defRPr>
            </a:lvl3pPr>
            <a:lvl4pPr marL="1371600" indent="0">
              <a:buNone/>
              <a:defRPr sz="1600" b="1">
                <a:solidFill>
                  <a:schemeClr val="tx2"/>
                </a:solidFill>
              </a:defRPr>
            </a:lvl4pPr>
            <a:lvl5pPr marL="1828800" indent="0">
              <a:buNone/>
              <a:defRPr sz="1600" b="1">
                <a:solidFill>
                  <a:schemeClr val="tx2"/>
                </a:solidFill>
              </a:defRPr>
            </a:lvl5pPr>
          </a:lstStyle>
          <a:p>
            <a:pPr lvl="0"/>
            <a:r>
              <a:rPr lang="en-US" dirty="0"/>
              <a:t>Lorem ipsum dolor sit amet, </a:t>
            </a:r>
            <a:r>
              <a:rPr lang="en-US" dirty="0" err="1"/>
              <a:t>consectetur</a:t>
            </a:r>
            <a:r>
              <a:rPr lang="en-US" dirty="0"/>
              <a:t> adipiscing elit. Integer </a:t>
            </a:r>
            <a:r>
              <a:rPr lang="en-US" dirty="0" err="1"/>
              <a:t>nec</a:t>
            </a:r>
            <a:r>
              <a:rPr lang="en-US" dirty="0"/>
              <a:t> </a:t>
            </a:r>
            <a:r>
              <a:rPr lang="en-US" dirty="0" err="1"/>
              <a:t>odio</a:t>
            </a:r>
            <a:r>
              <a:rPr lang="en-US" dirty="0"/>
              <a:t>. </a:t>
            </a:r>
            <a:r>
              <a:rPr lang="en-US" dirty="0" err="1"/>
              <a:t>Praesent</a:t>
            </a:r>
            <a:r>
              <a:rPr lang="en-US" dirty="0"/>
              <a:t> libero. </a:t>
            </a:r>
            <a:r>
              <a:rPr lang="en-US" dirty="0" err="1"/>
              <a:t>Sed</a:t>
            </a:r>
            <a:r>
              <a:rPr lang="en-US" dirty="0"/>
              <a:t> cursus ante </a:t>
            </a:r>
            <a:r>
              <a:rPr lang="en-US" dirty="0" err="1"/>
              <a:t>dapibus</a:t>
            </a:r>
            <a:r>
              <a:rPr lang="en-US" dirty="0"/>
              <a:t> diam. </a:t>
            </a:r>
            <a:r>
              <a:rPr lang="en-US" dirty="0" err="1"/>
              <a:t>Sed</a:t>
            </a:r>
            <a:r>
              <a:rPr lang="en-US" dirty="0"/>
              <a:t> nisi. Nulla </a:t>
            </a:r>
            <a:r>
              <a:rPr lang="en-US" dirty="0" err="1"/>
              <a:t>quis</a:t>
            </a:r>
            <a:r>
              <a:rPr lang="en-US" dirty="0"/>
              <a:t> </a:t>
            </a:r>
            <a:r>
              <a:rPr lang="en-US" dirty="0" err="1"/>
              <a:t>sem</a:t>
            </a:r>
            <a:r>
              <a:rPr lang="en-US" dirty="0"/>
              <a:t> at </a:t>
            </a:r>
            <a:r>
              <a:rPr lang="en-US" dirty="0" err="1"/>
              <a:t>nibh</a:t>
            </a:r>
            <a:r>
              <a:rPr lang="en-US" dirty="0"/>
              <a:t> </a:t>
            </a:r>
            <a:r>
              <a:rPr lang="en-US" dirty="0" err="1"/>
              <a:t>elementum</a:t>
            </a:r>
            <a:r>
              <a:rPr lang="en-US" dirty="0"/>
              <a:t> </a:t>
            </a:r>
            <a:r>
              <a:rPr lang="en-US" dirty="0" err="1"/>
              <a:t>imperdiet</a:t>
            </a:r>
            <a:r>
              <a:rPr lang="en-US" dirty="0"/>
              <a:t>. </a:t>
            </a:r>
            <a:r>
              <a:rPr lang="en-US" dirty="0" err="1"/>
              <a:t>Duis</a:t>
            </a:r>
            <a:r>
              <a:rPr lang="en-US" dirty="0"/>
              <a:t> </a:t>
            </a:r>
            <a:r>
              <a:rPr lang="en-US" dirty="0" err="1"/>
              <a:t>sagittis</a:t>
            </a:r>
            <a:r>
              <a:rPr lang="en-US" dirty="0"/>
              <a:t> ipsum. </a:t>
            </a:r>
            <a:r>
              <a:rPr lang="en-US" dirty="0" err="1"/>
              <a:t>Praesent</a:t>
            </a:r>
            <a:r>
              <a:rPr lang="en-US" dirty="0"/>
              <a:t> </a:t>
            </a:r>
            <a:r>
              <a:rPr lang="en-US" dirty="0" err="1"/>
              <a:t>mauris</a:t>
            </a:r>
            <a:r>
              <a:rPr lang="en-US" dirty="0"/>
              <a:t>. </a:t>
            </a:r>
            <a:r>
              <a:rPr lang="en-US" dirty="0" err="1"/>
              <a:t>Fusce</a:t>
            </a:r>
            <a:r>
              <a:rPr lang="en-US" dirty="0"/>
              <a:t> </a:t>
            </a:r>
            <a:r>
              <a:rPr lang="en-US" dirty="0" err="1"/>
              <a:t>nec</a:t>
            </a:r>
            <a:r>
              <a:rPr lang="en-US" dirty="0"/>
              <a:t> </a:t>
            </a:r>
            <a:r>
              <a:rPr lang="en-US" dirty="0" err="1"/>
              <a:t>tellus</a:t>
            </a:r>
            <a:r>
              <a:rPr lang="en-US" dirty="0"/>
              <a:t> </a:t>
            </a:r>
            <a:r>
              <a:rPr lang="en-US" dirty="0" err="1"/>
              <a:t>sed</a:t>
            </a:r>
            <a:r>
              <a:rPr lang="en-US" dirty="0"/>
              <a:t> </a:t>
            </a:r>
            <a:r>
              <a:rPr lang="en-US" dirty="0" err="1"/>
              <a:t>augue</a:t>
            </a:r>
            <a:r>
              <a:rPr lang="en-US" dirty="0"/>
              <a:t> semper porta. </a:t>
            </a:r>
            <a:r>
              <a:rPr lang="en-US" dirty="0" err="1"/>
              <a:t>Mauris</a:t>
            </a:r>
            <a:r>
              <a:rPr lang="en-US" dirty="0"/>
              <a:t> </a:t>
            </a:r>
            <a:r>
              <a:rPr lang="en-US" dirty="0" err="1"/>
              <a:t>massa</a:t>
            </a:r>
            <a:r>
              <a:rPr lang="en-US" dirty="0"/>
              <a:t>. </a:t>
            </a:r>
            <a:r>
              <a:rPr lang="en-US" dirty="0" err="1"/>
              <a:t>Vestibulum</a:t>
            </a:r>
            <a:r>
              <a:rPr lang="en-US" dirty="0"/>
              <a:t> </a:t>
            </a:r>
            <a:r>
              <a:rPr lang="en-US" dirty="0" err="1"/>
              <a:t>lacinia</a:t>
            </a:r>
            <a:r>
              <a:rPr lang="en-US" dirty="0"/>
              <a:t> </a:t>
            </a:r>
            <a:r>
              <a:rPr lang="en-US" dirty="0" err="1"/>
              <a:t>arcu</a:t>
            </a:r>
            <a:r>
              <a:rPr lang="en-US" dirty="0"/>
              <a:t> </a:t>
            </a:r>
            <a:r>
              <a:rPr lang="en-US" dirty="0" err="1"/>
              <a:t>eget</a:t>
            </a:r>
            <a:r>
              <a:rPr lang="en-US" dirty="0"/>
              <a:t> </a:t>
            </a:r>
            <a:r>
              <a:rPr lang="en-US" dirty="0" err="1"/>
              <a:t>nulla</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himenaeos</a:t>
            </a:r>
            <a:r>
              <a:rPr lang="en-US" dirty="0"/>
              <a:t>. </a:t>
            </a:r>
            <a:r>
              <a:rPr lang="en-US" dirty="0" err="1"/>
              <a:t>Curabitur</a:t>
            </a:r>
            <a:r>
              <a:rPr lang="en-US" dirty="0"/>
              <a:t> sodales ligula in libero.</a:t>
            </a:r>
          </a:p>
        </p:txBody>
      </p:sp>
      <p:sp>
        <p:nvSpPr>
          <p:cNvPr id="26" name="Text Placeholder 24"/>
          <p:cNvSpPr>
            <a:spLocks noGrp="1"/>
          </p:cNvSpPr>
          <p:nvPr>
            <p:ph type="body" sz="quarter" idx="13" hasCustomPrompt="1"/>
          </p:nvPr>
        </p:nvSpPr>
        <p:spPr>
          <a:xfrm>
            <a:off x="2208686" y="1488410"/>
            <a:ext cx="9431626" cy="246221"/>
          </a:xfrm>
          <a:prstGeom prst="rect">
            <a:avLst/>
          </a:prstGeom>
        </p:spPr>
        <p:txBody>
          <a:bodyPr vert="horz" wrap="square" lIns="0" tIns="0" rIns="0" bIns="0" anchor="t" anchorCtr="0">
            <a:spAutoFit/>
          </a:bodyPr>
          <a:lstStyle>
            <a:lvl1pPr marL="0" indent="0">
              <a:lnSpc>
                <a:spcPct val="100000"/>
              </a:lnSpc>
              <a:spcBef>
                <a:spcPts val="0"/>
              </a:spcBef>
              <a:buSzPct val="100000"/>
              <a:buFont typeface="Arial" charset="0"/>
              <a:buNone/>
              <a:defRPr sz="1600" b="1" spc="0" baseline="0">
                <a:solidFill>
                  <a:schemeClr val="tx1"/>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dirty="0"/>
              <a:t>Persons Name &amp; Title </a:t>
            </a:r>
          </a:p>
        </p:txBody>
      </p:sp>
      <p:sp>
        <p:nvSpPr>
          <p:cNvPr id="19" name="Text Placeholder 15"/>
          <p:cNvSpPr>
            <a:spLocks noGrp="1"/>
          </p:cNvSpPr>
          <p:nvPr>
            <p:ph type="body" sz="quarter" idx="44" hasCustomPrompt="1"/>
          </p:nvPr>
        </p:nvSpPr>
        <p:spPr>
          <a:xfrm>
            <a:off x="2208686" y="3110178"/>
            <a:ext cx="9431626" cy="256480"/>
          </a:xfrm>
          <a:prstGeom prst="rect">
            <a:avLst/>
          </a:prstGeom>
        </p:spPr>
        <p:txBody>
          <a:bodyPr wrap="square" lIns="0">
            <a:spAutoFit/>
          </a:bodyPr>
          <a:lstStyle>
            <a:lvl1pPr marL="0" indent="0" algn="l">
              <a:lnSpc>
                <a:spcPts val="2000"/>
              </a:lnSpc>
              <a:spcBef>
                <a:spcPts val="0"/>
              </a:spcBef>
              <a:buNone/>
              <a:defRPr sz="1600" b="1" cap="none" baseline="0">
                <a:solidFill>
                  <a:schemeClr val="tx1"/>
                </a:solidFill>
                <a:latin typeface="+mn-lt"/>
              </a:defRPr>
            </a:lvl1pPr>
            <a:lvl2pPr marL="457200" indent="0">
              <a:buNone/>
              <a:defRPr sz="1600" b="1">
                <a:solidFill>
                  <a:schemeClr val="tx2"/>
                </a:solidFill>
              </a:defRPr>
            </a:lvl2pPr>
            <a:lvl3pPr marL="914400" indent="0">
              <a:buNone/>
              <a:defRPr sz="1600" b="1">
                <a:solidFill>
                  <a:schemeClr val="tx2"/>
                </a:solidFill>
              </a:defRPr>
            </a:lvl3pPr>
            <a:lvl4pPr marL="1371600" indent="0">
              <a:buNone/>
              <a:defRPr sz="1600" b="1">
                <a:solidFill>
                  <a:schemeClr val="tx2"/>
                </a:solidFill>
              </a:defRPr>
            </a:lvl4pPr>
            <a:lvl5pPr marL="1828800" indent="0">
              <a:buNone/>
              <a:defRPr sz="1600" b="1">
                <a:solidFill>
                  <a:schemeClr val="tx2"/>
                </a:solidFill>
              </a:defRPr>
            </a:lvl5pPr>
          </a:lstStyle>
          <a:p>
            <a:pPr lvl="0"/>
            <a:r>
              <a:rPr lang="en-US" dirty="0"/>
              <a:t>Persons Name &amp; Title</a:t>
            </a:r>
          </a:p>
        </p:txBody>
      </p:sp>
      <p:sp>
        <p:nvSpPr>
          <p:cNvPr id="20" name="Text Placeholder 24"/>
          <p:cNvSpPr>
            <a:spLocks noGrp="1"/>
          </p:cNvSpPr>
          <p:nvPr>
            <p:ph type="body" sz="quarter" idx="45" hasCustomPrompt="1"/>
          </p:nvPr>
        </p:nvSpPr>
        <p:spPr>
          <a:xfrm>
            <a:off x="2208686" y="3409787"/>
            <a:ext cx="9431626" cy="1097280"/>
          </a:xfrm>
          <a:prstGeom prst="rect">
            <a:avLst/>
          </a:prstGeom>
        </p:spPr>
        <p:txBody>
          <a:bodyPr vert="horz" wrap="square" lIns="0" tIns="0" rIns="0" bIns="0" anchor="t" anchorCtr="0">
            <a:noAutofit/>
          </a:bodyPr>
          <a:lstStyle>
            <a:lvl1pPr marL="0" indent="0">
              <a:lnSpc>
                <a:spcPct val="95000"/>
              </a:lnSpc>
              <a:spcBef>
                <a:spcPts val="300"/>
              </a:spcBef>
              <a:buSzPct val="100000"/>
              <a:buFont typeface="Arial" charset="0"/>
              <a:buNone/>
              <a:defRPr sz="1200" b="0" spc="0" baseline="0">
                <a:solidFill>
                  <a:schemeClr val="tx1"/>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nec</a:t>
            </a:r>
            <a:r>
              <a:rPr lang="en-US" dirty="0"/>
              <a:t> </a:t>
            </a:r>
            <a:r>
              <a:rPr lang="en-US" dirty="0" err="1"/>
              <a:t>odio</a:t>
            </a:r>
            <a:r>
              <a:rPr lang="en-US" dirty="0"/>
              <a:t>. </a:t>
            </a:r>
            <a:r>
              <a:rPr lang="en-US" dirty="0" err="1"/>
              <a:t>Praesent</a:t>
            </a:r>
            <a:r>
              <a:rPr lang="en-US" dirty="0"/>
              <a:t> libero. </a:t>
            </a:r>
            <a:r>
              <a:rPr lang="en-US" dirty="0" err="1"/>
              <a:t>Sed</a:t>
            </a:r>
            <a:r>
              <a:rPr lang="en-US" dirty="0"/>
              <a:t> </a:t>
            </a:r>
            <a:r>
              <a:rPr lang="en-US" dirty="0" err="1"/>
              <a:t>cursus</a:t>
            </a:r>
            <a:r>
              <a:rPr lang="en-US" dirty="0"/>
              <a:t> ante </a:t>
            </a:r>
            <a:r>
              <a:rPr lang="en-US" dirty="0" err="1"/>
              <a:t>dapibus</a:t>
            </a:r>
            <a:r>
              <a:rPr lang="en-US" dirty="0"/>
              <a:t> diam. </a:t>
            </a:r>
            <a:r>
              <a:rPr lang="en-US" dirty="0" err="1"/>
              <a:t>Sed</a:t>
            </a:r>
            <a:r>
              <a:rPr lang="en-US" dirty="0"/>
              <a:t> nisi. </a:t>
            </a:r>
            <a:r>
              <a:rPr lang="en-US" dirty="0" err="1"/>
              <a:t>Nulla</a:t>
            </a:r>
            <a:r>
              <a:rPr lang="en-US" dirty="0"/>
              <a:t> </a:t>
            </a:r>
            <a:r>
              <a:rPr lang="en-US" dirty="0" err="1"/>
              <a:t>quis</a:t>
            </a:r>
            <a:r>
              <a:rPr lang="en-US" dirty="0"/>
              <a:t> </a:t>
            </a:r>
            <a:r>
              <a:rPr lang="en-US" dirty="0" err="1"/>
              <a:t>sem</a:t>
            </a:r>
            <a:r>
              <a:rPr lang="en-US" dirty="0"/>
              <a:t> at </a:t>
            </a:r>
            <a:r>
              <a:rPr lang="en-US" dirty="0" err="1"/>
              <a:t>nibh</a:t>
            </a:r>
            <a:r>
              <a:rPr lang="en-US" dirty="0"/>
              <a:t> </a:t>
            </a:r>
            <a:r>
              <a:rPr lang="en-US" dirty="0" err="1"/>
              <a:t>elementum</a:t>
            </a:r>
            <a:r>
              <a:rPr lang="en-US" dirty="0"/>
              <a:t> </a:t>
            </a:r>
            <a:r>
              <a:rPr lang="en-US" dirty="0" err="1"/>
              <a:t>imperdiet</a:t>
            </a:r>
            <a:r>
              <a:rPr lang="en-US" dirty="0"/>
              <a:t>. </a:t>
            </a:r>
            <a:r>
              <a:rPr lang="en-US" dirty="0" err="1"/>
              <a:t>Duis</a:t>
            </a:r>
            <a:r>
              <a:rPr lang="en-US" dirty="0"/>
              <a:t> </a:t>
            </a:r>
            <a:r>
              <a:rPr lang="en-US" dirty="0" err="1"/>
              <a:t>sagittis</a:t>
            </a:r>
            <a:r>
              <a:rPr lang="en-US" dirty="0"/>
              <a:t> </a:t>
            </a:r>
            <a:r>
              <a:rPr lang="en-US" dirty="0" err="1"/>
              <a:t>ipsum</a:t>
            </a:r>
            <a:r>
              <a:rPr lang="en-US" dirty="0"/>
              <a:t>. </a:t>
            </a:r>
            <a:r>
              <a:rPr lang="en-US" dirty="0" err="1"/>
              <a:t>Praesent</a:t>
            </a:r>
            <a:r>
              <a:rPr lang="en-US" dirty="0"/>
              <a:t> </a:t>
            </a:r>
            <a:r>
              <a:rPr lang="en-US" dirty="0" err="1"/>
              <a:t>mauris</a:t>
            </a:r>
            <a:r>
              <a:rPr lang="en-US" dirty="0"/>
              <a:t>. </a:t>
            </a:r>
            <a:r>
              <a:rPr lang="en-US" dirty="0" err="1"/>
              <a:t>Fusce</a:t>
            </a:r>
            <a:r>
              <a:rPr lang="en-US" dirty="0"/>
              <a:t> </a:t>
            </a:r>
            <a:r>
              <a:rPr lang="en-US" dirty="0" err="1"/>
              <a:t>nec</a:t>
            </a:r>
            <a:r>
              <a:rPr lang="en-US" dirty="0"/>
              <a:t> </a:t>
            </a:r>
            <a:r>
              <a:rPr lang="en-US" dirty="0" err="1"/>
              <a:t>tellus</a:t>
            </a:r>
            <a:r>
              <a:rPr lang="en-US" dirty="0"/>
              <a:t> </a:t>
            </a:r>
            <a:r>
              <a:rPr lang="en-US" dirty="0" err="1"/>
              <a:t>sed</a:t>
            </a:r>
            <a:r>
              <a:rPr lang="en-US" dirty="0"/>
              <a:t> </a:t>
            </a:r>
            <a:r>
              <a:rPr lang="en-US" dirty="0" err="1"/>
              <a:t>augue</a:t>
            </a:r>
            <a:r>
              <a:rPr lang="en-US" dirty="0"/>
              <a:t> semper porta. </a:t>
            </a:r>
            <a:r>
              <a:rPr lang="en-US" dirty="0" err="1"/>
              <a:t>Mauris</a:t>
            </a:r>
            <a:r>
              <a:rPr lang="en-US" dirty="0"/>
              <a:t> </a:t>
            </a:r>
            <a:r>
              <a:rPr lang="en-US" dirty="0" err="1"/>
              <a:t>massa</a:t>
            </a:r>
            <a:r>
              <a:rPr lang="en-US" dirty="0"/>
              <a:t>. </a:t>
            </a:r>
            <a:r>
              <a:rPr lang="en-US" dirty="0" err="1"/>
              <a:t>Vestibulum</a:t>
            </a:r>
            <a:r>
              <a:rPr lang="en-US" dirty="0"/>
              <a:t> </a:t>
            </a:r>
            <a:r>
              <a:rPr lang="en-US" dirty="0" err="1"/>
              <a:t>lacinia</a:t>
            </a:r>
            <a:r>
              <a:rPr lang="en-US" dirty="0"/>
              <a:t> </a:t>
            </a:r>
            <a:r>
              <a:rPr lang="en-US" dirty="0" err="1"/>
              <a:t>arcu</a:t>
            </a:r>
            <a:r>
              <a:rPr lang="en-US" dirty="0"/>
              <a:t> </a:t>
            </a:r>
            <a:r>
              <a:rPr lang="en-US" dirty="0" err="1"/>
              <a:t>eget</a:t>
            </a:r>
            <a:r>
              <a:rPr lang="en-US" dirty="0"/>
              <a:t> </a:t>
            </a:r>
            <a:r>
              <a:rPr lang="en-US" dirty="0" err="1"/>
              <a:t>nulla</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himenaeos</a:t>
            </a:r>
            <a:r>
              <a:rPr lang="en-US" dirty="0"/>
              <a:t>. </a:t>
            </a:r>
            <a:r>
              <a:rPr lang="en-US" dirty="0" err="1"/>
              <a:t>Curabitur</a:t>
            </a:r>
            <a:r>
              <a:rPr lang="en-US" dirty="0"/>
              <a:t> </a:t>
            </a:r>
            <a:r>
              <a:rPr lang="en-US" dirty="0" err="1"/>
              <a:t>sodales</a:t>
            </a:r>
            <a:r>
              <a:rPr lang="en-US" dirty="0"/>
              <a:t> ligula in libero.</a:t>
            </a:r>
          </a:p>
        </p:txBody>
      </p:sp>
      <p:sp>
        <p:nvSpPr>
          <p:cNvPr id="21" name="Text Placeholder 15"/>
          <p:cNvSpPr>
            <a:spLocks noGrp="1"/>
          </p:cNvSpPr>
          <p:nvPr>
            <p:ph type="body" sz="quarter" idx="46" hasCustomPrompt="1"/>
          </p:nvPr>
        </p:nvSpPr>
        <p:spPr>
          <a:xfrm>
            <a:off x="2208686" y="4732106"/>
            <a:ext cx="9431626" cy="256480"/>
          </a:xfrm>
          <a:prstGeom prst="rect">
            <a:avLst/>
          </a:prstGeom>
        </p:spPr>
        <p:txBody>
          <a:bodyPr wrap="square" lIns="0">
            <a:spAutoFit/>
          </a:bodyPr>
          <a:lstStyle>
            <a:lvl1pPr marL="0" indent="0" algn="l">
              <a:lnSpc>
                <a:spcPts val="2000"/>
              </a:lnSpc>
              <a:spcBef>
                <a:spcPts val="0"/>
              </a:spcBef>
              <a:buNone/>
              <a:defRPr sz="1600" b="1" cap="none" baseline="0">
                <a:solidFill>
                  <a:schemeClr val="tx1"/>
                </a:solidFill>
                <a:latin typeface="+mn-lt"/>
              </a:defRPr>
            </a:lvl1pPr>
            <a:lvl2pPr marL="457200" indent="0">
              <a:buNone/>
              <a:defRPr sz="1600" b="1">
                <a:solidFill>
                  <a:schemeClr val="tx2"/>
                </a:solidFill>
              </a:defRPr>
            </a:lvl2pPr>
            <a:lvl3pPr marL="914400" indent="0">
              <a:buNone/>
              <a:defRPr sz="1600" b="1">
                <a:solidFill>
                  <a:schemeClr val="tx2"/>
                </a:solidFill>
              </a:defRPr>
            </a:lvl3pPr>
            <a:lvl4pPr marL="1371600" indent="0">
              <a:buNone/>
              <a:defRPr sz="1600" b="1">
                <a:solidFill>
                  <a:schemeClr val="tx2"/>
                </a:solidFill>
              </a:defRPr>
            </a:lvl4pPr>
            <a:lvl5pPr marL="1828800" indent="0">
              <a:buNone/>
              <a:defRPr sz="1600" b="1">
                <a:solidFill>
                  <a:schemeClr val="tx2"/>
                </a:solidFill>
              </a:defRPr>
            </a:lvl5pPr>
          </a:lstStyle>
          <a:p>
            <a:pPr lvl="0"/>
            <a:r>
              <a:rPr lang="en-US" dirty="0"/>
              <a:t>Persons Name &amp; Title</a:t>
            </a:r>
          </a:p>
        </p:txBody>
      </p:sp>
      <p:sp>
        <p:nvSpPr>
          <p:cNvPr id="29" name="Text Placeholder 24"/>
          <p:cNvSpPr>
            <a:spLocks noGrp="1"/>
          </p:cNvSpPr>
          <p:nvPr>
            <p:ph type="body" sz="quarter" idx="47" hasCustomPrompt="1"/>
          </p:nvPr>
        </p:nvSpPr>
        <p:spPr>
          <a:xfrm>
            <a:off x="2208686" y="5031716"/>
            <a:ext cx="9431626" cy="1097280"/>
          </a:xfrm>
          <a:prstGeom prst="rect">
            <a:avLst/>
          </a:prstGeom>
        </p:spPr>
        <p:txBody>
          <a:bodyPr vert="horz" wrap="square" lIns="0" tIns="0" rIns="0" bIns="0" anchor="t" anchorCtr="0">
            <a:noAutofit/>
          </a:bodyPr>
          <a:lstStyle>
            <a:lvl1pPr marL="0" indent="0">
              <a:lnSpc>
                <a:spcPct val="95000"/>
              </a:lnSpc>
              <a:spcBef>
                <a:spcPts val="300"/>
              </a:spcBef>
              <a:buSzPct val="100000"/>
              <a:buFont typeface="Arial" charset="0"/>
              <a:buNone/>
              <a:defRPr sz="1200" b="0" spc="0" baseline="0">
                <a:solidFill>
                  <a:schemeClr val="tx1"/>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nec</a:t>
            </a:r>
            <a:r>
              <a:rPr lang="en-US" dirty="0"/>
              <a:t> </a:t>
            </a:r>
            <a:r>
              <a:rPr lang="en-US" dirty="0" err="1"/>
              <a:t>odio</a:t>
            </a:r>
            <a:r>
              <a:rPr lang="en-US" dirty="0"/>
              <a:t>. </a:t>
            </a:r>
            <a:r>
              <a:rPr lang="en-US" dirty="0" err="1"/>
              <a:t>Praesent</a:t>
            </a:r>
            <a:r>
              <a:rPr lang="en-US" dirty="0"/>
              <a:t> libero. </a:t>
            </a:r>
            <a:r>
              <a:rPr lang="en-US" dirty="0" err="1"/>
              <a:t>Sed</a:t>
            </a:r>
            <a:r>
              <a:rPr lang="en-US" dirty="0"/>
              <a:t> </a:t>
            </a:r>
            <a:r>
              <a:rPr lang="en-US" dirty="0" err="1"/>
              <a:t>cursus</a:t>
            </a:r>
            <a:r>
              <a:rPr lang="en-US" dirty="0"/>
              <a:t> ante </a:t>
            </a:r>
            <a:r>
              <a:rPr lang="en-US" dirty="0" err="1"/>
              <a:t>dapibus</a:t>
            </a:r>
            <a:r>
              <a:rPr lang="en-US" dirty="0"/>
              <a:t> diam. </a:t>
            </a:r>
            <a:r>
              <a:rPr lang="en-US" dirty="0" err="1"/>
              <a:t>Sed</a:t>
            </a:r>
            <a:r>
              <a:rPr lang="en-US" dirty="0"/>
              <a:t> nisi. </a:t>
            </a:r>
            <a:r>
              <a:rPr lang="en-US" dirty="0" err="1"/>
              <a:t>Nulla</a:t>
            </a:r>
            <a:r>
              <a:rPr lang="en-US" dirty="0"/>
              <a:t> </a:t>
            </a:r>
            <a:r>
              <a:rPr lang="en-US" dirty="0" err="1"/>
              <a:t>quis</a:t>
            </a:r>
            <a:r>
              <a:rPr lang="en-US" dirty="0"/>
              <a:t> </a:t>
            </a:r>
            <a:r>
              <a:rPr lang="en-US" dirty="0" err="1"/>
              <a:t>sem</a:t>
            </a:r>
            <a:r>
              <a:rPr lang="en-US" dirty="0"/>
              <a:t> at </a:t>
            </a:r>
            <a:r>
              <a:rPr lang="en-US" dirty="0" err="1"/>
              <a:t>nibh</a:t>
            </a:r>
            <a:r>
              <a:rPr lang="en-US" dirty="0"/>
              <a:t> </a:t>
            </a:r>
            <a:r>
              <a:rPr lang="en-US" dirty="0" err="1"/>
              <a:t>elementum</a:t>
            </a:r>
            <a:r>
              <a:rPr lang="en-US" dirty="0"/>
              <a:t> </a:t>
            </a:r>
            <a:r>
              <a:rPr lang="en-US" dirty="0" err="1"/>
              <a:t>imperdiet</a:t>
            </a:r>
            <a:r>
              <a:rPr lang="en-US" dirty="0"/>
              <a:t>. </a:t>
            </a:r>
            <a:r>
              <a:rPr lang="en-US" dirty="0" err="1"/>
              <a:t>Duis</a:t>
            </a:r>
            <a:r>
              <a:rPr lang="en-US" dirty="0"/>
              <a:t> </a:t>
            </a:r>
            <a:r>
              <a:rPr lang="en-US" dirty="0" err="1"/>
              <a:t>sagittis</a:t>
            </a:r>
            <a:r>
              <a:rPr lang="en-US" dirty="0"/>
              <a:t> </a:t>
            </a:r>
            <a:r>
              <a:rPr lang="en-US" dirty="0" err="1"/>
              <a:t>ipsum</a:t>
            </a:r>
            <a:r>
              <a:rPr lang="en-US" dirty="0"/>
              <a:t>. </a:t>
            </a:r>
            <a:r>
              <a:rPr lang="en-US" dirty="0" err="1"/>
              <a:t>Praesent</a:t>
            </a:r>
            <a:r>
              <a:rPr lang="en-US" dirty="0"/>
              <a:t> </a:t>
            </a:r>
            <a:r>
              <a:rPr lang="en-US" dirty="0" err="1"/>
              <a:t>mauris</a:t>
            </a:r>
            <a:r>
              <a:rPr lang="en-US" dirty="0"/>
              <a:t>. </a:t>
            </a:r>
            <a:r>
              <a:rPr lang="en-US" dirty="0" err="1"/>
              <a:t>Fusce</a:t>
            </a:r>
            <a:r>
              <a:rPr lang="en-US" dirty="0"/>
              <a:t> </a:t>
            </a:r>
            <a:r>
              <a:rPr lang="en-US" dirty="0" err="1"/>
              <a:t>nec</a:t>
            </a:r>
            <a:r>
              <a:rPr lang="en-US" dirty="0"/>
              <a:t> </a:t>
            </a:r>
            <a:r>
              <a:rPr lang="en-US" dirty="0" err="1"/>
              <a:t>tellus</a:t>
            </a:r>
            <a:r>
              <a:rPr lang="en-US" dirty="0"/>
              <a:t> </a:t>
            </a:r>
            <a:r>
              <a:rPr lang="en-US" dirty="0" err="1"/>
              <a:t>sed</a:t>
            </a:r>
            <a:r>
              <a:rPr lang="en-US" dirty="0"/>
              <a:t> </a:t>
            </a:r>
            <a:r>
              <a:rPr lang="en-US" dirty="0" err="1"/>
              <a:t>augue</a:t>
            </a:r>
            <a:r>
              <a:rPr lang="en-US" dirty="0"/>
              <a:t> semper porta. </a:t>
            </a:r>
            <a:r>
              <a:rPr lang="en-US" dirty="0" err="1"/>
              <a:t>Mauris</a:t>
            </a:r>
            <a:r>
              <a:rPr lang="en-US" dirty="0"/>
              <a:t> </a:t>
            </a:r>
            <a:r>
              <a:rPr lang="en-US" dirty="0" err="1"/>
              <a:t>massa</a:t>
            </a:r>
            <a:r>
              <a:rPr lang="en-US" dirty="0"/>
              <a:t>. </a:t>
            </a:r>
            <a:r>
              <a:rPr lang="en-US" dirty="0" err="1"/>
              <a:t>Vestibulum</a:t>
            </a:r>
            <a:r>
              <a:rPr lang="en-US" dirty="0"/>
              <a:t> </a:t>
            </a:r>
            <a:r>
              <a:rPr lang="en-US" dirty="0" err="1"/>
              <a:t>lacinia</a:t>
            </a:r>
            <a:r>
              <a:rPr lang="en-US" dirty="0"/>
              <a:t> </a:t>
            </a:r>
            <a:r>
              <a:rPr lang="en-US" dirty="0" err="1"/>
              <a:t>arcu</a:t>
            </a:r>
            <a:r>
              <a:rPr lang="en-US" dirty="0"/>
              <a:t> </a:t>
            </a:r>
            <a:r>
              <a:rPr lang="en-US" dirty="0" err="1"/>
              <a:t>eget</a:t>
            </a:r>
            <a:r>
              <a:rPr lang="en-US" dirty="0"/>
              <a:t> </a:t>
            </a:r>
            <a:r>
              <a:rPr lang="en-US" dirty="0" err="1"/>
              <a:t>nulla</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himenaeos</a:t>
            </a:r>
            <a:r>
              <a:rPr lang="en-US" dirty="0"/>
              <a:t>. </a:t>
            </a:r>
            <a:r>
              <a:rPr lang="en-US" dirty="0" err="1"/>
              <a:t>Curabitur</a:t>
            </a:r>
            <a:r>
              <a:rPr lang="en-US" dirty="0"/>
              <a:t> </a:t>
            </a:r>
            <a:r>
              <a:rPr lang="en-US" dirty="0" err="1"/>
              <a:t>sodales</a:t>
            </a:r>
            <a:r>
              <a:rPr lang="en-US" dirty="0"/>
              <a:t> ligula in libero.</a:t>
            </a:r>
          </a:p>
        </p:txBody>
      </p:sp>
      <p:pic>
        <p:nvPicPr>
          <p:cNvPr id="22" name="Picture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0" y="6469624"/>
            <a:ext cx="643802" cy="124353"/>
          </a:xfrm>
          <a:prstGeom prst="rect">
            <a:avLst/>
          </a:prstGeom>
        </p:spPr>
      </p:pic>
      <p:sp>
        <p:nvSpPr>
          <p:cNvPr id="23" name="Slide Number Placeholder 5"/>
          <p:cNvSpPr>
            <a:spLocks noGrp="1"/>
          </p:cNvSpPr>
          <p:nvPr>
            <p:ph type="sldNum" sz="quarter" idx="4"/>
          </p:nvPr>
        </p:nvSpPr>
        <p:spPr>
          <a:xfrm>
            <a:off x="11012557" y="6465565"/>
            <a:ext cx="627755" cy="107722"/>
          </a:xfrm>
          <a:prstGeom prst="rect">
            <a:avLst/>
          </a:prstGeom>
        </p:spPr>
        <p:txBody>
          <a:bodyPr vert="horz" lIns="0" tIns="0" rIns="0" bIns="0" rtlCol="0" anchor="ctr"/>
          <a:lstStyle>
            <a:lvl1pPr algn="r">
              <a:defRPr sz="700">
                <a:solidFill>
                  <a:schemeClr val="tx1"/>
                </a:solidFill>
              </a:defRPr>
            </a:lvl1pPr>
          </a:lstStyle>
          <a:p>
            <a:fld id="{3557A5E0-42A1-4219-A27A-56DCAEF617DA}" type="slidenum">
              <a:rPr lang="en-US" smtClean="0"/>
              <a:t>‹#›</a:t>
            </a:fld>
            <a:endParaRPr lang="en-US"/>
          </a:p>
        </p:txBody>
      </p:sp>
      <p:sp>
        <p:nvSpPr>
          <p:cNvPr id="24" name="TextBox 23"/>
          <p:cNvSpPr txBox="1"/>
          <p:nvPr/>
        </p:nvSpPr>
        <p:spPr>
          <a:xfrm>
            <a:off x="1293448" y="6461506"/>
            <a:ext cx="2735139" cy="107722"/>
          </a:xfrm>
          <a:prstGeom prst="rect">
            <a:avLst/>
          </a:prstGeom>
          <a:noFill/>
        </p:spPr>
        <p:txBody>
          <a:bodyPr wrap="square" lIns="0" tIns="0" rIns="0" bIns="0" rtlCol="0">
            <a:spAutoFit/>
          </a:bodyPr>
          <a:lstStyle/>
          <a:p>
            <a:r>
              <a:rPr lang="en-US" sz="700" dirty="0">
                <a:solidFill>
                  <a:schemeClr val="tx1"/>
                </a:solidFill>
              </a:rPr>
              <a:t>© 2018 Primacy | Proprietary</a:t>
            </a:r>
            <a:r>
              <a:rPr lang="en-US" sz="700" baseline="0" dirty="0">
                <a:solidFill>
                  <a:schemeClr val="tx1"/>
                </a:solidFill>
              </a:rPr>
              <a:t> &amp; Confidential</a:t>
            </a:r>
            <a:endParaRPr lang="en-US" sz="700" dirty="0">
              <a:solidFill>
                <a:schemeClr val="tx1"/>
              </a:solidFill>
            </a:endParaRPr>
          </a:p>
        </p:txBody>
      </p:sp>
      <p:sp>
        <p:nvSpPr>
          <p:cNvPr id="27" name="Picture Placeholder 9"/>
          <p:cNvSpPr>
            <a:spLocks noGrp="1"/>
          </p:cNvSpPr>
          <p:nvPr>
            <p:ph type="pic" sz="quarter" idx="48" hasCustomPrompt="1"/>
          </p:nvPr>
        </p:nvSpPr>
        <p:spPr>
          <a:xfrm>
            <a:off x="548640" y="3110178"/>
            <a:ext cx="1259458" cy="1259458"/>
          </a:xfrm>
          <a:prstGeom prst="ellipse">
            <a:avLst/>
          </a:prstGeom>
          <a:ln w="12700">
            <a:solidFill>
              <a:schemeClr val="tx1"/>
            </a:solidFill>
          </a:ln>
        </p:spPr>
        <p:txBody>
          <a:bodyPr anchor="ctr" anchorCtr="0"/>
          <a:lstStyle>
            <a:lvl1pPr marL="0" indent="0" algn="ctr">
              <a:buNone/>
              <a:defRPr sz="1000">
                <a:solidFill>
                  <a:schemeClr val="tx1"/>
                </a:solidFill>
              </a:defRPr>
            </a:lvl1pPr>
          </a:lstStyle>
          <a:p>
            <a:r>
              <a:rPr lang="en-US" dirty="0"/>
              <a:t>Drag and Drop Image</a:t>
            </a:r>
          </a:p>
        </p:txBody>
      </p:sp>
      <p:sp>
        <p:nvSpPr>
          <p:cNvPr id="28" name="Picture Placeholder 9"/>
          <p:cNvSpPr>
            <a:spLocks noGrp="1"/>
          </p:cNvSpPr>
          <p:nvPr>
            <p:ph type="pic" sz="quarter" idx="49" hasCustomPrompt="1"/>
          </p:nvPr>
        </p:nvSpPr>
        <p:spPr>
          <a:xfrm>
            <a:off x="548640" y="4731946"/>
            <a:ext cx="1259458" cy="1259458"/>
          </a:xfrm>
          <a:prstGeom prst="ellipse">
            <a:avLst/>
          </a:prstGeom>
          <a:ln w="12700">
            <a:solidFill>
              <a:schemeClr val="tx1"/>
            </a:solidFill>
          </a:ln>
        </p:spPr>
        <p:txBody>
          <a:bodyPr anchor="ctr" anchorCtr="0"/>
          <a:lstStyle>
            <a:lvl1pPr marL="0" indent="0" algn="ctr">
              <a:buNone/>
              <a:defRPr sz="1000">
                <a:solidFill>
                  <a:schemeClr val="tx1"/>
                </a:solidFill>
              </a:defRPr>
            </a:lvl1pPr>
          </a:lstStyle>
          <a:p>
            <a:r>
              <a:rPr lang="en-US" dirty="0"/>
              <a:t>Drag and Drop Image</a:t>
            </a:r>
          </a:p>
        </p:txBody>
      </p:sp>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0584547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eam Grouping">
    <p:spTree>
      <p:nvGrpSpPr>
        <p:cNvPr id="1" name=""/>
        <p:cNvGrpSpPr/>
        <p:nvPr/>
      </p:nvGrpSpPr>
      <p:grpSpPr>
        <a:xfrm>
          <a:off x="0" y="0"/>
          <a:ext cx="0" cy="0"/>
          <a:chOff x="0" y="0"/>
          <a:chExt cx="0" cy="0"/>
        </a:xfrm>
      </p:grpSpPr>
      <p:sp>
        <p:nvSpPr>
          <p:cNvPr id="2" name="Rectangle 1"/>
          <p:cNvSpPr/>
          <p:nvPr/>
        </p:nvSpPr>
        <p:spPr>
          <a:xfrm>
            <a:off x="0" y="0"/>
            <a:ext cx="6126480" cy="6858000"/>
          </a:xfrm>
          <a:prstGeom prst="rect">
            <a:avLst/>
          </a:prstGeom>
          <a:solidFill>
            <a:srgbClr val="FFF2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Picture Placeholder 3"/>
          <p:cNvSpPr>
            <a:spLocks noGrp="1"/>
          </p:cNvSpPr>
          <p:nvPr>
            <p:ph type="pic" sz="quarter" idx="10" hasCustomPrompt="1"/>
          </p:nvPr>
        </p:nvSpPr>
        <p:spPr>
          <a:xfrm>
            <a:off x="990600" y="548640"/>
            <a:ext cx="4114800" cy="4114800"/>
          </a:xfrm>
          <a:prstGeom prst="ellipse">
            <a:avLst/>
          </a:prstGeom>
          <a:solidFill>
            <a:schemeClr val="bg1"/>
          </a:solidFill>
        </p:spPr>
        <p:txBody>
          <a:bodyPr anchor="ctr" anchorCtr="0"/>
          <a:lstStyle>
            <a:lvl1pPr marL="0" indent="0" algn="ctr">
              <a:buNone/>
              <a:defRPr sz="2000" baseline="0">
                <a:solidFill>
                  <a:schemeClr val="tx1"/>
                </a:solidFill>
              </a:defRPr>
            </a:lvl1pPr>
          </a:lstStyle>
          <a:p>
            <a:r>
              <a:rPr lang="en-US" dirty="0"/>
              <a:t>Drag and Drop Image</a:t>
            </a:r>
          </a:p>
        </p:txBody>
      </p:sp>
      <p:sp>
        <p:nvSpPr>
          <p:cNvPr id="9" name="Picture Placeholder 3"/>
          <p:cNvSpPr>
            <a:spLocks noGrp="1"/>
          </p:cNvSpPr>
          <p:nvPr>
            <p:ph type="pic" sz="quarter" idx="11" hasCustomPrompt="1"/>
          </p:nvPr>
        </p:nvSpPr>
        <p:spPr>
          <a:xfrm>
            <a:off x="7086600" y="548640"/>
            <a:ext cx="1645920" cy="1645920"/>
          </a:xfrm>
          <a:prstGeom prst="ellipse">
            <a:avLst/>
          </a:prstGeom>
          <a:solidFill>
            <a:schemeClr val="bg1"/>
          </a:solidFill>
          <a:ln w="12700">
            <a:solidFill>
              <a:schemeClr val="tx1"/>
            </a:solidFill>
          </a:ln>
        </p:spPr>
        <p:txBody>
          <a:bodyPr anchor="ctr" anchorCtr="0"/>
          <a:lstStyle>
            <a:lvl1pPr marL="0" indent="0" algn="ctr">
              <a:buNone/>
              <a:defRPr sz="1400" baseline="0">
                <a:solidFill>
                  <a:schemeClr val="tx1"/>
                </a:solidFill>
              </a:defRPr>
            </a:lvl1pPr>
          </a:lstStyle>
          <a:p>
            <a:r>
              <a:rPr lang="en-US" dirty="0"/>
              <a:t>Drag and Drop Image</a:t>
            </a:r>
          </a:p>
        </p:txBody>
      </p:sp>
      <p:sp>
        <p:nvSpPr>
          <p:cNvPr id="13" name="Text Placeholder 15"/>
          <p:cNvSpPr>
            <a:spLocks noGrp="1"/>
          </p:cNvSpPr>
          <p:nvPr>
            <p:ph type="body" sz="quarter" idx="14" hasCustomPrompt="1"/>
          </p:nvPr>
        </p:nvSpPr>
        <p:spPr>
          <a:xfrm>
            <a:off x="990600" y="4767240"/>
            <a:ext cx="4114800" cy="307777"/>
          </a:xfrm>
          <a:prstGeom prst="rect">
            <a:avLst/>
          </a:prstGeom>
        </p:spPr>
        <p:txBody>
          <a:bodyPr wrap="square">
            <a:spAutoFit/>
          </a:bodyPr>
          <a:lstStyle>
            <a:lvl1pPr marL="0" indent="0" algn="ctr">
              <a:buNone/>
              <a:defRPr sz="2000" b="1" cap="all" baseline="0">
                <a:solidFill>
                  <a:schemeClr val="tx1"/>
                </a:solidFill>
                <a:latin typeface="+mn-lt"/>
              </a:defRPr>
            </a:lvl1pPr>
            <a:lvl2pPr marL="457200" indent="0">
              <a:buNone/>
              <a:defRPr sz="1600" b="1">
                <a:solidFill>
                  <a:schemeClr val="tx2"/>
                </a:solidFill>
              </a:defRPr>
            </a:lvl2pPr>
            <a:lvl3pPr marL="914400" indent="0">
              <a:buNone/>
              <a:defRPr sz="1600" b="1">
                <a:solidFill>
                  <a:schemeClr val="tx2"/>
                </a:solidFill>
              </a:defRPr>
            </a:lvl3pPr>
            <a:lvl4pPr marL="1371600" indent="0">
              <a:buNone/>
              <a:defRPr sz="1600" b="1">
                <a:solidFill>
                  <a:schemeClr val="tx2"/>
                </a:solidFill>
              </a:defRPr>
            </a:lvl4pPr>
            <a:lvl5pPr marL="1828800" indent="0">
              <a:buNone/>
              <a:defRPr sz="1600" b="1">
                <a:solidFill>
                  <a:schemeClr val="tx2"/>
                </a:solidFill>
              </a:defRPr>
            </a:lvl5pPr>
          </a:lstStyle>
          <a:p>
            <a:pPr lvl="0"/>
            <a:r>
              <a:rPr lang="en-US" dirty="0"/>
              <a:t>Persons name</a:t>
            </a:r>
          </a:p>
        </p:txBody>
      </p:sp>
      <p:sp>
        <p:nvSpPr>
          <p:cNvPr id="14" name="Text Placeholder 15"/>
          <p:cNvSpPr>
            <a:spLocks noGrp="1"/>
          </p:cNvSpPr>
          <p:nvPr>
            <p:ph type="body" sz="quarter" idx="15" hasCustomPrompt="1"/>
          </p:nvPr>
        </p:nvSpPr>
        <p:spPr>
          <a:xfrm>
            <a:off x="990600" y="5120640"/>
            <a:ext cx="4114800" cy="276999"/>
          </a:xfrm>
          <a:prstGeom prst="rect">
            <a:avLst/>
          </a:prstGeom>
        </p:spPr>
        <p:txBody>
          <a:bodyPr wrap="square">
            <a:spAutoFit/>
          </a:bodyPr>
          <a:lstStyle>
            <a:lvl1pPr marL="0" indent="0" algn="ctr">
              <a:lnSpc>
                <a:spcPct val="100000"/>
              </a:lnSpc>
              <a:buNone/>
              <a:defRPr sz="1800" b="0" cap="none" baseline="0">
                <a:solidFill>
                  <a:schemeClr val="tx1"/>
                </a:solidFill>
                <a:latin typeface="+mn-lt"/>
              </a:defRPr>
            </a:lvl1pPr>
            <a:lvl2pPr marL="457200" indent="0">
              <a:buNone/>
              <a:defRPr sz="1600" b="1">
                <a:solidFill>
                  <a:schemeClr val="tx2"/>
                </a:solidFill>
              </a:defRPr>
            </a:lvl2pPr>
            <a:lvl3pPr marL="914400" indent="0">
              <a:buNone/>
              <a:defRPr sz="1600" b="1">
                <a:solidFill>
                  <a:schemeClr val="tx2"/>
                </a:solidFill>
              </a:defRPr>
            </a:lvl3pPr>
            <a:lvl4pPr marL="1371600" indent="0">
              <a:buNone/>
              <a:defRPr sz="1600" b="1">
                <a:solidFill>
                  <a:schemeClr val="tx2"/>
                </a:solidFill>
              </a:defRPr>
            </a:lvl4pPr>
            <a:lvl5pPr marL="1828800" indent="0">
              <a:buNone/>
              <a:defRPr sz="1600" b="1">
                <a:solidFill>
                  <a:schemeClr val="tx2"/>
                </a:solidFill>
              </a:defRPr>
            </a:lvl5pPr>
          </a:lstStyle>
          <a:p>
            <a:pPr lvl="0"/>
            <a:r>
              <a:rPr lang="en-US" dirty="0"/>
              <a:t>Persons Title</a:t>
            </a:r>
          </a:p>
        </p:txBody>
      </p:sp>
      <p:sp>
        <p:nvSpPr>
          <p:cNvPr id="15" name="Text Placeholder 15"/>
          <p:cNvSpPr>
            <a:spLocks noGrp="1"/>
          </p:cNvSpPr>
          <p:nvPr>
            <p:ph type="body" sz="quarter" idx="16" hasCustomPrompt="1"/>
          </p:nvPr>
        </p:nvSpPr>
        <p:spPr>
          <a:xfrm>
            <a:off x="9017000" y="1042349"/>
            <a:ext cx="2651760" cy="276999"/>
          </a:xfrm>
          <a:prstGeom prst="rect">
            <a:avLst/>
          </a:prstGeom>
        </p:spPr>
        <p:txBody>
          <a:bodyPr wrap="square">
            <a:spAutoFit/>
          </a:bodyPr>
          <a:lstStyle>
            <a:lvl1pPr marL="0" indent="0" algn="l">
              <a:buNone/>
              <a:defRPr sz="1800" b="1" cap="all" baseline="0">
                <a:solidFill>
                  <a:schemeClr val="tx1"/>
                </a:solidFill>
                <a:latin typeface="+mn-lt"/>
              </a:defRPr>
            </a:lvl1pPr>
            <a:lvl2pPr marL="457200" indent="0">
              <a:buNone/>
              <a:defRPr sz="1600" b="1">
                <a:solidFill>
                  <a:schemeClr val="tx2"/>
                </a:solidFill>
              </a:defRPr>
            </a:lvl2pPr>
            <a:lvl3pPr marL="914400" indent="0">
              <a:buNone/>
              <a:defRPr sz="1600" b="1">
                <a:solidFill>
                  <a:schemeClr val="tx2"/>
                </a:solidFill>
              </a:defRPr>
            </a:lvl3pPr>
            <a:lvl4pPr marL="1371600" indent="0">
              <a:buNone/>
              <a:defRPr sz="1600" b="1">
                <a:solidFill>
                  <a:schemeClr val="tx2"/>
                </a:solidFill>
              </a:defRPr>
            </a:lvl4pPr>
            <a:lvl5pPr marL="1828800" indent="0">
              <a:buNone/>
              <a:defRPr sz="1600" b="1">
                <a:solidFill>
                  <a:schemeClr val="tx2"/>
                </a:solidFill>
              </a:defRPr>
            </a:lvl5pPr>
          </a:lstStyle>
          <a:p>
            <a:pPr lvl="0"/>
            <a:r>
              <a:rPr lang="en-US" dirty="0"/>
              <a:t>Persons name</a:t>
            </a:r>
          </a:p>
        </p:txBody>
      </p:sp>
      <p:sp>
        <p:nvSpPr>
          <p:cNvPr id="16" name="Text Placeholder 15"/>
          <p:cNvSpPr>
            <a:spLocks noGrp="1"/>
          </p:cNvSpPr>
          <p:nvPr>
            <p:ph type="body" sz="quarter" idx="17" hasCustomPrompt="1"/>
          </p:nvPr>
        </p:nvSpPr>
        <p:spPr>
          <a:xfrm>
            <a:off x="9017000" y="1423852"/>
            <a:ext cx="2651760" cy="246221"/>
          </a:xfrm>
          <a:prstGeom prst="rect">
            <a:avLst/>
          </a:prstGeom>
        </p:spPr>
        <p:txBody>
          <a:bodyPr wrap="square">
            <a:spAutoFit/>
          </a:bodyPr>
          <a:lstStyle>
            <a:lvl1pPr marL="0" indent="0" algn="l">
              <a:lnSpc>
                <a:spcPct val="100000"/>
              </a:lnSpc>
              <a:buNone/>
              <a:defRPr sz="1600" b="0" cap="none" baseline="0">
                <a:solidFill>
                  <a:schemeClr val="tx1"/>
                </a:solidFill>
                <a:latin typeface="+mn-lt"/>
              </a:defRPr>
            </a:lvl1pPr>
            <a:lvl2pPr marL="457200" indent="0">
              <a:buNone/>
              <a:defRPr sz="1600" b="1">
                <a:solidFill>
                  <a:schemeClr val="tx2"/>
                </a:solidFill>
              </a:defRPr>
            </a:lvl2pPr>
            <a:lvl3pPr marL="914400" indent="0">
              <a:buNone/>
              <a:defRPr sz="1600" b="1">
                <a:solidFill>
                  <a:schemeClr val="tx2"/>
                </a:solidFill>
              </a:defRPr>
            </a:lvl3pPr>
            <a:lvl4pPr marL="1371600" indent="0">
              <a:buNone/>
              <a:defRPr sz="1600" b="1">
                <a:solidFill>
                  <a:schemeClr val="tx2"/>
                </a:solidFill>
              </a:defRPr>
            </a:lvl4pPr>
            <a:lvl5pPr marL="1828800" indent="0">
              <a:buNone/>
              <a:defRPr sz="1600" b="1">
                <a:solidFill>
                  <a:schemeClr val="tx2"/>
                </a:solidFill>
              </a:defRPr>
            </a:lvl5pPr>
          </a:lstStyle>
          <a:p>
            <a:pPr lvl="0"/>
            <a:r>
              <a:rPr lang="en-US" dirty="0"/>
              <a:t>Persons Title</a:t>
            </a:r>
          </a:p>
        </p:txBody>
      </p:sp>
      <p:sp>
        <p:nvSpPr>
          <p:cNvPr id="17" name="Picture Placeholder 3"/>
          <p:cNvSpPr>
            <a:spLocks noGrp="1"/>
          </p:cNvSpPr>
          <p:nvPr>
            <p:ph type="pic" sz="quarter" idx="18" hasCustomPrompt="1"/>
          </p:nvPr>
        </p:nvSpPr>
        <p:spPr>
          <a:xfrm>
            <a:off x="7086600" y="2606040"/>
            <a:ext cx="1645920" cy="1645920"/>
          </a:xfrm>
          <a:prstGeom prst="ellipse">
            <a:avLst/>
          </a:prstGeom>
          <a:solidFill>
            <a:schemeClr val="bg1"/>
          </a:solidFill>
          <a:ln w="12700">
            <a:solidFill>
              <a:schemeClr val="tx1"/>
            </a:solidFill>
          </a:ln>
        </p:spPr>
        <p:txBody>
          <a:bodyPr anchor="ctr" anchorCtr="0"/>
          <a:lstStyle>
            <a:lvl1pPr marL="0" indent="0" algn="ctr">
              <a:buNone/>
              <a:defRPr sz="1400" baseline="0">
                <a:solidFill>
                  <a:schemeClr val="tx1"/>
                </a:solidFill>
              </a:defRPr>
            </a:lvl1pPr>
          </a:lstStyle>
          <a:p>
            <a:r>
              <a:rPr lang="en-US" dirty="0"/>
              <a:t>Drag and Drop Image</a:t>
            </a:r>
          </a:p>
        </p:txBody>
      </p:sp>
      <p:sp>
        <p:nvSpPr>
          <p:cNvPr id="18" name="Text Placeholder 15"/>
          <p:cNvSpPr>
            <a:spLocks noGrp="1"/>
          </p:cNvSpPr>
          <p:nvPr>
            <p:ph type="body" sz="quarter" idx="19" hasCustomPrompt="1"/>
          </p:nvPr>
        </p:nvSpPr>
        <p:spPr>
          <a:xfrm>
            <a:off x="9017000" y="3099749"/>
            <a:ext cx="2651760" cy="276999"/>
          </a:xfrm>
          <a:prstGeom prst="rect">
            <a:avLst/>
          </a:prstGeom>
        </p:spPr>
        <p:txBody>
          <a:bodyPr wrap="square">
            <a:spAutoFit/>
          </a:bodyPr>
          <a:lstStyle>
            <a:lvl1pPr marL="0" indent="0" algn="l">
              <a:buNone/>
              <a:defRPr sz="1800" b="1" cap="all" baseline="0">
                <a:solidFill>
                  <a:schemeClr val="tx1"/>
                </a:solidFill>
                <a:latin typeface="+mn-lt"/>
              </a:defRPr>
            </a:lvl1pPr>
            <a:lvl2pPr marL="457200" indent="0">
              <a:buNone/>
              <a:defRPr sz="1600" b="1">
                <a:solidFill>
                  <a:schemeClr val="tx2"/>
                </a:solidFill>
              </a:defRPr>
            </a:lvl2pPr>
            <a:lvl3pPr marL="914400" indent="0">
              <a:buNone/>
              <a:defRPr sz="1600" b="1">
                <a:solidFill>
                  <a:schemeClr val="tx2"/>
                </a:solidFill>
              </a:defRPr>
            </a:lvl3pPr>
            <a:lvl4pPr marL="1371600" indent="0">
              <a:buNone/>
              <a:defRPr sz="1600" b="1">
                <a:solidFill>
                  <a:schemeClr val="tx2"/>
                </a:solidFill>
              </a:defRPr>
            </a:lvl4pPr>
            <a:lvl5pPr marL="1828800" indent="0">
              <a:buNone/>
              <a:defRPr sz="1600" b="1">
                <a:solidFill>
                  <a:schemeClr val="tx2"/>
                </a:solidFill>
              </a:defRPr>
            </a:lvl5pPr>
          </a:lstStyle>
          <a:p>
            <a:pPr lvl="0"/>
            <a:r>
              <a:rPr lang="en-US" dirty="0"/>
              <a:t>Persons name</a:t>
            </a:r>
          </a:p>
        </p:txBody>
      </p:sp>
      <p:sp>
        <p:nvSpPr>
          <p:cNvPr id="19" name="Text Placeholder 15"/>
          <p:cNvSpPr>
            <a:spLocks noGrp="1"/>
          </p:cNvSpPr>
          <p:nvPr>
            <p:ph type="body" sz="quarter" idx="20" hasCustomPrompt="1"/>
          </p:nvPr>
        </p:nvSpPr>
        <p:spPr>
          <a:xfrm>
            <a:off x="9017000" y="3481252"/>
            <a:ext cx="2651760" cy="246221"/>
          </a:xfrm>
          <a:prstGeom prst="rect">
            <a:avLst/>
          </a:prstGeom>
        </p:spPr>
        <p:txBody>
          <a:bodyPr wrap="square">
            <a:spAutoFit/>
          </a:bodyPr>
          <a:lstStyle>
            <a:lvl1pPr marL="0" indent="0" algn="l">
              <a:lnSpc>
                <a:spcPct val="100000"/>
              </a:lnSpc>
              <a:buNone/>
              <a:defRPr sz="1600" b="0" cap="none" baseline="0">
                <a:solidFill>
                  <a:schemeClr val="tx1"/>
                </a:solidFill>
                <a:latin typeface="+mn-lt"/>
              </a:defRPr>
            </a:lvl1pPr>
            <a:lvl2pPr marL="457200" indent="0">
              <a:buNone/>
              <a:defRPr sz="1600" b="1">
                <a:solidFill>
                  <a:schemeClr val="tx2"/>
                </a:solidFill>
              </a:defRPr>
            </a:lvl2pPr>
            <a:lvl3pPr marL="914400" indent="0">
              <a:buNone/>
              <a:defRPr sz="1600" b="1">
                <a:solidFill>
                  <a:schemeClr val="tx2"/>
                </a:solidFill>
              </a:defRPr>
            </a:lvl3pPr>
            <a:lvl4pPr marL="1371600" indent="0">
              <a:buNone/>
              <a:defRPr sz="1600" b="1">
                <a:solidFill>
                  <a:schemeClr val="tx2"/>
                </a:solidFill>
              </a:defRPr>
            </a:lvl4pPr>
            <a:lvl5pPr marL="1828800" indent="0">
              <a:buNone/>
              <a:defRPr sz="1600" b="1">
                <a:solidFill>
                  <a:schemeClr val="tx2"/>
                </a:solidFill>
              </a:defRPr>
            </a:lvl5pPr>
          </a:lstStyle>
          <a:p>
            <a:pPr lvl="0"/>
            <a:r>
              <a:rPr lang="en-US" dirty="0"/>
              <a:t>Persons Title</a:t>
            </a:r>
          </a:p>
        </p:txBody>
      </p:sp>
      <p:sp>
        <p:nvSpPr>
          <p:cNvPr id="20" name="Picture Placeholder 3"/>
          <p:cNvSpPr>
            <a:spLocks noGrp="1"/>
          </p:cNvSpPr>
          <p:nvPr>
            <p:ph type="pic" sz="quarter" idx="21" hasCustomPrompt="1"/>
          </p:nvPr>
        </p:nvSpPr>
        <p:spPr>
          <a:xfrm>
            <a:off x="7086600" y="4663440"/>
            <a:ext cx="1645920" cy="1645920"/>
          </a:xfrm>
          <a:prstGeom prst="ellipse">
            <a:avLst/>
          </a:prstGeom>
          <a:solidFill>
            <a:schemeClr val="bg1"/>
          </a:solidFill>
          <a:ln w="12700">
            <a:solidFill>
              <a:schemeClr val="tx1"/>
            </a:solidFill>
          </a:ln>
        </p:spPr>
        <p:txBody>
          <a:bodyPr anchor="ctr" anchorCtr="0"/>
          <a:lstStyle>
            <a:lvl1pPr marL="0" indent="0" algn="ctr">
              <a:buNone/>
              <a:defRPr sz="1400" baseline="0">
                <a:solidFill>
                  <a:schemeClr val="tx1"/>
                </a:solidFill>
              </a:defRPr>
            </a:lvl1pPr>
          </a:lstStyle>
          <a:p>
            <a:r>
              <a:rPr lang="en-US" dirty="0"/>
              <a:t>Drag and Drop Image</a:t>
            </a:r>
          </a:p>
        </p:txBody>
      </p:sp>
      <p:sp>
        <p:nvSpPr>
          <p:cNvPr id="21" name="Text Placeholder 15"/>
          <p:cNvSpPr>
            <a:spLocks noGrp="1"/>
          </p:cNvSpPr>
          <p:nvPr>
            <p:ph type="body" sz="quarter" idx="22" hasCustomPrompt="1"/>
          </p:nvPr>
        </p:nvSpPr>
        <p:spPr>
          <a:xfrm>
            <a:off x="9017000" y="5157149"/>
            <a:ext cx="2651760" cy="276999"/>
          </a:xfrm>
          <a:prstGeom prst="rect">
            <a:avLst/>
          </a:prstGeom>
        </p:spPr>
        <p:txBody>
          <a:bodyPr wrap="square">
            <a:spAutoFit/>
          </a:bodyPr>
          <a:lstStyle>
            <a:lvl1pPr marL="0" indent="0" algn="l">
              <a:buNone/>
              <a:defRPr sz="1800" b="1" cap="all" baseline="0">
                <a:solidFill>
                  <a:schemeClr val="tx1"/>
                </a:solidFill>
                <a:latin typeface="+mn-lt"/>
              </a:defRPr>
            </a:lvl1pPr>
            <a:lvl2pPr marL="457200" indent="0">
              <a:buNone/>
              <a:defRPr sz="1600" b="1">
                <a:solidFill>
                  <a:schemeClr val="tx2"/>
                </a:solidFill>
              </a:defRPr>
            </a:lvl2pPr>
            <a:lvl3pPr marL="914400" indent="0">
              <a:buNone/>
              <a:defRPr sz="1600" b="1">
                <a:solidFill>
                  <a:schemeClr val="tx2"/>
                </a:solidFill>
              </a:defRPr>
            </a:lvl3pPr>
            <a:lvl4pPr marL="1371600" indent="0">
              <a:buNone/>
              <a:defRPr sz="1600" b="1">
                <a:solidFill>
                  <a:schemeClr val="tx2"/>
                </a:solidFill>
              </a:defRPr>
            </a:lvl4pPr>
            <a:lvl5pPr marL="1828800" indent="0">
              <a:buNone/>
              <a:defRPr sz="1600" b="1">
                <a:solidFill>
                  <a:schemeClr val="tx2"/>
                </a:solidFill>
              </a:defRPr>
            </a:lvl5pPr>
          </a:lstStyle>
          <a:p>
            <a:pPr lvl="0"/>
            <a:r>
              <a:rPr lang="en-US" dirty="0"/>
              <a:t>Persons name</a:t>
            </a:r>
          </a:p>
        </p:txBody>
      </p:sp>
      <p:sp>
        <p:nvSpPr>
          <p:cNvPr id="23" name="Text Placeholder 15"/>
          <p:cNvSpPr>
            <a:spLocks noGrp="1"/>
          </p:cNvSpPr>
          <p:nvPr>
            <p:ph type="body" sz="quarter" idx="23" hasCustomPrompt="1"/>
          </p:nvPr>
        </p:nvSpPr>
        <p:spPr>
          <a:xfrm>
            <a:off x="9017000" y="5538652"/>
            <a:ext cx="2651760" cy="246221"/>
          </a:xfrm>
          <a:prstGeom prst="rect">
            <a:avLst/>
          </a:prstGeom>
        </p:spPr>
        <p:txBody>
          <a:bodyPr wrap="square">
            <a:spAutoFit/>
          </a:bodyPr>
          <a:lstStyle>
            <a:lvl1pPr marL="0" indent="0" algn="l">
              <a:lnSpc>
                <a:spcPct val="100000"/>
              </a:lnSpc>
              <a:buNone/>
              <a:defRPr sz="1600" b="0" cap="none" baseline="0">
                <a:solidFill>
                  <a:schemeClr val="tx1"/>
                </a:solidFill>
                <a:latin typeface="+mn-lt"/>
              </a:defRPr>
            </a:lvl1pPr>
            <a:lvl2pPr marL="457200" indent="0">
              <a:buNone/>
              <a:defRPr sz="1600" b="1">
                <a:solidFill>
                  <a:schemeClr val="tx2"/>
                </a:solidFill>
              </a:defRPr>
            </a:lvl2pPr>
            <a:lvl3pPr marL="914400" indent="0">
              <a:buNone/>
              <a:defRPr sz="1600" b="1">
                <a:solidFill>
                  <a:schemeClr val="tx2"/>
                </a:solidFill>
              </a:defRPr>
            </a:lvl3pPr>
            <a:lvl4pPr marL="1371600" indent="0">
              <a:buNone/>
              <a:defRPr sz="1600" b="1">
                <a:solidFill>
                  <a:schemeClr val="tx2"/>
                </a:solidFill>
              </a:defRPr>
            </a:lvl4pPr>
            <a:lvl5pPr marL="1828800" indent="0">
              <a:buNone/>
              <a:defRPr sz="1600" b="1">
                <a:solidFill>
                  <a:schemeClr val="tx2"/>
                </a:solidFill>
              </a:defRPr>
            </a:lvl5pPr>
          </a:lstStyle>
          <a:p>
            <a:pPr lvl="0"/>
            <a:r>
              <a:rPr lang="en-US" dirty="0"/>
              <a:t>Persons Title</a:t>
            </a:r>
          </a:p>
        </p:txBody>
      </p:sp>
      <p:pic>
        <p:nvPicPr>
          <p:cNvPr id="24" name="Picture 2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0" y="6469624"/>
            <a:ext cx="643802" cy="124353"/>
          </a:xfrm>
          <a:prstGeom prst="rect">
            <a:avLst/>
          </a:prstGeom>
        </p:spPr>
      </p:pic>
      <p:sp>
        <p:nvSpPr>
          <p:cNvPr id="25" name="Slide Number Placeholder 5"/>
          <p:cNvSpPr>
            <a:spLocks noGrp="1"/>
          </p:cNvSpPr>
          <p:nvPr>
            <p:ph type="sldNum" sz="quarter" idx="4"/>
          </p:nvPr>
        </p:nvSpPr>
        <p:spPr>
          <a:xfrm>
            <a:off x="11012557" y="6465565"/>
            <a:ext cx="627755" cy="107722"/>
          </a:xfrm>
          <a:prstGeom prst="rect">
            <a:avLst/>
          </a:prstGeom>
        </p:spPr>
        <p:txBody>
          <a:bodyPr vert="horz" lIns="0" tIns="0" rIns="0" bIns="0" rtlCol="0" anchor="ctr"/>
          <a:lstStyle>
            <a:lvl1pPr algn="r">
              <a:defRPr sz="700">
                <a:solidFill>
                  <a:schemeClr val="tx1"/>
                </a:solidFill>
              </a:defRPr>
            </a:lvl1pPr>
          </a:lstStyle>
          <a:p>
            <a:fld id="{3557A5E0-42A1-4219-A27A-56DCAEF617DA}" type="slidenum">
              <a:rPr lang="en-US" smtClean="0"/>
              <a:t>‹#›</a:t>
            </a:fld>
            <a:endParaRPr lang="en-US"/>
          </a:p>
        </p:txBody>
      </p:sp>
      <p:sp>
        <p:nvSpPr>
          <p:cNvPr id="29" name="TextBox 28"/>
          <p:cNvSpPr txBox="1"/>
          <p:nvPr/>
        </p:nvSpPr>
        <p:spPr>
          <a:xfrm>
            <a:off x="1293448" y="6461506"/>
            <a:ext cx="2735139" cy="107722"/>
          </a:xfrm>
          <a:prstGeom prst="rect">
            <a:avLst/>
          </a:prstGeom>
          <a:noFill/>
        </p:spPr>
        <p:txBody>
          <a:bodyPr wrap="square" lIns="0" tIns="0" rIns="0" bIns="0" rtlCol="0">
            <a:spAutoFit/>
          </a:bodyPr>
          <a:lstStyle/>
          <a:p>
            <a:r>
              <a:rPr lang="en-US" sz="700" dirty="0">
                <a:solidFill>
                  <a:schemeClr val="tx1"/>
                </a:solidFill>
              </a:rPr>
              <a:t>© 2018 Primacy | Proprietary</a:t>
            </a:r>
            <a:r>
              <a:rPr lang="en-US" sz="700" baseline="0" dirty="0">
                <a:solidFill>
                  <a:schemeClr val="tx1"/>
                </a:solidFill>
              </a:rPr>
              <a:t> &amp; Confidential</a:t>
            </a:r>
            <a:endParaRPr lang="en-US" sz="700" dirty="0">
              <a:solidFill>
                <a:schemeClr val="tx1"/>
              </a:solidFill>
            </a:endParaRPr>
          </a:p>
        </p:txBody>
      </p:sp>
    </p:spTree>
    <p:extLst>
      <p:ext uri="{BB962C8B-B14F-4D97-AF65-F5344CB8AC3E}">
        <p14:creationId xmlns:p14="http://schemas.microsoft.com/office/powerpoint/2010/main" val="33329711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Office Locations">
    <p:spTree>
      <p:nvGrpSpPr>
        <p:cNvPr id="1" name=""/>
        <p:cNvGrpSpPr/>
        <p:nvPr/>
      </p:nvGrpSpPr>
      <p:grpSpPr>
        <a:xfrm>
          <a:off x="0" y="0"/>
          <a:ext cx="0" cy="0"/>
          <a:chOff x="0" y="0"/>
          <a:chExt cx="0" cy="0"/>
        </a:xfrm>
      </p:grpSpPr>
      <p:sp>
        <p:nvSpPr>
          <p:cNvPr id="12" name="Rectangle 11"/>
          <p:cNvSpPr/>
          <p:nvPr/>
        </p:nvSpPr>
        <p:spPr>
          <a:xfrm>
            <a:off x="0" y="3421946"/>
            <a:ext cx="12192000" cy="3438144"/>
          </a:xfrm>
          <a:prstGeom prst="rect">
            <a:avLst/>
          </a:prstGeom>
          <a:solidFill>
            <a:srgbClr val="FFF20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ctr"/>
            <a:endParaRPr lang="en-US" sz="1400" dirty="0">
              <a:solidFill>
                <a:srgbClr val="000000"/>
              </a:solidFill>
              <a:cs typeface="Georgia"/>
            </a:endParaRPr>
          </a:p>
        </p:txBody>
      </p: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173274" y="2189511"/>
            <a:ext cx="2484160" cy="2484160"/>
          </a:xfrm>
          <a:prstGeom prst="ellipse">
            <a:avLst/>
          </a:prstGeom>
        </p:spPr>
      </p:pic>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2176" y="2208161"/>
            <a:ext cx="2450592" cy="2468880"/>
          </a:xfrm>
          <a:prstGeom prst="ellipse">
            <a:avLst/>
          </a:prstGeom>
        </p:spPr>
      </p:pic>
      <p:pic>
        <p:nvPicPr>
          <p:cNvPr id="10" name="Picture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409158" y="2211914"/>
            <a:ext cx="2486130" cy="2461757"/>
          </a:xfrm>
          <a:prstGeom prst="ellipse">
            <a:avLst/>
          </a:prstGeom>
        </p:spPr>
      </p:pic>
      <p:pic>
        <p:nvPicPr>
          <p:cNvPr id="11" name="Picture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306931" y="2189512"/>
            <a:ext cx="2453715" cy="2484159"/>
          </a:xfrm>
          <a:prstGeom prst="ellipse">
            <a:avLst/>
          </a:prstGeom>
        </p:spPr>
      </p:pic>
      <p:sp>
        <p:nvSpPr>
          <p:cNvPr id="17" name="TextBox 16"/>
          <p:cNvSpPr txBox="1"/>
          <p:nvPr/>
        </p:nvSpPr>
        <p:spPr>
          <a:xfrm>
            <a:off x="552177" y="4933909"/>
            <a:ext cx="2445267" cy="276999"/>
          </a:xfrm>
          <a:prstGeom prst="rect">
            <a:avLst/>
          </a:prstGeom>
          <a:noFill/>
        </p:spPr>
        <p:txBody>
          <a:bodyPr wrap="square" lIns="0" tIns="0" rIns="0" bIns="0" rtlCol="0" anchor="t" anchorCtr="0">
            <a:spAutoFit/>
          </a:bodyPr>
          <a:lstStyle/>
          <a:p>
            <a:pPr algn="ctr">
              <a:spcBef>
                <a:spcPts val="1200"/>
              </a:spcBef>
            </a:pPr>
            <a:r>
              <a:rPr lang="en-US" b="1" dirty="0">
                <a:solidFill>
                  <a:schemeClr val="tx1"/>
                </a:solidFill>
                <a:cs typeface="Georgia"/>
              </a:rPr>
              <a:t>HARTFORD</a:t>
            </a:r>
          </a:p>
        </p:txBody>
      </p:sp>
      <p:sp>
        <p:nvSpPr>
          <p:cNvPr id="18" name="TextBox 17"/>
          <p:cNvSpPr txBox="1"/>
          <p:nvPr/>
        </p:nvSpPr>
        <p:spPr>
          <a:xfrm>
            <a:off x="3408978" y="4933909"/>
            <a:ext cx="2486491" cy="276999"/>
          </a:xfrm>
          <a:prstGeom prst="rect">
            <a:avLst/>
          </a:prstGeom>
          <a:noFill/>
        </p:spPr>
        <p:txBody>
          <a:bodyPr wrap="square" lIns="0" tIns="0" rIns="0" bIns="0" rtlCol="0" anchor="t" anchorCtr="0">
            <a:spAutoFit/>
          </a:bodyPr>
          <a:lstStyle/>
          <a:p>
            <a:pPr algn="ctr">
              <a:spcBef>
                <a:spcPts val="1200"/>
              </a:spcBef>
            </a:pPr>
            <a:r>
              <a:rPr lang="en-US" b="1" dirty="0">
                <a:solidFill>
                  <a:schemeClr val="tx1"/>
                </a:solidFill>
                <a:cs typeface="Georgia"/>
              </a:rPr>
              <a:t>NEW YORK</a:t>
            </a:r>
          </a:p>
        </p:txBody>
      </p:sp>
      <p:sp>
        <p:nvSpPr>
          <p:cNvPr id="19" name="TextBox 18"/>
          <p:cNvSpPr txBox="1"/>
          <p:nvPr/>
        </p:nvSpPr>
        <p:spPr>
          <a:xfrm>
            <a:off x="6306125" y="4933909"/>
            <a:ext cx="2455328" cy="276999"/>
          </a:xfrm>
          <a:prstGeom prst="rect">
            <a:avLst/>
          </a:prstGeom>
          <a:noFill/>
        </p:spPr>
        <p:txBody>
          <a:bodyPr wrap="square" lIns="0" tIns="0" rIns="0" bIns="0" rtlCol="0" anchor="t" anchorCtr="0">
            <a:spAutoFit/>
          </a:bodyPr>
          <a:lstStyle/>
          <a:p>
            <a:pPr algn="ctr">
              <a:spcBef>
                <a:spcPts val="1200"/>
              </a:spcBef>
            </a:pPr>
            <a:r>
              <a:rPr lang="en-US" b="1" dirty="0">
                <a:solidFill>
                  <a:schemeClr val="tx1"/>
                </a:solidFill>
                <a:cs typeface="Georgia"/>
              </a:rPr>
              <a:t>BOSTON</a:t>
            </a:r>
          </a:p>
        </p:txBody>
      </p:sp>
      <p:sp>
        <p:nvSpPr>
          <p:cNvPr id="20" name="TextBox 19"/>
          <p:cNvSpPr txBox="1"/>
          <p:nvPr/>
        </p:nvSpPr>
        <p:spPr>
          <a:xfrm>
            <a:off x="9172109" y="4933909"/>
            <a:ext cx="2486491" cy="276999"/>
          </a:xfrm>
          <a:prstGeom prst="rect">
            <a:avLst/>
          </a:prstGeom>
          <a:noFill/>
        </p:spPr>
        <p:txBody>
          <a:bodyPr wrap="square" lIns="0" tIns="0" rIns="0" bIns="0" rtlCol="0" anchor="t" anchorCtr="0">
            <a:spAutoFit/>
          </a:bodyPr>
          <a:lstStyle/>
          <a:p>
            <a:pPr algn="ctr">
              <a:spcBef>
                <a:spcPts val="1200"/>
              </a:spcBef>
            </a:pPr>
            <a:r>
              <a:rPr lang="en-US" b="1" dirty="0">
                <a:solidFill>
                  <a:schemeClr val="tx1"/>
                </a:solidFill>
                <a:cs typeface="Georgia"/>
              </a:rPr>
              <a:t>WEST PALM</a:t>
            </a:r>
          </a:p>
        </p:txBody>
      </p:sp>
      <p:pic>
        <p:nvPicPr>
          <p:cNvPr id="15" name="Picture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8640" y="6469624"/>
            <a:ext cx="643802" cy="124353"/>
          </a:xfrm>
          <a:prstGeom prst="rect">
            <a:avLst/>
          </a:prstGeom>
        </p:spPr>
      </p:pic>
      <p:sp>
        <p:nvSpPr>
          <p:cNvPr id="24" name="Slide Number Placeholder 5"/>
          <p:cNvSpPr>
            <a:spLocks noGrp="1"/>
          </p:cNvSpPr>
          <p:nvPr>
            <p:ph type="sldNum" sz="quarter" idx="4"/>
          </p:nvPr>
        </p:nvSpPr>
        <p:spPr>
          <a:xfrm>
            <a:off x="11012557" y="6465565"/>
            <a:ext cx="627755" cy="107722"/>
          </a:xfrm>
          <a:prstGeom prst="rect">
            <a:avLst/>
          </a:prstGeom>
        </p:spPr>
        <p:txBody>
          <a:bodyPr vert="horz" lIns="0" tIns="0" rIns="0" bIns="0" rtlCol="0" anchor="ctr"/>
          <a:lstStyle>
            <a:lvl1pPr algn="r">
              <a:defRPr sz="700">
                <a:solidFill>
                  <a:schemeClr val="tx1"/>
                </a:solidFill>
              </a:defRPr>
            </a:lvl1pPr>
          </a:lstStyle>
          <a:p>
            <a:fld id="{3557A5E0-42A1-4219-A27A-56DCAEF617DA}" type="slidenum">
              <a:rPr lang="en-US" smtClean="0"/>
              <a:t>‹#›</a:t>
            </a:fld>
            <a:endParaRPr lang="en-US"/>
          </a:p>
        </p:txBody>
      </p:sp>
      <p:sp>
        <p:nvSpPr>
          <p:cNvPr id="25" name="TextBox 24"/>
          <p:cNvSpPr txBox="1"/>
          <p:nvPr/>
        </p:nvSpPr>
        <p:spPr>
          <a:xfrm>
            <a:off x="1293448" y="6461506"/>
            <a:ext cx="2735139" cy="107722"/>
          </a:xfrm>
          <a:prstGeom prst="rect">
            <a:avLst/>
          </a:prstGeom>
          <a:noFill/>
        </p:spPr>
        <p:txBody>
          <a:bodyPr wrap="square" lIns="0" tIns="0" rIns="0" bIns="0" rtlCol="0">
            <a:spAutoFit/>
          </a:bodyPr>
          <a:lstStyle/>
          <a:p>
            <a:r>
              <a:rPr lang="en-US" sz="700" dirty="0">
                <a:solidFill>
                  <a:schemeClr val="tx1"/>
                </a:solidFill>
              </a:rPr>
              <a:t>© 2018 Primacy | Proprietary</a:t>
            </a:r>
            <a:r>
              <a:rPr lang="en-US" sz="700" baseline="0" dirty="0">
                <a:solidFill>
                  <a:schemeClr val="tx1"/>
                </a:solidFill>
              </a:rPr>
              <a:t> &amp; Confidential</a:t>
            </a:r>
            <a:endParaRPr lang="en-US" sz="700" dirty="0">
              <a:solidFill>
                <a:schemeClr val="tx1"/>
              </a:solidFill>
            </a:endParaRPr>
          </a:p>
        </p:txBody>
      </p:sp>
      <p:sp>
        <p:nvSpPr>
          <p:cNvPr id="4" name="Title 3"/>
          <p:cNvSpPr>
            <a:spLocks noGrp="1"/>
          </p:cNvSpPr>
          <p:nvPr>
            <p:ph type="title" hasCustomPrompt="1"/>
          </p:nvPr>
        </p:nvSpPr>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7346538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National Reach">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548640" y="365760"/>
            <a:ext cx="4114800" cy="5852160"/>
          </a:xfrm>
        </p:spPr>
        <p:txBody>
          <a:bodyPr anchor="ctr" anchorCtr="0">
            <a:noAutofit/>
          </a:bodyPr>
          <a:lstStyle>
            <a:lvl1pPr algn="l">
              <a:spcBef>
                <a:spcPts val="3000"/>
              </a:spcBef>
              <a:defRPr>
                <a:solidFill>
                  <a:schemeClr val="tx1"/>
                </a:solidFill>
              </a:defRPr>
            </a:lvl1pPr>
          </a:lstStyle>
          <a:p>
            <a:r>
              <a:rPr lang="en-US" dirty="0"/>
              <a:t>Click To Edit Master Title Style</a:t>
            </a:r>
          </a:p>
        </p:txBody>
      </p:sp>
      <p:pic>
        <p:nvPicPr>
          <p:cNvPr id="2" name="Picture 1"/>
          <p:cNvPicPr>
            <a:picLocks noChangeAspect="1"/>
          </p:cNvPicPr>
          <p:nvPr/>
        </p:nvPicPr>
        <p:blipFill>
          <a:blip r:embed="rId2"/>
          <a:stretch>
            <a:fillRect/>
          </a:stretch>
        </p:blipFill>
        <p:spPr>
          <a:xfrm>
            <a:off x="4833698" y="1295215"/>
            <a:ext cx="6803726" cy="4267570"/>
          </a:xfrm>
          <a:prstGeom prst="rect">
            <a:avLst/>
          </a:prstGeom>
        </p:spPr>
      </p:pic>
      <p:sp>
        <p:nvSpPr>
          <p:cNvPr id="196" name="Shape 2934"/>
          <p:cNvSpPr/>
          <p:nvPr/>
        </p:nvSpPr>
        <p:spPr>
          <a:xfrm>
            <a:off x="10471613" y="3332352"/>
            <a:ext cx="143862" cy="197810"/>
          </a:xfrm>
          <a:custGeom>
            <a:avLst/>
            <a:gdLst>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2012 w 21600"/>
              <a:gd name="connsiteY14" fmla="*/ 15089 h 21600"/>
              <a:gd name="connsiteX15" fmla="*/ 10800 w 21600"/>
              <a:gd name="connsiteY15" fmla="*/ 0 h 21600"/>
              <a:gd name="connsiteX16" fmla="*/ 0 w 21600"/>
              <a:gd name="connsiteY16" fmla="*/ 7855 h 21600"/>
              <a:gd name="connsiteX17" fmla="*/ 10800 w 21600"/>
              <a:gd name="connsiteY17" fmla="*/ 21600 h 21600"/>
              <a:gd name="connsiteX18" fmla="*/ 21600 w 21600"/>
              <a:gd name="connsiteY18" fmla="*/ 7855 h 21600"/>
              <a:gd name="connsiteX19" fmla="*/ 10800 w 21600"/>
              <a:gd name="connsiteY19"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0800 w 21600"/>
              <a:gd name="connsiteY14" fmla="*/ 0 h 21600"/>
              <a:gd name="connsiteX15" fmla="*/ 0 w 21600"/>
              <a:gd name="connsiteY15" fmla="*/ 7855 h 21600"/>
              <a:gd name="connsiteX16" fmla="*/ 10800 w 21600"/>
              <a:gd name="connsiteY16" fmla="*/ 21600 h 21600"/>
              <a:gd name="connsiteX17" fmla="*/ 21600 w 21600"/>
              <a:gd name="connsiteY17" fmla="*/ 7855 h 21600"/>
              <a:gd name="connsiteX18" fmla="*/ 10800 w 21600"/>
              <a:gd name="connsiteY18"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20250 w 21600"/>
              <a:gd name="connsiteY12" fmla="*/ 7855 h 21600"/>
              <a:gd name="connsiteX13" fmla="*/ 10800 w 21600"/>
              <a:gd name="connsiteY13" fmla="*/ 0 h 21600"/>
              <a:gd name="connsiteX14" fmla="*/ 0 w 21600"/>
              <a:gd name="connsiteY14" fmla="*/ 7855 h 21600"/>
              <a:gd name="connsiteX15" fmla="*/ 10800 w 21600"/>
              <a:gd name="connsiteY15" fmla="*/ 21600 h 21600"/>
              <a:gd name="connsiteX16" fmla="*/ 21600 w 21600"/>
              <a:gd name="connsiteY16" fmla="*/ 7855 h 21600"/>
              <a:gd name="connsiteX17" fmla="*/ 10800 w 21600"/>
              <a:gd name="connsiteY17"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10800 w 21600"/>
              <a:gd name="connsiteY12" fmla="*/ 0 h 21600"/>
              <a:gd name="connsiteX13" fmla="*/ 0 w 21600"/>
              <a:gd name="connsiteY13" fmla="*/ 7855 h 21600"/>
              <a:gd name="connsiteX14" fmla="*/ 10800 w 21600"/>
              <a:gd name="connsiteY14" fmla="*/ 21600 h 21600"/>
              <a:gd name="connsiteX15" fmla="*/ 21600 w 21600"/>
              <a:gd name="connsiteY15" fmla="*/ 7855 h 21600"/>
              <a:gd name="connsiteX16" fmla="*/ 10800 w 21600"/>
              <a:gd name="connsiteY16"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0 h 21600"/>
              <a:gd name="connsiteX11" fmla="*/ 0 w 21600"/>
              <a:gd name="connsiteY11" fmla="*/ 7855 h 21600"/>
              <a:gd name="connsiteX12" fmla="*/ 10800 w 21600"/>
              <a:gd name="connsiteY12" fmla="*/ 21600 h 21600"/>
              <a:gd name="connsiteX13" fmla="*/ 21600 w 21600"/>
              <a:gd name="connsiteY13" fmla="*/ 7855 h 21600"/>
              <a:gd name="connsiteX14" fmla="*/ 10800 w 21600"/>
              <a:gd name="connsiteY14" fmla="*/ 0 h 21600"/>
              <a:gd name="connsiteX0" fmla="*/ 10800 w 21600"/>
              <a:gd name="connsiteY0" fmla="*/ 10800 h 21600"/>
              <a:gd name="connsiteX1" fmla="*/ 6750 w 21600"/>
              <a:gd name="connsiteY1" fmla="*/ 7855 h 21600"/>
              <a:gd name="connsiteX2" fmla="*/ 14850 w 21600"/>
              <a:gd name="connsiteY2" fmla="*/ 7855 h 21600"/>
              <a:gd name="connsiteX3" fmla="*/ 10800 w 21600"/>
              <a:gd name="connsiteY3" fmla="*/ 10800 h 21600"/>
              <a:gd name="connsiteX4" fmla="*/ 10800 w 21600"/>
              <a:gd name="connsiteY4" fmla="*/ 3927 h 21600"/>
              <a:gd name="connsiteX5" fmla="*/ 5400 w 21600"/>
              <a:gd name="connsiteY5" fmla="*/ 7855 h 21600"/>
              <a:gd name="connsiteX6" fmla="*/ 10800 w 21600"/>
              <a:gd name="connsiteY6" fmla="*/ 11782 h 21600"/>
              <a:gd name="connsiteX7" fmla="*/ 16200 w 21600"/>
              <a:gd name="connsiteY7" fmla="*/ 7855 h 21600"/>
              <a:gd name="connsiteX8" fmla="*/ 10800 w 21600"/>
              <a:gd name="connsiteY8" fmla="*/ 3927 h 21600"/>
              <a:gd name="connsiteX9" fmla="*/ 10800 w 21600"/>
              <a:gd name="connsiteY9" fmla="*/ 0 h 21600"/>
              <a:gd name="connsiteX10" fmla="*/ 0 w 21600"/>
              <a:gd name="connsiteY10" fmla="*/ 7855 h 21600"/>
              <a:gd name="connsiteX11" fmla="*/ 10800 w 21600"/>
              <a:gd name="connsiteY11" fmla="*/ 21600 h 21600"/>
              <a:gd name="connsiteX12" fmla="*/ 21600 w 21600"/>
              <a:gd name="connsiteY12" fmla="*/ 7855 h 21600"/>
              <a:gd name="connsiteX13" fmla="*/ 10800 w 21600"/>
              <a:gd name="connsiteY13" fmla="*/ 0 h 21600"/>
              <a:gd name="connsiteX0" fmla="*/ 10800 w 21600"/>
              <a:gd name="connsiteY0" fmla="*/ 10800 h 21600"/>
              <a:gd name="connsiteX1" fmla="*/ 14850 w 21600"/>
              <a:gd name="connsiteY1" fmla="*/ 7855 h 21600"/>
              <a:gd name="connsiteX2" fmla="*/ 10800 w 21600"/>
              <a:gd name="connsiteY2" fmla="*/ 10800 h 21600"/>
              <a:gd name="connsiteX3" fmla="*/ 10800 w 21600"/>
              <a:gd name="connsiteY3" fmla="*/ 3927 h 21600"/>
              <a:gd name="connsiteX4" fmla="*/ 5400 w 21600"/>
              <a:gd name="connsiteY4" fmla="*/ 7855 h 21600"/>
              <a:gd name="connsiteX5" fmla="*/ 10800 w 21600"/>
              <a:gd name="connsiteY5" fmla="*/ 11782 h 21600"/>
              <a:gd name="connsiteX6" fmla="*/ 16200 w 21600"/>
              <a:gd name="connsiteY6" fmla="*/ 7855 h 21600"/>
              <a:gd name="connsiteX7" fmla="*/ 10800 w 21600"/>
              <a:gd name="connsiteY7" fmla="*/ 3927 h 21600"/>
              <a:gd name="connsiteX8" fmla="*/ 10800 w 21600"/>
              <a:gd name="connsiteY8" fmla="*/ 0 h 21600"/>
              <a:gd name="connsiteX9" fmla="*/ 0 w 21600"/>
              <a:gd name="connsiteY9" fmla="*/ 7855 h 21600"/>
              <a:gd name="connsiteX10" fmla="*/ 10800 w 21600"/>
              <a:gd name="connsiteY10" fmla="*/ 21600 h 21600"/>
              <a:gd name="connsiteX11" fmla="*/ 21600 w 21600"/>
              <a:gd name="connsiteY11" fmla="*/ 7855 h 21600"/>
              <a:gd name="connsiteX12" fmla="*/ 10800 w 21600"/>
              <a:gd name="connsiteY12" fmla="*/ 0 h 21600"/>
              <a:gd name="connsiteX0" fmla="*/ 10800 w 21600"/>
              <a:gd name="connsiteY0" fmla="*/ 10800 h 21600"/>
              <a:gd name="connsiteX1" fmla="*/ 10800 w 21600"/>
              <a:gd name="connsiteY1" fmla="*/ 10800 h 21600"/>
              <a:gd name="connsiteX2" fmla="*/ 10800 w 21600"/>
              <a:gd name="connsiteY2" fmla="*/ 3927 h 21600"/>
              <a:gd name="connsiteX3" fmla="*/ 5400 w 21600"/>
              <a:gd name="connsiteY3" fmla="*/ 7855 h 21600"/>
              <a:gd name="connsiteX4" fmla="*/ 10800 w 21600"/>
              <a:gd name="connsiteY4" fmla="*/ 11782 h 21600"/>
              <a:gd name="connsiteX5" fmla="*/ 16200 w 21600"/>
              <a:gd name="connsiteY5" fmla="*/ 7855 h 21600"/>
              <a:gd name="connsiteX6" fmla="*/ 10800 w 21600"/>
              <a:gd name="connsiteY6" fmla="*/ 3927 h 21600"/>
              <a:gd name="connsiteX7" fmla="*/ 10800 w 21600"/>
              <a:gd name="connsiteY7" fmla="*/ 0 h 21600"/>
              <a:gd name="connsiteX8" fmla="*/ 0 w 21600"/>
              <a:gd name="connsiteY8" fmla="*/ 7855 h 21600"/>
              <a:gd name="connsiteX9" fmla="*/ 10800 w 21600"/>
              <a:gd name="connsiteY9" fmla="*/ 21600 h 21600"/>
              <a:gd name="connsiteX10" fmla="*/ 21600 w 21600"/>
              <a:gd name="connsiteY10" fmla="*/ 7855 h 21600"/>
              <a:gd name="connsiteX11" fmla="*/ 10800 w 21600"/>
              <a:gd name="connsiteY11" fmla="*/ 0 h 21600"/>
              <a:gd name="connsiteX0" fmla="*/ 10800 w 21600"/>
              <a:gd name="connsiteY0" fmla="*/ 3927 h 21600"/>
              <a:gd name="connsiteX1" fmla="*/ 5400 w 21600"/>
              <a:gd name="connsiteY1" fmla="*/ 7855 h 21600"/>
              <a:gd name="connsiteX2" fmla="*/ 10800 w 21600"/>
              <a:gd name="connsiteY2" fmla="*/ 11782 h 21600"/>
              <a:gd name="connsiteX3" fmla="*/ 16200 w 21600"/>
              <a:gd name="connsiteY3" fmla="*/ 7855 h 21600"/>
              <a:gd name="connsiteX4" fmla="*/ 10800 w 21600"/>
              <a:gd name="connsiteY4" fmla="*/ 3927 h 21600"/>
              <a:gd name="connsiteX5" fmla="*/ 10800 w 21600"/>
              <a:gd name="connsiteY5" fmla="*/ 0 h 21600"/>
              <a:gd name="connsiteX6" fmla="*/ 0 w 21600"/>
              <a:gd name="connsiteY6" fmla="*/ 7855 h 21600"/>
              <a:gd name="connsiteX7" fmla="*/ 10800 w 21600"/>
              <a:gd name="connsiteY7" fmla="*/ 21600 h 21600"/>
              <a:gd name="connsiteX8" fmla="*/ 21600 w 21600"/>
              <a:gd name="connsiteY8" fmla="*/ 7855 h 21600"/>
              <a:gd name="connsiteX9" fmla="*/ 10800 w 21600"/>
              <a:gd name="connsiteY9"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00" h="21600" extrusionOk="0">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7" name="Shape 2934"/>
          <p:cNvSpPr/>
          <p:nvPr/>
        </p:nvSpPr>
        <p:spPr>
          <a:xfrm>
            <a:off x="11180267" y="2260137"/>
            <a:ext cx="143862" cy="197810"/>
          </a:xfrm>
          <a:custGeom>
            <a:avLst/>
            <a:gdLst>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2012 w 21600"/>
              <a:gd name="connsiteY14" fmla="*/ 15089 h 21600"/>
              <a:gd name="connsiteX15" fmla="*/ 10800 w 21600"/>
              <a:gd name="connsiteY15" fmla="*/ 0 h 21600"/>
              <a:gd name="connsiteX16" fmla="*/ 0 w 21600"/>
              <a:gd name="connsiteY16" fmla="*/ 7855 h 21600"/>
              <a:gd name="connsiteX17" fmla="*/ 10800 w 21600"/>
              <a:gd name="connsiteY17" fmla="*/ 21600 h 21600"/>
              <a:gd name="connsiteX18" fmla="*/ 21600 w 21600"/>
              <a:gd name="connsiteY18" fmla="*/ 7855 h 21600"/>
              <a:gd name="connsiteX19" fmla="*/ 10800 w 21600"/>
              <a:gd name="connsiteY19"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0800 w 21600"/>
              <a:gd name="connsiteY14" fmla="*/ 0 h 21600"/>
              <a:gd name="connsiteX15" fmla="*/ 0 w 21600"/>
              <a:gd name="connsiteY15" fmla="*/ 7855 h 21600"/>
              <a:gd name="connsiteX16" fmla="*/ 10800 w 21600"/>
              <a:gd name="connsiteY16" fmla="*/ 21600 h 21600"/>
              <a:gd name="connsiteX17" fmla="*/ 21600 w 21600"/>
              <a:gd name="connsiteY17" fmla="*/ 7855 h 21600"/>
              <a:gd name="connsiteX18" fmla="*/ 10800 w 21600"/>
              <a:gd name="connsiteY18"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20250 w 21600"/>
              <a:gd name="connsiteY12" fmla="*/ 7855 h 21600"/>
              <a:gd name="connsiteX13" fmla="*/ 10800 w 21600"/>
              <a:gd name="connsiteY13" fmla="*/ 0 h 21600"/>
              <a:gd name="connsiteX14" fmla="*/ 0 w 21600"/>
              <a:gd name="connsiteY14" fmla="*/ 7855 h 21600"/>
              <a:gd name="connsiteX15" fmla="*/ 10800 w 21600"/>
              <a:gd name="connsiteY15" fmla="*/ 21600 h 21600"/>
              <a:gd name="connsiteX16" fmla="*/ 21600 w 21600"/>
              <a:gd name="connsiteY16" fmla="*/ 7855 h 21600"/>
              <a:gd name="connsiteX17" fmla="*/ 10800 w 21600"/>
              <a:gd name="connsiteY17"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10800 w 21600"/>
              <a:gd name="connsiteY12" fmla="*/ 0 h 21600"/>
              <a:gd name="connsiteX13" fmla="*/ 0 w 21600"/>
              <a:gd name="connsiteY13" fmla="*/ 7855 h 21600"/>
              <a:gd name="connsiteX14" fmla="*/ 10800 w 21600"/>
              <a:gd name="connsiteY14" fmla="*/ 21600 h 21600"/>
              <a:gd name="connsiteX15" fmla="*/ 21600 w 21600"/>
              <a:gd name="connsiteY15" fmla="*/ 7855 h 21600"/>
              <a:gd name="connsiteX16" fmla="*/ 10800 w 21600"/>
              <a:gd name="connsiteY16"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0 h 21600"/>
              <a:gd name="connsiteX11" fmla="*/ 0 w 21600"/>
              <a:gd name="connsiteY11" fmla="*/ 7855 h 21600"/>
              <a:gd name="connsiteX12" fmla="*/ 10800 w 21600"/>
              <a:gd name="connsiteY12" fmla="*/ 21600 h 21600"/>
              <a:gd name="connsiteX13" fmla="*/ 21600 w 21600"/>
              <a:gd name="connsiteY13" fmla="*/ 7855 h 21600"/>
              <a:gd name="connsiteX14" fmla="*/ 10800 w 21600"/>
              <a:gd name="connsiteY14" fmla="*/ 0 h 21600"/>
              <a:gd name="connsiteX0" fmla="*/ 10800 w 21600"/>
              <a:gd name="connsiteY0" fmla="*/ 10800 h 21600"/>
              <a:gd name="connsiteX1" fmla="*/ 6750 w 21600"/>
              <a:gd name="connsiteY1" fmla="*/ 7855 h 21600"/>
              <a:gd name="connsiteX2" fmla="*/ 14850 w 21600"/>
              <a:gd name="connsiteY2" fmla="*/ 7855 h 21600"/>
              <a:gd name="connsiteX3" fmla="*/ 10800 w 21600"/>
              <a:gd name="connsiteY3" fmla="*/ 10800 h 21600"/>
              <a:gd name="connsiteX4" fmla="*/ 10800 w 21600"/>
              <a:gd name="connsiteY4" fmla="*/ 3927 h 21600"/>
              <a:gd name="connsiteX5" fmla="*/ 5400 w 21600"/>
              <a:gd name="connsiteY5" fmla="*/ 7855 h 21600"/>
              <a:gd name="connsiteX6" fmla="*/ 10800 w 21600"/>
              <a:gd name="connsiteY6" fmla="*/ 11782 h 21600"/>
              <a:gd name="connsiteX7" fmla="*/ 16200 w 21600"/>
              <a:gd name="connsiteY7" fmla="*/ 7855 h 21600"/>
              <a:gd name="connsiteX8" fmla="*/ 10800 w 21600"/>
              <a:gd name="connsiteY8" fmla="*/ 3927 h 21600"/>
              <a:gd name="connsiteX9" fmla="*/ 10800 w 21600"/>
              <a:gd name="connsiteY9" fmla="*/ 0 h 21600"/>
              <a:gd name="connsiteX10" fmla="*/ 0 w 21600"/>
              <a:gd name="connsiteY10" fmla="*/ 7855 h 21600"/>
              <a:gd name="connsiteX11" fmla="*/ 10800 w 21600"/>
              <a:gd name="connsiteY11" fmla="*/ 21600 h 21600"/>
              <a:gd name="connsiteX12" fmla="*/ 21600 w 21600"/>
              <a:gd name="connsiteY12" fmla="*/ 7855 h 21600"/>
              <a:gd name="connsiteX13" fmla="*/ 10800 w 21600"/>
              <a:gd name="connsiteY13" fmla="*/ 0 h 21600"/>
              <a:gd name="connsiteX0" fmla="*/ 10800 w 21600"/>
              <a:gd name="connsiteY0" fmla="*/ 10800 h 21600"/>
              <a:gd name="connsiteX1" fmla="*/ 14850 w 21600"/>
              <a:gd name="connsiteY1" fmla="*/ 7855 h 21600"/>
              <a:gd name="connsiteX2" fmla="*/ 10800 w 21600"/>
              <a:gd name="connsiteY2" fmla="*/ 10800 h 21600"/>
              <a:gd name="connsiteX3" fmla="*/ 10800 w 21600"/>
              <a:gd name="connsiteY3" fmla="*/ 3927 h 21600"/>
              <a:gd name="connsiteX4" fmla="*/ 5400 w 21600"/>
              <a:gd name="connsiteY4" fmla="*/ 7855 h 21600"/>
              <a:gd name="connsiteX5" fmla="*/ 10800 w 21600"/>
              <a:gd name="connsiteY5" fmla="*/ 11782 h 21600"/>
              <a:gd name="connsiteX6" fmla="*/ 16200 w 21600"/>
              <a:gd name="connsiteY6" fmla="*/ 7855 h 21600"/>
              <a:gd name="connsiteX7" fmla="*/ 10800 w 21600"/>
              <a:gd name="connsiteY7" fmla="*/ 3927 h 21600"/>
              <a:gd name="connsiteX8" fmla="*/ 10800 w 21600"/>
              <a:gd name="connsiteY8" fmla="*/ 0 h 21600"/>
              <a:gd name="connsiteX9" fmla="*/ 0 w 21600"/>
              <a:gd name="connsiteY9" fmla="*/ 7855 h 21600"/>
              <a:gd name="connsiteX10" fmla="*/ 10800 w 21600"/>
              <a:gd name="connsiteY10" fmla="*/ 21600 h 21600"/>
              <a:gd name="connsiteX11" fmla="*/ 21600 w 21600"/>
              <a:gd name="connsiteY11" fmla="*/ 7855 h 21600"/>
              <a:gd name="connsiteX12" fmla="*/ 10800 w 21600"/>
              <a:gd name="connsiteY12" fmla="*/ 0 h 21600"/>
              <a:gd name="connsiteX0" fmla="*/ 10800 w 21600"/>
              <a:gd name="connsiteY0" fmla="*/ 10800 h 21600"/>
              <a:gd name="connsiteX1" fmla="*/ 10800 w 21600"/>
              <a:gd name="connsiteY1" fmla="*/ 10800 h 21600"/>
              <a:gd name="connsiteX2" fmla="*/ 10800 w 21600"/>
              <a:gd name="connsiteY2" fmla="*/ 3927 h 21600"/>
              <a:gd name="connsiteX3" fmla="*/ 5400 w 21600"/>
              <a:gd name="connsiteY3" fmla="*/ 7855 h 21600"/>
              <a:gd name="connsiteX4" fmla="*/ 10800 w 21600"/>
              <a:gd name="connsiteY4" fmla="*/ 11782 h 21600"/>
              <a:gd name="connsiteX5" fmla="*/ 16200 w 21600"/>
              <a:gd name="connsiteY5" fmla="*/ 7855 h 21600"/>
              <a:gd name="connsiteX6" fmla="*/ 10800 w 21600"/>
              <a:gd name="connsiteY6" fmla="*/ 3927 h 21600"/>
              <a:gd name="connsiteX7" fmla="*/ 10800 w 21600"/>
              <a:gd name="connsiteY7" fmla="*/ 0 h 21600"/>
              <a:gd name="connsiteX8" fmla="*/ 0 w 21600"/>
              <a:gd name="connsiteY8" fmla="*/ 7855 h 21600"/>
              <a:gd name="connsiteX9" fmla="*/ 10800 w 21600"/>
              <a:gd name="connsiteY9" fmla="*/ 21600 h 21600"/>
              <a:gd name="connsiteX10" fmla="*/ 21600 w 21600"/>
              <a:gd name="connsiteY10" fmla="*/ 7855 h 21600"/>
              <a:gd name="connsiteX11" fmla="*/ 10800 w 21600"/>
              <a:gd name="connsiteY11" fmla="*/ 0 h 21600"/>
              <a:gd name="connsiteX0" fmla="*/ 10800 w 21600"/>
              <a:gd name="connsiteY0" fmla="*/ 3927 h 21600"/>
              <a:gd name="connsiteX1" fmla="*/ 5400 w 21600"/>
              <a:gd name="connsiteY1" fmla="*/ 7855 h 21600"/>
              <a:gd name="connsiteX2" fmla="*/ 10800 w 21600"/>
              <a:gd name="connsiteY2" fmla="*/ 11782 h 21600"/>
              <a:gd name="connsiteX3" fmla="*/ 16200 w 21600"/>
              <a:gd name="connsiteY3" fmla="*/ 7855 h 21600"/>
              <a:gd name="connsiteX4" fmla="*/ 10800 w 21600"/>
              <a:gd name="connsiteY4" fmla="*/ 3927 h 21600"/>
              <a:gd name="connsiteX5" fmla="*/ 10800 w 21600"/>
              <a:gd name="connsiteY5" fmla="*/ 0 h 21600"/>
              <a:gd name="connsiteX6" fmla="*/ 0 w 21600"/>
              <a:gd name="connsiteY6" fmla="*/ 7855 h 21600"/>
              <a:gd name="connsiteX7" fmla="*/ 10800 w 21600"/>
              <a:gd name="connsiteY7" fmla="*/ 21600 h 21600"/>
              <a:gd name="connsiteX8" fmla="*/ 21600 w 21600"/>
              <a:gd name="connsiteY8" fmla="*/ 7855 h 21600"/>
              <a:gd name="connsiteX9" fmla="*/ 10800 w 21600"/>
              <a:gd name="connsiteY9"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00" h="21600" extrusionOk="0">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8" name="Shape 2934"/>
          <p:cNvSpPr/>
          <p:nvPr/>
        </p:nvSpPr>
        <p:spPr>
          <a:xfrm>
            <a:off x="10908165" y="2586491"/>
            <a:ext cx="143862" cy="197810"/>
          </a:xfrm>
          <a:custGeom>
            <a:avLst/>
            <a:gdLst>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2012 w 21600"/>
              <a:gd name="connsiteY14" fmla="*/ 15089 h 21600"/>
              <a:gd name="connsiteX15" fmla="*/ 10800 w 21600"/>
              <a:gd name="connsiteY15" fmla="*/ 0 h 21600"/>
              <a:gd name="connsiteX16" fmla="*/ 0 w 21600"/>
              <a:gd name="connsiteY16" fmla="*/ 7855 h 21600"/>
              <a:gd name="connsiteX17" fmla="*/ 10800 w 21600"/>
              <a:gd name="connsiteY17" fmla="*/ 21600 h 21600"/>
              <a:gd name="connsiteX18" fmla="*/ 21600 w 21600"/>
              <a:gd name="connsiteY18" fmla="*/ 7855 h 21600"/>
              <a:gd name="connsiteX19" fmla="*/ 10800 w 21600"/>
              <a:gd name="connsiteY19"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0800 w 21600"/>
              <a:gd name="connsiteY14" fmla="*/ 0 h 21600"/>
              <a:gd name="connsiteX15" fmla="*/ 0 w 21600"/>
              <a:gd name="connsiteY15" fmla="*/ 7855 h 21600"/>
              <a:gd name="connsiteX16" fmla="*/ 10800 w 21600"/>
              <a:gd name="connsiteY16" fmla="*/ 21600 h 21600"/>
              <a:gd name="connsiteX17" fmla="*/ 21600 w 21600"/>
              <a:gd name="connsiteY17" fmla="*/ 7855 h 21600"/>
              <a:gd name="connsiteX18" fmla="*/ 10800 w 21600"/>
              <a:gd name="connsiteY18"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20250 w 21600"/>
              <a:gd name="connsiteY12" fmla="*/ 7855 h 21600"/>
              <a:gd name="connsiteX13" fmla="*/ 10800 w 21600"/>
              <a:gd name="connsiteY13" fmla="*/ 0 h 21600"/>
              <a:gd name="connsiteX14" fmla="*/ 0 w 21600"/>
              <a:gd name="connsiteY14" fmla="*/ 7855 h 21600"/>
              <a:gd name="connsiteX15" fmla="*/ 10800 w 21600"/>
              <a:gd name="connsiteY15" fmla="*/ 21600 h 21600"/>
              <a:gd name="connsiteX16" fmla="*/ 21600 w 21600"/>
              <a:gd name="connsiteY16" fmla="*/ 7855 h 21600"/>
              <a:gd name="connsiteX17" fmla="*/ 10800 w 21600"/>
              <a:gd name="connsiteY17"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10800 w 21600"/>
              <a:gd name="connsiteY12" fmla="*/ 0 h 21600"/>
              <a:gd name="connsiteX13" fmla="*/ 0 w 21600"/>
              <a:gd name="connsiteY13" fmla="*/ 7855 h 21600"/>
              <a:gd name="connsiteX14" fmla="*/ 10800 w 21600"/>
              <a:gd name="connsiteY14" fmla="*/ 21600 h 21600"/>
              <a:gd name="connsiteX15" fmla="*/ 21600 w 21600"/>
              <a:gd name="connsiteY15" fmla="*/ 7855 h 21600"/>
              <a:gd name="connsiteX16" fmla="*/ 10800 w 21600"/>
              <a:gd name="connsiteY16"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0 h 21600"/>
              <a:gd name="connsiteX11" fmla="*/ 0 w 21600"/>
              <a:gd name="connsiteY11" fmla="*/ 7855 h 21600"/>
              <a:gd name="connsiteX12" fmla="*/ 10800 w 21600"/>
              <a:gd name="connsiteY12" fmla="*/ 21600 h 21600"/>
              <a:gd name="connsiteX13" fmla="*/ 21600 w 21600"/>
              <a:gd name="connsiteY13" fmla="*/ 7855 h 21600"/>
              <a:gd name="connsiteX14" fmla="*/ 10800 w 21600"/>
              <a:gd name="connsiteY14" fmla="*/ 0 h 21600"/>
              <a:gd name="connsiteX0" fmla="*/ 10800 w 21600"/>
              <a:gd name="connsiteY0" fmla="*/ 10800 h 21600"/>
              <a:gd name="connsiteX1" fmla="*/ 6750 w 21600"/>
              <a:gd name="connsiteY1" fmla="*/ 7855 h 21600"/>
              <a:gd name="connsiteX2" fmla="*/ 14850 w 21600"/>
              <a:gd name="connsiteY2" fmla="*/ 7855 h 21600"/>
              <a:gd name="connsiteX3" fmla="*/ 10800 w 21600"/>
              <a:gd name="connsiteY3" fmla="*/ 10800 h 21600"/>
              <a:gd name="connsiteX4" fmla="*/ 10800 w 21600"/>
              <a:gd name="connsiteY4" fmla="*/ 3927 h 21600"/>
              <a:gd name="connsiteX5" fmla="*/ 5400 w 21600"/>
              <a:gd name="connsiteY5" fmla="*/ 7855 h 21600"/>
              <a:gd name="connsiteX6" fmla="*/ 10800 w 21600"/>
              <a:gd name="connsiteY6" fmla="*/ 11782 h 21600"/>
              <a:gd name="connsiteX7" fmla="*/ 16200 w 21600"/>
              <a:gd name="connsiteY7" fmla="*/ 7855 h 21600"/>
              <a:gd name="connsiteX8" fmla="*/ 10800 w 21600"/>
              <a:gd name="connsiteY8" fmla="*/ 3927 h 21600"/>
              <a:gd name="connsiteX9" fmla="*/ 10800 w 21600"/>
              <a:gd name="connsiteY9" fmla="*/ 0 h 21600"/>
              <a:gd name="connsiteX10" fmla="*/ 0 w 21600"/>
              <a:gd name="connsiteY10" fmla="*/ 7855 h 21600"/>
              <a:gd name="connsiteX11" fmla="*/ 10800 w 21600"/>
              <a:gd name="connsiteY11" fmla="*/ 21600 h 21600"/>
              <a:gd name="connsiteX12" fmla="*/ 21600 w 21600"/>
              <a:gd name="connsiteY12" fmla="*/ 7855 h 21600"/>
              <a:gd name="connsiteX13" fmla="*/ 10800 w 21600"/>
              <a:gd name="connsiteY13" fmla="*/ 0 h 21600"/>
              <a:gd name="connsiteX0" fmla="*/ 10800 w 21600"/>
              <a:gd name="connsiteY0" fmla="*/ 10800 h 21600"/>
              <a:gd name="connsiteX1" fmla="*/ 14850 w 21600"/>
              <a:gd name="connsiteY1" fmla="*/ 7855 h 21600"/>
              <a:gd name="connsiteX2" fmla="*/ 10800 w 21600"/>
              <a:gd name="connsiteY2" fmla="*/ 10800 h 21600"/>
              <a:gd name="connsiteX3" fmla="*/ 10800 w 21600"/>
              <a:gd name="connsiteY3" fmla="*/ 3927 h 21600"/>
              <a:gd name="connsiteX4" fmla="*/ 5400 w 21600"/>
              <a:gd name="connsiteY4" fmla="*/ 7855 h 21600"/>
              <a:gd name="connsiteX5" fmla="*/ 10800 w 21600"/>
              <a:gd name="connsiteY5" fmla="*/ 11782 h 21600"/>
              <a:gd name="connsiteX6" fmla="*/ 16200 w 21600"/>
              <a:gd name="connsiteY6" fmla="*/ 7855 h 21600"/>
              <a:gd name="connsiteX7" fmla="*/ 10800 w 21600"/>
              <a:gd name="connsiteY7" fmla="*/ 3927 h 21600"/>
              <a:gd name="connsiteX8" fmla="*/ 10800 w 21600"/>
              <a:gd name="connsiteY8" fmla="*/ 0 h 21600"/>
              <a:gd name="connsiteX9" fmla="*/ 0 w 21600"/>
              <a:gd name="connsiteY9" fmla="*/ 7855 h 21600"/>
              <a:gd name="connsiteX10" fmla="*/ 10800 w 21600"/>
              <a:gd name="connsiteY10" fmla="*/ 21600 h 21600"/>
              <a:gd name="connsiteX11" fmla="*/ 21600 w 21600"/>
              <a:gd name="connsiteY11" fmla="*/ 7855 h 21600"/>
              <a:gd name="connsiteX12" fmla="*/ 10800 w 21600"/>
              <a:gd name="connsiteY12" fmla="*/ 0 h 21600"/>
              <a:gd name="connsiteX0" fmla="*/ 10800 w 21600"/>
              <a:gd name="connsiteY0" fmla="*/ 10800 h 21600"/>
              <a:gd name="connsiteX1" fmla="*/ 10800 w 21600"/>
              <a:gd name="connsiteY1" fmla="*/ 10800 h 21600"/>
              <a:gd name="connsiteX2" fmla="*/ 10800 w 21600"/>
              <a:gd name="connsiteY2" fmla="*/ 3927 h 21600"/>
              <a:gd name="connsiteX3" fmla="*/ 5400 w 21600"/>
              <a:gd name="connsiteY3" fmla="*/ 7855 h 21600"/>
              <a:gd name="connsiteX4" fmla="*/ 10800 w 21600"/>
              <a:gd name="connsiteY4" fmla="*/ 11782 h 21600"/>
              <a:gd name="connsiteX5" fmla="*/ 16200 w 21600"/>
              <a:gd name="connsiteY5" fmla="*/ 7855 h 21600"/>
              <a:gd name="connsiteX6" fmla="*/ 10800 w 21600"/>
              <a:gd name="connsiteY6" fmla="*/ 3927 h 21600"/>
              <a:gd name="connsiteX7" fmla="*/ 10800 w 21600"/>
              <a:gd name="connsiteY7" fmla="*/ 0 h 21600"/>
              <a:gd name="connsiteX8" fmla="*/ 0 w 21600"/>
              <a:gd name="connsiteY8" fmla="*/ 7855 h 21600"/>
              <a:gd name="connsiteX9" fmla="*/ 10800 w 21600"/>
              <a:gd name="connsiteY9" fmla="*/ 21600 h 21600"/>
              <a:gd name="connsiteX10" fmla="*/ 21600 w 21600"/>
              <a:gd name="connsiteY10" fmla="*/ 7855 h 21600"/>
              <a:gd name="connsiteX11" fmla="*/ 10800 w 21600"/>
              <a:gd name="connsiteY11" fmla="*/ 0 h 21600"/>
              <a:gd name="connsiteX0" fmla="*/ 10800 w 21600"/>
              <a:gd name="connsiteY0" fmla="*/ 3927 h 21600"/>
              <a:gd name="connsiteX1" fmla="*/ 5400 w 21600"/>
              <a:gd name="connsiteY1" fmla="*/ 7855 h 21600"/>
              <a:gd name="connsiteX2" fmla="*/ 10800 w 21600"/>
              <a:gd name="connsiteY2" fmla="*/ 11782 h 21600"/>
              <a:gd name="connsiteX3" fmla="*/ 16200 w 21600"/>
              <a:gd name="connsiteY3" fmla="*/ 7855 h 21600"/>
              <a:gd name="connsiteX4" fmla="*/ 10800 w 21600"/>
              <a:gd name="connsiteY4" fmla="*/ 3927 h 21600"/>
              <a:gd name="connsiteX5" fmla="*/ 10800 w 21600"/>
              <a:gd name="connsiteY5" fmla="*/ 0 h 21600"/>
              <a:gd name="connsiteX6" fmla="*/ 0 w 21600"/>
              <a:gd name="connsiteY6" fmla="*/ 7855 h 21600"/>
              <a:gd name="connsiteX7" fmla="*/ 10800 w 21600"/>
              <a:gd name="connsiteY7" fmla="*/ 21600 h 21600"/>
              <a:gd name="connsiteX8" fmla="*/ 21600 w 21600"/>
              <a:gd name="connsiteY8" fmla="*/ 7855 h 21600"/>
              <a:gd name="connsiteX9" fmla="*/ 10800 w 21600"/>
              <a:gd name="connsiteY9"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00" h="21600" extrusionOk="0">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9" name="Shape 2934"/>
          <p:cNvSpPr/>
          <p:nvPr/>
        </p:nvSpPr>
        <p:spPr>
          <a:xfrm>
            <a:off x="10456209" y="2704341"/>
            <a:ext cx="143862" cy="197810"/>
          </a:xfrm>
          <a:custGeom>
            <a:avLst/>
            <a:gdLst>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2012 w 21600"/>
              <a:gd name="connsiteY14" fmla="*/ 15089 h 21600"/>
              <a:gd name="connsiteX15" fmla="*/ 10800 w 21600"/>
              <a:gd name="connsiteY15" fmla="*/ 0 h 21600"/>
              <a:gd name="connsiteX16" fmla="*/ 0 w 21600"/>
              <a:gd name="connsiteY16" fmla="*/ 7855 h 21600"/>
              <a:gd name="connsiteX17" fmla="*/ 10800 w 21600"/>
              <a:gd name="connsiteY17" fmla="*/ 21600 h 21600"/>
              <a:gd name="connsiteX18" fmla="*/ 21600 w 21600"/>
              <a:gd name="connsiteY18" fmla="*/ 7855 h 21600"/>
              <a:gd name="connsiteX19" fmla="*/ 10800 w 21600"/>
              <a:gd name="connsiteY19"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0800 w 21600"/>
              <a:gd name="connsiteY14" fmla="*/ 0 h 21600"/>
              <a:gd name="connsiteX15" fmla="*/ 0 w 21600"/>
              <a:gd name="connsiteY15" fmla="*/ 7855 h 21600"/>
              <a:gd name="connsiteX16" fmla="*/ 10800 w 21600"/>
              <a:gd name="connsiteY16" fmla="*/ 21600 h 21600"/>
              <a:gd name="connsiteX17" fmla="*/ 21600 w 21600"/>
              <a:gd name="connsiteY17" fmla="*/ 7855 h 21600"/>
              <a:gd name="connsiteX18" fmla="*/ 10800 w 21600"/>
              <a:gd name="connsiteY18"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20250 w 21600"/>
              <a:gd name="connsiteY12" fmla="*/ 7855 h 21600"/>
              <a:gd name="connsiteX13" fmla="*/ 10800 w 21600"/>
              <a:gd name="connsiteY13" fmla="*/ 0 h 21600"/>
              <a:gd name="connsiteX14" fmla="*/ 0 w 21600"/>
              <a:gd name="connsiteY14" fmla="*/ 7855 h 21600"/>
              <a:gd name="connsiteX15" fmla="*/ 10800 w 21600"/>
              <a:gd name="connsiteY15" fmla="*/ 21600 h 21600"/>
              <a:gd name="connsiteX16" fmla="*/ 21600 w 21600"/>
              <a:gd name="connsiteY16" fmla="*/ 7855 h 21600"/>
              <a:gd name="connsiteX17" fmla="*/ 10800 w 21600"/>
              <a:gd name="connsiteY17"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10800 w 21600"/>
              <a:gd name="connsiteY12" fmla="*/ 0 h 21600"/>
              <a:gd name="connsiteX13" fmla="*/ 0 w 21600"/>
              <a:gd name="connsiteY13" fmla="*/ 7855 h 21600"/>
              <a:gd name="connsiteX14" fmla="*/ 10800 w 21600"/>
              <a:gd name="connsiteY14" fmla="*/ 21600 h 21600"/>
              <a:gd name="connsiteX15" fmla="*/ 21600 w 21600"/>
              <a:gd name="connsiteY15" fmla="*/ 7855 h 21600"/>
              <a:gd name="connsiteX16" fmla="*/ 10800 w 21600"/>
              <a:gd name="connsiteY16"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0 h 21600"/>
              <a:gd name="connsiteX11" fmla="*/ 0 w 21600"/>
              <a:gd name="connsiteY11" fmla="*/ 7855 h 21600"/>
              <a:gd name="connsiteX12" fmla="*/ 10800 w 21600"/>
              <a:gd name="connsiteY12" fmla="*/ 21600 h 21600"/>
              <a:gd name="connsiteX13" fmla="*/ 21600 w 21600"/>
              <a:gd name="connsiteY13" fmla="*/ 7855 h 21600"/>
              <a:gd name="connsiteX14" fmla="*/ 10800 w 21600"/>
              <a:gd name="connsiteY14" fmla="*/ 0 h 21600"/>
              <a:gd name="connsiteX0" fmla="*/ 10800 w 21600"/>
              <a:gd name="connsiteY0" fmla="*/ 10800 h 21600"/>
              <a:gd name="connsiteX1" fmla="*/ 6750 w 21600"/>
              <a:gd name="connsiteY1" fmla="*/ 7855 h 21600"/>
              <a:gd name="connsiteX2" fmla="*/ 14850 w 21600"/>
              <a:gd name="connsiteY2" fmla="*/ 7855 h 21600"/>
              <a:gd name="connsiteX3" fmla="*/ 10800 w 21600"/>
              <a:gd name="connsiteY3" fmla="*/ 10800 h 21600"/>
              <a:gd name="connsiteX4" fmla="*/ 10800 w 21600"/>
              <a:gd name="connsiteY4" fmla="*/ 3927 h 21600"/>
              <a:gd name="connsiteX5" fmla="*/ 5400 w 21600"/>
              <a:gd name="connsiteY5" fmla="*/ 7855 h 21600"/>
              <a:gd name="connsiteX6" fmla="*/ 10800 w 21600"/>
              <a:gd name="connsiteY6" fmla="*/ 11782 h 21600"/>
              <a:gd name="connsiteX7" fmla="*/ 16200 w 21600"/>
              <a:gd name="connsiteY7" fmla="*/ 7855 h 21600"/>
              <a:gd name="connsiteX8" fmla="*/ 10800 w 21600"/>
              <a:gd name="connsiteY8" fmla="*/ 3927 h 21600"/>
              <a:gd name="connsiteX9" fmla="*/ 10800 w 21600"/>
              <a:gd name="connsiteY9" fmla="*/ 0 h 21600"/>
              <a:gd name="connsiteX10" fmla="*/ 0 w 21600"/>
              <a:gd name="connsiteY10" fmla="*/ 7855 h 21600"/>
              <a:gd name="connsiteX11" fmla="*/ 10800 w 21600"/>
              <a:gd name="connsiteY11" fmla="*/ 21600 h 21600"/>
              <a:gd name="connsiteX12" fmla="*/ 21600 w 21600"/>
              <a:gd name="connsiteY12" fmla="*/ 7855 h 21600"/>
              <a:gd name="connsiteX13" fmla="*/ 10800 w 21600"/>
              <a:gd name="connsiteY13" fmla="*/ 0 h 21600"/>
              <a:gd name="connsiteX0" fmla="*/ 10800 w 21600"/>
              <a:gd name="connsiteY0" fmla="*/ 10800 h 21600"/>
              <a:gd name="connsiteX1" fmla="*/ 14850 w 21600"/>
              <a:gd name="connsiteY1" fmla="*/ 7855 h 21600"/>
              <a:gd name="connsiteX2" fmla="*/ 10800 w 21600"/>
              <a:gd name="connsiteY2" fmla="*/ 10800 h 21600"/>
              <a:gd name="connsiteX3" fmla="*/ 10800 w 21600"/>
              <a:gd name="connsiteY3" fmla="*/ 3927 h 21600"/>
              <a:gd name="connsiteX4" fmla="*/ 5400 w 21600"/>
              <a:gd name="connsiteY4" fmla="*/ 7855 h 21600"/>
              <a:gd name="connsiteX5" fmla="*/ 10800 w 21600"/>
              <a:gd name="connsiteY5" fmla="*/ 11782 h 21600"/>
              <a:gd name="connsiteX6" fmla="*/ 16200 w 21600"/>
              <a:gd name="connsiteY6" fmla="*/ 7855 h 21600"/>
              <a:gd name="connsiteX7" fmla="*/ 10800 w 21600"/>
              <a:gd name="connsiteY7" fmla="*/ 3927 h 21600"/>
              <a:gd name="connsiteX8" fmla="*/ 10800 w 21600"/>
              <a:gd name="connsiteY8" fmla="*/ 0 h 21600"/>
              <a:gd name="connsiteX9" fmla="*/ 0 w 21600"/>
              <a:gd name="connsiteY9" fmla="*/ 7855 h 21600"/>
              <a:gd name="connsiteX10" fmla="*/ 10800 w 21600"/>
              <a:gd name="connsiteY10" fmla="*/ 21600 h 21600"/>
              <a:gd name="connsiteX11" fmla="*/ 21600 w 21600"/>
              <a:gd name="connsiteY11" fmla="*/ 7855 h 21600"/>
              <a:gd name="connsiteX12" fmla="*/ 10800 w 21600"/>
              <a:gd name="connsiteY12" fmla="*/ 0 h 21600"/>
              <a:gd name="connsiteX0" fmla="*/ 10800 w 21600"/>
              <a:gd name="connsiteY0" fmla="*/ 10800 h 21600"/>
              <a:gd name="connsiteX1" fmla="*/ 10800 w 21600"/>
              <a:gd name="connsiteY1" fmla="*/ 10800 h 21600"/>
              <a:gd name="connsiteX2" fmla="*/ 10800 w 21600"/>
              <a:gd name="connsiteY2" fmla="*/ 3927 h 21600"/>
              <a:gd name="connsiteX3" fmla="*/ 5400 w 21600"/>
              <a:gd name="connsiteY3" fmla="*/ 7855 h 21600"/>
              <a:gd name="connsiteX4" fmla="*/ 10800 w 21600"/>
              <a:gd name="connsiteY4" fmla="*/ 11782 h 21600"/>
              <a:gd name="connsiteX5" fmla="*/ 16200 w 21600"/>
              <a:gd name="connsiteY5" fmla="*/ 7855 h 21600"/>
              <a:gd name="connsiteX6" fmla="*/ 10800 w 21600"/>
              <a:gd name="connsiteY6" fmla="*/ 3927 h 21600"/>
              <a:gd name="connsiteX7" fmla="*/ 10800 w 21600"/>
              <a:gd name="connsiteY7" fmla="*/ 0 h 21600"/>
              <a:gd name="connsiteX8" fmla="*/ 0 w 21600"/>
              <a:gd name="connsiteY8" fmla="*/ 7855 h 21600"/>
              <a:gd name="connsiteX9" fmla="*/ 10800 w 21600"/>
              <a:gd name="connsiteY9" fmla="*/ 21600 h 21600"/>
              <a:gd name="connsiteX10" fmla="*/ 21600 w 21600"/>
              <a:gd name="connsiteY10" fmla="*/ 7855 h 21600"/>
              <a:gd name="connsiteX11" fmla="*/ 10800 w 21600"/>
              <a:gd name="connsiteY11" fmla="*/ 0 h 21600"/>
              <a:gd name="connsiteX0" fmla="*/ 10800 w 21600"/>
              <a:gd name="connsiteY0" fmla="*/ 3927 h 21600"/>
              <a:gd name="connsiteX1" fmla="*/ 5400 w 21600"/>
              <a:gd name="connsiteY1" fmla="*/ 7855 h 21600"/>
              <a:gd name="connsiteX2" fmla="*/ 10800 w 21600"/>
              <a:gd name="connsiteY2" fmla="*/ 11782 h 21600"/>
              <a:gd name="connsiteX3" fmla="*/ 16200 w 21600"/>
              <a:gd name="connsiteY3" fmla="*/ 7855 h 21600"/>
              <a:gd name="connsiteX4" fmla="*/ 10800 w 21600"/>
              <a:gd name="connsiteY4" fmla="*/ 3927 h 21600"/>
              <a:gd name="connsiteX5" fmla="*/ 10800 w 21600"/>
              <a:gd name="connsiteY5" fmla="*/ 0 h 21600"/>
              <a:gd name="connsiteX6" fmla="*/ 0 w 21600"/>
              <a:gd name="connsiteY6" fmla="*/ 7855 h 21600"/>
              <a:gd name="connsiteX7" fmla="*/ 10800 w 21600"/>
              <a:gd name="connsiteY7" fmla="*/ 21600 h 21600"/>
              <a:gd name="connsiteX8" fmla="*/ 21600 w 21600"/>
              <a:gd name="connsiteY8" fmla="*/ 7855 h 21600"/>
              <a:gd name="connsiteX9" fmla="*/ 10800 w 21600"/>
              <a:gd name="connsiteY9"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00" h="21600" extrusionOk="0">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0" name="Shape 2934"/>
          <p:cNvSpPr/>
          <p:nvPr/>
        </p:nvSpPr>
        <p:spPr>
          <a:xfrm>
            <a:off x="9481712" y="4220098"/>
            <a:ext cx="143862" cy="197810"/>
          </a:xfrm>
          <a:custGeom>
            <a:avLst/>
            <a:gdLst>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2012 w 21600"/>
              <a:gd name="connsiteY14" fmla="*/ 15089 h 21600"/>
              <a:gd name="connsiteX15" fmla="*/ 10800 w 21600"/>
              <a:gd name="connsiteY15" fmla="*/ 0 h 21600"/>
              <a:gd name="connsiteX16" fmla="*/ 0 w 21600"/>
              <a:gd name="connsiteY16" fmla="*/ 7855 h 21600"/>
              <a:gd name="connsiteX17" fmla="*/ 10800 w 21600"/>
              <a:gd name="connsiteY17" fmla="*/ 21600 h 21600"/>
              <a:gd name="connsiteX18" fmla="*/ 21600 w 21600"/>
              <a:gd name="connsiteY18" fmla="*/ 7855 h 21600"/>
              <a:gd name="connsiteX19" fmla="*/ 10800 w 21600"/>
              <a:gd name="connsiteY19"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0800 w 21600"/>
              <a:gd name="connsiteY14" fmla="*/ 0 h 21600"/>
              <a:gd name="connsiteX15" fmla="*/ 0 w 21600"/>
              <a:gd name="connsiteY15" fmla="*/ 7855 h 21600"/>
              <a:gd name="connsiteX16" fmla="*/ 10800 w 21600"/>
              <a:gd name="connsiteY16" fmla="*/ 21600 h 21600"/>
              <a:gd name="connsiteX17" fmla="*/ 21600 w 21600"/>
              <a:gd name="connsiteY17" fmla="*/ 7855 h 21600"/>
              <a:gd name="connsiteX18" fmla="*/ 10800 w 21600"/>
              <a:gd name="connsiteY18"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20250 w 21600"/>
              <a:gd name="connsiteY12" fmla="*/ 7855 h 21600"/>
              <a:gd name="connsiteX13" fmla="*/ 10800 w 21600"/>
              <a:gd name="connsiteY13" fmla="*/ 0 h 21600"/>
              <a:gd name="connsiteX14" fmla="*/ 0 w 21600"/>
              <a:gd name="connsiteY14" fmla="*/ 7855 h 21600"/>
              <a:gd name="connsiteX15" fmla="*/ 10800 w 21600"/>
              <a:gd name="connsiteY15" fmla="*/ 21600 h 21600"/>
              <a:gd name="connsiteX16" fmla="*/ 21600 w 21600"/>
              <a:gd name="connsiteY16" fmla="*/ 7855 h 21600"/>
              <a:gd name="connsiteX17" fmla="*/ 10800 w 21600"/>
              <a:gd name="connsiteY17"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10800 w 21600"/>
              <a:gd name="connsiteY12" fmla="*/ 0 h 21600"/>
              <a:gd name="connsiteX13" fmla="*/ 0 w 21600"/>
              <a:gd name="connsiteY13" fmla="*/ 7855 h 21600"/>
              <a:gd name="connsiteX14" fmla="*/ 10800 w 21600"/>
              <a:gd name="connsiteY14" fmla="*/ 21600 h 21600"/>
              <a:gd name="connsiteX15" fmla="*/ 21600 w 21600"/>
              <a:gd name="connsiteY15" fmla="*/ 7855 h 21600"/>
              <a:gd name="connsiteX16" fmla="*/ 10800 w 21600"/>
              <a:gd name="connsiteY16"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0 h 21600"/>
              <a:gd name="connsiteX11" fmla="*/ 0 w 21600"/>
              <a:gd name="connsiteY11" fmla="*/ 7855 h 21600"/>
              <a:gd name="connsiteX12" fmla="*/ 10800 w 21600"/>
              <a:gd name="connsiteY12" fmla="*/ 21600 h 21600"/>
              <a:gd name="connsiteX13" fmla="*/ 21600 w 21600"/>
              <a:gd name="connsiteY13" fmla="*/ 7855 h 21600"/>
              <a:gd name="connsiteX14" fmla="*/ 10800 w 21600"/>
              <a:gd name="connsiteY14" fmla="*/ 0 h 21600"/>
              <a:gd name="connsiteX0" fmla="*/ 10800 w 21600"/>
              <a:gd name="connsiteY0" fmla="*/ 10800 h 21600"/>
              <a:gd name="connsiteX1" fmla="*/ 6750 w 21600"/>
              <a:gd name="connsiteY1" fmla="*/ 7855 h 21600"/>
              <a:gd name="connsiteX2" fmla="*/ 14850 w 21600"/>
              <a:gd name="connsiteY2" fmla="*/ 7855 h 21600"/>
              <a:gd name="connsiteX3" fmla="*/ 10800 w 21600"/>
              <a:gd name="connsiteY3" fmla="*/ 10800 h 21600"/>
              <a:gd name="connsiteX4" fmla="*/ 10800 w 21600"/>
              <a:gd name="connsiteY4" fmla="*/ 3927 h 21600"/>
              <a:gd name="connsiteX5" fmla="*/ 5400 w 21600"/>
              <a:gd name="connsiteY5" fmla="*/ 7855 h 21600"/>
              <a:gd name="connsiteX6" fmla="*/ 10800 w 21600"/>
              <a:gd name="connsiteY6" fmla="*/ 11782 h 21600"/>
              <a:gd name="connsiteX7" fmla="*/ 16200 w 21600"/>
              <a:gd name="connsiteY7" fmla="*/ 7855 h 21600"/>
              <a:gd name="connsiteX8" fmla="*/ 10800 w 21600"/>
              <a:gd name="connsiteY8" fmla="*/ 3927 h 21600"/>
              <a:gd name="connsiteX9" fmla="*/ 10800 w 21600"/>
              <a:gd name="connsiteY9" fmla="*/ 0 h 21600"/>
              <a:gd name="connsiteX10" fmla="*/ 0 w 21600"/>
              <a:gd name="connsiteY10" fmla="*/ 7855 h 21600"/>
              <a:gd name="connsiteX11" fmla="*/ 10800 w 21600"/>
              <a:gd name="connsiteY11" fmla="*/ 21600 h 21600"/>
              <a:gd name="connsiteX12" fmla="*/ 21600 w 21600"/>
              <a:gd name="connsiteY12" fmla="*/ 7855 h 21600"/>
              <a:gd name="connsiteX13" fmla="*/ 10800 w 21600"/>
              <a:gd name="connsiteY13" fmla="*/ 0 h 21600"/>
              <a:gd name="connsiteX0" fmla="*/ 10800 w 21600"/>
              <a:gd name="connsiteY0" fmla="*/ 10800 h 21600"/>
              <a:gd name="connsiteX1" fmla="*/ 14850 w 21600"/>
              <a:gd name="connsiteY1" fmla="*/ 7855 h 21600"/>
              <a:gd name="connsiteX2" fmla="*/ 10800 w 21600"/>
              <a:gd name="connsiteY2" fmla="*/ 10800 h 21600"/>
              <a:gd name="connsiteX3" fmla="*/ 10800 w 21600"/>
              <a:gd name="connsiteY3" fmla="*/ 3927 h 21600"/>
              <a:gd name="connsiteX4" fmla="*/ 5400 w 21600"/>
              <a:gd name="connsiteY4" fmla="*/ 7855 h 21600"/>
              <a:gd name="connsiteX5" fmla="*/ 10800 w 21600"/>
              <a:gd name="connsiteY5" fmla="*/ 11782 h 21600"/>
              <a:gd name="connsiteX6" fmla="*/ 16200 w 21600"/>
              <a:gd name="connsiteY6" fmla="*/ 7855 h 21600"/>
              <a:gd name="connsiteX7" fmla="*/ 10800 w 21600"/>
              <a:gd name="connsiteY7" fmla="*/ 3927 h 21600"/>
              <a:gd name="connsiteX8" fmla="*/ 10800 w 21600"/>
              <a:gd name="connsiteY8" fmla="*/ 0 h 21600"/>
              <a:gd name="connsiteX9" fmla="*/ 0 w 21600"/>
              <a:gd name="connsiteY9" fmla="*/ 7855 h 21600"/>
              <a:gd name="connsiteX10" fmla="*/ 10800 w 21600"/>
              <a:gd name="connsiteY10" fmla="*/ 21600 h 21600"/>
              <a:gd name="connsiteX11" fmla="*/ 21600 w 21600"/>
              <a:gd name="connsiteY11" fmla="*/ 7855 h 21600"/>
              <a:gd name="connsiteX12" fmla="*/ 10800 w 21600"/>
              <a:gd name="connsiteY12" fmla="*/ 0 h 21600"/>
              <a:gd name="connsiteX0" fmla="*/ 10800 w 21600"/>
              <a:gd name="connsiteY0" fmla="*/ 10800 h 21600"/>
              <a:gd name="connsiteX1" fmla="*/ 10800 w 21600"/>
              <a:gd name="connsiteY1" fmla="*/ 10800 h 21600"/>
              <a:gd name="connsiteX2" fmla="*/ 10800 w 21600"/>
              <a:gd name="connsiteY2" fmla="*/ 3927 h 21600"/>
              <a:gd name="connsiteX3" fmla="*/ 5400 w 21600"/>
              <a:gd name="connsiteY3" fmla="*/ 7855 h 21600"/>
              <a:gd name="connsiteX4" fmla="*/ 10800 w 21600"/>
              <a:gd name="connsiteY4" fmla="*/ 11782 h 21600"/>
              <a:gd name="connsiteX5" fmla="*/ 16200 w 21600"/>
              <a:gd name="connsiteY5" fmla="*/ 7855 h 21600"/>
              <a:gd name="connsiteX6" fmla="*/ 10800 w 21600"/>
              <a:gd name="connsiteY6" fmla="*/ 3927 h 21600"/>
              <a:gd name="connsiteX7" fmla="*/ 10800 w 21600"/>
              <a:gd name="connsiteY7" fmla="*/ 0 h 21600"/>
              <a:gd name="connsiteX8" fmla="*/ 0 w 21600"/>
              <a:gd name="connsiteY8" fmla="*/ 7855 h 21600"/>
              <a:gd name="connsiteX9" fmla="*/ 10800 w 21600"/>
              <a:gd name="connsiteY9" fmla="*/ 21600 h 21600"/>
              <a:gd name="connsiteX10" fmla="*/ 21600 w 21600"/>
              <a:gd name="connsiteY10" fmla="*/ 7855 h 21600"/>
              <a:gd name="connsiteX11" fmla="*/ 10800 w 21600"/>
              <a:gd name="connsiteY11" fmla="*/ 0 h 21600"/>
              <a:gd name="connsiteX0" fmla="*/ 10800 w 21600"/>
              <a:gd name="connsiteY0" fmla="*/ 3927 h 21600"/>
              <a:gd name="connsiteX1" fmla="*/ 5400 w 21600"/>
              <a:gd name="connsiteY1" fmla="*/ 7855 h 21600"/>
              <a:gd name="connsiteX2" fmla="*/ 10800 w 21600"/>
              <a:gd name="connsiteY2" fmla="*/ 11782 h 21600"/>
              <a:gd name="connsiteX3" fmla="*/ 16200 w 21600"/>
              <a:gd name="connsiteY3" fmla="*/ 7855 h 21600"/>
              <a:gd name="connsiteX4" fmla="*/ 10800 w 21600"/>
              <a:gd name="connsiteY4" fmla="*/ 3927 h 21600"/>
              <a:gd name="connsiteX5" fmla="*/ 10800 w 21600"/>
              <a:gd name="connsiteY5" fmla="*/ 0 h 21600"/>
              <a:gd name="connsiteX6" fmla="*/ 0 w 21600"/>
              <a:gd name="connsiteY6" fmla="*/ 7855 h 21600"/>
              <a:gd name="connsiteX7" fmla="*/ 10800 w 21600"/>
              <a:gd name="connsiteY7" fmla="*/ 21600 h 21600"/>
              <a:gd name="connsiteX8" fmla="*/ 21600 w 21600"/>
              <a:gd name="connsiteY8" fmla="*/ 7855 h 21600"/>
              <a:gd name="connsiteX9" fmla="*/ 10800 w 21600"/>
              <a:gd name="connsiteY9"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00" h="21600" extrusionOk="0">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1" name="Shape 2934"/>
          <p:cNvSpPr/>
          <p:nvPr/>
        </p:nvSpPr>
        <p:spPr>
          <a:xfrm>
            <a:off x="9975272" y="4077402"/>
            <a:ext cx="143862" cy="197810"/>
          </a:xfrm>
          <a:custGeom>
            <a:avLst/>
            <a:gdLst>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2012 w 21600"/>
              <a:gd name="connsiteY14" fmla="*/ 15089 h 21600"/>
              <a:gd name="connsiteX15" fmla="*/ 10800 w 21600"/>
              <a:gd name="connsiteY15" fmla="*/ 0 h 21600"/>
              <a:gd name="connsiteX16" fmla="*/ 0 w 21600"/>
              <a:gd name="connsiteY16" fmla="*/ 7855 h 21600"/>
              <a:gd name="connsiteX17" fmla="*/ 10800 w 21600"/>
              <a:gd name="connsiteY17" fmla="*/ 21600 h 21600"/>
              <a:gd name="connsiteX18" fmla="*/ 21600 w 21600"/>
              <a:gd name="connsiteY18" fmla="*/ 7855 h 21600"/>
              <a:gd name="connsiteX19" fmla="*/ 10800 w 21600"/>
              <a:gd name="connsiteY19"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0800 w 21600"/>
              <a:gd name="connsiteY14" fmla="*/ 0 h 21600"/>
              <a:gd name="connsiteX15" fmla="*/ 0 w 21600"/>
              <a:gd name="connsiteY15" fmla="*/ 7855 h 21600"/>
              <a:gd name="connsiteX16" fmla="*/ 10800 w 21600"/>
              <a:gd name="connsiteY16" fmla="*/ 21600 h 21600"/>
              <a:gd name="connsiteX17" fmla="*/ 21600 w 21600"/>
              <a:gd name="connsiteY17" fmla="*/ 7855 h 21600"/>
              <a:gd name="connsiteX18" fmla="*/ 10800 w 21600"/>
              <a:gd name="connsiteY18"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20250 w 21600"/>
              <a:gd name="connsiteY12" fmla="*/ 7855 h 21600"/>
              <a:gd name="connsiteX13" fmla="*/ 10800 w 21600"/>
              <a:gd name="connsiteY13" fmla="*/ 0 h 21600"/>
              <a:gd name="connsiteX14" fmla="*/ 0 w 21600"/>
              <a:gd name="connsiteY14" fmla="*/ 7855 h 21600"/>
              <a:gd name="connsiteX15" fmla="*/ 10800 w 21600"/>
              <a:gd name="connsiteY15" fmla="*/ 21600 h 21600"/>
              <a:gd name="connsiteX16" fmla="*/ 21600 w 21600"/>
              <a:gd name="connsiteY16" fmla="*/ 7855 h 21600"/>
              <a:gd name="connsiteX17" fmla="*/ 10800 w 21600"/>
              <a:gd name="connsiteY17"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10800 w 21600"/>
              <a:gd name="connsiteY12" fmla="*/ 0 h 21600"/>
              <a:gd name="connsiteX13" fmla="*/ 0 w 21600"/>
              <a:gd name="connsiteY13" fmla="*/ 7855 h 21600"/>
              <a:gd name="connsiteX14" fmla="*/ 10800 w 21600"/>
              <a:gd name="connsiteY14" fmla="*/ 21600 h 21600"/>
              <a:gd name="connsiteX15" fmla="*/ 21600 w 21600"/>
              <a:gd name="connsiteY15" fmla="*/ 7855 h 21600"/>
              <a:gd name="connsiteX16" fmla="*/ 10800 w 21600"/>
              <a:gd name="connsiteY16"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0 h 21600"/>
              <a:gd name="connsiteX11" fmla="*/ 0 w 21600"/>
              <a:gd name="connsiteY11" fmla="*/ 7855 h 21600"/>
              <a:gd name="connsiteX12" fmla="*/ 10800 w 21600"/>
              <a:gd name="connsiteY12" fmla="*/ 21600 h 21600"/>
              <a:gd name="connsiteX13" fmla="*/ 21600 w 21600"/>
              <a:gd name="connsiteY13" fmla="*/ 7855 h 21600"/>
              <a:gd name="connsiteX14" fmla="*/ 10800 w 21600"/>
              <a:gd name="connsiteY14" fmla="*/ 0 h 21600"/>
              <a:gd name="connsiteX0" fmla="*/ 10800 w 21600"/>
              <a:gd name="connsiteY0" fmla="*/ 10800 h 21600"/>
              <a:gd name="connsiteX1" fmla="*/ 6750 w 21600"/>
              <a:gd name="connsiteY1" fmla="*/ 7855 h 21600"/>
              <a:gd name="connsiteX2" fmla="*/ 14850 w 21600"/>
              <a:gd name="connsiteY2" fmla="*/ 7855 h 21600"/>
              <a:gd name="connsiteX3" fmla="*/ 10800 w 21600"/>
              <a:gd name="connsiteY3" fmla="*/ 10800 h 21600"/>
              <a:gd name="connsiteX4" fmla="*/ 10800 w 21600"/>
              <a:gd name="connsiteY4" fmla="*/ 3927 h 21600"/>
              <a:gd name="connsiteX5" fmla="*/ 5400 w 21600"/>
              <a:gd name="connsiteY5" fmla="*/ 7855 h 21600"/>
              <a:gd name="connsiteX6" fmla="*/ 10800 w 21600"/>
              <a:gd name="connsiteY6" fmla="*/ 11782 h 21600"/>
              <a:gd name="connsiteX7" fmla="*/ 16200 w 21600"/>
              <a:gd name="connsiteY7" fmla="*/ 7855 h 21600"/>
              <a:gd name="connsiteX8" fmla="*/ 10800 w 21600"/>
              <a:gd name="connsiteY8" fmla="*/ 3927 h 21600"/>
              <a:gd name="connsiteX9" fmla="*/ 10800 w 21600"/>
              <a:gd name="connsiteY9" fmla="*/ 0 h 21600"/>
              <a:gd name="connsiteX10" fmla="*/ 0 w 21600"/>
              <a:gd name="connsiteY10" fmla="*/ 7855 h 21600"/>
              <a:gd name="connsiteX11" fmla="*/ 10800 w 21600"/>
              <a:gd name="connsiteY11" fmla="*/ 21600 h 21600"/>
              <a:gd name="connsiteX12" fmla="*/ 21600 w 21600"/>
              <a:gd name="connsiteY12" fmla="*/ 7855 h 21600"/>
              <a:gd name="connsiteX13" fmla="*/ 10800 w 21600"/>
              <a:gd name="connsiteY13" fmla="*/ 0 h 21600"/>
              <a:gd name="connsiteX0" fmla="*/ 10800 w 21600"/>
              <a:gd name="connsiteY0" fmla="*/ 10800 h 21600"/>
              <a:gd name="connsiteX1" fmla="*/ 14850 w 21600"/>
              <a:gd name="connsiteY1" fmla="*/ 7855 h 21600"/>
              <a:gd name="connsiteX2" fmla="*/ 10800 w 21600"/>
              <a:gd name="connsiteY2" fmla="*/ 10800 h 21600"/>
              <a:gd name="connsiteX3" fmla="*/ 10800 w 21600"/>
              <a:gd name="connsiteY3" fmla="*/ 3927 h 21600"/>
              <a:gd name="connsiteX4" fmla="*/ 5400 w 21600"/>
              <a:gd name="connsiteY4" fmla="*/ 7855 h 21600"/>
              <a:gd name="connsiteX5" fmla="*/ 10800 w 21600"/>
              <a:gd name="connsiteY5" fmla="*/ 11782 h 21600"/>
              <a:gd name="connsiteX6" fmla="*/ 16200 w 21600"/>
              <a:gd name="connsiteY6" fmla="*/ 7855 h 21600"/>
              <a:gd name="connsiteX7" fmla="*/ 10800 w 21600"/>
              <a:gd name="connsiteY7" fmla="*/ 3927 h 21600"/>
              <a:gd name="connsiteX8" fmla="*/ 10800 w 21600"/>
              <a:gd name="connsiteY8" fmla="*/ 0 h 21600"/>
              <a:gd name="connsiteX9" fmla="*/ 0 w 21600"/>
              <a:gd name="connsiteY9" fmla="*/ 7855 h 21600"/>
              <a:gd name="connsiteX10" fmla="*/ 10800 w 21600"/>
              <a:gd name="connsiteY10" fmla="*/ 21600 h 21600"/>
              <a:gd name="connsiteX11" fmla="*/ 21600 w 21600"/>
              <a:gd name="connsiteY11" fmla="*/ 7855 h 21600"/>
              <a:gd name="connsiteX12" fmla="*/ 10800 w 21600"/>
              <a:gd name="connsiteY12" fmla="*/ 0 h 21600"/>
              <a:gd name="connsiteX0" fmla="*/ 10800 w 21600"/>
              <a:gd name="connsiteY0" fmla="*/ 10800 h 21600"/>
              <a:gd name="connsiteX1" fmla="*/ 10800 w 21600"/>
              <a:gd name="connsiteY1" fmla="*/ 10800 h 21600"/>
              <a:gd name="connsiteX2" fmla="*/ 10800 w 21600"/>
              <a:gd name="connsiteY2" fmla="*/ 3927 h 21600"/>
              <a:gd name="connsiteX3" fmla="*/ 5400 w 21600"/>
              <a:gd name="connsiteY3" fmla="*/ 7855 h 21600"/>
              <a:gd name="connsiteX4" fmla="*/ 10800 w 21600"/>
              <a:gd name="connsiteY4" fmla="*/ 11782 h 21600"/>
              <a:gd name="connsiteX5" fmla="*/ 16200 w 21600"/>
              <a:gd name="connsiteY5" fmla="*/ 7855 h 21600"/>
              <a:gd name="connsiteX6" fmla="*/ 10800 w 21600"/>
              <a:gd name="connsiteY6" fmla="*/ 3927 h 21600"/>
              <a:gd name="connsiteX7" fmla="*/ 10800 w 21600"/>
              <a:gd name="connsiteY7" fmla="*/ 0 h 21600"/>
              <a:gd name="connsiteX8" fmla="*/ 0 w 21600"/>
              <a:gd name="connsiteY8" fmla="*/ 7855 h 21600"/>
              <a:gd name="connsiteX9" fmla="*/ 10800 w 21600"/>
              <a:gd name="connsiteY9" fmla="*/ 21600 h 21600"/>
              <a:gd name="connsiteX10" fmla="*/ 21600 w 21600"/>
              <a:gd name="connsiteY10" fmla="*/ 7855 h 21600"/>
              <a:gd name="connsiteX11" fmla="*/ 10800 w 21600"/>
              <a:gd name="connsiteY11" fmla="*/ 0 h 21600"/>
              <a:gd name="connsiteX0" fmla="*/ 10800 w 21600"/>
              <a:gd name="connsiteY0" fmla="*/ 3927 h 21600"/>
              <a:gd name="connsiteX1" fmla="*/ 5400 w 21600"/>
              <a:gd name="connsiteY1" fmla="*/ 7855 h 21600"/>
              <a:gd name="connsiteX2" fmla="*/ 10800 w 21600"/>
              <a:gd name="connsiteY2" fmla="*/ 11782 h 21600"/>
              <a:gd name="connsiteX3" fmla="*/ 16200 w 21600"/>
              <a:gd name="connsiteY3" fmla="*/ 7855 h 21600"/>
              <a:gd name="connsiteX4" fmla="*/ 10800 w 21600"/>
              <a:gd name="connsiteY4" fmla="*/ 3927 h 21600"/>
              <a:gd name="connsiteX5" fmla="*/ 10800 w 21600"/>
              <a:gd name="connsiteY5" fmla="*/ 0 h 21600"/>
              <a:gd name="connsiteX6" fmla="*/ 0 w 21600"/>
              <a:gd name="connsiteY6" fmla="*/ 7855 h 21600"/>
              <a:gd name="connsiteX7" fmla="*/ 10800 w 21600"/>
              <a:gd name="connsiteY7" fmla="*/ 21600 h 21600"/>
              <a:gd name="connsiteX8" fmla="*/ 21600 w 21600"/>
              <a:gd name="connsiteY8" fmla="*/ 7855 h 21600"/>
              <a:gd name="connsiteX9" fmla="*/ 10800 w 21600"/>
              <a:gd name="connsiteY9"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00" h="21600" extrusionOk="0">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2" name="Shape 2934"/>
          <p:cNvSpPr/>
          <p:nvPr/>
        </p:nvSpPr>
        <p:spPr>
          <a:xfrm>
            <a:off x="9714187" y="2509611"/>
            <a:ext cx="143862" cy="197810"/>
          </a:xfrm>
          <a:custGeom>
            <a:avLst/>
            <a:gdLst>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2012 w 21600"/>
              <a:gd name="connsiteY14" fmla="*/ 15089 h 21600"/>
              <a:gd name="connsiteX15" fmla="*/ 10800 w 21600"/>
              <a:gd name="connsiteY15" fmla="*/ 0 h 21600"/>
              <a:gd name="connsiteX16" fmla="*/ 0 w 21600"/>
              <a:gd name="connsiteY16" fmla="*/ 7855 h 21600"/>
              <a:gd name="connsiteX17" fmla="*/ 10800 w 21600"/>
              <a:gd name="connsiteY17" fmla="*/ 21600 h 21600"/>
              <a:gd name="connsiteX18" fmla="*/ 21600 w 21600"/>
              <a:gd name="connsiteY18" fmla="*/ 7855 h 21600"/>
              <a:gd name="connsiteX19" fmla="*/ 10800 w 21600"/>
              <a:gd name="connsiteY19"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0800 w 21600"/>
              <a:gd name="connsiteY14" fmla="*/ 0 h 21600"/>
              <a:gd name="connsiteX15" fmla="*/ 0 w 21600"/>
              <a:gd name="connsiteY15" fmla="*/ 7855 h 21600"/>
              <a:gd name="connsiteX16" fmla="*/ 10800 w 21600"/>
              <a:gd name="connsiteY16" fmla="*/ 21600 h 21600"/>
              <a:gd name="connsiteX17" fmla="*/ 21600 w 21600"/>
              <a:gd name="connsiteY17" fmla="*/ 7855 h 21600"/>
              <a:gd name="connsiteX18" fmla="*/ 10800 w 21600"/>
              <a:gd name="connsiteY18"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20250 w 21600"/>
              <a:gd name="connsiteY12" fmla="*/ 7855 h 21600"/>
              <a:gd name="connsiteX13" fmla="*/ 10800 w 21600"/>
              <a:gd name="connsiteY13" fmla="*/ 0 h 21600"/>
              <a:gd name="connsiteX14" fmla="*/ 0 w 21600"/>
              <a:gd name="connsiteY14" fmla="*/ 7855 h 21600"/>
              <a:gd name="connsiteX15" fmla="*/ 10800 w 21600"/>
              <a:gd name="connsiteY15" fmla="*/ 21600 h 21600"/>
              <a:gd name="connsiteX16" fmla="*/ 21600 w 21600"/>
              <a:gd name="connsiteY16" fmla="*/ 7855 h 21600"/>
              <a:gd name="connsiteX17" fmla="*/ 10800 w 21600"/>
              <a:gd name="connsiteY17"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10800 w 21600"/>
              <a:gd name="connsiteY12" fmla="*/ 0 h 21600"/>
              <a:gd name="connsiteX13" fmla="*/ 0 w 21600"/>
              <a:gd name="connsiteY13" fmla="*/ 7855 h 21600"/>
              <a:gd name="connsiteX14" fmla="*/ 10800 w 21600"/>
              <a:gd name="connsiteY14" fmla="*/ 21600 h 21600"/>
              <a:gd name="connsiteX15" fmla="*/ 21600 w 21600"/>
              <a:gd name="connsiteY15" fmla="*/ 7855 h 21600"/>
              <a:gd name="connsiteX16" fmla="*/ 10800 w 21600"/>
              <a:gd name="connsiteY16"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0 h 21600"/>
              <a:gd name="connsiteX11" fmla="*/ 0 w 21600"/>
              <a:gd name="connsiteY11" fmla="*/ 7855 h 21600"/>
              <a:gd name="connsiteX12" fmla="*/ 10800 w 21600"/>
              <a:gd name="connsiteY12" fmla="*/ 21600 h 21600"/>
              <a:gd name="connsiteX13" fmla="*/ 21600 w 21600"/>
              <a:gd name="connsiteY13" fmla="*/ 7855 h 21600"/>
              <a:gd name="connsiteX14" fmla="*/ 10800 w 21600"/>
              <a:gd name="connsiteY14" fmla="*/ 0 h 21600"/>
              <a:gd name="connsiteX0" fmla="*/ 10800 w 21600"/>
              <a:gd name="connsiteY0" fmla="*/ 10800 h 21600"/>
              <a:gd name="connsiteX1" fmla="*/ 6750 w 21600"/>
              <a:gd name="connsiteY1" fmla="*/ 7855 h 21600"/>
              <a:gd name="connsiteX2" fmla="*/ 14850 w 21600"/>
              <a:gd name="connsiteY2" fmla="*/ 7855 h 21600"/>
              <a:gd name="connsiteX3" fmla="*/ 10800 w 21600"/>
              <a:gd name="connsiteY3" fmla="*/ 10800 h 21600"/>
              <a:gd name="connsiteX4" fmla="*/ 10800 w 21600"/>
              <a:gd name="connsiteY4" fmla="*/ 3927 h 21600"/>
              <a:gd name="connsiteX5" fmla="*/ 5400 w 21600"/>
              <a:gd name="connsiteY5" fmla="*/ 7855 h 21600"/>
              <a:gd name="connsiteX6" fmla="*/ 10800 w 21600"/>
              <a:gd name="connsiteY6" fmla="*/ 11782 h 21600"/>
              <a:gd name="connsiteX7" fmla="*/ 16200 w 21600"/>
              <a:gd name="connsiteY7" fmla="*/ 7855 h 21600"/>
              <a:gd name="connsiteX8" fmla="*/ 10800 w 21600"/>
              <a:gd name="connsiteY8" fmla="*/ 3927 h 21600"/>
              <a:gd name="connsiteX9" fmla="*/ 10800 w 21600"/>
              <a:gd name="connsiteY9" fmla="*/ 0 h 21600"/>
              <a:gd name="connsiteX10" fmla="*/ 0 w 21600"/>
              <a:gd name="connsiteY10" fmla="*/ 7855 h 21600"/>
              <a:gd name="connsiteX11" fmla="*/ 10800 w 21600"/>
              <a:gd name="connsiteY11" fmla="*/ 21600 h 21600"/>
              <a:gd name="connsiteX12" fmla="*/ 21600 w 21600"/>
              <a:gd name="connsiteY12" fmla="*/ 7855 h 21600"/>
              <a:gd name="connsiteX13" fmla="*/ 10800 w 21600"/>
              <a:gd name="connsiteY13" fmla="*/ 0 h 21600"/>
              <a:gd name="connsiteX0" fmla="*/ 10800 w 21600"/>
              <a:gd name="connsiteY0" fmla="*/ 10800 h 21600"/>
              <a:gd name="connsiteX1" fmla="*/ 14850 w 21600"/>
              <a:gd name="connsiteY1" fmla="*/ 7855 h 21600"/>
              <a:gd name="connsiteX2" fmla="*/ 10800 w 21600"/>
              <a:gd name="connsiteY2" fmla="*/ 10800 h 21600"/>
              <a:gd name="connsiteX3" fmla="*/ 10800 w 21600"/>
              <a:gd name="connsiteY3" fmla="*/ 3927 h 21600"/>
              <a:gd name="connsiteX4" fmla="*/ 5400 w 21600"/>
              <a:gd name="connsiteY4" fmla="*/ 7855 h 21600"/>
              <a:gd name="connsiteX5" fmla="*/ 10800 w 21600"/>
              <a:gd name="connsiteY5" fmla="*/ 11782 h 21600"/>
              <a:gd name="connsiteX6" fmla="*/ 16200 w 21600"/>
              <a:gd name="connsiteY6" fmla="*/ 7855 h 21600"/>
              <a:gd name="connsiteX7" fmla="*/ 10800 w 21600"/>
              <a:gd name="connsiteY7" fmla="*/ 3927 h 21600"/>
              <a:gd name="connsiteX8" fmla="*/ 10800 w 21600"/>
              <a:gd name="connsiteY8" fmla="*/ 0 h 21600"/>
              <a:gd name="connsiteX9" fmla="*/ 0 w 21600"/>
              <a:gd name="connsiteY9" fmla="*/ 7855 h 21600"/>
              <a:gd name="connsiteX10" fmla="*/ 10800 w 21600"/>
              <a:gd name="connsiteY10" fmla="*/ 21600 h 21600"/>
              <a:gd name="connsiteX11" fmla="*/ 21600 w 21600"/>
              <a:gd name="connsiteY11" fmla="*/ 7855 h 21600"/>
              <a:gd name="connsiteX12" fmla="*/ 10800 w 21600"/>
              <a:gd name="connsiteY12" fmla="*/ 0 h 21600"/>
              <a:gd name="connsiteX0" fmla="*/ 10800 w 21600"/>
              <a:gd name="connsiteY0" fmla="*/ 10800 h 21600"/>
              <a:gd name="connsiteX1" fmla="*/ 10800 w 21600"/>
              <a:gd name="connsiteY1" fmla="*/ 10800 h 21600"/>
              <a:gd name="connsiteX2" fmla="*/ 10800 w 21600"/>
              <a:gd name="connsiteY2" fmla="*/ 3927 h 21600"/>
              <a:gd name="connsiteX3" fmla="*/ 5400 w 21600"/>
              <a:gd name="connsiteY3" fmla="*/ 7855 h 21600"/>
              <a:gd name="connsiteX4" fmla="*/ 10800 w 21600"/>
              <a:gd name="connsiteY4" fmla="*/ 11782 h 21600"/>
              <a:gd name="connsiteX5" fmla="*/ 16200 w 21600"/>
              <a:gd name="connsiteY5" fmla="*/ 7855 h 21600"/>
              <a:gd name="connsiteX6" fmla="*/ 10800 w 21600"/>
              <a:gd name="connsiteY6" fmla="*/ 3927 h 21600"/>
              <a:gd name="connsiteX7" fmla="*/ 10800 w 21600"/>
              <a:gd name="connsiteY7" fmla="*/ 0 h 21600"/>
              <a:gd name="connsiteX8" fmla="*/ 0 w 21600"/>
              <a:gd name="connsiteY8" fmla="*/ 7855 h 21600"/>
              <a:gd name="connsiteX9" fmla="*/ 10800 w 21600"/>
              <a:gd name="connsiteY9" fmla="*/ 21600 h 21600"/>
              <a:gd name="connsiteX10" fmla="*/ 21600 w 21600"/>
              <a:gd name="connsiteY10" fmla="*/ 7855 h 21600"/>
              <a:gd name="connsiteX11" fmla="*/ 10800 w 21600"/>
              <a:gd name="connsiteY11" fmla="*/ 0 h 21600"/>
              <a:gd name="connsiteX0" fmla="*/ 10800 w 21600"/>
              <a:gd name="connsiteY0" fmla="*/ 3927 h 21600"/>
              <a:gd name="connsiteX1" fmla="*/ 5400 w 21600"/>
              <a:gd name="connsiteY1" fmla="*/ 7855 h 21600"/>
              <a:gd name="connsiteX2" fmla="*/ 10800 w 21600"/>
              <a:gd name="connsiteY2" fmla="*/ 11782 h 21600"/>
              <a:gd name="connsiteX3" fmla="*/ 16200 w 21600"/>
              <a:gd name="connsiteY3" fmla="*/ 7855 h 21600"/>
              <a:gd name="connsiteX4" fmla="*/ 10800 w 21600"/>
              <a:gd name="connsiteY4" fmla="*/ 3927 h 21600"/>
              <a:gd name="connsiteX5" fmla="*/ 10800 w 21600"/>
              <a:gd name="connsiteY5" fmla="*/ 0 h 21600"/>
              <a:gd name="connsiteX6" fmla="*/ 0 w 21600"/>
              <a:gd name="connsiteY6" fmla="*/ 7855 h 21600"/>
              <a:gd name="connsiteX7" fmla="*/ 10800 w 21600"/>
              <a:gd name="connsiteY7" fmla="*/ 21600 h 21600"/>
              <a:gd name="connsiteX8" fmla="*/ 21600 w 21600"/>
              <a:gd name="connsiteY8" fmla="*/ 7855 h 21600"/>
              <a:gd name="connsiteX9" fmla="*/ 10800 w 21600"/>
              <a:gd name="connsiteY9"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00" h="21600" extrusionOk="0">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3" name="Shape 2934"/>
          <p:cNvSpPr/>
          <p:nvPr/>
        </p:nvSpPr>
        <p:spPr>
          <a:xfrm>
            <a:off x="5744361" y="1586380"/>
            <a:ext cx="143862" cy="197810"/>
          </a:xfrm>
          <a:custGeom>
            <a:avLst/>
            <a:gdLst>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2012 w 21600"/>
              <a:gd name="connsiteY14" fmla="*/ 15089 h 21600"/>
              <a:gd name="connsiteX15" fmla="*/ 10800 w 21600"/>
              <a:gd name="connsiteY15" fmla="*/ 0 h 21600"/>
              <a:gd name="connsiteX16" fmla="*/ 0 w 21600"/>
              <a:gd name="connsiteY16" fmla="*/ 7855 h 21600"/>
              <a:gd name="connsiteX17" fmla="*/ 10800 w 21600"/>
              <a:gd name="connsiteY17" fmla="*/ 21600 h 21600"/>
              <a:gd name="connsiteX18" fmla="*/ 21600 w 21600"/>
              <a:gd name="connsiteY18" fmla="*/ 7855 h 21600"/>
              <a:gd name="connsiteX19" fmla="*/ 10800 w 21600"/>
              <a:gd name="connsiteY19"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0800 w 21600"/>
              <a:gd name="connsiteY14" fmla="*/ 0 h 21600"/>
              <a:gd name="connsiteX15" fmla="*/ 0 w 21600"/>
              <a:gd name="connsiteY15" fmla="*/ 7855 h 21600"/>
              <a:gd name="connsiteX16" fmla="*/ 10800 w 21600"/>
              <a:gd name="connsiteY16" fmla="*/ 21600 h 21600"/>
              <a:gd name="connsiteX17" fmla="*/ 21600 w 21600"/>
              <a:gd name="connsiteY17" fmla="*/ 7855 h 21600"/>
              <a:gd name="connsiteX18" fmla="*/ 10800 w 21600"/>
              <a:gd name="connsiteY18"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20250 w 21600"/>
              <a:gd name="connsiteY12" fmla="*/ 7855 h 21600"/>
              <a:gd name="connsiteX13" fmla="*/ 10800 w 21600"/>
              <a:gd name="connsiteY13" fmla="*/ 0 h 21600"/>
              <a:gd name="connsiteX14" fmla="*/ 0 w 21600"/>
              <a:gd name="connsiteY14" fmla="*/ 7855 h 21600"/>
              <a:gd name="connsiteX15" fmla="*/ 10800 w 21600"/>
              <a:gd name="connsiteY15" fmla="*/ 21600 h 21600"/>
              <a:gd name="connsiteX16" fmla="*/ 21600 w 21600"/>
              <a:gd name="connsiteY16" fmla="*/ 7855 h 21600"/>
              <a:gd name="connsiteX17" fmla="*/ 10800 w 21600"/>
              <a:gd name="connsiteY17"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10800 w 21600"/>
              <a:gd name="connsiteY12" fmla="*/ 0 h 21600"/>
              <a:gd name="connsiteX13" fmla="*/ 0 w 21600"/>
              <a:gd name="connsiteY13" fmla="*/ 7855 h 21600"/>
              <a:gd name="connsiteX14" fmla="*/ 10800 w 21600"/>
              <a:gd name="connsiteY14" fmla="*/ 21600 h 21600"/>
              <a:gd name="connsiteX15" fmla="*/ 21600 w 21600"/>
              <a:gd name="connsiteY15" fmla="*/ 7855 h 21600"/>
              <a:gd name="connsiteX16" fmla="*/ 10800 w 21600"/>
              <a:gd name="connsiteY16"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0 h 21600"/>
              <a:gd name="connsiteX11" fmla="*/ 0 w 21600"/>
              <a:gd name="connsiteY11" fmla="*/ 7855 h 21600"/>
              <a:gd name="connsiteX12" fmla="*/ 10800 w 21600"/>
              <a:gd name="connsiteY12" fmla="*/ 21600 h 21600"/>
              <a:gd name="connsiteX13" fmla="*/ 21600 w 21600"/>
              <a:gd name="connsiteY13" fmla="*/ 7855 h 21600"/>
              <a:gd name="connsiteX14" fmla="*/ 10800 w 21600"/>
              <a:gd name="connsiteY14" fmla="*/ 0 h 21600"/>
              <a:gd name="connsiteX0" fmla="*/ 10800 w 21600"/>
              <a:gd name="connsiteY0" fmla="*/ 10800 h 21600"/>
              <a:gd name="connsiteX1" fmla="*/ 6750 w 21600"/>
              <a:gd name="connsiteY1" fmla="*/ 7855 h 21600"/>
              <a:gd name="connsiteX2" fmla="*/ 14850 w 21600"/>
              <a:gd name="connsiteY2" fmla="*/ 7855 h 21600"/>
              <a:gd name="connsiteX3" fmla="*/ 10800 w 21600"/>
              <a:gd name="connsiteY3" fmla="*/ 10800 h 21600"/>
              <a:gd name="connsiteX4" fmla="*/ 10800 w 21600"/>
              <a:gd name="connsiteY4" fmla="*/ 3927 h 21600"/>
              <a:gd name="connsiteX5" fmla="*/ 5400 w 21600"/>
              <a:gd name="connsiteY5" fmla="*/ 7855 h 21600"/>
              <a:gd name="connsiteX6" fmla="*/ 10800 w 21600"/>
              <a:gd name="connsiteY6" fmla="*/ 11782 h 21600"/>
              <a:gd name="connsiteX7" fmla="*/ 16200 w 21600"/>
              <a:gd name="connsiteY7" fmla="*/ 7855 h 21600"/>
              <a:gd name="connsiteX8" fmla="*/ 10800 w 21600"/>
              <a:gd name="connsiteY8" fmla="*/ 3927 h 21600"/>
              <a:gd name="connsiteX9" fmla="*/ 10800 w 21600"/>
              <a:gd name="connsiteY9" fmla="*/ 0 h 21600"/>
              <a:gd name="connsiteX10" fmla="*/ 0 w 21600"/>
              <a:gd name="connsiteY10" fmla="*/ 7855 h 21600"/>
              <a:gd name="connsiteX11" fmla="*/ 10800 w 21600"/>
              <a:gd name="connsiteY11" fmla="*/ 21600 h 21600"/>
              <a:gd name="connsiteX12" fmla="*/ 21600 w 21600"/>
              <a:gd name="connsiteY12" fmla="*/ 7855 h 21600"/>
              <a:gd name="connsiteX13" fmla="*/ 10800 w 21600"/>
              <a:gd name="connsiteY13" fmla="*/ 0 h 21600"/>
              <a:gd name="connsiteX0" fmla="*/ 10800 w 21600"/>
              <a:gd name="connsiteY0" fmla="*/ 10800 h 21600"/>
              <a:gd name="connsiteX1" fmla="*/ 14850 w 21600"/>
              <a:gd name="connsiteY1" fmla="*/ 7855 h 21600"/>
              <a:gd name="connsiteX2" fmla="*/ 10800 w 21600"/>
              <a:gd name="connsiteY2" fmla="*/ 10800 h 21600"/>
              <a:gd name="connsiteX3" fmla="*/ 10800 w 21600"/>
              <a:gd name="connsiteY3" fmla="*/ 3927 h 21600"/>
              <a:gd name="connsiteX4" fmla="*/ 5400 w 21600"/>
              <a:gd name="connsiteY4" fmla="*/ 7855 h 21600"/>
              <a:gd name="connsiteX5" fmla="*/ 10800 w 21600"/>
              <a:gd name="connsiteY5" fmla="*/ 11782 h 21600"/>
              <a:gd name="connsiteX6" fmla="*/ 16200 w 21600"/>
              <a:gd name="connsiteY6" fmla="*/ 7855 h 21600"/>
              <a:gd name="connsiteX7" fmla="*/ 10800 w 21600"/>
              <a:gd name="connsiteY7" fmla="*/ 3927 h 21600"/>
              <a:gd name="connsiteX8" fmla="*/ 10800 w 21600"/>
              <a:gd name="connsiteY8" fmla="*/ 0 h 21600"/>
              <a:gd name="connsiteX9" fmla="*/ 0 w 21600"/>
              <a:gd name="connsiteY9" fmla="*/ 7855 h 21600"/>
              <a:gd name="connsiteX10" fmla="*/ 10800 w 21600"/>
              <a:gd name="connsiteY10" fmla="*/ 21600 h 21600"/>
              <a:gd name="connsiteX11" fmla="*/ 21600 w 21600"/>
              <a:gd name="connsiteY11" fmla="*/ 7855 h 21600"/>
              <a:gd name="connsiteX12" fmla="*/ 10800 w 21600"/>
              <a:gd name="connsiteY12" fmla="*/ 0 h 21600"/>
              <a:gd name="connsiteX0" fmla="*/ 10800 w 21600"/>
              <a:gd name="connsiteY0" fmla="*/ 10800 h 21600"/>
              <a:gd name="connsiteX1" fmla="*/ 10800 w 21600"/>
              <a:gd name="connsiteY1" fmla="*/ 10800 h 21600"/>
              <a:gd name="connsiteX2" fmla="*/ 10800 w 21600"/>
              <a:gd name="connsiteY2" fmla="*/ 3927 h 21600"/>
              <a:gd name="connsiteX3" fmla="*/ 5400 w 21600"/>
              <a:gd name="connsiteY3" fmla="*/ 7855 h 21600"/>
              <a:gd name="connsiteX4" fmla="*/ 10800 w 21600"/>
              <a:gd name="connsiteY4" fmla="*/ 11782 h 21600"/>
              <a:gd name="connsiteX5" fmla="*/ 16200 w 21600"/>
              <a:gd name="connsiteY5" fmla="*/ 7855 h 21600"/>
              <a:gd name="connsiteX6" fmla="*/ 10800 w 21600"/>
              <a:gd name="connsiteY6" fmla="*/ 3927 h 21600"/>
              <a:gd name="connsiteX7" fmla="*/ 10800 w 21600"/>
              <a:gd name="connsiteY7" fmla="*/ 0 h 21600"/>
              <a:gd name="connsiteX8" fmla="*/ 0 w 21600"/>
              <a:gd name="connsiteY8" fmla="*/ 7855 h 21600"/>
              <a:gd name="connsiteX9" fmla="*/ 10800 w 21600"/>
              <a:gd name="connsiteY9" fmla="*/ 21600 h 21600"/>
              <a:gd name="connsiteX10" fmla="*/ 21600 w 21600"/>
              <a:gd name="connsiteY10" fmla="*/ 7855 h 21600"/>
              <a:gd name="connsiteX11" fmla="*/ 10800 w 21600"/>
              <a:gd name="connsiteY11" fmla="*/ 0 h 21600"/>
              <a:gd name="connsiteX0" fmla="*/ 10800 w 21600"/>
              <a:gd name="connsiteY0" fmla="*/ 3927 h 21600"/>
              <a:gd name="connsiteX1" fmla="*/ 5400 w 21600"/>
              <a:gd name="connsiteY1" fmla="*/ 7855 h 21600"/>
              <a:gd name="connsiteX2" fmla="*/ 10800 w 21600"/>
              <a:gd name="connsiteY2" fmla="*/ 11782 h 21600"/>
              <a:gd name="connsiteX3" fmla="*/ 16200 w 21600"/>
              <a:gd name="connsiteY3" fmla="*/ 7855 h 21600"/>
              <a:gd name="connsiteX4" fmla="*/ 10800 w 21600"/>
              <a:gd name="connsiteY4" fmla="*/ 3927 h 21600"/>
              <a:gd name="connsiteX5" fmla="*/ 10800 w 21600"/>
              <a:gd name="connsiteY5" fmla="*/ 0 h 21600"/>
              <a:gd name="connsiteX6" fmla="*/ 0 w 21600"/>
              <a:gd name="connsiteY6" fmla="*/ 7855 h 21600"/>
              <a:gd name="connsiteX7" fmla="*/ 10800 w 21600"/>
              <a:gd name="connsiteY7" fmla="*/ 21600 h 21600"/>
              <a:gd name="connsiteX8" fmla="*/ 21600 w 21600"/>
              <a:gd name="connsiteY8" fmla="*/ 7855 h 21600"/>
              <a:gd name="connsiteX9" fmla="*/ 10800 w 21600"/>
              <a:gd name="connsiteY9"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00" h="21600" extrusionOk="0">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4" name="Shape 2934"/>
          <p:cNvSpPr/>
          <p:nvPr/>
        </p:nvSpPr>
        <p:spPr>
          <a:xfrm>
            <a:off x="4999299" y="2949741"/>
            <a:ext cx="143862" cy="197810"/>
          </a:xfrm>
          <a:custGeom>
            <a:avLst/>
            <a:gdLst>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2012 w 21600"/>
              <a:gd name="connsiteY14" fmla="*/ 15089 h 21600"/>
              <a:gd name="connsiteX15" fmla="*/ 10800 w 21600"/>
              <a:gd name="connsiteY15" fmla="*/ 0 h 21600"/>
              <a:gd name="connsiteX16" fmla="*/ 0 w 21600"/>
              <a:gd name="connsiteY16" fmla="*/ 7855 h 21600"/>
              <a:gd name="connsiteX17" fmla="*/ 10800 w 21600"/>
              <a:gd name="connsiteY17" fmla="*/ 21600 h 21600"/>
              <a:gd name="connsiteX18" fmla="*/ 21600 w 21600"/>
              <a:gd name="connsiteY18" fmla="*/ 7855 h 21600"/>
              <a:gd name="connsiteX19" fmla="*/ 10800 w 21600"/>
              <a:gd name="connsiteY19"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0800 w 21600"/>
              <a:gd name="connsiteY14" fmla="*/ 0 h 21600"/>
              <a:gd name="connsiteX15" fmla="*/ 0 w 21600"/>
              <a:gd name="connsiteY15" fmla="*/ 7855 h 21600"/>
              <a:gd name="connsiteX16" fmla="*/ 10800 w 21600"/>
              <a:gd name="connsiteY16" fmla="*/ 21600 h 21600"/>
              <a:gd name="connsiteX17" fmla="*/ 21600 w 21600"/>
              <a:gd name="connsiteY17" fmla="*/ 7855 h 21600"/>
              <a:gd name="connsiteX18" fmla="*/ 10800 w 21600"/>
              <a:gd name="connsiteY18"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20250 w 21600"/>
              <a:gd name="connsiteY12" fmla="*/ 7855 h 21600"/>
              <a:gd name="connsiteX13" fmla="*/ 10800 w 21600"/>
              <a:gd name="connsiteY13" fmla="*/ 0 h 21600"/>
              <a:gd name="connsiteX14" fmla="*/ 0 w 21600"/>
              <a:gd name="connsiteY14" fmla="*/ 7855 h 21600"/>
              <a:gd name="connsiteX15" fmla="*/ 10800 w 21600"/>
              <a:gd name="connsiteY15" fmla="*/ 21600 h 21600"/>
              <a:gd name="connsiteX16" fmla="*/ 21600 w 21600"/>
              <a:gd name="connsiteY16" fmla="*/ 7855 h 21600"/>
              <a:gd name="connsiteX17" fmla="*/ 10800 w 21600"/>
              <a:gd name="connsiteY17"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10800 w 21600"/>
              <a:gd name="connsiteY12" fmla="*/ 0 h 21600"/>
              <a:gd name="connsiteX13" fmla="*/ 0 w 21600"/>
              <a:gd name="connsiteY13" fmla="*/ 7855 h 21600"/>
              <a:gd name="connsiteX14" fmla="*/ 10800 w 21600"/>
              <a:gd name="connsiteY14" fmla="*/ 21600 h 21600"/>
              <a:gd name="connsiteX15" fmla="*/ 21600 w 21600"/>
              <a:gd name="connsiteY15" fmla="*/ 7855 h 21600"/>
              <a:gd name="connsiteX16" fmla="*/ 10800 w 21600"/>
              <a:gd name="connsiteY16"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0 h 21600"/>
              <a:gd name="connsiteX11" fmla="*/ 0 w 21600"/>
              <a:gd name="connsiteY11" fmla="*/ 7855 h 21600"/>
              <a:gd name="connsiteX12" fmla="*/ 10800 w 21600"/>
              <a:gd name="connsiteY12" fmla="*/ 21600 h 21600"/>
              <a:gd name="connsiteX13" fmla="*/ 21600 w 21600"/>
              <a:gd name="connsiteY13" fmla="*/ 7855 h 21600"/>
              <a:gd name="connsiteX14" fmla="*/ 10800 w 21600"/>
              <a:gd name="connsiteY14" fmla="*/ 0 h 21600"/>
              <a:gd name="connsiteX0" fmla="*/ 10800 w 21600"/>
              <a:gd name="connsiteY0" fmla="*/ 10800 h 21600"/>
              <a:gd name="connsiteX1" fmla="*/ 6750 w 21600"/>
              <a:gd name="connsiteY1" fmla="*/ 7855 h 21600"/>
              <a:gd name="connsiteX2" fmla="*/ 14850 w 21600"/>
              <a:gd name="connsiteY2" fmla="*/ 7855 h 21600"/>
              <a:gd name="connsiteX3" fmla="*/ 10800 w 21600"/>
              <a:gd name="connsiteY3" fmla="*/ 10800 h 21600"/>
              <a:gd name="connsiteX4" fmla="*/ 10800 w 21600"/>
              <a:gd name="connsiteY4" fmla="*/ 3927 h 21600"/>
              <a:gd name="connsiteX5" fmla="*/ 5400 w 21600"/>
              <a:gd name="connsiteY5" fmla="*/ 7855 h 21600"/>
              <a:gd name="connsiteX6" fmla="*/ 10800 w 21600"/>
              <a:gd name="connsiteY6" fmla="*/ 11782 h 21600"/>
              <a:gd name="connsiteX7" fmla="*/ 16200 w 21600"/>
              <a:gd name="connsiteY7" fmla="*/ 7855 h 21600"/>
              <a:gd name="connsiteX8" fmla="*/ 10800 w 21600"/>
              <a:gd name="connsiteY8" fmla="*/ 3927 h 21600"/>
              <a:gd name="connsiteX9" fmla="*/ 10800 w 21600"/>
              <a:gd name="connsiteY9" fmla="*/ 0 h 21600"/>
              <a:gd name="connsiteX10" fmla="*/ 0 w 21600"/>
              <a:gd name="connsiteY10" fmla="*/ 7855 h 21600"/>
              <a:gd name="connsiteX11" fmla="*/ 10800 w 21600"/>
              <a:gd name="connsiteY11" fmla="*/ 21600 h 21600"/>
              <a:gd name="connsiteX12" fmla="*/ 21600 w 21600"/>
              <a:gd name="connsiteY12" fmla="*/ 7855 h 21600"/>
              <a:gd name="connsiteX13" fmla="*/ 10800 w 21600"/>
              <a:gd name="connsiteY13" fmla="*/ 0 h 21600"/>
              <a:gd name="connsiteX0" fmla="*/ 10800 w 21600"/>
              <a:gd name="connsiteY0" fmla="*/ 10800 h 21600"/>
              <a:gd name="connsiteX1" fmla="*/ 14850 w 21600"/>
              <a:gd name="connsiteY1" fmla="*/ 7855 h 21600"/>
              <a:gd name="connsiteX2" fmla="*/ 10800 w 21600"/>
              <a:gd name="connsiteY2" fmla="*/ 10800 h 21600"/>
              <a:gd name="connsiteX3" fmla="*/ 10800 w 21600"/>
              <a:gd name="connsiteY3" fmla="*/ 3927 h 21600"/>
              <a:gd name="connsiteX4" fmla="*/ 5400 w 21600"/>
              <a:gd name="connsiteY4" fmla="*/ 7855 h 21600"/>
              <a:gd name="connsiteX5" fmla="*/ 10800 w 21600"/>
              <a:gd name="connsiteY5" fmla="*/ 11782 h 21600"/>
              <a:gd name="connsiteX6" fmla="*/ 16200 w 21600"/>
              <a:gd name="connsiteY6" fmla="*/ 7855 h 21600"/>
              <a:gd name="connsiteX7" fmla="*/ 10800 w 21600"/>
              <a:gd name="connsiteY7" fmla="*/ 3927 h 21600"/>
              <a:gd name="connsiteX8" fmla="*/ 10800 w 21600"/>
              <a:gd name="connsiteY8" fmla="*/ 0 h 21600"/>
              <a:gd name="connsiteX9" fmla="*/ 0 w 21600"/>
              <a:gd name="connsiteY9" fmla="*/ 7855 h 21600"/>
              <a:gd name="connsiteX10" fmla="*/ 10800 w 21600"/>
              <a:gd name="connsiteY10" fmla="*/ 21600 h 21600"/>
              <a:gd name="connsiteX11" fmla="*/ 21600 w 21600"/>
              <a:gd name="connsiteY11" fmla="*/ 7855 h 21600"/>
              <a:gd name="connsiteX12" fmla="*/ 10800 w 21600"/>
              <a:gd name="connsiteY12" fmla="*/ 0 h 21600"/>
              <a:gd name="connsiteX0" fmla="*/ 10800 w 21600"/>
              <a:gd name="connsiteY0" fmla="*/ 10800 h 21600"/>
              <a:gd name="connsiteX1" fmla="*/ 10800 w 21600"/>
              <a:gd name="connsiteY1" fmla="*/ 10800 h 21600"/>
              <a:gd name="connsiteX2" fmla="*/ 10800 w 21600"/>
              <a:gd name="connsiteY2" fmla="*/ 3927 h 21600"/>
              <a:gd name="connsiteX3" fmla="*/ 5400 w 21600"/>
              <a:gd name="connsiteY3" fmla="*/ 7855 h 21600"/>
              <a:gd name="connsiteX4" fmla="*/ 10800 w 21600"/>
              <a:gd name="connsiteY4" fmla="*/ 11782 h 21600"/>
              <a:gd name="connsiteX5" fmla="*/ 16200 w 21600"/>
              <a:gd name="connsiteY5" fmla="*/ 7855 h 21600"/>
              <a:gd name="connsiteX6" fmla="*/ 10800 w 21600"/>
              <a:gd name="connsiteY6" fmla="*/ 3927 h 21600"/>
              <a:gd name="connsiteX7" fmla="*/ 10800 w 21600"/>
              <a:gd name="connsiteY7" fmla="*/ 0 h 21600"/>
              <a:gd name="connsiteX8" fmla="*/ 0 w 21600"/>
              <a:gd name="connsiteY8" fmla="*/ 7855 h 21600"/>
              <a:gd name="connsiteX9" fmla="*/ 10800 w 21600"/>
              <a:gd name="connsiteY9" fmla="*/ 21600 h 21600"/>
              <a:gd name="connsiteX10" fmla="*/ 21600 w 21600"/>
              <a:gd name="connsiteY10" fmla="*/ 7855 h 21600"/>
              <a:gd name="connsiteX11" fmla="*/ 10800 w 21600"/>
              <a:gd name="connsiteY11" fmla="*/ 0 h 21600"/>
              <a:gd name="connsiteX0" fmla="*/ 10800 w 21600"/>
              <a:gd name="connsiteY0" fmla="*/ 3927 h 21600"/>
              <a:gd name="connsiteX1" fmla="*/ 5400 w 21600"/>
              <a:gd name="connsiteY1" fmla="*/ 7855 h 21600"/>
              <a:gd name="connsiteX2" fmla="*/ 10800 w 21600"/>
              <a:gd name="connsiteY2" fmla="*/ 11782 h 21600"/>
              <a:gd name="connsiteX3" fmla="*/ 16200 w 21600"/>
              <a:gd name="connsiteY3" fmla="*/ 7855 h 21600"/>
              <a:gd name="connsiteX4" fmla="*/ 10800 w 21600"/>
              <a:gd name="connsiteY4" fmla="*/ 3927 h 21600"/>
              <a:gd name="connsiteX5" fmla="*/ 10800 w 21600"/>
              <a:gd name="connsiteY5" fmla="*/ 0 h 21600"/>
              <a:gd name="connsiteX6" fmla="*/ 0 w 21600"/>
              <a:gd name="connsiteY6" fmla="*/ 7855 h 21600"/>
              <a:gd name="connsiteX7" fmla="*/ 10800 w 21600"/>
              <a:gd name="connsiteY7" fmla="*/ 21600 h 21600"/>
              <a:gd name="connsiteX8" fmla="*/ 21600 w 21600"/>
              <a:gd name="connsiteY8" fmla="*/ 7855 h 21600"/>
              <a:gd name="connsiteX9" fmla="*/ 10800 w 21600"/>
              <a:gd name="connsiteY9"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00" h="21600" extrusionOk="0">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5" name="Shape 2934"/>
          <p:cNvSpPr/>
          <p:nvPr/>
        </p:nvSpPr>
        <p:spPr>
          <a:xfrm>
            <a:off x="5371474" y="3623274"/>
            <a:ext cx="143862" cy="197810"/>
          </a:xfrm>
          <a:custGeom>
            <a:avLst/>
            <a:gdLst>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2012 w 21600"/>
              <a:gd name="connsiteY14" fmla="*/ 15089 h 21600"/>
              <a:gd name="connsiteX15" fmla="*/ 10800 w 21600"/>
              <a:gd name="connsiteY15" fmla="*/ 0 h 21600"/>
              <a:gd name="connsiteX16" fmla="*/ 0 w 21600"/>
              <a:gd name="connsiteY16" fmla="*/ 7855 h 21600"/>
              <a:gd name="connsiteX17" fmla="*/ 10800 w 21600"/>
              <a:gd name="connsiteY17" fmla="*/ 21600 h 21600"/>
              <a:gd name="connsiteX18" fmla="*/ 21600 w 21600"/>
              <a:gd name="connsiteY18" fmla="*/ 7855 h 21600"/>
              <a:gd name="connsiteX19" fmla="*/ 10800 w 21600"/>
              <a:gd name="connsiteY19"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0800 w 21600"/>
              <a:gd name="connsiteY14" fmla="*/ 0 h 21600"/>
              <a:gd name="connsiteX15" fmla="*/ 0 w 21600"/>
              <a:gd name="connsiteY15" fmla="*/ 7855 h 21600"/>
              <a:gd name="connsiteX16" fmla="*/ 10800 w 21600"/>
              <a:gd name="connsiteY16" fmla="*/ 21600 h 21600"/>
              <a:gd name="connsiteX17" fmla="*/ 21600 w 21600"/>
              <a:gd name="connsiteY17" fmla="*/ 7855 h 21600"/>
              <a:gd name="connsiteX18" fmla="*/ 10800 w 21600"/>
              <a:gd name="connsiteY18"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20250 w 21600"/>
              <a:gd name="connsiteY12" fmla="*/ 7855 h 21600"/>
              <a:gd name="connsiteX13" fmla="*/ 10800 w 21600"/>
              <a:gd name="connsiteY13" fmla="*/ 0 h 21600"/>
              <a:gd name="connsiteX14" fmla="*/ 0 w 21600"/>
              <a:gd name="connsiteY14" fmla="*/ 7855 h 21600"/>
              <a:gd name="connsiteX15" fmla="*/ 10800 w 21600"/>
              <a:gd name="connsiteY15" fmla="*/ 21600 h 21600"/>
              <a:gd name="connsiteX16" fmla="*/ 21600 w 21600"/>
              <a:gd name="connsiteY16" fmla="*/ 7855 h 21600"/>
              <a:gd name="connsiteX17" fmla="*/ 10800 w 21600"/>
              <a:gd name="connsiteY17"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10800 w 21600"/>
              <a:gd name="connsiteY12" fmla="*/ 0 h 21600"/>
              <a:gd name="connsiteX13" fmla="*/ 0 w 21600"/>
              <a:gd name="connsiteY13" fmla="*/ 7855 h 21600"/>
              <a:gd name="connsiteX14" fmla="*/ 10800 w 21600"/>
              <a:gd name="connsiteY14" fmla="*/ 21600 h 21600"/>
              <a:gd name="connsiteX15" fmla="*/ 21600 w 21600"/>
              <a:gd name="connsiteY15" fmla="*/ 7855 h 21600"/>
              <a:gd name="connsiteX16" fmla="*/ 10800 w 21600"/>
              <a:gd name="connsiteY16"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0 h 21600"/>
              <a:gd name="connsiteX11" fmla="*/ 0 w 21600"/>
              <a:gd name="connsiteY11" fmla="*/ 7855 h 21600"/>
              <a:gd name="connsiteX12" fmla="*/ 10800 w 21600"/>
              <a:gd name="connsiteY12" fmla="*/ 21600 h 21600"/>
              <a:gd name="connsiteX13" fmla="*/ 21600 w 21600"/>
              <a:gd name="connsiteY13" fmla="*/ 7855 h 21600"/>
              <a:gd name="connsiteX14" fmla="*/ 10800 w 21600"/>
              <a:gd name="connsiteY14" fmla="*/ 0 h 21600"/>
              <a:gd name="connsiteX0" fmla="*/ 10800 w 21600"/>
              <a:gd name="connsiteY0" fmla="*/ 10800 h 21600"/>
              <a:gd name="connsiteX1" fmla="*/ 6750 w 21600"/>
              <a:gd name="connsiteY1" fmla="*/ 7855 h 21600"/>
              <a:gd name="connsiteX2" fmla="*/ 14850 w 21600"/>
              <a:gd name="connsiteY2" fmla="*/ 7855 h 21600"/>
              <a:gd name="connsiteX3" fmla="*/ 10800 w 21600"/>
              <a:gd name="connsiteY3" fmla="*/ 10800 h 21600"/>
              <a:gd name="connsiteX4" fmla="*/ 10800 w 21600"/>
              <a:gd name="connsiteY4" fmla="*/ 3927 h 21600"/>
              <a:gd name="connsiteX5" fmla="*/ 5400 w 21600"/>
              <a:gd name="connsiteY5" fmla="*/ 7855 h 21600"/>
              <a:gd name="connsiteX6" fmla="*/ 10800 w 21600"/>
              <a:gd name="connsiteY6" fmla="*/ 11782 h 21600"/>
              <a:gd name="connsiteX7" fmla="*/ 16200 w 21600"/>
              <a:gd name="connsiteY7" fmla="*/ 7855 h 21600"/>
              <a:gd name="connsiteX8" fmla="*/ 10800 w 21600"/>
              <a:gd name="connsiteY8" fmla="*/ 3927 h 21600"/>
              <a:gd name="connsiteX9" fmla="*/ 10800 w 21600"/>
              <a:gd name="connsiteY9" fmla="*/ 0 h 21600"/>
              <a:gd name="connsiteX10" fmla="*/ 0 w 21600"/>
              <a:gd name="connsiteY10" fmla="*/ 7855 h 21600"/>
              <a:gd name="connsiteX11" fmla="*/ 10800 w 21600"/>
              <a:gd name="connsiteY11" fmla="*/ 21600 h 21600"/>
              <a:gd name="connsiteX12" fmla="*/ 21600 w 21600"/>
              <a:gd name="connsiteY12" fmla="*/ 7855 h 21600"/>
              <a:gd name="connsiteX13" fmla="*/ 10800 w 21600"/>
              <a:gd name="connsiteY13" fmla="*/ 0 h 21600"/>
              <a:gd name="connsiteX0" fmla="*/ 10800 w 21600"/>
              <a:gd name="connsiteY0" fmla="*/ 10800 h 21600"/>
              <a:gd name="connsiteX1" fmla="*/ 14850 w 21600"/>
              <a:gd name="connsiteY1" fmla="*/ 7855 h 21600"/>
              <a:gd name="connsiteX2" fmla="*/ 10800 w 21600"/>
              <a:gd name="connsiteY2" fmla="*/ 10800 h 21600"/>
              <a:gd name="connsiteX3" fmla="*/ 10800 w 21600"/>
              <a:gd name="connsiteY3" fmla="*/ 3927 h 21600"/>
              <a:gd name="connsiteX4" fmla="*/ 5400 w 21600"/>
              <a:gd name="connsiteY4" fmla="*/ 7855 h 21600"/>
              <a:gd name="connsiteX5" fmla="*/ 10800 w 21600"/>
              <a:gd name="connsiteY5" fmla="*/ 11782 h 21600"/>
              <a:gd name="connsiteX6" fmla="*/ 16200 w 21600"/>
              <a:gd name="connsiteY6" fmla="*/ 7855 h 21600"/>
              <a:gd name="connsiteX7" fmla="*/ 10800 w 21600"/>
              <a:gd name="connsiteY7" fmla="*/ 3927 h 21600"/>
              <a:gd name="connsiteX8" fmla="*/ 10800 w 21600"/>
              <a:gd name="connsiteY8" fmla="*/ 0 h 21600"/>
              <a:gd name="connsiteX9" fmla="*/ 0 w 21600"/>
              <a:gd name="connsiteY9" fmla="*/ 7855 h 21600"/>
              <a:gd name="connsiteX10" fmla="*/ 10800 w 21600"/>
              <a:gd name="connsiteY10" fmla="*/ 21600 h 21600"/>
              <a:gd name="connsiteX11" fmla="*/ 21600 w 21600"/>
              <a:gd name="connsiteY11" fmla="*/ 7855 h 21600"/>
              <a:gd name="connsiteX12" fmla="*/ 10800 w 21600"/>
              <a:gd name="connsiteY12" fmla="*/ 0 h 21600"/>
              <a:gd name="connsiteX0" fmla="*/ 10800 w 21600"/>
              <a:gd name="connsiteY0" fmla="*/ 10800 h 21600"/>
              <a:gd name="connsiteX1" fmla="*/ 10800 w 21600"/>
              <a:gd name="connsiteY1" fmla="*/ 10800 h 21600"/>
              <a:gd name="connsiteX2" fmla="*/ 10800 w 21600"/>
              <a:gd name="connsiteY2" fmla="*/ 3927 h 21600"/>
              <a:gd name="connsiteX3" fmla="*/ 5400 w 21600"/>
              <a:gd name="connsiteY3" fmla="*/ 7855 h 21600"/>
              <a:gd name="connsiteX4" fmla="*/ 10800 w 21600"/>
              <a:gd name="connsiteY4" fmla="*/ 11782 h 21600"/>
              <a:gd name="connsiteX5" fmla="*/ 16200 w 21600"/>
              <a:gd name="connsiteY5" fmla="*/ 7855 h 21600"/>
              <a:gd name="connsiteX6" fmla="*/ 10800 w 21600"/>
              <a:gd name="connsiteY6" fmla="*/ 3927 h 21600"/>
              <a:gd name="connsiteX7" fmla="*/ 10800 w 21600"/>
              <a:gd name="connsiteY7" fmla="*/ 0 h 21600"/>
              <a:gd name="connsiteX8" fmla="*/ 0 w 21600"/>
              <a:gd name="connsiteY8" fmla="*/ 7855 h 21600"/>
              <a:gd name="connsiteX9" fmla="*/ 10800 w 21600"/>
              <a:gd name="connsiteY9" fmla="*/ 21600 h 21600"/>
              <a:gd name="connsiteX10" fmla="*/ 21600 w 21600"/>
              <a:gd name="connsiteY10" fmla="*/ 7855 h 21600"/>
              <a:gd name="connsiteX11" fmla="*/ 10800 w 21600"/>
              <a:gd name="connsiteY11" fmla="*/ 0 h 21600"/>
              <a:gd name="connsiteX0" fmla="*/ 10800 w 21600"/>
              <a:gd name="connsiteY0" fmla="*/ 3927 h 21600"/>
              <a:gd name="connsiteX1" fmla="*/ 5400 w 21600"/>
              <a:gd name="connsiteY1" fmla="*/ 7855 h 21600"/>
              <a:gd name="connsiteX2" fmla="*/ 10800 w 21600"/>
              <a:gd name="connsiteY2" fmla="*/ 11782 h 21600"/>
              <a:gd name="connsiteX3" fmla="*/ 16200 w 21600"/>
              <a:gd name="connsiteY3" fmla="*/ 7855 h 21600"/>
              <a:gd name="connsiteX4" fmla="*/ 10800 w 21600"/>
              <a:gd name="connsiteY4" fmla="*/ 3927 h 21600"/>
              <a:gd name="connsiteX5" fmla="*/ 10800 w 21600"/>
              <a:gd name="connsiteY5" fmla="*/ 0 h 21600"/>
              <a:gd name="connsiteX6" fmla="*/ 0 w 21600"/>
              <a:gd name="connsiteY6" fmla="*/ 7855 h 21600"/>
              <a:gd name="connsiteX7" fmla="*/ 10800 w 21600"/>
              <a:gd name="connsiteY7" fmla="*/ 21600 h 21600"/>
              <a:gd name="connsiteX8" fmla="*/ 21600 w 21600"/>
              <a:gd name="connsiteY8" fmla="*/ 7855 h 21600"/>
              <a:gd name="connsiteX9" fmla="*/ 10800 w 21600"/>
              <a:gd name="connsiteY9"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00" h="21600" extrusionOk="0">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6" name="Shape 2934"/>
          <p:cNvSpPr/>
          <p:nvPr/>
        </p:nvSpPr>
        <p:spPr>
          <a:xfrm>
            <a:off x="6780390" y="2895517"/>
            <a:ext cx="143862" cy="197810"/>
          </a:xfrm>
          <a:custGeom>
            <a:avLst/>
            <a:gdLst>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2012 w 21600"/>
              <a:gd name="connsiteY14" fmla="*/ 15089 h 21600"/>
              <a:gd name="connsiteX15" fmla="*/ 10800 w 21600"/>
              <a:gd name="connsiteY15" fmla="*/ 0 h 21600"/>
              <a:gd name="connsiteX16" fmla="*/ 0 w 21600"/>
              <a:gd name="connsiteY16" fmla="*/ 7855 h 21600"/>
              <a:gd name="connsiteX17" fmla="*/ 10800 w 21600"/>
              <a:gd name="connsiteY17" fmla="*/ 21600 h 21600"/>
              <a:gd name="connsiteX18" fmla="*/ 21600 w 21600"/>
              <a:gd name="connsiteY18" fmla="*/ 7855 h 21600"/>
              <a:gd name="connsiteX19" fmla="*/ 10800 w 21600"/>
              <a:gd name="connsiteY19"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0800 w 21600"/>
              <a:gd name="connsiteY14" fmla="*/ 0 h 21600"/>
              <a:gd name="connsiteX15" fmla="*/ 0 w 21600"/>
              <a:gd name="connsiteY15" fmla="*/ 7855 h 21600"/>
              <a:gd name="connsiteX16" fmla="*/ 10800 w 21600"/>
              <a:gd name="connsiteY16" fmla="*/ 21600 h 21600"/>
              <a:gd name="connsiteX17" fmla="*/ 21600 w 21600"/>
              <a:gd name="connsiteY17" fmla="*/ 7855 h 21600"/>
              <a:gd name="connsiteX18" fmla="*/ 10800 w 21600"/>
              <a:gd name="connsiteY18"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20250 w 21600"/>
              <a:gd name="connsiteY12" fmla="*/ 7855 h 21600"/>
              <a:gd name="connsiteX13" fmla="*/ 10800 w 21600"/>
              <a:gd name="connsiteY13" fmla="*/ 0 h 21600"/>
              <a:gd name="connsiteX14" fmla="*/ 0 w 21600"/>
              <a:gd name="connsiteY14" fmla="*/ 7855 h 21600"/>
              <a:gd name="connsiteX15" fmla="*/ 10800 w 21600"/>
              <a:gd name="connsiteY15" fmla="*/ 21600 h 21600"/>
              <a:gd name="connsiteX16" fmla="*/ 21600 w 21600"/>
              <a:gd name="connsiteY16" fmla="*/ 7855 h 21600"/>
              <a:gd name="connsiteX17" fmla="*/ 10800 w 21600"/>
              <a:gd name="connsiteY17"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10800 w 21600"/>
              <a:gd name="connsiteY12" fmla="*/ 0 h 21600"/>
              <a:gd name="connsiteX13" fmla="*/ 0 w 21600"/>
              <a:gd name="connsiteY13" fmla="*/ 7855 h 21600"/>
              <a:gd name="connsiteX14" fmla="*/ 10800 w 21600"/>
              <a:gd name="connsiteY14" fmla="*/ 21600 h 21600"/>
              <a:gd name="connsiteX15" fmla="*/ 21600 w 21600"/>
              <a:gd name="connsiteY15" fmla="*/ 7855 h 21600"/>
              <a:gd name="connsiteX16" fmla="*/ 10800 w 21600"/>
              <a:gd name="connsiteY16"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0 h 21600"/>
              <a:gd name="connsiteX11" fmla="*/ 0 w 21600"/>
              <a:gd name="connsiteY11" fmla="*/ 7855 h 21600"/>
              <a:gd name="connsiteX12" fmla="*/ 10800 w 21600"/>
              <a:gd name="connsiteY12" fmla="*/ 21600 h 21600"/>
              <a:gd name="connsiteX13" fmla="*/ 21600 w 21600"/>
              <a:gd name="connsiteY13" fmla="*/ 7855 h 21600"/>
              <a:gd name="connsiteX14" fmla="*/ 10800 w 21600"/>
              <a:gd name="connsiteY14" fmla="*/ 0 h 21600"/>
              <a:gd name="connsiteX0" fmla="*/ 10800 w 21600"/>
              <a:gd name="connsiteY0" fmla="*/ 10800 h 21600"/>
              <a:gd name="connsiteX1" fmla="*/ 6750 w 21600"/>
              <a:gd name="connsiteY1" fmla="*/ 7855 h 21600"/>
              <a:gd name="connsiteX2" fmla="*/ 14850 w 21600"/>
              <a:gd name="connsiteY2" fmla="*/ 7855 h 21600"/>
              <a:gd name="connsiteX3" fmla="*/ 10800 w 21600"/>
              <a:gd name="connsiteY3" fmla="*/ 10800 h 21600"/>
              <a:gd name="connsiteX4" fmla="*/ 10800 w 21600"/>
              <a:gd name="connsiteY4" fmla="*/ 3927 h 21600"/>
              <a:gd name="connsiteX5" fmla="*/ 5400 w 21600"/>
              <a:gd name="connsiteY5" fmla="*/ 7855 h 21600"/>
              <a:gd name="connsiteX6" fmla="*/ 10800 w 21600"/>
              <a:gd name="connsiteY6" fmla="*/ 11782 h 21600"/>
              <a:gd name="connsiteX7" fmla="*/ 16200 w 21600"/>
              <a:gd name="connsiteY7" fmla="*/ 7855 h 21600"/>
              <a:gd name="connsiteX8" fmla="*/ 10800 w 21600"/>
              <a:gd name="connsiteY8" fmla="*/ 3927 h 21600"/>
              <a:gd name="connsiteX9" fmla="*/ 10800 w 21600"/>
              <a:gd name="connsiteY9" fmla="*/ 0 h 21600"/>
              <a:gd name="connsiteX10" fmla="*/ 0 w 21600"/>
              <a:gd name="connsiteY10" fmla="*/ 7855 h 21600"/>
              <a:gd name="connsiteX11" fmla="*/ 10800 w 21600"/>
              <a:gd name="connsiteY11" fmla="*/ 21600 h 21600"/>
              <a:gd name="connsiteX12" fmla="*/ 21600 w 21600"/>
              <a:gd name="connsiteY12" fmla="*/ 7855 h 21600"/>
              <a:gd name="connsiteX13" fmla="*/ 10800 w 21600"/>
              <a:gd name="connsiteY13" fmla="*/ 0 h 21600"/>
              <a:gd name="connsiteX0" fmla="*/ 10800 w 21600"/>
              <a:gd name="connsiteY0" fmla="*/ 10800 h 21600"/>
              <a:gd name="connsiteX1" fmla="*/ 14850 w 21600"/>
              <a:gd name="connsiteY1" fmla="*/ 7855 h 21600"/>
              <a:gd name="connsiteX2" fmla="*/ 10800 w 21600"/>
              <a:gd name="connsiteY2" fmla="*/ 10800 h 21600"/>
              <a:gd name="connsiteX3" fmla="*/ 10800 w 21600"/>
              <a:gd name="connsiteY3" fmla="*/ 3927 h 21600"/>
              <a:gd name="connsiteX4" fmla="*/ 5400 w 21600"/>
              <a:gd name="connsiteY4" fmla="*/ 7855 h 21600"/>
              <a:gd name="connsiteX5" fmla="*/ 10800 w 21600"/>
              <a:gd name="connsiteY5" fmla="*/ 11782 h 21600"/>
              <a:gd name="connsiteX6" fmla="*/ 16200 w 21600"/>
              <a:gd name="connsiteY6" fmla="*/ 7855 h 21600"/>
              <a:gd name="connsiteX7" fmla="*/ 10800 w 21600"/>
              <a:gd name="connsiteY7" fmla="*/ 3927 h 21600"/>
              <a:gd name="connsiteX8" fmla="*/ 10800 w 21600"/>
              <a:gd name="connsiteY8" fmla="*/ 0 h 21600"/>
              <a:gd name="connsiteX9" fmla="*/ 0 w 21600"/>
              <a:gd name="connsiteY9" fmla="*/ 7855 h 21600"/>
              <a:gd name="connsiteX10" fmla="*/ 10800 w 21600"/>
              <a:gd name="connsiteY10" fmla="*/ 21600 h 21600"/>
              <a:gd name="connsiteX11" fmla="*/ 21600 w 21600"/>
              <a:gd name="connsiteY11" fmla="*/ 7855 h 21600"/>
              <a:gd name="connsiteX12" fmla="*/ 10800 w 21600"/>
              <a:gd name="connsiteY12" fmla="*/ 0 h 21600"/>
              <a:gd name="connsiteX0" fmla="*/ 10800 w 21600"/>
              <a:gd name="connsiteY0" fmla="*/ 10800 h 21600"/>
              <a:gd name="connsiteX1" fmla="*/ 10800 w 21600"/>
              <a:gd name="connsiteY1" fmla="*/ 10800 h 21600"/>
              <a:gd name="connsiteX2" fmla="*/ 10800 w 21600"/>
              <a:gd name="connsiteY2" fmla="*/ 3927 h 21600"/>
              <a:gd name="connsiteX3" fmla="*/ 5400 w 21600"/>
              <a:gd name="connsiteY3" fmla="*/ 7855 h 21600"/>
              <a:gd name="connsiteX4" fmla="*/ 10800 w 21600"/>
              <a:gd name="connsiteY4" fmla="*/ 11782 h 21600"/>
              <a:gd name="connsiteX5" fmla="*/ 16200 w 21600"/>
              <a:gd name="connsiteY5" fmla="*/ 7855 h 21600"/>
              <a:gd name="connsiteX6" fmla="*/ 10800 w 21600"/>
              <a:gd name="connsiteY6" fmla="*/ 3927 h 21600"/>
              <a:gd name="connsiteX7" fmla="*/ 10800 w 21600"/>
              <a:gd name="connsiteY7" fmla="*/ 0 h 21600"/>
              <a:gd name="connsiteX8" fmla="*/ 0 w 21600"/>
              <a:gd name="connsiteY8" fmla="*/ 7855 h 21600"/>
              <a:gd name="connsiteX9" fmla="*/ 10800 w 21600"/>
              <a:gd name="connsiteY9" fmla="*/ 21600 h 21600"/>
              <a:gd name="connsiteX10" fmla="*/ 21600 w 21600"/>
              <a:gd name="connsiteY10" fmla="*/ 7855 h 21600"/>
              <a:gd name="connsiteX11" fmla="*/ 10800 w 21600"/>
              <a:gd name="connsiteY11" fmla="*/ 0 h 21600"/>
              <a:gd name="connsiteX0" fmla="*/ 10800 w 21600"/>
              <a:gd name="connsiteY0" fmla="*/ 3927 h 21600"/>
              <a:gd name="connsiteX1" fmla="*/ 5400 w 21600"/>
              <a:gd name="connsiteY1" fmla="*/ 7855 h 21600"/>
              <a:gd name="connsiteX2" fmla="*/ 10800 w 21600"/>
              <a:gd name="connsiteY2" fmla="*/ 11782 h 21600"/>
              <a:gd name="connsiteX3" fmla="*/ 16200 w 21600"/>
              <a:gd name="connsiteY3" fmla="*/ 7855 h 21600"/>
              <a:gd name="connsiteX4" fmla="*/ 10800 w 21600"/>
              <a:gd name="connsiteY4" fmla="*/ 3927 h 21600"/>
              <a:gd name="connsiteX5" fmla="*/ 10800 w 21600"/>
              <a:gd name="connsiteY5" fmla="*/ 0 h 21600"/>
              <a:gd name="connsiteX6" fmla="*/ 0 w 21600"/>
              <a:gd name="connsiteY6" fmla="*/ 7855 h 21600"/>
              <a:gd name="connsiteX7" fmla="*/ 10800 w 21600"/>
              <a:gd name="connsiteY7" fmla="*/ 21600 h 21600"/>
              <a:gd name="connsiteX8" fmla="*/ 21600 w 21600"/>
              <a:gd name="connsiteY8" fmla="*/ 7855 h 21600"/>
              <a:gd name="connsiteX9" fmla="*/ 10800 w 21600"/>
              <a:gd name="connsiteY9"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00" h="21600" extrusionOk="0">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7" name="Shape 2934"/>
          <p:cNvSpPr/>
          <p:nvPr/>
        </p:nvSpPr>
        <p:spPr>
          <a:xfrm>
            <a:off x="8079708" y="3837847"/>
            <a:ext cx="143862" cy="197810"/>
          </a:xfrm>
          <a:custGeom>
            <a:avLst/>
            <a:gdLst>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2012 w 21600"/>
              <a:gd name="connsiteY14" fmla="*/ 15089 h 21600"/>
              <a:gd name="connsiteX15" fmla="*/ 10800 w 21600"/>
              <a:gd name="connsiteY15" fmla="*/ 0 h 21600"/>
              <a:gd name="connsiteX16" fmla="*/ 0 w 21600"/>
              <a:gd name="connsiteY16" fmla="*/ 7855 h 21600"/>
              <a:gd name="connsiteX17" fmla="*/ 10800 w 21600"/>
              <a:gd name="connsiteY17" fmla="*/ 21600 h 21600"/>
              <a:gd name="connsiteX18" fmla="*/ 21600 w 21600"/>
              <a:gd name="connsiteY18" fmla="*/ 7855 h 21600"/>
              <a:gd name="connsiteX19" fmla="*/ 10800 w 21600"/>
              <a:gd name="connsiteY19"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0800 w 21600"/>
              <a:gd name="connsiteY14" fmla="*/ 0 h 21600"/>
              <a:gd name="connsiteX15" fmla="*/ 0 w 21600"/>
              <a:gd name="connsiteY15" fmla="*/ 7855 h 21600"/>
              <a:gd name="connsiteX16" fmla="*/ 10800 w 21600"/>
              <a:gd name="connsiteY16" fmla="*/ 21600 h 21600"/>
              <a:gd name="connsiteX17" fmla="*/ 21600 w 21600"/>
              <a:gd name="connsiteY17" fmla="*/ 7855 h 21600"/>
              <a:gd name="connsiteX18" fmla="*/ 10800 w 21600"/>
              <a:gd name="connsiteY18"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20250 w 21600"/>
              <a:gd name="connsiteY12" fmla="*/ 7855 h 21600"/>
              <a:gd name="connsiteX13" fmla="*/ 10800 w 21600"/>
              <a:gd name="connsiteY13" fmla="*/ 0 h 21600"/>
              <a:gd name="connsiteX14" fmla="*/ 0 w 21600"/>
              <a:gd name="connsiteY14" fmla="*/ 7855 h 21600"/>
              <a:gd name="connsiteX15" fmla="*/ 10800 w 21600"/>
              <a:gd name="connsiteY15" fmla="*/ 21600 h 21600"/>
              <a:gd name="connsiteX16" fmla="*/ 21600 w 21600"/>
              <a:gd name="connsiteY16" fmla="*/ 7855 h 21600"/>
              <a:gd name="connsiteX17" fmla="*/ 10800 w 21600"/>
              <a:gd name="connsiteY17"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10800 w 21600"/>
              <a:gd name="connsiteY12" fmla="*/ 0 h 21600"/>
              <a:gd name="connsiteX13" fmla="*/ 0 w 21600"/>
              <a:gd name="connsiteY13" fmla="*/ 7855 h 21600"/>
              <a:gd name="connsiteX14" fmla="*/ 10800 w 21600"/>
              <a:gd name="connsiteY14" fmla="*/ 21600 h 21600"/>
              <a:gd name="connsiteX15" fmla="*/ 21600 w 21600"/>
              <a:gd name="connsiteY15" fmla="*/ 7855 h 21600"/>
              <a:gd name="connsiteX16" fmla="*/ 10800 w 21600"/>
              <a:gd name="connsiteY16"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0 h 21600"/>
              <a:gd name="connsiteX11" fmla="*/ 0 w 21600"/>
              <a:gd name="connsiteY11" fmla="*/ 7855 h 21600"/>
              <a:gd name="connsiteX12" fmla="*/ 10800 w 21600"/>
              <a:gd name="connsiteY12" fmla="*/ 21600 h 21600"/>
              <a:gd name="connsiteX13" fmla="*/ 21600 w 21600"/>
              <a:gd name="connsiteY13" fmla="*/ 7855 h 21600"/>
              <a:gd name="connsiteX14" fmla="*/ 10800 w 21600"/>
              <a:gd name="connsiteY14" fmla="*/ 0 h 21600"/>
              <a:gd name="connsiteX0" fmla="*/ 10800 w 21600"/>
              <a:gd name="connsiteY0" fmla="*/ 10800 h 21600"/>
              <a:gd name="connsiteX1" fmla="*/ 6750 w 21600"/>
              <a:gd name="connsiteY1" fmla="*/ 7855 h 21600"/>
              <a:gd name="connsiteX2" fmla="*/ 14850 w 21600"/>
              <a:gd name="connsiteY2" fmla="*/ 7855 h 21600"/>
              <a:gd name="connsiteX3" fmla="*/ 10800 w 21600"/>
              <a:gd name="connsiteY3" fmla="*/ 10800 h 21600"/>
              <a:gd name="connsiteX4" fmla="*/ 10800 w 21600"/>
              <a:gd name="connsiteY4" fmla="*/ 3927 h 21600"/>
              <a:gd name="connsiteX5" fmla="*/ 5400 w 21600"/>
              <a:gd name="connsiteY5" fmla="*/ 7855 h 21600"/>
              <a:gd name="connsiteX6" fmla="*/ 10800 w 21600"/>
              <a:gd name="connsiteY6" fmla="*/ 11782 h 21600"/>
              <a:gd name="connsiteX7" fmla="*/ 16200 w 21600"/>
              <a:gd name="connsiteY7" fmla="*/ 7855 h 21600"/>
              <a:gd name="connsiteX8" fmla="*/ 10800 w 21600"/>
              <a:gd name="connsiteY8" fmla="*/ 3927 h 21600"/>
              <a:gd name="connsiteX9" fmla="*/ 10800 w 21600"/>
              <a:gd name="connsiteY9" fmla="*/ 0 h 21600"/>
              <a:gd name="connsiteX10" fmla="*/ 0 w 21600"/>
              <a:gd name="connsiteY10" fmla="*/ 7855 h 21600"/>
              <a:gd name="connsiteX11" fmla="*/ 10800 w 21600"/>
              <a:gd name="connsiteY11" fmla="*/ 21600 h 21600"/>
              <a:gd name="connsiteX12" fmla="*/ 21600 w 21600"/>
              <a:gd name="connsiteY12" fmla="*/ 7855 h 21600"/>
              <a:gd name="connsiteX13" fmla="*/ 10800 w 21600"/>
              <a:gd name="connsiteY13" fmla="*/ 0 h 21600"/>
              <a:gd name="connsiteX0" fmla="*/ 10800 w 21600"/>
              <a:gd name="connsiteY0" fmla="*/ 10800 h 21600"/>
              <a:gd name="connsiteX1" fmla="*/ 14850 w 21600"/>
              <a:gd name="connsiteY1" fmla="*/ 7855 h 21600"/>
              <a:gd name="connsiteX2" fmla="*/ 10800 w 21600"/>
              <a:gd name="connsiteY2" fmla="*/ 10800 h 21600"/>
              <a:gd name="connsiteX3" fmla="*/ 10800 w 21600"/>
              <a:gd name="connsiteY3" fmla="*/ 3927 h 21600"/>
              <a:gd name="connsiteX4" fmla="*/ 5400 w 21600"/>
              <a:gd name="connsiteY4" fmla="*/ 7855 h 21600"/>
              <a:gd name="connsiteX5" fmla="*/ 10800 w 21600"/>
              <a:gd name="connsiteY5" fmla="*/ 11782 h 21600"/>
              <a:gd name="connsiteX6" fmla="*/ 16200 w 21600"/>
              <a:gd name="connsiteY6" fmla="*/ 7855 h 21600"/>
              <a:gd name="connsiteX7" fmla="*/ 10800 w 21600"/>
              <a:gd name="connsiteY7" fmla="*/ 3927 h 21600"/>
              <a:gd name="connsiteX8" fmla="*/ 10800 w 21600"/>
              <a:gd name="connsiteY8" fmla="*/ 0 h 21600"/>
              <a:gd name="connsiteX9" fmla="*/ 0 w 21600"/>
              <a:gd name="connsiteY9" fmla="*/ 7855 h 21600"/>
              <a:gd name="connsiteX10" fmla="*/ 10800 w 21600"/>
              <a:gd name="connsiteY10" fmla="*/ 21600 h 21600"/>
              <a:gd name="connsiteX11" fmla="*/ 21600 w 21600"/>
              <a:gd name="connsiteY11" fmla="*/ 7855 h 21600"/>
              <a:gd name="connsiteX12" fmla="*/ 10800 w 21600"/>
              <a:gd name="connsiteY12" fmla="*/ 0 h 21600"/>
              <a:gd name="connsiteX0" fmla="*/ 10800 w 21600"/>
              <a:gd name="connsiteY0" fmla="*/ 10800 h 21600"/>
              <a:gd name="connsiteX1" fmla="*/ 10800 w 21600"/>
              <a:gd name="connsiteY1" fmla="*/ 10800 h 21600"/>
              <a:gd name="connsiteX2" fmla="*/ 10800 w 21600"/>
              <a:gd name="connsiteY2" fmla="*/ 3927 h 21600"/>
              <a:gd name="connsiteX3" fmla="*/ 5400 w 21600"/>
              <a:gd name="connsiteY3" fmla="*/ 7855 h 21600"/>
              <a:gd name="connsiteX4" fmla="*/ 10800 w 21600"/>
              <a:gd name="connsiteY4" fmla="*/ 11782 h 21600"/>
              <a:gd name="connsiteX5" fmla="*/ 16200 w 21600"/>
              <a:gd name="connsiteY5" fmla="*/ 7855 h 21600"/>
              <a:gd name="connsiteX6" fmla="*/ 10800 w 21600"/>
              <a:gd name="connsiteY6" fmla="*/ 3927 h 21600"/>
              <a:gd name="connsiteX7" fmla="*/ 10800 w 21600"/>
              <a:gd name="connsiteY7" fmla="*/ 0 h 21600"/>
              <a:gd name="connsiteX8" fmla="*/ 0 w 21600"/>
              <a:gd name="connsiteY8" fmla="*/ 7855 h 21600"/>
              <a:gd name="connsiteX9" fmla="*/ 10800 w 21600"/>
              <a:gd name="connsiteY9" fmla="*/ 21600 h 21600"/>
              <a:gd name="connsiteX10" fmla="*/ 21600 w 21600"/>
              <a:gd name="connsiteY10" fmla="*/ 7855 h 21600"/>
              <a:gd name="connsiteX11" fmla="*/ 10800 w 21600"/>
              <a:gd name="connsiteY11" fmla="*/ 0 h 21600"/>
              <a:gd name="connsiteX0" fmla="*/ 10800 w 21600"/>
              <a:gd name="connsiteY0" fmla="*/ 3927 h 21600"/>
              <a:gd name="connsiteX1" fmla="*/ 5400 w 21600"/>
              <a:gd name="connsiteY1" fmla="*/ 7855 h 21600"/>
              <a:gd name="connsiteX2" fmla="*/ 10800 w 21600"/>
              <a:gd name="connsiteY2" fmla="*/ 11782 h 21600"/>
              <a:gd name="connsiteX3" fmla="*/ 16200 w 21600"/>
              <a:gd name="connsiteY3" fmla="*/ 7855 h 21600"/>
              <a:gd name="connsiteX4" fmla="*/ 10800 w 21600"/>
              <a:gd name="connsiteY4" fmla="*/ 3927 h 21600"/>
              <a:gd name="connsiteX5" fmla="*/ 10800 w 21600"/>
              <a:gd name="connsiteY5" fmla="*/ 0 h 21600"/>
              <a:gd name="connsiteX6" fmla="*/ 0 w 21600"/>
              <a:gd name="connsiteY6" fmla="*/ 7855 h 21600"/>
              <a:gd name="connsiteX7" fmla="*/ 10800 w 21600"/>
              <a:gd name="connsiteY7" fmla="*/ 21600 h 21600"/>
              <a:gd name="connsiteX8" fmla="*/ 21600 w 21600"/>
              <a:gd name="connsiteY8" fmla="*/ 7855 h 21600"/>
              <a:gd name="connsiteX9" fmla="*/ 10800 w 21600"/>
              <a:gd name="connsiteY9"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00" h="21600" extrusionOk="0">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8" name="Shape 2934"/>
          <p:cNvSpPr/>
          <p:nvPr/>
        </p:nvSpPr>
        <p:spPr>
          <a:xfrm>
            <a:off x="9436830" y="2982198"/>
            <a:ext cx="143862" cy="197810"/>
          </a:xfrm>
          <a:custGeom>
            <a:avLst/>
            <a:gdLst>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2012 w 21600"/>
              <a:gd name="connsiteY14" fmla="*/ 15089 h 21600"/>
              <a:gd name="connsiteX15" fmla="*/ 10800 w 21600"/>
              <a:gd name="connsiteY15" fmla="*/ 0 h 21600"/>
              <a:gd name="connsiteX16" fmla="*/ 0 w 21600"/>
              <a:gd name="connsiteY16" fmla="*/ 7855 h 21600"/>
              <a:gd name="connsiteX17" fmla="*/ 10800 w 21600"/>
              <a:gd name="connsiteY17" fmla="*/ 21600 h 21600"/>
              <a:gd name="connsiteX18" fmla="*/ 21600 w 21600"/>
              <a:gd name="connsiteY18" fmla="*/ 7855 h 21600"/>
              <a:gd name="connsiteX19" fmla="*/ 10800 w 21600"/>
              <a:gd name="connsiteY19"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0800 w 21600"/>
              <a:gd name="connsiteY14" fmla="*/ 0 h 21600"/>
              <a:gd name="connsiteX15" fmla="*/ 0 w 21600"/>
              <a:gd name="connsiteY15" fmla="*/ 7855 h 21600"/>
              <a:gd name="connsiteX16" fmla="*/ 10800 w 21600"/>
              <a:gd name="connsiteY16" fmla="*/ 21600 h 21600"/>
              <a:gd name="connsiteX17" fmla="*/ 21600 w 21600"/>
              <a:gd name="connsiteY17" fmla="*/ 7855 h 21600"/>
              <a:gd name="connsiteX18" fmla="*/ 10800 w 21600"/>
              <a:gd name="connsiteY18"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20250 w 21600"/>
              <a:gd name="connsiteY12" fmla="*/ 7855 h 21600"/>
              <a:gd name="connsiteX13" fmla="*/ 10800 w 21600"/>
              <a:gd name="connsiteY13" fmla="*/ 0 h 21600"/>
              <a:gd name="connsiteX14" fmla="*/ 0 w 21600"/>
              <a:gd name="connsiteY14" fmla="*/ 7855 h 21600"/>
              <a:gd name="connsiteX15" fmla="*/ 10800 w 21600"/>
              <a:gd name="connsiteY15" fmla="*/ 21600 h 21600"/>
              <a:gd name="connsiteX16" fmla="*/ 21600 w 21600"/>
              <a:gd name="connsiteY16" fmla="*/ 7855 h 21600"/>
              <a:gd name="connsiteX17" fmla="*/ 10800 w 21600"/>
              <a:gd name="connsiteY17"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10800 w 21600"/>
              <a:gd name="connsiteY12" fmla="*/ 0 h 21600"/>
              <a:gd name="connsiteX13" fmla="*/ 0 w 21600"/>
              <a:gd name="connsiteY13" fmla="*/ 7855 h 21600"/>
              <a:gd name="connsiteX14" fmla="*/ 10800 w 21600"/>
              <a:gd name="connsiteY14" fmla="*/ 21600 h 21600"/>
              <a:gd name="connsiteX15" fmla="*/ 21600 w 21600"/>
              <a:gd name="connsiteY15" fmla="*/ 7855 h 21600"/>
              <a:gd name="connsiteX16" fmla="*/ 10800 w 21600"/>
              <a:gd name="connsiteY16"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0 h 21600"/>
              <a:gd name="connsiteX11" fmla="*/ 0 w 21600"/>
              <a:gd name="connsiteY11" fmla="*/ 7855 h 21600"/>
              <a:gd name="connsiteX12" fmla="*/ 10800 w 21600"/>
              <a:gd name="connsiteY12" fmla="*/ 21600 h 21600"/>
              <a:gd name="connsiteX13" fmla="*/ 21600 w 21600"/>
              <a:gd name="connsiteY13" fmla="*/ 7855 h 21600"/>
              <a:gd name="connsiteX14" fmla="*/ 10800 w 21600"/>
              <a:gd name="connsiteY14" fmla="*/ 0 h 21600"/>
              <a:gd name="connsiteX0" fmla="*/ 10800 w 21600"/>
              <a:gd name="connsiteY0" fmla="*/ 10800 h 21600"/>
              <a:gd name="connsiteX1" fmla="*/ 6750 w 21600"/>
              <a:gd name="connsiteY1" fmla="*/ 7855 h 21600"/>
              <a:gd name="connsiteX2" fmla="*/ 14850 w 21600"/>
              <a:gd name="connsiteY2" fmla="*/ 7855 h 21600"/>
              <a:gd name="connsiteX3" fmla="*/ 10800 w 21600"/>
              <a:gd name="connsiteY3" fmla="*/ 10800 h 21600"/>
              <a:gd name="connsiteX4" fmla="*/ 10800 w 21600"/>
              <a:gd name="connsiteY4" fmla="*/ 3927 h 21600"/>
              <a:gd name="connsiteX5" fmla="*/ 5400 w 21600"/>
              <a:gd name="connsiteY5" fmla="*/ 7855 h 21600"/>
              <a:gd name="connsiteX6" fmla="*/ 10800 w 21600"/>
              <a:gd name="connsiteY6" fmla="*/ 11782 h 21600"/>
              <a:gd name="connsiteX7" fmla="*/ 16200 w 21600"/>
              <a:gd name="connsiteY7" fmla="*/ 7855 h 21600"/>
              <a:gd name="connsiteX8" fmla="*/ 10800 w 21600"/>
              <a:gd name="connsiteY8" fmla="*/ 3927 h 21600"/>
              <a:gd name="connsiteX9" fmla="*/ 10800 w 21600"/>
              <a:gd name="connsiteY9" fmla="*/ 0 h 21600"/>
              <a:gd name="connsiteX10" fmla="*/ 0 w 21600"/>
              <a:gd name="connsiteY10" fmla="*/ 7855 h 21600"/>
              <a:gd name="connsiteX11" fmla="*/ 10800 w 21600"/>
              <a:gd name="connsiteY11" fmla="*/ 21600 h 21600"/>
              <a:gd name="connsiteX12" fmla="*/ 21600 w 21600"/>
              <a:gd name="connsiteY12" fmla="*/ 7855 h 21600"/>
              <a:gd name="connsiteX13" fmla="*/ 10800 w 21600"/>
              <a:gd name="connsiteY13" fmla="*/ 0 h 21600"/>
              <a:gd name="connsiteX0" fmla="*/ 10800 w 21600"/>
              <a:gd name="connsiteY0" fmla="*/ 10800 h 21600"/>
              <a:gd name="connsiteX1" fmla="*/ 14850 w 21600"/>
              <a:gd name="connsiteY1" fmla="*/ 7855 h 21600"/>
              <a:gd name="connsiteX2" fmla="*/ 10800 w 21600"/>
              <a:gd name="connsiteY2" fmla="*/ 10800 h 21600"/>
              <a:gd name="connsiteX3" fmla="*/ 10800 w 21600"/>
              <a:gd name="connsiteY3" fmla="*/ 3927 h 21600"/>
              <a:gd name="connsiteX4" fmla="*/ 5400 w 21600"/>
              <a:gd name="connsiteY4" fmla="*/ 7855 h 21600"/>
              <a:gd name="connsiteX5" fmla="*/ 10800 w 21600"/>
              <a:gd name="connsiteY5" fmla="*/ 11782 h 21600"/>
              <a:gd name="connsiteX6" fmla="*/ 16200 w 21600"/>
              <a:gd name="connsiteY6" fmla="*/ 7855 h 21600"/>
              <a:gd name="connsiteX7" fmla="*/ 10800 w 21600"/>
              <a:gd name="connsiteY7" fmla="*/ 3927 h 21600"/>
              <a:gd name="connsiteX8" fmla="*/ 10800 w 21600"/>
              <a:gd name="connsiteY8" fmla="*/ 0 h 21600"/>
              <a:gd name="connsiteX9" fmla="*/ 0 w 21600"/>
              <a:gd name="connsiteY9" fmla="*/ 7855 h 21600"/>
              <a:gd name="connsiteX10" fmla="*/ 10800 w 21600"/>
              <a:gd name="connsiteY10" fmla="*/ 21600 h 21600"/>
              <a:gd name="connsiteX11" fmla="*/ 21600 w 21600"/>
              <a:gd name="connsiteY11" fmla="*/ 7855 h 21600"/>
              <a:gd name="connsiteX12" fmla="*/ 10800 w 21600"/>
              <a:gd name="connsiteY12" fmla="*/ 0 h 21600"/>
              <a:gd name="connsiteX0" fmla="*/ 10800 w 21600"/>
              <a:gd name="connsiteY0" fmla="*/ 10800 h 21600"/>
              <a:gd name="connsiteX1" fmla="*/ 10800 w 21600"/>
              <a:gd name="connsiteY1" fmla="*/ 10800 h 21600"/>
              <a:gd name="connsiteX2" fmla="*/ 10800 w 21600"/>
              <a:gd name="connsiteY2" fmla="*/ 3927 h 21600"/>
              <a:gd name="connsiteX3" fmla="*/ 5400 w 21600"/>
              <a:gd name="connsiteY3" fmla="*/ 7855 h 21600"/>
              <a:gd name="connsiteX4" fmla="*/ 10800 w 21600"/>
              <a:gd name="connsiteY4" fmla="*/ 11782 h 21600"/>
              <a:gd name="connsiteX5" fmla="*/ 16200 w 21600"/>
              <a:gd name="connsiteY5" fmla="*/ 7855 h 21600"/>
              <a:gd name="connsiteX6" fmla="*/ 10800 w 21600"/>
              <a:gd name="connsiteY6" fmla="*/ 3927 h 21600"/>
              <a:gd name="connsiteX7" fmla="*/ 10800 w 21600"/>
              <a:gd name="connsiteY7" fmla="*/ 0 h 21600"/>
              <a:gd name="connsiteX8" fmla="*/ 0 w 21600"/>
              <a:gd name="connsiteY8" fmla="*/ 7855 h 21600"/>
              <a:gd name="connsiteX9" fmla="*/ 10800 w 21600"/>
              <a:gd name="connsiteY9" fmla="*/ 21600 h 21600"/>
              <a:gd name="connsiteX10" fmla="*/ 21600 w 21600"/>
              <a:gd name="connsiteY10" fmla="*/ 7855 h 21600"/>
              <a:gd name="connsiteX11" fmla="*/ 10800 w 21600"/>
              <a:gd name="connsiteY11" fmla="*/ 0 h 21600"/>
              <a:gd name="connsiteX0" fmla="*/ 10800 w 21600"/>
              <a:gd name="connsiteY0" fmla="*/ 3927 h 21600"/>
              <a:gd name="connsiteX1" fmla="*/ 5400 w 21600"/>
              <a:gd name="connsiteY1" fmla="*/ 7855 h 21600"/>
              <a:gd name="connsiteX2" fmla="*/ 10800 w 21600"/>
              <a:gd name="connsiteY2" fmla="*/ 11782 h 21600"/>
              <a:gd name="connsiteX3" fmla="*/ 16200 w 21600"/>
              <a:gd name="connsiteY3" fmla="*/ 7855 h 21600"/>
              <a:gd name="connsiteX4" fmla="*/ 10800 w 21600"/>
              <a:gd name="connsiteY4" fmla="*/ 3927 h 21600"/>
              <a:gd name="connsiteX5" fmla="*/ 10800 w 21600"/>
              <a:gd name="connsiteY5" fmla="*/ 0 h 21600"/>
              <a:gd name="connsiteX6" fmla="*/ 0 w 21600"/>
              <a:gd name="connsiteY6" fmla="*/ 7855 h 21600"/>
              <a:gd name="connsiteX7" fmla="*/ 10800 w 21600"/>
              <a:gd name="connsiteY7" fmla="*/ 21600 h 21600"/>
              <a:gd name="connsiteX8" fmla="*/ 21600 w 21600"/>
              <a:gd name="connsiteY8" fmla="*/ 7855 h 21600"/>
              <a:gd name="connsiteX9" fmla="*/ 10800 w 21600"/>
              <a:gd name="connsiteY9"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00" h="21600" extrusionOk="0">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9" name="Shape 2934"/>
          <p:cNvSpPr/>
          <p:nvPr/>
        </p:nvSpPr>
        <p:spPr>
          <a:xfrm>
            <a:off x="9186492" y="2709551"/>
            <a:ext cx="143862" cy="197810"/>
          </a:xfrm>
          <a:custGeom>
            <a:avLst/>
            <a:gdLst>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2012 w 21600"/>
              <a:gd name="connsiteY14" fmla="*/ 15089 h 21600"/>
              <a:gd name="connsiteX15" fmla="*/ 10800 w 21600"/>
              <a:gd name="connsiteY15" fmla="*/ 0 h 21600"/>
              <a:gd name="connsiteX16" fmla="*/ 0 w 21600"/>
              <a:gd name="connsiteY16" fmla="*/ 7855 h 21600"/>
              <a:gd name="connsiteX17" fmla="*/ 10800 w 21600"/>
              <a:gd name="connsiteY17" fmla="*/ 21600 h 21600"/>
              <a:gd name="connsiteX18" fmla="*/ 21600 w 21600"/>
              <a:gd name="connsiteY18" fmla="*/ 7855 h 21600"/>
              <a:gd name="connsiteX19" fmla="*/ 10800 w 21600"/>
              <a:gd name="connsiteY19"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0800 w 21600"/>
              <a:gd name="connsiteY14" fmla="*/ 0 h 21600"/>
              <a:gd name="connsiteX15" fmla="*/ 0 w 21600"/>
              <a:gd name="connsiteY15" fmla="*/ 7855 h 21600"/>
              <a:gd name="connsiteX16" fmla="*/ 10800 w 21600"/>
              <a:gd name="connsiteY16" fmla="*/ 21600 h 21600"/>
              <a:gd name="connsiteX17" fmla="*/ 21600 w 21600"/>
              <a:gd name="connsiteY17" fmla="*/ 7855 h 21600"/>
              <a:gd name="connsiteX18" fmla="*/ 10800 w 21600"/>
              <a:gd name="connsiteY18"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20250 w 21600"/>
              <a:gd name="connsiteY12" fmla="*/ 7855 h 21600"/>
              <a:gd name="connsiteX13" fmla="*/ 10800 w 21600"/>
              <a:gd name="connsiteY13" fmla="*/ 0 h 21600"/>
              <a:gd name="connsiteX14" fmla="*/ 0 w 21600"/>
              <a:gd name="connsiteY14" fmla="*/ 7855 h 21600"/>
              <a:gd name="connsiteX15" fmla="*/ 10800 w 21600"/>
              <a:gd name="connsiteY15" fmla="*/ 21600 h 21600"/>
              <a:gd name="connsiteX16" fmla="*/ 21600 w 21600"/>
              <a:gd name="connsiteY16" fmla="*/ 7855 h 21600"/>
              <a:gd name="connsiteX17" fmla="*/ 10800 w 21600"/>
              <a:gd name="connsiteY17"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10800 w 21600"/>
              <a:gd name="connsiteY12" fmla="*/ 0 h 21600"/>
              <a:gd name="connsiteX13" fmla="*/ 0 w 21600"/>
              <a:gd name="connsiteY13" fmla="*/ 7855 h 21600"/>
              <a:gd name="connsiteX14" fmla="*/ 10800 w 21600"/>
              <a:gd name="connsiteY14" fmla="*/ 21600 h 21600"/>
              <a:gd name="connsiteX15" fmla="*/ 21600 w 21600"/>
              <a:gd name="connsiteY15" fmla="*/ 7855 h 21600"/>
              <a:gd name="connsiteX16" fmla="*/ 10800 w 21600"/>
              <a:gd name="connsiteY16"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0 h 21600"/>
              <a:gd name="connsiteX11" fmla="*/ 0 w 21600"/>
              <a:gd name="connsiteY11" fmla="*/ 7855 h 21600"/>
              <a:gd name="connsiteX12" fmla="*/ 10800 w 21600"/>
              <a:gd name="connsiteY12" fmla="*/ 21600 h 21600"/>
              <a:gd name="connsiteX13" fmla="*/ 21600 w 21600"/>
              <a:gd name="connsiteY13" fmla="*/ 7855 h 21600"/>
              <a:gd name="connsiteX14" fmla="*/ 10800 w 21600"/>
              <a:gd name="connsiteY14" fmla="*/ 0 h 21600"/>
              <a:gd name="connsiteX0" fmla="*/ 10800 w 21600"/>
              <a:gd name="connsiteY0" fmla="*/ 10800 h 21600"/>
              <a:gd name="connsiteX1" fmla="*/ 6750 w 21600"/>
              <a:gd name="connsiteY1" fmla="*/ 7855 h 21600"/>
              <a:gd name="connsiteX2" fmla="*/ 14850 w 21600"/>
              <a:gd name="connsiteY2" fmla="*/ 7855 h 21600"/>
              <a:gd name="connsiteX3" fmla="*/ 10800 w 21600"/>
              <a:gd name="connsiteY3" fmla="*/ 10800 h 21600"/>
              <a:gd name="connsiteX4" fmla="*/ 10800 w 21600"/>
              <a:gd name="connsiteY4" fmla="*/ 3927 h 21600"/>
              <a:gd name="connsiteX5" fmla="*/ 5400 w 21600"/>
              <a:gd name="connsiteY5" fmla="*/ 7855 h 21600"/>
              <a:gd name="connsiteX6" fmla="*/ 10800 w 21600"/>
              <a:gd name="connsiteY6" fmla="*/ 11782 h 21600"/>
              <a:gd name="connsiteX7" fmla="*/ 16200 w 21600"/>
              <a:gd name="connsiteY7" fmla="*/ 7855 h 21600"/>
              <a:gd name="connsiteX8" fmla="*/ 10800 w 21600"/>
              <a:gd name="connsiteY8" fmla="*/ 3927 h 21600"/>
              <a:gd name="connsiteX9" fmla="*/ 10800 w 21600"/>
              <a:gd name="connsiteY9" fmla="*/ 0 h 21600"/>
              <a:gd name="connsiteX10" fmla="*/ 0 w 21600"/>
              <a:gd name="connsiteY10" fmla="*/ 7855 h 21600"/>
              <a:gd name="connsiteX11" fmla="*/ 10800 w 21600"/>
              <a:gd name="connsiteY11" fmla="*/ 21600 h 21600"/>
              <a:gd name="connsiteX12" fmla="*/ 21600 w 21600"/>
              <a:gd name="connsiteY12" fmla="*/ 7855 h 21600"/>
              <a:gd name="connsiteX13" fmla="*/ 10800 w 21600"/>
              <a:gd name="connsiteY13" fmla="*/ 0 h 21600"/>
              <a:gd name="connsiteX0" fmla="*/ 10800 w 21600"/>
              <a:gd name="connsiteY0" fmla="*/ 10800 h 21600"/>
              <a:gd name="connsiteX1" fmla="*/ 14850 w 21600"/>
              <a:gd name="connsiteY1" fmla="*/ 7855 h 21600"/>
              <a:gd name="connsiteX2" fmla="*/ 10800 w 21600"/>
              <a:gd name="connsiteY2" fmla="*/ 10800 h 21600"/>
              <a:gd name="connsiteX3" fmla="*/ 10800 w 21600"/>
              <a:gd name="connsiteY3" fmla="*/ 3927 h 21600"/>
              <a:gd name="connsiteX4" fmla="*/ 5400 w 21600"/>
              <a:gd name="connsiteY4" fmla="*/ 7855 h 21600"/>
              <a:gd name="connsiteX5" fmla="*/ 10800 w 21600"/>
              <a:gd name="connsiteY5" fmla="*/ 11782 h 21600"/>
              <a:gd name="connsiteX6" fmla="*/ 16200 w 21600"/>
              <a:gd name="connsiteY6" fmla="*/ 7855 h 21600"/>
              <a:gd name="connsiteX7" fmla="*/ 10800 w 21600"/>
              <a:gd name="connsiteY7" fmla="*/ 3927 h 21600"/>
              <a:gd name="connsiteX8" fmla="*/ 10800 w 21600"/>
              <a:gd name="connsiteY8" fmla="*/ 0 h 21600"/>
              <a:gd name="connsiteX9" fmla="*/ 0 w 21600"/>
              <a:gd name="connsiteY9" fmla="*/ 7855 h 21600"/>
              <a:gd name="connsiteX10" fmla="*/ 10800 w 21600"/>
              <a:gd name="connsiteY10" fmla="*/ 21600 h 21600"/>
              <a:gd name="connsiteX11" fmla="*/ 21600 w 21600"/>
              <a:gd name="connsiteY11" fmla="*/ 7855 h 21600"/>
              <a:gd name="connsiteX12" fmla="*/ 10800 w 21600"/>
              <a:gd name="connsiteY12" fmla="*/ 0 h 21600"/>
              <a:gd name="connsiteX0" fmla="*/ 10800 w 21600"/>
              <a:gd name="connsiteY0" fmla="*/ 10800 h 21600"/>
              <a:gd name="connsiteX1" fmla="*/ 10800 w 21600"/>
              <a:gd name="connsiteY1" fmla="*/ 10800 h 21600"/>
              <a:gd name="connsiteX2" fmla="*/ 10800 w 21600"/>
              <a:gd name="connsiteY2" fmla="*/ 3927 h 21600"/>
              <a:gd name="connsiteX3" fmla="*/ 5400 w 21600"/>
              <a:gd name="connsiteY3" fmla="*/ 7855 h 21600"/>
              <a:gd name="connsiteX4" fmla="*/ 10800 w 21600"/>
              <a:gd name="connsiteY4" fmla="*/ 11782 h 21600"/>
              <a:gd name="connsiteX5" fmla="*/ 16200 w 21600"/>
              <a:gd name="connsiteY5" fmla="*/ 7855 h 21600"/>
              <a:gd name="connsiteX6" fmla="*/ 10800 w 21600"/>
              <a:gd name="connsiteY6" fmla="*/ 3927 h 21600"/>
              <a:gd name="connsiteX7" fmla="*/ 10800 w 21600"/>
              <a:gd name="connsiteY7" fmla="*/ 0 h 21600"/>
              <a:gd name="connsiteX8" fmla="*/ 0 w 21600"/>
              <a:gd name="connsiteY8" fmla="*/ 7855 h 21600"/>
              <a:gd name="connsiteX9" fmla="*/ 10800 w 21600"/>
              <a:gd name="connsiteY9" fmla="*/ 21600 h 21600"/>
              <a:gd name="connsiteX10" fmla="*/ 21600 w 21600"/>
              <a:gd name="connsiteY10" fmla="*/ 7855 h 21600"/>
              <a:gd name="connsiteX11" fmla="*/ 10800 w 21600"/>
              <a:gd name="connsiteY11" fmla="*/ 0 h 21600"/>
              <a:gd name="connsiteX0" fmla="*/ 10800 w 21600"/>
              <a:gd name="connsiteY0" fmla="*/ 3927 h 21600"/>
              <a:gd name="connsiteX1" fmla="*/ 5400 w 21600"/>
              <a:gd name="connsiteY1" fmla="*/ 7855 h 21600"/>
              <a:gd name="connsiteX2" fmla="*/ 10800 w 21600"/>
              <a:gd name="connsiteY2" fmla="*/ 11782 h 21600"/>
              <a:gd name="connsiteX3" fmla="*/ 16200 w 21600"/>
              <a:gd name="connsiteY3" fmla="*/ 7855 h 21600"/>
              <a:gd name="connsiteX4" fmla="*/ 10800 w 21600"/>
              <a:gd name="connsiteY4" fmla="*/ 3927 h 21600"/>
              <a:gd name="connsiteX5" fmla="*/ 10800 w 21600"/>
              <a:gd name="connsiteY5" fmla="*/ 0 h 21600"/>
              <a:gd name="connsiteX6" fmla="*/ 0 w 21600"/>
              <a:gd name="connsiteY6" fmla="*/ 7855 h 21600"/>
              <a:gd name="connsiteX7" fmla="*/ 10800 w 21600"/>
              <a:gd name="connsiteY7" fmla="*/ 21600 h 21600"/>
              <a:gd name="connsiteX8" fmla="*/ 21600 w 21600"/>
              <a:gd name="connsiteY8" fmla="*/ 7855 h 21600"/>
              <a:gd name="connsiteX9" fmla="*/ 10800 w 21600"/>
              <a:gd name="connsiteY9"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00" h="21600" extrusionOk="0">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0" name="Shape 2934"/>
          <p:cNvSpPr/>
          <p:nvPr/>
        </p:nvSpPr>
        <p:spPr>
          <a:xfrm>
            <a:off x="5484999" y="1969650"/>
            <a:ext cx="143862" cy="197810"/>
          </a:xfrm>
          <a:custGeom>
            <a:avLst/>
            <a:gdLst>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2012 w 21600"/>
              <a:gd name="connsiteY14" fmla="*/ 15089 h 21600"/>
              <a:gd name="connsiteX15" fmla="*/ 10800 w 21600"/>
              <a:gd name="connsiteY15" fmla="*/ 0 h 21600"/>
              <a:gd name="connsiteX16" fmla="*/ 0 w 21600"/>
              <a:gd name="connsiteY16" fmla="*/ 7855 h 21600"/>
              <a:gd name="connsiteX17" fmla="*/ 10800 w 21600"/>
              <a:gd name="connsiteY17" fmla="*/ 21600 h 21600"/>
              <a:gd name="connsiteX18" fmla="*/ 21600 w 21600"/>
              <a:gd name="connsiteY18" fmla="*/ 7855 h 21600"/>
              <a:gd name="connsiteX19" fmla="*/ 10800 w 21600"/>
              <a:gd name="connsiteY19"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0800 w 21600"/>
              <a:gd name="connsiteY14" fmla="*/ 0 h 21600"/>
              <a:gd name="connsiteX15" fmla="*/ 0 w 21600"/>
              <a:gd name="connsiteY15" fmla="*/ 7855 h 21600"/>
              <a:gd name="connsiteX16" fmla="*/ 10800 w 21600"/>
              <a:gd name="connsiteY16" fmla="*/ 21600 h 21600"/>
              <a:gd name="connsiteX17" fmla="*/ 21600 w 21600"/>
              <a:gd name="connsiteY17" fmla="*/ 7855 h 21600"/>
              <a:gd name="connsiteX18" fmla="*/ 10800 w 21600"/>
              <a:gd name="connsiteY18"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20250 w 21600"/>
              <a:gd name="connsiteY12" fmla="*/ 7855 h 21600"/>
              <a:gd name="connsiteX13" fmla="*/ 10800 w 21600"/>
              <a:gd name="connsiteY13" fmla="*/ 0 h 21600"/>
              <a:gd name="connsiteX14" fmla="*/ 0 w 21600"/>
              <a:gd name="connsiteY14" fmla="*/ 7855 h 21600"/>
              <a:gd name="connsiteX15" fmla="*/ 10800 w 21600"/>
              <a:gd name="connsiteY15" fmla="*/ 21600 h 21600"/>
              <a:gd name="connsiteX16" fmla="*/ 21600 w 21600"/>
              <a:gd name="connsiteY16" fmla="*/ 7855 h 21600"/>
              <a:gd name="connsiteX17" fmla="*/ 10800 w 21600"/>
              <a:gd name="connsiteY17"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10800 w 21600"/>
              <a:gd name="connsiteY12" fmla="*/ 0 h 21600"/>
              <a:gd name="connsiteX13" fmla="*/ 0 w 21600"/>
              <a:gd name="connsiteY13" fmla="*/ 7855 h 21600"/>
              <a:gd name="connsiteX14" fmla="*/ 10800 w 21600"/>
              <a:gd name="connsiteY14" fmla="*/ 21600 h 21600"/>
              <a:gd name="connsiteX15" fmla="*/ 21600 w 21600"/>
              <a:gd name="connsiteY15" fmla="*/ 7855 h 21600"/>
              <a:gd name="connsiteX16" fmla="*/ 10800 w 21600"/>
              <a:gd name="connsiteY16"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0 h 21600"/>
              <a:gd name="connsiteX11" fmla="*/ 0 w 21600"/>
              <a:gd name="connsiteY11" fmla="*/ 7855 h 21600"/>
              <a:gd name="connsiteX12" fmla="*/ 10800 w 21600"/>
              <a:gd name="connsiteY12" fmla="*/ 21600 h 21600"/>
              <a:gd name="connsiteX13" fmla="*/ 21600 w 21600"/>
              <a:gd name="connsiteY13" fmla="*/ 7855 h 21600"/>
              <a:gd name="connsiteX14" fmla="*/ 10800 w 21600"/>
              <a:gd name="connsiteY14" fmla="*/ 0 h 21600"/>
              <a:gd name="connsiteX0" fmla="*/ 10800 w 21600"/>
              <a:gd name="connsiteY0" fmla="*/ 10800 h 21600"/>
              <a:gd name="connsiteX1" fmla="*/ 6750 w 21600"/>
              <a:gd name="connsiteY1" fmla="*/ 7855 h 21600"/>
              <a:gd name="connsiteX2" fmla="*/ 14850 w 21600"/>
              <a:gd name="connsiteY2" fmla="*/ 7855 h 21600"/>
              <a:gd name="connsiteX3" fmla="*/ 10800 w 21600"/>
              <a:gd name="connsiteY3" fmla="*/ 10800 h 21600"/>
              <a:gd name="connsiteX4" fmla="*/ 10800 w 21600"/>
              <a:gd name="connsiteY4" fmla="*/ 3927 h 21600"/>
              <a:gd name="connsiteX5" fmla="*/ 5400 w 21600"/>
              <a:gd name="connsiteY5" fmla="*/ 7855 h 21600"/>
              <a:gd name="connsiteX6" fmla="*/ 10800 w 21600"/>
              <a:gd name="connsiteY6" fmla="*/ 11782 h 21600"/>
              <a:gd name="connsiteX7" fmla="*/ 16200 w 21600"/>
              <a:gd name="connsiteY7" fmla="*/ 7855 h 21600"/>
              <a:gd name="connsiteX8" fmla="*/ 10800 w 21600"/>
              <a:gd name="connsiteY8" fmla="*/ 3927 h 21600"/>
              <a:gd name="connsiteX9" fmla="*/ 10800 w 21600"/>
              <a:gd name="connsiteY9" fmla="*/ 0 h 21600"/>
              <a:gd name="connsiteX10" fmla="*/ 0 w 21600"/>
              <a:gd name="connsiteY10" fmla="*/ 7855 h 21600"/>
              <a:gd name="connsiteX11" fmla="*/ 10800 w 21600"/>
              <a:gd name="connsiteY11" fmla="*/ 21600 h 21600"/>
              <a:gd name="connsiteX12" fmla="*/ 21600 w 21600"/>
              <a:gd name="connsiteY12" fmla="*/ 7855 h 21600"/>
              <a:gd name="connsiteX13" fmla="*/ 10800 w 21600"/>
              <a:gd name="connsiteY13" fmla="*/ 0 h 21600"/>
              <a:gd name="connsiteX0" fmla="*/ 10800 w 21600"/>
              <a:gd name="connsiteY0" fmla="*/ 10800 h 21600"/>
              <a:gd name="connsiteX1" fmla="*/ 14850 w 21600"/>
              <a:gd name="connsiteY1" fmla="*/ 7855 h 21600"/>
              <a:gd name="connsiteX2" fmla="*/ 10800 w 21600"/>
              <a:gd name="connsiteY2" fmla="*/ 10800 h 21600"/>
              <a:gd name="connsiteX3" fmla="*/ 10800 w 21600"/>
              <a:gd name="connsiteY3" fmla="*/ 3927 h 21600"/>
              <a:gd name="connsiteX4" fmla="*/ 5400 w 21600"/>
              <a:gd name="connsiteY4" fmla="*/ 7855 h 21600"/>
              <a:gd name="connsiteX5" fmla="*/ 10800 w 21600"/>
              <a:gd name="connsiteY5" fmla="*/ 11782 h 21600"/>
              <a:gd name="connsiteX6" fmla="*/ 16200 w 21600"/>
              <a:gd name="connsiteY6" fmla="*/ 7855 h 21600"/>
              <a:gd name="connsiteX7" fmla="*/ 10800 w 21600"/>
              <a:gd name="connsiteY7" fmla="*/ 3927 h 21600"/>
              <a:gd name="connsiteX8" fmla="*/ 10800 w 21600"/>
              <a:gd name="connsiteY8" fmla="*/ 0 h 21600"/>
              <a:gd name="connsiteX9" fmla="*/ 0 w 21600"/>
              <a:gd name="connsiteY9" fmla="*/ 7855 h 21600"/>
              <a:gd name="connsiteX10" fmla="*/ 10800 w 21600"/>
              <a:gd name="connsiteY10" fmla="*/ 21600 h 21600"/>
              <a:gd name="connsiteX11" fmla="*/ 21600 w 21600"/>
              <a:gd name="connsiteY11" fmla="*/ 7855 h 21600"/>
              <a:gd name="connsiteX12" fmla="*/ 10800 w 21600"/>
              <a:gd name="connsiteY12" fmla="*/ 0 h 21600"/>
              <a:gd name="connsiteX0" fmla="*/ 10800 w 21600"/>
              <a:gd name="connsiteY0" fmla="*/ 10800 h 21600"/>
              <a:gd name="connsiteX1" fmla="*/ 10800 w 21600"/>
              <a:gd name="connsiteY1" fmla="*/ 10800 h 21600"/>
              <a:gd name="connsiteX2" fmla="*/ 10800 w 21600"/>
              <a:gd name="connsiteY2" fmla="*/ 3927 h 21600"/>
              <a:gd name="connsiteX3" fmla="*/ 5400 w 21600"/>
              <a:gd name="connsiteY3" fmla="*/ 7855 h 21600"/>
              <a:gd name="connsiteX4" fmla="*/ 10800 w 21600"/>
              <a:gd name="connsiteY4" fmla="*/ 11782 h 21600"/>
              <a:gd name="connsiteX5" fmla="*/ 16200 w 21600"/>
              <a:gd name="connsiteY5" fmla="*/ 7855 h 21600"/>
              <a:gd name="connsiteX6" fmla="*/ 10800 w 21600"/>
              <a:gd name="connsiteY6" fmla="*/ 3927 h 21600"/>
              <a:gd name="connsiteX7" fmla="*/ 10800 w 21600"/>
              <a:gd name="connsiteY7" fmla="*/ 0 h 21600"/>
              <a:gd name="connsiteX8" fmla="*/ 0 w 21600"/>
              <a:gd name="connsiteY8" fmla="*/ 7855 h 21600"/>
              <a:gd name="connsiteX9" fmla="*/ 10800 w 21600"/>
              <a:gd name="connsiteY9" fmla="*/ 21600 h 21600"/>
              <a:gd name="connsiteX10" fmla="*/ 21600 w 21600"/>
              <a:gd name="connsiteY10" fmla="*/ 7855 h 21600"/>
              <a:gd name="connsiteX11" fmla="*/ 10800 w 21600"/>
              <a:gd name="connsiteY11" fmla="*/ 0 h 21600"/>
              <a:gd name="connsiteX0" fmla="*/ 10800 w 21600"/>
              <a:gd name="connsiteY0" fmla="*/ 3927 h 21600"/>
              <a:gd name="connsiteX1" fmla="*/ 5400 w 21600"/>
              <a:gd name="connsiteY1" fmla="*/ 7855 h 21600"/>
              <a:gd name="connsiteX2" fmla="*/ 10800 w 21600"/>
              <a:gd name="connsiteY2" fmla="*/ 11782 h 21600"/>
              <a:gd name="connsiteX3" fmla="*/ 16200 w 21600"/>
              <a:gd name="connsiteY3" fmla="*/ 7855 h 21600"/>
              <a:gd name="connsiteX4" fmla="*/ 10800 w 21600"/>
              <a:gd name="connsiteY4" fmla="*/ 3927 h 21600"/>
              <a:gd name="connsiteX5" fmla="*/ 10800 w 21600"/>
              <a:gd name="connsiteY5" fmla="*/ 0 h 21600"/>
              <a:gd name="connsiteX6" fmla="*/ 0 w 21600"/>
              <a:gd name="connsiteY6" fmla="*/ 7855 h 21600"/>
              <a:gd name="connsiteX7" fmla="*/ 10800 w 21600"/>
              <a:gd name="connsiteY7" fmla="*/ 21600 h 21600"/>
              <a:gd name="connsiteX8" fmla="*/ 21600 w 21600"/>
              <a:gd name="connsiteY8" fmla="*/ 7855 h 21600"/>
              <a:gd name="connsiteX9" fmla="*/ 10800 w 21600"/>
              <a:gd name="connsiteY9"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00" h="21600" extrusionOk="0">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1" name="Shape 2934"/>
          <p:cNvSpPr/>
          <p:nvPr/>
        </p:nvSpPr>
        <p:spPr>
          <a:xfrm>
            <a:off x="9942705" y="2882410"/>
            <a:ext cx="143862" cy="197810"/>
          </a:xfrm>
          <a:custGeom>
            <a:avLst/>
            <a:gdLst>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2012 w 21600"/>
              <a:gd name="connsiteY14" fmla="*/ 15089 h 21600"/>
              <a:gd name="connsiteX15" fmla="*/ 10800 w 21600"/>
              <a:gd name="connsiteY15" fmla="*/ 0 h 21600"/>
              <a:gd name="connsiteX16" fmla="*/ 0 w 21600"/>
              <a:gd name="connsiteY16" fmla="*/ 7855 h 21600"/>
              <a:gd name="connsiteX17" fmla="*/ 10800 w 21600"/>
              <a:gd name="connsiteY17" fmla="*/ 21600 h 21600"/>
              <a:gd name="connsiteX18" fmla="*/ 21600 w 21600"/>
              <a:gd name="connsiteY18" fmla="*/ 7855 h 21600"/>
              <a:gd name="connsiteX19" fmla="*/ 10800 w 21600"/>
              <a:gd name="connsiteY19"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0800 w 21600"/>
              <a:gd name="connsiteY14" fmla="*/ 0 h 21600"/>
              <a:gd name="connsiteX15" fmla="*/ 0 w 21600"/>
              <a:gd name="connsiteY15" fmla="*/ 7855 h 21600"/>
              <a:gd name="connsiteX16" fmla="*/ 10800 w 21600"/>
              <a:gd name="connsiteY16" fmla="*/ 21600 h 21600"/>
              <a:gd name="connsiteX17" fmla="*/ 21600 w 21600"/>
              <a:gd name="connsiteY17" fmla="*/ 7855 h 21600"/>
              <a:gd name="connsiteX18" fmla="*/ 10800 w 21600"/>
              <a:gd name="connsiteY18"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20250 w 21600"/>
              <a:gd name="connsiteY12" fmla="*/ 7855 h 21600"/>
              <a:gd name="connsiteX13" fmla="*/ 10800 w 21600"/>
              <a:gd name="connsiteY13" fmla="*/ 0 h 21600"/>
              <a:gd name="connsiteX14" fmla="*/ 0 w 21600"/>
              <a:gd name="connsiteY14" fmla="*/ 7855 h 21600"/>
              <a:gd name="connsiteX15" fmla="*/ 10800 w 21600"/>
              <a:gd name="connsiteY15" fmla="*/ 21600 h 21600"/>
              <a:gd name="connsiteX16" fmla="*/ 21600 w 21600"/>
              <a:gd name="connsiteY16" fmla="*/ 7855 h 21600"/>
              <a:gd name="connsiteX17" fmla="*/ 10800 w 21600"/>
              <a:gd name="connsiteY17"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10800 w 21600"/>
              <a:gd name="connsiteY12" fmla="*/ 0 h 21600"/>
              <a:gd name="connsiteX13" fmla="*/ 0 w 21600"/>
              <a:gd name="connsiteY13" fmla="*/ 7855 h 21600"/>
              <a:gd name="connsiteX14" fmla="*/ 10800 w 21600"/>
              <a:gd name="connsiteY14" fmla="*/ 21600 h 21600"/>
              <a:gd name="connsiteX15" fmla="*/ 21600 w 21600"/>
              <a:gd name="connsiteY15" fmla="*/ 7855 h 21600"/>
              <a:gd name="connsiteX16" fmla="*/ 10800 w 21600"/>
              <a:gd name="connsiteY16"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0 h 21600"/>
              <a:gd name="connsiteX11" fmla="*/ 0 w 21600"/>
              <a:gd name="connsiteY11" fmla="*/ 7855 h 21600"/>
              <a:gd name="connsiteX12" fmla="*/ 10800 w 21600"/>
              <a:gd name="connsiteY12" fmla="*/ 21600 h 21600"/>
              <a:gd name="connsiteX13" fmla="*/ 21600 w 21600"/>
              <a:gd name="connsiteY13" fmla="*/ 7855 h 21600"/>
              <a:gd name="connsiteX14" fmla="*/ 10800 w 21600"/>
              <a:gd name="connsiteY14" fmla="*/ 0 h 21600"/>
              <a:gd name="connsiteX0" fmla="*/ 10800 w 21600"/>
              <a:gd name="connsiteY0" fmla="*/ 10800 h 21600"/>
              <a:gd name="connsiteX1" fmla="*/ 6750 w 21600"/>
              <a:gd name="connsiteY1" fmla="*/ 7855 h 21600"/>
              <a:gd name="connsiteX2" fmla="*/ 14850 w 21600"/>
              <a:gd name="connsiteY2" fmla="*/ 7855 h 21600"/>
              <a:gd name="connsiteX3" fmla="*/ 10800 w 21600"/>
              <a:gd name="connsiteY3" fmla="*/ 10800 h 21600"/>
              <a:gd name="connsiteX4" fmla="*/ 10800 w 21600"/>
              <a:gd name="connsiteY4" fmla="*/ 3927 h 21600"/>
              <a:gd name="connsiteX5" fmla="*/ 5400 w 21600"/>
              <a:gd name="connsiteY5" fmla="*/ 7855 h 21600"/>
              <a:gd name="connsiteX6" fmla="*/ 10800 w 21600"/>
              <a:gd name="connsiteY6" fmla="*/ 11782 h 21600"/>
              <a:gd name="connsiteX7" fmla="*/ 16200 w 21600"/>
              <a:gd name="connsiteY7" fmla="*/ 7855 h 21600"/>
              <a:gd name="connsiteX8" fmla="*/ 10800 w 21600"/>
              <a:gd name="connsiteY8" fmla="*/ 3927 h 21600"/>
              <a:gd name="connsiteX9" fmla="*/ 10800 w 21600"/>
              <a:gd name="connsiteY9" fmla="*/ 0 h 21600"/>
              <a:gd name="connsiteX10" fmla="*/ 0 w 21600"/>
              <a:gd name="connsiteY10" fmla="*/ 7855 h 21600"/>
              <a:gd name="connsiteX11" fmla="*/ 10800 w 21600"/>
              <a:gd name="connsiteY11" fmla="*/ 21600 h 21600"/>
              <a:gd name="connsiteX12" fmla="*/ 21600 w 21600"/>
              <a:gd name="connsiteY12" fmla="*/ 7855 h 21600"/>
              <a:gd name="connsiteX13" fmla="*/ 10800 w 21600"/>
              <a:gd name="connsiteY13" fmla="*/ 0 h 21600"/>
              <a:gd name="connsiteX0" fmla="*/ 10800 w 21600"/>
              <a:gd name="connsiteY0" fmla="*/ 10800 h 21600"/>
              <a:gd name="connsiteX1" fmla="*/ 14850 w 21600"/>
              <a:gd name="connsiteY1" fmla="*/ 7855 h 21600"/>
              <a:gd name="connsiteX2" fmla="*/ 10800 w 21600"/>
              <a:gd name="connsiteY2" fmla="*/ 10800 h 21600"/>
              <a:gd name="connsiteX3" fmla="*/ 10800 w 21600"/>
              <a:gd name="connsiteY3" fmla="*/ 3927 h 21600"/>
              <a:gd name="connsiteX4" fmla="*/ 5400 w 21600"/>
              <a:gd name="connsiteY4" fmla="*/ 7855 h 21600"/>
              <a:gd name="connsiteX5" fmla="*/ 10800 w 21600"/>
              <a:gd name="connsiteY5" fmla="*/ 11782 h 21600"/>
              <a:gd name="connsiteX6" fmla="*/ 16200 w 21600"/>
              <a:gd name="connsiteY6" fmla="*/ 7855 h 21600"/>
              <a:gd name="connsiteX7" fmla="*/ 10800 w 21600"/>
              <a:gd name="connsiteY7" fmla="*/ 3927 h 21600"/>
              <a:gd name="connsiteX8" fmla="*/ 10800 w 21600"/>
              <a:gd name="connsiteY8" fmla="*/ 0 h 21600"/>
              <a:gd name="connsiteX9" fmla="*/ 0 w 21600"/>
              <a:gd name="connsiteY9" fmla="*/ 7855 h 21600"/>
              <a:gd name="connsiteX10" fmla="*/ 10800 w 21600"/>
              <a:gd name="connsiteY10" fmla="*/ 21600 h 21600"/>
              <a:gd name="connsiteX11" fmla="*/ 21600 w 21600"/>
              <a:gd name="connsiteY11" fmla="*/ 7855 h 21600"/>
              <a:gd name="connsiteX12" fmla="*/ 10800 w 21600"/>
              <a:gd name="connsiteY12" fmla="*/ 0 h 21600"/>
              <a:gd name="connsiteX0" fmla="*/ 10800 w 21600"/>
              <a:gd name="connsiteY0" fmla="*/ 10800 h 21600"/>
              <a:gd name="connsiteX1" fmla="*/ 10800 w 21600"/>
              <a:gd name="connsiteY1" fmla="*/ 10800 h 21600"/>
              <a:gd name="connsiteX2" fmla="*/ 10800 w 21600"/>
              <a:gd name="connsiteY2" fmla="*/ 3927 h 21600"/>
              <a:gd name="connsiteX3" fmla="*/ 5400 w 21600"/>
              <a:gd name="connsiteY3" fmla="*/ 7855 h 21600"/>
              <a:gd name="connsiteX4" fmla="*/ 10800 w 21600"/>
              <a:gd name="connsiteY4" fmla="*/ 11782 h 21600"/>
              <a:gd name="connsiteX5" fmla="*/ 16200 w 21600"/>
              <a:gd name="connsiteY5" fmla="*/ 7855 h 21600"/>
              <a:gd name="connsiteX6" fmla="*/ 10800 w 21600"/>
              <a:gd name="connsiteY6" fmla="*/ 3927 h 21600"/>
              <a:gd name="connsiteX7" fmla="*/ 10800 w 21600"/>
              <a:gd name="connsiteY7" fmla="*/ 0 h 21600"/>
              <a:gd name="connsiteX8" fmla="*/ 0 w 21600"/>
              <a:gd name="connsiteY8" fmla="*/ 7855 h 21600"/>
              <a:gd name="connsiteX9" fmla="*/ 10800 w 21600"/>
              <a:gd name="connsiteY9" fmla="*/ 21600 h 21600"/>
              <a:gd name="connsiteX10" fmla="*/ 21600 w 21600"/>
              <a:gd name="connsiteY10" fmla="*/ 7855 h 21600"/>
              <a:gd name="connsiteX11" fmla="*/ 10800 w 21600"/>
              <a:gd name="connsiteY11" fmla="*/ 0 h 21600"/>
              <a:gd name="connsiteX0" fmla="*/ 10800 w 21600"/>
              <a:gd name="connsiteY0" fmla="*/ 3927 h 21600"/>
              <a:gd name="connsiteX1" fmla="*/ 5400 w 21600"/>
              <a:gd name="connsiteY1" fmla="*/ 7855 h 21600"/>
              <a:gd name="connsiteX2" fmla="*/ 10800 w 21600"/>
              <a:gd name="connsiteY2" fmla="*/ 11782 h 21600"/>
              <a:gd name="connsiteX3" fmla="*/ 16200 w 21600"/>
              <a:gd name="connsiteY3" fmla="*/ 7855 h 21600"/>
              <a:gd name="connsiteX4" fmla="*/ 10800 w 21600"/>
              <a:gd name="connsiteY4" fmla="*/ 3927 h 21600"/>
              <a:gd name="connsiteX5" fmla="*/ 10800 w 21600"/>
              <a:gd name="connsiteY5" fmla="*/ 0 h 21600"/>
              <a:gd name="connsiteX6" fmla="*/ 0 w 21600"/>
              <a:gd name="connsiteY6" fmla="*/ 7855 h 21600"/>
              <a:gd name="connsiteX7" fmla="*/ 10800 w 21600"/>
              <a:gd name="connsiteY7" fmla="*/ 21600 h 21600"/>
              <a:gd name="connsiteX8" fmla="*/ 21600 w 21600"/>
              <a:gd name="connsiteY8" fmla="*/ 7855 h 21600"/>
              <a:gd name="connsiteX9" fmla="*/ 10800 w 21600"/>
              <a:gd name="connsiteY9"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00" h="21600" extrusionOk="0">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2" name="Shape 2934"/>
          <p:cNvSpPr/>
          <p:nvPr/>
        </p:nvSpPr>
        <p:spPr>
          <a:xfrm>
            <a:off x="5370639" y="1363166"/>
            <a:ext cx="143862" cy="197810"/>
          </a:xfrm>
          <a:custGeom>
            <a:avLst/>
            <a:gdLst>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2012 w 21600"/>
              <a:gd name="connsiteY14" fmla="*/ 15089 h 21600"/>
              <a:gd name="connsiteX15" fmla="*/ 10800 w 21600"/>
              <a:gd name="connsiteY15" fmla="*/ 0 h 21600"/>
              <a:gd name="connsiteX16" fmla="*/ 0 w 21600"/>
              <a:gd name="connsiteY16" fmla="*/ 7855 h 21600"/>
              <a:gd name="connsiteX17" fmla="*/ 10800 w 21600"/>
              <a:gd name="connsiteY17" fmla="*/ 21600 h 21600"/>
              <a:gd name="connsiteX18" fmla="*/ 21600 w 21600"/>
              <a:gd name="connsiteY18" fmla="*/ 7855 h 21600"/>
              <a:gd name="connsiteX19" fmla="*/ 10800 w 21600"/>
              <a:gd name="connsiteY19"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0800 w 21600"/>
              <a:gd name="connsiteY14" fmla="*/ 0 h 21600"/>
              <a:gd name="connsiteX15" fmla="*/ 0 w 21600"/>
              <a:gd name="connsiteY15" fmla="*/ 7855 h 21600"/>
              <a:gd name="connsiteX16" fmla="*/ 10800 w 21600"/>
              <a:gd name="connsiteY16" fmla="*/ 21600 h 21600"/>
              <a:gd name="connsiteX17" fmla="*/ 21600 w 21600"/>
              <a:gd name="connsiteY17" fmla="*/ 7855 h 21600"/>
              <a:gd name="connsiteX18" fmla="*/ 10800 w 21600"/>
              <a:gd name="connsiteY18"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20250 w 21600"/>
              <a:gd name="connsiteY12" fmla="*/ 7855 h 21600"/>
              <a:gd name="connsiteX13" fmla="*/ 10800 w 21600"/>
              <a:gd name="connsiteY13" fmla="*/ 0 h 21600"/>
              <a:gd name="connsiteX14" fmla="*/ 0 w 21600"/>
              <a:gd name="connsiteY14" fmla="*/ 7855 h 21600"/>
              <a:gd name="connsiteX15" fmla="*/ 10800 w 21600"/>
              <a:gd name="connsiteY15" fmla="*/ 21600 h 21600"/>
              <a:gd name="connsiteX16" fmla="*/ 21600 w 21600"/>
              <a:gd name="connsiteY16" fmla="*/ 7855 h 21600"/>
              <a:gd name="connsiteX17" fmla="*/ 10800 w 21600"/>
              <a:gd name="connsiteY17"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10800 w 21600"/>
              <a:gd name="connsiteY12" fmla="*/ 0 h 21600"/>
              <a:gd name="connsiteX13" fmla="*/ 0 w 21600"/>
              <a:gd name="connsiteY13" fmla="*/ 7855 h 21600"/>
              <a:gd name="connsiteX14" fmla="*/ 10800 w 21600"/>
              <a:gd name="connsiteY14" fmla="*/ 21600 h 21600"/>
              <a:gd name="connsiteX15" fmla="*/ 21600 w 21600"/>
              <a:gd name="connsiteY15" fmla="*/ 7855 h 21600"/>
              <a:gd name="connsiteX16" fmla="*/ 10800 w 21600"/>
              <a:gd name="connsiteY16"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0 h 21600"/>
              <a:gd name="connsiteX11" fmla="*/ 0 w 21600"/>
              <a:gd name="connsiteY11" fmla="*/ 7855 h 21600"/>
              <a:gd name="connsiteX12" fmla="*/ 10800 w 21600"/>
              <a:gd name="connsiteY12" fmla="*/ 21600 h 21600"/>
              <a:gd name="connsiteX13" fmla="*/ 21600 w 21600"/>
              <a:gd name="connsiteY13" fmla="*/ 7855 h 21600"/>
              <a:gd name="connsiteX14" fmla="*/ 10800 w 21600"/>
              <a:gd name="connsiteY14" fmla="*/ 0 h 21600"/>
              <a:gd name="connsiteX0" fmla="*/ 10800 w 21600"/>
              <a:gd name="connsiteY0" fmla="*/ 10800 h 21600"/>
              <a:gd name="connsiteX1" fmla="*/ 6750 w 21600"/>
              <a:gd name="connsiteY1" fmla="*/ 7855 h 21600"/>
              <a:gd name="connsiteX2" fmla="*/ 14850 w 21600"/>
              <a:gd name="connsiteY2" fmla="*/ 7855 h 21600"/>
              <a:gd name="connsiteX3" fmla="*/ 10800 w 21600"/>
              <a:gd name="connsiteY3" fmla="*/ 10800 h 21600"/>
              <a:gd name="connsiteX4" fmla="*/ 10800 w 21600"/>
              <a:gd name="connsiteY4" fmla="*/ 3927 h 21600"/>
              <a:gd name="connsiteX5" fmla="*/ 5400 w 21600"/>
              <a:gd name="connsiteY5" fmla="*/ 7855 h 21600"/>
              <a:gd name="connsiteX6" fmla="*/ 10800 w 21600"/>
              <a:gd name="connsiteY6" fmla="*/ 11782 h 21600"/>
              <a:gd name="connsiteX7" fmla="*/ 16200 w 21600"/>
              <a:gd name="connsiteY7" fmla="*/ 7855 h 21600"/>
              <a:gd name="connsiteX8" fmla="*/ 10800 w 21600"/>
              <a:gd name="connsiteY8" fmla="*/ 3927 h 21600"/>
              <a:gd name="connsiteX9" fmla="*/ 10800 w 21600"/>
              <a:gd name="connsiteY9" fmla="*/ 0 h 21600"/>
              <a:gd name="connsiteX10" fmla="*/ 0 w 21600"/>
              <a:gd name="connsiteY10" fmla="*/ 7855 h 21600"/>
              <a:gd name="connsiteX11" fmla="*/ 10800 w 21600"/>
              <a:gd name="connsiteY11" fmla="*/ 21600 h 21600"/>
              <a:gd name="connsiteX12" fmla="*/ 21600 w 21600"/>
              <a:gd name="connsiteY12" fmla="*/ 7855 h 21600"/>
              <a:gd name="connsiteX13" fmla="*/ 10800 w 21600"/>
              <a:gd name="connsiteY13" fmla="*/ 0 h 21600"/>
              <a:gd name="connsiteX0" fmla="*/ 10800 w 21600"/>
              <a:gd name="connsiteY0" fmla="*/ 10800 h 21600"/>
              <a:gd name="connsiteX1" fmla="*/ 14850 w 21600"/>
              <a:gd name="connsiteY1" fmla="*/ 7855 h 21600"/>
              <a:gd name="connsiteX2" fmla="*/ 10800 w 21600"/>
              <a:gd name="connsiteY2" fmla="*/ 10800 h 21600"/>
              <a:gd name="connsiteX3" fmla="*/ 10800 w 21600"/>
              <a:gd name="connsiteY3" fmla="*/ 3927 h 21600"/>
              <a:gd name="connsiteX4" fmla="*/ 5400 w 21600"/>
              <a:gd name="connsiteY4" fmla="*/ 7855 h 21600"/>
              <a:gd name="connsiteX5" fmla="*/ 10800 w 21600"/>
              <a:gd name="connsiteY5" fmla="*/ 11782 h 21600"/>
              <a:gd name="connsiteX6" fmla="*/ 16200 w 21600"/>
              <a:gd name="connsiteY6" fmla="*/ 7855 h 21600"/>
              <a:gd name="connsiteX7" fmla="*/ 10800 w 21600"/>
              <a:gd name="connsiteY7" fmla="*/ 3927 h 21600"/>
              <a:gd name="connsiteX8" fmla="*/ 10800 w 21600"/>
              <a:gd name="connsiteY8" fmla="*/ 0 h 21600"/>
              <a:gd name="connsiteX9" fmla="*/ 0 w 21600"/>
              <a:gd name="connsiteY9" fmla="*/ 7855 h 21600"/>
              <a:gd name="connsiteX10" fmla="*/ 10800 w 21600"/>
              <a:gd name="connsiteY10" fmla="*/ 21600 h 21600"/>
              <a:gd name="connsiteX11" fmla="*/ 21600 w 21600"/>
              <a:gd name="connsiteY11" fmla="*/ 7855 h 21600"/>
              <a:gd name="connsiteX12" fmla="*/ 10800 w 21600"/>
              <a:gd name="connsiteY12" fmla="*/ 0 h 21600"/>
              <a:gd name="connsiteX0" fmla="*/ 10800 w 21600"/>
              <a:gd name="connsiteY0" fmla="*/ 10800 h 21600"/>
              <a:gd name="connsiteX1" fmla="*/ 10800 w 21600"/>
              <a:gd name="connsiteY1" fmla="*/ 10800 h 21600"/>
              <a:gd name="connsiteX2" fmla="*/ 10800 w 21600"/>
              <a:gd name="connsiteY2" fmla="*/ 3927 h 21600"/>
              <a:gd name="connsiteX3" fmla="*/ 5400 w 21600"/>
              <a:gd name="connsiteY3" fmla="*/ 7855 h 21600"/>
              <a:gd name="connsiteX4" fmla="*/ 10800 w 21600"/>
              <a:gd name="connsiteY4" fmla="*/ 11782 h 21600"/>
              <a:gd name="connsiteX5" fmla="*/ 16200 w 21600"/>
              <a:gd name="connsiteY5" fmla="*/ 7855 h 21600"/>
              <a:gd name="connsiteX6" fmla="*/ 10800 w 21600"/>
              <a:gd name="connsiteY6" fmla="*/ 3927 h 21600"/>
              <a:gd name="connsiteX7" fmla="*/ 10800 w 21600"/>
              <a:gd name="connsiteY7" fmla="*/ 0 h 21600"/>
              <a:gd name="connsiteX8" fmla="*/ 0 w 21600"/>
              <a:gd name="connsiteY8" fmla="*/ 7855 h 21600"/>
              <a:gd name="connsiteX9" fmla="*/ 10800 w 21600"/>
              <a:gd name="connsiteY9" fmla="*/ 21600 h 21600"/>
              <a:gd name="connsiteX10" fmla="*/ 21600 w 21600"/>
              <a:gd name="connsiteY10" fmla="*/ 7855 h 21600"/>
              <a:gd name="connsiteX11" fmla="*/ 10800 w 21600"/>
              <a:gd name="connsiteY11" fmla="*/ 0 h 21600"/>
              <a:gd name="connsiteX0" fmla="*/ 10800 w 21600"/>
              <a:gd name="connsiteY0" fmla="*/ 3927 h 21600"/>
              <a:gd name="connsiteX1" fmla="*/ 5400 w 21600"/>
              <a:gd name="connsiteY1" fmla="*/ 7855 h 21600"/>
              <a:gd name="connsiteX2" fmla="*/ 10800 w 21600"/>
              <a:gd name="connsiteY2" fmla="*/ 11782 h 21600"/>
              <a:gd name="connsiteX3" fmla="*/ 16200 w 21600"/>
              <a:gd name="connsiteY3" fmla="*/ 7855 h 21600"/>
              <a:gd name="connsiteX4" fmla="*/ 10800 w 21600"/>
              <a:gd name="connsiteY4" fmla="*/ 3927 h 21600"/>
              <a:gd name="connsiteX5" fmla="*/ 10800 w 21600"/>
              <a:gd name="connsiteY5" fmla="*/ 0 h 21600"/>
              <a:gd name="connsiteX6" fmla="*/ 0 w 21600"/>
              <a:gd name="connsiteY6" fmla="*/ 7855 h 21600"/>
              <a:gd name="connsiteX7" fmla="*/ 10800 w 21600"/>
              <a:gd name="connsiteY7" fmla="*/ 21600 h 21600"/>
              <a:gd name="connsiteX8" fmla="*/ 21600 w 21600"/>
              <a:gd name="connsiteY8" fmla="*/ 7855 h 21600"/>
              <a:gd name="connsiteX9" fmla="*/ 10800 w 21600"/>
              <a:gd name="connsiteY9"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00" h="21600" extrusionOk="0">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pic>
        <p:nvPicPr>
          <p:cNvPr id="29" name="Picture 2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8640" y="6469624"/>
            <a:ext cx="643802" cy="124353"/>
          </a:xfrm>
          <a:prstGeom prst="rect">
            <a:avLst/>
          </a:prstGeom>
        </p:spPr>
      </p:pic>
      <p:sp>
        <p:nvSpPr>
          <p:cNvPr id="30" name="Slide Number Placeholder 5"/>
          <p:cNvSpPr>
            <a:spLocks noGrp="1"/>
          </p:cNvSpPr>
          <p:nvPr>
            <p:ph type="sldNum" sz="quarter" idx="4"/>
          </p:nvPr>
        </p:nvSpPr>
        <p:spPr>
          <a:xfrm>
            <a:off x="11012557" y="6465565"/>
            <a:ext cx="627755" cy="107722"/>
          </a:xfrm>
          <a:prstGeom prst="rect">
            <a:avLst/>
          </a:prstGeom>
        </p:spPr>
        <p:txBody>
          <a:bodyPr vert="horz" lIns="0" tIns="0" rIns="0" bIns="0" rtlCol="0" anchor="ctr"/>
          <a:lstStyle>
            <a:lvl1pPr algn="r">
              <a:defRPr sz="700">
                <a:solidFill>
                  <a:schemeClr val="tx1"/>
                </a:solidFill>
              </a:defRPr>
            </a:lvl1pPr>
          </a:lstStyle>
          <a:p>
            <a:fld id="{3557A5E0-42A1-4219-A27A-56DCAEF617DA}" type="slidenum">
              <a:rPr lang="en-US" smtClean="0"/>
              <a:t>‹#›</a:t>
            </a:fld>
            <a:endParaRPr lang="en-US"/>
          </a:p>
        </p:txBody>
      </p:sp>
      <p:sp>
        <p:nvSpPr>
          <p:cNvPr id="31" name="TextBox 30"/>
          <p:cNvSpPr txBox="1"/>
          <p:nvPr/>
        </p:nvSpPr>
        <p:spPr>
          <a:xfrm>
            <a:off x="1293448" y="6461506"/>
            <a:ext cx="2735139" cy="107722"/>
          </a:xfrm>
          <a:prstGeom prst="rect">
            <a:avLst/>
          </a:prstGeom>
          <a:noFill/>
        </p:spPr>
        <p:txBody>
          <a:bodyPr wrap="square" lIns="0" tIns="0" rIns="0" bIns="0" rtlCol="0">
            <a:spAutoFit/>
          </a:bodyPr>
          <a:lstStyle/>
          <a:p>
            <a:r>
              <a:rPr lang="en-US" sz="700" dirty="0">
                <a:solidFill>
                  <a:schemeClr val="tx1"/>
                </a:solidFill>
              </a:rPr>
              <a:t>© 2018 Primacy | Proprietary</a:t>
            </a:r>
            <a:r>
              <a:rPr lang="en-US" sz="700" baseline="0" dirty="0">
                <a:solidFill>
                  <a:schemeClr val="tx1"/>
                </a:solidFill>
              </a:rPr>
              <a:t> &amp; Confidential</a:t>
            </a:r>
            <a:endParaRPr lang="en-US" sz="700" dirty="0">
              <a:solidFill>
                <a:schemeClr val="tx1"/>
              </a:solidFill>
            </a:endParaRPr>
          </a:p>
        </p:txBody>
      </p:sp>
    </p:spTree>
    <p:extLst>
      <p:ext uri="{BB962C8B-B14F-4D97-AF65-F5344CB8AC3E}">
        <p14:creationId xmlns:p14="http://schemas.microsoft.com/office/powerpoint/2010/main" val="21312966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National Reach w/ Text">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33698" y="1295215"/>
            <a:ext cx="6803726" cy="4267570"/>
          </a:xfrm>
          <a:prstGeom prst="rect">
            <a:avLst/>
          </a:prstGeom>
        </p:spPr>
      </p:pic>
      <p:sp>
        <p:nvSpPr>
          <p:cNvPr id="196" name="Shape 2934"/>
          <p:cNvSpPr/>
          <p:nvPr/>
        </p:nvSpPr>
        <p:spPr>
          <a:xfrm>
            <a:off x="10471613" y="3332352"/>
            <a:ext cx="143862" cy="197810"/>
          </a:xfrm>
          <a:custGeom>
            <a:avLst/>
            <a:gdLst>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2012 w 21600"/>
              <a:gd name="connsiteY14" fmla="*/ 15089 h 21600"/>
              <a:gd name="connsiteX15" fmla="*/ 10800 w 21600"/>
              <a:gd name="connsiteY15" fmla="*/ 0 h 21600"/>
              <a:gd name="connsiteX16" fmla="*/ 0 w 21600"/>
              <a:gd name="connsiteY16" fmla="*/ 7855 h 21600"/>
              <a:gd name="connsiteX17" fmla="*/ 10800 w 21600"/>
              <a:gd name="connsiteY17" fmla="*/ 21600 h 21600"/>
              <a:gd name="connsiteX18" fmla="*/ 21600 w 21600"/>
              <a:gd name="connsiteY18" fmla="*/ 7855 h 21600"/>
              <a:gd name="connsiteX19" fmla="*/ 10800 w 21600"/>
              <a:gd name="connsiteY19"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0800 w 21600"/>
              <a:gd name="connsiteY14" fmla="*/ 0 h 21600"/>
              <a:gd name="connsiteX15" fmla="*/ 0 w 21600"/>
              <a:gd name="connsiteY15" fmla="*/ 7855 h 21600"/>
              <a:gd name="connsiteX16" fmla="*/ 10800 w 21600"/>
              <a:gd name="connsiteY16" fmla="*/ 21600 h 21600"/>
              <a:gd name="connsiteX17" fmla="*/ 21600 w 21600"/>
              <a:gd name="connsiteY17" fmla="*/ 7855 h 21600"/>
              <a:gd name="connsiteX18" fmla="*/ 10800 w 21600"/>
              <a:gd name="connsiteY18"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20250 w 21600"/>
              <a:gd name="connsiteY12" fmla="*/ 7855 h 21600"/>
              <a:gd name="connsiteX13" fmla="*/ 10800 w 21600"/>
              <a:gd name="connsiteY13" fmla="*/ 0 h 21600"/>
              <a:gd name="connsiteX14" fmla="*/ 0 w 21600"/>
              <a:gd name="connsiteY14" fmla="*/ 7855 h 21600"/>
              <a:gd name="connsiteX15" fmla="*/ 10800 w 21600"/>
              <a:gd name="connsiteY15" fmla="*/ 21600 h 21600"/>
              <a:gd name="connsiteX16" fmla="*/ 21600 w 21600"/>
              <a:gd name="connsiteY16" fmla="*/ 7855 h 21600"/>
              <a:gd name="connsiteX17" fmla="*/ 10800 w 21600"/>
              <a:gd name="connsiteY17"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10800 w 21600"/>
              <a:gd name="connsiteY12" fmla="*/ 0 h 21600"/>
              <a:gd name="connsiteX13" fmla="*/ 0 w 21600"/>
              <a:gd name="connsiteY13" fmla="*/ 7855 h 21600"/>
              <a:gd name="connsiteX14" fmla="*/ 10800 w 21600"/>
              <a:gd name="connsiteY14" fmla="*/ 21600 h 21600"/>
              <a:gd name="connsiteX15" fmla="*/ 21600 w 21600"/>
              <a:gd name="connsiteY15" fmla="*/ 7855 h 21600"/>
              <a:gd name="connsiteX16" fmla="*/ 10800 w 21600"/>
              <a:gd name="connsiteY16"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0 h 21600"/>
              <a:gd name="connsiteX11" fmla="*/ 0 w 21600"/>
              <a:gd name="connsiteY11" fmla="*/ 7855 h 21600"/>
              <a:gd name="connsiteX12" fmla="*/ 10800 w 21600"/>
              <a:gd name="connsiteY12" fmla="*/ 21600 h 21600"/>
              <a:gd name="connsiteX13" fmla="*/ 21600 w 21600"/>
              <a:gd name="connsiteY13" fmla="*/ 7855 h 21600"/>
              <a:gd name="connsiteX14" fmla="*/ 10800 w 21600"/>
              <a:gd name="connsiteY14" fmla="*/ 0 h 21600"/>
              <a:gd name="connsiteX0" fmla="*/ 10800 w 21600"/>
              <a:gd name="connsiteY0" fmla="*/ 10800 h 21600"/>
              <a:gd name="connsiteX1" fmla="*/ 6750 w 21600"/>
              <a:gd name="connsiteY1" fmla="*/ 7855 h 21600"/>
              <a:gd name="connsiteX2" fmla="*/ 14850 w 21600"/>
              <a:gd name="connsiteY2" fmla="*/ 7855 h 21600"/>
              <a:gd name="connsiteX3" fmla="*/ 10800 w 21600"/>
              <a:gd name="connsiteY3" fmla="*/ 10800 h 21600"/>
              <a:gd name="connsiteX4" fmla="*/ 10800 w 21600"/>
              <a:gd name="connsiteY4" fmla="*/ 3927 h 21600"/>
              <a:gd name="connsiteX5" fmla="*/ 5400 w 21600"/>
              <a:gd name="connsiteY5" fmla="*/ 7855 h 21600"/>
              <a:gd name="connsiteX6" fmla="*/ 10800 w 21600"/>
              <a:gd name="connsiteY6" fmla="*/ 11782 h 21600"/>
              <a:gd name="connsiteX7" fmla="*/ 16200 w 21600"/>
              <a:gd name="connsiteY7" fmla="*/ 7855 h 21600"/>
              <a:gd name="connsiteX8" fmla="*/ 10800 w 21600"/>
              <a:gd name="connsiteY8" fmla="*/ 3927 h 21600"/>
              <a:gd name="connsiteX9" fmla="*/ 10800 w 21600"/>
              <a:gd name="connsiteY9" fmla="*/ 0 h 21600"/>
              <a:gd name="connsiteX10" fmla="*/ 0 w 21600"/>
              <a:gd name="connsiteY10" fmla="*/ 7855 h 21600"/>
              <a:gd name="connsiteX11" fmla="*/ 10800 w 21600"/>
              <a:gd name="connsiteY11" fmla="*/ 21600 h 21600"/>
              <a:gd name="connsiteX12" fmla="*/ 21600 w 21600"/>
              <a:gd name="connsiteY12" fmla="*/ 7855 h 21600"/>
              <a:gd name="connsiteX13" fmla="*/ 10800 w 21600"/>
              <a:gd name="connsiteY13" fmla="*/ 0 h 21600"/>
              <a:gd name="connsiteX0" fmla="*/ 10800 w 21600"/>
              <a:gd name="connsiteY0" fmla="*/ 10800 h 21600"/>
              <a:gd name="connsiteX1" fmla="*/ 14850 w 21600"/>
              <a:gd name="connsiteY1" fmla="*/ 7855 h 21600"/>
              <a:gd name="connsiteX2" fmla="*/ 10800 w 21600"/>
              <a:gd name="connsiteY2" fmla="*/ 10800 h 21600"/>
              <a:gd name="connsiteX3" fmla="*/ 10800 w 21600"/>
              <a:gd name="connsiteY3" fmla="*/ 3927 h 21600"/>
              <a:gd name="connsiteX4" fmla="*/ 5400 w 21600"/>
              <a:gd name="connsiteY4" fmla="*/ 7855 h 21600"/>
              <a:gd name="connsiteX5" fmla="*/ 10800 w 21600"/>
              <a:gd name="connsiteY5" fmla="*/ 11782 h 21600"/>
              <a:gd name="connsiteX6" fmla="*/ 16200 w 21600"/>
              <a:gd name="connsiteY6" fmla="*/ 7855 h 21600"/>
              <a:gd name="connsiteX7" fmla="*/ 10800 w 21600"/>
              <a:gd name="connsiteY7" fmla="*/ 3927 h 21600"/>
              <a:gd name="connsiteX8" fmla="*/ 10800 w 21600"/>
              <a:gd name="connsiteY8" fmla="*/ 0 h 21600"/>
              <a:gd name="connsiteX9" fmla="*/ 0 w 21600"/>
              <a:gd name="connsiteY9" fmla="*/ 7855 h 21600"/>
              <a:gd name="connsiteX10" fmla="*/ 10800 w 21600"/>
              <a:gd name="connsiteY10" fmla="*/ 21600 h 21600"/>
              <a:gd name="connsiteX11" fmla="*/ 21600 w 21600"/>
              <a:gd name="connsiteY11" fmla="*/ 7855 h 21600"/>
              <a:gd name="connsiteX12" fmla="*/ 10800 w 21600"/>
              <a:gd name="connsiteY12" fmla="*/ 0 h 21600"/>
              <a:gd name="connsiteX0" fmla="*/ 10800 w 21600"/>
              <a:gd name="connsiteY0" fmla="*/ 10800 h 21600"/>
              <a:gd name="connsiteX1" fmla="*/ 10800 w 21600"/>
              <a:gd name="connsiteY1" fmla="*/ 10800 h 21600"/>
              <a:gd name="connsiteX2" fmla="*/ 10800 w 21600"/>
              <a:gd name="connsiteY2" fmla="*/ 3927 h 21600"/>
              <a:gd name="connsiteX3" fmla="*/ 5400 w 21600"/>
              <a:gd name="connsiteY3" fmla="*/ 7855 h 21600"/>
              <a:gd name="connsiteX4" fmla="*/ 10800 w 21600"/>
              <a:gd name="connsiteY4" fmla="*/ 11782 h 21600"/>
              <a:gd name="connsiteX5" fmla="*/ 16200 w 21600"/>
              <a:gd name="connsiteY5" fmla="*/ 7855 h 21600"/>
              <a:gd name="connsiteX6" fmla="*/ 10800 w 21600"/>
              <a:gd name="connsiteY6" fmla="*/ 3927 h 21600"/>
              <a:gd name="connsiteX7" fmla="*/ 10800 w 21600"/>
              <a:gd name="connsiteY7" fmla="*/ 0 h 21600"/>
              <a:gd name="connsiteX8" fmla="*/ 0 w 21600"/>
              <a:gd name="connsiteY8" fmla="*/ 7855 h 21600"/>
              <a:gd name="connsiteX9" fmla="*/ 10800 w 21600"/>
              <a:gd name="connsiteY9" fmla="*/ 21600 h 21600"/>
              <a:gd name="connsiteX10" fmla="*/ 21600 w 21600"/>
              <a:gd name="connsiteY10" fmla="*/ 7855 h 21600"/>
              <a:gd name="connsiteX11" fmla="*/ 10800 w 21600"/>
              <a:gd name="connsiteY11" fmla="*/ 0 h 21600"/>
              <a:gd name="connsiteX0" fmla="*/ 10800 w 21600"/>
              <a:gd name="connsiteY0" fmla="*/ 3927 h 21600"/>
              <a:gd name="connsiteX1" fmla="*/ 5400 w 21600"/>
              <a:gd name="connsiteY1" fmla="*/ 7855 h 21600"/>
              <a:gd name="connsiteX2" fmla="*/ 10800 w 21600"/>
              <a:gd name="connsiteY2" fmla="*/ 11782 h 21600"/>
              <a:gd name="connsiteX3" fmla="*/ 16200 w 21600"/>
              <a:gd name="connsiteY3" fmla="*/ 7855 h 21600"/>
              <a:gd name="connsiteX4" fmla="*/ 10800 w 21600"/>
              <a:gd name="connsiteY4" fmla="*/ 3927 h 21600"/>
              <a:gd name="connsiteX5" fmla="*/ 10800 w 21600"/>
              <a:gd name="connsiteY5" fmla="*/ 0 h 21600"/>
              <a:gd name="connsiteX6" fmla="*/ 0 w 21600"/>
              <a:gd name="connsiteY6" fmla="*/ 7855 h 21600"/>
              <a:gd name="connsiteX7" fmla="*/ 10800 w 21600"/>
              <a:gd name="connsiteY7" fmla="*/ 21600 h 21600"/>
              <a:gd name="connsiteX8" fmla="*/ 21600 w 21600"/>
              <a:gd name="connsiteY8" fmla="*/ 7855 h 21600"/>
              <a:gd name="connsiteX9" fmla="*/ 10800 w 21600"/>
              <a:gd name="connsiteY9"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00" h="21600" extrusionOk="0">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7" name="Shape 2934"/>
          <p:cNvSpPr/>
          <p:nvPr/>
        </p:nvSpPr>
        <p:spPr>
          <a:xfrm>
            <a:off x="11180267" y="2260137"/>
            <a:ext cx="143862" cy="197810"/>
          </a:xfrm>
          <a:custGeom>
            <a:avLst/>
            <a:gdLst>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2012 w 21600"/>
              <a:gd name="connsiteY14" fmla="*/ 15089 h 21600"/>
              <a:gd name="connsiteX15" fmla="*/ 10800 w 21600"/>
              <a:gd name="connsiteY15" fmla="*/ 0 h 21600"/>
              <a:gd name="connsiteX16" fmla="*/ 0 w 21600"/>
              <a:gd name="connsiteY16" fmla="*/ 7855 h 21600"/>
              <a:gd name="connsiteX17" fmla="*/ 10800 w 21600"/>
              <a:gd name="connsiteY17" fmla="*/ 21600 h 21600"/>
              <a:gd name="connsiteX18" fmla="*/ 21600 w 21600"/>
              <a:gd name="connsiteY18" fmla="*/ 7855 h 21600"/>
              <a:gd name="connsiteX19" fmla="*/ 10800 w 21600"/>
              <a:gd name="connsiteY19"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0800 w 21600"/>
              <a:gd name="connsiteY14" fmla="*/ 0 h 21600"/>
              <a:gd name="connsiteX15" fmla="*/ 0 w 21600"/>
              <a:gd name="connsiteY15" fmla="*/ 7855 h 21600"/>
              <a:gd name="connsiteX16" fmla="*/ 10800 w 21600"/>
              <a:gd name="connsiteY16" fmla="*/ 21600 h 21600"/>
              <a:gd name="connsiteX17" fmla="*/ 21600 w 21600"/>
              <a:gd name="connsiteY17" fmla="*/ 7855 h 21600"/>
              <a:gd name="connsiteX18" fmla="*/ 10800 w 21600"/>
              <a:gd name="connsiteY18"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20250 w 21600"/>
              <a:gd name="connsiteY12" fmla="*/ 7855 h 21600"/>
              <a:gd name="connsiteX13" fmla="*/ 10800 w 21600"/>
              <a:gd name="connsiteY13" fmla="*/ 0 h 21600"/>
              <a:gd name="connsiteX14" fmla="*/ 0 w 21600"/>
              <a:gd name="connsiteY14" fmla="*/ 7855 h 21600"/>
              <a:gd name="connsiteX15" fmla="*/ 10800 w 21600"/>
              <a:gd name="connsiteY15" fmla="*/ 21600 h 21600"/>
              <a:gd name="connsiteX16" fmla="*/ 21600 w 21600"/>
              <a:gd name="connsiteY16" fmla="*/ 7855 h 21600"/>
              <a:gd name="connsiteX17" fmla="*/ 10800 w 21600"/>
              <a:gd name="connsiteY17"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10800 w 21600"/>
              <a:gd name="connsiteY12" fmla="*/ 0 h 21600"/>
              <a:gd name="connsiteX13" fmla="*/ 0 w 21600"/>
              <a:gd name="connsiteY13" fmla="*/ 7855 h 21600"/>
              <a:gd name="connsiteX14" fmla="*/ 10800 w 21600"/>
              <a:gd name="connsiteY14" fmla="*/ 21600 h 21600"/>
              <a:gd name="connsiteX15" fmla="*/ 21600 w 21600"/>
              <a:gd name="connsiteY15" fmla="*/ 7855 h 21600"/>
              <a:gd name="connsiteX16" fmla="*/ 10800 w 21600"/>
              <a:gd name="connsiteY16"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0 h 21600"/>
              <a:gd name="connsiteX11" fmla="*/ 0 w 21600"/>
              <a:gd name="connsiteY11" fmla="*/ 7855 h 21600"/>
              <a:gd name="connsiteX12" fmla="*/ 10800 w 21600"/>
              <a:gd name="connsiteY12" fmla="*/ 21600 h 21600"/>
              <a:gd name="connsiteX13" fmla="*/ 21600 w 21600"/>
              <a:gd name="connsiteY13" fmla="*/ 7855 h 21600"/>
              <a:gd name="connsiteX14" fmla="*/ 10800 w 21600"/>
              <a:gd name="connsiteY14" fmla="*/ 0 h 21600"/>
              <a:gd name="connsiteX0" fmla="*/ 10800 w 21600"/>
              <a:gd name="connsiteY0" fmla="*/ 10800 h 21600"/>
              <a:gd name="connsiteX1" fmla="*/ 6750 w 21600"/>
              <a:gd name="connsiteY1" fmla="*/ 7855 h 21600"/>
              <a:gd name="connsiteX2" fmla="*/ 14850 w 21600"/>
              <a:gd name="connsiteY2" fmla="*/ 7855 h 21600"/>
              <a:gd name="connsiteX3" fmla="*/ 10800 w 21600"/>
              <a:gd name="connsiteY3" fmla="*/ 10800 h 21600"/>
              <a:gd name="connsiteX4" fmla="*/ 10800 w 21600"/>
              <a:gd name="connsiteY4" fmla="*/ 3927 h 21600"/>
              <a:gd name="connsiteX5" fmla="*/ 5400 w 21600"/>
              <a:gd name="connsiteY5" fmla="*/ 7855 h 21600"/>
              <a:gd name="connsiteX6" fmla="*/ 10800 w 21600"/>
              <a:gd name="connsiteY6" fmla="*/ 11782 h 21600"/>
              <a:gd name="connsiteX7" fmla="*/ 16200 w 21600"/>
              <a:gd name="connsiteY7" fmla="*/ 7855 h 21600"/>
              <a:gd name="connsiteX8" fmla="*/ 10800 w 21600"/>
              <a:gd name="connsiteY8" fmla="*/ 3927 h 21600"/>
              <a:gd name="connsiteX9" fmla="*/ 10800 w 21600"/>
              <a:gd name="connsiteY9" fmla="*/ 0 h 21600"/>
              <a:gd name="connsiteX10" fmla="*/ 0 w 21600"/>
              <a:gd name="connsiteY10" fmla="*/ 7855 h 21600"/>
              <a:gd name="connsiteX11" fmla="*/ 10800 w 21600"/>
              <a:gd name="connsiteY11" fmla="*/ 21600 h 21600"/>
              <a:gd name="connsiteX12" fmla="*/ 21600 w 21600"/>
              <a:gd name="connsiteY12" fmla="*/ 7855 h 21600"/>
              <a:gd name="connsiteX13" fmla="*/ 10800 w 21600"/>
              <a:gd name="connsiteY13" fmla="*/ 0 h 21600"/>
              <a:gd name="connsiteX0" fmla="*/ 10800 w 21600"/>
              <a:gd name="connsiteY0" fmla="*/ 10800 h 21600"/>
              <a:gd name="connsiteX1" fmla="*/ 14850 w 21600"/>
              <a:gd name="connsiteY1" fmla="*/ 7855 h 21600"/>
              <a:gd name="connsiteX2" fmla="*/ 10800 w 21600"/>
              <a:gd name="connsiteY2" fmla="*/ 10800 h 21600"/>
              <a:gd name="connsiteX3" fmla="*/ 10800 w 21600"/>
              <a:gd name="connsiteY3" fmla="*/ 3927 h 21600"/>
              <a:gd name="connsiteX4" fmla="*/ 5400 w 21600"/>
              <a:gd name="connsiteY4" fmla="*/ 7855 h 21600"/>
              <a:gd name="connsiteX5" fmla="*/ 10800 w 21600"/>
              <a:gd name="connsiteY5" fmla="*/ 11782 h 21600"/>
              <a:gd name="connsiteX6" fmla="*/ 16200 w 21600"/>
              <a:gd name="connsiteY6" fmla="*/ 7855 h 21600"/>
              <a:gd name="connsiteX7" fmla="*/ 10800 w 21600"/>
              <a:gd name="connsiteY7" fmla="*/ 3927 h 21600"/>
              <a:gd name="connsiteX8" fmla="*/ 10800 w 21600"/>
              <a:gd name="connsiteY8" fmla="*/ 0 h 21600"/>
              <a:gd name="connsiteX9" fmla="*/ 0 w 21600"/>
              <a:gd name="connsiteY9" fmla="*/ 7855 h 21600"/>
              <a:gd name="connsiteX10" fmla="*/ 10800 w 21600"/>
              <a:gd name="connsiteY10" fmla="*/ 21600 h 21600"/>
              <a:gd name="connsiteX11" fmla="*/ 21600 w 21600"/>
              <a:gd name="connsiteY11" fmla="*/ 7855 h 21600"/>
              <a:gd name="connsiteX12" fmla="*/ 10800 w 21600"/>
              <a:gd name="connsiteY12" fmla="*/ 0 h 21600"/>
              <a:gd name="connsiteX0" fmla="*/ 10800 w 21600"/>
              <a:gd name="connsiteY0" fmla="*/ 10800 h 21600"/>
              <a:gd name="connsiteX1" fmla="*/ 10800 w 21600"/>
              <a:gd name="connsiteY1" fmla="*/ 10800 h 21600"/>
              <a:gd name="connsiteX2" fmla="*/ 10800 w 21600"/>
              <a:gd name="connsiteY2" fmla="*/ 3927 h 21600"/>
              <a:gd name="connsiteX3" fmla="*/ 5400 w 21600"/>
              <a:gd name="connsiteY3" fmla="*/ 7855 h 21600"/>
              <a:gd name="connsiteX4" fmla="*/ 10800 w 21600"/>
              <a:gd name="connsiteY4" fmla="*/ 11782 h 21600"/>
              <a:gd name="connsiteX5" fmla="*/ 16200 w 21600"/>
              <a:gd name="connsiteY5" fmla="*/ 7855 h 21600"/>
              <a:gd name="connsiteX6" fmla="*/ 10800 w 21600"/>
              <a:gd name="connsiteY6" fmla="*/ 3927 h 21600"/>
              <a:gd name="connsiteX7" fmla="*/ 10800 w 21600"/>
              <a:gd name="connsiteY7" fmla="*/ 0 h 21600"/>
              <a:gd name="connsiteX8" fmla="*/ 0 w 21600"/>
              <a:gd name="connsiteY8" fmla="*/ 7855 h 21600"/>
              <a:gd name="connsiteX9" fmla="*/ 10800 w 21600"/>
              <a:gd name="connsiteY9" fmla="*/ 21600 h 21600"/>
              <a:gd name="connsiteX10" fmla="*/ 21600 w 21600"/>
              <a:gd name="connsiteY10" fmla="*/ 7855 h 21600"/>
              <a:gd name="connsiteX11" fmla="*/ 10800 w 21600"/>
              <a:gd name="connsiteY11" fmla="*/ 0 h 21600"/>
              <a:gd name="connsiteX0" fmla="*/ 10800 w 21600"/>
              <a:gd name="connsiteY0" fmla="*/ 3927 h 21600"/>
              <a:gd name="connsiteX1" fmla="*/ 5400 w 21600"/>
              <a:gd name="connsiteY1" fmla="*/ 7855 h 21600"/>
              <a:gd name="connsiteX2" fmla="*/ 10800 w 21600"/>
              <a:gd name="connsiteY2" fmla="*/ 11782 h 21600"/>
              <a:gd name="connsiteX3" fmla="*/ 16200 w 21600"/>
              <a:gd name="connsiteY3" fmla="*/ 7855 h 21600"/>
              <a:gd name="connsiteX4" fmla="*/ 10800 w 21600"/>
              <a:gd name="connsiteY4" fmla="*/ 3927 h 21600"/>
              <a:gd name="connsiteX5" fmla="*/ 10800 w 21600"/>
              <a:gd name="connsiteY5" fmla="*/ 0 h 21600"/>
              <a:gd name="connsiteX6" fmla="*/ 0 w 21600"/>
              <a:gd name="connsiteY6" fmla="*/ 7855 h 21600"/>
              <a:gd name="connsiteX7" fmla="*/ 10800 w 21600"/>
              <a:gd name="connsiteY7" fmla="*/ 21600 h 21600"/>
              <a:gd name="connsiteX8" fmla="*/ 21600 w 21600"/>
              <a:gd name="connsiteY8" fmla="*/ 7855 h 21600"/>
              <a:gd name="connsiteX9" fmla="*/ 10800 w 21600"/>
              <a:gd name="connsiteY9"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00" h="21600" extrusionOk="0">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8" name="Shape 2934"/>
          <p:cNvSpPr/>
          <p:nvPr/>
        </p:nvSpPr>
        <p:spPr>
          <a:xfrm>
            <a:off x="10908165" y="2586491"/>
            <a:ext cx="143862" cy="197810"/>
          </a:xfrm>
          <a:custGeom>
            <a:avLst/>
            <a:gdLst>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2012 w 21600"/>
              <a:gd name="connsiteY14" fmla="*/ 15089 h 21600"/>
              <a:gd name="connsiteX15" fmla="*/ 10800 w 21600"/>
              <a:gd name="connsiteY15" fmla="*/ 0 h 21600"/>
              <a:gd name="connsiteX16" fmla="*/ 0 w 21600"/>
              <a:gd name="connsiteY16" fmla="*/ 7855 h 21600"/>
              <a:gd name="connsiteX17" fmla="*/ 10800 w 21600"/>
              <a:gd name="connsiteY17" fmla="*/ 21600 h 21600"/>
              <a:gd name="connsiteX18" fmla="*/ 21600 w 21600"/>
              <a:gd name="connsiteY18" fmla="*/ 7855 h 21600"/>
              <a:gd name="connsiteX19" fmla="*/ 10800 w 21600"/>
              <a:gd name="connsiteY19"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0800 w 21600"/>
              <a:gd name="connsiteY14" fmla="*/ 0 h 21600"/>
              <a:gd name="connsiteX15" fmla="*/ 0 w 21600"/>
              <a:gd name="connsiteY15" fmla="*/ 7855 h 21600"/>
              <a:gd name="connsiteX16" fmla="*/ 10800 w 21600"/>
              <a:gd name="connsiteY16" fmla="*/ 21600 h 21600"/>
              <a:gd name="connsiteX17" fmla="*/ 21600 w 21600"/>
              <a:gd name="connsiteY17" fmla="*/ 7855 h 21600"/>
              <a:gd name="connsiteX18" fmla="*/ 10800 w 21600"/>
              <a:gd name="connsiteY18"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20250 w 21600"/>
              <a:gd name="connsiteY12" fmla="*/ 7855 h 21600"/>
              <a:gd name="connsiteX13" fmla="*/ 10800 w 21600"/>
              <a:gd name="connsiteY13" fmla="*/ 0 h 21600"/>
              <a:gd name="connsiteX14" fmla="*/ 0 w 21600"/>
              <a:gd name="connsiteY14" fmla="*/ 7855 h 21600"/>
              <a:gd name="connsiteX15" fmla="*/ 10800 w 21600"/>
              <a:gd name="connsiteY15" fmla="*/ 21600 h 21600"/>
              <a:gd name="connsiteX16" fmla="*/ 21600 w 21600"/>
              <a:gd name="connsiteY16" fmla="*/ 7855 h 21600"/>
              <a:gd name="connsiteX17" fmla="*/ 10800 w 21600"/>
              <a:gd name="connsiteY17"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10800 w 21600"/>
              <a:gd name="connsiteY12" fmla="*/ 0 h 21600"/>
              <a:gd name="connsiteX13" fmla="*/ 0 w 21600"/>
              <a:gd name="connsiteY13" fmla="*/ 7855 h 21600"/>
              <a:gd name="connsiteX14" fmla="*/ 10800 w 21600"/>
              <a:gd name="connsiteY14" fmla="*/ 21600 h 21600"/>
              <a:gd name="connsiteX15" fmla="*/ 21600 w 21600"/>
              <a:gd name="connsiteY15" fmla="*/ 7855 h 21600"/>
              <a:gd name="connsiteX16" fmla="*/ 10800 w 21600"/>
              <a:gd name="connsiteY16"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0 h 21600"/>
              <a:gd name="connsiteX11" fmla="*/ 0 w 21600"/>
              <a:gd name="connsiteY11" fmla="*/ 7855 h 21600"/>
              <a:gd name="connsiteX12" fmla="*/ 10800 w 21600"/>
              <a:gd name="connsiteY12" fmla="*/ 21600 h 21600"/>
              <a:gd name="connsiteX13" fmla="*/ 21600 w 21600"/>
              <a:gd name="connsiteY13" fmla="*/ 7855 h 21600"/>
              <a:gd name="connsiteX14" fmla="*/ 10800 w 21600"/>
              <a:gd name="connsiteY14" fmla="*/ 0 h 21600"/>
              <a:gd name="connsiteX0" fmla="*/ 10800 w 21600"/>
              <a:gd name="connsiteY0" fmla="*/ 10800 h 21600"/>
              <a:gd name="connsiteX1" fmla="*/ 6750 w 21600"/>
              <a:gd name="connsiteY1" fmla="*/ 7855 h 21600"/>
              <a:gd name="connsiteX2" fmla="*/ 14850 w 21600"/>
              <a:gd name="connsiteY2" fmla="*/ 7855 h 21600"/>
              <a:gd name="connsiteX3" fmla="*/ 10800 w 21600"/>
              <a:gd name="connsiteY3" fmla="*/ 10800 h 21600"/>
              <a:gd name="connsiteX4" fmla="*/ 10800 w 21600"/>
              <a:gd name="connsiteY4" fmla="*/ 3927 h 21600"/>
              <a:gd name="connsiteX5" fmla="*/ 5400 w 21600"/>
              <a:gd name="connsiteY5" fmla="*/ 7855 h 21600"/>
              <a:gd name="connsiteX6" fmla="*/ 10800 w 21600"/>
              <a:gd name="connsiteY6" fmla="*/ 11782 h 21600"/>
              <a:gd name="connsiteX7" fmla="*/ 16200 w 21600"/>
              <a:gd name="connsiteY7" fmla="*/ 7855 h 21600"/>
              <a:gd name="connsiteX8" fmla="*/ 10800 w 21600"/>
              <a:gd name="connsiteY8" fmla="*/ 3927 h 21600"/>
              <a:gd name="connsiteX9" fmla="*/ 10800 w 21600"/>
              <a:gd name="connsiteY9" fmla="*/ 0 h 21600"/>
              <a:gd name="connsiteX10" fmla="*/ 0 w 21600"/>
              <a:gd name="connsiteY10" fmla="*/ 7855 h 21600"/>
              <a:gd name="connsiteX11" fmla="*/ 10800 w 21600"/>
              <a:gd name="connsiteY11" fmla="*/ 21600 h 21600"/>
              <a:gd name="connsiteX12" fmla="*/ 21600 w 21600"/>
              <a:gd name="connsiteY12" fmla="*/ 7855 h 21600"/>
              <a:gd name="connsiteX13" fmla="*/ 10800 w 21600"/>
              <a:gd name="connsiteY13" fmla="*/ 0 h 21600"/>
              <a:gd name="connsiteX0" fmla="*/ 10800 w 21600"/>
              <a:gd name="connsiteY0" fmla="*/ 10800 h 21600"/>
              <a:gd name="connsiteX1" fmla="*/ 14850 w 21600"/>
              <a:gd name="connsiteY1" fmla="*/ 7855 h 21600"/>
              <a:gd name="connsiteX2" fmla="*/ 10800 w 21600"/>
              <a:gd name="connsiteY2" fmla="*/ 10800 h 21600"/>
              <a:gd name="connsiteX3" fmla="*/ 10800 w 21600"/>
              <a:gd name="connsiteY3" fmla="*/ 3927 h 21600"/>
              <a:gd name="connsiteX4" fmla="*/ 5400 w 21600"/>
              <a:gd name="connsiteY4" fmla="*/ 7855 h 21600"/>
              <a:gd name="connsiteX5" fmla="*/ 10800 w 21600"/>
              <a:gd name="connsiteY5" fmla="*/ 11782 h 21600"/>
              <a:gd name="connsiteX6" fmla="*/ 16200 w 21600"/>
              <a:gd name="connsiteY6" fmla="*/ 7855 h 21600"/>
              <a:gd name="connsiteX7" fmla="*/ 10800 w 21600"/>
              <a:gd name="connsiteY7" fmla="*/ 3927 h 21600"/>
              <a:gd name="connsiteX8" fmla="*/ 10800 w 21600"/>
              <a:gd name="connsiteY8" fmla="*/ 0 h 21600"/>
              <a:gd name="connsiteX9" fmla="*/ 0 w 21600"/>
              <a:gd name="connsiteY9" fmla="*/ 7855 h 21600"/>
              <a:gd name="connsiteX10" fmla="*/ 10800 w 21600"/>
              <a:gd name="connsiteY10" fmla="*/ 21600 h 21600"/>
              <a:gd name="connsiteX11" fmla="*/ 21600 w 21600"/>
              <a:gd name="connsiteY11" fmla="*/ 7855 h 21600"/>
              <a:gd name="connsiteX12" fmla="*/ 10800 w 21600"/>
              <a:gd name="connsiteY12" fmla="*/ 0 h 21600"/>
              <a:gd name="connsiteX0" fmla="*/ 10800 w 21600"/>
              <a:gd name="connsiteY0" fmla="*/ 10800 h 21600"/>
              <a:gd name="connsiteX1" fmla="*/ 10800 w 21600"/>
              <a:gd name="connsiteY1" fmla="*/ 10800 h 21600"/>
              <a:gd name="connsiteX2" fmla="*/ 10800 w 21600"/>
              <a:gd name="connsiteY2" fmla="*/ 3927 h 21600"/>
              <a:gd name="connsiteX3" fmla="*/ 5400 w 21600"/>
              <a:gd name="connsiteY3" fmla="*/ 7855 h 21600"/>
              <a:gd name="connsiteX4" fmla="*/ 10800 w 21600"/>
              <a:gd name="connsiteY4" fmla="*/ 11782 h 21600"/>
              <a:gd name="connsiteX5" fmla="*/ 16200 w 21600"/>
              <a:gd name="connsiteY5" fmla="*/ 7855 h 21600"/>
              <a:gd name="connsiteX6" fmla="*/ 10800 w 21600"/>
              <a:gd name="connsiteY6" fmla="*/ 3927 h 21600"/>
              <a:gd name="connsiteX7" fmla="*/ 10800 w 21600"/>
              <a:gd name="connsiteY7" fmla="*/ 0 h 21600"/>
              <a:gd name="connsiteX8" fmla="*/ 0 w 21600"/>
              <a:gd name="connsiteY8" fmla="*/ 7855 h 21600"/>
              <a:gd name="connsiteX9" fmla="*/ 10800 w 21600"/>
              <a:gd name="connsiteY9" fmla="*/ 21600 h 21600"/>
              <a:gd name="connsiteX10" fmla="*/ 21600 w 21600"/>
              <a:gd name="connsiteY10" fmla="*/ 7855 h 21600"/>
              <a:gd name="connsiteX11" fmla="*/ 10800 w 21600"/>
              <a:gd name="connsiteY11" fmla="*/ 0 h 21600"/>
              <a:gd name="connsiteX0" fmla="*/ 10800 w 21600"/>
              <a:gd name="connsiteY0" fmla="*/ 3927 h 21600"/>
              <a:gd name="connsiteX1" fmla="*/ 5400 w 21600"/>
              <a:gd name="connsiteY1" fmla="*/ 7855 h 21600"/>
              <a:gd name="connsiteX2" fmla="*/ 10800 w 21600"/>
              <a:gd name="connsiteY2" fmla="*/ 11782 h 21600"/>
              <a:gd name="connsiteX3" fmla="*/ 16200 w 21600"/>
              <a:gd name="connsiteY3" fmla="*/ 7855 h 21600"/>
              <a:gd name="connsiteX4" fmla="*/ 10800 w 21600"/>
              <a:gd name="connsiteY4" fmla="*/ 3927 h 21600"/>
              <a:gd name="connsiteX5" fmla="*/ 10800 w 21600"/>
              <a:gd name="connsiteY5" fmla="*/ 0 h 21600"/>
              <a:gd name="connsiteX6" fmla="*/ 0 w 21600"/>
              <a:gd name="connsiteY6" fmla="*/ 7855 h 21600"/>
              <a:gd name="connsiteX7" fmla="*/ 10800 w 21600"/>
              <a:gd name="connsiteY7" fmla="*/ 21600 h 21600"/>
              <a:gd name="connsiteX8" fmla="*/ 21600 w 21600"/>
              <a:gd name="connsiteY8" fmla="*/ 7855 h 21600"/>
              <a:gd name="connsiteX9" fmla="*/ 10800 w 21600"/>
              <a:gd name="connsiteY9"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00" h="21600" extrusionOk="0">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9" name="Shape 2934"/>
          <p:cNvSpPr/>
          <p:nvPr/>
        </p:nvSpPr>
        <p:spPr>
          <a:xfrm>
            <a:off x="10456209" y="2704341"/>
            <a:ext cx="143862" cy="197810"/>
          </a:xfrm>
          <a:custGeom>
            <a:avLst/>
            <a:gdLst>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2012 w 21600"/>
              <a:gd name="connsiteY14" fmla="*/ 15089 h 21600"/>
              <a:gd name="connsiteX15" fmla="*/ 10800 w 21600"/>
              <a:gd name="connsiteY15" fmla="*/ 0 h 21600"/>
              <a:gd name="connsiteX16" fmla="*/ 0 w 21600"/>
              <a:gd name="connsiteY16" fmla="*/ 7855 h 21600"/>
              <a:gd name="connsiteX17" fmla="*/ 10800 w 21600"/>
              <a:gd name="connsiteY17" fmla="*/ 21600 h 21600"/>
              <a:gd name="connsiteX18" fmla="*/ 21600 w 21600"/>
              <a:gd name="connsiteY18" fmla="*/ 7855 h 21600"/>
              <a:gd name="connsiteX19" fmla="*/ 10800 w 21600"/>
              <a:gd name="connsiteY19"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0800 w 21600"/>
              <a:gd name="connsiteY14" fmla="*/ 0 h 21600"/>
              <a:gd name="connsiteX15" fmla="*/ 0 w 21600"/>
              <a:gd name="connsiteY15" fmla="*/ 7855 h 21600"/>
              <a:gd name="connsiteX16" fmla="*/ 10800 w 21600"/>
              <a:gd name="connsiteY16" fmla="*/ 21600 h 21600"/>
              <a:gd name="connsiteX17" fmla="*/ 21600 w 21600"/>
              <a:gd name="connsiteY17" fmla="*/ 7855 h 21600"/>
              <a:gd name="connsiteX18" fmla="*/ 10800 w 21600"/>
              <a:gd name="connsiteY18"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20250 w 21600"/>
              <a:gd name="connsiteY12" fmla="*/ 7855 h 21600"/>
              <a:gd name="connsiteX13" fmla="*/ 10800 w 21600"/>
              <a:gd name="connsiteY13" fmla="*/ 0 h 21600"/>
              <a:gd name="connsiteX14" fmla="*/ 0 w 21600"/>
              <a:gd name="connsiteY14" fmla="*/ 7855 h 21600"/>
              <a:gd name="connsiteX15" fmla="*/ 10800 w 21600"/>
              <a:gd name="connsiteY15" fmla="*/ 21600 h 21600"/>
              <a:gd name="connsiteX16" fmla="*/ 21600 w 21600"/>
              <a:gd name="connsiteY16" fmla="*/ 7855 h 21600"/>
              <a:gd name="connsiteX17" fmla="*/ 10800 w 21600"/>
              <a:gd name="connsiteY17"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10800 w 21600"/>
              <a:gd name="connsiteY12" fmla="*/ 0 h 21600"/>
              <a:gd name="connsiteX13" fmla="*/ 0 w 21600"/>
              <a:gd name="connsiteY13" fmla="*/ 7855 h 21600"/>
              <a:gd name="connsiteX14" fmla="*/ 10800 w 21600"/>
              <a:gd name="connsiteY14" fmla="*/ 21600 h 21600"/>
              <a:gd name="connsiteX15" fmla="*/ 21600 w 21600"/>
              <a:gd name="connsiteY15" fmla="*/ 7855 h 21600"/>
              <a:gd name="connsiteX16" fmla="*/ 10800 w 21600"/>
              <a:gd name="connsiteY16"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0 h 21600"/>
              <a:gd name="connsiteX11" fmla="*/ 0 w 21600"/>
              <a:gd name="connsiteY11" fmla="*/ 7855 h 21600"/>
              <a:gd name="connsiteX12" fmla="*/ 10800 w 21600"/>
              <a:gd name="connsiteY12" fmla="*/ 21600 h 21600"/>
              <a:gd name="connsiteX13" fmla="*/ 21600 w 21600"/>
              <a:gd name="connsiteY13" fmla="*/ 7855 h 21600"/>
              <a:gd name="connsiteX14" fmla="*/ 10800 w 21600"/>
              <a:gd name="connsiteY14" fmla="*/ 0 h 21600"/>
              <a:gd name="connsiteX0" fmla="*/ 10800 w 21600"/>
              <a:gd name="connsiteY0" fmla="*/ 10800 h 21600"/>
              <a:gd name="connsiteX1" fmla="*/ 6750 w 21600"/>
              <a:gd name="connsiteY1" fmla="*/ 7855 h 21600"/>
              <a:gd name="connsiteX2" fmla="*/ 14850 w 21600"/>
              <a:gd name="connsiteY2" fmla="*/ 7855 h 21600"/>
              <a:gd name="connsiteX3" fmla="*/ 10800 w 21600"/>
              <a:gd name="connsiteY3" fmla="*/ 10800 h 21600"/>
              <a:gd name="connsiteX4" fmla="*/ 10800 w 21600"/>
              <a:gd name="connsiteY4" fmla="*/ 3927 h 21600"/>
              <a:gd name="connsiteX5" fmla="*/ 5400 w 21600"/>
              <a:gd name="connsiteY5" fmla="*/ 7855 h 21600"/>
              <a:gd name="connsiteX6" fmla="*/ 10800 w 21600"/>
              <a:gd name="connsiteY6" fmla="*/ 11782 h 21600"/>
              <a:gd name="connsiteX7" fmla="*/ 16200 w 21600"/>
              <a:gd name="connsiteY7" fmla="*/ 7855 h 21600"/>
              <a:gd name="connsiteX8" fmla="*/ 10800 w 21600"/>
              <a:gd name="connsiteY8" fmla="*/ 3927 h 21600"/>
              <a:gd name="connsiteX9" fmla="*/ 10800 w 21600"/>
              <a:gd name="connsiteY9" fmla="*/ 0 h 21600"/>
              <a:gd name="connsiteX10" fmla="*/ 0 w 21600"/>
              <a:gd name="connsiteY10" fmla="*/ 7855 h 21600"/>
              <a:gd name="connsiteX11" fmla="*/ 10800 w 21600"/>
              <a:gd name="connsiteY11" fmla="*/ 21600 h 21600"/>
              <a:gd name="connsiteX12" fmla="*/ 21600 w 21600"/>
              <a:gd name="connsiteY12" fmla="*/ 7855 h 21600"/>
              <a:gd name="connsiteX13" fmla="*/ 10800 w 21600"/>
              <a:gd name="connsiteY13" fmla="*/ 0 h 21600"/>
              <a:gd name="connsiteX0" fmla="*/ 10800 w 21600"/>
              <a:gd name="connsiteY0" fmla="*/ 10800 h 21600"/>
              <a:gd name="connsiteX1" fmla="*/ 14850 w 21600"/>
              <a:gd name="connsiteY1" fmla="*/ 7855 h 21600"/>
              <a:gd name="connsiteX2" fmla="*/ 10800 w 21600"/>
              <a:gd name="connsiteY2" fmla="*/ 10800 h 21600"/>
              <a:gd name="connsiteX3" fmla="*/ 10800 w 21600"/>
              <a:gd name="connsiteY3" fmla="*/ 3927 h 21600"/>
              <a:gd name="connsiteX4" fmla="*/ 5400 w 21600"/>
              <a:gd name="connsiteY4" fmla="*/ 7855 h 21600"/>
              <a:gd name="connsiteX5" fmla="*/ 10800 w 21600"/>
              <a:gd name="connsiteY5" fmla="*/ 11782 h 21600"/>
              <a:gd name="connsiteX6" fmla="*/ 16200 w 21600"/>
              <a:gd name="connsiteY6" fmla="*/ 7855 h 21600"/>
              <a:gd name="connsiteX7" fmla="*/ 10800 w 21600"/>
              <a:gd name="connsiteY7" fmla="*/ 3927 h 21600"/>
              <a:gd name="connsiteX8" fmla="*/ 10800 w 21600"/>
              <a:gd name="connsiteY8" fmla="*/ 0 h 21600"/>
              <a:gd name="connsiteX9" fmla="*/ 0 w 21600"/>
              <a:gd name="connsiteY9" fmla="*/ 7855 h 21600"/>
              <a:gd name="connsiteX10" fmla="*/ 10800 w 21600"/>
              <a:gd name="connsiteY10" fmla="*/ 21600 h 21600"/>
              <a:gd name="connsiteX11" fmla="*/ 21600 w 21600"/>
              <a:gd name="connsiteY11" fmla="*/ 7855 h 21600"/>
              <a:gd name="connsiteX12" fmla="*/ 10800 w 21600"/>
              <a:gd name="connsiteY12" fmla="*/ 0 h 21600"/>
              <a:gd name="connsiteX0" fmla="*/ 10800 w 21600"/>
              <a:gd name="connsiteY0" fmla="*/ 10800 h 21600"/>
              <a:gd name="connsiteX1" fmla="*/ 10800 w 21600"/>
              <a:gd name="connsiteY1" fmla="*/ 10800 h 21600"/>
              <a:gd name="connsiteX2" fmla="*/ 10800 w 21600"/>
              <a:gd name="connsiteY2" fmla="*/ 3927 h 21600"/>
              <a:gd name="connsiteX3" fmla="*/ 5400 w 21600"/>
              <a:gd name="connsiteY3" fmla="*/ 7855 h 21600"/>
              <a:gd name="connsiteX4" fmla="*/ 10800 w 21600"/>
              <a:gd name="connsiteY4" fmla="*/ 11782 h 21600"/>
              <a:gd name="connsiteX5" fmla="*/ 16200 w 21600"/>
              <a:gd name="connsiteY5" fmla="*/ 7855 h 21600"/>
              <a:gd name="connsiteX6" fmla="*/ 10800 w 21600"/>
              <a:gd name="connsiteY6" fmla="*/ 3927 h 21600"/>
              <a:gd name="connsiteX7" fmla="*/ 10800 w 21600"/>
              <a:gd name="connsiteY7" fmla="*/ 0 h 21600"/>
              <a:gd name="connsiteX8" fmla="*/ 0 w 21600"/>
              <a:gd name="connsiteY8" fmla="*/ 7855 h 21600"/>
              <a:gd name="connsiteX9" fmla="*/ 10800 w 21600"/>
              <a:gd name="connsiteY9" fmla="*/ 21600 h 21600"/>
              <a:gd name="connsiteX10" fmla="*/ 21600 w 21600"/>
              <a:gd name="connsiteY10" fmla="*/ 7855 h 21600"/>
              <a:gd name="connsiteX11" fmla="*/ 10800 w 21600"/>
              <a:gd name="connsiteY11" fmla="*/ 0 h 21600"/>
              <a:gd name="connsiteX0" fmla="*/ 10800 w 21600"/>
              <a:gd name="connsiteY0" fmla="*/ 3927 h 21600"/>
              <a:gd name="connsiteX1" fmla="*/ 5400 w 21600"/>
              <a:gd name="connsiteY1" fmla="*/ 7855 h 21600"/>
              <a:gd name="connsiteX2" fmla="*/ 10800 w 21600"/>
              <a:gd name="connsiteY2" fmla="*/ 11782 h 21600"/>
              <a:gd name="connsiteX3" fmla="*/ 16200 w 21600"/>
              <a:gd name="connsiteY3" fmla="*/ 7855 h 21600"/>
              <a:gd name="connsiteX4" fmla="*/ 10800 w 21600"/>
              <a:gd name="connsiteY4" fmla="*/ 3927 h 21600"/>
              <a:gd name="connsiteX5" fmla="*/ 10800 w 21600"/>
              <a:gd name="connsiteY5" fmla="*/ 0 h 21600"/>
              <a:gd name="connsiteX6" fmla="*/ 0 w 21600"/>
              <a:gd name="connsiteY6" fmla="*/ 7855 h 21600"/>
              <a:gd name="connsiteX7" fmla="*/ 10800 w 21600"/>
              <a:gd name="connsiteY7" fmla="*/ 21600 h 21600"/>
              <a:gd name="connsiteX8" fmla="*/ 21600 w 21600"/>
              <a:gd name="connsiteY8" fmla="*/ 7855 h 21600"/>
              <a:gd name="connsiteX9" fmla="*/ 10800 w 21600"/>
              <a:gd name="connsiteY9"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00" h="21600" extrusionOk="0">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0" name="Shape 2934"/>
          <p:cNvSpPr/>
          <p:nvPr/>
        </p:nvSpPr>
        <p:spPr>
          <a:xfrm>
            <a:off x="9481712" y="4220098"/>
            <a:ext cx="143862" cy="197810"/>
          </a:xfrm>
          <a:custGeom>
            <a:avLst/>
            <a:gdLst>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2012 w 21600"/>
              <a:gd name="connsiteY14" fmla="*/ 15089 h 21600"/>
              <a:gd name="connsiteX15" fmla="*/ 10800 w 21600"/>
              <a:gd name="connsiteY15" fmla="*/ 0 h 21600"/>
              <a:gd name="connsiteX16" fmla="*/ 0 w 21600"/>
              <a:gd name="connsiteY16" fmla="*/ 7855 h 21600"/>
              <a:gd name="connsiteX17" fmla="*/ 10800 w 21600"/>
              <a:gd name="connsiteY17" fmla="*/ 21600 h 21600"/>
              <a:gd name="connsiteX18" fmla="*/ 21600 w 21600"/>
              <a:gd name="connsiteY18" fmla="*/ 7855 h 21600"/>
              <a:gd name="connsiteX19" fmla="*/ 10800 w 21600"/>
              <a:gd name="connsiteY19"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0800 w 21600"/>
              <a:gd name="connsiteY14" fmla="*/ 0 h 21600"/>
              <a:gd name="connsiteX15" fmla="*/ 0 w 21600"/>
              <a:gd name="connsiteY15" fmla="*/ 7855 h 21600"/>
              <a:gd name="connsiteX16" fmla="*/ 10800 w 21600"/>
              <a:gd name="connsiteY16" fmla="*/ 21600 h 21600"/>
              <a:gd name="connsiteX17" fmla="*/ 21600 w 21600"/>
              <a:gd name="connsiteY17" fmla="*/ 7855 h 21600"/>
              <a:gd name="connsiteX18" fmla="*/ 10800 w 21600"/>
              <a:gd name="connsiteY18"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20250 w 21600"/>
              <a:gd name="connsiteY12" fmla="*/ 7855 h 21600"/>
              <a:gd name="connsiteX13" fmla="*/ 10800 w 21600"/>
              <a:gd name="connsiteY13" fmla="*/ 0 h 21600"/>
              <a:gd name="connsiteX14" fmla="*/ 0 w 21600"/>
              <a:gd name="connsiteY14" fmla="*/ 7855 h 21600"/>
              <a:gd name="connsiteX15" fmla="*/ 10800 w 21600"/>
              <a:gd name="connsiteY15" fmla="*/ 21600 h 21600"/>
              <a:gd name="connsiteX16" fmla="*/ 21600 w 21600"/>
              <a:gd name="connsiteY16" fmla="*/ 7855 h 21600"/>
              <a:gd name="connsiteX17" fmla="*/ 10800 w 21600"/>
              <a:gd name="connsiteY17"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10800 w 21600"/>
              <a:gd name="connsiteY12" fmla="*/ 0 h 21600"/>
              <a:gd name="connsiteX13" fmla="*/ 0 w 21600"/>
              <a:gd name="connsiteY13" fmla="*/ 7855 h 21600"/>
              <a:gd name="connsiteX14" fmla="*/ 10800 w 21600"/>
              <a:gd name="connsiteY14" fmla="*/ 21600 h 21600"/>
              <a:gd name="connsiteX15" fmla="*/ 21600 w 21600"/>
              <a:gd name="connsiteY15" fmla="*/ 7855 h 21600"/>
              <a:gd name="connsiteX16" fmla="*/ 10800 w 21600"/>
              <a:gd name="connsiteY16"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0 h 21600"/>
              <a:gd name="connsiteX11" fmla="*/ 0 w 21600"/>
              <a:gd name="connsiteY11" fmla="*/ 7855 h 21600"/>
              <a:gd name="connsiteX12" fmla="*/ 10800 w 21600"/>
              <a:gd name="connsiteY12" fmla="*/ 21600 h 21600"/>
              <a:gd name="connsiteX13" fmla="*/ 21600 w 21600"/>
              <a:gd name="connsiteY13" fmla="*/ 7855 h 21600"/>
              <a:gd name="connsiteX14" fmla="*/ 10800 w 21600"/>
              <a:gd name="connsiteY14" fmla="*/ 0 h 21600"/>
              <a:gd name="connsiteX0" fmla="*/ 10800 w 21600"/>
              <a:gd name="connsiteY0" fmla="*/ 10800 h 21600"/>
              <a:gd name="connsiteX1" fmla="*/ 6750 w 21600"/>
              <a:gd name="connsiteY1" fmla="*/ 7855 h 21600"/>
              <a:gd name="connsiteX2" fmla="*/ 14850 w 21600"/>
              <a:gd name="connsiteY2" fmla="*/ 7855 h 21600"/>
              <a:gd name="connsiteX3" fmla="*/ 10800 w 21600"/>
              <a:gd name="connsiteY3" fmla="*/ 10800 h 21600"/>
              <a:gd name="connsiteX4" fmla="*/ 10800 w 21600"/>
              <a:gd name="connsiteY4" fmla="*/ 3927 h 21600"/>
              <a:gd name="connsiteX5" fmla="*/ 5400 w 21600"/>
              <a:gd name="connsiteY5" fmla="*/ 7855 h 21600"/>
              <a:gd name="connsiteX6" fmla="*/ 10800 w 21600"/>
              <a:gd name="connsiteY6" fmla="*/ 11782 h 21600"/>
              <a:gd name="connsiteX7" fmla="*/ 16200 w 21600"/>
              <a:gd name="connsiteY7" fmla="*/ 7855 h 21600"/>
              <a:gd name="connsiteX8" fmla="*/ 10800 w 21600"/>
              <a:gd name="connsiteY8" fmla="*/ 3927 h 21600"/>
              <a:gd name="connsiteX9" fmla="*/ 10800 w 21600"/>
              <a:gd name="connsiteY9" fmla="*/ 0 h 21600"/>
              <a:gd name="connsiteX10" fmla="*/ 0 w 21600"/>
              <a:gd name="connsiteY10" fmla="*/ 7855 h 21600"/>
              <a:gd name="connsiteX11" fmla="*/ 10800 w 21600"/>
              <a:gd name="connsiteY11" fmla="*/ 21600 h 21600"/>
              <a:gd name="connsiteX12" fmla="*/ 21600 w 21600"/>
              <a:gd name="connsiteY12" fmla="*/ 7855 h 21600"/>
              <a:gd name="connsiteX13" fmla="*/ 10800 w 21600"/>
              <a:gd name="connsiteY13" fmla="*/ 0 h 21600"/>
              <a:gd name="connsiteX0" fmla="*/ 10800 w 21600"/>
              <a:gd name="connsiteY0" fmla="*/ 10800 h 21600"/>
              <a:gd name="connsiteX1" fmla="*/ 14850 w 21600"/>
              <a:gd name="connsiteY1" fmla="*/ 7855 h 21600"/>
              <a:gd name="connsiteX2" fmla="*/ 10800 w 21600"/>
              <a:gd name="connsiteY2" fmla="*/ 10800 h 21600"/>
              <a:gd name="connsiteX3" fmla="*/ 10800 w 21600"/>
              <a:gd name="connsiteY3" fmla="*/ 3927 h 21600"/>
              <a:gd name="connsiteX4" fmla="*/ 5400 w 21600"/>
              <a:gd name="connsiteY4" fmla="*/ 7855 h 21600"/>
              <a:gd name="connsiteX5" fmla="*/ 10800 w 21600"/>
              <a:gd name="connsiteY5" fmla="*/ 11782 h 21600"/>
              <a:gd name="connsiteX6" fmla="*/ 16200 w 21600"/>
              <a:gd name="connsiteY6" fmla="*/ 7855 h 21600"/>
              <a:gd name="connsiteX7" fmla="*/ 10800 w 21600"/>
              <a:gd name="connsiteY7" fmla="*/ 3927 h 21600"/>
              <a:gd name="connsiteX8" fmla="*/ 10800 w 21600"/>
              <a:gd name="connsiteY8" fmla="*/ 0 h 21600"/>
              <a:gd name="connsiteX9" fmla="*/ 0 w 21600"/>
              <a:gd name="connsiteY9" fmla="*/ 7855 h 21600"/>
              <a:gd name="connsiteX10" fmla="*/ 10800 w 21600"/>
              <a:gd name="connsiteY10" fmla="*/ 21600 h 21600"/>
              <a:gd name="connsiteX11" fmla="*/ 21600 w 21600"/>
              <a:gd name="connsiteY11" fmla="*/ 7855 h 21600"/>
              <a:gd name="connsiteX12" fmla="*/ 10800 w 21600"/>
              <a:gd name="connsiteY12" fmla="*/ 0 h 21600"/>
              <a:gd name="connsiteX0" fmla="*/ 10800 w 21600"/>
              <a:gd name="connsiteY0" fmla="*/ 10800 h 21600"/>
              <a:gd name="connsiteX1" fmla="*/ 10800 w 21600"/>
              <a:gd name="connsiteY1" fmla="*/ 10800 h 21600"/>
              <a:gd name="connsiteX2" fmla="*/ 10800 w 21600"/>
              <a:gd name="connsiteY2" fmla="*/ 3927 h 21600"/>
              <a:gd name="connsiteX3" fmla="*/ 5400 w 21600"/>
              <a:gd name="connsiteY3" fmla="*/ 7855 h 21600"/>
              <a:gd name="connsiteX4" fmla="*/ 10800 w 21600"/>
              <a:gd name="connsiteY4" fmla="*/ 11782 h 21600"/>
              <a:gd name="connsiteX5" fmla="*/ 16200 w 21600"/>
              <a:gd name="connsiteY5" fmla="*/ 7855 h 21600"/>
              <a:gd name="connsiteX6" fmla="*/ 10800 w 21600"/>
              <a:gd name="connsiteY6" fmla="*/ 3927 h 21600"/>
              <a:gd name="connsiteX7" fmla="*/ 10800 w 21600"/>
              <a:gd name="connsiteY7" fmla="*/ 0 h 21600"/>
              <a:gd name="connsiteX8" fmla="*/ 0 w 21600"/>
              <a:gd name="connsiteY8" fmla="*/ 7855 h 21600"/>
              <a:gd name="connsiteX9" fmla="*/ 10800 w 21600"/>
              <a:gd name="connsiteY9" fmla="*/ 21600 h 21600"/>
              <a:gd name="connsiteX10" fmla="*/ 21600 w 21600"/>
              <a:gd name="connsiteY10" fmla="*/ 7855 h 21600"/>
              <a:gd name="connsiteX11" fmla="*/ 10800 w 21600"/>
              <a:gd name="connsiteY11" fmla="*/ 0 h 21600"/>
              <a:gd name="connsiteX0" fmla="*/ 10800 w 21600"/>
              <a:gd name="connsiteY0" fmla="*/ 3927 h 21600"/>
              <a:gd name="connsiteX1" fmla="*/ 5400 w 21600"/>
              <a:gd name="connsiteY1" fmla="*/ 7855 h 21600"/>
              <a:gd name="connsiteX2" fmla="*/ 10800 w 21600"/>
              <a:gd name="connsiteY2" fmla="*/ 11782 h 21600"/>
              <a:gd name="connsiteX3" fmla="*/ 16200 w 21600"/>
              <a:gd name="connsiteY3" fmla="*/ 7855 h 21600"/>
              <a:gd name="connsiteX4" fmla="*/ 10800 w 21600"/>
              <a:gd name="connsiteY4" fmla="*/ 3927 h 21600"/>
              <a:gd name="connsiteX5" fmla="*/ 10800 w 21600"/>
              <a:gd name="connsiteY5" fmla="*/ 0 h 21600"/>
              <a:gd name="connsiteX6" fmla="*/ 0 w 21600"/>
              <a:gd name="connsiteY6" fmla="*/ 7855 h 21600"/>
              <a:gd name="connsiteX7" fmla="*/ 10800 w 21600"/>
              <a:gd name="connsiteY7" fmla="*/ 21600 h 21600"/>
              <a:gd name="connsiteX8" fmla="*/ 21600 w 21600"/>
              <a:gd name="connsiteY8" fmla="*/ 7855 h 21600"/>
              <a:gd name="connsiteX9" fmla="*/ 10800 w 21600"/>
              <a:gd name="connsiteY9"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00" h="21600" extrusionOk="0">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1" name="Shape 2934"/>
          <p:cNvSpPr/>
          <p:nvPr/>
        </p:nvSpPr>
        <p:spPr>
          <a:xfrm>
            <a:off x="9975272" y="4077402"/>
            <a:ext cx="143862" cy="197810"/>
          </a:xfrm>
          <a:custGeom>
            <a:avLst/>
            <a:gdLst>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2012 w 21600"/>
              <a:gd name="connsiteY14" fmla="*/ 15089 h 21600"/>
              <a:gd name="connsiteX15" fmla="*/ 10800 w 21600"/>
              <a:gd name="connsiteY15" fmla="*/ 0 h 21600"/>
              <a:gd name="connsiteX16" fmla="*/ 0 w 21600"/>
              <a:gd name="connsiteY16" fmla="*/ 7855 h 21600"/>
              <a:gd name="connsiteX17" fmla="*/ 10800 w 21600"/>
              <a:gd name="connsiteY17" fmla="*/ 21600 h 21600"/>
              <a:gd name="connsiteX18" fmla="*/ 21600 w 21600"/>
              <a:gd name="connsiteY18" fmla="*/ 7855 h 21600"/>
              <a:gd name="connsiteX19" fmla="*/ 10800 w 21600"/>
              <a:gd name="connsiteY19"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0800 w 21600"/>
              <a:gd name="connsiteY14" fmla="*/ 0 h 21600"/>
              <a:gd name="connsiteX15" fmla="*/ 0 w 21600"/>
              <a:gd name="connsiteY15" fmla="*/ 7855 h 21600"/>
              <a:gd name="connsiteX16" fmla="*/ 10800 w 21600"/>
              <a:gd name="connsiteY16" fmla="*/ 21600 h 21600"/>
              <a:gd name="connsiteX17" fmla="*/ 21600 w 21600"/>
              <a:gd name="connsiteY17" fmla="*/ 7855 h 21600"/>
              <a:gd name="connsiteX18" fmla="*/ 10800 w 21600"/>
              <a:gd name="connsiteY18"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20250 w 21600"/>
              <a:gd name="connsiteY12" fmla="*/ 7855 h 21600"/>
              <a:gd name="connsiteX13" fmla="*/ 10800 w 21600"/>
              <a:gd name="connsiteY13" fmla="*/ 0 h 21600"/>
              <a:gd name="connsiteX14" fmla="*/ 0 w 21600"/>
              <a:gd name="connsiteY14" fmla="*/ 7855 h 21600"/>
              <a:gd name="connsiteX15" fmla="*/ 10800 w 21600"/>
              <a:gd name="connsiteY15" fmla="*/ 21600 h 21600"/>
              <a:gd name="connsiteX16" fmla="*/ 21600 w 21600"/>
              <a:gd name="connsiteY16" fmla="*/ 7855 h 21600"/>
              <a:gd name="connsiteX17" fmla="*/ 10800 w 21600"/>
              <a:gd name="connsiteY17"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10800 w 21600"/>
              <a:gd name="connsiteY12" fmla="*/ 0 h 21600"/>
              <a:gd name="connsiteX13" fmla="*/ 0 w 21600"/>
              <a:gd name="connsiteY13" fmla="*/ 7855 h 21600"/>
              <a:gd name="connsiteX14" fmla="*/ 10800 w 21600"/>
              <a:gd name="connsiteY14" fmla="*/ 21600 h 21600"/>
              <a:gd name="connsiteX15" fmla="*/ 21600 w 21600"/>
              <a:gd name="connsiteY15" fmla="*/ 7855 h 21600"/>
              <a:gd name="connsiteX16" fmla="*/ 10800 w 21600"/>
              <a:gd name="connsiteY16"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0 h 21600"/>
              <a:gd name="connsiteX11" fmla="*/ 0 w 21600"/>
              <a:gd name="connsiteY11" fmla="*/ 7855 h 21600"/>
              <a:gd name="connsiteX12" fmla="*/ 10800 w 21600"/>
              <a:gd name="connsiteY12" fmla="*/ 21600 h 21600"/>
              <a:gd name="connsiteX13" fmla="*/ 21600 w 21600"/>
              <a:gd name="connsiteY13" fmla="*/ 7855 h 21600"/>
              <a:gd name="connsiteX14" fmla="*/ 10800 w 21600"/>
              <a:gd name="connsiteY14" fmla="*/ 0 h 21600"/>
              <a:gd name="connsiteX0" fmla="*/ 10800 w 21600"/>
              <a:gd name="connsiteY0" fmla="*/ 10800 h 21600"/>
              <a:gd name="connsiteX1" fmla="*/ 6750 w 21600"/>
              <a:gd name="connsiteY1" fmla="*/ 7855 h 21600"/>
              <a:gd name="connsiteX2" fmla="*/ 14850 w 21600"/>
              <a:gd name="connsiteY2" fmla="*/ 7855 h 21600"/>
              <a:gd name="connsiteX3" fmla="*/ 10800 w 21600"/>
              <a:gd name="connsiteY3" fmla="*/ 10800 h 21600"/>
              <a:gd name="connsiteX4" fmla="*/ 10800 w 21600"/>
              <a:gd name="connsiteY4" fmla="*/ 3927 h 21600"/>
              <a:gd name="connsiteX5" fmla="*/ 5400 w 21600"/>
              <a:gd name="connsiteY5" fmla="*/ 7855 h 21600"/>
              <a:gd name="connsiteX6" fmla="*/ 10800 w 21600"/>
              <a:gd name="connsiteY6" fmla="*/ 11782 h 21600"/>
              <a:gd name="connsiteX7" fmla="*/ 16200 w 21600"/>
              <a:gd name="connsiteY7" fmla="*/ 7855 h 21600"/>
              <a:gd name="connsiteX8" fmla="*/ 10800 w 21600"/>
              <a:gd name="connsiteY8" fmla="*/ 3927 h 21600"/>
              <a:gd name="connsiteX9" fmla="*/ 10800 w 21600"/>
              <a:gd name="connsiteY9" fmla="*/ 0 h 21600"/>
              <a:gd name="connsiteX10" fmla="*/ 0 w 21600"/>
              <a:gd name="connsiteY10" fmla="*/ 7855 h 21600"/>
              <a:gd name="connsiteX11" fmla="*/ 10800 w 21600"/>
              <a:gd name="connsiteY11" fmla="*/ 21600 h 21600"/>
              <a:gd name="connsiteX12" fmla="*/ 21600 w 21600"/>
              <a:gd name="connsiteY12" fmla="*/ 7855 h 21600"/>
              <a:gd name="connsiteX13" fmla="*/ 10800 w 21600"/>
              <a:gd name="connsiteY13" fmla="*/ 0 h 21600"/>
              <a:gd name="connsiteX0" fmla="*/ 10800 w 21600"/>
              <a:gd name="connsiteY0" fmla="*/ 10800 h 21600"/>
              <a:gd name="connsiteX1" fmla="*/ 14850 w 21600"/>
              <a:gd name="connsiteY1" fmla="*/ 7855 h 21600"/>
              <a:gd name="connsiteX2" fmla="*/ 10800 w 21600"/>
              <a:gd name="connsiteY2" fmla="*/ 10800 h 21600"/>
              <a:gd name="connsiteX3" fmla="*/ 10800 w 21600"/>
              <a:gd name="connsiteY3" fmla="*/ 3927 h 21600"/>
              <a:gd name="connsiteX4" fmla="*/ 5400 w 21600"/>
              <a:gd name="connsiteY4" fmla="*/ 7855 h 21600"/>
              <a:gd name="connsiteX5" fmla="*/ 10800 w 21600"/>
              <a:gd name="connsiteY5" fmla="*/ 11782 h 21600"/>
              <a:gd name="connsiteX6" fmla="*/ 16200 w 21600"/>
              <a:gd name="connsiteY6" fmla="*/ 7855 h 21600"/>
              <a:gd name="connsiteX7" fmla="*/ 10800 w 21600"/>
              <a:gd name="connsiteY7" fmla="*/ 3927 h 21600"/>
              <a:gd name="connsiteX8" fmla="*/ 10800 w 21600"/>
              <a:gd name="connsiteY8" fmla="*/ 0 h 21600"/>
              <a:gd name="connsiteX9" fmla="*/ 0 w 21600"/>
              <a:gd name="connsiteY9" fmla="*/ 7855 h 21600"/>
              <a:gd name="connsiteX10" fmla="*/ 10800 w 21600"/>
              <a:gd name="connsiteY10" fmla="*/ 21600 h 21600"/>
              <a:gd name="connsiteX11" fmla="*/ 21600 w 21600"/>
              <a:gd name="connsiteY11" fmla="*/ 7855 h 21600"/>
              <a:gd name="connsiteX12" fmla="*/ 10800 w 21600"/>
              <a:gd name="connsiteY12" fmla="*/ 0 h 21600"/>
              <a:gd name="connsiteX0" fmla="*/ 10800 w 21600"/>
              <a:gd name="connsiteY0" fmla="*/ 10800 h 21600"/>
              <a:gd name="connsiteX1" fmla="*/ 10800 w 21600"/>
              <a:gd name="connsiteY1" fmla="*/ 10800 h 21600"/>
              <a:gd name="connsiteX2" fmla="*/ 10800 w 21600"/>
              <a:gd name="connsiteY2" fmla="*/ 3927 h 21600"/>
              <a:gd name="connsiteX3" fmla="*/ 5400 w 21600"/>
              <a:gd name="connsiteY3" fmla="*/ 7855 h 21600"/>
              <a:gd name="connsiteX4" fmla="*/ 10800 w 21600"/>
              <a:gd name="connsiteY4" fmla="*/ 11782 h 21600"/>
              <a:gd name="connsiteX5" fmla="*/ 16200 w 21600"/>
              <a:gd name="connsiteY5" fmla="*/ 7855 h 21600"/>
              <a:gd name="connsiteX6" fmla="*/ 10800 w 21600"/>
              <a:gd name="connsiteY6" fmla="*/ 3927 h 21600"/>
              <a:gd name="connsiteX7" fmla="*/ 10800 w 21600"/>
              <a:gd name="connsiteY7" fmla="*/ 0 h 21600"/>
              <a:gd name="connsiteX8" fmla="*/ 0 w 21600"/>
              <a:gd name="connsiteY8" fmla="*/ 7855 h 21600"/>
              <a:gd name="connsiteX9" fmla="*/ 10800 w 21600"/>
              <a:gd name="connsiteY9" fmla="*/ 21600 h 21600"/>
              <a:gd name="connsiteX10" fmla="*/ 21600 w 21600"/>
              <a:gd name="connsiteY10" fmla="*/ 7855 h 21600"/>
              <a:gd name="connsiteX11" fmla="*/ 10800 w 21600"/>
              <a:gd name="connsiteY11" fmla="*/ 0 h 21600"/>
              <a:gd name="connsiteX0" fmla="*/ 10800 w 21600"/>
              <a:gd name="connsiteY0" fmla="*/ 3927 h 21600"/>
              <a:gd name="connsiteX1" fmla="*/ 5400 w 21600"/>
              <a:gd name="connsiteY1" fmla="*/ 7855 h 21600"/>
              <a:gd name="connsiteX2" fmla="*/ 10800 w 21600"/>
              <a:gd name="connsiteY2" fmla="*/ 11782 h 21600"/>
              <a:gd name="connsiteX3" fmla="*/ 16200 w 21600"/>
              <a:gd name="connsiteY3" fmla="*/ 7855 h 21600"/>
              <a:gd name="connsiteX4" fmla="*/ 10800 w 21600"/>
              <a:gd name="connsiteY4" fmla="*/ 3927 h 21600"/>
              <a:gd name="connsiteX5" fmla="*/ 10800 w 21600"/>
              <a:gd name="connsiteY5" fmla="*/ 0 h 21600"/>
              <a:gd name="connsiteX6" fmla="*/ 0 w 21600"/>
              <a:gd name="connsiteY6" fmla="*/ 7855 h 21600"/>
              <a:gd name="connsiteX7" fmla="*/ 10800 w 21600"/>
              <a:gd name="connsiteY7" fmla="*/ 21600 h 21600"/>
              <a:gd name="connsiteX8" fmla="*/ 21600 w 21600"/>
              <a:gd name="connsiteY8" fmla="*/ 7855 h 21600"/>
              <a:gd name="connsiteX9" fmla="*/ 10800 w 21600"/>
              <a:gd name="connsiteY9"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00" h="21600" extrusionOk="0">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2" name="Shape 2934"/>
          <p:cNvSpPr/>
          <p:nvPr/>
        </p:nvSpPr>
        <p:spPr>
          <a:xfrm>
            <a:off x="9714187" y="2509611"/>
            <a:ext cx="143862" cy="197810"/>
          </a:xfrm>
          <a:custGeom>
            <a:avLst/>
            <a:gdLst>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2012 w 21600"/>
              <a:gd name="connsiteY14" fmla="*/ 15089 h 21600"/>
              <a:gd name="connsiteX15" fmla="*/ 10800 w 21600"/>
              <a:gd name="connsiteY15" fmla="*/ 0 h 21600"/>
              <a:gd name="connsiteX16" fmla="*/ 0 w 21600"/>
              <a:gd name="connsiteY16" fmla="*/ 7855 h 21600"/>
              <a:gd name="connsiteX17" fmla="*/ 10800 w 21600"/>
              <a:gd name="connsiteY17" fmla="*/ 21600 h 21600"/>
              <a:gd name="connsiteX18" fmla="*/ 21600 w 21600"/>
              <a:gd name="connsiteY18" fmla="*/ 7855 h 21600"/>
              <a:gd name="connsiteX19" fmla="*/ 10800 w 21600"/>
              <a:gd name="connsiteY19"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0800 w 21600"/>
              <a:gd name="connsiteY14" fmla="*/ 0 h 21600"/>
              <a:gd name="connsiteX15" fmla="*/ 0 w 21600"/>
              <a:gd name="connsiteY15" fmla="*/ 7855 h 21600"/>
              <a:gd name="connsiteX16" fmla="*/ 10800 w 21600"/>
              <a:gd name="connsiteY16" fmla="*/ 21600 h 21600"/>
              <a:gd name="connsiteX17" fmla="*/ 21600 w 21600"/>
              <a:gd name="connsiteY17" fmla="*/ 7855 h 21600"/>
              <a:gd name="connsiteX18" fmla="*/ 10800 w 21600"/>
              <a:gd name="connsiteY18"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20250 w 21600"/>
              <a:gd name="connsiteY12" fmla="*/ 7855 h 21600"/>
              <a:gd name="connsiteX13" fmla="*/ 10800 w 21600"/>
              <a:gd name="connsiteY13" fmla="*/ 0 h 21600"/>
              <a:gd name="connsiteX14" fmla="*/ 0 w 21600"/>
              <a:gd name="connsiteY14" fmla="*/ 7855 h 21600"/>
              <a:gd name="connsiteX15" fmla="*/ 10800 w 21600"/>
              <a:gd name="connsiteY15" fmla="*/ 21600 h 21600"/>
              <a:gd name="connsiteX16" fmla="*/ 21600 w 21600"/>
              <a:gd name="connsiteY16" fmla="*/ 7855 h 21600"/>
              <a:gd name="connsiteX17" fmla="*/ 10800 w 21600"/>
              <a:gd name="connsiteY17"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10800 w 21600"/>
              <a:gd name="connsiteY12" fmla="*/ 0 h 21600"/>
              <a:gd name="connsiteX13" fmla="*/ 0 w 21600"/>
              <a:gd name="connsiteY13" fmla="*/ 7855 h 21600"/>
              <a:gd name="connsiteX14" fmla="*/ 10800 w 21600"/>
              <a:gd name="connsiteY14" fmla="*/ 21600 h 21600"/>
              <a:gd name="connsiteX15" fmla="*/ 21600 w 21600"/>
              <a:gd name="connsiteY15" fmla="*/ 7855 h 21600"/>
              <a:gd name="connsiteX16" fmla="*/ 10800 w 21600"/>
              <a:gd name="connsiteY16"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0 h 21600"/>
              <a:gd name="connsiteX11" fmla="*/ 0 w 21600"/>
              <a:gd name="connsiteY11" fmla="*/ 7855 h 21600"/>
              <a:gd name="connsiteX12" fmla="*/ 10800 w 21600"/>
              <a:gd name="connsiteY12" fmla="*/ 21600 h 21600"/>
              <a:gd name="connsiteX13" fmla="*/ 21600 w 21600"/>
              <a:gd name="connsiteY13" fmla="*/ 7855 h 21600"/>
              <a:gd name="connsiteX14" fmla="*/ 10800 w 21600"/>
              <a:gd name="connsiteY14" fmla="*/ 0 h 21600"/>
              <a:gd name="connsiteX0" fmla="*/ 10800 w 21600"/>
              <a:gd name="connsiteY0" fmla="*/ 10800 h 21600"/>
              <a:gd name="connsiteX1" fmla="*/ 6750 w 21600"/>
              <a:gd name="connsiteY1" fmla="*/ 7855 h 21600"/>
              <a:gd name="connsiteX2" fmla="*/ 14850 w 21600"/>
              <a:gd name="connsiteY2" fmla="*/ 7855 h 21600"/>
              <a:gd name="connsiteX3" fmla="*/ 10800 w 21600"/>
              <a:gd name="connsiteY3" fmla="*/ 10800 h 21600"/>
              <a:gd name="connsiteX4" fmla="*/ 10800 w 21600"/>
              <a:gd name="connsiteY4" fmla="*/ 3927 h 21600"/>
              <a:gd name="connsiteX5" fmla="*/ 5400 w 21600"/>
              <a:gd name="connsiteY5" fmla="*/ 7855 h 21600"/>
              <a:gd name="connsiteX6" fmla="*/ 10800 w 21600"/>
              <a:gd name="connsiteY6" fmla="*/ 11782 h 21600"/>
              <a:gd name="connsiteX7" fmla="*/ 16200 w 21600"/>
              <a:gd name="connsiteY7" fmla="*/ 7855 h 21600"/>
              <a:gd name="connsiteX8" fmla="*/ 10800 w 21600"/>
              <a:gd name="connsiteY8" fmla="*/ 3927 h 21600"/>
              <a:gd name="connsiteX9" fmla="*/ 10800 w 21600"/>
              <a:gd name="connsiteY9" fmla="*/ 0 h 21600"/>
              <a:gd name="connsiteX10" fmla="*/ 0 w 21600"/>
              <a:gd name="connsiteY10" fmla="*/ 7855 h 21600"/>
              <a:gd name="connsiteX11" fmla="*/ 10800 w 21600"/>
              <a:gd name="connsiteY11" fmla="*/ 21600 h 21600"/>
              <a:gd name="connsiteX12" fmla="*/ 21600 w 21600"/>
              <a:gd name="connsiteY12" fmla="*/ 7855 h 21600"/>
              <a:gd name="connsiteX13" fmla="*/ 10800 w 21600"/>
              <a:gd name="connsiteY13" fmla="*/ 0 h 21600"/>
              <a:gd name="connsiteX0" fmla="*/ 10800 w 21600"/>
              <a:gd name="connsiteY0" fmla="*/ 10800 h 21600"/>
              <a:gd name="connsiteX1" fmla="*/ 14850 w 21600"/>
              <a:gd name="connsiteY1" fmla="*/ 7855 h 21600"/>
              <a:gd name="connsiteX2" fmla="*/ 10800 w 21600"/>
              <a:gd name="connsiteY2" fmla="*/ 10800 h 21600"/>
              <a:gd name="connsiteX3" fmla="*/ 10800 w 21600"/>
              <a:gd name="connsiteY3" fmla="*/ 3927 h 21600"/>
              <a:gd name="connsiteX4" fmla="*/ 5400 w 21600"/>
              <a:gd name="connsiteY4" fmla="*/ 7855 h 21600"/>
              <a:gd name="connsiteX5" fmla="*/ 10800 w 21600"/>
              <a:gd name="connsiteY5" fmla="*/ 11782 h 21600"/>
              <a:gd name="connsiteX6" fmla="*/ 16200 w 21600"/>
              <a:gd name="connsiteY6" fmla="*/ 7855 h 21600"/>
              <a:gd name="connsiteX7" fmla="*/ 10800 w 21600"/>
              <a:gd name="connsiteY7" fmla="*/ 3927 h 21600"/>
              <a:gd name="connsiteX8" fmla="*/ 10800 w 21600"/>
              <a:gd name="connsiteY8" fmla="*/ 0 h 21600"/>
              <a:gd name="connsiteX9" fmla="*/ 0 w 21600"/>
              <a:gd name="connsiteY9" fmla="*/ 7855 h 21600"/>
              <a:gd name="connsiteX10" fmla="*/ 10800 w 21600"/>
              <a:gd name="connsiteY10" fmla="*/ 21600 h 21600"/>
              <a:gd name="connsiteX11" fmla="*/ 21600 w 21600"/>
              <a:gd name="connsiteY11" fmla="*/ 7855 h 21600"/>
              <a:gd name="connsiteX12" fmla="*/ 10800 w 21600"/>
              <a:gd name="connsiteY12" fmla="*/ 0 h 21600"/>
              <a:gd name="connsiteX0" fmla="*/ 10800 w 21600"/>
              <a:gd name="connsiteY0" fmla="*/ 10800 h 21600"/>
              <a:gd name="connsiteX1" fmla="*/ 10800 w 21600"/>
              <a:gd name="connsiteY1" fmla="*/ 10800 h 21600"/>
              <a:gd name="connsiteX2" fmla="*/ 10800 w 21600"/>
              <a:gd name="connsiteY2" fmla="*/ 3927 h 21600"/>
              <a:gd name="connsiteX3" fmla="*/ 5400 w 21600"/>
              <a:gd name="connsiteY3" fmla="*/ 7855 h 21600"/>
              <a:gd name="connsiteX4" fmla="*/ 10800 w 21600"/>
              <a:gd name="connsiteY4" fmla="*/ 11782 h 21600"/>
              <a:gd name="connsiteX5" fmla="*/ 16200 w 21600"/>
              <a:gd name="connsiteY5" fmla="*/ 7855 h 21600"/>
              <a:gd name="connsiteX6" fmla="*/ 10800 w 21600"/>
              <a:gd name="connsiteY6" fmla="*/ 3927 h 21600"/>
              <a:gd name="connsiteX7" fmla="*/ 10800 w 21600"/>
              <a:gd name="connsiteY7" fmla="*/ 0 h 21600"/>
              <a:gd name="connsiteX8" fmla="*/ 0 w 21600"/>
              <a:gd name="connsiteY8" fmla="*/ 7855 h 21600"/>
              <a:gd name="connsiteX9" fmla="*/ 10800 w 21600"/>
              <a:gd name="connsiteY9" fmla="*/ 21600 h 21600"/>
              <a:gd name="connsiteX10" fmla="*/ 21600 w 21600"/>
              <a:gd name="connsiteY10" fmla="*/ 7855 h 21600"/>
              <a:gd name="connsiteX11" fmla="*/ 10800 w 21600"/>
              <a:gd name="connsiteY11" fmla="*/ 0 h 21600"/>
              <a:gd name="connsiteX0" fmla="*/ 10800 w 21600"/>
              <a:gd name="connsiteY0" fmla="*/ 3927 h 21600"/>
              <a:gd name="connsiteX1" fmla="*/ 5400 w 21600"/>
              <a:gd name="connsiteY1" fmla="*/ 7855 h 21600"/>
              <a:gd name="connsiteX2" fmla="*/ 10800 w 21600"/>
              <a:gd name="connsiteY2" fmla="*/ 11782 h 21600"/>
              <a:gd name="connsiteX3" fmla="*/ 16200 w 21600"/>
              <a:gd name="connsiteY3" fmla="*/ 7855 h 21600"/>
              <a:gd name="connsiteX4" fmla="*/ 10800 w 21600"/>
              <a:gd name="connsiteY4" fmla="*/ 3927 h 21600"/>
              <a:gd name="connsiteX5" fmla="*/ 10800 w 21600"/>
              <a:gd name="connsiteY5" fmla="*/ 0 h 21600"/>
              <a:gd name="connsiteX6" fmla="*/ 0 w 21600"/>
              <a:gd name="connsiteY6" fmla="*/ 7855 h 21600"/>
              <a:gd name="connsiteX7" fmla="*/ 10800 w 21600"/>
              <a:gd name="connsiteY7" fmla="*/ 21600 h 21600"/>
              <a:gd name="connsiteX8" fmla="*/ 21600 w 21600"/>
              <a:gd name="connsiteY8" fmla="*/ 7855 h 21600"/>
              <a:gd name="connsiteX9" fmla="*/ 10800 w 21600"/>
              <a:gd name="connsiteY9"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00" h="21600" extrusionOk="0">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3" name="Shape 2934"/>
          <p:cNvSpPr/>
          <p:nvPr/>
        </p:nvSpPr>
        <p:spPr>
          <a:xfrm>
            <a:off x="5744361" y="1586380"/>
            <a:ext cx="143862" cy="197810"/>
          </a:xfrm>
          <a:custGeom>
            <a:avLst/>
            <a:gdLst>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2012 w 21600"/>
              <a:gd name="connsiteY14" fmla="*/ 15089 h 21600"/>
              <a:gd name="connsiteX15" fmla="*/ 10800 w 21600"/>
              <a:gd name="connsiteY15" fmla="*/ 0 h 21600"/>
              <a:gd name="connsiteX16" fmla="*/ 0 w 21600"/>
              <a:gd name="connsiteY16" fmla="*/ 7855 h 21600"/>
              <a:gd name="connsiteX17" fmla="*/ 10800 w 21600"/>
              <a:gd name="connsiteY17" fmla="*/ 21600 h 21600"/>
              <a:gd name="connsiteX18" fmla="*/ 21600 w 21600"/>
              <a:gd name="connsiteY18" fmla="*/ 7855 h 21600"/>
              <a:gd name="connsiteX19" fmla="*/ 10800 w 21600"/>
              <a:gd name="connsiteY19"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0800 w 21600"/>
              <a:gd name="connsiteY14" fmla="*/ 0 h 21600"/>
              <a:gd name="connsiteX15" fmla="*/ 0 w 21600"/>
              <a:gd name="connsiteY15" fmla="*/ 7855 h 21600"/>
              <a:gd name="connsiteX16" fmla="*/ 10800 w 21600"/>
              <a:gd name="connsiteY16" fmla="*/ 21600 h 21600"/>
              <a:gd name="connsiteX17" fmla="*/ 21600 w 21600"/>
              <a:gd name="connsiteY17" fmla="*/ 7855 h 21600"/>
              <a:gd name="connsiteX18" fmla="*/ 10800 w 21600"/>
              <a:gd name="connsiteY18"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20250 w 21600"/>
              <a:gd name="connsiteY12" fmla="*/ 7855 h 21600"/>
              <a:gd name="connsiteX13" fmla="*/ 10800 w 21600"/>
              <a:gd name="connsiteY13" fmla="*/ 0 h 21600"/>
              <a:gd name="connsiteX14" fmla="*/ 0 w 21600"/>
              <a:gd name="connsiteY14" fmla="*/ 7855 h 21600"/>
              <a:gd name="connsiteX15" fmla="*/ 10800 w 21600"/>
              <a:gd name="connsiteY15" fmla="*/ 21600 h 21600"/>
              <a:gd name="connsiteX16" fmla="*/ 21600 w 21600"/>
              <a:gd name="connsiteY16" fmla="*/ 7855 h 21600"/>
              <a:gd name="connsiteX17" fmla="*/ 10800 w 21600"/>
              <a:gd name="connsiteY17"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10800 w 21600"/>
              <a:gd name="connsiteY12" fmla="*/ 0 h 21600"/>
              <a:gd name="connsiteX13" fmla="*/ 0 w 21600"/>
              <a:gd name="connsiteY13" fmla="*/ 7855 h 21600"/>
              <a:gd name="connsiteX14" fmla="*/ 10800 w 21600"/>
              <a:gd name="connsiteY14" fmla="*/ 21600 h 21600"/>
              <a:gd name="connsiteX15" fmla="*/ 21600 w 21600"/>
              <a:gd name="connsiteY15" fmla="*/ 7855 h 21600"/>
              <a:gd name="connsiteX16" fmla="*/ 10800 w 21600"/>
              <a:gd name="connsiteY16"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0 h 21600"/>
              <a:gd name="connsiteX11" fmla="*/ 0 w 21600"/>
              <a:gd name="connsiteY11" fmla="*/ 7855 h 21600"/>
              <a:gd name="connsiteX12" fmla="*/ 10800 w 21600"/>
              <a:gd name="connsiteY12" fmla="*/ 21600 h 21600"/>
              <a:gd name="connsiteX13" fmla="*/ 21600 w 21600"/>
              <a:gd name="connsiteY13" fmla="*/ 7855 h 21600"/>
              <a:gd name="connsiteX14" fmla="*/ 10800 w 21600"/>
              <a:gd name="connsiteY14" fmla="*/ 0 h 21600"/>
              <a:gd name="connsiteX0" fmla="*/ 10800 w 21600"/>
              <a:gd name="connsiteY0" fmla="*/ 10800 h 21600"/>
              <a:gd name="connsiteX1" fmla="*/ 6750 w 21600"/>
              <a:gd name="connsiteY1" fmla="*/ 7855 h 21600"/>
              <a:gd name="connsiteX2" fmla="*/ 14850 w 21600"/>
              <a:gd name="connsiteY2" fmla="*/ 7855 h 21600"/>
              <a:gd name="connsiteX3" fmla="*/ 10800 w 21600"/>
              <a:gd name="connsiteY3" fmla="*/ 10800 h 21600"/>
              <a:gd name="connsiteX4" fmla="*/ 10800 w 21600"/>
              <a:gd name="connsiteY4" fmla="*/ 3927 h 21600"/>
              <a:gd name="connsiteX5" fmla="*/ 5400 w 21600"/>
              <a:gd name="connsiteY5" fmla="*/ 7855 h 21600"/>
              <a:gd name="connsiteX6" fmla="*/ 10800 w 21600"/>
              <a:gd name="connsiteY6" fmla="*/ 11782 h 21600"/>
              <a:gd name="connsiteX7" fmla="*/ 16200 w 21600"/>
              <a:gd name="connsiteY7" fmla="*/ 7855 h 21600"/>
              <a:gd name="connsiteX8" fmla="*/ 10800 w 21600"/>
              <a:gd name="connsiteY8" fmla="*/ 3927 h 21600"/>
              <a:gd name="connsiteX9" fmla="*/ 10800 w 21600"/>
              <a:gd name="connsiteY9" fmla="*/ 0 h 21600"/>
              <a:gd name="connsiteX10" fmla="*/ 0 w 21600"/>
              <a:gd name="connsiteY10" fmla="*/ 7855 h 21600"/>
              <a:gd name="connsiteX11" fmla="*/ 10800 w 21600"/>
              <a:gd name="connsiteY11" fmla="*/ 21600 h 21600"/>
              <a:gd name="connsiteX12" fmla="*/ 21600 w 21600"/>
              <a:gd name="connsiteY12" fmla="*/ 7855 h 21600"/>
              <a:gd name="connsiteX13" fmla="*/ 10800 w 21600"/>
              <a:gd name="connsiteY13" fmla="*/ 0 h 21600"/>
              <a:gd name="connsiteX0" fmla="*/ 10800 w 21600"/>
              <a:gd name="connsiteY0" fmla="*/ 10800 h 21600"/>
              <a:gd name="connsiteX1" fmla="*/ 14850 w 21600"/>
              <a:gd name="connsiteY1" fmla="*/ 7855 h 21600"/>
              <a:gd name="connsiteX2" fmla="*/ 10800 w 21600"/>
              <a:gd name="connsiteY2" fmla="*/ 10800 h 21600"/>
              <a:gd name="connsiteX3" fmla="*/ 10800 w 21600"/>
              <a:gd name="connsiteY3" fmla="*/ 3927 h 21600"/>
              <a:gd name="connsiteX4" fmla="*/ 5400 w 21600"/>
              <a:gd name="connsiteY4" fmla="*/ 7855 h 21600"/>
              <a:gd name="connsiteX5" fmla="*/ 10800 w 21600"/>
              <a:gd name="connsiteY5" fmla="*/ 11782 h 21600"/>
              <a:gd name="connsiteX6" fmla="*/ 16200 w 21600"/>
              <a:gd name="connsiteY6" fmla="*/ 7855 h 21600"/>
              <a:gd name="connsiteX7" fmla="*/ 10800 w 21600"/>
              <a:gd name="connsiteY7" fmla="*/ 3927 h 21600"/>
              <a:gd name="connsiteX8" fmla="*/ 10800 w 21600"/>
              <a:gd name="connsiteY8" fmla="*/ 0 h 21600"/>
              <a:gd name="connsiteX9" fmla="*/ 0 w 21600"/>
              <a:gd name="connsiteY9" fmla="*/ 7855 h 21600"/>
              <a:gd name="connsiteX10" fmla="*/ 10800 w 21600"/>
              <a:gd name="connsiteY10" fmla="*/ 21600 h 21600"/>
              <a:gd name="connsiteX11" fmla="*/ 21600 w 21600"/>
              <a:gd name="connsiteY11" fmla="*/ 7855 h 21600"/>
              <a:gd name="connsiteX12" fmla="*/ 10800 w 21600"/>
              <a:gd name="connsiteY12" fmla="*/ 0 h 21600"/>
              <a:gd name="connsiteX0" fmla="*/ 10800 w 21600"/>
              <a:gd name="connsiteY0" fmla="*/ 10800 h 21600"/>
              <a:gd name="connsiteX1" fmla="*/ 10800 w 21600"/>
              <a:gd name="connsiteY1" fmla="*/ 10800 h 21600"/>
              <a:gd name="connsiteX2" fmla="*/ 10800 w 21600"/>
              <a:gd name="connsiteY2" fmla="*/ 3927 h 21600"/>
              <a:gd name="connsiteX3" fmla="*/ 5400 w 21600"/>
              <a:gd name="connsiteY3" fmla="*/ 7855 h 21600"/>
              <a:gd name="connsiteX4" fmla="*/ 10800 w 21600"/>
              <a:gd name="connsiteY4" fmla="*/ 11782 h 21600"/>
              <a:gd name="connsiteX5" fmla="*/ 16200 w 21600"/>
              <a:gd name="connsiteY5" fmla="*/ 7855 h 21600"/>
              <a:gd name="connsiteX6" fmla="*/ 10800 w 21600"/>
              <a:gd name="connsiteY6" fmla="*/ 3927 h 21600"/>
              <a:gd name="connsiteX7" fmla="*/ 10800 w 21600"/>
              <a:gd name="connsiteY7" fmla="*/ 0 h 21600"/>
              <a:gd name="connsiteX8" fmla="*/ 0 w 21600"/>
              <a:gd name="connsiteY8" fmla="*/ 7855 h 21600"/>
              <a:gd name="connsiteX9" fmla="*/ 10800 w 21600"/>
              <a:gd name="connsiteY9" fmla="*/ 21600 h 21600"/>
              <a:gd name="connsiteX10" fmla="*/ 21600 w 21600"/>
              <a:gd name="connsiteY10" fmla="*/ 7855 h 21600"/>
              <a:gd name="connsiteX11" fmla="*/ 10800 w 21600"/>
              <a:gd name="connsiteY11" fmla="*/ 0 h 21600"/>
              <a:gd name="connsiteX0" fmla="*/ 10800 w 21600"/>
              <a:gd name="connsiteY0" fmla="*/ 3927 h 21600"/>
              <a:gd name="connsiteX1" fmla="*/ 5400 w 21600"/>
              <a:gd name="connsiteY1" fmla="*/ 7855 h 21600"/>
              <a:gd name="connsiteX2" fmla="*/ 10800 w 21600"/>
              <a:gd name="connsiteY2" fmla="*/ 11782 h 21600"/>
              <a:gd name="connsiteX3" fmla="*/ 16200 w 21600"/>
              <a:gd name="connsiteY3" fmla="*/ 7855 h 21600"/>
              <a:gd name="connsiteX4" fmla="*/ 10800 w 21600"/>
              <a:gd name="connsiteY4" fmla="*/ 3927 h 21600"/>
              <a:gd name="connsiteX5" fmla="*/ 10800 w 21600"/>
              <a:gd name="connsiteY5" fmla="*/ 0 h 21600"/>
              <a:gd name="connsiteX6" fmla="*/ 0 w 21600"/>
              <a:gd name="connsiteY6" fmla="*/ 7855 h 21600"/>
              <a:gd name="connsiteX7" fmla="*/ 10800 w 21600"/>
              <a:gd name="connsiteY7" fmla="*/ 21600 h 21600"/>
              <a:gd name="connsiteX8" fmla="*/ 21600 w 21600"/>
              <a:gd name="connsiteY8" fmla="*/ 7855 h 21600"/>
              <a:gd name="connsiteX9" fmla="*/ 10800 w 21600"/>
              <a:gd name="connsiteY9"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00" h="21600" extrusionOk="0">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4" name="Shape 2934"/>
          <p:cNvSpPr/>
          <p:nvPr/>
        </p:nvSpPr>
        <p:spPr>
          <a:xfrm>
            <a:off x="4999299" y="2949741"/>
            <a:ext cx="143862" cy="197810"/>
          </a:xfrm>
          <a:custGeom>
            <a:avLst/>
            <a:gdLst>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2012 w 21600"/>
              <a:gd name="connsiteY14" fmla="*/ 15089 h 21600"/>
              <a:gd name="connsiteX15" fmla="*/ 10800 w 21600"/>
              <a:gd name="connsiteY15" fmla="*/ 0 h 21600"/>
              <a:gd name="connsiteX16" fmla="*/ 0 w 21600"/>
              <a:gd name="connsiteY16" fmla="*/ 7855 h 21600"/>
              <a:gd name="connsiteX17" fmla="*/ 10800 w 21600"/>
              <a:gd name="connsiteY17" fmla="*/ 21600 h 21600"/>
              <a:gd name="connsiteX18" fmla="*/ 21600 w 21600"/>
              <a:gd name="connsiteY18" fmla="*/ 7855 h 21600"/>
              <a:gd name="connsiteX19" fmla="*/ 10800 w 21600"/>
              <a:gd name="connsiteY19"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0800 w 21600"/>
              <a:gd name="connsiteY14" fmla="*/ 0 h 21600"/>
              <a:gd name="connsiteX15" fmla="*/ 0 w 21600"/>
              <a:gd name="connsiteY15" fmla="*/ 7855 h 21600"/>
              <a:gd name="connsiteX16" fmla="*/ 10800 w 21600"/>
              <a:gd name="connsiteY16" fmla="*/ 21600 h 21600"/>
              <a:gd name="connsiteX17" fmla="*/ 21600 w 21600"/>
              <a:gd name="connsiteY17" fmla="*/ 7855 h 21600"/>
              <a:gd name="connsiteX18" fmla="*/ 10800 w 21600"/>
              <a:gd name="connsiteY18"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20250 w 21600"/>
              <a:gd name="connsiteY12" fmla="*/ 7855 h 21600"/>
              <a:gd name="connsiteX13" fmla="*/ 10800 w 21600"/>
              <a:gd name="connsiteY13" fmla="*/ 0 h 21600"/>
              <a:gd name="connsiteX14" fmla="*/ 0 w 21600"/>
              <a:gd name="connsiteY14" fmla="*/ 7855 h 21600"/>
              <a:gd name="connsiteX15" fmla="*/ 10800 w 21600"/>
              <a:gd name="connsiteY15" fmla="*/ 21600 h 21600"/>
              <a:gd name="connsiteX16" fmla="*/ 21600 w 21600"/>
              <a:gd name="connsiteY16" fmla="*/ 7855 h 21600"/>
              <a:gd name="connsiteX17" fmla="*/ 10800 w 21600"/>
              <a:gd name="connsiteY17"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10800 w 21600"/>
              <a:gd name="connsiteY12" fmla="*/ 0 h 21600"/>
              <a:gd name="connsiteX13" fmla="*/ 0 w 21600"/>
              <a:gd name="connsiteY13" fmla="*/ 7855 h 21600"/>
              <a:gd name="connsiteX14" fmla="*/ 10800 w 21600"/>
              <a:gd name="connsiteY14" fmla="*/ 21600 h 21600"/>
              <a:gd name="connsiteX15" fmla="*/ 21600 w 21600"/>
              <a:gd name="connsiteY15" fmla="*/ 7855 h 21600"/>
              <a:gd name="connsiteX16" fmla="*/ 10800 w 21600"/>
              <a:gd name="connsiteY16"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0 h 21600"/>
              <a:gd name="connsiteX11" fmla="*/ 0 w 21600"/>
              <a:gd name="connsiteY11" fmla="*/ 7855 h 21600"/>
              <a:gd name="connsiteX12" fmla="*/ 10800 w 21600"/>
              <a:gd name="connsiteY12" fmla="*/ 21600 h 21600"/>
              <a:gd name="connsiteX13" fmla="*/ 21600 w 21600"/>
              <a:gd name="connsiteY13" fmla="*/ 7855 h 21600"/>
              <a:gd name="connsiteX14" fmla="*/ 10800 w 21600"/>
              <a:gd name="connsiteY14" fmla="*/ 0 h 21600"/>
              <a:gd name="connsiteX0" fmla="*/ 10800 w 21600"/>
              <a:gd name="connsiteY0" fmla="*/ 10800 h 21600"/>
              <a:gd name="connsiteX1" fmla="*/ 6750 w 21600"/>
              <a:gd name="connsiteY1" fmla="*/ 7855 h 21600"/>
              <a:gd name="connsiteX2" fmla="*/ 14850 w 21600"/>
              <a:gd name="connsiteY2" fmla="*/ 7855 h 21600"/>
              <a:gd name="connsiteX3" fmla="*/ 10800 w 21600"/>
              <a:gd name="connsiteY3" fmla="*/ 10800 h 21600"/>
              <a:gd name="connsiteX4" fmla="*/ 10800 w 21600"/>
              <a:gd name="connsiteY4" fmla="*/ 3927 h 21600"/>
              <a:gd name="connsiteX5" fmla="*/ 5400 w 21600"/>
              <a:gd name="connsiteY5" fmla="*/ 7855 h 21600"/>
              <a:gd name="connsiteX6" fmla="*/ 10800 w 21600"/>
              <a:gd name="connsiteY6" fmla="*/ 11782 h 21600"/>
              <a:gd name="connsiteX7" fmla="*/ 16200 w 21600"/>
              <a:gd name="connsiteY7" fmla="*/ 7855 h 21600"/>
              <a:gd name="connsiteX8" fmla="*/ 10800 w 21600"/>
              <a:gd name="connsiteY8" fmla="*/ 3927 h 21600"/>
              <a:gd name="connsiteX9" fmla="*/ 10800 w 21600"/>
              <a:gd name="connsiteY9" fmla="*/ 0 h 21600"/>
              <a:gd name="connsiteX10" fmla="*/ 0 w 21600"/>
              <a:gd name="connsiteY10" fmla="*/ 7855 h 21600"/>
              <a:gd name="connsiteX11" fmla="*/ 10800 w 21600"/>
              <a:gd name="connsiteY11" fmla="*/ 21600 h 21600"/>
              <a:gd name="connsiteX12" fmla="*/ 21600 w 21600"/>
              <a:gd name="connsiteY12" fmla="*/ 7855 h 21600"/>
              <a:gd name="connsiteX13" fmla="*/ 10800 w 21600"/>
              <a:gd name="connsiteY13" fmla="*/ 0 h 21600"/>
              <a:gd name="connsiteX0" fmla="*/ 10800 w 21600"/>
              <a:gd name="connsiteY0" fmla="*/ 10800 h 21600"/>
              <a:gd name="connsiteX1" fmla="*/ 14850 w 21600"/>
              <a:gd name="connsiteY1" fmla="*/ 7855 h 21600"/>
              <a:gd name="connsiteX2" fmla="*/ 10800 w 21600"/>
              <a:gd name="connsiteY2" fmla="*/ 10800 h 21600"/>
              <a:gd name="connsiteX3" fmla="*/ 10800 w 21600"/>
              <a:gd name="connsiteY3" fmla="*/ 3927 h 21600"/>
              <a:gd name="connsiteX4" fmla="*/ 5400 w 21600"/>
              <a:gd name="connsiteY4" fmla="*/ 7855 h 21600"/>
              <a:gd name="connsiteX5" fmla="*/ 10800 w 21600"/>
              <a:gd name="connsiteY5" fmla="*/ 11782 h 21600"/>
              <a:gd name="connsiteX6" fmla="*/ 16200 w 21600"/>
              <a:gd name="connsiteY6" fmla="*/ 7855 h 21600"/>
              <a:gd name="connsiteX7" fmla="*/ 10800 w 21600"/>
              <a:gd name="connsiteY7" fmla="*/ 3927 h 21600"/>
              <a:gd name="connsiteX8" fmla="*/ 10800 w 21600"/>
              <a:gd name="connsiteY8" fmla="*/ 0 h 21600"/>
              <a:gd name="connsiteX9" fmla="*/ 0 w 21600"/>
              <a:gd name="connsiteY9" fmla="*/ 7855 h 21600"/>
              <a:gd name="connsiteX10" fmla="*/ 10800 w 21600"/>
              <a:gd name="connsiteY10" fmla="*/ 21600 h 21600"/>
              <a:gd name="connsiteX11" fmla="*/ 21600 w 21600"/>
              <a:gd name="connsiteY11" fmla="*/ 7855 h 21600"/>
              <a:gd name="connsiteX12" fmla="*/ 10800 w 21600"/>
              <a:gd name="connsiteY12" fmla="*/ 0 h 21600"/>
              <a:gd name="connsiteX0" fmla="*/ 10800 w 21600"/>
              <a:gd name="connsiteY0" fmla="*/ 10800 h 21600"/>
              <a:gd name="connsiteX1" fmla="*/ 10800 w 21600"/>
              <a:gd name="connsiteY1" fmla="*/ 10800 h 21600"/>
              <a:gd name="connsiteX2" fmla="*/ 10800 w 21600"/>
              <a:gd name="connsiteY2" fmla="*/ 3927 h 21600"/>
              <a:gd name="connsiteX3" fmla="*/ 5400 w 21600"/>
              <a:gd name="connsiteY3" fmla="*/ 7855 h 21600"/>
              <a:gd name="connsiteX4" fmla="*/ 10800 w 21600"/>
              <a:gd name="connsiteY4" fmla="*/ 11782 h 21600"/>
              <a:gd name="connsiteX5" fmla="*/ 16200 w 21600"/>
              <a:gd name="connsiteY5" fmla="*/ 7855 h 21600"/>
              <a:gd name="connsiteX6" fmla="*/ 10800 w 21600"/>
              <a:gd name="connsiteY6" fmla="*/ 3927 h 21600"/>
              <a:gd name="connsiteX7" fmla="*/ 10800 w 21600"/>
              <a:gd name="connsiteY7" fmla="*/ 0 h 21600"/>
              <a:gd name="connsiteX8" fmla="*/ 0 w 21600"/>
              <a:gd name="connsiteY8" fmla="*/ 7855 h 21600"/>
              <a:gd name="connsiteX9" fmla="*/ 10800 w 21600"/>
              <a:gd name="connsiteY9" fmla="*/ 21600 h 21600"/>
              <a:gd name="connsiteX10" fmla="*/ 21600 w 21600"/>
              <a:gd name="connsiteY10" fmla="*/ 7855 h 21600"/>
              <a:gd name="connsiteX11" fmla="*/ 10800 w 21600"/>
              <a:gd name="connsiteY11" fmla="*/ 0 h 21600"/>
              <a:gd name="connsiteX0" fmla="*/ 10800 w 21600"/>
              <a:gd name="connsiteY0" fmla="*/ 3927 h 21600"/>
              <a:gd name="connsiteX1" fmla="*/ 5400 w 21600"/>
              <a:gd name="connsiteY1" fmla="*/ 7855 h 21600"/>
              <a:gd name="connsiteX2" fmla="*/ 10800 w 21600"/>
              <a:gd name="connsiteY2" fmla="*/ 11782 h 21600"/>
              <a:gd name="connsiteX3" fmla="*/ 16200 w 21600"/>
              <a:gd name="connsiteY3" fmla="*/ 7855 h 21600"/>
              <a:gd name="connsiteX4" fmla="*/ 10800 w 21600"/>
              <a:gd name="connsiteY4" fmla="*/ 3927 h 21600"/>
              <a:gd name="connsiteX5" fmla="*/ 10800 w 21600"/>
              <a:gd name="connsiteY5" fmla="*/ 0 h 21600"/>
              <a:gd name="connsiteX6" fmla="*/ 0 w 21600"/>
              <a:gd name="connsiteY6" fmla="*/ 7855 h 21600"/>
              <a:gd name="connsiteX7" fmla="*/ 10800 w 21600"/>
              <a:gd name="connsiteY7" fmla="*/ 21600 h 21600"/>
              <a:gd name="connsiteX8" fmla="*/ 21600 w 21600"/>
              <a:gd name="connsiteY8" fmla="*/ 7855 h 21600"/>
              <a:gd name="connsiteX9" fmla="*/ 10800 w 21600"/>
              <a:gd name="connsiteY9"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00" h="21600" extrusionOk="0">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5" name="Shape 2934"/>
          <p:cNvSpPr/>
          <p:nvPr/>
        </p:nvSpPr>
        <p:spPr>
          <a:xfrm>
            <a:off x="5371474" y="3623274"/>
            <a:ext cx="143862" cy="197810"/>
          </a:xfrm>
          <a:custGeom>
            <a:avLst/>
            <a:gdLst>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2012 w 21600"/>
              <a:gd name="connsiteY14" fmla="*/ 15089 h 21600"/>
              <a:gd name="connsiteX15" fmla="*/ 10800 w 21600"/>
              <a:gd name="connsiteY15" fmla="*/ 0 h 21600"/>
              <a:gd name="connsiteX16" fmla="*/ 0 w 21600"/>
              <a:gd name="connsiteY16" fmla="*/ 7855 h 21600"/>
              <a:gd name="connsiteX17" fmla="*/ 10800 w 21600"/>
              <a:gd name="connsiteY17" fmla="*/ 21600 h 21600"/>
              <a:gd name="connsiteX18" fmla="*/ 21600 w 21600"/>
              <a:gd name="connsiteY18" fmla="*/ 7855 h 21600"/>
              <a:gd name="connsiteX19" fmla="*/ 10800 w 21600"/>
              <a:gd name="connsiteY19"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0800 w 21600"/>
              <a:gd name="connsiteY14" fmla="*/ 0 h 21600"/>
              <a:gd name="connsiteX15" fmla="*/ 0 w 21600"/>
              <a:gd name="connsiteY15" fmla="*/ 7855 h 21600"/>
              <a:gd name="connsiteX16" fmla="*/ 10800 w 21600"/>
              <a:gd name="connsiteY16" fmla="*/ 21600 h 21600"/>
              <a:gd name="connsiteX17" fmla="*/ 21600 w 21600"/>
              <a:gd name="connsiteY17" fmla="*/ 7855 h 21600"/>
              <a:gd name="connsiteX18" fmla="*/ 10800 w 21600"/>
              <a:gd name="connsiteY18"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20250 w 21600"/>
              <a:gd name="connsiteY12" fmla="*/ 7855 h 21600"/>
              <a:gd name="connsiteX13" fmla="*/ 10800 w 21600"/>
              <a:gd name="connsiteY13" fmla="*/ 0 h 21600"/>
              <a:gd name="connsiteX14" fmla="*/ 0 w 21600"/>
              <a:gd name="connsiteY14" fmla="*/ 7855 h 21600"/>
              <a:gd name="connsiteX15" fmla="*/ 10800 w 21600"/>
              <a:gd name="connsiteY15" fmla="*/ 21600 h 21600"/>
              <a:gd name="connsiteX16" fmla="*/ 21600 w 21600"/>
              <a:gd name="connsiteY16" fmla="*/ 7855 h 21600"/>
              <a:gd name="connsiteX17" fmla="*/ 10800 w 21600"/>
              <a:gd name="connsiteY17"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10800 w 21600"/>
              <a:gd name="connsiteY12" fmla="*/ 0 h 21600"/>
              <a:gd name="connsiteX13" fmla="*/ 0 w 21600"/>
              <a:gd name="connsiteY13" fmla="*/ 7855 h 21600"/>
              <a:gd name="connsiteX14" fmla="*/ 10800 w 21600"/>
              <a:gd name="connsiteY14" fmla="*/ 21600 h 21600"/>
              <a:gd name="connsiteX15" fmla="*/ 21600 w 21600"/>
              <a:gd name="connsiteY15" fmla="*/ 7855 h 21600"/>
              <a:gd name="connsiteX16" fmla="*/ 10800 w 21600"/>
              <a:gd name="connsiteY16"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0 h 21600"/>
              <a:gd name="connsiteX11" fmla="*/ 0 w 21600"/>
              <a:gd name="connsiteY11" fmla="*/ 7855 h 21600"/>
              <a:gd name="connsiteX12" fmla="*/ 10800 w 21600"/>
              <a:gd name="connsiteY12" fmla="*/ 21600 h 21600"/>
              <a:gd name="connsiteX13" fmla="*/ 21600 w 21600"/>
              <a:gd name="connsiteY13" fmla="*/ 7855 h 21600"/>
              <a:gd name="connsiteX14" fmla="*/ 10800 w 21600"/>
              <a:gd name="connsiteY14" fmla="*/ 0 h 21600"/>
              <a:gd name="connsiteX0" fmla="*/ 10800 w 21600"/>
              <a:gd name="connsiteY0" fmla="*/ 10800 h 21600"/>
              <a:gd name="connsiteX1" fmla="*/ 6750 w 21600"/>
              <a:gd name="connsiteY1" fmla="*/ 7855 h 21600"/>
              <a:gd name="connsiteX2" fmla="*/ 14850 w 21600"/>
              <a:gd name="connsiteY2" fmla="*/ 7855 h 21600"/>
              <a:gd name="connsiteX3" fmla="*/ 10800 w 21600"/>
              <a:gd name="connsiteY3" fmla="*/ 10800 h 21600"/>
              <a:gd name="connsiteX4" fmla="*/ 10800 w 21600"/>
              <a:gd name="connsiteY4" fmla="*/ 3927 h 21600"/>
              <a:gd name="connsiteX5" fmla="*/ 5400 w 21600"/>
              <a:gd name="connsiteY5" fmla="*/ 7855 h 21600"/>
              <a:gd name="connsiteX6" fmla="*/ 10800 w 21600"/>
              <a:gd name="connsiteY6" fmla="*/ 11782 h 21600"/>
              <a:gd name="connsiteX7" fmla="*/ 16200 w 21600"/>
              <a:gd name="connsiteY7" fmla="*/ 7855 h 21600"/>
              <a:gd name="connsiteX8" fmla="*/ 10800 w 21600"/>
              <a:gd name="connsiteY8" fmla="*/ 3927 h 21600"/>
              <a:gd name="connsiteX9" fmla="*/ 10800 w 21600"/>
              <a:gd name="connsiteY9" fmla="*/ 0 h 21600"/>
              <a:gd name="connsiteX10" fmla="*/ 0 w 21600"/>
              <a:gd name="connsiteY10" fmla="*/ 7855 h 21600"/>
              <a:gd name="connsiteX11" fmla="*/ 10800 w 21600"/>
              <a:gd name="connsiteY11" fmla="*/ 21600 h 21600"/>
              <a:gd name="connsiteX12" fmla="*/ 21600 w 21600"/>
              <a:gd name="connsiteY12" fmla="*/ 7855 h 21600"/>
              <a:gd name="connsiteX13" fmla="*/ 10800 w 21600"/>
              <a:gd name="connsiteY13" fmla="*/ 0 h 21600"/>
              <a:gd name="connsiteX0" fmla="*/ 10800 w 21600"/>
              <a:gd name="connsiteY0" fmla="*/ 10800 h 21600"/>
              <a:gd name="connsiteX1" fmla="*/ 14850 w 21600"/>
              <a:gd name="connsiteY1" fmla="*/ 7855 h 21600"/>
              <a:gd name="connsiteX2" fmla="*/ 10800 w 21600"/>
              <a:gd name="connsiteY2" fmla="*/ 10800 h 21600"/>
              <a:gd name="connsiteX3" fmla="*/ 10800 w 21600"/>
              <a:gd name="connsiteY3" fmla="*/ 3927 h 21600"/>
              <a:gd name="connsiteX4" fmla="*/ 5400 w 21600"/>
              <a:gd name="connsiteY4" fmla="*/ 7855 h 21600"/>
              <a:gd name="connsiteX5" fmla="*/ 10800 w 21600"/>
              <a:gd name="connsiteY5" fmla="*/ 11782 h 21600"/>
              <a:gd name="connsiteX6" fmla="*/ 16200 w 21600"/>
              <a:gd name="connsiteY6" fmla="*/ 7855 h 21600"/>
              <a:gd name="connsiteX7" fmla="*/ 10800 w 21600"/>
              <a:gd name="connsiteY7" fmla="*/ 3927 h 21600"/>
              <a:gd name="connsiteX8" fmla="*/ 10800 w 21600"/>
              <a:gd name="connsiteY8" fmla="*/ 0 h 21600"/>
              <a:gd name="connsiteX9" fmla="*/ 0 w 21600"/>
              <a:gd name="connsiteY9" fmla="*/ 7855 h 21600"/>
              <a:gd name="connsiteX10" fmla="*/ 10800 w 21600"/>
              <a:gd name="connsiteY10" fmla="*/ 21600 h 21600"/>
              <a:gd name="connsiteX11" fmla="*/ 21600 w 21600"/>
              <a:gd name="connsiteY11" fmla="*/ 7855 h 21600"/>
              <a:gd name="connsiteX12" fmla="*/ 10800 w 21600"/>
              <a:gd name="connsiteY12" fmla="*/ 0 h 21600"/>
              <a:gd name="connsiteX0" fmla="*/ 10800 w 21600"/>
              <a:gd name="connsiteY0" fmla="*/ 10800 h 21600"/>
              <a:gd name="connsiteX1" fmla="*/ 10800 w 21600"/>
              <a:gd name="connsiteY1" fmla="*/ 10800 h 21600"/>
              <a:gd name="connsiteX2" fmla="*/ 10800 w 21600"/>
              <a:gd name="connsiteY2" fmla="*/ 3927 h 21600"/>
              <a:gd name="connsiteX3" fmla="*/ 5400 w 21600"/>
              <a:gd name="connsiteY3" fmla="*/ 7855 h 21600"/>
              <a:gd name="connsiteX4" fmla="*/ 10800 w 21600"/>
              <a:gd name="connsiteY4" fmla="*/ 11782 h 21600"/>
              <a:gd name="connsiteX5" fmla="*/ 16200 w 21600"/>
              <a:gd name="connsiteY5" fmla="*/ 7855 h 21600"/>
              <a:gd name="connsiteX6" fmla="*/ 10800 w 21600"/>
              <a:gd name="connsiteY6" fmla="*/ 3927 h 21600"/>
              <a:gd name="connsiteX7" fmla="*/ 10800 w 21600"/>
              <a:gd name="connsiteY7" fmla="*/ 0 h 21600"/>
              <a:gd name="connsiteX8" fmla="*/ 0 w 21600"/>
              <a:gd name="connsiteY8" fmla="*/ 7855 h 21600"/>
              <a:gd name="connsiteX9" fmla="*/ 10800 w 21600"/>
              <a:gd name="connsiteY9" fmla="*/ 21600 h 21600"/>
              <a:gd name="connsiteX10" fmla="*/ 21600 w 21600"/>
              <a:gd name="connsiteY10" fmla="*/ 7855 h 21600"/>
              <a:gd name="connsiteX11" fmla="*/ 10800 w 21600"/>
              <a:gd name="connsiteY11" fmla="*/ 0 h 21600"/>
              <a:gd name="connsiteX0" fmla="*/ 10800 w 21600"/>
              <a:gd name="connsiteY0" fmla="*/ 3927 h 21600"/>
              <a:gd name="connsiteX1" fmla="*/ 5400 w 21600"/>
              <a:gd name="connsiteY1" fmla="*/ 7855 h 21600"/>
              <a:gd name="connsiteX2" fmla="*/ 10800 w 21600"/>
              <a:gd name="connsiteY2" fmla="*/ 11782 h 21600"/>
              <a:gd name="connsiteX3" fmla="*/ 16200 w 21600"/>
              <a:gd name="connsiteY3" fmla="*/ 7855 h 21600"/>
              <a:gd name="connsiteX4" fmla="*/ 10800 w 21600"/>
              <a:gd name="connsiteY4" fmla="*/ 3927 h 21600"/>
              <a:gd name="connsiteX5" fmla="*/ 10800 w 21600"/>
              <a:gd name="connsiteY5" fmla="*/ 0 h 21600"/>
              <a:gd name="connsiteX6" fmla="*/ 0 w 21600"/>
              <a:gd name="connsiteY6" fmla="*/ 7855 h 21600"/>
              <a:gd name="connsiteX7" fmla="*/ 10800 w 21600"/>
              <a:gd name="connsiteY7" fmla="*/ 21600 h 21600"/>
              <a:gd name="connsiteX8" fmla="*/ 21600 w 21600"/>
              <a:gd name="connsiteY8" fmla="*/ 7855 h 21600"/>
              <a:gd name="connsiteX9" fmla="*/ 10800 w 21600"/>
              <a:gd name="connsiteY9"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00" h="21600" extrusionOk="0">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6" name="Shape 2934"/>
          <p:cNvSpPr/>
          <p:nvPr/>
        </p:nvSpPr>
        <p:spPr>
          <a:xfrm>
            <a:off x="6780390" y="2895517"/>
            <a:ext cx="143862" cy="197810"/>
          </a:xfrm>
          <a:custGeom>
            <a:avLst/>
            <a:gdLst>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2012 w 21600"/>
              <a:gd name="connsiteY14" fmla="*/ 15089 h 21600"/>
              <a:gd name="connsiteX15" fmla="*/ 10800 w 21600"/>
              <a:gd name="connsiteY15" fmla="*/ 0 h 21600"/>
              <a:gd name="connsiteX16" fmla="*/ 0 w 21600"/>
              <a:gd name="connsiteY16" fmla="*/ 7855 h 21600"/>
              <a:gd name="connsiteX17" fmla="*/ 10800 w 21600"/>
              <a:gd name="connsiteY17" fmla="*/ 21600 h 21600"/>
              <a:gd name="connsiteX18" fmla="*/ 21600 w 21600"/>
              <a:gd name="connsiteY18" fmla="*/ 7855 h 21600"/>
              <a:gd name="connsiteX19" fmla="*/ 10800 w 21600"/>
              <a:gd name="connsiteY19"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0800 w 21600"/>
              <a:gd name="connsiteY14" fmla="*/ 0 h 21600"/>
              <a:gd name="connsiteX15" fmla="*/ 0 w 21600"/>
              <a:gd name="connsiteY15" fmla="*/ 7855 h 21600"/>
              <a:gd name="connsiteX16" fmla="*/ 10800 w 21600"/>
              <a:gd name="connsiteY16" fmla="*/ 21600 h 21600"/>
              <a:gd name="connsiteX17" fmla="*/ 21600 w 21600"/>
              <a:gd name="connsiteY17" fmla="*/ 7855 h 21600"/>
              <a:gd name="connsiteX18" fmla="*/ 10800 w 21600"/>
              <a:gd name="connsiteY18"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20250 w 21600"/>
              <a:gd name="connsiteY12" fmla="*/ 7855 h 21600"/>
              <a:gd name="connsiteX13" fmla="*/ 10800 w 21600"/>
              <a:gd name="connsiteY13" fmla="*/ 0 h 21600"/>
              <a:gd name="connsiteX14" fmla="*/ 0 w 21600"/>
              <a:gd name="connsiteY14" fmla="*/ 7855 h 21600"/>
              <a:gd name="connsiteX15" fmla="*/ 10800 w 21600"/>
              <a:gd name="connsiteY15" fmla="*/ 21600 h 21600"/>
              <a:gd name="connsiteX16" fmla="*/ 21600 w 21600"/>
              <a:gd name="connsiteY16" fmla="*/ 7855 h 21600"/>
              <a:gd name="connsiteX17" fmla="*/ 10800 w 21600"/>
              <a:gd name="connsiteY17"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10800 w 21600"/>
              <a:gd name="connsiteY12" fmla="*/ 0 h 21600"/>
              <a:gd name="connsiteX13" fmla="*/ 0 w 21600"/>
              <a:gd name="connsiteY13" fmla="*/ 7855 h 21600"/>
              <a:gd name="connsiteX14" fmla="*/ 10800 w 21600"/>
              <a:gd name="connsiteY14" fmla="*/ 21600 h 21600"/>
              <a:gd name="connsiteX15" fmla="*/ 21600 w 21600"/>
              <a:gd name="connsiteY15" fmla="*/ 7855 h 21600"/>
              <a:gd name="connsiteX16" fmla="*/ 10800 w 21600"/>
              <a:gd name="connsiteY16"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0 h 21600"/>
              <a:gd name="connsiteX11" fmla="*/ 0 w 21600"/>
              <a:gd name="connsiteY11" fmla="*/ 7855 h 21600"/>
              <a:gd name="connsiteX12" fmla="*/ 10800 w 21600"/>
              <a:gd name="connsiteY12" fmla="*/ 21600 h 21600"/>
              <a:gd name="connsiteX13" fmla="*/ 21600 w 21600"/>
              <a:gd name="connsiteY13" fmla="*/ 7855 h 21600"/>
              <a:gd name="connsiteX14" fmla="*/ 10800 w 21600"/>
              <a:gd name="connsiteY14" fmla="*/ 0 h 21600"/>
              <a:gd name="connsiteX0" fmla="*/ 10800 w 21600"/>
              <a:gd name="connsiteY0" fmla="*/ 10800 h 21600"/>
              <a:gd name="connsiteX1" fmla="*/ 6750 w 21600"/>
              <a:gd name="connsiteY1" fmla="*/ 7855 h 21600"/>
              <a:gd name="connsiteX2" fmla="*/ 14850 w 21600"/>
              <a:gd name="connsiteY2" fmla="*/ 7855 h 21600"/>
              <a:gd name="connsiteX3" fmla="*/ 10800 w 21600"/>
              <a:gd name="connsiteY3" fmla="*/ 10800 h 21600"/>
              <a:gd name="connsiteX4" fmla="*/ 10800 w 21600"/>
              <a:gd name="connsiteY4" fmla="*/ 3927 h 21600"/>
              <a:gd name="connsiteX5" fmla="*/ 5400 w 21600"/>
              <a:gd name="connsiteY5" fmla="*/ 7855 h 21600"/>
              <a:gd name="connsiteX6" fmla="*/ 10800 w 21600"/>
              <a:gd name="connsiteY6" fmla="*/ 11782 h 21600"/>
              <a:gd name="connsiteX7" fmla="*/ 16200 w 21600"/>
              <a:gd name="connsiteY7" fmla="*/ 7855 h 21600"/>
              <a:gd name="connsiteX8" fmla="*/ 10800 w 21600"/>
              <a:gd name="connsiteY8" fmla="*/ 3927 h 21600"/>
              <a:gd name="connsiteX9" fmla="*/ 10800 w 21600"/>
              <a:gd name="connsiteY9" fmla="*/ 0 h 21600"/>
              <a:gd name="connsiteX10" fmla="*/ 0 w 21600"/>
              <a:gd name="connsiteY10" fmla="*/ 7855 h 21600"/>
              <a:gd name="connsiteX11" fmla="*/ 10800 w 21600"/>
              <a:gd name="connsiteY11" fmla="*/ 21600 h 21600"/>
              <a:gd name="connsiteX12" fmla="*/ 21600 w 21600"/>
              <a:gd name="connsiteY12" fmla="*/ 7855 h 21600"/>
              <a:gd name="connsiteX13" fmla="*/ 10800 w 21600"/>
              <a:gd name="connsiteY13" fmla="*/ 0 h 21600"/>
              <a:gd name="connsiteX0" fmla="*/ 10800 w 21600"/>
              <a:gd name="connsiteY0" fmla="*/ 10800 h 21600"/>
              <a:gd name="connsiteX1" fmla="*/ 14850 w 21600"/>
              <a:gd name="connsiteY1" fmla="*/ 7855 h 21600"/>
              <a:gd name="connsiteX2" fmla="*/ 10800 w 21600"/>
              <a:gd name="connsiteY2" fmla="*/ 10800 h 21600"/>
              <a:gd name="connsiteX3" fmla="*/ 10800 w 21600"/>
              <a:gd name="connsiteY3" fmla="*/ 3927 h 21600"/>
              <a:gd name="connsiteX4" fmla="*/ 5400 w 21600"/>
              <a:gd name="connsiteY4" fmla="*/ 7855 h 21600"/>
              <a:gd name="connsiteX5" fmla="*/ 10800 w 21600"/>
              <a:gd name="connsiteY5" fmla="*/ 11782 h 21600"/>
              <a:gd name="connsiteX6" fmla="*/ 16200 w 21600"/>
              <a:gd name="connsiteY6" fmla="*/ 7855 h 21600"/>
              <a:gd name="connsiteX7" fmla="*/ 10800 w 21600"/>
              <a:gd name="connsiteY7" fmla="*/ 3927 h 21600"/>
              <a:gd name="connsiteX8" fmla="*/ 10800 w 21600"/>
              <a:gd name="connsiteY8" fmla="*/ 0 h 21600"/>
              <a:gd name="connsiteX9" fmla="*/ 0 w 21600"/>
              <a:gd name="connsiteY9" fmla="*/ 7855 h 21600"/>
              <a:gd name="connsiteX10" fmla="*/ 10800 w 21600"/>
              <a:gd name="connsiteY10" fmla="*/ 21600 h 21600"/>
              <a:gd name="connsiteX11" fmla="*/ 21600 w 21600"/>
              <a:gd name="connsiteY11" fmla="*/ 7855 h 21600"/>
              <a:gd name="connsiteX12" fmla="*/ 10800 w 21600"/>
              <a:gd name="connsiteY12" fmla="*/ 0 h 21600"/>
              <a:gd name="connsiteX0" fmla="*/ 10800 w 21600"/>
              <a:gd name="connsiteY0" fmla="*/ 10800 h 21600"/>
              <a:gd name="connsiteX1" fmla="*/ 10800 w 21600"/>
              <a:gd name="connsiteY1" fmla="*/ 10800 h 21600"/>
              <a:gd name="connsiteX2" fmla="*/ 10800 w 21600"/>
              <a:gd name="connsiteY2" fmla="*/ 3927 h 21600"/>
              <a:gd name="connsiteX3" fmla="*/ 5400 w 21600"/>
              <a:gd name="connsiteY3" fmla="*/ 7855 h 21600"/>
              <a:gd name="connsiteX4" fmla="*/ 10800 w 21600"/>
              <a:gd name="connsiteY4" fmla="*/ 11782 h 21600"/>
              <a:gd name="connsiteX5" fmla="*/ 16200 w 21600"/>
              <a:gd name="connsiteY5" fmla="*/ 7855 h 21600"/>
              <a:gd name="connsiteX6" fmla="*/ 10800 w 21600"/>
              <a:gd name="connsiteY6" fmla="*/ 3927 h 21600"/>
              <a:gd name="connsiteX7" fmla="*/ 10800 w 21600"/>
              <a:gd name="connsiteY7" fmla="*/ 0 h 21600"/>
              <a:gd name="connsiteX8" fmla="*/ 0 w 21600"/>
              <a:gd name="connsiteY8" fmla="*/ 7855 h 21600"/>
              <a:gd name="connsiteX9" fmla="*/ 10800 w 21600"/>
              <a:gd name="connsiteY9" fmla="*/ 21600 h 21600"/>
              <a:gd name="connsiteX10" fmla="*/ 21600 w 21600"/>
              <a:gd name="connsiteY10" fmla="*/ 7855 h 21600"/>
              <a:gd name="connsiteX11" fmla="*/ 10800 w 21600"/>
              <a:gd name="connsiteY11" fmla="*/ 0 h 21600"/>
              <a:gd name="connsiteX0" fmla="*/ 10800 w 21600"/>
              <a:gd name="connsiteY0" fmla="*/ 3927 h 21600"/>
              <a:gd name="connsiteX1" fmla="*/ 5400 w 21600"/>
              <a:gd name="connsiteY1" fmla="*/ 7855 h 21600"/>
              <a:gd name="connsiteX2" fmla="*/ 10800 w 21600"/>
              <a:gd name="connsiteY2" fmla="*/ 11782 h 21600"/>
              <a:gd name="connsiteX3" fmla="*/ 16200 w 21600"/>
              <a:gd name="connsiteY3" fmla="*/ 7855 h 21600"/>
              <a:gd name="connsiteX4" fmla="*/ 10800 w 21600"/>
              <a:gd name="connsiteY4" fmla="*/ 3927 h 21600"/>
              <a:gd name="connsiteX5" fmla="*/ 10800 w 21600"/>
              <a:gd name="connsiteY5" fmla="*/ 0 h 21600"/>
              <a:gd name="connsiteX6" fmla="*/ 0 w 21600"/>
              <a:gd name="connsiteY6" fmla="*/ 7855 h 21600"/>
              <a:gd name="connsiteX7" fmla="*/ 10800 w 21600"/>
              <a:gd name="connsiteY7" fmla="*/ 21600 h 21600"/>
              <a:gd name="connsiteX8" fmla="*/ 21600 w 21600"/>
              <a:gd name="connsiteY8" fmla="*/ 7855 h 21600"/>
              <a:gd name="connsiteX9" fmla="*/ 10800 w 21600"/>
              <a:gd name="connsiteY9"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00" h="21600" extrusionOk="0">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7" name="Shape 2934"/>
          <p:cNvSpPr/>
          <p:nvPr/>
        </p:nvSpPr>
        <p:spPr>
          <a:xfrm>
            <a:off x="8079708" y="3837847"/>
            <a:ext cx="143862" cy="197810"/>
          </a:xfrm>
          <a:custGeom>
            <a:avLst/>
            <a:gdLst>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2012 w 21600"/>
              <a:gd name="connsiteY14" fmla="*/ 15089 h 21600"/>
              <a:gd name="connsiteX15" fmla="*/ 10800 w 21600"/>
              <a:gd name="connsiteY15" fmla="*/ 0 h 21600"/>
              <a:gd name="connsiteX16" fmla="*/ 0 w 21600"/>
              <a:gd name="connsiteY16" fmla="*/ 7855 h 21600"/>
              <a:gd name="connsiteX17" fmla="*/ 10800 w 21600"/>
              <a:gd name="connsiteY17" fmla="*/ 21600 h 21600"/>
              <a:gd name="connsiteX18" fmla="*/ 21600 w 21600"/>
              <a:gd name="connsiteY18" fmla="*/ 7855 h 21600"/>
              <a:gd name="connsiteX19" fmla="*/ 10800 w 21600"/>
              <a:gd name="connsiteY19"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0800 w 21600"/>
              <a:gd name="connsiteY14" fmla="*/ 0 h 21600"/>
              <a:gd name="connsiteX15" fmla="*/ 0 w 21600"/>
              <a:gd name="connsiteY15" fmla="*/ 7855 h 21600"/>
              <a:gd name="connsiteX16" fmla="*/ 10800 w 21600"/>
              <a:gd name="connsiteY16" fmla="*/ 21600 h 21600"/>
              <a:gd name="connsiteX17" fmla="*/ 21600 w 21600"/>
              <a:gd name="connsiteY17" fmla="*/ 7855 h 21600"/>
              <a:gd name="connsiteX18" fmla="*/ 10800 w 21600"/>
              <a:gd name="connsiteY18"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20250 w 21600"/>
              <a:gd name="connsiteY12" fmla="*/ 7855 h 21600"/>
              <a:gd name="connsiteX13" fmla="*/ 10800 w 21600"/>
              <a:gd name="connsiteY13" fmla="*/ 0 h 21600"/>
              <a:gd name="connsiteX14" fmla="*/ 0 w 21600"/>
              <a:gd name="connsiteY14" fmla="*/ 7855 h 21600"/>
              <a:gd name="connsiteX15" fmla="*/ 10800 w 21600"/>
              <a:gd name="connsiteY15" fmla="*/ 21600 h 21600"/>
              <a:gd name="connsiteX16" fmla="*/ 21600 w 21600"/>
              <a:gd name="connsiteY16" fmla="*/ 7855 h 21600"/>
              <a:gd name="connsiteX17" fmla="*/ 10800 w 21600"/>
              <a:gd name="connsiteY17"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10800 w 21600"/>
              <a:gd name="connsiteY12" fmla="*/ 0 h 21600"/>
              <a:gd name="connsiteX13" fmla="*/ 0 w 21600"/>
              <a:gd name="connsiteY13" fmla="*/ 7855 h 21600"/>
              <a:gd name="connsiteX14" fmla="*/ 10800 w 21600"/>
              <a:gd name="connsiteY14" fmla="*/ 21600 h 21600"/>
              <a:gd name="connsiteX15" fmla="*/ 21600 w 21600"/>
              <a:gd name="connsiteY15" fmla="*/ 7855 h 21600"/>
              <a:gd name="connsiteX16" fmla="*/ 10800 w 21600"/>
              <a:gd name="connsiteY16"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0 h 21600"/>
              <a:gd name="connsiteX11" fmla="*/ 0 w 21600"/>
              <a:gd name="connsiteY11" fmla="*/ 7855 h 21600"/>
              <a:gd name="connsiteX12" fmla="*/ 10800 w 21600"/>
              <a:gd name="connsiteY12" fmla="*/ 21600 h 21600"/>
              <a:gd name="connsiteX13" fmla="*/ 21600 w 21600"/>
              <a:gd name="connsiteY13" fmla="*/ 7855 h 21600"/>
              <a:gd name="connsiteX14" fmla="*/ 10800 w 21600"/>
              <a:gd name="connsiteY14" fmla="*/ 0 h 21600"/>
              <a:gd name="connsiteX0" fmla="*/ 10800 w 21600"/>
              <a:gd name="connsiteY0" fmla="*/ 10800 h 21600"/>
              <a:gd name="connsiteX1" fmla="*/ 6750 w 21600"/>
              <a:gd name="connsiteY1" fmla="*/ 7855 h 21600"/>
              <a:gd name="connsiteX2" fmla="*/ 14850 w 21600"/>
              <a:gd name="connsiteY2" fmla="*/ 7855 h 21600"/>
              <a:gd name="connsiteX3" fmla="*/ 10800 w 21600"/>
              <a:gd name="connsiteY3" fmla="*/ 10800 h 21600"/>
              <a:gd name="connsiteX4" fmla="*/ 10800 w 21600"/>
              <a:gd name="connsiteY4" fmla="*/ 3927 h 21600"/>
              <a:gd name="connsiteX5" fmla="*/ 5400 w 21600"/>
              <a:gd name="connsiteY5" fmla="*/ 7855 h 21600"/>
              <a:gd name="connsiteX6" fmla="*/ 10800 w 21600"/>
              <a:gd name="connsiteY6" fmla="*/ 11782 h 21600"/>
              <a:gd name="connsiteX7" fmla="*/ 16200 w 21600"/>
              <a:gd name="connsiteY7" fmla="*/ 7855 h 21600"/>
              <a:gd name="connsiteX8" fmla="*/ 10800 w 21600"/>
              <a:gd name="connsiteY8" fmla="*/ 3927 h 21600"/>
              <a:gd name="connsiteX9" fmla="*/ 10800 w 21600"/>
              <a:gd name="connsiteY9" fmla="*/ 0 h 21600"/>
              <a:gd name="connsiteX10" fmla="*/ 0 w 21600"/>
              <a:gd name="connsiteY10" fmla="*/ 7855 h 21600"/>
              <a:gd name="connsiteX11" fmla="*/ 10800 w 21600"/>
              <a:gd name="connsiteY11" fmla="*/ 21600 h 21600"/>
              <a:gd name="connsiteX12" fmla="*/ 21600 w 21600"/>
              <a:gd name="connsiteY12" fmla="*/ 7855 h 21600"/>
              <a:gd name="connsiteX13" fmla="*/ 10800 w 21600"/>
              <a:gd name="connsiteY13" fmla="*/ 0 h 21600"/>
              <a:gd name="connsiteX0" fmla="*/ 10800 w 21600"/>
              <a:gd name="connsiteY0" fmla="*/ 10800 h 21600"/>
              <a:gd name="connsiteX1" fmla="*/ 14850 w 21600"/>
              <a:gd name="connsiteY1" fmla="*/ 7855 h 21600"/>
              <a:gd name="connsiteX2" fmla="*/ 10800 w 21600"/>
              <a:gd name="connsiteY2" fmla="*/ 10800 h 21600"/>
              <a:gd name="connsiteX3" fmla="*/ 10800 w 21600"/>
              <a:gd name="connsiteY3" fmla="*/ 3927 h 21600"/>
              <a:gd name="connsiteX4" fmla="*/ 5400 w 21600"/>
              <a:gd name="connsiteY4" fmla="*/ 7855 h 21600"/>
              <a:gd name="connsiteX5" fmla="*/ 10800 w 21600"/>
              <a:gd name="connsiteY5" fmla="*/ 11782 h 21600"/>
              <a:gd name="connsiteX6" fmla="*/ 16200 w 21600"/>
              <a:gd name="connsiteY6" fmla="*/ 7855 h 21600"/>
              <a:gd name="connsiteX7" fmla="*/ 10800 w 21600"/>
              <a:gd name="connsiteY7" fmla="*/ 3927 h 21600"/>
              <a:gd name="connsiteX8" fmla="*/ 10800 w 21600"/>
              <a:gd name="connsiteY8" fmla="*/ 0 h 21600"/>
              <a:gd name="connsiteX9" fmla="*/ 0 w 21600"/>
              <a:gd name="connsiteY9" fmla="*/ 7855 h 21600"/>
              <a:gd name="connsiteX10" fmla="*/ 10800 w 21600"/>
              <a:gd name="connsiteY10" fmla="*/ 21600 h 21600"/>
              <a:gd name="connsiteX11" fmla="*/ 21600 w 21600"/>
              <a:gd name="connsiteY11" fmla="*/ 7855 h 21600"/>
              <a:gd name="connsiteX12" fmla="*/ 10800 w 21600"/>
              <a:gd name="connsiteY12" fmla="*/ 0 h 21600"/>
              <a:gd name="connsiteX0" fmla="*/ 10800 w 21600"/>
              <a:gd name="connsiteY0" fmla="*/ 10800 h 21600"/>
              <a:gd name="connsiteX1" fmla="*/ 10800 w 21600"/>
              <a:gd name="connsiteY1" fmla="*/ 10800 h 21600"/>
              <a:gd name="connsiteX2" fmla="*/ 10800 w 21600"/>
              <a:gd name="connsiteY2" fmla="*/ 3927 h 21600"/>
              <a:gd name="connsiteX3" fmla="*/ 5400 w 21600"/>
              <a:gd name="connsiteY3" fmla="*/ 7855 h 21600"/>
              <a:gd name="connsiteX4" fmla="*/ 10800 w 21600"/>
              <a:gd name="connsiteY4" fmla="*/ 11782 h 21600"/>
              <a:gd name="connsiteX5" fmla="*/ 16200 w 21600"/>
              <a:gd name="connsiteY5" fmla="*/ 7855 h 21600"/>
              <a:gd name="connsiteX6" fmla="*/ 10800 w 21600"/>
              <a:gd name="connsiteY6" fmla="*/ 3927 h 21600"/>
              <a:gd name="connsiteX7" fmla="*/ 10800 w 21600"/>
              <a:gd name="connsiteY7" fmla="*/ 0 h 21600"/>
              <a:gd name="connsiteX8" fmla="*/ 0 w 21600"/>
              <a:gd name="connsiteY8" fmla="*/ 7855 h 21600"/>
              <a:gd name="connsiteX9" fmla="*/ 10800 w 21600"/>
              <a:gd name="connsiteY9" fmla="*/ 21600 h 21600"/>
              <a:gd name="connsiteX10" fmla="*/ 21600 w 21600"/>
              <a:gd name="connsiteY10" fmla="*/ 7855 h 21600"/>
              <a:gd name="connsiteX11" fmla="*/ 10800 w 21600"/>
              <a:gd name="connsiteY11" fmla="*/ 0 h 21600"/>
              <a:gd name="connsiteX0" fmla="*/ 10800 w 21600"/>
              <a:gd name="connsiteY0" fmla="*/ 3927 h 21600"/>
              <a:gd name="connsiteX1" fmla="*/ 5400 w 21600"/>
              <a:gd name="connsiteY1" fmla="*/ 7855 h 21600"/>
              <a:gd name="connsiteX2" fmla="*/ 10800 w 21600"/>
              <a:gd name="connsiteY2" fmla="*/ 11782 h 21600"/>
              <a:gd name="connsiteX3" fmla="*/ 16200 w 21600"/>
              <a:gd name="connsiteY3" fmla="*/ 7855 h 21600"/>
              <a:gd name="connsiteX4" fmla="*/ 10800 w 21600"/>
              <a:gd name="connsiteY4" fmla="*/ 3927 h 21600"/>
              <a:gd name="connsiteX5" fmla="*/ 10800 w 21600"/>
              <a:gd name="connsiteY5" fmla="*/ 0 h 21600"/>
              <a:gd name="connsiteX6" fmla="*/ 0 w 21600"/>
              <a:gd name="connsiteY6" fmla="*/ 7855 h 21600"/>
              <a:gd name="connsiteX7" fmla="*/ 10800 w 21600"/>
              <a:gd name="connsiteY7" fmla="*/ 21600 h 21600"/>
              <a:gd name="connsiteX8" fmla="*/ 21600 w 21600"/>
              <a:gd name="connsiteY8" fmla="*/ 7855 h 21600"/>
              <a:gd name="connsiteX9" fmla="*/ 10800 w 21600"/>
              <a:gd name="connsiteY9"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00" h="21600" extrusionOk="0">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8" name="Shape 2934"/>
          <p:cNvSpPr/>
          <p:nvPr/>
        </p:nvSpPr>
        <p:spPr>
          <a:xfrm>
            <a:off x="9436830" y="2982198"/>
            <a:ext cx="143862" cy="197810"/>
          </a:xfrm>
          <a:custGeom>
            <a:avLst/>
            <a:gdLst>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2012 w 21600"/>
              <a:gd name="connsiteY14" fmla="*/ 15089 h 21600"/>
              <a:gd name="connsiteX15" fmla="*/ 10800 w 21600"/>
              <a:gd name="connsiteY15" fmla="*/ 0 h 21600"/>
              <a:gd name="connsiteX16" fmla="*/ 0 w 21600"/>
              <a:gd name="connsiteY16" fmla="*/ 7855 h 21600"/>
              <a:gd name="connsiteX17" fmla="*/ 10800 w 21600"/>
              <a:gd name="connsiteY17" fmla="*/ 21600 h 21600"/>
              <a:gd name="connsiteX18" fmla="*/ 21600 w 21600"/>
              <a:gd name="connsiteY18" fmla="*/ 7855 h 21600"/>
              <a:gd name="connsiteX19" fmla="*/ 10800 w 21600"/>
              <a:gd name="connsiteY19"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0800 w 21600"/>
              <a:gd name="connsiteY14" fmla="*/ 0 h 21600"/>
              <a:gd name="connsiteX15" fmla="*/ 0 w 21600"/>
              <a:gd name="connsiteY15" fmla="*/ 7855 h 21600"/>
              <a:gd name="connsiteX16" fmla="*/ 10800 w 21600"/>
              <a:gd name="connsiteY16" fmla="*/ 21600 h 21600"/>
              <a:gd name="connsiteX17" fmla="*/ 21600 w 21600"/>
              <a:gd name="connsiteY17" fmla="*/ 7855 h 21600"/>
              <a:gd name="connsiteX18" fmla="*/ 10800 w 21600"/>
              <a:gd name="connsiteY18"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20250 w 21600"/>
              <a:gd name="connsiteY12" fmla="*/ 7855 h 21600"/>
              <a:gd name="connsiteX13" fmla="*/ 10800 w 21600"/>
              <a:gd name="connsiteY13" fmla="*/ 0 h 21600"/>
              <a:gd name="connsiteX14" fmla="*/ 0 w 21600"/>
              <a:gd name="connsiteY14" fmla="*/ 7855 h 21600"/>
              <a:gd name="connsiteX15" fmla="*/ 10800 w 21600"/>
              <a:gd name="connsiteY15" fmla="*/ 21600 h 21600"/>
              <a:gd name="connsiteX16" fmla="*/ 21600 w 21600"/>
              <a:gd name="connsiteY16" fmla="*/ 7855 h 21600"/>
              <a:gd name="connsiteX17" fmla="*/ 10800 w 21600"/>
              <a:gd name="connsiteY17"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10800 w 21600"/>
              <a:gd name="connsiteY12" fmla="*/ 0 h 21600"/>
              <a:gd name="connsiteX13" fmla="*/ 0 w 21600"/>
              <a:gd name="connsiteY13" fmla="*/ 7855 h 21600"/>
              <a:gd name="connsiteX14" fmla="*/ 10800 w 21600"/>
              <a:gd name="connsiteY14" fmla="*/ 21600 h 21600"/>
              <a:gd name="connsiteX15" fmla="*/ 21600 w 21600"/>
              <a:gd name="connsiteY15" fmla="*/ 7855 h 21600"/>
              <a:gd name="connsiteX16" fmla="*/ 10800 w 21600"/>
              <a:gd name="connsiteY16"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0 h 21600"/>
              <a:gd name="connsiteX11" fmla="*/ 0 w 21600"/>
              <a:gd name="connsiteY11" fmla="*/ 7855 h 21600"/>
              <a:gd name="connsiteX12" fmla="*/ 10800 w 21600"/>
              <a:gd name="connsiteY12" fmla="*/ 21600 h 21600"/>
              <a:gd name="connsiteX13" fmla="*/ 21600 w 21600"/>
              <a:gd name="connsiteY13" fmla="*/ 7855 h 21600"/>
              <a:gd name="connsiteX14" fmla="*/ 10800 w 21600"/>
              <a:gd name="connsiteY14" fmla="*/ 0 h 21600"/>
              <a:gd name="connsiteX0" fmla="*/ 10800 w 21600"/>
              <a:gd name="connsiteY0" fmla="*/ 10800 h 21600"/>
              <a:gd name="connsiteX1" fmla="*/ 6750 w 21600"/>
              <a:gd name="connsiteY1" fmla="*/ 7855 h 21600"/>
              <a:gd name="connsiteX2" fmla="*/ 14850 w 21600"/>
              <a:gd name="connsiteY2" fmla="*/ 7855 h 21600"/>
              <a:gd name="connsiteX3" fmla="*/ 10800 w 21600"/>
              <a:gd name="connsiteY3" fmla="*/ 10800 h 21600"/>
              <a:gd name="connsiteX4" fmla="*/ 10800 w 21600"/>
              <a:gd name="connsiteY4" fmla="*/ 3927 h 21600"/>
              <a:gd name="connsiteX5" fmla="*/ 5400 w 21600"/>
              <a:gd name="connsiteY5" fmla="*/ 7855 h 21600"/>
              <a:gd name="connsiteX6" fmla="*/ 10800 w 21600"/>
              <a:gd name="connsiteY6" fmla="*/ 11782 h 21600"/>
              <a:gd name="connsiteX7" fmla="*/ 16200 w 21600"/>
              <a:gd name="connsiteY7" fmla="*/ 7855 h 21600"/>
              <a:gd name="connsiteX8" fmla="*/ 10800 w 21600"/>
              <a:gd name="connsiteY8" fmla="*/ 3927 h 21600"/>
              <a:gd name="connsiteX9" fmla="*/ 10800 w 21600"/>
              <a:gd name="connsiteY9" fmla="*/ 0 h 21600"/>
              <a:gd name="connsiteX10" fmla="*/ 0 w 21600"/>
              <a:gd name="connsiteY10" fmla="*/ 7855 h 21600"/>
              <a:gd name="connsiteX11" fmla="*/ 10800 w 21600"/>
              <a:gd name="connsiteY11" fmla="*/ 21600 h 21600"/>
              <a:gd name="connsiteX12" fmla="*/ 21600 w 21600"/>
              <a:gd name="connsiteY12" fmla="*/ 7855 h 21600"/>
              <a:gd name="connsiteX13" fmla="*/ 10800 w 21600"/>
              <a:gd name="connsiteY13" fmla="*/ 0 h 21600"/>
              <a:gd name="connsiteX0" fmla="*/ 10800 w 21600"/>
              <a:gd name="connsiteY0" fmla="*/ 10800 h 21600"/>
              <a:gd name="connsiteX1" fmla="*/ 14850 w 21600"/>
              <a:gd name="connsiteY1" fmla="*/ 7855 h 21600"/>
              <a:gd name="connsiteX2" fmla="*/ 10800 w 21600"/>
              <a:gd name="connsiteY2" fmla="*/ 10800 h 21600"/>
              <a:gd name="connsiteX3" fmla="*/ 10800 w 21600"/>
              <a:gd name="connsiteY3" fmla="*/ 3927 h 21600"/>
              <a:gd name="connsiteX4" fmla="*/ 5400 w 21600"/>
              <a:gd name="connsiteY4" fmla="*/ 7855 h 21600"/>
              <a:gd name="connsiteX5" fmla="*/ 10800 w 21600"/>
              <a:gd name="connsiteY5" fmla="*/ 11782 h 21600"/>
              <a:gd name="connsiteX6" fmla="*/ 16200 w 21600"/>
              <a:gd name="connsiteY6" fmla="*/ 7855 h 21600"/>
              <a:gd name="connsiteX7" fmla="*/ 10800 w 21600"/>
              <a:gd name="connsiteY7" fmla="*/ 3927 h 21600"/>
              <a:gd name="connsiteX8" fmla="*/ 10800 w 21600"/>
              <a:gd name="connsiteY8" fmla="*/ 0 h 21600"/>
              <a:gd name="connsiteX9" fmla="*/ 0 w 21600"/>
              <a:gd name="connsiteY9" fmla="*/ 7855 h 21600"/>
              <a:gd name="connsiteX10" fmla="*/ 10800 w 21600"/>
              <a:gd name="connsiteY10" fmla="*/ 21600 h 21600"/>
              <a:gd name="connsiteX11" fmla="*/ 21600 w 21600"/>
              <a:gd name="connsiteY11" fmla="*/ 7855 h 21600"/>
              <a:gd name="connsiteX12" fmla="*/ 10800 w 21600"/>
              <a:gd name="connsiteY12" fmla="*/ 0 h 21600"/>
              <a:gd name="connsiteX0" fmla="*/ 10800 w 21600"/>
              <a:gd name="connsiteY0" fmla="*/ 10800 h 21600"/>
              <a:gd name="connsiteX1" fmla="*/ 10800 w 21600"/>
              <a:gd name="connsiteY1" fmla="*/ 10800 h 21600"/>
              <a:gd name="connsiteX2" fmla="*/ 10800 w 21600"/>
              <a:gd name="connsiteY2" fmla="*/ 3927 h 21600"/>
              <a:gd name="connsiteX3" fmla="*/ 5400 w 21600"/>
              <a:gd name="connsiteY3" fmla="*/ 7855 h 21600"/>
              <a:gd name="connsiteX4" fmla="*/ 10800 w 21600"/>
              <a:gd name="connsiteY4" fmla="*/ 11782 h 21600"/>
              <a:gd name="connsiteX5" fmla="*/ 16200 w 21600"/>
              <a:gd name="connsiteY5" fmla="*/ 7855 h 21600"/>
              <a:gd name="connsiteX6" fmla="*/ 10800 w 21600"/>
              <a:gd name="connsiteY6" fmla="*/ 3927 h 21600"/>
              <a:gd name="connsiteX7" fmla="*/ 10800 w 21600"/>
              <a:gd name="connsiteY7" fmla="*/ 0 h 21600"/>
              <a:gd name="connsiteX8" fmla="*/ 0 w 21600"/>
              <a:gd name="connsiteY8" fmla="*/ 7855 h 21600"/>
              <a:gd name="connsiteX9" fmla="*/ 10800 w 21600"/>
              <a:gd name="connsiteY9" fmla="*/ 21600 h 21600"/>
              <a:gd name="connsiteX10" fmla="*/ 21600 w 21600"/>
              <a:gd name="connsiteY10" fmla="*/ 7855 h 21600"/>
              <a:gd name="connsiteX11" fmla="*/ 10800 w 21600"/>
              <a:gd name="connsiteY11" fmla="*/ 0 h 21600"/>
              <a:gd name="connsiteX0" fmla="*/ 10800 w 21600"/>
              <a:gd name="connsiteY0" fmla="*/ 3927 h 21600"/>
              <a:gd name="connsiteX1" fmla="*/ 5400 w 21600"/>
              <a:gd name="connsiteY1" fmla="*/ 7855 h 21600"/>
              <a:gd name="connsiteX2" fmla="*/ 10800 w 21600"/>
              <a:gd name="connsiteY2" fmla="*/ 11782 h 21600"/>
              <a:gd name="connsiteX3" fmla="*/ 16200 w 21600"/>
              <a:gd name="connsiteY3" fmla="*/ 7855 h 21600"/>
              <a:gd name="connsiteX4" fmla="*/ 10800 w 21600"/>
              <a:gd name="connsiteY4" fmla="*/ 3927 h 21600"/>
              <a:gd name="connsiteX5" fmla="*/ 10800 w 21600"/>
              <a:gd name="connsiteY5" fmla="*/ 0 h 21600"/>
              <a:gd name="connsiteX6" fmla="*/ 0 w 21600"/>
              <a:gd name="connsiteY6" fmla="*/ 7855 h 21600"/>
              <a:gd name="connsiteX7" fmla="*/ 10800 w 21600"/>
              <a:gd name="connsiteY7" fmla="*/ 21600 h 21600"/>
              <a:gd name="connsiteX8" fmla="*/ 21600 w 21600"/>
              <a:gd name="connsiteY8" fmla="*/ 7855 h 21600"/>
              <a:gd name="connsiteX9" fmla="*/ 10800 w 21600"/>
              <a:gd name="connsiteY9"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00" h="21600" extrusionOk="0">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9" name="Shape 2934"/>
          <p:cNvSpPr/>
          <p:nvPr/>
        </p:nvSpPr>
        <p:spPr>
          <a:xfrm>
            <a:off x="9186492" y="2709551"/>
            <a:ext cx="143862" cy="197810"/>
          </a:xfrm>
          <a:custGeom>
            <a:avLst/>
            <a:gdLst>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2012 w 21600"/>
              <a:gd name="connsiteY14" fmla="*/ 15089 h 21600"/>
              <a:gd name="connsiteX15" fmla="*/ 10800 w 21600"/>
              <a:gd name="connsiteY15" fmla="*/ 0 h 21600"/>
              <a:gd name="connsiteX16" fmla="*/ 0 w 21600"/>
              <a:gd name="connsiteY16" fmla="*/ 7855 h 21600"/>
              <a:gd name="connsiteX17" fmla="*/ 10800 w 21600"/>
              <a:gd name="connsiteY17" fmla="*/ 21600 h 21600"/>
              <a:gd name="connsiteX18" fmla="*/ 21600 w 21600"/>
              <a:gd name="connsiteY18" fmla="*/ 7855 h 21600"/>
              <a:gd name="connsiteX19" fmla="*/ 10800 w 21600"/>
              <a:gd name="connsiteY19"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0800 w 21600"/>
              <a:gd name="connsiteY14" fmla="*/ 0 h 21600"/>
              <a:gd name="connsiteX15" fmla="*/ 0 w 21600"/>
              <a:gd name="connsiteY15" fmla="*/ 7855 h 21600"/>
              <a:gd name="connsiteX16" fmla="*/ 10800 w 21600"/>
              <a:gd name="connsiteY16" fmla="*/ 21600 h 21600"/>
              <a:gd name="connsiteX17" fmla="*/ 21600 w 21600"/>
              <a:gd name="connsiteY17" fmla="*/ 7855 h 21600"/>
              <a:gd name="connsiteX18" fmla="*/ 10800 w 21600"/>
              <a:gd name="connsiteY18"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20250 w 21600"/>
              <a:gd name="connsiteY12" fmla="*/ 7855 h 21600"/>
              <a:gd name="connsiteX13" fmla="*/ 10800 w 21600"/>
              <a:gd name="connsiteY13" fmla="*/ 0 h 21600"/>
              <a:gd name="connsiteX14" fmla="*/ 0 w 21600"/>
              <a:gd name="connsiteY14" fmla="*/ 7855 h 21600"/>
              <a:gd name="connsiteX15" fmla="*/ 10800 w 21600"/>
              <a:gd name="connsiteY15" fmla="*/ 21600 h 21600"/>
              <a:gd name="connsiteX16" fmla="*/ 21600 w 21600"/>
              <a:gd name="connsiteY16" fmla="*/ 7855 h 21600"/>
              <a:gd name="connsiteX17" fmla="*/ 10800 w 21600"/>
              <a:gd name="connsiteY17"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10800 w 21600"/>
              <a:gd name="connsiteY12" fmla="*/ 0 h 21600"/>
              <a:gd name="connsiteX13" fmla="*/ 0 w 21600"/>
              <a:gd name="connsiteY13" fmla="*/ 7855 h 21600"/>
              <a:gd name="connsiteX14" fmla="*/ 10800 w 21600"/>
              <a:gd name="connsiteY14" fmla="*/ 21600 h 21600"/>
              <a:gd name="connsiteX15" fmla="*/ 21600 w 21600"/>
              <a:gd name="connsiteY15" fmla="*/ 7855 h 21600"/>
              <a:gd name="connsiteX16" fmla="*/ 10800 w 21600"/>
              <a:gd name="connsiteY16"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0 h 21600"/>
              <a:gd name="connsiteX11" fmla="*/ 0 w 21600"/>
              <a:gd name="connsiteY11" fmla="*/ 7855 h 21600"/>
              <a:gd name="connsiteX12" fmla="*/ 10800 w 21600"/>
              <a:gd name="connsiteY12" fmla="*/ 21600 h 21600"/>
              <a:gd name="connsiteX13" fmla="*/ 21600 w 21600"/>
              <a:gd name="connsiteY13" fmla="*/ 7855 h 21600"/>
              <a:gd name="connsiteX14" fmla="*/ 10800 w 21600"/>
              <a:gd name="connsiteY14" fmla="*/ 0 h 21600"/>
              <a:gd name="connsiteX0" fmla="*/ 10800 w 21600"/>
              <a:gd name="connsiteY0" fmla="*/ 10800 h 21600"/>
              <a:gd name="connsiteX1" fmla="*/ 6750 w 21600"/>
              <a:gd name="connsiteY1" fmla="*/ 7855 h 21600"/>
              <a:gd name="connsiteX2" fmla="*/ 14850 w 21600"/>
              <a:gd name="connsiteY2" fmla="*/ 7855 h 21600"/>
              <a:gd name="connsiteX3" fmla="*/ 10800 w 21600"/>
              <a:gd name="connsiteY3" fmla="*/ 10800 h 21600"/>
              <a:gd name="connsiteX4" fmla="*/ 10800 w 21600"/>
              <a:gd name="connsiteY4" fmla="*/ 3927 h 21600"/>
              <a:gd name="connsiteX5" fmla="*/ 5400 w 21600"/>
              <a:gd name="connsiteY5" fmla="*/ 7855 h 21600"/>
              <a:gd name="connsiteX6" fmla="*/ 10800 w 21600"/>
              <a:gd name="connsiteY6" fmla="*/ 11782 h 21600"/>
              <a:gd name="connsiteX7" fmla="*/ 16200 w 21600"/>
              <a:gd name="connsiteY7" fmla="*/ 7855 h 21600"/>
              <a:gd name="connsiteX8" fmla="*/ 10800 w 21600"/>
              <a:gd name="connsiteY8" fmla="*/ 3927 h 21600"/>
              <a:gd name="connsiteX9" fmla="*/ 10800 w 21600"/>
              <a:gd name="connsiteY9" fmla="*/ 0 h 21600"/>
              <a:gd name="connsiteX10" fmla="*/ 0 w 21600"/>
              <a:gd name="connsiteY10" fmla="*/ 7855 h 21600"/>
              <a:gd name="connsiteX11" fmla="*/ 10800 w 21600"/>
              <a:gd name="connsiteY11" fmla="*/ 21600 h 21600"/>
              <a:gd name="connsiteX12" fmla="*/ 21600 w 21600"/>
              <a:gd name="connsiteY12" fmla="*/ 7855 h 21600"/>
              <a:gd name="connsiteX13" fmla="*/ 10800 w 21600"/>
              <a:gd name="connsiteY13" fmla="*/ 0 h 21600"/>
              <a:gd name="connsiteX0" fmla="*/ 10800 w 21600"/>
              <a:gd name="connsiteY0" fmla="*/ 10800 h 21600"/>
              <a:gd name="connsiteX1" fmla="*/ 14850 w 21600"/>
              <a:gd name="connsiteY1" fmla="*/ 7855 h 21600"/>
              <a:gd name="connsiteX2" fmla="*/ 10800 w 21600"/>
              <a:gd name="connsiteY2" fmla="*/ 10800 h 21600"/>
              <a:gd name="connsiteX3" fmla="*/ 10800 w 21600"/>
              <a:gd name="connsiteY3" fmla="*/ 3927 h 21600"/>
              <a:gd name="connsiteX4" fmla="*/ 5400 w 21600"/>
              <a:gd name="connsiteY4" fmla="*/ 7855 h 21600"/>
              <a:gd name="connsiteX5" fmla="*/ 10800 w 21600"/>
              <a:gd name="connsiteY5" fmla="*/ 11782 h 21600"/>
              <a:gd name="connsiteX6" fmla="*/ 16200 w 21600"/>
              <a:gd name="connsiteY6" fmla="*/ 7855 h 21600"/>
              <a:gd name="connsiteX7" fmla="*/ 10800 w 21600"/>
              <a:gd name="connsiteY7" fmla="*/ 3927 h 21600"/>
              <a:gd name="connsiteX8" fmla="*/ 10800 w 21600"/>
              <a:gd name="connsiteY8" fmla="*/ 0 h 21600"/>
              <a:gd name="connsiteX9" fmla="*/ 0 w 21600"/>
              <a:gd name="connsiteY9" fmla="*/ 7855 h 21600"/>
              <a:gd name="connsiteX10" fmla="*/ 10800 w 21600"/>
              <a:gd name="connsiteY10" fmla="*/ 21600 h 21600"/>
              <a:gd name="connsiteX11" fmla="*/ 21600 w 21600"/>
              <a:gd name="connsiteY11" fmla="*/ 7855 h 21600"/>
              <a:gd name="connsiteX12" fmla="*/ 10800 w 21600"/>
              <a:gd name="connsiteY12" fmla="*/ 0 h 21600"/>
              <a:gd name="connsiteX0" fmla="*/ 10800 w 21600"/>
              <a:gd name="connsiteY0" fmla="*/ 10800 h 21600"/>
              <a:gd name="connsiteX1" fmla="*/ 10800 w 21600"/>
              <a:gd name="connsiteY1" fmla="*/ 10800 h 21600"/>
              <a:gd name="connsiteX2" fmla="*/ 10800 w 21600"/>
              <a:gd name="connsiteY2" fmla="*/ 3927 h 21600"/>
              <a:gd name="connsiteX3" fmla="*/ 5400 w 21600"/>
              <a:gd name="connsiteY3" fmla="*/ 7855 h 21600"/>
              <a:gd name="connsiteX4" fmla="*/ 10800 w 21600"/>
              <a:gd name="connsiteY4" fmla="*/ 11782 h 21600"/>
              <a:gd name="connsiteX5" fmla="*/ 16200 w 21600"/>
              <a:gd name="connsiteY5" fmla="*/ 7855 h 21600"/>
              <a:gd name="connsiteX6" fmla="*/ 10800 w 21600"/>
              <a:gd name="connsiteY6" fmla="*/ 3927 h 21600"/>
              <a:gd name="connsiteX7" fmla="*/ 10800 w 21600"/>
              <a:gd name="connsiteY7" fmla="*/ 0 h 21600"/>
              <a:gd name="connsiteX8" fmla="*/ 0 w 21600"/>
              <a:gd name="connsiteY8" fmla="*/ 7855 h 21600"/>
              <a:gd name="connsiteX9" fmla="*/ 10800 w 21600"/>
              <a:gd name="connsiteY9" fmla="*/ 21600 h 21600"/>
              <a:gd name="connsiteX10" fmla="*/ 21600 w 21600"/>
              <a:gd name="connsiteY10" fmla="*/ 7855 h 21600"/>
              <a:gd name="connsiteX11" fmla="*/ 10800 w 21600"/>
              <a:gd name="connsiteY11" fmla="*/ 0 h 21600"/>
              <a:gd name="connsiteX0" fmla="*/ 10800 w 21600"/>
              <a:gd name="connsiteY0" fmla="*/ 3927 h 21600"/>
              <a:gd name="connsiteX1" fmla="*/ 5400 w 21600"/>
              <a:gd name="connsiteY1" fmla="*/ 7855 h 21600"/>
              <a:gd name="connsiteX2" fmla="*/ 10800 w 21600"/>
              <a:gd name="connsiteY2" fmla="*/ 11782 h 21600"/>
              <a:gd name="connsiteX3" fmla="*/ 16200 w 21600"/>
              <a:gd name="connsiteY3" fmla="*/ 7855 h 21600"/>
              <a:gd name="connsiteX4" fmla="*/ 10800 w 21600"/>
              <a:gd name="connsiteY4" fmla="*/ 3927 h 21600"/>
              <a:gd name="connsiteX5" fmla="*/ 10800 w 21600"/>
              <a:gd name="connsiteY5" fmla="*/ 0 h 21600"/>
              <a:gd name="connsiteX6" fmla="*/ 0 w 21600"/>
              <a:gd name="connsiteY6" fmla="*/ 7855 h 21600"/>
              <a:gd name="connsiteX7" fmla="*/ 10800 w 21600"/>
              <a:gd name="connsiteY7" fmla="*/ 21600 h 21600"/>
              <a:gd name="connsiteX8" fmla="*/ 21600 w 21600"/>
              <a:gd name="connsiteY8" fmla="*/ 7855 h 21600"/>
              <a:gd name="connsiteX9" fmla="*/ 10800 w 21600"/>
              <a:gd name="connsiteY9"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00" h="21600" extrusionOk="0">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0" name="Shape 2934"/>
          <p:cNvSpPr/>
          <p:nvPr/>
        </p:nvSpPr>
        <p:spPr>
          <a:xfrm>
            <a:off x="5484999" y="1969650"/>
            <a:ext cx="143862" cy="197810"/>
          </a:xfrm>
          <a:custGeom>
            <a:avLst/>
            <a:gdLst>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2012 w 21600"/>
              <a:gd name="connsiteY14" fmla="*/ 15089 h 21600"/>
              <a:gd name="connsiteX15" fmla="*/ 10800 w 21600"/>
              <a:gd name="connsiteY15" fmla="*/ 0 h 21600"/>
              <a:gd name="connsiteX16" fmla="*/ 0 w 21600"/>
              <a:gd name="connsiteY16" fmla="*/ 7855 h 21600"/>
              <a:gd name="connsiteX17" fmla="*/ 10800 w 21600"/>
              <a:gd name="connsiteY17" fmla="*/ 21600 h 21600"/>
              <a:gd name="connsiteX18" fmla="*/ 21600 w 21600"/>
              <a:gd name="connsiteY18" fmla="*/ 7855 h 21600"/>
              <a:gd name="connsiteX19" fmla="*/ 10800 w 21600"/>
              <a:gd name="connsiteY19"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0800 w 21600"/>
              <a:gd name="connsiteY14" fmla="*/ 0 h 21600"/>
              <a:gd name="connsiteX15" fmla="*/ 0 w 21600"/>
              <a:gd name="connsiteY15" fmla="*/ 7855 h 21600"/>
              <a:gd name="connsiteX16" fmla="*/ 10800 w 21600"/>
              <a:gd name="connsiteY16" fmla="*/ 21600 h 21600"/>
              <a:gd name="connsiteX17" fmla="*/ 21600 w 21600"/>
              <a:gd name="connsiteY17" fmla="*/ 7855 h 21600"/>
              <a:gd name="connsiteX18" fmla="*/ 10800 w 21600"/>
              <a:gd name="connsiteY18"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20250 w 21600"/>
              <a:gd name="connsiteY12" fmla="*/ 7855 h 21600"/>
              <a:gd name="connsiteX13" fmla="*/ 10800 w 21600"/>
              <a:gd name="connsiteY13" fmla="*/ 0 h 21600"/>
              <a:gd name="connsiteX14" fmla="*/ 0 w 21600"/>
              <a:gd name="connsiteY14" fmla="*/ 7855 h 21600"/>
              <a:gd name="connsiteX15" fmla="*/ 10800 w 21600"/>
              <a:gd name="connsiteY15" fmla="*/ 21600 h 21600"/>
              <a:gd name="connsiteX16" fmla="*/ 21600 w 21600"/>
              <a:gd name="connsiteY16" fmla="*/ 7855 h 21600"/>
              <a:gd name="connsiteX17" fmla="*/ 10800 w 21600"/>
              <a:gd name="connsiteY17"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10800 w 21600"/>
              <a:gd name="connsiteY12" fmla="*/ 0 h 21600"/>
              <a:gd name="connsiteX13" fmla="*/ 0 w 21600"/>
              <a:gd name="connsiteY13" fmla="*/ 7855 h 21600"/>
              <a:gd name="connsiteX14" fmla="*/ 10800 w 21600"/>
              <a:gd name="connsiteY14" fmla="*/ 21600 h 21600"/>
              <a:gd name="connsiteX15" fmla="*/ 21600 w 21600"/>
              <a:gd name="connsiteY15" fmla="*/ 7855 h 21600"/>
              <a:gd name="connsiteX16" fmla="*/ 10800 w 21600"/>
              <a:gd name="connsiteY16"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0 h 21600"/>
              <a:gd name="connsiteX11" fmla="*/ 0 w 21600"/>
              <a:gd name="connsiteY11" fmla="*/ 7855 h 21600"/>
              <a:gd name="connsiteX12" fmla="*/ 10800 w 21600"/>
              <a:gd name="connsiteY12" fmla="*/ 21600 h 21600"/>
              <a:gd name="connsiteX13" fmla="*/ 21600 w 21600"/>
              <a:gd name="connsiteY13" fmla="*/ 7855 h 21600"/>
              <a:gd name="connsiteX14" fmla="*/ 10800 w 21600"/>
              <a:gd name="connsiteY14" fmla="*/ 0 h 21600"/>
              <a:gd name="connsiteX0" fmla="*/ 10800 w 21600"/>
              <a:gd name="connsiteY0" fmla="*/ 10800 h 21600"/>
              <a:gd name="connsiteX1" fmla="*/ 6750 w 21600"/>
              <a:gd name="connsiteY1" fmla="*/ 7855 h 21600"/>
              <a:gd name="connsiteX2" fmla="*/ 14850 w 21600"/>
              <a:gd name="connsiteY2" fmla="*/ 7855 h 21600"/>
              <a:gd name="connsiteX3" fmla="*/ 10800 w 21600"/>
              <a:gd name="connsiteY3" fmla="*/ 10800 h 21600"/>
              <a:gd name="connsiteX4" fmla="*/ 10800 w 21600"/>
              <a:gd name="connsiteY4" fmla="*/ 3927 h 21600"/>
              <a:gd name="connsiteX5" fmla="*/ 5400 w 21600"/>
              <a:gd name="connsiteY5" fmla="*/ 7855 h 21600"/>
              <a:gd name="connsiteX6" fmla="*/ 10800 w 21600"/>
              <a:gd name="connsiteY6" fmla="*/ 11782 h 21600"/>
              <a:gd name="connsiteX7" fmla="*/ 16200 w 21600"/>
              <a:gd name="connsiteY7" fmla="*/ 7855 h 21600"/>
              <a:gd name="connsiteX8" fmla="*/ 10800 w 21600"/>
              <a:gd name="connsiteY8" fmla="*/ 3927 h 21600"/>
              <a:gd name="connsiteX9" fmla="*/ 10800 w 21600"/>
              <a:gd name="connsiteY9" fmla="*/ 0 h 21600"/>
              <a:gd name="connsiteX10" fmla="*/ 0 w 21600"/>
              <a:gd name="connsiteY10" fmla="*/ 7855 h 21600"/>
              <a:gd name="connsiteX11" fmla="*/ 10800 w 21600"/>
              <a:gd name="connsiteY11" fmla="*/ 21600 h 21600"/>
              <a:gd name="connsiteX12" fmla="*/ 21600 w 21600"/>
              <a:gd name="connsiteY12" fmla="*/ 7855 h 21600"/>
              <a:gd name="connsiteX13" fmla="*/ 10800 w 21600"/>
              <a:gd name="connsiteY13" fmla="*/ 0 h 21600"/>
              <a:gd name="connsiteX0" fmla="*/ 10800 w 21600"/>
              <a:gd name="connsiteY0" fmla="*/ 10800 h 21600"/>
              <a:gd name="connsiteX1" fmla="*/ 14850 w 21600"/>
              <a:gd name="connsiteY1" fmla="*/ 7855 h 21600"/>
              <a:gd name="connsiteX2" fmla="*/ 10800 w 21600"/>
              <a:gd name="connsiteY2" fmla="*/ 10800 h 21600"/>
              <a:gd name="connsiteX3" fmla="*/ 10800 w 21600"/>
              <a:gd name="connsiteY3" fmla="*/ 3927 h 21600"/>
              <a:gd name="connsiteX4" fmla="*/ 5400 w 21600"/>
              <a:gd name="connsiteY4" fmla="*/ 7855 h 21600"/>
              <a:gd name="connsiteX5" fmla="*/ 10800 w 21600"/>
              <a:gd name="connsiteY5" fmla="*/ 11782 h 21600"/>
              <a:gd name="connsiteX6" fmla="*/ 16200 w 21600"/>
              <a:gd name="connsiteY6" fmla="*/ 7855 h 21600"/>
              <a:gd name="connsiteX7" fmla="*/ 10800 w 21600"/>
              <a:gd name="connsiteY7" fmla="*/ 3927 h 21600"/>
              <a:gd name="connsiteX8" fmla="*/ 10800 w 21600"/>
              <a:gd name="connsiteY8" fmla="*/ 0 h 21600"/>
              <a:gd name="connsiteX9" fmla="*/ 0 w 21600"/>
              <a:gd name="connsiteY9" fmla="*/ 7855 h 21600"/>
              <a:gd name="connsiteX10" fmla="*/ 10800 w 21600"/>
              <a:gd name="connsiteY10" fmla="*/ 21600 h 21600"/>
              <a:gd name="connsiteX11" fmla="*/ 21600 w 21600"/>
              <a:gd name="connsiteY11" fmla="*/ 7855 h 21600"/>
              <a:gd name="connsiteX12" fmla="*/ 10800 w 21600"/>
              <a:gd name="connsiteY12" fmla="*/ 0 h 21600"/>
              <a:gd name="connsiteX0" fmla="*/ 10800 w 21600"/>
              <a:gd name="connsiteY0" fmla="*/ 10800 h 21600"/>
              <a:gd name="connsiteX1" fmla="*/ 10800 w 21600"/>
              <a:gd name="connsiteY1" fmla="*/ 10800 h 21600"/>
              <a:gd name="connsiteX2" fmla="*/ 10800 w 21600"/>
              <a:gd name="connsiteY2" fmla="*/ 3927 h 21600"/>
              <a:gd name="connsiteX3" fmla="*/ 5400 w 21600"/>
              <a:gd name="connsiteY3" fmla="*/ 7855 h 21600"/>
              <a:gd name="connsiteX4" fmla="*/ 10800 w 21600"/>
              <a:gd name="connsiteY4" fmla="*/ 11782 h 21600"/>
              <a:gd name="connsiteX5" fmla="*/ 16200 w 21600"/>
              <a:gd name="connsiteY5" fmla="*/ 7855 h 21600"/>
              <a:gd name="connsiteX6" fmla="*/ 10800 w 21600"/>
              <a:gd name="connsiteY6" fmla="*/ 3927 h 21600"/>
              <a:gd name="connsiteX7" fmla="*/ 10800 w 21600"/>
              <a:gd name="connsiteY7" fmla="*/ 0 h 21600"/>
              <a:gd name="connsiteX8" fmla="*/ 0 w 21600"/>
              <a:gd name="connsiteY8" fmla="*/ 7855 h 21600"/>
              <a:gd name="connsiteX9" fmla="*/ 10800 w 21600"/>
              <a:gd name="connsiteY9" fmla="*/ 21600 h 21600"/>
              <a:gd name="connsiteX10" fmla="*/ 21600 w 21600"/>
              <a:gd name="connsiteY10" fmla="*/ 7855 h 21600"/>
              <a:gd name="connsiteX11" fmla="*/ 10800 w 21600"/>
              <a:gd name="connsiteY11" fmla="*/ 0 h 21600"/>
              <a:gd name="connsiteX0" fmla="*/ 10800 w 21600"/>
              <a:gd name="connsiteY0" fmla="*/ 3927 h 21600"/>
              <a:gd name="connsiteX1" fmla="*/ 5400 w 21600"/>
              <a:gd name="connsiteY1" fmla="*/ 7855 h 21600"/>
              <a:gd name="connsiteX2" fmla="*/ 10800 w 21600"/>
              <a:gd name="connsiteY2" fmla="*/ 11782 h 21600"/>
              <a:gd name="connsiteX3" fmla="*/ 16200 w 21600"/>
              <a:gd name="connsiteY3" fmla="*/ 7855 h 21600"/>
              <a:gd name="connsiteX4" fmla="*/ 10800 w 21600"/>
              <a:gd name="connsiteY4" fmla="*/ 3927 h 21600"/>
              <a:gd name="connsiteX5" fmla="*/ 10800 w 21600"/>
              <a:gd name="connsiteY5" fmla="*/ 0 h 21600"/>
              <a:gd name="connsiteX6" fmla="*/ 0 w 21600"/>
              <a:gd name="connsiteY6" fmla="*/ 7855 h 21600"/>
              <a:gd name="connsiteX7" fmla="*/ 10800 w 21600"/>
              <a:gd name="connsiteY7" fmla="*/ 21600 h 21600"/>
              <a:gd name="connsiteX8" fmla="*/ 21600 w 21600"/>
              <a:gd name="connsiteY8" fmla="*/ 7855 h 21600"/>
              <a:gd name="connsiteX9" fmla="*/ 10800 w 21600"/>
              <a:gd name="connsiteY9"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00" h="21600" extrusionOk="0">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1" name="Shape 2934"/>
          <p:cNvSpPr/>
          <p:nvPr/>
        </p:nvSpPr>
        <p:spPr>
          <a:xfrm>
            <a:off x="9942705" y="2882410"/>
            <a:ext cx="143862" cy="197810"/>
          </a:xfrm>
          <a:custGeom>
            <a:avLst/>
            <a:gdLst>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2012 w 21600"/>
              <a:gd name="connsiteY14" fmla="*/ 15089 h 21600"/>
              <a:gd name="connsiteX15" fmla="*/ 10800 w 21600"/>
              <a:gd name="connsiteY15" fmla="*/ 0 h 21600"/>
              <a:gd name="connsiteX16" fmla="*/ 0 w 21600"/>
              <a:gd name="connsiteY16" fmla="*/ 7855 h 21600"/>
              <a:gd name="connsiteX17" fmla="*/ 10800 w 21600"/>
              <a:gd name="connsiteY17" fmla="*/ 21600 h 21600"/>
              <a:gd name="connsiteX18" fmla="*/ 21600 w 21600"/>
              <a:gd name="connsiteY18" fmla="*/ 7855 h 21600"/>
              <a:gd name="connsiteX19" fmla="*/ 10800 w 21600"/>
              <a:gd name="connsiteY19"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0800 w 21600"/>
              <a:gd name="connsiteY14" fmla="*/ 0 h 21600"/>
              <a:gd name="connsiteX15" fmla="*/ 0 w 21600"/>
              <a:gd name="connsiteY15" fmla="*/ 7855 h 21600"/>
              <a:gd name="connsiteX16" fmla="*/ 10800 w 21600"/>
              <a:gd name="connsiteY16" fmla="*/ 21600 h 21600"/>
              <a:gd name="connsiteX17" fmla="*/ 21600 w 21600"/>
              <a:gd name="connsiteY17" fmla="*/ 7855 h 21600"/>
              <a:gd name="connsiteX18" fmla="*/ 10800 w 21600"/>
              <a:gd name="connsiteY18"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20250 w 21600"/>
              <a:gd name="connsiteY12" fmla="*/ 7855 h 21600"/>
              <a:gd name="connsiteX13" fmla="*/ 10800 w 21600"/>
              <a:gd name="connsiteY13" fmla="*/ 0 h 21600"/>
              <a:gd name="connsiteX14" fmla="*/ 0 w 21600"/>
              <a:gd name="connsiteY14" fmla="*/ 7855 h 21600"/>
              <a:gd name="connsiteX15" fmla="*/ 10800 w 21600"/>
              <a:gd name="connsiteY15" fmla="*/ 21600 h 21600"/>
              <a:gd name="connsiteX16" fmla="*/ 21600 w 21600"/>
              <a:gd name="connsiteY16" fmla="*/ 7855 h 21600"/>
              <a:gd name="connsiteX17" fmla="*/ 10800 w 21600"/>
              <a:gd name="connsiteY17"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10800 w 21600"/>
              <a:gd name="connsiteY12" fmla="*/ 0 h 21600"/>
              <a:gd name="connsiteX13" fmla="*/ 0 w 21600"/>
              <a:gd name="connsiteY13" fmla="*/ 7855 h 21600"/>
              <a:gd name="connsiteX14" fmla="*/ 10800 w 21600"/>
              <a:gd name="connsiteY14" fmla="*/ 21600 h 21600"/>
              <a:gd name="connsiteX15" fmla="*/ 21600 w 21600"/>
              <a:gd name="connsiteY15" fmla="*/ 7855 h 21600"/>
              <a:gd name="connsiteX16" fmla="*/ 10800 w 21600"/>
              <a:gd name="connsiteY16"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0 h 21600"/>
              <a:gd name="connsiteX11" fmla="*/ 0 w 21600"/>
              <a:gd name="connsiteY11" fmla="*/ 7855 h 21600"/>
              <a:gd name="connsiteX12" fmla="*/ 10800 w 21600"/>
              <a:gd name="connsiteY12" fmla="*/ 21600 h 21600"/>
              <a:gd name="connsiteX13" fmla="*/ 21600 w 21600"/>
              <a:gd name="connsiteY13" fmla="*/ 7855 h 21600"/>
              <a:gd name="connsiteX14" fmla="*/ 10800 w 21600"/>
              <a:gd name="connsiteY14" fmla="*/ 0 h 21600"/>
              <a:gd name="connsiteX0" fmla="*/ 10800 w 21600"/>
              <a:gd name="connsiteY0" fmla="*/ 10800 h 21600"/>
              <a:gd name="connsiteX1" fmla="*/ 6750 w 21600"/>
              <a:gd name="connsiteY1" fmla="*/ 7855 h 21600"/>
              <a:gd name="connsiteX2" fmla="*/ 14850 w 21600"/>
              <a:gd name="connsiteY2" fmla="*/ 7855 h 21600"/>
              <a:gd name="connsiteX3" fmla="*/ 10800 w 21600"/>
              <a:gd name="connsiteY3" fmla="*/ 10800 h 21600"/>
              <a:gd name="connsiteX4" fmla="*/ 10800 w 21600"/>
              <a:gd name="connsiteY4" fmla="*/ 3927 h 21600"/>
              <a:gd name="connsiteX5" fmla="*/ 5400 w 21600"/>
              <a:gd name="connsiteY5" fmla="*/ 7855 h 21600"/>
              <a:gd name="connsiteX6" fmla="*/ 10800 w 21600"/>
              <a:gd name="connsiteY6" fmla="*/ 11782 h 21600"/>
              <a:gd name="connsiteX7" fmla="*/ 16200 w 21600"/>
              <a:gd name="connsiteY7" fmla="*/ 7855 h 21600"/>
              <a:gd name="connsiteX8" fmla="*/ 10800 w 21600"/>
              <a:gd name="connsiteY8" fmla="*/ 3927 h 21600"/>
              <a:gd name="connsiteX9" fmla="*/ 10800 w 21600"/>
              <a:gd name="connsiteY9" fmla="*/ 0 h 21600"/>
              <a:gd name="connsiteX10" fmla="*/ 0 w 21600"/>
              <a:gd name="connsiteY10" fmla="*/ 7855 h 21600"/>
              <a:gd name="connsiteX11" fmla="*/ 10800 w 21600"/>
              <a:gd name="connsiteY11" fmla="*/ 21600 h 21600"/>
              <a:gd name="connsiteX12" fmla="*/ 21600 w 21600"/>
              <a:gd name="connsiteY12" fmla="*/ 7855 h 21600"/>
              <a:gd name="connsiteX13" fmla="*/ 10800 w 21600"/>
              <a:gd name="connsiteY13" fmla="*/ 0 h 21600"/>
              <a:gd name="connsiteX0" fmla="*/ 10800 w 21600"/>
              <a:gd name="connsiteY0" fmla="*/ 10800 h 21600"/>
              <a:gd name="connsiteX1" fmla="*/ 14850 w 21600"/>
              <a:gd name="connsiteY1" fmla="*/ 7855 h 21600"/>
              <a:gd name="connsiteX2" fmla="*/ 10800 w 21600"/>
              <a:gd name="connsiteY2" fmla="*/ 10800 h 21600"/>
              <a:gd name="connsiteX3" fmla="*/ 10800 w 21600"/>
              <a:gd name="connsiteY3" fmla="*/ 3927 h 21600"/>
              <a:gd name="connsiteX4" fmla="*/ 5400 w 21600"/>
              <a:gd name="connsiteY4" fmla="*/ 7855 h 21600"/>
              <a:gd name="connsiteX5" fmla="*/ 10800 w 21600"/>
              <a:gd name="connsiteY5" fmla="*/ 11782 h 21600"/>
              <a:gd name="connsiteX6" fmla="*/ 16200 w 21600"/>
              <a:gd name="connsiteY6" fmla="*/ 7855 h 21600"/>
              <a:gd name="connsiteX7" fmla="*/ 10800 w 21600"/>
              <a:gd name="connsiteY7" fmla="*/ 3927 h 21600"/>
              <a:gd name="connsiteX8" fmla="*/ 10800 w 21600"/>
              <a:gd name="connsiteY8" fmla="*/ 0 h 21600"/>
              <a:gd name="connsiteX9" fmla="*/ 0 w 21600"/>
              <a:gd name="connsiteY9" fmla="*/ 7855 h 21600"/>
              <a:gd name="connsiteX10" fmla="*/ 10800 w 21600"/>
              <a:gd name="connsiteY10" fmla="*/ 21600 h 21600"/>
              <a:gd name="connsiteX11" fmla="*/ 21600 w 21600"/>
              <a:gd name="connsiteY11" fmla="*/ 7855 h 21600"/>
              <a:gd name="connsiteX12" fmla="*/ 10800 w 21600"/>
              <a:gd name="connsiteY12" fmla="*/ 0 h 21600"/>
              <a:gd name="connsiteX0" fmla="*/ 10800 w 21600"/>
              <a:gd name="connsiteY0" fmla="*/ 10800 h 21600"/>
              <a:gd name="connsiteX1" fmla="*/ 10800 w 21600"/>
              <a:gd name="connsiteY1" fmla="*/ 10800 h 21600"/>
              <a:gd name="connsiteX2" fmla="*/ 10800 w 21600"/>
              <a:gd name="connsiteY2" fmla="*/ 3927 h 21600"/>
              <a:gd name="connsiteX3" fmla="*/ 5400 w 21600"/>
              <a:gd name="connsiteY3" fmla="*/ 7855 h 21600"/>
              <a:gd name="connsiteX4" fmla="*/ 10800 w 21600"/>
              <a:gd name="connsiteY4" fmla="*/ 11782 h 21600"/>
              <a:gd name="connsiteX5" fmla="*/ 16200 w 21600"/>
              <a:gd name="connsiteY5" fmla="*/ 7855 h 21600"/>
              <a:gd name="connsiteX6" fmla="*/ 10800 w 21600"/>
              <a:gd name="connsiteY6" fmla="*/ 3927 h 21600"/>
              <a:gd name="connsiteX7" fmla="*/ 10800 w 21600"/>
              <a:gd name="connsiteY7" fmla="*/ 0 h 21600"/>
              <a:gd name="connsiteX8" fmla="*/ 0 w 21600"/>
              <a:gd name="connsiteY8" fmla="*/ 7855 h 21600"/>
              <a:gd name="connsiteX9" fmla="*/ 10800 w 21600"/>
              <a:gd name="connsiteY9" fmla="*/ 21600 h 21600"/>
              <a:gd name="connsiteX10" fmla="*/ 21600 w 21600"/>
              <a:gd name="connsiteY10" fmla="*/ 7855 h 21600"/>
              <a:gd name="connsiteX11" fmla="*/ 10800 w 21600"/>
              <a:gd name="connsiteY11" fmla="*/ 0 h 21600"/>
              <a:gd name="connsiteX0" fmla="*/ 10800 w 21600"/>
              <a:gd name="connsiteY0" fmla="*/ 3927 h 21600"/>
              <a:gd name="connsiteX1" fmla="*/ 5400 w 21600"/>
              <a:gd name="connsiteY1" fmla="*/ 7855 h 21600"/>
              <a:gd name="connsiteX2" fmla="*/ 10800 w 21600"/>
              <a:gd name="connsiteY2" fmla="*/ 11782 h 21600"/>
              <a:gd name="connsiteX3" fmla="*/ 16200 w 21600"/>
              <a:gd name="connsiteY3" fmla="*/ 7855 h 21600"/>
              <a:gd name="connsiteX4" fmla="*/ 10800 w 21600"/>
              <a:gd name="connsiteY4" fmla="*/ 3927 h 21600"/>
              <a:gd name="connsiteX5" fmla="*/ 10800 w 21600"/>
              <a:gd name="connsiteY5" fmla="*/ 0 h 21600"/>
              <a:gd name="connsiteX6" fmla="*/ 0 w 21600"/>
              <a:gd name="connsiteY6" fmla="*/ 7855 h 21600"/>
              <a:gd name="connsiteX7" fmla="*/ 10800 w 21600"/>
              <a:gd name="connsiteY7" fmla="*/ 21600 h 21600"/>
              <a:gd name="connsiteX8" fmla="*/ 21600 w 21600"/>
              <a:gd name="connsiteY8" fmla="*/ 7855 h 21600"/>
              <a:gd name="connsiteX9" fmla="*/ 10800 w 21600"/>
              <a:gd name="connsiteY9"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00" h="21600" extrusionOk="0">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2" name="Shape 2934"/>
          <p:cNvSpPr/>
          <p:nvPr/>
        </p:nvSpPr>
        <p:spPr>
          <a:xfrm>
            <a:off x="5370639" y="1363166"/>
            <a:ext cx="143862" cy="197810"/>
          </a:xfrm>
          <a:custGeom>
            <a:avLst/>
            <a:gdLst>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2012 w 21600"/>
              <a:gd name="connsiteY14" fmla="*/ 15089 h 21600"/>
              <a:gd name="connsiteX15" fmla="*/ 10800 w 21600"/>
              <a:gd name="connsiteY15" fmla="*/ 0 h 21600"/>
              <a:gd name="connsiteX16" fmla="*/ 0 w 21600"/>
              <a:gd name="connsiteY16" fmla="*/ 7855 h 21600"/>
              <a:gd name="connsiteX17" fmla="*/ 10800 w 21600"/>
              <a:gd name="connsiteY17" fmla="*/ 21600 h 21600"/>
              <a:gd name="connsiteX18" fmla="*/ 21600 w 21600"/>
              <a:gd name="connsiteY18" fmla="*/ 7855 h 21600"/>
              <a:gd name="connsiteX19" fmla="*/ 10800 w 21600"/>
              <a:gd name="connsiteY19"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20127 h 21600"/>
              <a:gd name="connsiteX11" fmla="*/ 1350 w 21600"/>
              <a:gd name="connsiteY11" fmla="*/ 7855 h 21600"/>
              <a:gd name="connsiteX12" fmla="*/ 10800 w 21600"/>
              <a:gd name="connsiteY12" fmla="*/ 982 h 21600"/>
              <a:gd name="connsiteX13" fmla="*/ 20250 w 21600"/>
              <a:gd name="connsiteY13" fmla="*/ 7855 h 21600"/>
              <a:gd name="connsiteX14" fmla="*/ 10800 w 21600"/>
              <a:gd name="connsiteY14" fmla="*/ 0 h 21600"/>
              <a:gd name="connsiteX15" fmla="*/ 0 w 21600"/>
              <a:gd name="connsiteY15" fmla="*/ 7855 h 21600"/>
              <a:gd name="connsiteX16" fmla="*/ 10800 w 21600"/>
              <a:gd name="connsiteY16" fmla="*/ 21600 h 21600"/>
              <a:gd name="connsiteX17" fmla="*/ 21600 w 21600"/>
              <a:gd name="connsiteY17" fmla="*/ 7855 h 21600"/>
              <a:gd name="connsiteX18" fmla="*/ 10800 w 21600"/>
              <a:gd name="connsiteY18"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20250 w 21600"/>
              <a:gd name="connsiteY12" fmla="*/ 7855 h 21600"/>
              <a:gd name="connsiteX13" fmla="*/ 10800 w 21600"/>
              <a:gd name="connsiteY13" fmla="*/ 0 h 21600"/>
              <a:gd name="connsiteX14" fmla="*/ 0 w 21600"/>
              <a:gd name="connsiteY14" fmla="*/ 7855 h 21600"/>
              <a:gd name="connsiteX15" fmla="*/ 10800 w 21600"/>
              <a:gd name="connsiteY15" fmla="*/ 21600 h 21600"/>
              <a:gd name="connsiteX16" fmla="*/ 21600 w 21600"/>
              <a:gd name="connsiteY16" fmla="*/ 7855 h 21600"/>
              <a:gd name="connsiteX17" fmla="*/ 10800 w 21600"/>
              <a:gd name="connsiteY17"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350 w 21600"/>
              <a:gd name="connsiteY10" fmla="*/ 7855 h 21600"/>
              <a:gd name="connsiteX11" fmla="*/ 10800 w 21600"/>
              <a:gd name="connsiteY11" fmla="*/ 982 h 21600"/>
              <a:gd name="connsiteX12" fmla="*/ 10800 w 21600"/>
              <a:gd name="connsiteY12" fmla="*/ 0 h 21600"/>
              <a:gd name="connsiteX13" fmla="*/ 0 w 21600"/>
              <a:gd name="connsiteY13" fmla="*/ 7855 h 21600"/>
              <a:gd name="connsiteX14" fmla="*/ 10800 w 21600"/>
              <a:gd name="connsiteY14" fmla="*/ 21600 h 21600"/>
              <a:gd name="connsiteX15" fmla="*/ 21600 w 21600"/>
              <a:gd name="connsiteY15" fmla="*/ 7855 h 21600"/>
              <a:gd name="connsiteX16" fmla="*/ 10800 w 21600"/>
              <a:gd name="connsiteY16" fmla="*/ 0 h 21600"/>
              <a:gd name="connsiteX0" fmla="*/ 10800 w 21600"/>
              <a:gd name="connsiteY0" fmla="*/ 10800 h 21600"/>
              <a:gd name="connsiteX1" fmla="*/ 6750 w 21600"/>
              <a:gd name="connsiteY1" fmla="*/ 7855 h 21600"/>
              <a:gd name="connsiteX2" fmla="*/ 10800 w 21600"/>
              <a:gd name="connsiteY2" fmla="*/ 4909 h 21600"/>
              <a:gd name="connsiteX3" fmla="*/ 14850 w 21600"/>
              <a:gd name="connsiteY3" fmla="*/ 7855 h 21600"/>
              <a:gd name="connsiteX4" fmla="*/ 10800 w 21600"/>
              <a:gd name="connsiteY4" fmla="*/ 10800 h 21600"/>
              <a:gd name="connsiteX5" fmla="*/ 10800 w 21600"/>
              <a:gd name="connsiteY5" fmla="*/ 3927 h 21600"/>
              <a:gd name="connsiteX6" fmla="*/ 5400 w 21600"/>
              <a:gd name="connsiteY6" fmla="*/ 7855 h 21600"/>
              <a:gd name="connsiteX7" fmla="*/ 10800 w 21600"/>
              <a:gd name="connsiteY7" fmla="*/ 11782 h 21600"/>
              <a:gd name="connsiteX8" fmla="*/ 16200 w 21600"/>
              <a:gd name="connsiteY8" fmla="*/ 7855 h 21600"/>
              <a:gd name="connsiteX9" fmla="*/ 10800 w 21600"/>
              <a:gd name="connsiteY9" fmla="*/ 3927 h 21600"/>
              <a:gd name="connsiteX10" fmla="*/ 10800 w 21600"/>
              <a:gd name="connsiteY10" fmla="*/ 0 h 21600"/>
              <a:gd name="connsiteX11" fmla="*/ 0 w 21600"/>
              <a:gd name="connsiteY11" fmla="*/ 7855 h 21600"/>
              <a:gd name="connsiteX12" fmla="*/ 10800 w 21600"/>
              <a:gd name="connsiteY12" fmla="*/ 21600 h 21600"/>
              <a:gd name="connsiteX13" fmla="*/ 21600 w 21600"/>
              <a:gd name="connsiteY13" fmla="*/ 7855 h 21600"/>
              <a:gd name="connsiteX14" fmla="*/ 10800 w 21600"/>
              <a:gd name="connsiteY14" fmla="*/ 0 h 21600"/>
              <a:gd name="connsiteX0" fmla="*/ 10800 w 21600"/>
              <a:gd name="connsiteY0" fmla="*/ 10800 h 21600"/>
              <a:gd name="connsiteX1" fmla="*/ 6750 w 21600"/>
              <a:gd name="connsiteY1" fmla="*/ 7855 h 21600"/>
              <a:gd name="connsiteX2" fmla="*/ 14850 w 21600"/>
              <a:gd name="connsiteY2" fmla="*/ 7855 h 21600"/>
              <a:gd name="connsiteX3" fmla="*/ 10800 w 21600"/>
              <a:gd name="connsiteY3" fmla="*/ 10800 h 21600"/>
              <a:gd name="connsiteX4" fmla="*/ 10800 w 21600"/>
              <a:gd name="connsiteY4" fmla="*/ 3927 h 21600"/>
              <a:gd name="connsiteX5" fmla="*/ 5400 w 21600"/>
              <a:gd name="connsiteY5" fmla="*/ 7855 h 21600"/>
              <a:gd name="connsiteX6" fmla="*/ 10800 w 21600"/>
              <a:gd name="connsiteY6" fmla="*/ 11782 h 21600"/>
              <a:gd name="connsiteX7" fmla="*/ 16200 w 21600"/>
              <a:gd name="connsiteY7" fmla="*/ 7855 h 21600"/>
              <a:gd name="connsiteX8" fmla="*/ 10800 w 21600"/>
              <a:gd name="connsiteY8" fmla="*/ 3927 h 21600"/>
              <a:gd name="connsiteX9" fmla="*/ 10800 w 21600"/>
              <a:gd name="connsiteY9" fmla="*/ 0 h 21600"/>
              <a:gd name="connsiteX10" fmla="*/ 0 w 21600"/>
              <a:gd name="connsiteY10" fmla="*/ 7855 h 21600"/>
              <a:gd name="connsiteX11" fmla="*/ 10800 w 21600"/>
              <a:gd name="connsiteY11" fmla="*/ 21600 h 21600"/>
              <a:gd name="connsiteX12" fmla="*/ 21600 w 21600"/>
              <a:gd name="connsiteY12" fmla="*/ 7855 h 21600"/>
              <a:gd name="connsiteX13" fmla="*/ 10800 w 21600"/>
              <a:gd name="connsiteY13" fmla="*/ 0 h 21600"/>
              <a:gd name="connsiteX0" fmla="*/ 10800 w 21600"/>
              <a:gd name="connsiteY0" fmla="*/ 10800 h 21600"/>
              <a:gd name="connsiteX1" fmla="*/ 14850 w 21600"/>
              <a:gd name="connsiteY1" fmla="*/ 7855 h 21600"/>
              <a:gd name="connsiteX2" fmla="*/ 10800 w 21600"/>
              <a:gd name="connsiteY2" fmla="*/ 10800 h 21600"/>
              <a:gd name="connsiteX3" fmla="*/ 10800 w 21600"/>
              <a:gd name="connsiteY3" fmla="*/ 3927 h 21600"/>
              <a:gd name="connsiteX4" fmla="*/ 5400 w 21600"/>
              <a:gd name="connsiteY4" fmla="*/ 7855 h 21600"/>
              <a:gd name="connsiteX5" fmla="*/ 10800 w 21600"/>
              <a:gd name="connsiteY5" fmla="*/ 11782 h 21600"/>
              <a:gd name="connsiteX6" fmla="*/ 16200 w 21600"/>
              <a:gd name="connsiteY6" fmla="*/ 7855 h 21600"/>
              <a:gd name="connsiteX7" fmla="*/ 10800 w 21600"/>
              <a:gd name="connsiteY7" fmla="*/ 3927 h 21600"/>
              <a:gd name="connsiteX8" fmla="*/ 10800 w 21600"/>
              <a:gd name="connsiteY8" fmla="*/ 0 h 21600"/>
              <a:gd name="connsiteX9" fmla="*/ 0 w 21600"/>
              <a:gd name="connsiteY9" fmla="*/ 7855 h 21600"/>
              <a:gd name="connsiteX10" fmla="*/ 10800 w 21600"/>
              <a:gd name="connsiteY10" fmla="*/ 21600 h 21600"/>
              <a:gd name="connsiteX11" fmla="*/ 21600 w 21600"/>
              <a:gd name="connsiteY11" fmla="*/ 7855 h 21600"/>
              <a:gd name="connsiteX12" fmla="*/ 10800 w 21600"/>
              <a:gd name="connsiteY12" fmla="*/ 0 h 21600"/>
              <a:gd name="connsiteX0" fmla="*/ 10800 w 21600"/>
              <a:gd name="connsiteY0" fmla="*/ 10800 h 21600"/>
              <a:gd name="connsiteX1" fmla="*/ 10800 w 21600"/>
              <a:gd name="connsiteY1" fmla="*/ 10800 h 21600"/>
              <a:gd name="connsiteX2" fmla="*/ 10800 w 21600"/>
              <a:gd name="connsiteY2" fmla="*/ 3927 h 21600"/>
              <a:gd name="connsiteX3" fmla="*/ 5400 w 21600"/>
              <a:gd name="connsiteY3" fmla="*/ 7855 h 21600"/>
              <a:gd name="connsiteX4" fmla="*/ 10800 w 21600"/>
              <a:gd name="connsiteY4" fmla="*/ 11782 h 21600"/>
              <a:gd name="connsiteX5" fmla="*/ 16200 w 21600"/>
              <a:gd name="connsiteY5" fmla="*/ 7855 h 21600"/>
              <a:gd name="connsiteX6" fmla="*/ 10800 w 21600"/>
              <a:gd name="connsiteY6" fmla="*/ 3927 h 21600"/>
              <a:gd name="connsiteX7" fmla="*/ 10800 w 21600"/>
              <a:gd name="connsiteY7" fmla="*/ 0 h 21600"/>
              <a:gd name="connsiteX8" fmla="*/ 0 w 21600"/>
              <a:gd name="connsiteY8" fmla="*/ 7855 h 21600"/>
              <a:gd name="connsiteX9" fmla="*/ 10800 w 21600"/>
              <a:gd name="connsiteY9" fmla="*/ 21600 h 21600"/>
              <a:gd name="connsiteX10" fmla="*/ 21600 w 21600"/>
              <a:gd name="connsiteY10" fmla="*/ 7855 h 21600"/>
              <a:gd name="connsiteX11" fmla="*/ 10800 w 21600"/>
              <a:gd name="connsiteY11" fmla="*/ 0 h 21600"/>
              <a:gd name="connsiteX0" fmla="*/ 10800 w 21600"/>
              <a:gd name="connsiteY0" fmla="*/ 3927 h 21600"/>
              <a:gd name="connsiteX1" fmla="*/ 5400 w 21600"/>
              <a:gd name="connsiteY1" fmla="*/ 7855 h 21600"/>
              <a:gd name="connsiteX2" fmla="*/ 10800 w 21600"/>
              <a:gd name="connsiteY2" fmla="*/ 11782 h 21600"/>
              <a:gd name="connsiteX3" fmla="*/ 16200 w 21600"/>
              <a:gd name="connsiteY3" fmla="*/ 7855 h 21600"/>
              <a:gd name="connsiteX4" fmla="*/ 10800 w 21600"/>
              <a:gd name="connsiteY4" fmla="*/ 3927 h 21600"/>
              <a:gd name="connsiteX5" fmla="*/ 10800 w 21600"/>
              <a:gd name="connsiteY5" fmla="*/ 0 h 21600"/>
              <a:gd name="connsiteX6" fmla="*/ 0 w 21600"/>
              <a:gd name="connsiteY6" fmla="*/ 7855 h 21600"/>
              <a:gd name="connsiteX7" fmla="*/ 10800 w 21600"/>
              <a:gd name="connsiteY7" fmla="*/ 21600 h 21600"/>
              <a:gd name="connsiteX8" fmla="*/ 21600 w 21600"/>
              <a:gd name="connsiteY8" fmla="*/ 7855 h 21600"/>
              <a:gd name="connsiteX9" fmla="*/ 10800 w 21600"/>
              <a:gd name="connsiteY9"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00" h="21600" extrusionOk="0">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pic>
        <p:nvPicPr>
          <p:cNvPr id="28" name="Picture 2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8640" y="6469624"/>
            <a:ext cx="643802" cy="124353"/>
          </a:xfrm>
          <a:prstGeom prst="rect">
            <a:avLst/>
          </a:prstGeom>
        </p:spPr>
      </p:pic>
      <p:sp>
        <p:nvSpPr>
          <p:cNvPr id="29" name="Slide Number Placeholder 5"/>
          <p:cNvSpPr>
            <a:spLocks noGrp="1"/>
          </p:cNvSpPr>
          <p:nvPr>
            <p:ph type="sldNum" sz="quarter" idx="4"/>
          </p:nvPr>
        </p:nvSpPr>
        <p:spPr>
          <a:xfrm>
            <a:off x="11012557" y="6465565"/>
            <a:ext cx="627755" cy="107722"/>
          </a:xfrm>
          <a:prstGeom prst="rect">
            <a:avLst/>
          </a:prstGeom>
        </p:spPr>
        <p:txBody>
          <a:bodyPr vert="horz" lIns="0" tIns="0" rIns="0" bIns="0" rtlCol="0" anchor="ctr"/>
          <a:lstStyle>
            <a:lvl1pPr algn="r">
              <a:defRPr sz="700">
                <a:solidFill>
                  <a:schemeClr val="tx1"/>
                </a:solidFill>
              </a:defRPr>
            </a:lvl1pPr>
          </a:lstStyle>
          <a:p>
            <a:fld id="{3557A5E0-42A1-4219-A27A-56DCAEF617DA}" type="slidenum">
              <a:rPr lang="en-US" smtClean="0"/>
              <a:t>‹#›</a:t>
            </a:fld>
            <a:endParaRPr lang="en-US"/>
          </a:p>
        </p:txBody>
      </p:sp>
      <p:sp>
        <p:nvSpPr>
          <p:cNvPr id="30" name="TextBox 29"/>
          <p:cNvSpPr txBox="1"/>
          <p:nvPr/>
        </p:nvSpPr>
        <p:spPr>
          <a:xfrm>
            <a:off x="1293448" y="6461506"/>
            <a:ext cx="2735139" cy="107722"/>
          </a:xfrm>
          <a:prstGeom prst="rect">
            <a:avLst/>
          </a:prstGeom>
          <a:noFill/>
        </p:spPr>
        <p:txBody>
          <a:bodyPr wrap="square" lIns="0" tIns="0" rIns="0" bIns="0" rtlCol="0">
            <a:spAutoFit/>
          </a:bodyPr>
          <a:lstStyle/>
          <a:p>
            <a:r>
              <a:rPr lang="en-US" sz="700" dirty="0">
                <a:solidFill>
                  <a:schemeClr val="tx1"/>
                </a:solidFill>
              </a:rPr>
              <a:t>© 2018 Primacy | Proprietary</a:t>
            </a:r>
            <a:r>
              <a:rPr lang="en-US" sz="700" baseline="0" dirty="0">
                <a:solidFill>
                  <a:schemeClr val="tx1"/>
                </a:solidFill>
              </a:rPr>
              <a:t> &amp; Confidential</a:t>
            </a:r>
            <a:endParaRPr lang="en-US" sz="700" dirty="0">
              <a:solidFill>
                <a:schemeClr val="tx1"/>
              </a:solidFill>
            </a:endParaRPr>
          </a:p>
        </p:txBody>
      </p:sp>
      <p:sp>
        <p:nvSpPr>
          <p:cNvPr id="4" name="Title 3"/>
          <p:cNvSpPr>
            <a:spLocks noGrp="1"/>
          </p:cNvSpPr>
          <p:nvPr>
            <p:ph type="title" hasCustomPrompt="1"/>
          </p:nvPr>
        </p:nvSpPr>
        <p:spPr>
          <a:xfrm>
            <a:off x="548640" y="365760"/>
            <a:ext cx="3840480" cy="1920240"/>
          </a:xfrm>
        </p:spPr>
        <p:txBody>
          <a:bodyPr anchor="b" anchorCtr="0">
            <a:noAutofit/>
          </a:bodyPr>
          <a:lstStyle>
            <a:lvl1pPr algn="l">
              <a:defRPr>
                <a:solidFill>
                  <a:schemeClr val="tx1"/>
                </a:solidFill>
              </a:defRPr>
            </a:lvl1pPr>
          </a:lstStyle>
          <a:p>
            <a:r>
              <a:rPr lang="en-US" dirty="0"/>
              <a:t>Click To Edit Master Title Style</a:t>
            </a:r>
          </a:p>
        </p:txBody>
      </p:sp>
      <p:sp>
        <p:nvSpPr>
          <p:cNvPr id="7" name="Text Placeholder 6"/>
          <p:cNvSpPr>
            <a:spLocks noGrp="1"/>
          </p:cNvSpPr>
          <p:nvPr>
            <p:ph type="body" sz="quarter" idx="16"/>
          </p:nvPr>
        </p:nvSpPr>
        <p:spPr>
          <a:xfrm>
            <a:off x="548640" y="2509611"/>
            <a:ext cx="3840480" cy="3708309"/>
          </a:xfrm>
        </p:spPr>
        <p:txBody>
          <a:bodyPr/>
          <a:lstStyle>
            <a:lvl1pPr>
              <a:defRPr sz="1600">
                <a:solidFill>
                  <a:schemeClr val="tx1"/>
                </a:solidFill>
              </a:defRPr>
            </a:lvl1pPr>
            <a:lvl2pPr>
              <a:spcBef>
                <a:spcPts val="1200"/>
              </a:spcBef>
              <a:defRPr sz="1600">
                <a:solidFill>
                  <a:schemeClr val="tx1"/>
                </a:solidFill>
              </a:defRPr>
            </a:lvl2pPr>
            <a:lvl3pPr>
              <a:spcBef>
                <a:spcPts val="1200"/>
              </a:spcBef>
              <a:defRPr sz="1400">
                <a:solidFill>
                  <a:schemeClr val="tx1"/>
                </a:solidFill>
              </a:defRPr>
            </a:lvl3pPr>
            <a:lvl4pPr>
              <a:defRPr sz="1200"/>
            </a:lvl4pPr>
            <a:lvl5pPr>
              <a:defRPr sz="1100"/>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403027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ase Study Cover">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0" y="0"/>
            <a:ext cx="12192000" cy="6858000"/>
          </a:xfrm>
          <a:prstGeom prst="rect">
            <a:avLst/>
          </a:prstGeom>
        </p:spPr>
        <p:txBody>
          <a:bodyPr lIns="0" tIns="0" rIns="0" bIns="0" anchor="ctr" anchorCtr="0"/>
          <a:lstStyle>
            <a:lvl1pPr marL="0" indent="0" algn="ctr">
              <a:buNone/>
              <a:defRPr sz="2400">
                <a:solidFill>
                  <a:schemeClr val="tx1"/>
                </a:solidFill>
              </a:defRPr>
            </a:lvl1pPr>
          </a:lstStyle>
          <a:p>
            <a:r>
              <a:rPr lang="en-US" dirty="0"/>
              <a:t>Drag and Drop Image</a:t>
            </a:r>
          </a:p>
        </p:txBody>
      </p:sp>
      <p:sp>
        <p:nvSpPr>
          <p:cNvPr id="5" name="Text Placeholder 4"/>
          <p:cNvSpPr>
            <a:spLocks noGrp="1"/>
          </p:cNvSpPr>
          <p:nvPr>
            <p:ph type="body" sz="quarter" idx="13" hasCustomPrompt="1"/>
          </p:nvPr>
        </p:nvSpPr>
        <p:spPr>
          <a:xfrm>
            <a:off x="548640" y="1964175"/>
            <a:ext cx="2011680" cy="320040"/>
          </a:xfrm>
          <a:solidFill>
            <a:schemeClr val="accent2"/>
          </a:solidFill>
        </p:spPr>
        <p:txBody>
          <a:bodyPr lIns="91440" anchor="ctr" anchorCtr="0">
            <a:noAutofit/>
          </a:bodyPr>
          <a:lstStyle>
            <a:lvl1pPr>
              <a:defRPr sz="2000" b="1" cap="all" baseline="0"/>
            </a:lvl1pPr>
          </a:lstStyle>
          <a:p>
            <a:pPr lvl="0"/>
            <a:r>
              <a:rPr lang="en-US" dirty="0"/>
              <a:t>Case study /</a:t>
            </a:r>
          </a:p>
        </p:txBody>
      </p:sp>
      <p:sp>
        <p:nvSpPr>
          <p:cNvPr id="9" name="Text Placeholder 8"/>
          <p:cNvSpPr>
            <a:spLocks noGrp="1"/>
          </p:cNvSpPr>
          <p:nvPr>
            <p:ph type="body" sz="quarter" idx="14" hasCustomPrompt="1"/>
          </p:nvPr>
        </p:nvSpPr>
        <p:spPr>
          <a:xfrm>
            <a:off x="2673939" y="1964175"/>
            <a:ext cx="3931920" cy="320040"/>
          </a:xfrm>
          <a:solidFill>
            <a:schemeClr val="accent2"/>
          </a:solidFill>
        </p:spPr>
        <p:txBody>
          <a:bodyPr lIns="91440" anchor="ctr" anchorCtr="0">
            <a:noAutofit/>
          </a:bodyPr>
          <a:lstStyle>
            <a:lvl1pPr>
              <a:defRPr sz="2000" cap="all" baseline="0"/>
            </a:lvl1pPr>
            <a:lvl2pPr marL="0" indent="0">
              <a:buNone/>
              <a:defRPr/>
            </a:lvl2pPr>
          </a:lstStyle>
          <a:p>
            <a:pPr lvl="0"/>
            <a:r>
              <a:rPr lang="en-US" dirty="0"/>
              <a:t>Edit category here</a:t>
            </a:r>
          </a:p>
        </p:txBody>
      </p:sp>
      <p:sp>
        <p:nvSpPr>
          <p:cNvPr id="2" name="Slide Number Placeholder 1"/>
          <p:cNvSpPr>
            <a:spLocks noGrp="1"/>
          </p:cNvSpPr>
          <p:nvPr>
            <p:ph type="sldNum" sz="quarter" idx="15"/>
          </p:nvPr>
        </p:nvSpPr>
        <p:spPr/>
        <p:txBody>
          <a:bodyPr/>
          <a:lstStyle/>
          <a:p>
            <a:fld id="{3557A5E0-42A1-4219-A27A-56DCAEF617DA}" type="slidenum">
              <a:rPr lang="en-US" smtClean="0"/>
              <a:t>‹#›</a:t>
            </a:fld>
            <a:endParaRPr lang="en-US"/>
          </a:p>
        </p:txBody>
      </p:sp>
    </p:spTree>
    <p:extLst>
      <p:ext uri="{BB962C8B-B14F-4D97-AF65-F5344CB8AC3E}">
        <p14:creationId xmlns:p14="http://schemas.microsoft.com/office/powerpoint/2010/main" val="23481917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Full Page Image w/ Headline">
    <p:spTree>
      <p:nvGrpSpPr>
        <p:cNvPr id="1" name=""/>
        <p:cNvGrpSpPr/>
        <p:nvPr/>
      </p:nvGrpSpPr>
      <p:grpSpPr>
        <a:xfrm>
          <a:off x="0" y="0"/>
          <a:ext cx="0" cy="0"/>
          <a:chOff x="0" y="0"/>
          <a:chExt cx="0" cy="0"/>
        </a:xfrm>
      </p:grpSpPr>
      <p:sp>
        <p:nvSpPr>
          <p:cNvPr id="10" name="Picture Placeholder 9"/>
          <p:cNvSpPr>
            <a:spLocks noGrp="1"/>
          </p:cNvSpPr>
          <p:nvPr>
            <p:ph type="pic" sz="quarter" idx="11" hasCustomPrompt="1"/>
          </p:nvPr>
        </p:nvSpPr>
        <p:spPr>
          <a:xfrm>
            <a:off x="0" y="0"/>
            <a:ext cx="12192000" cy="6858000"/>
          </a:xfrm>
          <a:prstGeom prst="rect">
            <a:avLst/>
          </a:prstGeom>
        </p:spPr>
        <p:txBody>
          <a:bodyPr anchor="ctr" anchorCtr="0"/>
          <a:lstStyle>
            <a:lvl1pPr marL="0" indent="0" algn="ctr">
              <a:buNone/>
              <a:defRPr sz="2400" baseline="0">
                <a:solidFill>
                  <a:schemeClr val="tx1"/>
                </a:solidFill>
              </a:defRPr>
            </a:lvl1pPr>
          </a:lstStyle>
          <a:p>
            <a:r>
              <a:rPr lang="en-US" dirty="0"/>
              <a:t>Drag and Drop Image</a:t>
            </a:r>
          </a:p>
        </p:txBody>
      </p:sp>
      <p:sp>
        <p:nvSpPr>
          <p:cNvPr id="2" name="Title 1"/>
          <p:cNvSpPr>
            <a:spLocks noGrp="1"/>
          </p:cNvSpPr>
          <p:nvPr>
            <p:ph type="title" hasCustomPrompt="1"/>
          </p:nvPr>
        </p:nvSpPr>
        <p:spPr>
          <a:xfrm>
            <a:off x="0" y="1097280"/>
            <a:ext cx="3108960" cy="411480"/>
          </a:xfrm>
          <a:solidFill>
            <a:srgbClr val="FFF203"/>
          </a:solidFill>
        </p:spPr>
        <p:txBody>
          <a:bodyPr lIns="548640" rIns="91440" anchor="ctr" anchorCtr="0">
            <a:noAutofit/>
          </a:bodyPr>
          <a:lstStyle>
            <a:lvl1pPr algn="l">
              <a:defRPr sz="2800" cap="all" baseline="0">
                <a:solidFill>
                  <a:schemeClr val="tx1"/>
                </a:solidFill>
              </a:defRPr>
            </a:lvl1pPr>
          </a:lstStyle>
          <a:p>
            <a:r>
              <a:rPr lang="en-US" dirty="0"/>
              <a:t>Concept #</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0" y="6469624"/>
            <a:ext cx="643802" cy="124353"/>
          </a:xfrm>
          <a:prstGeom prst="rect">
            <a:avLst/>
          </a:prstGeom>
        </p:spPr>
      </p:pic>
      <p:sp>
        <p:nvSpPr>
          <p:cNvPr id="11" name="TextBox 10"/>
          <p:cNvSpPr txBox="1"/>
          <p:nvPr/>
        </p:nvSpPr>
        <p:spPr>
          <a:xfrm>
            <a:off x="1293448" y="6461506"/>
            <a:ext cx="2735139" cy="107722"/>
          </a:xfrm>
          <a:prstGeom prst="rect">
            <a:avLst/>
          </a:prstGeom>
          <a:noFill/>
        </p:spPr>
        <p:txBody>
          <a:bodyPr wrap="square" lIns="0" tIns="0" rIns="0" bIns="0" rtlCol="0">
            <a:spAutoFit/>
          </a:bodyPr>
          <a:lstStyle/>
          <a:p>
            <a:r>
              <a:rPr lang="en-US" sz="700" dirty="0">
                <a:solidFill>
                  <a:schemeClr val="tx1"/>
                </a:solidFill>
              </a:rPr>
              <a:t>© 2018 Primacy | Proprietary</a:t>
            </a:r>
            <a:r>
              <a:rPr lang="en-US" sz="700" baseline="0" dirty="0">
                <a:solidFill>
                  <a:schemeClr val="tx1"/>
                </a:solidFill>
              </a:rPr>
              <a:t> &amp; Confidential</a:t>
            </a:r>
            <a:endParaRPr lang="en-US" sz="700" dirty="0">
              <a:solidFill>
                <a:schemeClr val="tx1"/>
              </a:solidFill>
            </a:endParaRPr>
          </a:p>
        </p:txBody>
      </p:sp>
      <p:sp>
        <p:nvSpPr>
          <p:cNvPr id="4" name="Slide Number Placeholder 3"/>
          <p:cNvSpPr>
            <a:spLocks noGrp="1"/>
          </p:cNvSpPr>
          <p:nvPr>
            <p:ph type="sldNum" sz="quarter" idx="12"/>
          </p:nvPr>
        </p:nvSpPr>
        <p:spPr/>
        <p:txBody>
          <a:bodyPr/>
          <a:lstStyle/>
          <a:p>
            <a:fld id="{3557A5E0-42A1-4219-A27A-56DCAEF617DA}" type="slidenum">
              <a:rPr lang="en-US" smtClean="0"/>
              <a:t>‹#›</a:t>
            </a:fld>
            <a:endParaRPr lang="en-US"/>
          </a:p>
        </p:txBody>
      </p:sp>
    </p:spTree>
    <p:extLst>
      <p:ext uri="{BB962C8B-B14F-4D97-AF65-F5344CB8AC3E}">
        <p14:creationId xmlns:p14="http://schemas.microsoft.com/office/powerpoint/2010/main" val="37994734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Web Desig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8640" y="365760"/>
            <a:ext cx="3108960" cy="1846659"/>
          </a:xfrm>
        </p:spPr>
        <p:txBody>
          <a:bodyPr rIns="91440">
            <a:spAutoFit/>
          </a:bodyPr>
          <a:lstStyle>
            <a:lvl1pPr algn="l">
              <a:defRPr>
                <a:solidFill>
                  <a:schemeClr val="tx1"/>
                </a:solidFill>
              </a:defRPr>
            </a:lvl1pPr>
          </a:lstStyle>
          <a:p>
            <a:r>
              <a:rPr lang="en-US" dirty="0"/>
              <a:t>Click To Edit Master Title Style</a:t>
            </a:r>
          </a:p>
        </p:txBody>
      </p:sp>
      <p:sp>
        <p:nvSpPr>
          <p:cNvPr id="3" name="Rectangle 2"/>
          <p:cNvSpPr/>
          <p:nvPr/>
        </p:nvSpPr>
        <p:spPr>
          <a:xfrm>
            <a:off x="0" y="4187952"/>
            <a:ext cx="12192000" cy="270871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ctr"/>
            <a:endParaRPr lang="en-US" sz="1400" dirty="0">
              <a:solidFill>
                <a:schemeClr val="tx1"/>
              </a:solidFill>
              <a:cs typeface="Georgia"/>
            </a:endParaRPr>
          </a:p>
        </p:txBody>
      </p:sp>
      <p:sp>
        <p:nvSpPr>
          <p:cNvPr id="7" name="Picture Placeholder 7"/>
          <p:cNvSpPr>
            <a:spLocks noGrp="1"/>
          </p:cNvSpPr>
          <p:nvPr>
            <p:ph type="pic" sz="quarter" idx="10" hasCustomPrompt="1"/>
          </p:nvPr>
        </p:nvSpPr>
        <p:spPr>
          <a:xfrm>
            <a:off x="3769740" y="1391746"/>
            <a:ext cx="7888859" cy="4780453"/>
          </a:xfrm>
          <a:prstGeom prst="rect">
            <a:avLst/>
          </a:prstGeom>
        </p:spPr>
        <p:txBody>
          <a:bodyPr lIns="0" tIns="0" rIns="0" bIns="0" anchor="ctr" anchorCtr="0"/>
          <a:lstStyle>
            <a:lvl1pPr marL="0" indent="0" algn="ctr">
              <a:buNone/>
              <a:defRPr sz="2400">
                <a:solidFill>
                  <a:schemeClr val="tx1"/>
                </a:solidFill>
              </a:defRPr>
            </a:lvl1pPr>
          </a:lstStyle>
          <a:p>
            <a:r>
              <a:rPr lang="en-US" dirty="0"/>
              <a:t>Drag and Drop Image</a:t>
            </a:r>
          </a:p>
        </p:txBody>
      </p:sp>
      <p:pic>
        <p:nvPicPr>
          <p:cNvPr id="14" name="Pictur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0" y="6469624"/>
            <a:ext cx="643802" cy="124353"/>
          </a:xfrm>
          <a:prstGeom prst="rect">
            <a:avLst/>
          </a:prstGeom>
        </p:spPr>
      </p:pic>
      <p:sp>
        <p:nvSpPr>
          <p:cNvPr id="15" name="Slide Number Placeholder 5"/>
          <p:cNvSpPr>
            <a:spLocks noGrp="1"/>
          </p:cNvSpPr>
          <p:nvPr>
            <p:ph type="sldNum" sz="quarter" idx="4"/>
          </p:nvPr>
        </p:nvSpPr>
        <p:spPr>
          <a:xfrm>
            <a:off x="11012557" y="6465565"/>
            <a:ext cx="627755" cy="107722"/>
          </a:xfrm>
          <a:prstGeom prst="rect">
            <a:avLst/>
          </a:prstGeom>
        </p:spPr>
        <p:txBody>
          <a:bodyPr vert="horz" lIns="0" tIns="0" rIns="0" bIns="0" rtlCol="0" anchor="ctr"/>
          <a:lstStyle>
            <a:lvl1pPr algn="r">
              <a:defRPr sz="700">
                <a:solidFill>
                  <a:schemeClr val="tx1"/>
                </a:solidFill>
              </a:defRPr>
            </a:lvl1pPr>
          </a:lstStyle>
          <a:p>
            <a:fld id="{3557A5E0-42A1-4219-A27A-56DCAEF617DA}" type="slidenum">
              <a:rPr lang="en-US" smtClean="0"/>
              <a:t>‹#›</a:t>
            </a:fld>
            <a:endParaRPr lang="en-US"/>
          </a:p>
        </p:txBody>
      </p:sp>
      <p:sp>
        <p:nvSpPr>
          <p:cNvPr id="16" name="TextBox 15"/>
          <p:cNvSpPr txBox="1"/>
          <p:nvPr/>
        </p:nvSpPr>
        <p:spPr>
          <a:xfrm>
            <a:off x="1293448" y="6461506"/>
            <a:ext cx="2735139" cy="107722"/>
          </a:xfrm>
          <a:prstGeom prst="rect">
            <a:avLst/>
          </a:prstGeom>
          <a:noFill/>
        </p:spPr>
        <p:txBody>
          <a:bodyPr wrap="square" lIns="0" tIns="0" rIns="0" bIns="0" rtlCol="0">
            <a:spAutoFit/>
          </a:bodyPr>
          <a:lstStyle/>
          <a:p>
            <a:r>
              <a:rPr lang="en-US" sz="700" dirty="0">
                <a:solidFill>
                  <a:schemeClr val="tx1"/>
                </a:solidFill>
              </a:rPr>
              <a:t>© 2018 Primacy | Proprietary</a:t>
            </a:r>
            <a:r>
              <a:rPr lang="en-US" sz="700" baseline="0" dirty="0">
                <a:solidFill>
                  <a:schemeClr val="tx1"/>
                </a:solidFill>
              </a:rPr>
              <a:t> &amp; Confidential</a:t>
            </a:r>
            <a:endParaRPr lang="en-US" sz="700" dirty="0">
              <a:solidFill>
                <a:schemeClr val="tx1"/>
              </a:solidFill>
            </a:endParaRPr>
          </a:p>
        </p:txBody>
      </p:sp>
      <p:sp>
        <p:nvSpPr>
          <p:cNvPr id="6" name="Text Placeholder 5"/>
          <p:cNvSpPr>
            <a:spLocks noGrp="1"/>
          </p:cNvSpPr>
          <p:nvPr>
            <p:ph type="body" sz="quarter" idx="16"/>
          </p:nvPr>
        </p:nvSpPr>
        <p:spPr>
          <a:xfrm>
            <a:off x="548640" y="2377440"/>
            <a:ext cx="3108960" cy="1737360"/>
          </a:xfrm>
        </p:spPr>
        <p:txBody>
          <a:bodyPr rIns="91440"/>
          <a:lstStyle>
            <a:lvl1pPr>
              <a:spcBef>
                <a:spcPts val="600"/>
              </a:spcBef>
              <a:defRPr>
                <a:solidFill>
                  <a:schemeClr val="tx1"/>
                </a:solidFill>
              </a:defRPr>
            </a:lvl1pPr>
            <a:lvl2pPr>
              <a:spcBef>
                <a:spcPts val="600"/>
              </a:spcBef>
              <a:defRPr>
                <a:solidFill>
                  <a:schemeClr val="tx1"/>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19304495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Headline Sub Text Quote Right">
    <p:spTree>
      <p:nvGrpSpPr>
        <p:cNvPr id="1" name=""/>
        <p:cNvGrpSpPr/>
        <p:nvPr/>
      </p:nvGrpSpPr>
      <p:grpSpPr>
        <a:xfrm>
          <a:off x="0" y="0"/>
          <a:ext cx="0" cy="0"/>
          <a:chOff x="0" y="0"/>
          <a:chExt cx="0" cy="0"/>
        </a:xfrm>
      </p:grpSpPr>
      <p:sp>
        <p:nvSpPr>
          <p:cNvPr id="4" name="Text Placeholder 3"/>
          <p:cNvSpPr>
            <a:spLocks noGrp="1"/>
          </p:cNvSpPr>
          <p:nvPr>
            <p:ph type="body" sz="quarter" idx="20" hasCustomPrompt="1"/>
          </p:nvPr>
        </p:nvSpPr>
        <p:spPr>
          <a:xfrm>
            <a:off x="6175410" y="952643"/>
            <a:ext cx="1469166" cy="3077766"/>
          </a:xfrm>
        </p:spPr>
        <p:txBody>
          <a:bodyPr anchor="b" anchorCtr="0">
            <a:spAutoFit/>
          </a:bodyPr>
          <a:lstStyle>
            <a:lvl1pPr>
              <a:defRPr sz="20000">
                <a:solidFill>
                  <a:schemeClr val="tx1"/>
                </a:solidFill>
                <a:latin typeface="Montserrat" panose="02000505000000020004" pitchFamily="2" charset="0"/>
              </a:defRPr>
            </a:lvl1pPr>
          </a:lstStyle>
          <a:p>
            <a:pPr lvl="0"/>
            <a:r>
              <a:rPr lang="en-US" dirty="0"/>
              <a:t>“</a:t>
            </a:r>
          </a:p>
        </p:txBody>
      </p:sp>
      <p:sp>
        <p:nvSpPr>
          <p:cNvPr id="7" name="Rectangle 6"/>
          <p:cNvSpPr/>
          <p:nvPr/>
        </p:nvSpPr>
        <p:spPr>
          <a:xfrm>
            <a:off x="0" y="0"/>
            <a:ext cx="4974336" cy="6858000"/>
          </a:xfrm>
          <a:prstGeom prst="rect">
            <a:avLst/>
          </a:prstGeom>
          <a:solidFill>
            <a:srgbClr val="FFF2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0" y="6469624"/>
            <a:ext cx="643802" cy="124353"/>
          </a:xfrm>
          <a:prstGeom prst="rect">
            <a:avLst/>
          </a:prstGeom>
        </p:spPr>
      </p:pic>
      <p:sp>
        <p:nvSpPr>
          <p:cNvPr id="11" name="TextBox 10"/>
          <p:cNvSpPr txBox="1"/>
          <p:nvPr/>
        </p:nvSpPr>
        <p:spPr>
          <a:xfrm>
            <a:off x="1293448" y="6461506"/>
            <a:ext cx="2735139" cy="107722"/>
          </a:xfrm>
          <a:prstGeom prst="rect">
            <a:avLst/>
          </a:prstGeom>
          <a:noFill/>
        </p:spPr>
        <p:txBody>
          <a:bodyPr wrap="square" lIns="0" tIns="0" rIns="0" bIns="0" rtlCol="0">
            <a:spAutoFit/>
          </a:bodyPr>
          <a:lstStyle/>
          <a:p>
            <a:r>
              <a:rPr lang="en-US" sz="700" dirty="0">
                <a:solidFill>
                  <a:schemeClr val="tx1"/>
                </a:solidFill>
              </a:rPr>
              <a:t>© 2018 Primacy | Proprietary</a:t>
            </a:r>
            <a:r>
              <a:rPr lang="en-US" sz="700" baseline="0" dirty="0">
                <a:solidFill>
                  <a:schemeClr val="tx1"/>
                </a:solidFill>
              </a:rPr>
              <a:t> &amp; Confidential</a:t>
            </a:r>
            <a:endParaRPr lang="en-US" sz="700" dirty="0">
              <a:solidFill>
                <a:schemeClr val="tx1"/>
              </a:solidFill>
            </a:endParaRPr>
          </a:p>
        </p:txBody>
      </p:sp>
      <p:sp>
        <p:nvSpPr>
          <p:cNvPr id="3" name="Text Placeholder 2"/>
          <p:cNvSpPr>
            <a:spLocks noGrp="1"/>
          </p:cNvSpPr>
          <p:nvPr>
            <p:ph type="body" sz="quarter" idx="19" hasCustomPrompt="1"/>
          </p:nvPr>
        </p:nvSpPr>
        <p:spPr>
          <a:xfrm>
            <a:off x="548640" y="365760"/>
            <a:ext cx="4114800" cy="5852160"/>
          </a:xfrm>
          <a:prstGeom prst="rect">
            <a:avLst/>
          </a:prstGeom>
        </p:spPr>
        <p:txBody>
          <a:bodyPr lIns="0" tIns="0" rIns="0" bIns="0">
            <a:noAutofit/>
          </a:bodyPr>
          <a:lstStyle>
            <a:lvl1pPr marL="0" indent="0">
              <a:lnSpc>
                <a:spcPct val="100000"/>
              </a:lnSpc>
              <a:spcBef>
                <a:spcPts val="0"/>
              </a:spcBef>
              <a:buNone/>
              <a:defRPr sz="4000" b="1">
                <a:solidFill>
                  <a:schemeClr val="tx1"/>
                </a:solidFill>
              </a:defRPr>
            </a:lvl1pPr>
            <a:lvl2pPr marL="0" indent="0">
              <a:lnSpc>
                <a:spcPct val="100000"/>
              </a:lnSpc>
              <a:spcBef>
                <a:spcPts val="1800"/>
              </a:spcBef>
              <a:buNone/>
              <a:defRPr sz="2000" b="1">
                <a:solidFill>
                  <a:schemeClr val="tx1"/>
                </a:solidFill>
              </a:defRPr>
            </a:lvl2pPr>
            <a:lvl3pPr marL="228600" indent="-228600">
              <a:lnSpc>
                <a:spcPct val="100000"/>
              </a:lnSpc>
              <a:spcBef>
                <a:spcPts val="1500"/>
              </a:spcBef>
              <a:defRPr sz="1600">
                <a:solidFill>
                  <a:schemeClr val="tx1"/>
                </a:solidFill>
              </a:defRPr>
            </a:lvl3pPr>
            <a:lvl4pPr marL="458788" indent="-228600">
              <a:lnSpc>
                <a:spcPct val="100000"/>
              </a:lnSpc>
              <a:spcBef>
                <a:spcPts val="1200"/>
              </a:spcBef>
              <a:defRPr sz="1600">
                <a:solidFill>
                  <a:schemeClr val="tx1"/>
                </a:solidFill>
              </a:defRPr>
            </a:lvl4pPr>
            <a:lvl5pPr marL="685800" indent="-228600">
              <a:lnSpc>
                <a:spcPct val="100000"/>
              </a:lnSpc>
              <a:spcBef>
                <a:spcPts val="1200"/>
              </a:spcBef>
              <a:defRPr sz="1400">
                <a:solidFill>
                  <a:schemeClr val="tx1"/>
                </a:solidFill>
              </a:defRPr>
            </a:lvl5pPr>
          </a:lstStyle>
          <a:p>
            <a:pPr lvl="0"/>
            <a:r>
              <a:rPr lang="en-US" dirty="0"/>
              <a:t>Click to Edit Title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11012557" y="6465565"/>
            <a:ext cx="627755" cy="107722"/>
          </a:xfrm>
          <a:prstGeom prst="rect">
            <a:avLst/>
          </a:prstGeom>
        </p:spPr>
        <p:txBody>
          <a:bodyPr vert="horz" lIns="0" tIns="0" rIns="0" bIns="0" rtlCol="0" anchor="ctr"/>
          <a:lstStyle>
            <a:lvl1pPr algn="r">
              <a:defRPr sz="700">
                <a:solidFill>
                  <a:schemeClr val="tx1"/>
                </a:solidFill>
              </a:defRPr>
            </a:lvl1pPr>
          </a:lstStyle>
          <a:p>
            <a:fld id="{3557A5E0-42A1-4219-A27A-56DCAEF617DA}" type="slidenum">
              <a:rPr lang="en-US" smtClean="0"/>
              <a:t>‹#›</a:t>
            </a:fld>
            <a:endParaRPr lang="en-US"/>
          </a:p>
        </p:txBody>
      </p:sp>
      <p:sp>
        <p:nvSpPr>
          <p:cNvPr id="15" name="Text Placeholder 6"/>
          <p:cNvSpPr>
            <a:spLocks noGrp="1"/>
          </p:cNvSpPr>
          <p:nvPr>
            <p:ph type="body" sz="quarter" idx="11" hasCustomPrompt="1"/>
          </p:nvPr>
        </p:nvSpPr>
        <p:spPr>
          <a:xfrm>
            <a:off x="6175410" y="3056386"/>
            <a:ext cx="5470490" cy="332399"/>
          </a:xfrm>
          <a:prstGeom prst="rect">
            <a:avLst/>
          </a:prstGeom>
        </p:spPr>
        <p:txBody>
          <a:bodyPr wrap="square" lIns="0" tIns="0" rIns="0" bIns="0" anchor="ctr" anchorCtr="0">
            <a:spAutoFit/>
          </a:bodyPr>
          <a:lstStyle>
            <a:lvl1pPr marL="0" marR="0" indent="0" algn="l" defTabSz="914400" rtl="0" eaLnBrk="1" fontAlgn="auto" latinLnBrk="0" hangingPunct="1">
              <a:lnSpc>
                <a:spcPct val="100000"/>
              </a:lnSpc>
              <a:spcBef>
                <a:spcPts val="1200"/>
              </a:spcBef>
              <a:spcAft>
                <a:spcPts val="0"/>
              </a:spcAft>
              <a:buClrTx/>
              <a:buSzTx/>
              <a:buFont typeface="Arial"/>
              <a:buNone/>
              <a:tabLst/>
              <a:defRPr sz="2400" baseline="0">
                <a:solidFill>
                  <a:schemeClr val="tx1"/>
                </a:solidFill>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dirty="0"/>
              <a:t>Click to insert quote text here</a:t>
            </a:r>
          </a:p>
        </p:txBody>
      </p:sp>
      <p:sp>
        <p:nvSpPr>
          <p:cNvPr id="16" name="Text Placeholder 6"/>
          <p:cNvSpPr>
            <a:spLocks noGrp="1"/>
          </p:cNvSpPr>
          <p:nvPr>
            <p:ph type="body" sz="quarter" idx="12" hasCustomPrompt="1"/>
          </p:nvPr>
        </p:nvSpPr>
        <p:spPr>
          <a:xfrm>
            <a:off x="6175410" y="3864929"/>
            <a:ext cx="3289300" cy="369494"/>
          </a:xfrm>
          <a:prstGeom prst="rect">
            <a:avLst/>
          </a:prstGeom>
        </p:spPr>
        <p:txBody>
          <a:bodyPr lIns="0" tIns="0" rIns="0" bIns="0" anchor="ctr" anchorCtr="0"/>
          <a:lstStyle>
            <a:lvl1pPr marL="400050" indent="-400050">
              <a:buFont typeface="Arial" panose="020B0604020202020204" pitchFamily="34" charset="0"/>
              <a:buChar char="—"/>
              <a:defRPr sz="1800" b="1" cap="all" baseline="0">
                <a:solidFill>
                  <a:schemeClr val="tx1"/>
                </a:solidFill>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US" dirty="0"/>
              <a:t>Name of person</a:t>
            </a:r>
          </a:p>
        </p:txBody>
      </p:sp>
      <p:sp>
        <p:nvSpPr>
          <p:cNvPr id="6" name="Text Placeholder 5"/>
          <p:cNvSpPr>
            <a:spLocks noGrp="1"/>
          </p:cNvSpPr>
          <p:nvPr>
            <p:ph type="body" sz="quarter" idx="21" hasCustomPrompt="1"/>
          </p:nvPr>
        </p:nvSpPr>
        <p:spPr>
          <a:xfrm>
            <a:off x="10036175" y="3864929"/>
            <a:ext cx="1609725" cy="1828800"/>
          </a:xfrm>
        </p:spPr>
        <p:txBody>
          <a:bodyPr/>
          <a:lstStyle>
            <a:lvl1pPr algn="r">
              <a:defRPr sz="20000">
                <a:solidFill>
                  <a:schemeClr val="tx1"/>
                </a:solidFill>
                <a:latin typeface="Montserrat" panose="02000505000000020004" pitchFamily="2" charset="0"/>
              </a:defRPr>
            </a:lvl1pPr>
          </a:lstStyle>
          <a:p>
            <a:pPr lvl="0"/>
            <a:r>
              <a:rPr lang="en-US" dirty="0"/>
              <a:t>”</a:t>
            </a:r>
          </a:p>
        </p:txBody>
      </p:sp>
    </p:spTree>
    <p:extLst>
      <p:ext uri="{BB962C8B-B14F-4D97-AF65-F5344CB8AC3E}">
        <p14:creationId xmlns:p14="http://schemas.microsoft.com/office/powerpoint/2010/main" val="3543203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ingle Headline Blank">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0" y="6469624"/>
            <a:ext cx="643802" cy="124353"/>
          </a:xfrm>
          <a:prstGeom prst="rect">
            <a:avLst/>
          </a:prstGeom>
        </p:spPr>
      </p:pic>
      <p:sp>
        <p:nvSpPr>
          <p:cNvPr id="14" name="Slide Number Placeholder 5"/>
          <p:cNvSpPr>
            <a:spLocks noGrp="1"/>
          </p:cNvSpPr>
          <p:nvPr>
            <p:ph type="sldNum" sz="quarter" idx="4"/>
          </p:nvPr>
        </p:nvSpPr>
        <p:spPr>
          <a:xfrm>
            <a:off x="11012557" y="6465565"/>
            <a:ext cx="627755" cy="107722"/>
          </a:xfrm>
          <a:prstGeom prst="rect">
            <a:avLst/>
          </a:prstGeom>
        </p:spPr>
        <p:txBody>
          <a:bodyPr vert="horz" lIns="0" tIns="0" rIns="0" bIns="0" rtlCol="0" anchor="ctr"/>
          <a:lstStyle>
            <a:lvl1pPr algn="r">
              <a:defRPr sz="700">
                <a:solidFill>
                  <a:schemeClr val="tx1"/>
                </a:solidFill>
              </a:defRPr>
            </a:lvl1pPr>
          </a:lstStyle>
          <a:p>
            <a:fld id="{3557A5E0-42A1-4219-A27A-56DCAEF617DA}" type="slidenum">
              <a:rPr lang="en-US" smtClean="0"/>
              <a:t>‹#›</a:t>
            </a:fld>
            <a:endParaRPr lang="en-US"/>
          </a:p>
        </p:txBody>
      </p:sp>
      <p:sp>
        <p:nvSpPr>
          <p:cNvPr id="15" name="TextBox 14"/>
          <p:cNvSpPr txBox="1"/>
          <p:nvPr/>
        </p:nvSpPr>
        <p:spPr>
          <a:xfrm>
            <a:off x="1293448" y="6461506"/>
            <a:ext cx="2735139" cy="107722"/>
          </a:xfrm>
          <a:prstGeom prst="rect">
            <a:avLst/>
          </a:prstGeom>
          <a:noFill/>
        </p:spPr>
        <p:txBody>
          <a:bodyPr wrap="square" lIns="0" tIns="0" rIns="0" bIns="0" rtlCol="0">
            <a:spAutoFit/>
          </a:bodyPr>
          <a:lstStyle/>
          <a:p>
            <a:r>
              <a:rPr lang="en-US" sz="700" dirty="0">
                <a:solidFill>
                  <a:schemeClr val="tx1"/>
                </a:solidFill>
              </a:rPr>
              <a:t>© 2018 Primacy | Proprietary</a:t>
            </a:r>
            <a:r>
              <a:rPr lang="en-US" sz="700" baseline="0" dirty="0">
                <a:solidFill>
                  <a:schemeClr val="tx1"/>
                </a:solidFill>
              </a:rPr>
              <a:t> &amp; Confidential</a:t>
            </a:r>
            <a:endParaRPr lang="en-US" sz="700" dirty="0">
              <a:solidFill>
                <a:schemeClr val="tx1"/>
              </a:solidFill>
            </a:endParaRPr>
          </a:p>
        </p:txBody>
      </p:sp>
      <p:sp>
        <p:nvSpPr>
          <p:cNvPr id="2" name="Title 1"/>
          <p:cNvSpPr>
            <a:spLocks noGrp="1"/>
          </p:cNvSpPr>
          <p:nvPr>
            <p:ph type="title" hasCustomPrompt="1"/>
          </p:nvPr>
        </p:nvSpPr>
        <p:spPr>
          <a:xfrm>
            <a:off x="550164" y="365760"/>
            <a:ext cx="11091672" cy="615553"/>
          </a:xfrm>
        </p:spPr>
        <p:txBody>
          <a:bodyPr/>
          <a:lstStyle>
            <a:lvl1pPr>
              <a:defRPr sz="40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1379783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Quote w/ Image">
    <p:spTree>
      <p:nvGrpSpPr>
        <p:cNvPr id="1" name=""/>
        <p:cNvGrpSpPr/>
        <p:nvPr/>
      </p:nvGrpSpPr>
      <p:grpSpPr>
        <a:xfrm>
          <a:off x="0" y="0"/>
          <a:ext cx="0" cy="0"/>
          <a:chOff x="0" y="0"/>
          <a:chExt cx="0" cy="0"/>
        </a:xfrm>
      </p:grpSpPr>
      <p:sp>
        <p:nvSpPr>
          <p:cNvPr id="4" name="Text Placeholder 3"/>
          <p:cNvSpPr>
            <a:spLocks noGrp="1"/>
          </p:cNvSpPr>
          <p:nvPr>
            <p:ph type="body" sz="quarter" idx="20" hasCustomPrompt="1"/>
          </p:nvPr>
        </p:nvSpPr>
        <p:spPr>
          <a:xfrm>
            <a:off x="6629400" y="837028"/>
            <a:ext cx="1469166" cy="3077766"/>
          </a:xfrm>
        </p:spPr>
        <p:txBody>
          <a:bodyPr anchor="b" anchorCtr="0">
            <a:spAutoFit/>
          </a:bodyPr>
          <a:lstStyle>
            <a:lvl1pPr>
              <a:defRPr sz="20000">
                <a:solidFill>
                  <a:schemeClr val="tx1"/>
                </a:solidFill>
                <a:latin typeface="Montserrat" panose="02000505000000020004" pitchFamily="2" charset="0"/>
              </a:defRPr>
            </a:lvl1pPr>
          </a:lstStyle>
          <a:p>
            <a:pPr lvl="0"/>
            <a:r>
              <a:rPr lang="en-US" dirty="0"/>
              <a:t>“</a:t>
            </a:r>
          </a:p>
        </p:txBody>
      </p:sp>
      <p:sp>
        <p:nvSpPr>
          <p:cNvPr id="7" name="Rectangle 6"/>
          <p:cNvSpPr/>
          <p:nvPr/>
        </p:nvSpPr>
        <p:spPr>
          <a:xfrm>
            <a:off x="0" y="0"/>
            <a:ext cx="6126480" cy="6858000"/>
          </a:xfrm>
          <a:prstGeom prst="rect">
            <a:avLst/>
          </a:prstGeom>
          <a:solidFill>
            <a:srgbClr val="FFF2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0" y="6469624"/>
            <a:ext cx="643802" cy="124353"/>
          </a:xfrm>
          <a:prstGeom prst="rect">
            <a:avLst/>
          </a:prstGeom>
        </p:spPr>
      </p:pic>
      <p:sp>
        <p:nvSpPr>
          <p:cNvPr id="11" name="TextBox 10"/>
          <p:cNvSpPr txBox="1"/>
          <p:nvPr/>
        </p:nvSpPr>
        <p:spPr>
          <a:xfrm>
            <a:off x="1293448" y="6461506"/>
            <a:ext cx="2735139" cy="107722"/>
          </a:xfrm>
          <a:prstGeom prst="rect">
            <a:avLst/>
          </a:prstGeom>
          <a:noFill/>
        </p:spPr>
        <p:txBody>
          <a:bodyPr wrap="square" lIns="0" tIns="0" rIns="0" bIns="0" rtlCol="0">
            <a:spAutoFit/>
          </a:bodyPr>
          <a:lstStyle/>
          <a:p>
            <a:r>
              <a:rPr lang="en-US" sz="700" dirty="0">
                <a:solidFill>
                  <a:schemeClr val="tx1"/>
                </a:solidFill>
              </a:rPr>
              <a:t>© 2018 Primacy | Proprietary</a:t>
            </a:r>
            <a:r>
              <a:rPr lang="en-US" sz="700" baseline="0" dirty="0">
                <a:solidFill>
                  <a:schemeClr val="tx1"/>
                </a:solidFill>
              </a:rPr>
              <a:t> &amp; Confidential</a:t>
            </a:r>
            <a:endParaRPr lang="en-US" sz="700" dirty="0">
              <a:solidFill>
                <a:schemeClr val="tx1"/>
              </a:solidFill>
            </a:endParaRPr>
          </a:p>
        </p:txBody>
      </p:sp>
      <p:sp>
        <p:nvSpPr>
          <p:cNvPr id="9" name="Slide Number Placeholder 5"/>
          <p:cNvSpPr>
            <a:spLocks noGrp="1"/>
          </p:cNvSpPr>
          <p:nvPr>
            <p:ph type="sldNum" sz="quarter" idx="4"/>
          </p:nvPr>
        </p:nvSpPr>
        <p:spPr>
          <a:xfrm>
            <a:off x="11012557" y="6465565"/>
            <a:ext cx="627755" cy="107722"/>
          </a:xfrm>
          <a:prstGeom prst="rect">
            <a:avLst/>
          </a:prstGeom>
        </p:spPr>
        <p:txBody>
          <a:bodyPr vert="horz" lIns="0" tIns="0" rIns="0" bIns="0" rtlCol="0" anchor="ctr"/>
          <a:lstStyle>
            <a:lvl1pPr algn="r">
              <a:defRPr sz="700">
                <a:solidFill>
                  <a:schemeClr val="tx1"/>
                </a:solidFill>
              </a:defRPr>
            </a:lvl1pPr>
          </a:lstStyle>
          <a:p>
            <a:fld id="{3557A5E0-42A1-4219-A27A-56DCAEF617DA}" type="slidenum">
              <a:rPr lang="en-US" smtClean="0"/>
              <a:t>‹#›</a:t>
            </a:fld>
            <a:endParaRPr lang="en-US"/>
          </a:p>
        </p:txBody>
      </p:sp>
      <p:sp>
        <p:nvSpPr>
          <p:cNvPr id="15" name="Text Placeholder 6"/>
          <p:cNvSpPr>
            <a:spLocks noGrp="1"/>
          </p:cNvSpPr>
          <p:nvPr>
            <p:ph type="body" sz="quarter" idx="11" hasCustomPrompt="1"/>
          </p:nvPr>
        </p:nvSpPr>
        <p:spPr>
          <a:xfrm>
            <a:off x="6629400" y="2954412"/>
            <a:ext cx="5029200" cy="332399"/>
          </a:xfrm>
          <a:prstGeom prst="rect">
            <a:avLst/>
          </a:prstGeom>
        </p:spPr>
        <p:txBody>
          <a:bodyPr wrap="square" lIns="0" tIns="0" rIns="0" bIns="0" anchor="ctr" anchorCtr="0">
            <a:spAutoFit/>
          </a:bodyPr>
          <a:lstStyle>
            <a:lvl1pPr marL="0" marR="0" indent="0" algn="l" defTabSz="914400" rtl="0" eaLnBrk="1" fontAlgn="auto" latinLnBrk="0" hangingPunct="1">
              <a:lnSpc>
                <a:spcPct val="100000"/>
              </a:lnSpc>
              <a:spcBef>
                <a:spcPts val="1200"/>
              </a:spcBef>
              <a:spcAft>
                <a:spcPts val="0"/>
              </a:spcAft>
              <a:buClrTx/>
              <a:buSzTx/>
              <a:buFont typeface="Arial"/>
              <a:buNone/>
              <a:tabLst/>
              <a:defRPr sz="2400" baseline="0">
                <a:solidFill>
                  <a:schemeClr val="tx1"/>
                </a:solidFill>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dirty="0"/>
              <a:t>Click to insert quote text here</a:t>
            </a:r>
          </a:p>
        </p:txBody>
      </p:sp>
      <p:sp>
        <p:nvSpPr>
          <p:cNvPr id="16" name="Text Placeholder 6"/>
          <p:cNvSpPr>
            <a:spLocks noGrp="1"/>
          </p:cNvSpPr>
          <p:nvPr>
            <p:ph type="body" sz="quarter" idx="12" hasCustomPrompt="1"/>
          </p:nvPr>
        </p:nvSpPr>
        <p:spPr>
          <a:xfrm>
            <a:off x="6629400" y="4297680"/>
            <a:ext cx="3289300" cy="369494"/>
          </a:xfrm>
          <a:prstGeom prst="rect">
            <a:avLst/>
          </a:prstGeom>
        </p:spPr>
        <p:txBody>
          <a:bodyPr lIns="0" tIns="0" rIns="0" bIns="0" anchor="ctr" anchorCtr="0"/>
          <a:lstStyle>
            <a:lvl1pPr marL="400050" indent="-400050">
              <a:buFont typeface="Arial" panose="020B0604020202020204" pitchFamily="34" charset="0"/>
              <a:buChar char="—"/>
              <a:defRPr sz="1800" b="1" cap="all" baseline="0">
                <a:solidFill>
                  <a:schemeClr val="tx1"/>
                </a:solidFill>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US" dirty="0"/>
              <a:t>Name of person</a:t>
            </a:r>
          </a:p>
        </p:txBody>
      </p:sp>
      <p:sp>
        <p:nvSpPr>
          <p:cNvPr id="6" name="Text Placeholder 5"/>
          <p:cNvSpPr>
            <a:spLocks noGrp="1"/>
          </p:cNvSpPr>
          <p:nvPr>
            <p:ph type="body" sz="quarter" idx="21" hasCustomPrompt="1"/>
          </p:nvPr>
        </p:nvSpPr>
        <p:spPr>
          <a:xfrm>
            <a:off x="10149840" y="3805072"/>
            <a:ext cx="1609725" cy="3077766"/>
          </a:xfrm>
        </p:spPr>
        <p:txBody>
          <a:bodyPr>
            <a:spAutoFit/>
          </a:bodyPr>
          <a:lstStyle>
            <a:lvl1pPr algn="r">
              <a:defRPr sz="20000">
                <a:solidFill>
                  <a:schemeClr val="tx1"/>
                </a:solidFill>
                <a:latin typeface="Montserrat" panose="02000505000000020004" pitchFamily="2" charset="0"/>
              </a:defRPr>
            </a:lvl1pPr>
          </a:lstStyle>
          <a:p>
            <a:pPr lvl="0"/>
            <a:r>
              <a:rPr lang="en-US" dirty="0"/>
              <a:t>”</a:t>
            </a:r>
          </a:p>
        </p:txBody>
      </p:sp>
      <p:sp>
        <p:nvSpPr>
          <p:cNvPr id="5" name="Picture Placeholder 4"/>
          <p:cNvSpPr>
            <a:spLocks noGrp="1" noChangeAspect="1"/>
          </p:cNvSpPr>
          <p:nvPr>
            <p:ph type="pic" sz="quarter" idx="22" hasCustomPrompt="1"/>
          </p:nvPr>
        </p:nvSpPr>
        <p:spPr>
          <a:xfrm>
            <a:off x="1006670" y="1371600"/>
            <a:ext cx="4113140" cy="4114800"/>
          </a:xfrm>
          <a:prstGeom prst="ellipse">
            <a:avLst/>
          </a:prstGeom>
          <a:solidFill>
            <a:schemeClr val="bg1"/>
          </a:solidFill>
        </p:spPr>
        <p:txBody>
          <a:bodyPr anchor="ctr" anchorCtr="1"/>
          <a:lstStyle>
            <a:lvl1pPr>
              <a:defRPr sz="2000">
                <a:solidFill>
                  <a:schemeClr val="tx1"/>
                </a:solidFill>
              </a:defRPr>
            </a:lvl1pPr>
          </a:lstStyle>
          <a:p>
            <a:r>
              <a:rPr lang="en-US" dirty="0"/>
              <a:t>Drag and Drop Image</a:t>
            </a:r>
          </a:p>
        </p:txBody>
      </p:sp>
    </p:spTree>
    <p:extLst>
      <p:ext uri="{BB962C8B-B14F-4D97-AF65-F5344CB8AC3E}">
        <p14:creationId xmlns:p14="http://schemas.microsoft.com/office/powerpoint/2010/main" val="35414571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8640" y="2985346"/>
            <a:ext cx="5029200" cy="923330"/>
          </a:xfrm>
        </p:spPr>
        <p:txBody>
          <a:bodyPr anchor="b" anchorCtr="0"/>
          <a:lstStyle>
            <a:lvl1pPr algn="l">
              <a:defRPr sz="6000">
                <a:solidFill>
                  <a:schemeClr val="tx1"/>
                </a:solidFill>
              </a:defRPr>
            </a:lvl1pPr>
          </a:lstStyle>
          <a:p>
            <a:r>
              <a:rPr lang="en-US" dirty="0"/>
              <a:t>Edit Closing</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25000" y="-152400"/>
            <a:ext cx="1968098" cy="2247899"/>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8640" y="6469624"/>
            <a:ext cx="643802" cy="124353"/>
          </a:xfrm>
          <a:prstGeom prst="rect">
            <a:avLst/>
          </a:prstGeom>
        </p:spPr>
      </p:pic>
      <p:sp>
        <p:nvSpPr>
          <p:cNvPr id="9" name="Slide Number Placeholder 5"/>
          <p:cNvSpPr>
            <a:spLocks noGrp="1"/>
          </p:cNvSpPr>
          <p:nvPr>
            <p:ph type="sldNum" sz="quarter" idx="4"/>
          </p:nvPr>
        </p:nvSpPr>
        <p:spPr>
          <a:xfrm>
            <a:off x="11012557" y="6465565"/>
            <a:ext cx="627755" cy="107722"/>
          </a:xfrm>
          <a:prstGeom prst="rect">
            <a:avLst/>
          </a:prstGeom>
        </p:spPr>
        <p:txBody>
          <a:bodyPr vert="horz" lIns="0" tIns="0" rIns="0" bIns="0" rtlCol="0" anchor="ctr"/>
          <a:lstStyle>
            <a:lvl1pPr algn="r">
              <a:defRPr sz="700">
                <a:solidFill>
                  <a:schemeClr val="tx1"/>
                </a:solidFill>
              </a:defRPr>
            </a:lvl1pPr>
          </a:lstStyle>
          <a:p>
            <a:fld id="{3557A5E0-42A1-4219-A27A-56DCAEF617DA}" type="slidenum">
              <a:rPr lang="en-US" smtClean="0"/>
              <a:pPr/>
              <a:t>‹#›</a:t>
            </a:fld>
            <a:endParaRPr lang="en-US"/>
          </a:p>
        </p:txBody>
      </p:sp>
      <p:sp>
        <p:nvSpPr>
          <p:cNvPr id="13" name="TextBox 12"/>
          <p:cNvSpPr txBox="1"/>
          <p:nvPr/>
        </p:nvSpPr>
        <p:spPr>
          <a:xfrm>
            <a:off x="1293448" y="6461506"/>
            <a:ext cx="2735139" cy="107722"/>
          </a:xfrm>
          <a:prstGeom prst="rect">
            <a:avLst/>
          </a:prstGeom>
          <a:noFill/>
        </p:spPr>
        <p:txBody>
          <a:bodyPr wrap="square" lIns="0" tIns="0" rIns="0" bIns="0" rtlCol="0">
            <a:spAutoFit/>
          </a:bodyPr>
          <a:lstStyle/>
          <a:p>
            <a:r>
              <a:rPr lang="en-US" sz="700" dirty="0">
                <a:solidFill>
                  <a:schemeClr val="tx1"/>
                </a:solidFill>
              </a:rPr>
              <a:t>© 2018 Primacy | Proprietary</a:t>
            </a:r>
            <a:r>
              <a:rPr lang="en-US" sz="700" baseline="0" dirty="0">
                <a:solidFill>
                  <a:schemeClr val="tx1"/>
                </a:solidFill>
              </a:rPr>
              <a:t> &amp; Confidential</a:t>
            </a:r>
            <a:endParaRPr lang="en-US" sz="700" dirty="0">
              <a:solidFill>
                <a:schemeClr val="tx1"/>
              </a:solidFill>
            </a:endParaRPr>
          </a:p>
        </p:txBody>
      </p:sp>
      <p:sp>
        <p:nvSpPr>
          <p:cNvPr id="4" name="Text Placeholder 3"/>
          <p:cNvSpPr>
            <a:spLocks noGrp="1"/>
          </p:cNvSpPr>
          <p:nvPr>
            <p:ph type="body" sz="quarter" idx="10" hasCustomPrompt="1"/>
          </p:nvPr>
        </p:nvSpPr>
        <p:spPr>
          <a:xfrm>
            <a:off x="548640" y="4226560"/>
            <a:ext cx="3931920" cy="1468437"/>
          </a:xfrm>
        </p:spPr>
        <p:txBody>
          <a:bodyPr/>
          <a:lstStyle>
            <a:lvl1pPr>
              <a:lnSpc>
                <a:spcPts val="2400"/>
              </a:lnSpc>
              <a:spcBef>
                <a:spcPts val="0"/>
              </a:spcBef>
              <a:defRPr sz="1800" baseline="0">
                <a:solidFill>
                  <a:schemeClr val="tx1"/>
                </a:solidFill>
              </a:defRPr>
            </a:lvl1pPr>
          </a:lstStyle>
          <a:p>
            <a:pPr lvl="0"/>
            <a:r>
              <a:rPr lang="en-US" dirty="0"/>
              <a:t>Click to edit contact information; email and phone should be bolded</a:t>
            </a:r>
          </a:p>
        </p:txBody>
      </p:sp>
    </p:spTree>
    <p:extLst>
      <p:ext uri="{BB962C8B-B14F-4D97-AF65-F5344CB8AC3E}">
        <p14:creationId xmlns:p14="http://schemas.microsoft.com/office/powerpoint/2010/main" val="372120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ingle Headline Content">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550863" y="1600200"/>
            <a:ext cx="11090275"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Master Title Style</a:t>
            </a: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0" y="6469624"/>
            <a:ext cx="643802" cy="124353"/>
          </a:xfrm>
          <a:prstGeom prst="rect">
            <a:avLst/>
          </a:prstGeom>
        </p:spPr>
      </p:pic>
      <p:sp>
        <p:nvSpPr>
          <p:cNvPr id="12" name="Slide Number Placeholder 5"/>
          <p:cNvSpPr>
            <a:spLocks noGrp="1"/>
          </p:cNvSpPr>
          <p:nvPr>
            <p:ph type="sldNum" sz="quarter" idx="4"/>
          </p:nvPr>
        </p:nvSpPr>
        <p:spPr>
          <a:xfrm>
            <a:off x="11012557" y="6465565"/>
            <a:ext cx="627755" cy="107722"/>
          </a:xfrm>
          <a:prstGeom prst="rect">
            <a:avLst/>
          </a:prstGeom>
        </p:spPr>
        <p:txBody>
          <a:bodyPr vert="horz" lIns="0" tIns="0" rIns="0" bIns="0" rtlCol="0" anchor="ctr"/>
          <a:lstStyle>
            <a:lvl1pPr algn="r">
              <a:defRPr sz="700">
                <a:solidFill>
                  <a:schemeClr val="tx1"/>
                </a:solidFill>
              </a:defRPr>
            </a:lvl1pPr>
          </a:lstStyle>
          <a:p>
            <a:fld id="{3557A5E0-42A1-4219-A27A-56DCAEF617DA}" type="slidenum">
              <a:rPr lang="en-US" smtClean="0"/>
              <a:t>‹#›</a:t>
            </a:fld>
            <a:endParaRPr lang="en-US"/>
          </a:p>
        </p:txBody>
      </p:sp>
      <p:sp>
        <p:nvSpPr>
          <p:cNvPr id="13" name="TextBox 12"/>
          <p:cNvSpPr txBox="1"/>
          <p:nvPr/>
        </p:nvSpPr>
        <p:spPr>
          <a:xfrm>
            <a:off x="1293448" y="6461506"/>
            <a:ext cx="2735139" cy="107722"/>
          </a:xfrm>
          <a:prstGeom prst="rect">
            <a:avLst/>
          </a:prstGeom>
          <a:noFill/>
        </p:spPr>
        <p:txBody>
          <a:bodyPr wrap="square" lIns="0" tIns="0" rIns="0" bIns="0" rtlCol="0">
            <a:spAutoFit/>
          </a:bodyPr>
          <a:lstStyle/>
          <a:p>
            <a:r>
              <a:rPr lang="en-US" sz="700" dirty="0">
                <a:solidFill>
                  <a:schemeClr val="tx1"/>
                </a:solidFill>
              </a:rPr>
              <a:t>© 2018 Primacy | Proprietary</a:t>
            </a:r>
            <a:r>
              <a:rPr lang="en-US" sz="700" baseline="0" dirty="0">
                <a:solidFill>
                  <a:schemeClr val="tx1"/>
                </a:solidFill>
              </a:rPr>
              <a:t> &amp; Confidential</a:t>
            </a:r>
            <a:endParaRPr lang="en-US" sz="700" dirty="0">
              <a:solidFill>
                <a:schemeClr val="tx1"/>
              </a:solidFill>
            </a:endParaRPr>
          </a:p>
        </p:txBody>
      </p:sp>
    </p:spTree>
    <p:extLst>
      <p:ext uri="{BB962C8B-B14F-4D97-AF65-F5344CB8AC3E}">
        <p14:creationId xmlns:p14="http://schemas.microsoft.com/office/powerpoint/2010/main" val="1697021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ngle Headline Subhead Content">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550863" y="2148840"/>
            <a:ext cx="11090275" cy="40233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Master Title Style</a:t>
            </a: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0" y="6469624"/>
            <a:ext cx="643802" cy="124353"/>
          </a:xfrm>
          <a:prstGeom prst="rect">
            <a:avLst/>
          </a:prstGeom>
        </p:spPr>
      </p:pic>
      <p:sp>
        <p:nvSpPr>
          <p:cNvPr id="12" name="Slide Number Placeholder 5"/>
          <p:cNvSpPr>
            <a:spLocks noGrp="1"/>
          </p:cNvSpPr>
          <p:nvPr>
            <p:ph type="sldNum" sz="quarter" idx="4"/>
          </p:nvPr>
        </p:nvSpPr>
        <p:spPr>
          <a:xfrm>
            <a:off x="11012557" y="6465565"/>
            <a:ext cx="627755" cy="107722"/>
          </a:xfrm>
          <a:prstGeom prst="rect">
            <a:avLst/>
          </a:prstGeom>
        </p:spPr>
        <p:txBody>
          <a:bodyPr vert="horz" lIns="0" tIns="0" rIns="0" bIns="0" rtlCol="0" anchor="ctr"/>
          <a:lstStyle>
            <a:lvl1pPr algn="r">
              <a:defRPr sz="700">
                <a:solidFill>
                  <a:schemeClr val="tx1"/>
                </a:solidFill>
              </a:defRPr>
            </a:lvl1pPr>
          </a:lstStyle>
          <a:p>
            <a:fld id="{3557A5E0-42A1-4219-A27A-56DCAEF617DA}" type="slidenum">
              <a:rPr lang="en-US" smtClean="0"/>
              <a:t>‹#›</a:t>
            </a:fld>
            <a:endParaRPr lang="en-US"/>
          </a:p>
        </p:txBody>
      </p:sp>
      <p:sp>
        <p:nvSpPr>
          <p:cNvPr id="13" name="TextBox 12"/>
          <p:cNvSpPr txBox="1"/>
          <p:nvPr/>
        </p:nvSpPr>
        <p:spPr>
          <a:xfrm>
            <a:off x="1293448" y="6461506"/>
            <a:ext cx="2735139" cy="107722"/>
          </a:xfrm>
          <a:prstGeom prst="rect">
            <a:avLst/>
          </a:prstGeom>
          <a:noFill/>
        </p:spPr>
        <p:txBody>
          <a:bodyPr wrap="square" lIns="0" tIns="0" rIns="0" bIns="0" rtlCol="0">
            <a:spAutoFit/>
          </a:bodyPr>
          <a:lstStyle/>
          <a:p>
            <a:r>
              <a:rPr lang="en-US" sz="700" dirty="0">
                <a:solidFill>
                  <a:schemeClr val="tx1"/>
                </a:solidFill>
              </a:rPr>
              <a:t>© 2018 Primacy | Proprietary</a:t>
            </a:r>
            <a:r>
              <a:rPr lang="en-US" sz="700" baseline="0" dirty="0">
                <a:solidFill>
                  <a:schemeClr val="tx1"/>
                </a:solidFill>
              </a:rPr>
              <a:t> &amp; Confidential</a:t>
            </a:r>
            <a:endParaRPr lang="en-US" sz="700" dirty="0">
              <a:solidFill>
                <a:schemeClr val="tx1"/>
              </a:solidFill>
            </a:endParaRPr>
          </a:p>
        </p:txBody>
      </p:sp>
      <p:sp>
        <p:nvSpPr>
          <p:cNvPr id="5" name="Text Placeholder 4"/>
          <p:cNvSpPr>
            <a:spLocks noGrp="1"/>
          </p:cNvSpPr>
          <p:nvPr>
            <p:ph type="body" sz="quarter" idx="15" hasCustomPrompt="1"/>
          </p:nvPr>
        </p:nvSpPr>
        <p:spPr>
          <a:xfrm>
            <a:off x="550164" y="1600200"/>
            <a:ext cx="11091672" cy="369332"/>
          </a:xfrm>
        </p:spPr>
        <p:txBody>
          <a:bodyPr>
            <a:spAutoFit/>
          </a:bodyPr>
          <a:lstStyle>
            <a:lvl1pPr>
              <a:defRPr sz="2400" b="1"/>
            </a:lvl1pPr>
          </a:lstStyle>
          <a:p>
            <a:pPr lvl="0"/>
            <a:r>
              <a:rPr lang="en-US" dirty="0"/>
              <a:t>Click To Edit Subhead Headline</a:t>
            </a:r>
          </a:p>
        </p:txBody>
      </p:sp>
    </p:spTree>
    <p:extLst>
      <p:ext uri="{BB962C8B-B14F-4D97-AF65-F5344CB8AC3E}">
        <p14:creationId xmlns:p14="http://schemas.microsoft.com/office/powerpoint/2010/main" val="2052147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ingle Headline 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Master Title Style</a:t>
            </a: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0" y="6469624"/>
            <a:ext cx="643802" cy="124353"/>
          </a:xfrm>
          <a:prstGeom prst="rect">
            <a:avLst/>
          </a:prstGeom>
        </p:spPr>
      </p:pic>
      <p:sp>
        <p:nvSpPr>
          <p:cNvPr id="12" name="Slide Number Placeholder 5"/>
          <p:cNvSpPr>
            <a:spLocks noGrp="1"/>
          </p:cNvSpPr>
          <p:nvPr>
            <p:ph type="sldNum" sz="quarter" idx="4"/>
          </p:nvPr>
        </p:nvSpPr>
        <p:spPr>
          <a:xfrm>
            <a:off x="11012557" y="6465565"/>
            <a:ext cx="627755" cy="107722"/>
          </a:xfrm>
          <a:prstGeom prst="rect">
            <a:avLst/>
          </a:prstGeom>
        </p:spPr>
        <p:txBody>
          <a:bodyPr vert="horz" lIns="0" tIns="0" rIns="0" bIns="0" rtlCol="0" anchor="ctr"/>
          <a:lstStyle>
            <a:lvl1pPr algn="r">
              <a:defRPr sz="700">
                <a:solidFill>
                  <a:schemeClr val="tx1"/>
                </a:solidFill>
              </a:defRPr>
            </a:lvl1pPr>
          </a:lstStyle>
          <a:p>
            <a:fld id="{3557A5E0-42A1-4219-A27A-56DCAEF617DA}" type="slidenum">
              <a:rPr lang="en-US" smtClean="0"/>
              <a:t>‹#›</a:t>
            </a:fld>
            <a:endParaRPr lang="en-US"/>
          </a:p>
        </p:txBody>
      </p:sp>
      <p:sp>
        <p:nvSpPr>
          <p:cNvPr id="13" name="TextBox 12"/>
          <p:cNvSpPr txBox="1"/>
          <p:nvPr/>
        </p:nvSpPr>
        <p:spPr>
          <a:xfrm>
            <a:off x="1293448" y="6461506"/>
            <a:ext cx="2735139" cy="107722"/>
          </a:xfrm>
          <a:prstGeom prst="rect">
            <a:avLst/>
          </a:prstGeom>
          <a:noFill/>
        </p:spPr>
        <p:txBody>
          <a:bodyPr wrap="square" lIns="0" tIns="0" rIns="0" bIns="0" rtlCol="0">
            <a:spAutoFit/>
          </a:bodyPr>
          <a:lstStyle/>
          <a:p>
            <a:r>
              <a:rPr lang="en-US" sz="700" dirty="0">
                <a:solidFill>
                  <a:schemeClr val="tx1"/>
                </a:solidFill>
              </a:rPr>
              <a:t>© 2018 Primacy | Proprietary</a:t>
            </a:r>
            <a:r>
              <a:rPr lang="en-US" sz="700" baseline="0" dirty="0">
                <a:solidFill>
                  <a:schemeClr val="tx1"/>
                </a:solidFill>
              </a:rPr>
              <a:t> &amp; Confidential</a:t>
            </a:r>
            <a:endParaRPr lang="en-US" sz="700" dirty="0">
              <a:solidFill>
                <a:schemeClr val="tx1"/>
              </a:solidFill>
            </a:endParaRPr>
          </a:p>
        </p:txBody>
      </p:sp>
      <p:sp>
        <p:nvSpPr>
          <p:cNvPr id="4" name="Content Placeholder 3"/>
          <p:cNvSpPr>
            <a:spLocks noGrp="1"/>
          </p:cNvSpPr>
          <p:nvPr>
            <p:ph sz="quarter" idx="14"/>
          </p:nvPr>
        </p:nvSpPr>
        <p:spPr>
          <a:xfrm>
            <a:off x="548640" y="1600200"/>
            <a:ext cx="5449824"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15"/>
          </p:nvPr>
        </p:nvSpPr>
        <p:spPr>
          <a:xfrm>
            <a:off x="6189091" y="1600200"/>
            <a:ext cx="5449824"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6268036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0164" y="365760"/>
            <a:ext cx="11091672" cy="615553"/>
          </a:xfrm>
          <a:prstGeom prst="rect">
            <a:avLst/>
          </a:prstGeom>
        </p:spPr>
        <p:txBody>
          <a:bodyPr vert="horz" lIns="0" tIns="0" rIns="0" bIns="0" rtlCol="0"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550164" y="1600200"/>
            <a:ext cx="11091672" cy="4572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4"/>
          </p:nvPr>
        </p:nvSpPr>
        <p:spPr>
          <a:xfrm>
            <a:off x="11009376" y="6470383"/>
            <a:ext cx="630936" cy="107722"/>
          </a:xfrm>
          <a:prstGeom prst="rect">
            <a:avLst/>
          </a:prstGeom>
        </p:spPr>
        <p:txBody>
          <a:bodyPr vert="horz" lIns="0" tIns="0" rIns="0" bIns="0" rtlCol="0" anchor="ctr">
            <a:spAutoFit/>
          </a:bodyPr>
          <a:lstStyle>
            <a:lvl1pPr algn="r">
              <a:defRPr sz="700">
                <a:solidFill>
                  <a:schemeClr val="tx1"/>
                </a:solidFill>
              </a:defRPr>
            </a:lvl1pPr>
          </a:lstStyle>
          <a:p>
            <a:fld id="{3557A5E0-42A1-4219-A27A-56DCAEF617DA}" type="slidenum">
              <a:rPr lang="en-US" smtClean="0"/>
              <a:t>‹#›</a:t>
            </a:fld>
            <a:endParaRPr lang="en-US"/>
          </a:p>
        </p:txBody>
      </p:sp>
    </p:spTree>
    <p:extLst>
      <p:ext uri="{BB962C8B-B14F-4D97-AF65-F5344CB8AC3E}">
        <p14:creationId xmlns:p14="http://schemas.microsoft.com/office/powerpoint/2010/main" val="374187986"/>
      </p:ext>
    </p:extLst>
  </p:cSld>
  <p:clrMap bg1="lt1" tx1="dk1" bg2="lt2" tx2="dk2" accent1="accent1" accent2="accent2" accent3="accent3" accent4="accent4" accent5="accent5" accent6="accent6" hlink="hlink" folHlink="folHlink"/>
  <p:sldLayoutIdLst>
    <p:sldLayoutId id="2147483661" r:id="rId1"/>
    <p:sldLayoutId id="2147483740" r:id="rId2"/>
    <p:sldLayoutId id="2147483662" r:id="rId3"/>
    <p:sldLayoutId id="2147483663" r:id="rId4"/>
    <p:sldLayoutId id="2147483664" r:id="rId5"/>
    <p:sldLayoutId id="2147483665" r:id="rId6"/>
    <p:sldLayoutId id="2147483666" r:id="rId7"/>
    <p:sldLayoutId id="2147483732" r:id="rId8"/>
    <p:sldLayoutId id="2147483668" r:id="rId9"/>
    <p:sldLayoutId id="2147483730" r:id="rId10"/>
    <p:sldLayoutId id="2147483818" r:id="rId11"/>
    <p:sldLayoutId id="2147483670" r:id="rId12"/>
    <p:sldLayoutId id="2147483731" r:id="rId13"/>
    <p:sldLayoutId id="2147483817" r:id="rId14"/>
    <p:sldLayoutId id="2147483672" r:id="rId15"/>
    <p:sldLayoutId id="2147483733" r:id="rId16"/>
    <p:sldLayoutId id="2147483734" r:id="rId17"/>
    <p:sldLayoutId id="2147483735" r:id="rId18"/>
    <p:sldLayoutId id="2147483736" r:id="rId19"/>
    <p:sldLayoutId id="2147483819" r:id="rId20"/>
    <p:sldLayoutId id="2147483737" r:id="rId21"/>
    <p:sldLayoutId id="2147483738" r:id="rId22"/>
    <p:sldLayoutId id="2147483816" r:id="rId23"/>
    <p:sldLayoutId id="2147483685" r:id="rId24"/>
    <p:sldLayoutId id="2147483686" r:id="rId25"/>
    <p:sldLayoutId id="2147483679" r:id="rId26"/>
    <p:sldLayoutId id="2147483681" r:id="rId27"/>
    <p:sldLayoutId id="2147483687" r:id="rId28"/>
    <p:sldLayoutId id="2147483688" r:id="rId29"/>
    <p:sldLayoutId id="2147483689" r:id="rId30"/>
    <p:sldLayoutId id="2147483690" r:id="rId31"/>
    <p:sldLayoutId id="2147483691" r:id="rId32"/>
    <p:sldLayoutId id="2147483692" r:id="rId33"/>
    <p:sldLayoutId id="2147483693" r:id="rId34"/>
    <p:sldLayoutId id="2147483694" r:id="rId35"/>
    <p:sldLayoutId id="2147483695" r:id="rId36"/>
    <p:sldLayoutId id="2147483696" r:id="rId37"/>
    <p:sldLayoutId id="2147483697" r:id="rId38"/>
    <p:sldLayoutId id="2147483698" r:id="rId39"/>
    <p:sldLayoutId id="2147483699" r:id="rId40"/>
    <p:sldLayoutId id="2147483700" r:id="rId41"/>
    <p:sldLayoutId id="2147483701" r:id="rId42"/>
    <p:sldLayoutId id="2147483702" r:id="rId43"/>
    <p:sldLayoutId id="2147483703" r:id="rId44"/>
    <p:sldLayoutId id="2147483704" r:id="rId45"/>
    <p:sldLayoutId id="2147483705" r:id="rId46"/>
    <p:sldLayoutId id="2147483706" r:id="rId47"/>
    <p:sldLayoutId id="2147483707" r:id="rId48"/>
    <p:sldLayoutId id="2147483708" r:id="rId49"/>
    <p:sldLayoutId id="2147483739" r:id="rId50"/>
    <p:sldLayoutId id="2147483710" r:id="rId51"/>
    <p:sldLayoutId id="2147483711" r:id="rId52"/>
    <p:sldLayoutId id="2147483712" r:id="rId53"/>
    <p:sldLayoutId id="2147483714" r:id="rId54"/>
    <p:sldLayoutId id="2147483713" r:id="rId55"/>
    <p:sldLayoutId id="2147483715" r:id="rId56"/>
    <p:sldLayoutId id="2147483716" r:id="rId57"/>
    <p:sldLayoutId id="2147483717" r:id="rId58"/>
    <p:sldLayoutId id="2147483718" r:id="rId59"/>
    <p:sldLayoutId id="2147483719" r:id="rId60"/>
    <p:sldLayoutId id="2147483720" r:id="rId61"/>
  </p:sldLayoutIdLst>
  <p:hf hdr="0" ftr="0" dt="0"/>
  <p:txStyles>
    <p:titleStyle>
      <a:lvl1pPr algn="ctr" defTabSz="914400" rtl="0" eaLnBrk="1" latinLnBrk="0" hangingPunct="1">
        <a:lnSpc>
          <a:spcPct val="100000"/>
        </a:lnSpc>
        <a:spcBef>
          <a:spcPct val="0"/>
        </a:spcBef>
        <a:buNone/>
        <a:defRPr sz="4000" b="1" kern="1200">
          <a:solidFill>
            <a:schemeClr val="tx1"/>
          </a:solidFill>
          <a:latin typeface="+mj-lt"/>
          <a:ea typeface="+mj-ea"/>
          <a:cs typeface="Arial" panose="020B0604020202020204" pitchFamily="34" charset="0"/>
        </a:defRPr>
      </a:lvl1pPr>
    </p:titleStyle>
    <p:bodyStyle>
      <a:lvl1pPr marL="0" indent="0" algn="l" defTabSz="914400" rtl="0" eaLnBrk="1" latinLnBrk="0" hangingPunct="1">
        <a:lnSpc>
          <a:spcPct val="100000"/>
        </a:lnSpc>
        <a:spcBef>
          <a:spcPts val="1200"/>
        </a:spcBef>
        <a:buFont typeface="Arial"/>
        <a:buNone/>
        <a:defRPr sz="1600" kern="1200">
          <a:solidFill>
            <a:schemeClr val="tx1"/>
          </a:solidFill>
          <a:latin typeface="+mn-lt"/>
          <a:ea typeface="+mn-ea"/>
          <a:cs typeface="+mn-cs"/>
        </a:defRPr>
      </a:lvl1pPr>
      <a:lvl2pPr marL="228600" indent="-228600" algn="l" defTabSz="914400" rtl="0" eaLnBrk="1" latinLnBrk="0" hangingPunct="1">
        <a:lnSpc>
          <a:spcPct val="100000"/>
        </a:lnSpc>
        <a:spcBef>
          <a:spcPts val="1200"/>
        </a:spcBef>
        <a:buFont typeface="Arial"/>
        <a:buChar char="•"/>
        <a:defRPr sz="1600" kern="1200">
          <a:solidFill>
            <a:schemeClr val="tx1"/>
          </a:solidFill>
          <a:latin typeface="+mn-lt"/>
          <a:ea typeface="+mn-ea"/>
          <a:cs typeface="+mn-cs"/>
        </a:defRPr>
      </a:lvl2pPr>
      <a:lvl3pPr marL="457200" indent="-228600" algn="l" defTabSz="914400" rtl="0" eaLnBrk="1" latinLnBrk="0" hangingPunct="1">
        <a:lnSpc>
          <a:spcPct val="100000"/>
        </a:lnSpc>
        <a:spcBef>
          <a:spcPts val="1200"/>
        </a:spcBef>
        <a:buFont typeface="Arial"/>
        <a:buChar char="•"/>
        <a:defRPr sz="1600" kern="1200">
          <a:solidFill>
            <a:schemeClr val="tx1"/>
          </a:solidFill>
          <a:latin typeface="+mn-lt"/>
          <a:ea typeface="+mn-ea"/>
          <a:cs typeface="+mn-cs"/>
        </a:defRPr>
      </a:lvl3pPr>
      <a:lvl4pPr marL="685800" indent="-228600" algn="l" defTabSz="914400" rtl="0" eaLnBrk="1" latinLnBrk="0" hangingPunct="1">
        <a:lnSpc>
          <a:spcPct val="100000"/>
        </a:lnSpc>
        <a:spcBef>
          <a:spcPts val="1200"/>
        </a:spcBef>
        <a:buFont typeface="Arial"/>
        <a:buChar char="•"/>
        <a:defRPr sz="1400" kern="1200">
          <a:solidFill>
            <a:schemeClr val="tx1"/>
          </a:solidFill>
          <a:latin typeface="+mn-lt"/>
          <a:ea typeface="+mn-ea"/>
          <a:cs typeface="+mn-cs"/>
        </a:defRPr>
      </a:lvl4pPr>
      <a:lvl5pPr marL="914400" indent="-228600" algn="l" defTabSz="914400" rtl="0" eaLnBrk="1" latinLnBrk="0" hangingPunct="1">
        <a:lnSpc>
          <a:spcPct val="100000"/>
        </a:lnSpc>
        <a:spcBef>
          <a:spcPts val="600"/>
        </a:spcBef>
        <a:buFont typeface="Arial"/>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44.xml"/><Relationship Id="rId4" Type="http://schemas.openxmlformats.org/officeDocument/2006/relationships/image" Target="../media/image16.jpe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7.xml"/><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27.xml"/><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3" Type="http://schemas.openxmlformats.org/officeDocument/2006/relationships/hyperlink" Target="mailto:Tyrone.Mitchell@theprimacy.com" TargetMode="External"/><Relationship Id="rId2" Type="http://schemas.openxmlformats.org/officeDocument/2006/relationships/hyperlink" Target="mailto:Elizabeth.Linnetz@theprimacy.com" TargetMode="External"/><Relationship Id="rId1" Type="http://schemas.openxmlformats.org/officeDocument/2006/relationships/slideLayout" Target="../slideLayouts/slideLayout61.xml"/><Relationship Id="rId4" Type="http://schemas.openxmlformats.org/officeDocument/2006/relationships/hyperlink" Target="mailto:BizDev@theprimacy.com"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Fantastic Forms and How to Fix them</a:t>
            </a:r>
          </a:p>
        </p:txBody>
      </p:sp>
      <p:pic>
        <p:nvPicPr>
          <p:cNvPr id="5" name="Picture 4" title="Fantastic Forms and How to Fix Them">
            <a:extLst>
              <a:ext uri="{FF2B5EF4-FFF2-40B4-BE49-F238E27FC236}">
                <a16:creationId xmlns:a16="http://schemas.microsoft.com/office/drawing/2014/main" id="{2D6EE2A1-91FD-9945-88A5-7B8554E819E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5042" y="231822"/>
            <a:ext cx="11440673" cy="5364306"/>
          </a:xfrm>
          <a:prstGeom prst="rect">
            <a:avLst/>
          </a:prstGeom>
        </p:spPr>
      </p:pic>
    </p:spTree>
    <p:extLst>
      <p:ext uri="{BB962C8B-B14F-4D97-AF65-F5344CB8AC3E}">
        <p14:creationId xmlns:p14="http://schemas.microsoft.com/office/powerpoint/2010/main" val="2094564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5B02E0-4F4E-B249-B8C5-4054C74546E8}"/>
              </a:ext>
            </a:extLst>
          </p:cNvPr>
          <p:cNvSpPr>
            <a:spLocks noGrp="1"/>
          </p:cNvSpPr>
          <p:nvPr>
            <p:ph type="sldNum" sz="quarter" idx="4"/>
          </p:nvPr>
        </p:nvSpPr>
        <p:spPr/>
        <p:txBody>
          <a:bodyPr/>
          <a:lstStyle/>
          <a:p>
            <a:fld id="{3557A5E0-42A1-4219-A27A-56DCAEF617DA}" type="slidenum">
              <a:rPr lang="en-US" smtClean="0"/>
              <a:t>10</a:t>
            </a:fld>
            <a:endParaRPr lang="en-US"/>
          </a:p>
        </p:txBody>
      </p:sp>
      <p:sp>
        <p:nvSpPr>
          <p:cNvPr id="6" name="Content Placeholder 5">
            <a:extLst>
              <a:ext uri="{FF2B5EF4-FFF2-40B4-BE49-F238E27FC236}">
                <a16:creationId xmlns:a16="http://schemas.microsoft.com/office/drawing/2014/main" id="{549396E4-2CCD-A94F-B356-3CFE47F47CDF}"/>
              </a:ext>
            </a:extLst>
          </p:cNvPr>
          <p:cNvSpPr>
            <a:spLocks noGrp="1"/>
          </p:cNvSpPr>
          <p:nvPr>
            <p:ph sz="quarter" idx="14"/>
          </p:nvPr>
        </p:nvSpPr>
        <p:spPr/>
        <p:txBody>
          <a:bodyPr/>
          <a:lstStyle/>
          <a:p>
            <a:pPr marL="342900" indent="-342900">
              <a:buFont typeface="Arial" panose="020B0604020202020204" pitchFamily="34" charset="0"/>
              <a:buChar char="•"/>
            </a:pPr>
            <a:r>
              <a:rPr lang="en-US" sz="2400" dirty="0"/>
              <a:t>Define common problems</a:t>
            </a:r>
          </a:p>
          <a:p>
            <a:pPr marL="342900" indent="-342900">
              <a:buFont typeface="Arial" panose="020B0604020202020204" pitchFamily="34" charset="0"/>
              <a:buChar char="•"/>
            </a:pPr>
            <a:r>
              <a:rPr lang="en-US" sz="2400" dirty="0"/>
              <a:t>Define unique problems</a:t>
            </a:r>
          </a:p>
          <a:p>
            <a:pPr marL="342900" indent="-342900">
              <a:buFont typeface="Arial" panose="020B0604020202020204" pitchFamily="34" charset="0"/>
              <a:buChar char="•"/>
            </a:pPr>
            <a:r>
              <a:rPr lang="en-US" sz="2400" dirty="0"/>
              <a:t>Prioritize forms based on usage</a:t>
            </a:r>
          </a:p>
          <a:p>
            <a:pPr marL="342900" indent="-342900">
              <a:buFont typeface="Arial" panose="020B0604020202020204" pitchFamily="34" charset="0"/>
              <a:buChar char="•"/>
            </a:pPr>
            <a:r>
              <a:rPr lang="en-US" sz="2400" dirty="0"/>
              <a:t>Fix individual high-priority forms (approx. 30)</a:t>
            </a:r>
          </a:p>
          <a:p>
            <a:pPr marL="342900" indent="-342900">
              <a:buFont typeface="Arial" panose="020B0604020202020204" pitchFamily="34" charset="0"/>
              <a:buChar char="•"/>
            </a:pPr>
            <a:r>
              <a:rPr lang="en-US" sz="2400" dirty="0"/>
              <a:t>Assess client implementation of code and content author updates</a:t>
            </a:r>
          </a:p>
          <a:p>
            <a:endParaRPr lang="en-US" dirty="0"/>
          </a:p>
          <a:p>
            <a:endParaRPr lang="en-US" dirty="0"/>
          </a:p>
        </p:txBody>
      </p:sp>
      <p:sp>
        <p:nvSpPr>
          <p:cNvPr id="5" name="Title 4">
            <a:extLst>
              <a:ext uri="{FF2B5EF4-FFF2-40B4-BE49-F238E27FC236}">
                <a16:creationId xmlns:a16="http://schemas.microsoft.com/office/drawing/2014/main" id="{C4D4FB95-CCF6-8F46-AD43-2006388E1CF4}"/>
              </a:ext>
            </a:extLst>
          </p:cNvPr>
          <p:cNvSpPr>
            <a:spLocks noGrp="1"/>
          </p:cNvSpPr>
          <p:nvPr>
            <p:ph type="title"/>
          </p:nvPr>
        </p:nvSpPr>
        <p:spPr/>
        <p:txBody>
          <a:bodyPr/>
          <a:lstStyle/>
          <a:p>
            <a:r>
              <a:rPr lang="en-US" dirty="0"/>
              <a:t>Our Process</a:t>
            </a:r>
          </a:p>
        </p:txBody>
      </p:sp>
    </p:spTree>
    <p:extLst>
      <p:ext uri="{BB962C8B-B14F-4D97-AF65-F5344CB8AC3E}">
        <p14:creationId xmlns:p14="http://schemas.microsoft.com/office/powerpoint/2010/main" val="120957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F88DC-D3F2-6545-8B93-FF0AA922B881}"/>
              </a:ext>
            </a:extLst>
          </p:cNvPr>
          <p:cNvSpPr>
            <a:spLocks noGrp="1"/>
          </p:cNvSpPr>
          <p:nvPr>
            <p:ph type="title" idx="4294967295"/>
          </p:nvPr>
        </p:nvSpPr>
        <p:spPr/>
        <p:txBody>
          <a:bodyPr/>
          <a:lstStyle/>
          <a:p>
            <a:r>
              <a:rPr lang="en-US" dirty="0"/>
              <a:t>Problems</a:t>
            </a:r>
          </a:p>
        </p:txBody>
      </p:sp>
      <p:sp>
        <p:nvSpPr>
          <p:cNvPr id="4" name="Slide Number Placeholder 3">
            <a:extLst>
              <a:ext uri="{FF2B5EF4-FFF2-40B4-BE49-F238E27FC236}">
                <a16:creationId xmlns:a16="http://schemas.microsoft.com/office/drawing/2014/main" id="{7ECF5468-11F1-3A4E-BEF3-F559E3738902}"/>
              </a:ext>
            </a:extLst>
          </p:cNvPr>
          <p:cNvSpPr>
            <a:spLocks noGrp="1"/>
          </p:cNvSpPr>
          <p:nvPr>
            <p:ph type="sldNum" sz="quarter" idx="4"/>
          </p:nvPr>
        </p:nvSpPr>
        <p:spPr/>
        <p:txBody>
          <a:bodyPr/>
          <a:lstStyle/>
          <a:p>
            <a:fld id="{3557A5E0-42A1-4219-A27A-56DCAEF617DA}" type="slidenum">
              <a:rPr lang="en-US" smtClean="0"/>
              <a:t>11</a:t>
            </a:fld>
            <a:endParaRPr lang="en-US"/>
          </a:p>
        </p:txBody>
      </p:sp>
      <p:pic>
        <p:nvPicPr>
          <p:cNvPr id="8" name="Picture Placeholder 7" title="Stacks of paperwork">
            <a:extLst>
              <a:ext uri="{FF2B5EF4-FFF2-40B4-BE49-F238E27FC236}">
                <a16:creationId xmlns:a16="http://schemas.microsoft.com/office/drawing/2014/main" id="{05D4F9B9-A22F-0543-A627-AD3BCE67FD7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7781916A-350A-BC44-AE8E-A99B9646A640}"/>
              </a:ext>
            </a:extLst>
          </p:cNvPr>
          <p:cNvSpPr>
            <a:spLocks noGrp="1"/>
          </p:cNvSpPr>
          <p:nvPr>
            <p:ph type="body" sz="quarter" idx="19"/>
          </p:nvPr>
        </p:nvSpPr>
        <p:spPr/>
        <p:txBody>
          <a:bodyPr/>
          <a:lstStyle/>
          <a:p>
            <a:r>
              <a:rPr lang="en-US" dirty="0"/>
              <a:t>Problems</a:t>
            </a:r>
          </a:p>
          <a:p>
            <a:pPr lvl="1"/>
            <a:r>
              <a:rPr lang="en-US" sz="2400" dirty="0"/>
              <a:t>Overall, the forms were inconsistent</a:t>
            </a:r>
          </a:p>
          <a:p>
            <a:pPr marL="342900" lvl="1" indent="-342900">
              <a:buFont typeface="Arial" panose="020B0604020202020204" pitchFamily="34" charset="0"/>
              <a:buChar char="•"/>
            </a:pPr>
            <a:r>
              <a:rPr lang="en-US" sz="2400" b="0" dirty="0"/>
              <a:t>Inconsistent and missing input field labels</a:t>
            </a:r>
          </a:p>
          <a:p>
            <a:pPr marL="342900" lvl="1" indent="-342900">
              <a:buFont typeface="Arial" panose="020B0604020202020204" pitchFamily="34" charset="0"/>
              <a:buChar char="•"/>
            </a:pPr>
            <a:r>
              <a:rPr lang="en-US" sz="2400" b="0" dirty="0"/>
              <a:t>Inconsistent error message language </a:t>
            </a:r>
          </a:p>
          <a:p>
            <a:pPr marL="342900" lvl="1" indent="-342900">
              <a:buFont typeface="Arial" panose="020B0604020202020204" pitchFamily="34" charset="0"/>
              <a:buChar char="•"/>
            </a:pPr>
            <a:r>
              <a:rPr lang="en-US" sz="2400" b="0" dirty="0"/>
              <a:t>Inaccessible or missing error checking</a:t>
            </a:r>
          </a:p>
          <a:p>
            <a:pPr marL="342900" lvl="1" indent="-342900">
              <a:buFont typeface="Arial" panose="020B0604020202020204" pitchFamily="34" charset="0"/>
              <a:buChar char="•"/>
            </a:pPr>
            <a:r>
              <a:rPr lang="en-US" sz="2400" b="0" dirty="0"/>
              <a:t>Insufficient contrast for red error messaging</a:t>
            </a:r>
          </a:p>
          <a:p>
            <a:pPr lvl="1"/>
            <a:endParaRPr lang="en-US" dirty="0"/>
          </a:p>
          <a:p>
            <a:endParaRPr lang="en-US" dirty="0"/>
          </a:p>
        </p:txBody>
      </p:sp>
    </p:spTree>
    <p:extLst>
      <p:ext uri="{BB962C8B-B14F-4D97-AF65-F5344CB8AC3E}">
        <p14:creationId xmlns:p14="http://schemas.microsoft.com/office/powerpoint/2010/main" val="394120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5B02E0-4F4E-B249-B8C5-4054C74546E8}"/>
              </a:ext>
            </a:extLst>
          </p:cNvPr>
          <p:cNvSpPr>
            <a:spLocks noGrp="1"/>
          </p:cNvSpPr>
          <p:nvPr>
            <p:ph type="sldNum" sz="quarter" idx="4"/>
          </p:nvPr>
        </p:nvSpPr>
        <p:spPr/>
        <p:txBody>
          <a:bodyPr/>
          <a:lstStyle/>
          <a:p>
            <a:fld id="{3557A5E0-42A1-4219-A27A-56DCAEF617DA}" type="slidenum">
              <a:rPr lang="en-US" smtClean="0"/>
              <a:t>12</a:t>
            </a:fld>
            <a:endParaRPr lang="en-US"/>
          </a:p>
        </p:txBody>
      </p:sp>
      <p:pic>
        <p:nvPicPr>
          <p:cNvPr id="7" name="Picture 6" descr="In this example, &quot;*Do you have hospital/facility admitting priveleges?&quot; with two radio buttons: yes/no, surrounded by a fieldset. &#10;&#10;The fieldset also contains a sentence of descriptive, or helper text: &quot;If the answer to the above is YES, please enter name and state of the hospital and/or faculties(s) in which you have admitting privileges.  &#10;" title="Descriptive text example">
            <a:extLst>
              <a:ext uri="{FF2B5EF4-FFF2-40B4-BE49-F238E27FC236}">
                <a16:creationId xmlns:a16="http://schemas.microsoft.com/office/drawing/2014/main" id="{0FE94079-CD2C-824F-9C34-F33DAB09CDE3}"/>
              </a:ext>
            </a:extLst>
          </p:cNvPr>
          <p:cNvPicPr>
            <a:picLocks noChangeAspect="1"/>
          </p:cNvPicPr>
          <p:nvPr/>
        </p:nvPicPr>
        <p:blipFill>
          <a:blip r:embed="rId3"/>
          <a:stretch>
            <a:fillRect/>
          </a:stretch>
        </p:blipFill>
        <p:spPr>
          <a:xfrm>
            <a:off x="914900" y="3710338"/>
            <a:ext cx="10097657" cy="2694682"/>
          </a:xfrm>
          <a:prstGeom prst="rect">
            <a:avLst/>
          </a:prstGeom>
          <a:effectLst/>
        </p:spPr>
      </p:pic>
      <p:sp>
        <p:nvSpPr>
          <p:cNvPr id="6" name="Content Placeholder 5">
            <a:extLst>
              <a:ext uri="{FF2B5EF4-FFF2-40B4-BE49-F238E27FC236}">
                <a16:creationId xmlns:a16="http://schemas.microsoft.com/office/drawing/2014/main" id="{549396E4-2CCD-A94F-B356-3CFE47F47CDF}"/>
              </a:ext>
            </a:extLst>
          </p:cNvPr>
          <p:cNvSpPr>
            <a:spLocks noGrp="1"/>
          </p:cNvSpPr>
          <p:nvPr>
            <p:ph sz="quarter" idx="14"/>
          </p:nvPr>
        </p:nvSpPr>
        <p:spPr/>
        <p:txBody>
          <a:bodyPr/>
          <a:lstStyle/>
          <a:p>
            <a:pPr marL="342900" indent="-342900">
              <a:buFont typeface="Arial" panose="020B0604020202020204" pitchFamily="34" charset="0"/>
              <a:buChar char="•"/>
            </a:pPr>
            <a:r>
              <a:rPr lang="en-US" sz="2400" dirty="0"/>
              <a:t>Disappearing or hidden focus indicators</a:t>
            </a:r>
          </a:p>
          <a:p>
            <a:pPr marL="342900" indent="-342900">
              <a:buFont typeface="Arial" panose="020B0604020202020204" pitchFamily="34" charset="0"/>
              <a:buChar char="•"/>
            </a:pPr>
            <a:r>
              <a:rPr lang="en-US" sz="2400" dirty="0"/>
              <a:t>Many forms were made into wizard-style forms on mobile, even if they didn’t need it.   </a:t>
            </a:r>
          </a:p>
          <a:p>
            <a:pPr marL="342900" indent="-342900">
              <a:buFont typeface="Arial" panose="020B0604020202020204" pitchFamily="34" charset="0"/>
              <a:buChar char="•"/>
            </a:pPr>
            <a:r>
              <a:rPr lang="en-US" sz="2400" dirty="0"/>
              <a:t>Descriptive and instructional text on forms was not associated with specific fields</a:t>
            </a:r>
          </a:p>
          <a:p>
            <a:pPr marL="342900" indent="-342900">
              <a:buFont typeface="Arial" panose="020B0604020202020204" pitchFamily="34" charset="0"/>
              <a:buChar char="•"/>
            </a:pPr>
            <a:endParaRPr lang="en-US" sz="2400" dirty="0"/>
          </a:p>
          <a:p>
            <a:endParaRPr lang="en-US" dirty="0"/>
          </a:p>
          <a:p>
            <a:endParaRPr lang="en-US" dirty="0"/>
          </a:p>
        </p:txBody>
      </p:sp>
      <p:sp>
        <p:nvSpPr>
          <p:cNvPr id="5" name="Title 4">
            <a:extLst>
              <a:ext uri="{FF2B5EF4-FFF2-40B4-BE49-F238E27FC236}">
                <a16:creationId xmlns:a16="http://schemas.microsoft.com/office/drawing/2014/main" id="{C4D4FB95-CCF6-8F46-AD43-2006388E1CF4}"/>
              </a:ext>
            </a:extLst>
          </p:cNvPr>
          <p:cNvSpPr>
            <a:spLocks noGrp="1"/>
          </p:cNvSpPr>
          <p:nvPr>
            <p:ph type="title"/>
          </p:nvPr>
        </p:nvSpPr>
        <p:spPr/>
        <p:txBody>
          <a:bodyPr/>
          <a:lstStyle/>
          <a:p>
            <a:r>
              <a:rPr lang="en-US" dirty="0"/>
              <a:t>Problems</a:t>
            </a:r>
          </a:p>
        </p:txBody>
      </p:sp>
    </p:spTree>
    <p:extLst>
      <p:ext uri="{BB962C8B-B14F-4D97-AF65-F5344CB8AC3E}">
        <p14:creationId xmlns:p14="http://schemas.microsoft.com/office/powerpoint/2010/main" val="106724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title="Example of a Phone number broken up into three sections in a form">
            <a:extLst>
              <a:ext uri="{FF2B5EF4-FFF2-40B4-BE49-F238E27FC236}">
                <a16:creationId xmlns:a16="http://schemas.microsoft.com/office/drawing/2014/main" id="{23BF3F17-44AC-594C-B495-A5ED1C23B5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6095" y="4048975"/>
            <a:ext cx="8051413" cy="1785155"/>
          </a:xfrm>
          <a:prstGeom prst="rect">
            <a:avLst/>
          </a:prstGeom>
        </p:spPr>
      </p:pic>
      <p:sp>
        <p:nvSpPr>
          <p:cNvPr id="6" name="Content Placeholder 5">
            <a:extLst>
              <a:ext uri="{FF2B5EF4-FFF2-40B4-BE49-F238E27FC236}">
                <a16:creationId xmlns:a16="http://schemas.microsoft.com/office/drawing/2014/main" id="{549396E4-2CCD-A94F-B356-3CFE47F47CDF}"/>
              </a:ext>
            </a:extLst>
          </p:cNvPr>
          <p:cNvSpPr>
            <a:spLocks noGrp="1"/>
          </p:cNvSpPr>
          <p:nvPr>
            <p:ph sz="quarter" idx="14"/>
          </p:nvPr>
        </p:nvSpPr>
        <p:spPr/>
        <p:txBody>
          <a:bodyPr/>
          <a:lstStyle/>
          <a:p>
            <a:pPr marL="285750" indent="-285750">
              <a:buFont typeface="Arial" panose="020B0604020202020204" pitchFamily="34" charset="0"/>
              <a:buChar char="•"/>
            </a:pPr>
            <a:r>
              <a:rPr lang="en-US" sz="2400" dirty="0"/>
              <a:t>The code assigned a tab index to </a:t>
            </a:r>
            <a:r>
              <a:rPr lang="en-US" sz="2400" b="1" dirty="0"/>
              <a:t>every</a:t>
            </a:r>
            <a:r>
              <a:rPr lang="en-US" sz="2400" dirty="0"/>
              <a:t> link, button, form element and clickable image on the page to overcome incorrect HTML source order. We organized the source order and removed out the offending JavaScript.</a:t>
            </a:r>
          </a:p>
          <a:p>
            <a:pPr marL="285750" indent="-285750">
              <a:buFont typeface="Arial" panose="020B0604020202020204" pitchFamily="34" charset="0"/>
              <a:buChar char="•"/>
            </a:pPr>
            <a:r>
              <a:rPr lang="en-US" sz="2400" dirty="0"/>
              <a:t>Phone number and SSN fields had aggressive JavaScript that auto-tabbed to the next field. Users couldn’t </a:t>
            </a:r>
            <a:r>
              <a:rPr lang="en-US" sz="2400" dirty="0" err="1"/>
              <a:t>shift+tab</a:t>
            </a:r>
            <a:r>
              <a:rPr lang="en-US" sz="2400" dirty="0"/>
              <a:t> back into that field to correct errors.</a:t>
            </a:r>
          </a:p>
          <a:p>
            <a:pPr marL="342900" indent="-342900">
              <a:buFont typeface="Arial" panose="020B0604020202020204" pitchFamily="34" charset="0"/>
              <a:buChar char="•"/>
            </a:pPr>
            <a:endParaRPr lang="en-US" sz="2400" dirty="0"/>
          </a:p>
          <a:p>
            <a:endParaRPr lang="en-US" dirty="0"/>
          </a:p>
          <a:p>
            <a:endParaRPr lang="en-US" dirty="0"/>
          </a:p>
        </p:txBody>
      </p:sp>
      <p:sp>
        <p:nvSpPr>
          <p:cNvPr id="4" name="Slide Number Placeholder 3">
            <a:extLst>
              <a:ext uri="{FF2B5EF4-FFF2-40B4-BE49-F238E27FC236}">
                <a16:creationId xmlns:a16="http://schemas.microsoft.com/office/drawing/2014/main" id="{3D5B02E0-4F4E-B249-B8C5-4054C74546E8}"/>
              </a:ext>
            </a:extLst>
          </p:cNvPr>
          <p:cNvSpPr>
            <a:spLocks noGrp="1"/>
          </p:cNvSpPr>
          <p:nvPr>
            <p:ph type="sldNum" sz="quarter" idx="4"/>
          </p:nvPr>
        </p:nvSpPr>
        <p:spPr/>
        <p:txBody>
          <a:bodyPr/>
          <a:lstStyle/>
          <a:p>
            <a:fld id="{3557A5E0-42A1-4219-A27A-56DCAEF617DA}" type="slidenum">
              <a:rPr lang="en-US" smtClean="0"/>
              <a:t>13</a:t>
            </a:fld>
            <a:endParaRPr lang="en-US"/>
          </a:p>
        </p:txBody>
      </p:sp>
      <p:sp>
        <p:nvSpPr>
          <p:cNvPr id="5" name="Title 4">
            <a:extLst>
              <a:ext uri="{FF2B5EF4-FFF2-40B4-BE49-F238E27FC236}">
                <a16:creationId xmlns:a16="http://schemas.microsoft.com/office/drawing/2014/main" id="{C4D4FB95-CCF6-8F46-AD43-2006388E1CF4}"/>
              </a:ext>
            </a:extLst>
          </p:cNvPr>
          <p:cNvSpPr>
            <a:spLocks noGrp="1"/>
          </p:cNvSpPr>
          <p:nvPr>
            <p:ph type="title"/>
          </p:nvPr>
        </p:nvSpPr>
        <p:spPr/>
        <p:txBody>
          <a:bodyPr/>
          <a:lstStyle/>
          <a:p>
            <a:r>
              <a:rPr lang="en-US" dirty="0"/>
              <a:t>Employ Best Practices</a:t>
            </a:r>
          </a:p>
        </p:txBody>
      </p:sp>
    </p:spTree>
    <p:extLst>
      <p:ext uri="{BB962C8B-B14F-4D97-AF65-F5344CB8AC3E}">
        <p14:creationId xmlns:p14="http://schemas.microsoft.com/office/powerpoint/2010/main" val="387121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5B02E0-4F4E-B249-B8C5-4054C74546E8}"/>
              </a:ext>
            </a:extLst>
          </p:cNvPr>
          <p:cNvSpPr>
            <a:spLocks noGrp="1"/>
          </p:cNvSpPr>
          <p:nvPr>
            <p:ph type="sldNum" sz="quarter" idx="4"/>
          </p:nvPr>
        </p:nvSpPr>
        <p:spPr/>
        <p:txBody>
          <a:bodyPr/>
          <a:lstStyle/>
          <a:p>
            <a:fld id="{3557A5E0-42A1-4219-A27A-56DCAEF617DA}" type="slidenum">
              <a:rPr lang="en-US" smtClean="0"/>
              <a:t>14</a:t>
            </a:fld>
            <a:endParaRPr lang="en-US"/>
          </a:p>
        </p:txBody>
      </p:sp>
      <p:grpSp>
        <p:nvGrpSpPr>
          <p:cNvPr id="2" name="Group 1" title="Examples of a custom checkbox and radio button">
            <a:extLst>
              <a:ext uri="{FF2B5EF4-FFF2-40B4-BE49-F238E27FC236}">
                <a16:creationId xmlns:a16="http://schemas.microsoft.com/office/drawing/2014/main" id="{E7813E88-CB3E-854E-9B2A-151B22A088FB}"/>
              </a:ext>
            </a:extLst>
          </p:cNvPr>
          <p:cNvGrpSpPr>
            <a:grpSpLocks noChangeAspect="1"/>
          </p:cNvGrpSpPr>
          <p:nvPr/>
        </p:nvGrpSpPr>
        <p:grpSpPr>
          <a:xfrm>
            <a:off x="548639" y="2459867"/>
            <a:ext cx="11321500" cy="2372932"/>
            <a:chOff x="548639" y="4426153"/>
            <a:chExt cx="8330568" cy="1746047"/>
          </a:xfrm>
        </p:grpSpPr>
        <p:pic>
          <p:nvPicPr>
            <p:cNvPr id="7" name="Picture 6" descr="&quot;Would you like to receive a copy of the email?&quot; followed by a checked custom checkbox surrounded by a keyboard focus ring." title="custom checkbox">
              <a:extLst>
                <a:ext uri="{FF2B5EF4-FFF2-40B4-BE49-F238E27FC236}">
                  <a16:creationId xmlns:a16="http://schemas.microsoft.com/office/drawing/2014/main" id="{35BE1245-9720-8942-BA6D-A2C96097C356}"/>
                </a:ext>
              </a:extLst>
            </p:cNvPr>
            <p:cNvPicPr>
              <a:picLocks noChangeAspect="1"/>
            </p:cNvPicPr>
            <p:nvPr/>
          </p:nvPicPr>
          <p:blipFill>
            <a:blip r:embed="rId3"/>
            <a:stretch>
              <a:fillRect/>
            </a:stretch>
          </p:blipFill>
          <p:spPr>
            <a:xfrm>
              <a:off x="548639" y="4426153"/>
              <a:ext cx="8173591" cy="857370"/>
            </a:xfrm>
            <a:prstGeom prst="rect">
              <a:avLst/>
            </a:prstGeom>
          </p:spPr>
        </p:pic>
        <p:pic>
          <p:nvPicPr>
            <p:cNvPr id="9" name="Picture 8" descr="&quot;Applying as&quot; followed by two radio button options using custom radio buttons" title="Custom radio buttons">
              <a:extLst>
                <a:ext uri="{FF2B5EF4-FFF2-40B4-BE49-F238E27FC236}">
                  <a16:creationId xmlns:a16="http://schemas.microsoft.com/office/drawing/2014/main" id="{56032B12-98F0-4C4B-9E5F-345D331CBF55}"/>
                </a:ext>
              </a:extLst>
            </p:cNvPr>
            <p:cNvPicPr>
              <a:picLocks noChangeAspect="1"/>
            </p:cNvPicPr>
            <p:nvPr/>
          </p:nvPicPr>
          <p:blipFill>
            <a:blip r:embed="rId4"/>
            <a:stretch>
              <a:fillRect/>
            </a:stretch>
          </p:blipFill>
          <p:spPr>
            <a:xfrm>
              <a:off x="667511" y="5229093"/>
              <a:ext cx="8211696" cy="943107"/>
            </a:xfrm>
            <a:prstGeom prst="rect">
              <a:avLst/>
            </a:prstGeom>
          </p:spPr>
        </p:pic>
      </p:grpSp>
      <p:sp>
        <p:nvSpPr>
          <p:cNvPr id="6" name="Content Placeholder 5">
            <a:extLst>
              <a:ext uri="{FF2B5EF4-FFF2-40B4-BE49-F238E27FC236}">
                <a16:creationId xmlns:a16="http://schemas.microsoft.com/office/drawing/2014/main" id="{549396E4-2CCD-A94F-B356-3CFE47F47CDF}"/>
              </a:ext>
            </a:extLst>
          </p:cNvPr>
          <p:cNvSpPr>
            <a:spLocks noGrp="1"/>
          </p:cNvSpPr>
          <p:nvPr>
            <p:ph sz="quarter" idx="14"/>
          </p:nvPr>
        </p:nvSpPr>
        <p:spPr/>
        <p:txBody>
          <a:bodyPr/>
          <a:lstStyle/>
          <a:p>
            <a:pPr marL="285750" indent="-285750">
              <a:buFont typeface="Arial" panose="020B0604020202020204" pitchFamily="34" charset="0"/>
              <a:buChar char="•"/>
            </a:pPr>
            <a:r>
              <a:rPr lang="en-US" sz="2400" dirty="0"/>
              <a:t>Custom checkboxes and radio buttons didn’t handle tab/arrow navigation at all</a:t>
            </a:r>
          </a:p>
          <a:p>
            <a:pPr marL="342900" indent="-342900">
              <a:buFont typeface="Arial" panose="020B0604020202020204" pitchFamily="34" charset="0"/>
              <a:buChar char="•"/>
            </a:pPr>
            <a:endParaRPr lang="en-US" sz="2400" dirty="0"/>
          </a:p>
          <a:p>
            <a:endParaRPr lang="en-US" dirty="0"/>
          </a:p>
          <a:p>
            <a:endParaRPr lang="en-US" dirty="0"/>
          </a:p>
        </p:txBody>
      </p:sp>
      <p:sp>
        <p:nvSpPr>
          <p:cNvPr id="5" name="Title 4">
            <a:extLst>
              <a:ext uri="{FF2B5EF4-FFF2-40B4-BE49-F238E27FC236}">
                <a16:creationId xmlns:a16="http://schemas.microsoft.com/office/drawing/2014/main" id="{C4D4FB95-CCF6-8F46-AD43-2006388E1CF4}"/>
              </a:ext>
            </a:extLst>
          </p:cNvPr>
          <p:cNvSpPr>
            <a:spLocks noGrp="1"/>
          </p:cNvSpPr>
          <p:nvPr>
            <p:ph type="title"/>
          </p:nvPr>
        </p:nvSpPr>
        <p:spPr/>
        <p:txBody>
          <a:bodyPr/>
          <a:lstStyle/>
          <a:p>
            <a:r>
              <a:rPr lang="en-US" dirty="0"/>
              <a:t>Employ Best Practices</a:t>
            </a:r>
          </a:p>
        </p:txBody>
      </p:sp>
    </p:spTree>
    <p:extLst>
      <p:ext uri="{BB962C8B-B14F-4D97-AF65-F5344CB8AC3E}">
        <p14:creationId xmlns:p14="http://schemas.microsoft.com/office/powerpoint/2010/main" val="2952444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7D5042-F07E-7447-AFCF-0B7B2D22D7B1}"/>
              </a:ext>
            </a:extLst>
          </p:cNvPr>
          <p:cNvSpPr>
            <a:spLocks noGrp="1"/>
          </p:cNvSpPr>
          <p:nvPr>
            <p:ph type="sldNum" sz="quarter" idx="4"/>
          </p:nvPr>
        </p:nvSpPr>
        <p:spPr/>
        <p:txBody>
          <a:bodyPr/>
          <a:lstStyle/>
          <a:p>
            <a:fld id="{3557A5E0-42A1-4219-A27A-56DCAEF617DA}" type="slidenum">
              <a:rPr lang="en-US" smtClean="0"/>
              <a:t>15</a:t>
            </a:fld>
            <a:endParaRPr lang="en-US"/>
          </a:p>
        </p:txBody>
      </p:sp>
      <p:pic>
        <p:nvPicPr>
          <p:cNvPr id="11" name="Content Placeholder 10" descr="Each question has six radio buttons: five ranging from &quot;completely satisfied&quot; to &quot;not at all satisfied,&quot; and &quot;don't know&quot; at the bottom. " title="Individual questionnaire format">
            <a:extLst>
              <a:ext uri="{FF2B5EF4-FFF2-40B4-BE49-F238E27FC236}">
                <a16:creationId xmlns:a16="http://schemas.microsoft.com/office/drawing/2014/main" id="{4174670F-4E5E-B448-8F28-0A87947B02CD}"/>
              </a:ext>
            </a:extLst>
          </p:cNvPr>
          <p:cNvPicPr>
            <a:picLocks noGrp="1" noChangeAspect="1"/>
          </p:cNvPicPr>
          <p:nvPr>
            <p:ph sz="quarter" idx="15"/>
          </p:nvPr>
        </p:nvPicPr>
        <p:blipFill rotWithShape="1">
          <a:blip r:embed="rId3" cstate="screen">
            <a:extLst>
              <a:ext uri="{28A0092B-C50C-407E-A947-70E740481C1C}">
                <a14:useLocalDpi xmlns:a14="http://schemas.microsoft.com/office/drawing/2010/main"/>
              </a:ext>
            </a:extLst>
          </a:blip>
          <a:srcRect/>
          <a:stretch/>
        </p:blipFill>
        <p:spPr>
          <a:xfrm>
            <a:off x="6189662" y="2148841"/>
            <a:ext cx="5449825" cy="4026464"/>
          </a:xfrm>
          <a:ln w="3175">
            <a:solidFill>
              <a:schemeClr val="accent6">
                <a:lumMod val="40000"/>
                <a:lumOff val="60000"/>
              </a:schemeClr>
            </a:solidFill>
          </a:ln>
        </p:spPr>
      </p:pic>
      <p:sp>
        <p:nvSpPr>
          <p:cNvPr id="9" name="Text Placeholder 8">
            <a:extLst>
              <a:ext uri="{FF2B5EF4-FFF2-40B4-BE49-F238E27FC236}">
                <a16:creationId xmlns:a16="http://schemas.microsoft.com/office/drawing/2014/main" id="{9E3CC479-93AE-5C43-B6E0-8AFA58DBE42A}"/>
              </a:ext>
            </a:extLst>
          </p:cNvPr>
          <p:cNvSpPr>
            <a:spLocks noGrp="1"/>
          </p:cNvSpPr>
          <p:nvPr>
            <p:ph type="body" sz="quarter" idx="17"/>
          </p:nvPr>
        </p:nvSpPr>
        <p:spPr/>
        <p:txBody>
          <a:bodyPr/>
          <a:lstStyle/>
          <a:p>
            <a:r>
              <a:rPr lang="en-US" dirty="0"/>
              <a:t>Questionnaire Format</a:t>
            </a:r>
          </a:p>
        </p:txBody>
      </p:sp>
      <p:pic>
        <p:nvPicPr>
          <p:cNvPr id="10" name="Content Placeholder 8" descr="Survey-style questionnaire layed out in a table, with questions a-d as the row headers and a scale of 1-5 where 1 is completely satisfied and 5 is not at all satisfied as the column headers.  Each table cell contains a radio button. &#10;" title="Survey format for radio buttons">
            <a:extLst>
              <a:ext uri="{FF2B5EF4-FFF2-40B4-BE49-F238E27FC236}">
                <a16:creationId xmlns:a16="http://schemas.microsoft.com/office/drawing/2014/main" id="{9D6F350B-73C3-E44C-960B-EDE6B585962C}"/>
              </a:ext>
            </a:extLst>
          </p:cNvPr>
          <p:cNvPicPr>
            <a:picLocks noGrp="1" noChangeAspect="1"/>
          </p:cNvPicPr>
          <p:nvPr>
            <p:ph sz="quarter" idx="14"/>
          </p:nvPr>
        </p:nvPicPr>
        <p:blipFill rotWithShape="1">
          <a:blip r:embed="rId4" cstate="screen">
            <a:extLst>
              <a:ext uri="{28A0092B-C50C-407E-A947-70E740481C1C}">
                <a14:useLocalDpi xmlns:a14="http://schemas.microsoft.com/office/drawing/2010/main"/>
              </a:ext>
            </a:extLst>
          </a:blip>
          <a:srcRect/>
          <a:stretch/>
        </p:blipFill>
        <p:spPr>
          <a:xfrm>
            <a:off x="645644" y="2148841"/>
            <a:ext cx="4621815" cy="4026464"/>
          </a:xfrm>
          <a:ln w="3175">
            <a:solidFill>
              <a:schemeClr val="accent6">
                <a:lumMod val="40000"/>
                <a:lumOff val="60000"/>
              </a:schemeClr>
            </a:solidFill>
          </a:ln>
        </p:spPr>
      </p:pic>
      <p:sp>
        <p:nvSpPr>
          <p:cNvPr id="8" name="Text Placeholder 7">
            <a:extLst>
              <a:ext uri="{FF2B5EF4-FFF2-40B4-BE49-F238E27FC236}">
                <a16:creationId xmlns:a16="http://schemas.microsoft.com/office/drawing/2014/main" id="{3DEE2FE5-D16C-F64D-A96E-D4335980C3FF}"/>
              </a:ext>
            </a:extLst>
          </p:cNvPr>
          <p:cNvSpPr>
            <a:spLocks noGrp="1"/>
          </p:cNvSpPr>
          <p:nvPr>
            <p:ph type="body" sz="quarter" idx="16"/>
          </p:nvPr>
        </p:nvSpPr>
        <p:spPr/>
        <p:txBody>
          <a:bodyPr/>
          <a:lstStyle/>
          <a:p>
            <a:r>
              <a:rPr lang="en-US" dirty="0"/>
              <a:t>Survey Format</a:t>
            </a:r>
          </a:p>
        </p:txBody>
      </p:sp>
      <p:sp>
        <p:nvSpPr>
          <p:cNvPr id="5" name="Title 4">
            <a:extLst>
              <a:ext uri="{FF2B5EF4-FFF2-40B4-BE49-F238E27FC236}">
                <a16:creationId xmlns:a16="http://schemas.microsoft.com/office/drawing/2014/main" id="{0FB5C2FE-665B-D344-B83B-943686C9D299}"/>
              </a:ext>
            </a:extLst>
          </p:cNvPr>
          <p:cNvSpPr>
            <a:spLocks noGrp="1"/>
          </p:cNvSpPr>
          <p:nvPr>
            <p:ph type="title"/>
          </p:nvPr>
        </p:nvSpPr>
        <p:spPr/>
        <p:txBody>
          <a:bodyPr/>
          <a:lstStyle/>
          <a:p>
            <a:r>
              <a:rPr lang="en-US" dirty="0"/>
              <a:t>Consider Form Design</a:t>
            </a:r>
          </a:p>
        </p:txBody>
      </p:sp>
    </p:spTree>
    <p:extLst>
      <p:ext uri="{BB962C8B-B14F-4D97-AF65-F5344CB8AC3E}">
        <p14:creationId xmlns:p14="http://schemas.microsoft.com/office/powerpoint/2010/main" val="1529227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2" name="Slide Number Placeholder 11"/>
          <p:cNvSpPr>
            <a:spLocks noGrp="1"/>
          </p:cNvSpPr>
          <p:nvPr>
            <p:ph type="sldNum" sz="quarter" idx="4"/>
          </p:nvPr>
        </p:nvSpPr>
        <p:spPr/>
        <p:txBody>
          <a:bodyPr/>
          <a:lstStyle/>
          <a:p>
            <a:fld id="{4D467D88-DCFD-354C-96A5-D863D5E9364D}" type="slidenum">
              <a:rPr lang="en-US" smtClean="0"/>
              <a:pPr/>
              <a:t>16</a:t>
            </a:fld>
            <a:endParaRPr lang="en-US" dirty="0"/>
          </a:p>
        </p:txBody>
      </p:sp>
      <p:pic>
        <p:nvPicPr>
          <p:cNvPr id="11" name="Picture Placeholder 10" title="Railroad tracks as a guide">
            <a:extLst>
              <a:ext uri="{FF2B5EF4-FFF2-40B4-BE49-F238E27FC236}">
                <a16:creationId xmlns:a16="http://schemas.microsoft.com/office/drawing/2014/main" id="{345E9FF7-5F89-164F-A8E6-406E8AF5772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5" name="Text Placeholder 4">
            <a:extLst>
              <a:ext uri="{FF2B5EF4-FFF2-40B4-BE49-F238E27FC236}">
                <a16:creationId xmlns:a16="http://schemas.microsoft.com/office/drawing/2014/main" id="{180EE971-2E0B-F842-A745-67C6E64A04EC}"/>
              </a:ext>
            </a:extLst>
          </p:cNvPr>
          <p:cNvSpPr>
            <a:spLocks noGrp="1"/>
          </p:cNvSpPr>
          <p:nvPr>
            <p:ph type="body" sz="quarter" idx="19"/>
          </p:nvPr>
        </p:nvSpPr>
        <p:spPr/>
        <p:txBody>
          <a:bodyPr/>
          <a:lstStyle/>
          <a:p>
            <a:r>
              <a:rPr lang="en-US" dirty="0"/>
              <a:t>Solution:     Style Guide</a:t>
            </a:r>
          </a:p>
          <a:p>
            <a:pPr lvl="1"/>
            <a:r>
              <a:rPr lang="en-US" sz="2400" b="0" dirty="0"/>
              <a:t>We created a style guide for us and for content authors going forward</a:t>
            </a:r>
          </a:p>
          <a:p>
            <a:pPr lvl="1"/>
            <a:r>
              <a:rPr lang="en-US" sz="2400" b="0" dirty="0"/>
              <a:t>Standardized language, look &amp; feel of forms</a:t>
            </a:r>
          </a:p>
          <a:p>
            <a:pPr lvl="1"/>
            <a:r>
              <a:rPr lang="en-US" sz="2400" b="0" dirty="0"/>
              <a:t>We offer continuous checks and guidance to aid the client where needed</a:t>
            </a:r>
          </a:p>
          <a:p>
            <a:pPr lvl="1"/>
            <a:endParaRPr lang="en-US" dirty="0"/>
          </a:p>
          <a:p>
            <a:endParaRPr lang="en-US" dirty="0"/>
          </a:p>
        </p:txBody>
      </p:sp>
    </p:spTree>
    <p:extLst>
      <p:ext uri="{BB962C8B-B14F-4D97-AF65-F5344CB8AC3E}">
        <p14:creationId xmlns:p14="http://schemas.microsoft.com/office/powerpoint/2010/main" val="244185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2" name="Slide Number Placeholder 11"/>
          <p:cNvSpPr>
            <a:spLocks noGrp="1"/>
          </p:cNvSpPr>
          <p:nvPr>
            <p:ph type="sldNum" sz="quarter" idx="4"/>
          </p:nvPr>
        </p:nvSpPr>
        <p:spPr/>
        <p:txBody>
          <a:bodyPr/>
          <a:lstStyle/>
          <a:p>
            <a:fld id="{4D467D88-DCFD-354C-96A5-D863D5E9364D}" type="slidenum">
              <a:rPr lang="en-US" smtClean="0"/>
              <a:pPr/>
              <a:t>17</a:t>
            </a:fld>
            <a:endParaRPr lang="en-US" dirty="0"/>
          </a:p>
        </p:txBody>
      </p:sp>
      <p:pic>
        <p:nvPicPr>
          <p:cNvPr id="8" name="Content Placeholder 13" descr="Sample from style guide showing Form title, descriptive and instructional text, error messaging, inactive input fields, selected state of an input field, and approved colors.  Descriptions of each item are found on the right-hand side of the style guide, and replicated as text on this slide. " title="Style guide example">
            <a:extLst>
              <a:ext uri="{FF2B5EF4-FFF2-40B4-BE49-F238E27FC236}">
                <a16:creationId xmlns:a16="http://schemas.microsoft.com/office/drawing/2014/main" id="{71A955B5-B57E-C342-BB43-EA5D73DFD6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98071" y="563688"/>
            <a:ext cx="5131633" cy="5730623"/>
          </a:xfrm>
          <a:prstGeom prst="rect">
            <a:avLst/>
          </a:prstGeom>
          <a:ln w="3175">
            <a:solidFill>
              <a:schemeClr val="accent6">
                <a:lumMod val="40000"/>
                <a:lumOff val="60000"/>
              </a:schemeClr>
            </a:solidFill>
          </a:ln>
        </p:spPr>
      </p:pic>
      <p:sp>
        <p:nvSpPr>
          <p:cNvPr id="5" name="Text Placeholder 4">
            <a:extLst>
              <a:ext uri="{FF2B5EF4-FFF2-40B4-BE49-F238E27FC236}">
                <a16:creationId xmlns:a16="http://schemas.microsoft.com/office/drawing/2014/main" id="{180EE971-2E0B-F842-A745-67C6E64A04EC}"/>
              </a:ext>
            </a:extLst>
          </p:cNvPr>
          <p:cNvSpPr>
            <a:spLocks noGrp="1"/>
          </p:cNvSpPr>
          <p:nvPr>
            <p:ph type="body" sz="quarter" idx="19"/>
          </p:nvPr>
        </p:nvSpPr>
        <p:spPr>
          <a:xfrm>
            <a:off x="548640" y="365760"/>
            <a:ext cx="5405846" cy="5852160"/>
          </a:xfrm>
        </p:spPr>
        <p:txBody>
          <a:bodyPr/>
          <a:lstStyle/>
          <a:p>
            <a:r>
              <a:rPr lang="en-US" dirty="0"/>
              <a:t>Style Guide Highlights</a:t>
            </a:r>
          </a:p>
          <a:p>
            <a:pPr lvl="1">
              <a:spcBef>
                <a:spcPts val="2400"/>
              </a:spcBef>
            </a:pPr>
            <a:r>
              <a:rPr lang="en-US" sz="2400" b="0" dirty="0"/>
              <a:t>Provide a summary explanation of the form including length, purpose and required materials.</a:t>
            </a:r>
          </a:p>
          <a:p>
            <a:pPr lvl="1">
              <a:spcBef>
                <a:spcPts val="2400"/>
              </a:spcBef>
            </a:pPr>
            <a:r>
              <a:rPr lang="en-US" sz="2400" b="0" dirty="0"/>
              <a:t>Error tip should always come after Section title description and required description. Required Field Error State mimics error tip.</a:t>
            </a:r>
          </a:p>
          <a:p>
            <a:pPr lvl="1">
              <a:spcBef>
                <a:spcPts val="2400"/>
              </a:spcBef>
            </a:pPr>
            <a:r>
              <a:rPr lang="en-US" sz="2400" b="0" dirty="0"/>
              <a:t>Input Field has a default and active condition. Its label appears above the box. </a:t>
            </a:r>
          </a:p>
        </p:txBody>
      </p:sp>
    </p:spTree>
    <p:extLst>
      <p:ext uri="{BB962C8B-B14F-4D97-AF65-F5344CB8AC3E}">
        <p14:creationId xmlns:p14="http://schemas.microsoft.com/office/powerpoint/2010/main" val="79159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80EE971-2E0B-F842-A745-67C6E64A04EC}"/>
              </a:ext>
            </a:extLst>
          </p:cNvPr>
          <p:cNvSpPr>
            <a:spLocks noGrp="1"/>
          </p:cNvSpPr>
          <p:nvPr>
            <p:ph type="body" sz="quarter" idx="19"/>
          </p:nvPr>
        </p:nvSpPr>
        <p:spPr>
          <a:xfrm>
            <a:off x="548640" y="365760"/>
            <a:ext cx="5405846" cy="5852160"/>
          </a:xfrm>
        </p:spPr>
        <p:txBody>
          <a:bodyPr/>
          <a:lstStyle/>
          <a:p>
            <a:r>
              <a:rPr lang="en-US" dirty="0"/>
              <a:t>Style Guide Highlights</a:t>
            </a:r>
          </a:p>
          <a:p>
            <a:pPr lvl="1">
              <a:spcBef>
                <a:spcPts val="2400"/>
              </a:spcBef>
            </a:pPr>
            <a:r>
              <a:rPr lang="en-US" sz="2400" b="0" dirty="0"/>
              <a:t>Required field has red asterisk(*) after label, hex #E20000</a:t>
            </a:r>
          </a:p>
          <a:p>
            <a:pPr lvl="1">
              <a:spcBef>
                <a:spcPts val="2400"/>
              </a:spcBef>
            </a:pPr>
            <a:r>
              <a:rPr lang="en-US" sz="2400" b="0" dirty="0"/>
              <a:t>Recommendation is to include suggested input text above field</a:t>
            </a:r>
          </a:p>
          <a:p>
            <a:pPr lvl="1">
              <a:spcBef>
                <a:spcPts val="2400"/>
              </a:spcBef>
            </a:pPr>
            <a:r>
              <a:rPr lang="en-US" sz="2400" b="0" dirty="0"/>
              <a:t>Suggested Input text always starts with (ex.) to indicate example</a:t>
            </a:r>
          </a:p>
          <a:p>
            <a:pPr lvl="1"/>
            <a:endParaRPr lang="en-US" sz="2400" b="0" dirty="0"/>
          </a:p>
          <a:p>
            <a:pPr lvl="1"/>
            <a:endParaRPr lang="en-US" dirty="0"/>
          </a:p>
          <a:p>
            <a:endParaRPr lang="en-US" dirty="0"/>
          </a:p>
        </p:txBody>
      </p:sp>
      <p:sp>
        <p:nvSpPr>
          <p:cNvPr id="12" name="Slide Number Placeholder 11"/>
          <p:cNvSpPr>
            <a:spLocks noGrp="1"/>
          </p:cNvSpPr>
          <p:nvPr>
            <p:ph type="sldNum" sz="quarter" idx="4"/>
          </p:nvPr>
        </p:nvSpPr>
        <p:spPr/>
        <p:txBody>
          <a:bodyPr/>
          <a:lstStyle/>
          <a:p>
            <a:fld id="{4D467D88-DCFD-354C-96A5-D863D5E9364D}" type="slidenum">
              <a:rPr lang="en-US" smtClean="0"/>
              <a:pPr/>
              <a:t>18</a:t>
            </a:fld>
            <a:endParaRPr lang="en-US" dirty="0"/>
          </a:p>
        </p:txBody>
      </p:sp>
      <p:pic>
        <p:nvPicPr>
          <p:cNvPr id="8" name="Content Placeholder 13" descr="Sample from style guide showing Form title, descriptive and instructional text, error messaging, inactive input fields, selected state of an input field, and approved colors.  Descriptions of each item are found on the right-hand side of the style guide, and replicated as text on this slide. " title="Style guide example">
            <a:extLst>
              <a:ext uri="{FF2B5EF4-FFF2-40B4-BE49-F238E27FC236}">
                <a16:creationId xmlns:a16="http://schemas.microsoft.com/office/drawing/2014/main" id="{71A955B5-B57E-C342-BB43-EA5D73DFD6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98071" y="563688"/>
            <a:ext cx="5131633" cy="5730623"/>
          </a:xfrm>
          <a:prstGeom prst="rect">
            <a:avLst/>
          </a:prstGeom>
          <a:ln w="3175">
            <a:solidFill>
              <a:schemeClr val="accent6">
                <a:lumMod val="40000"/>
                <a:lumOff val="60000"/>
              </a:schemeClr>
            </a:solidFill>
          </a:ln>
        </p:spPr>
      </p:pic>
    </p:spTree>
    <p:extLst>
      <p:ext uri="{BB962C8B-B14F-4D97-AF65-F5344CB8AC3E}">
        <p14:creationId xmlns:p14="http://schemas.microsoft.com/office/powerpoint/2010/main" val="392347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2" name="Slide Number Placeholder 11"/>
          <p:cNvSpPr>
            <a:spLocks noGrp="1"/>
          </p:cNvSpPr>
          <p:nvPr>
            <p:ph type="sldNum" sz="quarter" idx="4"/>
          </p:nvPr>
        </p:nvSpPr>
        <p:spPr/>
        <p:txBody>
          <a:bodyPr/>
          <a:lstStyle/>
          <a:p>
            <a:fld id="{4D467D88-DCFD-354C-96A5-D863D5E9364D}" type="slidenum">
              <a:rPr lang="en-US" smtClean="0"/>
              <a:pPr/>
              <a:t>19</a:t>
            </a:fld>
            <a:endParaRPr lang="en-US" dirty="0"/>
          </a:p>
        </p:txBody>
      </p:sp>
      <p:pic>
        <p:nvPicPr>
          <p:cNvPr id="6" name="Content Placeholder 8" descr="Sample from the style guide showing button, focus state of button, disabled button, text link, and link focus state. " title="Style Guide - additional example">
            <a:extLst>
              <a:ext uri="{FF2B5EF4-FFF2-40B4-BE49-F238E27FC236}">
                <a16:creationId xmlns:a16="http://schemas.microsoft.com/office/drawing/2014/main" id="{3EC466E8-8382-9E48-AA22-33CA3921AD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98071" y="1980708"/>
            <a:ext cx="5131633" cy="2583626"/>
          </a:xfrm>
          <a:prstGeom prst="rect">
            <a:avLst/>
          </a:prstGeom>
          <a:ln w="3175">
            <a:solidFill>
              <a:schemeClr val="accent6">
                <a:lumMod val="40000"/>
                <a:lumOff val="60000"/>
              </a:schemeClr>
            </a:solidFill>
          </a:ln>
        </p:spPr>
      </p:pic>
      <p:sp>
        <p:nvSpPr>
          <p:cNvPr id="5" name="Text Placeholder 4">
            <a:extLst>
              <a:ext uri="{FF2B5EF4-FFF2-40B4-BE49-F238E27FC236}">
                <a16:creationId xmlns:a16="http://schemas.microsoft.com/office/drawing/2014/main" id="{180EE971-2E0B-F842-A745-67C6E64A04EC}"/>
              </a:ext>
            </a:extLst>
          </p:cNvPr>
          <p:cNvSpPr>
            <a:spLocks noGrp="1"/>
          </p:cNvSpPr>
          <p:nvPr>
            <p:ph type="body" sz="quarter" idx="19"/>
          </p:nvPr>
        </p:nvSpPr>
        <p:spPr>
          <a:xfrm>
            <a:off x="548640" y="365760"/>
            <a:ext cx="5405846" cy="5852160"/>
          </a:xfrm>
        </p:spPr>
        <p:txBody>
          <a:bodyPr/>
          <a:lstStyle/>
          <a:p>
            <a:r>
              <a:rPr lang="en-US" dirty="0"/>
              <a:t>Style Guide Highlights</a:t>
            </a:r>
          </a:p>
          <a:p>
            <a:pPr lvl="1">
              <a:spcBef>
                <a:spcPts val="2400"/>
              </a:spcBef>
            </a:pPr>
            <a:r>
              <a:rPr lang="en-US" sz="2400" dirty="0"/>
              <a:t>Standard Buttons</a:t>
            </a:r>
          </a:p>
          <a:p>
            <a:pPr lvl="1">
              <a:spcBef>
                <a:spcPts val="0"/>
              </a:spcBef>
            </a:pPr>
            <a:r>
              <a:rPr lang="en-US" sz="2400" b="0" dirty="0"/>
              <a:t>Character count must not exceed 35 characters</a:t>
            </a:r>
          </a:p>
          <a:p>
            <a:pPr lvl="1">
              <a:spcBef>
                <a:spcPts val="2400"/>
              </a:spcBef>
            </a:pPr>
            <a:r>
              <a:rPr lang="en-US" sz="2400" dirty="0"/>
              <a:t>Standard Links</a:t>
            </a:r>
          </a:p>
          <a:p>
            <a:pPr lvl="1">
              <a:spcBef>
                <a:spcPts val="0"/>
              </a:spcBef>
            </a:pPr>
            <a:r>
              <a:rPr lang="en-US" sz="2400" b="0" dirty="0"/>
              <a:t>Avoid generic link text that only makes sense in context</a:t>
            </a:r>
          </a:p>
          <a:p>
            <a:pPr lvl="1">
              <a:spcBef>
                <a:spcPts val="2400"/>
              </a:spcBef>
            </a:pPr>
            <a:endParaRPr lang="en-US" sz="2400" b="0" dirty="0"/>
          </a:p>
          <a:p>
            <a:pPr lvl="1"/>
            <a:endParaRPr lang="en-US" sz="2400" b="0" dirty="0"/>
          </a:p>
          <a:p>
            <a:pPr lvl="1"/>
            <a:endParaRPr lang="en-US" dirty="0"/>
          </a:p>
          <a:p>
            <a:endParaRPr lang="en-US" dirty="0"/>
          </a:p>
        </p:txBody>
      </p:sp>
    </p:spTree>
    <p:extLst>
      <p:ext uri="{BB962C8B-B14F-4D97-AF65-F5344CB8AC3E}">
        <p14:creationId xmlns:p14="http://schemas.microsoft.com/office/powerpoint/2010/main" val="638926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D999BCED-34A0-F748-9C52-F8215BB7165F}"/>
              </a:ext>
            </a:extLst>
          </p:cNvPr>
          <p:cNvSpPr>
            <a:spLocks noGrp="1"/>
          </p:cNvSpPr>
          <p:nvPr>
            <p:ph type="body" sz="quarter" idx="19"/>
          </p:nvPr>
        </p:nvSpPr>
        <p:spPr>
          <a:xfrm>
            <a:off x="6639560" y="5669280"/>
            <a:ext cx="3200400" cy="307777"/>
          </a:xfrm>
        </p:spPr>
        <p:txBody>
          <a:bodyPr/>
          <a:lstStyle/>
          <a:p>
            <a:r>
              <a:rPr lang="en-US" sz="2000" dirty="0"/>
              <a:t>Front End Dev</a:t>
            </a:r>
          </a:p>
        </p:txBody>
      </p:sp>
      <p:pic>
        <p:nvPicPr>
          <p:cNvPr id="16" name="Picture Placeholder 15" title="Portrait of Tyrone Mitchell">
            <a:extLst>
              <a:ext uri="{FF2B5EF4-FFF2-40B4-BE49-F238E27FC236}">
                <a16:creationId xmlns:a16="http://schemas.microsoft.com/office/drawing/2014/main" id="{9AE59ABD-AEB8-2E40-9D96-DCECAD54472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11" name="Text Placeholder 10">
            <a:extLst>
              <a:ext uri="{FF2B5EF4-FFF2-40B4-BE49-F238E27FC236}">
                <a16:creationId xmlns:a16="http://schemas.microsoft.com/office/drawing/2014/main" id="{D992B05D-CB4D-4148-9449-4ECA14B646ED}"/>
              </a:ext>
            </a:extLst>
          </p:cNvPr>
          <p:cNvSpPr>
            <a:spLocks noGrp="1"/>
          </p:cNvSpPr>
          <p:nvPr>
            <p:ph type="body" sz="quarter" idx="18"/>
          </p:nvPr>
        </p:nvSpPr>
        <p:spPr>
          <a:xfrm>
            <a:off x="6639560" y="5303520"/>
            <a:ext cx="3200400" cy="369332"/>
          </a:xfrm>
        </p:spPr>
        <p:txBody>
          <a:bodyPr/>
          <a:lstStyle/>
          <a:p>
            <a:r>
              <a:rPr lang="en-US" sz="2400" dirty="0"/>
              <a:t>Tyrone Mitchell</a:t>
            </a:r>
          </a:p>
        </p:txBody>
      </p:sp>
      <p:sp>
        <p:nvSpPr>
          <p:cNvPr id="10" name="Text Placeholder 9">
            <a:extLst>
              <a:ext uri="{FF2B5EF4-FFF2-40B4-BE49-F238E27FC236}">
                <a16:creationId xmlns:a16="http://schemas.microsoft.com/office/drawing/2014/main" id="{ECDF46FC-CDE4-2B46-B8D9-463E1CE88528}"/>
              </a:ext>
            </a:extLst>
          </p:cNvPr>
          <p:cNvSpPr>
            <a:spLocks noGrp="1"/>
          </p:cNvSpPr>
          <p:nvPr>
            <p:ph type="body" sz="quarter" idx="15"/>
          </p:nvPr>
        </p:nvSpPr>
        <p:spPr>
          <a:xfrm>
            <a:off x="2349500" y="5669280"/>
            <a:ext cx="3200400" cy="307777"/>
          </a:xfrm>
        </p:spPr>
        <p:txBody>
          <a:bodyPr/>
          <a:lstStyle/>
          <a:p>
            <a:r>
              <a:rPr lang="en-US" sz="2000" dirty="0"/>
              <a:t>QA, Accessibility</a:t>
            </a:r>
          </a:p>
        </p:txBody>
      </p:sp>
      <p:sp>
        <p:nvSpPr>
          <p:cNvPr id="9" name="Text Placeholder 8">
            <a:extLst>
              <a:ext uri="{FF2B5EF4-FFF2-40B4-BE49-F238E27FC236}">
                <a16:creationId xmlns:a16="http://schemas.microsoft.com/office/drawing/2014/main" id="{DD787B89-84D4-5247-991B-A4CF31FC649C}"/>
              </a:ext>
            </a:extLst>
          </p:cNvPr>
          <p:cNvSpPr>
            <a:spLocks noGrp="1"/>
          </p:cNvSpPr>
          <p:nvPr>
            <p:ph type="body" sz="quarter" idx="14"/>
          </p:nvPr>
        </p:nvSpPr>
        <p:spPr>
          <a:xfrm>
            <a:off x="2349500" y="5303520"/>
            <a:ext cx="3200400" cy="369332"/>
          </a:xfrm>
        </p:spPr>
        <p:txBody>
          <a:bodyPr/>
          <a:lstStyle/>
          <a:p>
            <a:r>
              <a:rPr lang="en-US" sz="2400" dirty="0"/>
              <a:t>Beth Linnetz</a:t>
            </a:r>
          </a:p>
        </p:txBody>
      </p:sp>
      <p:pic>
        <p:nvPicPr>
          <p:cNvPr id="14" name="Picture Placeholder 13" title="Portrait of Elizabeth Linnetz">
            <a:extLst>
              <a:ext uri="{FF2B5EF4-FFF2-40B4-BE49-F238E27FC236}">
                <a16:creationId xmlns:a16="http://schemas.microsoft.com/office/drawing/2014/main" id="{D65E0CA7-282D-A242-ADC8-75465E29DB6F}"/>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p:pic>
      <p:sp>
        <p:nvSpPr>
          <p:cNvPr id="6" name="Title 5">
            <a:extLst>
              <a:ext uri="{FF2B5EF4-FFF2-40B4-BE49-F238E27FC236}">
                <a16:creationId xmlns:a16="http://schemas.microsoft.com/office/drawing/2014/main" id="{65094841-C15B-8446-9398-256BA0AAAFCE}"/>
              </a:ext>
            </a:extLst>
          </p:cNvPr>
          <p:cNvSpPr>
            <a:spLocks noGrp="1"/>
          </p:cNvSpPr>
          <p:nvPr>
            <p:ph type="title"/>
          </p:nvPr>
        </p:nvSpPr>
        <p:spPr/>
        <p:txBody>
          <a:bodyPr/>
          <a:lstStyle/>
          <a:p>
            <a:r>
              <a:rPr lang="en-US" dirty="0"/>
              <a:t>Nice to Meet You</a:t>
            </a:r>
          </a:p>
        </p:txBody>
      </p:sp>
    </p:spTree>
    <p:extLst>
      <p:ext uri="{BB962C8B-B14F-4D97-AF65-F5344CB8AC3E}">
        <p14:creationId xmlns:p14="http://schemas.microsoft.com/office/powerpoint/2010/main" val="1547360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501597" y="981313"/>
            <a:ext cx="5295049" cy="5295247"/>
          </a:xfrm>
        </p:spPr>
      </p:pic>
      <p:sp>
        <p:nvSpPr>
          <p:cNvPr id="3" name="Title 2"/>
          <p:cNvSpPr>
            <a:spLocks noGrp="1"/>
          </p:cNvSpPr>
          <p:nvPr>
            <p:ph type="title"/>
          </p:nvPr>
        </p:nvSpPr>
        <p:spPr/>
        <p:txBody>
          <a:bodyPr/>
          <a:lstStyle/>
          <a:p>
            <a:r>
              <a:rPr lang="en-US" dirty="0"/>
              <a:t>What Not to Do (form fields)</a:t>
            </a:r>
          </a:p>
        </p:txBody>
      </p:sp>
      <p:sp>
        <p:nvSpPr>
          <p:cNvPr id="4" name="Slide Number Placeholder 3"/>
          <p:cNvSpPr>
            <a:spLocks noGrp="1"/>
          </p:cNvSpPr>
          <p:nvPr>
            <p:ph type="sldNum" sz="quarter" idx="4"/>
          </p:nvPr>
        </p:nvSpPr>
        <p:spPr/>
        <p:txBody>
          <a:bodyPr/>
          <a:lstStyle/>
          <a:p>
            <a:fld id="{3557A5E0-42A1-4219-A27A-56DCAEF617DA}" type="slidenum">
              <a:rPr lang="en-US" smtClean="0"/>
              <a:t>20</a:t>
            </a:fld>
            <a:endParaRPr lang="en-US"/>
          </a:p>
        </p:txBody>
      </p:sp>
      <p:pic>
        <p:nvPicPr>
          <p:cNvPr id="9" name="Content Placeholder 4"/>
          <p:cNvPicPr>
            <a:picLocks noChangeAspect="1"/>
          </p:cNvPicPr>
          <p:nvPr/>
        </p:nvPicPr>
        <p:blipFill>
          <a:blip r:embed="rId3"/>
          <a:stretch>
            <a:fillRect/>
          </a:stretch>
        </p:blipFill>
        <p:spPr>
          <a:xfrm>
            <a:off x="5677467" y="2883790"/>
            <a:ext cx="6247266" cy="1256901"/>
          </a:xfrm>
          <a:prstGeom prst="rect">
            <a:avLst/>
          </a:prstGeom>
        </p:spPr>
      </p:pic>
    </p:spTree>
    <p:extLst>
      <p:ext uri="{BB962C8B-B14F-4D97-AF65-F5344CB8AC3E}">
        <p14:creationId xmlns:p14="http://schemas.microsoft.com/office/powerpoint/2010/main" val="1538319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Not to Do (error handling)</a:t>
            </a:r>
          </a:p>
        </p:txBody>
      </p:sp>
      <p:sp>
        <p:nvSpPr>
          <p:cNvPr id="4" name="Slide Number Placeholder 3"/>
          <p:cNvSpPr>
            <a:spLocks noGrp="1"/>
          </p:cNvSpPr>
          <p:nvPr>
            <p:ph type="sldNum" sz="quarter" idx="4"/>
          </p:nvPr>
        </p:nvSpPr>
        <p:spPr/>
        <p:txBody>
          <a:bodyPr/>
          <a:lstStyle/>
          <a:p>
            <a:fld id="{3557A5E0-42A1-4219-A27A-56DCAEF617DA}" type="slidenum">
              <a:rPr lang="en-US" smtClean="0"/>
              <a:t>21</a:t>
            </a:fld>
            <a:endParaRPr lang="en-US"/>
          </a:p>
        </p:txBody>
      </p:sp>
      <p:pic>
        <p:nvPicPr>
          <p:cNvPr id="6" name="Picture 5"/>
          <p:cNvPicPr>
            <a:picLocks noChangeAspect="1"/>
          </p:cNvPicPr>
          <p:nvPr/>
        </p:nvPicPr>
        <p:blipFill>
          <a:blip r:embed="rId2"/>
          <a:stretch>
            <a:fillRect/>
          </a:stretch>
        </p:blipFill>
        <p:spPr>
          <a:xfrm>
            <a:off x="5149724" y="2295880"/>
            <a:ext cx="6492112" cy="2954678"/>
          </a:xfrm>
          <a:prstGeom prst="rect">
            <a:avLst/>
          </a:prstGeom>
        </p:spPr>
      </p:pic>
      <p:pic>
        <p:nvPicPr>
          <p:cNvPr id="7" name="Picture 6"/>
          <p:cNvPicPr>
            <a:picLocks noChangeAspect="1"/>
          </p:cNvPicPr>
          <p:nvPr/>
        </p:nvPicPr>
        <p:blipFill>
          <a:blip r:embed="rId3"/>
          <a:stretch>
            <a:fillRect/>
          </a:stretch>
        </p:blipFill>
        <p:spPr>
          <a:xfrm>
            <a:off x="288184" y="1110343"/>
            <a:ext cx="5150662" cy="5061857"/>
          </a:xfrm>
          <a:prstGeom prst="rect">
            <a:avLst/>
          </a:prstGeom>
        </p:spPr>
      </p:pic>
    </p:spTree>
    <p:extLst>
      <p:ext uri="{BB962C8B-B14F-4D97-AF65-F5344CB8AC3E}">
        <p14:creationId xmlns:p14="http://schemas.microsoft.com/office/powerpoint/2010/main" val="139143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2" name="Slide Number Placeholder 11"/>
          <p:cNvSpPr>
            <a:spLocks noGrp="1"/>
          </p:cNvSpPr>
          <p:nvPr>
            <p:ph type="sldNum" sz="quarter" idx="4"/>
          </p:nvPr>
        </p:nvSpPr>
        <p:spPr/>
        <p:txBody>
          <a:bodyPr/>
          <a:lstStyle/>
          <a:p>
            <a:fld id="{4D467D88-DCFD-354C-96A5-D863D5E9364D}" type="slidenum">
              <a:rPr lang="en-US" smtClean="0"/>
              <a:pPr/>
              <a:t>22</a:t>
            </a:fld>
            <a:endParaRPr lang="en-US" dirty="0"/>
          </a:p>
        </p:txBody>
      </p:sp>
      <p:pic>
        <p:nvPicPr>
          <p:cNvPr id="9" name="Picture 8" descr="&quot;Please enter a valid ZIP code&quot; error message - white, undecorated text on a blue background, similar to the label text.  Located beneath the input field.  " title="Zip Code error message example">
            <a:extLst>
              <a:ext uri="{FF2B5EF4-FFF2-40B4-BE49-F238E27FC236}">
                <a16:creationId xmlns:a16="http://schemas.microsoft.com/office/drawing/2014/main" id="{9F16913C-98B2-5F49-A53F-64C654BB4B14}"/>
              </a:ext>
            </a:extLst>
          </p:cNvPr>
          <p:cNvPicPr>
            <a:picLocks noChangeAspect="1"/>
          </p:cNvPicPr>
          <p:nvPr/>
        </p:nvPicPr>
        <p:blipFill>
          <a:blip r:embed="rId3"/>
          <a:stretch>
            <a:fillRect/>
          </a:stretch>
        </p:blipFill>
        <p:spPr>
          <a:xfrm>
            <a:off x="6987927" y="4372705"/>
            <a:ext cx="3181794" cy="2200582"/>
          </a:xfrm>
          <a:prstGeom prst="rect">
            <a:avLst/>
          </a:prstGeom>
        </p:spPr>
      </p:pic>
      <p:pic>
        <p:nvPicPr>
          <p:cNvPr id="7" name="Picture 6" descr="&quot;There was a problem with your submission. Errors have been highlighted below&quot; error message showing that errors are highlighted in red with red writing. &#10;">
            <a:extLst>
              <a:ext uri="{FF2B5EF4-FFF2-40B4-BE49-F238E27FC236}">
                <a16:creationId xmlns:a16="http://schemas.microsoft.com/office/drawing/2014/main" id="{9D53A3C2-B263-7949-9202-55737BC28E94}"/>
              </a:ext>
            </a:extLst>
          </p:cNvPr>
          <p:cNvPicPr>
            <a:picLocks noChangeAspect="1"/>
          </p:cNvPicPr>
          <p:nvPr/>
        </p:nvPicPr>
        <p:blipFill>
          <a:blip r:embed="rId4"/>
          <a:stretch>
            <a:fillRect/>
          </a:stretch>
        </p:blipFill>
        <p:spPr>
          <a:xfrm>
            <a:off x="5500469" y="2506759"/>
            <a:ext cx="6139844" cy="1646550"/>
          </a:xfrm>
          <a:prstGeom prst="rect">
            <a:avLst/>
          </a:prstGeom>
          <a:ln w="3175">
            <a:solidFill>
              <a:schemeClr val="accent6">
                <a:lumMod val="40000"/>
                <a:lumOff val="60000"/>
              </a:schemeClr>
            </a:solidFill>
          </a:ln>
          <a:effectLst/>
        </p:spPr>
      </p:pic>
      <p:pic>
        <p:nvPicPr>
          <p:cNvPr id="8" name="Picture 7" descr="&quot;There was an error. Please try again later&quot; error text shown above two blank form input fields marked &quot;required&quot;" title="Error handling Example 1">
            <a:extLst>
              <a:ext uri="{FF2B5EF4-FFF2-40B4-BE49-F238E27FC236}">
                <a16:creationId xmlns:a16="http://schemas.microsoft.com/office/drawing/2014/main" id="{4F24DA63-3A1D-4242-A48C-F383170C549D}"/>
              </a:ext>
            </a:extLst>
          </p:cNvPr>
          <p:cNvPicPr>
            <a:picLocks noChangeAspect="1"/>
          </p:cNvPicPr>
          <p:nvPr/>
        </p:nvPicPr>
        <p:blipFill>
          <a:blip r:embed="rId5"/>
          <a:stretch>
            <a:fillRect/>
          </a:stretch>
        </p:blipFill>
        <p:spPr>
          <a:xfrm>
            <a:off x="5500468" y="365760"/>
            <a:ext cx="6139844" cy="1886878"/>
          </a:xfrm>
          <a:prstGeom prst="rect">
            <a:avLst/>
          </a:prstGeom>
          <a:ln w="3175">
            <a:solidFill>
              <a:schemeClr val="accent6">
                <a:lumMod val="40000"/>
                <a:lumOff val="60000"/>
              </a:schemeClr>
            </a:solidFill>
          </a:ln>
        </p:spPr>
      </p:pic>
      <p:sp>
        <p:nvSpPr>
          <p:cNvPr id="5" name="Text Placeholder 4">
            <a:extLst>
              <a:ext uri="{FF2B5EF4-FFF2-40B4-BE49-F238E27FC236}">
                <a16:creationId xmlns:a16="http://schemas.microsoft.com/office/drawing/2014/main" id="{180EE971-2E0B-F842-A745-67C6E64A04EC}"/>
              </a:ext>
            </a:extLst>
          </p:cNvPr>
          <p:cNvSpPr>
            <a:spLocks noGrp="1"/>
          </p:cNvSpPr>
          <p:nvPr>
            <p:ph type="body" sz="quarter" idx="19"/>
          </p:nvPr>
        </p:nvSpPr>
        <p:spPr/>
        <p:txBody>
          <a:bodyPr/>
          <a:lstStyle/>
          <a:p>
            <a:r>
              <a:rPr lang="en-US" dirty="0"/>
              <a:t>Error Handling  Before</a:t>
            </a:r>
          </a:p>
          <a:p>
            <a:pPr marL="342900" lvl="1" indent="-342900">
              <a:spcBef>
                <a:spcPts val="2400"/>
              </a:spcBef>
              <a:buFont typeface="Arial" panose="020B0604020202020204" pitchFamily="34" charset="0"/>
              <a:buChar char="•"/>
            </a:pPr>
            <a:r>
              <a:rPr lang="en-US" sz="2400" b="0" dirty="0"/>
              <a:t>Inaccessible or missing error checking</a:t>
            </a:r>
          </a:p>
          <a:p>
            <a:pPr marL="342900" lvl="1" indent="-342900">
              <a:spcBef>
                <a:spcPts val="2400"/>
              </a:spcBef>
              <a:buFont typeface="Arial" panose="020B0604020202020204" pitchFamily="34" charset="0"/>
              <a:buChar char="•"/>
            </a:pPr>
            <a:r>
              <a:rPr lang="en-US" sz="2400" b="0" dirty="0"/>
              <a:t>Inconsistent error message language </a:t>
            </a:r>
          </a:p>
          <a:p>
            <a:pPr marL="342900" lvl="1" indent="-342900">
              <a:spcBef>
                <a:spcPts val="2400"/>
              </a:spcBef>
              <a:buFont typeface="Arial" panose="020B0604020202020204" pitchFamily="34" charset="0"/>
              <a:buChar char="•"/>
            </a:pPr>
            <a:r>
              <a:rPr lang="en-US" sz="2400" b="0" dirty="0"/>
              <a:t>Few, if any, helpful hints in error messages</a:t>
            </a:r>
          </a:p>
          <a:p>
            <a:pPr lvl="1">
              <a:spcBef>
                <a:spcPts val="2400"/>
              </a:spcBef>
            </a:pPr>
            <a:endParaRPr lang="en-US" sz="2400" dirty="0"/>
          </a:p>
          <a:p>
            <a:pPr lvl="1">
              <a:spcBef>
                <a:spcPts val="2400"/>
              </a:spcBef>
            </a:pPr>
            <a:endParaRPr lang="en-US" sz="2400" b="0" dirty="0"/>
          </a:p>
          <a:p>
            <a:pPr lvl="1"/>
            <a:endParaRPr lang="en-US" sz="2400" b="0" dirty="0"/>
          </a:p>
          <a:p>
            <a:pPr lvl="1"/>
            <a:endParaRPr lang="en-US" dirty="0"/>
          </a:p>
          <a:p>
            <a:endParaRPr lang="en-US" dirty="0"/>
          </a:p>
        </p:txBody>
      </p:sp>
    </p:spTree>
    <p:extLst>
      <p:ext uri="{BB962C8B-B14F-4D97-AF65-F5344CB8AC3E}">
        <p14:creationId xmlns:p14="http://schemas.microsoft.com/office/powerpoint/2010/main" val="1545013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2" name="Slide Number Placeholder 11"/>
          <p:cNvSpPr>
            <a:spLocks noGrp="1"/>
          </p:cNvSpPr>
          <p:nvPr>
            <p:ph type="sldNum" sz="quarter" idx="4"/>
          </p:nvPr>
        </p:nvSpPr>
        <p:spPr/>
        <p:txBody>
          <a:bodyPr/>
          <a:lstStyle/>
          <a:p>
            <a:fld id="{4D467D88-DCFD-354C-96A5-D863D5E9364D}" type="slidenum">
              <a:rPr lang="en-US" smtClean="0"/>
              <a:pPr/>
              <a:t>23</a:t>
            </a:fld>
            <a:endParaRPr lang="en-US" dirty="0"/>
          </a:p>
        </p:txBody>
      </p:sp>
      <p:pic>
        <p:nvPicPr>
          <p:cNvPr id="10" name="Picture 9" descr="Error messaging: Red text on a white background with a red box around it giving instructions for each field in error.  Beneath the error message is the beginning of the form, with the &quot;Last name&quot; field blank.  Above the field is an error message: An exclamation point icon followed by &quot;Enter last name&quot;." title="Updated: consistent error message example.">
            <a:extLst>
              <a:ext uri="{FF2B5EF4-FFF2-40B4-BE49-F238E27FC236}">
                <a16:creationId xmlns:a16="http://schemas.microsoft.com/office/drawing/2014/main" id="{3E63C44E-B9C5-024D-8CFA-6F67A8C75D62}"/>
              </a:ext>
            </a:extLst>
          </p:cNvPr>
          <p:cNvPicPr>
            <a:picLocks noChangeAspect="1"/>
          </p:cNvPicPr>
          <p:nvPr/>
        </p:nvPicPr>
        <p:blipFill>
          <a:blip r:embed="rId3"/>
          <a:stretch>
            <a:fillRect/>
          </a:stretch>
        </p:blipFill>
        <p:spPr>
          <a:xfrm>
            <a:off x="5500468" y="1104891"/>
            <a:ext cx="6139844" cy="4653649"/>
          </a:xfrm>
          <a:prstGeom prst="rect">
            <a:avLst/>
          </a:prstGeom>
          <a:ln w="3175">
            <a:solidFill>
              <a:schemeClr val="accent6">
                <a:lumMod val="40000"/>
                <a:lumOff val="60000"/>
              </a:schemeClr>
            </a:solidFill>
          </a:ln>
        </p:spPr>
      </p:pic>
      <p:sp>
        <p:nvSpPr>
          <p:cNvPr id="5" name="Text Placeholder 4">
            <a:extLst>
              <a:ext uri="{FF2B5EF4-FFF2-40B4-BE49-F238E27FC236}">
                <a16:creationId xmlns:a16="http://schemas.microsoft.com/office/drawing/2014/main" id="{180EE971-2E0B-F842-A745-67C6E64A04EC}"/>
              </a:ext>
            </a:extLst>
          </p:cNvPr>
          <p:cNvSpPr>
            <a:spLocks noGrp="1"/>
          </p:cNvSpPr>
          <p:nvPr>
            <p:ph type="body" sz="quarter" idx="19"/>
          </p:nvPr>
        </p:nvSpPr>
        <p:spPr/>
        <p:txBody>
          <a:bodyPr/>
          <a:lstStyle/>
          <a:p>
            <a:r>
              <a:rPr lang="en-US" dirty="0"/>
              <a:t>Error Handling  After</a:t>
            </a:r>
          </a:p>
          <a:p>
            <a:pPr marL="342900" lvl="1" indent="-342900">
              <a:spcBef>
                <a:spcPts val="2400"/>
              </a:spcBef>
              <a:buFont typeface="Arial" panose="020B0604020202020204" pitchFamily="34" charset="0"/>
              <a:buChar char="•"/>
            </a:pPr>
            <a:r>
              <a:rPr lang="en-US" sz="2400" b="0" dirty="0"/>
              <a:t>Standardize error handling across forms</a:t>
            </a:r>
          </a:p>
          <a:p>
            <a:pPr marL="342900" lvl="1" indent="-342900">
              <a:spcBef>
                <a:spcPts val="2400"/>
              </a:spcBef>
              <a:buFont typeface="Arial" panose="020B0604020202020204" pitchFamily="34" charset="0"/>
              <a:buChar char="•"/>
            </a:pPr>
            <a:r>
              <a:rPr lang="en-US" sz="2400" b="0" dirty="0"/>
              <a:t>Standardize the language </a:t>
            </a:r>
          </a:p>
          <a:p>
            <a:pPr marL="342900" lvl="1" indent="-342900">
              <a:spcBef>
                <a:spcPts val="2400"/>
              </a:spcBef>
              <a:buFont typeface="Arial" panose="020B0604020202020204" pitchFamily="34" charset="0"/>
              <a:buChar char="•"/>
            </a:pPr>
            <a:r>
              <a:rPr lang="en-US" sz="2400" b="0" dirty="0"/>
              <a:t>Insist that “non-forms” use similar error handling</a:t>
            </a:r>
          </a:p>
          <a:p>
            <a:pPr marL="342900" lvl="1" indent="-342900">
              <a:spcBef>
                <a:spcPts val="2400"/>
              </a:spcBef>
              <a:buFont typeface="Arial" panose="020B0604020202020204" pitchFamily="34" charset="0"/>
              <a:buChar char="•"/>
            </a:pPr>
            <a:r>
              <a:rPr lang="en-US" sz="2400" b="0" dirty="0"/>
              <a:t>Use icons, color and text to denote errors</a:t>
            </a:r>
          </a:p>
          <a:p>
            <a:pPr marL="342900" lvl="1" indent="-342900">
              <a:spcBef>
                <a:spcPts val="2400"/>
              </a:spcBef>
              <a:buFont typeface="Arial" panose="020B0604020202020204" pitchFamily="34" charset="0"/>
              <a:buChar char="•"/>
            </a:pPr>
            <a:endParaRPr lang="en-US" sz="2400" b="0" dirty="0"/>
          </a:p>
          <a:p>
            <a:pPr lvl="1">
              <a:spcBef>
                <a:spcPts val="2400"/>
              </a:spcBef>
            </a:pPr>
            <a:endParaRPr lang="en-US" sz="2400" dirty="0"/>
          </a:p>
          <a:p>
            <a:pPr lvl="1">
              <a:spcBef>
                <a:spcPts val="2400"/>
              </a:spcBef>
            </a:pPr>
            <a:endParaRPr lang="en-US" sz="2400" b="0" dirty="0"/>
          </a:p>
          <a:p>
            <a:pPr lvl="1"/>
            <a:endParaRPr lang="en-US" sz="2400" b="0" dirty="0"/>
          </a:p>
          <a:p>
            <a:pPr lvl="1"/>
            <a:endParaRPr lang="en-US" dirty="0"/>
          </a:p>
          <a:p>
            <a:endParaRPr lang="en-US" dirty="0"/>
          </a:p>
        </p:txBody>
      </p:sp>
    </p:spTree>
    <p:extLst>
      <p:ext uri="{BB962C8B-B14F-4D97-AF65-F5344CB8AC3E}">
        <p14:creationId xmlns:p14="http://schemas.microsoft.com/office/powerpoint/2010/main" val="3430418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C0D9E1-318E-8448-8681-939DFF8DB977}"/>
              </a:ext>
            </a:extLst>
          </p:cNvPr>
          <p:cNvSpPr>
            <a:spLocks noGrp="1"/>
          </p:cNvSpPr>
          <p:nvPr>
            <p:ph type="sldNum" sz="quarter" idx="4"/>
          </p:nvPr>
        </p:nvSpPr>
        <p:spPr/>
        <p:txBody>
          <a:bodyPr/>
          <a:lstStyle/>
          <a:p>
            <a:fld id="{3557A5E0-42A1-4219-A27A-56DCAEF617DA}" type="slidenum">
              <a:rPr lang="en-US" smtClean="0"/>
              <a:t>24</a:t>
            </a:fld>
            <a:endParaRPr lang="en-US"/>
          </a:p>
        </p:txBody>
      </p:sp>
      <p:sp>
        <p:nvSpPr>
          <p:cNvPr id="6" name="Content Placeholder 5">
            <a:extLst>
              <a:ext uri="{FF2B5EF4-FFF2-40B4-BE49-F238E27FC236}">
                <a16:creationId xmlns:a16="http://schemas.microsoft.com/office/drawing/2014/main" id="{E219E4A4-2C39-DF47-8691-C0554E9E8A23}"/>
              </a:ext>
            </a:extLst>
          </p:cNvPr>
          <p:cNvSpPr>
            <a:spLocks noGrp="1"/>
          </p:cNvSpPr>
          <p:nvPr>
            <p:ph sz="quarter" idx="14"/>
          </p:nvPr>
        </p:nvSpPr>
        <p:spPr>
          <a:xfrm>
            <a:off x="550863" y="1854918"/>
            <a:ext cx="11090275" cy="4023360"/>
          </a:xfrm>
        </p:spPr>
        <p:txBody>
          <a:bodyPr/>
          <a:lstStyle/>
          <a:p>
            <a:pPr lvl="0">
              <a:spcBef>
                <a:spcPts val="0"/>
              </a:spcBef>
            </a:pPr>
            <a:r>
              <a:rPr lang="en-US" sz="1800" dirty="0">
                <a:solidFill>
                  <a:srgbClr val="000000"/>
                </a:solidFill>
                <a:latin typeface="Courier" pitchFamily="2" charset="0"/>
              </a:rPr>
              <a:t>// callback for custom error display</a:t>
            </a:r>
          </a:p>
          <a:p>
            <a:pPr lvl="0">
              <a:spcBef>
                <a:spcPts val="0"/>
              </a:spcBef>
            </a:pPr>
            <a:r>
              <a:rPr lang="en-US" sz="1800" dirty="0" err="1">
                <a:solidFill>
                  <a:srgbClr val="000000"/>
                </a:solidFill>
                <a:latin typeface="Courier" pitchFamily="2" charset="0"/>
              </a:rPr>
              <a:t>showErrors</a:t>
            </a:r>
            <a:r>
              <a:rPr lang="en-US" sz="1800" dirty="0">
                <a:solidFill>
                  <a:srgbClr val="000000"/>
                </a:solidFill>
                <a:latin typeface="Courier" pitchFamily="2" charset="0"/>
              </a:rPr>
              <a:t>: function (</a:t>
            </a:r>
            <a:r>
              <a:rPr lang="en-US" sz="1800" dirty="0" err="1">
                <a:solidFill>
                  <a:srgbClr val="000000"/>
                </a:solidFill>
                <a:latin typeface="Courier" pitchFamily="2" charset="0"/>
              </a:rPr>
              <a:t>errorMap</a:t>
            </a:r>
            <a:r>
              <a:rPr lang="en-US" sz="1800" dirty="0">
                <a:solidFill>
                  <a:srgbClr val="000000"/>
                </a:solidFill>
                <a:latin typeface="Courier" pitchFamily="2" charset="0"/>
              </a:rPr>
              <a:t>, </a:t>
            </a:r>
            <a:r>
              <a:rPr lang="en-US" sz="1800" dirty="0" err="1">
                <a:solidFill>
                  <a:srgbClr val="000000"/>
                </a:solidFill>
                <a:latin typeface="Courier" pitchFamily="2" charset="0"/>
              </a:rPr>
              <a:t>errorList</a:t>
            </a:r>
            <a:r>
              <a:rPr lang="en-US" sz="1800" dirty="0">
                <a:solidFill>
                  <a:srgbClr val="000000"/>
                </a:solidFill>
                <a:latin typeface="Courier" pitchFamily="2" charset="0"/>
              </a:rPr>
              <a:t>) {</a:t>
            </a:r>
          </a:p>
          <a:p>
            <a:pPr lvl="0">
              <a:spcBef>
                <a:spcPts val="0"/>
              </a:spcBef>
            </a:pPr>
            <a:endParaRPr lang="en-US" sz="1800" dirty="0">
              <a:solidFill>
                <a:srgbClr val="000000"/>
              </a:solidFill>
              <a:latin typeface="Courier" pitchFamily="2" charset="0"/>
            </a:endParaRPr>
          </a:p>
          <a:p>
            <a:pPr lvl="0">
              <a:spcBef>
                <a:spcPts val="0"/>
              </a:spcBef>
            </a:pPr>
            <a:r>
              <a:rPr lang="en-US" sz="1800" dirty="0">
                <a:solidFill>
                  <a:srgbClr val="000000"/>
                </a:solidFill>
                <a:latin typeface="Courier" pitchFamily="2" charset="0"/>
              </a:rPr>
              <a:t>	</a:t>
            </a:r>
            <a:r>
              <a:rPr lang="en-US" sz="1800" dirty="0" err="1">
                <a:solidFill>
                  <a:srgbClr val="000000"/>
                </a:solidFill>
                <a:latin typeface="Courier" pitchFamily="2" charset="0"/>
              </a:rPr>
              <a:t>var</a:t>
            </a:r>
            <a:r>
              <a:rPr lang="en-US" sz="1800" dirty="0">
                <a:solidFill>
                  <a:srgbClr val="000000"/>
                </a:solidFill>
                <a:latin typeface="Courier" pitchFamily="2" charset="0"/>
              </a:rPr>
              <a:t> errorBox = $("#errorContainer");</a:t>
            </a:r>
          </a:p>
          <a:p>
            <a:pPr lvl="0">
              <a:spcBef>
                <a:spcPts val="0"/>
              </a:spcBef>
            </a:pPr>
            <a:endParaRPr lang="en-US" sz="1800" dirty="0">
              <a:solidFill>
                <a:srgbClr val="000000"/>
              </a:solidFill>
              <a:latin typeface="Courier" pitchFamily="2" charset="0"/>
            </a:endParaRPr>
          </a:p>
          <a:p>
            <a:pPr lvl="0">
              <a:spcBef>
                <a:spcPts val="0"/>
              </a:spcBef>
            </a:pPr>
            <a:r>
              <a:rPr lang="en-US" sz="1800" i="1" dirty="0">
                <a:solidFill>
                  <a:srgbClr val="000000"/>
                </a:solidFill>
                <a:latin typeface="Courier" pitchFamily="2" charset="0"/>
              </a:rPr>
              <a:t>	&lt;lots of code here&gt;</a:t>
            </a:r>
          </a:p>
          <a:p>
            <a:pPr lvl="0">
              <a:spcBef>
                <a:spcPts val="0"/>
              </a:spcBef>
            </a:pPr>
            <a:endParaRPr lang="en-US" sz="1800" dirty="0">
              <a:solidFill>
                <a:srgbClr val="000000"/>
              </a:solidFill>
              <a:latin typeface="Courier" pitchFamily="2" charset="0"/>
            </a:endParaRPr>
          </a:p>
          <a:p>
            <a:pPr lvl="0">
              <a:spcBef>
                <a:spcPts val="0"/>
              </a:spcBef>
            </a:pPr>
            <a:r>
              <a:rPr lang="en-US" sz="1800" dirty="0">
                <a:solidFill>
                  <a:srgbClr val="000000"/>
                </a:solidFill>
                <a:latin typeface="Courier" pitchFamily="2" charset="0"/>
              </a:rPr>
              <a:t>	// toggle the error summary box</a:t>
            </a:r>
          </a:p>
          <a:p>
            <a:pPr lvl="0">
              <a:spcBef>
                <a:spcPts val="0"/>
              </a:spcBef>
            </a:pPr>
            <a:r>
              <a:rPr lang="en-US" sz="1800" dirty="0">
                <a:solidFill>
                  <a:srgbClr val="000000"/>
                </a:solidFill>
                <a:latin typeface="Courier" pitchFamily="2" charset="0"/>
              </a:rPr>
              <a:t>	if (</a:t>
            </a:r>
            <a:r>
              <a:rPr lang="en-US" sz="1800" dirty="0" err="1">
                <a:solidFill>
                  <a:srgbClr val="000000"/>
                </a:solidFill>
                <a:latin typeface="Courier" pitchFamily="2" charset="0"/>
              </a:rPr>
              <a:t>this.numberOfInvalids</a:t>
            </a:r>
            <a:r>
              <a:rPr lang="en-US" sz="1800" dirty="0">
                <a:solidFill>
                  <a:srgbClr val="000000"/>
                </a:solidFill>
                <a:latin typeface="Courier" pitchFamily="2" charset="0"/>
              </a:rPr>
              <a:t>() &gt; 0) {</a:t>
            </a:r>
          </a:p>
          <a:p>
            <a:pPr lvl="0">
              <a:spcBef>
                <a:spcPts val="0"/>
              </a:spcBef>
            </a:pPr>
            <a:r>
              <a:rPr lang="en-US" sz="1800" dirty="0">
                <a:solidFill>
                  <a:srgbClr val="000000"/>
                </a:solidFill>
                <a:latin typeface="Courier" pitchFamily="2" charset="0"/>
              </a:rPr>
              <a:t>    		$(errorBox).show();</a:t>
            </a:r>
          </a:p>
          <a:p>
            <a:pPr lvl="0">
              <a:spcBef>
                <a:spcPts val="0"/>
              </a:spcBef>
            </a:pPr>
            <a:r>
              <a:rPr lang="en-US" sz="1800" dirty="0">
                <a:solidFill>
                  <a:srgbClr val="000000"/>
                </a:solidFill>
                <a:latin typeface="Courier" pitchFamily="2" charset="0"/>
              </a:rPr>
              <a:t>    		$("html, body").animate({</a:t>
            </a:r>
            <a:r>
              <a:rPr lang="en-US" sz="1800" dirty="0" err="1">
                <a:solidFill>
                  <a:srgbClr val="000000"/>
                </a:solidFill>
                <a:latin typeface="Courier" pitchFamily="2" charset="0"/>
              </a:rPr>
              <a:t>scrollTop</a:t>
            </a:r>
            <a:r>
              <a:rPr lang="en-US" sz="1800" dirty="0">
                <a:solidFill>
                  <a:srgbClr val="000000"/>
                </a:solidFill>
                <a:latin typeface="Courier" pitchFamily="2" charset="0"/>
              </a:rPr>
              <a:t>: $(errorBox).offset().top - 80}, 250);</a:t>
            </a:r>
          </a:p>
          <a:p>
            <a:pPr lvl="0">
              <a:spcBef>
                <a:spcPts val="0"/>
              </a:spcBef>
            </a:pPr>
            <a:r>
              <a:rPr lang="en-US" sz="1800" dirty="0">
                <a:solidFill>
                  <a:srgbClr val="000000"/>
                </a:solidFill>
                <a:latin typeface="Courier" pitchFamily="2" charset="0"/>
              </a:rPr>
              <a:t>    		</a:t>
            </a:r>
            <a:r>
              <a:rPr lang="en-US" sz="1800" b="1" u="sng" dirty="0">
                <a:solidFill>
                  <a:srgbClr val="FF0000"/>
                </a:solidFill>
                <a:latin typeface="Courier" pitchFamily="2" charset="0"/>
              </a:rPr>
              <a:t>$(errorBox).focus();</a:t>
            </a:r>
          </a:p>
          <a:p>
            <a:pPr lvl="0">
              <a:spcBef>
                <a:spcPts val="0"/>
              </a:spcBef>
            </a:pPr>
            <a:r>
              <a:rPr lang="en-US" sz="1800" dirty="0">
                <a:solidFill>
                  <a:srgbClr val="000000"/>
                </a:solidFill>
                <a:latin typeface="Courier" pitchFamily="2" charset="0"/>
              </a:rPr>
              <a:t>	} else {</a:t>
            </a:r>
          </a:p>
          <a:p>
            <a:pPr lvl="0">
              <a:spcBef>
                <a:spcPts val="0"/>
              </a:spcBef>
            </a:pPr>
            <a:r>
              <a:rPr lang="en-US" sz="1800" dirty="0">
                <a:solidFill>
                  <a:srgbClr val="000000"/>
                </a:solidFill>
                <a:latin typeface="Courier" pitchFamily="2" charset="0"/>
              </a:rPr>
              <a:t>    		$(errorBox).hide();</a:t>
            </a:r>
          </a:p>
          <a:p>
            <a:pPr lvl="0">
              <a:spcBef>
                <a:spcPts val="0"/>
              </a:spcBef>
            </a:pPr>
            <a:r>
              <a:rPr lang="en-US" sz="1800" dirty="0">
                <a:solidFill>
                  <a:srgbClr val="000000"/>
                </a:solidFill>
                <a:latin typeface="Courier" pitchFamily="2" charset="0"/>
              </a:rPr>
              <a:t>	}	</a:t>
            </a:r>
          </a:p>
          <a:p>
            <a:endParaRPr lang="en-US" dirty="0"/>
          </a:p>
        </p:txBody>
      </p:sp>
      <p:sp>
        <p:nvSpPr>
          <p:cNvPr id="7" name="Text Placeholder 6">
            <a:extLst>
              <a:ext uri="{FF2B5EF4-FFF2-40B4-BE49-F238E27FC236}">
                <a16:creationId xmlns:a16="http://schemas.microsoft.com/office/drawing/2014/main" id="{69FB92E0-9D44-DE49-8B9C-A3DD50CF6C80}"/>
              </a:ext>
            </a:extLst>
          </p:cNvPr>
          <p:cNvSpPr>
            <a:spLocks noGrp="1"/>
          </p:cNvSpPr>
          <p:nvPr>
            <p:ph type="body" sz="quarter" idx="15"/>
          </p:nvPr>
        </p:nvSpPr>
        <p:spPr>
          <a:xfrm>
            <a:off x="463075" y="1197418"/>
            <a:ext cx="11282607" cy="369332"/>
          </a:xfrm>
        </p:spPr>
        <p:txBody>
          <a:bodyPr/>
          <a:lstStyle/>
          <a:p>
            <a:r>
              <a:rPr lang="en-US" dirty="0"/>
              <a:t>On form submit, focus on the error container and scroll to the top of the form.</a:t>
            </a:r>
          </a:p>
        </p:txBody>
      </p:sp>
      <p:sp>
        <p:nvSpPr>
          <p:cNvPr id="5" name="Title 4">
            <a:extLst>
              <a:ext uri="{FF2B5EF4-FFF2-40B4-BE49-F238E27FC236}">
                <a16:creationId xmlns:a16="http://schemas.microsoft.com/office/drawing/2014/main" id="{7ABF87B1-ECB1-D348-B09A-1C8396CE21DD}"/>
              </a:ext>
            </a:extLst>
          </p:cNvPr>
          <p:cNvSpPr>
            <a:spLocks noGrp="1"/>
          </p:cNvSpPr>
          <p:nvPr>
            <p:ph type="title"/>
          </p:nvPr>
        </p:nvSpPr>
        <p:spPr/>
        <p:txBody>
          <a:bodyPr/>
          <a:lstStyle/>
          <a:p>
            <a:r>
              <a:rPr lang="en-US" dirty="0"/>
              <a:t>Focus Management</a:t>
            </a:r>
          </a:p>
        </p:txBody>
      </p:sp>
    </p:spTree>
    <p:extLst>
      <p:ext uri="{BB962C8B-B14F-4D97-AF65-F5344CB8AC3E}">
        <p14:creationId xmlns:p14="http://schemas.microsoft.com/office/powerpoint/2010/main" val="1745467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C0D9E1-318E-8448-8681-939DFF8DB977}"/>
              </a:ext>
            </a:extLst>
          </p:cNvPr>
          <p:cNvSpPr>
            <a:spLocks noGrp="1"/>
          </p:cNvSpPr>
          <p:nvPr>
            <p:ph type="sldNum" sz="quarter" idx="4"/>
          </p:nvPr>
        </p:nvSpPr>
        <p:spPr/>
        <p:txBody>
          <a:bodyPr/>
          <a:lstStyle/>
          <a:p>
            <a:fld id="{3557A5E0-42A1-4219-A27A-56DCAEF617DA}" type="slidenum">
              <a:rPr lang="en-US" smtClean="0"/>
              <a:t>25</a:t>
            </a:fld>
            <a:endParaRPr lang="en-US"/>
          </a:p>
        </p:txBody>
      </p:sp>
      <p:sp>
        <p:nvSpPr>
          <p:cNvPr id="6" name="Content Placeholder 5">
            <a:extLst>
              <a:ext uri="{FF2B5EF4-FFF2-40B4-BE49-F238E27FC236}">
                <a16:creationId xmlns:a16="http://schemas.microsoft.com/office/drawing/2014/main" id="{E219E4A4-2C39-DF47-8691-C0554E9E8A23}"/>
              </a:ext>
            </a:extLst>
          </p:cNvPr>
          <p:cNvSpPr>
            <a:spLocks noGrp="1"/>
          </p:cNvSpPr>
          <p:nvPr>
            <p:ph sz="quarter" idx="14"/>
          </p:nvPr>
        </p:nvSpPr>
        <p:spPr>
          <a:xfrm>
            <a:off x="6096000" y="1854917"/>
            <a:ext cx="5736770" cy="4503679"/>
          </a:xfrm>
        </p:spPr>
        <p:txBody>
          <a:bodyPr/>
          <a:lstStyle/>
          <a:p>
            <a:pPr lvl="0"/>
            <a:r>
              <a:rPr lang="en-US" sz="2000" b="1" dirty="0"/>
              <a:t>HTML for Error Container</a:t>
            </a:r>
          </a:p>
          <a:p>
            <a:pPr lvl="0"/>
            <a:r>
              <a:rPr lang="en-US" sz="1800" dirty="0">
                <a:solidFill>
                  <a:srgbClr val="666666"/>
                </a:solidFill>
                <a:latin typeface="Courier" pitchFamily="2" charset="0"/>
              </a:rPr>
              <a:t>&lt;div id=</a:t>
            </a:r>
            <a:r>
              <a:rPr lang="en-US" sz="1800" dirty="0">
                <a:solidFill>
                  <a:srgbClr val="BA2121"/>
                </a:solidFill>
                <a:latin typeface="Courier" pitchFamily="2" charset="0"/>
              </a:rPr>
              <a:t>"errorContainer" </a:t>
            </a:r>
            <a:r>
              <a:rPr lang="en-US" sz="1800" b="1" dirty="0">
                <a:solidFill>
                  <a:srgbClr val="008000"/>
                </a:solidFill>
                <a:latin typeface="Courier" pitchFamily="2" charset="0"/>
              </a:rPr>
              <a:t>class</a:t>
            </a:r>
            <a:r>
              <a:rPr lang="en-US" sz="1800" dirty="0">
                <a:solidFill>
                  <a:srgbClr val="666666"/>
                </a:solidFill>
                <a:latin typeface="Courier" pitchFamily="2" charset="0"/>
              </a:rPr>
              <a:t>=</a:t>
            </a:r>
            <a:r>
              <a:rPr lang="en-US" sz="1800" dirty="0">
                <a:solidFill>
                  <a:srgbClr val="BA2121"/>
                </a:solidFill>
                <a:latin typeface="Courier" pitchFamily="2" charset="0"/>
              </a:rPr>
              <a:t>"errorBox" style</a:t>
            </a:r>
            <a:r>
              <a:rPr lang="en-US" sz="1800" dirty="0">
                <a:solidFill>
                  <a:srgbClr val="666666"/>
                </a:solidFill>
                <a:latin typeface="Courier" pitchFamily="2" charset="0"/>
              </a:rPr>
              <a:t>=</a:t>
            </a:r>
            <a:r>
              <a:rPr lang="en-US" sz="1800" dirty="0">
                <a:solidFill>
                  <a:srgbClr val="BA2121"/>
                </a:solidFill>
                <a:latin typeface="Courier" pitchFamily="2" charset="0"/>
              </a:rPr>
              <a:t>"" tabindex</a:t>
            </a:r>
            <a:r>
              <a:rPr lang="en-US" sz="1800" dirty="0">
                <a:solidFill>
                  <a:srgbClr val="666666"/>
                </a:solidFill>
                <a:latin typeface="Courier" pitchFamily="2" charset="0"/>
              </a:rPr>
              <a:t>=</a:t>
            </a:r>
            <a:r>
              <a:rPr lang="en-US" sz="1800" dirty="0">
                <a:solidFill>
                  <a:srgbClr val="BA2121"/>
                </a:solidFill>
                <a:latin typeface="Courier" pitchFamily="2" charset="0"/>
              </a:rPr>
              <a:t>"-1"</a:t>
            </a:r>
            <a:r>
              <a:rPr lang="en-US" sz="1800" dirty="0">
                <a:solidFill>
                  <a:srgbClr val="666666"/>
                </a:solidFill>
                <a:latin typeface="Courier" pitchFamily="2" charset="0"/>
              </a:rPr>
              <a:t>&gt;</a:t>
            </a:r>
          </a:p>
          <a:p>
            <a:pPr lvl="0"/>
            <a:r>
              <a:rPr lang="en-US" sz="1800" dirty="0">
                <a:solidFill>
                  <a:srgbClr val="000000"/>
                </a:solidFill>
                <a:latin typeface="Courier" pitchFamily="2" charset="0"/>
              </a:rPr>
              <a:t>	Your form contains </a:t>
            </a:r>
            <a:r>
              <a:rPr lang="en-US" sz="1800" dirty="0">
                <a:solidFill>
                  <a:srgbClr val="666666"/>
                </a:solidFill>
                <a:latin typeface="Courier" pitchFamily="2" charset="0"/>
              </a:rPr>
              <a:t>5 errors, see details below.&lt;</a:t>
            </a:r>
            <a:r>
              <a:rPr lang="en-US" sz="1800" dirty="0" err="1">
                <a:solidFill>
                  <a:srgbClr val="666666"/>
                </a:solidFill>
                <a:latin typeface="Courier" pitchFamily="2" charset="0"/>
              </a:rPr>
              <a:t>br</a:t>
            </a:r>
            <a:r>
              <a:rPr lang="en-US" sz="1800" dirty="0">
                <a:solidFill>
                  <a:srgbClr val="666666"/>
                </a:solidFill>
                <a:latin typeface="Courier" pitchFamily="2" charset="0"/>
              </a:rPr>
              <a:t>&gt;</a:t>
            </a:r>
          </a:p>
          <a:p>
            <a:pPr lvl="0"/>
            <a:r>
              <a:rPr lang="en-US" sz="1800" dirty="0">
                <a:solidFill>
                  <a:srgbClr val="000000"/>
                </a:solidFill>
                <a:latin typeface="Courier" pitchFamily="2" charset="0"/>
              </a:rPr>
              <a:t>	Please enter the broker name</a:t>
            </a:r>
            <a:r>
              <a:rPr lang="en-US" sz="1800" dirty="0">
                <a:solidFill>
                  <a:srgbClr val="666666"/>
                </a:solidFill>
                <a:latin typeface="Courier" pitchFamily="2" charset="0"/>
              </a:rPr>
              <a:t>&lt;</a:t>
            </a:r>
            <a:r>
              <a:rPr lang="en-US" sz="1800" dirty="0" err="1">
                <a:solidFill>
                  <a:srgbClr val="666666"/>
                </a:solidFill>
                <a:latin typeface="Courier" pitchFamily="2" charset="0"/>
              </a:rPr>
              <a:t>br</a:t>
            </a:r>
            <a:r>
              <a:rPr lang="en-US" sz="1800" dirty="0">
                <a:solidFill>
                  <a:srgbClr val="666666"/>
                </a:solidFill>
                <a:latin typeface="Courier" pitchFamily="2" charset="0"/>
              </a:rPr>
              <a:t>&gt;</a:t>
            </a:r>
          </a:p>
          <a:p>
            <a:pPr lvl="0"/>
            <a:r>
              <a:rPr lang="en-US" sz="1800" dirty="0">
                <a:solidFill>
                  <a:srgbClr val="000000"/>
                </a:solidFill>
                <a:latin typeface="Courier" pitchFamily="2" charset="0"/>
              </a:rPr>
              <a:t>	Please enter a </a:t>
            </a:r>
            <a:r>
              <a:rPr lang="en-US" sz="1800" dirty="0">
                <a:solidFill>
                  <a:srgbClr val="666666"/>
                </a:solidFill>
                <a:latin typeface="Courier" pitchFamily="2" charset="0"/>
              </a:rPr>
              <a:t>9 digit number&lt;</a:t>
            </a:r>
            <a:r>
              <a:rPr lang="en-US" sz="1800" dirty="0" err="1">
                <a:solidFill>
                  <a:srgbClr val="666666"/>
                </a:solidFill>
                <a:latin typeface="Courier" pitchFamily="2" charset="0"/>
              </a:rPr>
              <a:t>br</a:t>
            </a:r>
            <a:r>
              <a:rPr lang="en-US" sz="1800" dirty="0">
                <a:solidFill>
                  <a:srgbClr val="666666"/>
                </a:solidFill>
                <a:latin typeface="Courier" pitchFamily="2" charset="0"/>
              </a:rPr>
              <a:t>&gt;</a:t>
            </a:r>
          </a:p>
          <a:p>
            <a:pPr lvl="0"/>
            <a:r>
              <a:rPr lang="en-US" sz="1800" dirty="0">
                <a:solidFill>
                  <a:srgbClr val="000000"/>
                </a:solidFill>
                <a:latin typeface="Courier" pitchFamily="2" charset="0"/>
              </a:rPr>
              <a:t>	Please select a way to contact you</a:t>
            </a:r>
            <a:r>
              <a:rPr lang="en-US" sz="1800" dirty="0">
                <a:solidFill>
                  <a:srgbClr val="666666"/>
                </a:solidFill>
                <a:latin typeface="Courier" pitchFamily="2" charset="0"/>
              </a:rPr>
              <a:t>&lt;</a:t>
            </a:r>
            <a:r>
              <a:rPr lang="en-US" sz="1800" dirty="0" err="1">
                <a:solidFill>
                  <a:srgbClr val="666666"/>
                </a:solidFill>
                <a:latin typeface="Courier" pitchFamily="2" charset="0"/>
              </a:rPr>
              <a:t>br</a:t>
            </a:r>
            <a:r>
              <a:rPr lang="en-US" sz="1800" dirty="0">
                <a:solidFill>
                  <a:srgbClr val="666666"/>
                </a:solidFill>
                <a:latin typeface="Courier" pitchFamily="2" charset="0"/>
              </a:rPr>
              <a:t>&gt;</a:t>
            </a:r>
          </a:p>
          <a:p>
            <a:pPr lvl="0"/>
            <a:r>
              <a:rPr lang="en-US" sz="1800" dirty="0">
                <a:solidFill>
                  <a:srgbClr val="000000"/>
                </a:solidFill>
                <a:latin typeface="Courier" pitchFamily="2" charset="0"/>
              </a:rPr>
              <a:t>	Please select an option</a:t>
            </a:r>
            <a:r>
              <a:rPr lang="en-US" sz="1800" dirty="0">
                <a:solidFill>
                  <a:srgbClr val="666666"/>
                </a:solidFill>
                <a:latin typeface="Courier" pitchFamily="2" charset="0"/>
              </a:rPr>
              <a:t>&lt;</a:t>
            </a:r>
            <a:r>
              <a:rPr lang="en-US" sz="1800" dirty="0" err="1">
                <a:solidFill>
                  <a:srgbClr val="666666"/>
                </a:solidFill>
                <a:latin typeface="Courier" pitchFamily="2" charset="0"/>
              </a:rPr>
              <a:t>br</a:t>
            </a:r>
            <a:r>
              <a:rPr lang="en-US" sz="1800" dirty="0">
                <a:solidFill>
                  <a:srgbClr val="666666"/>
                </a:solidFill>
                <a:latin typeface="Courier" pitchFamily="2" charset="0"/>
              </a:rPr>
              <a:t>&gt;</a:t>
            </a:r>
          </a:p>
          <a:p>
            <a:pPr lvl="0"/>
            <a:r>
              <a:rPr lang="en-US" sz="1800" dirty="0">
                <a:solidFill>
                  <a:srgbClr val="000000"/>
                </a:solidFill>
                <a:latin typeface="Courier" pitchFamily="2" charset="0"/>
              </a:rPr>
              <a:t>	Please enter your question</a:t>
            </a:r>
            <a:r>
              <a:rPr lang="en-US" sz="1800" dirty="0">
                <a:solidFill>
                  <a:srgbClr val="666666"/>
                </a:solidFill>
                <a:latin typeface="Courier" pitchFamily="2" charset="0"/>
              </a:rPr>
              <a:t>&lt;</a:t>
            </a:r>
            <a:r>
              <a:rPr lang="en-US" sz="1800" dirty="0" err="1">
                <a:solidFill>
                  <a:srgbClr val="666666"/>
                </a:solidFill>
                <a:latin typeface="Courier" pitchFamily="2" charset="0"/>
              </a:rPr>
              <a:t>br</a:t>
            </a:r>
            <a:r>
              <a:rPr lang="en-US" sz="1800" dirty="0">
                <a:solidFill>
                  <a:srgbClr val="666666"/>
                </a:solidFill>
                <a:latin typeface="Courier" pitchFamily="2" charset="0"/>
              </a:rPr>
              <a:t>&gt;</a:t>
            </a:r>
          </a:p>
          <a:p>
            <a:pPr lvl="0"/>
            <a:r>
              <a:rPr lang="en-US" sz="1800" dirty="0">
                <a:solidFill>
                  <a:srgbClr val="666666"/>
                </a:solidFill>
                <a:latin typeface="Courier" pitchFamily="2" charset="0"/>
              </a:rPr>
              <a:t>&lt;/div&gt;</a:t>
            </a:r>
          </a:p>
          <a:p>
            <a:endParaRPr lang="en-US" dirty="0"/>
          </a:p>
        </p:txBody>
      </p:sp>
      <p:pic>
        <p:nvPicPr>
          <p:cNvPr id="8" name="Content Placeholder 5" descr="Error messaging: Red text on a white background with a red box around it giving instructions for each field in error.  Beneath the error message is the beginning of the form, with the &quot;Broker name&quot; field blank.  Above the field is an error message: An exclamation point icon followed by &quot;Enter the broker name&quot;." title="Error Handling">
            <a:extLst>
              <a:ext uri="{FF2B5EF4-FFF2-40B4-BE49-F238E27FC236}">
                <a16:creationId xmlns:a16="http://schemas.microsoft.com/office/drawing/2014/main" id="{8FD5EFDF-482D-FB41-8D2B-2196C91E03B6}"/>
              </a:ext>
            </a:extLst>
          </p:cNvPr>
          <p:cNvPicPr>
            <a:picLocks noChangeAspect="1"/>
          </p:cNvPicPr>
          <p:nvPr/>
        </p:nvPicPr>
        <p:blipFill>
          <a:blip r:embed="rId3"/>
          <a:stretch>
            <a:fillRect/>
          </a:stretch>
        </p:blipFill>
        <p:spPr>
          <a:xfrm>
            <a:off x="550164" y="2123436"/>
            <a:ext cx="5133944" cy="3267056"/>
          </a:xfrm>
          <a:prstGeom prst="rect">
            <a:avLst/>
          </a:prstGeom>
          <a:ln w="3175">
            <a:solidFill>
              <a:schemeClr val="accent6">
                <a:lumMod val="40000"/>
                <a:lumOff val="60000"/>
              </a:schemeClr>
            </a:solidFill>
          </a:ln>
        </p:spPr>
      </p:pic>
      <p:sp>
        <p:nvSpPr>
          <p:cNvPr id="7" name="Text Placeholder 6">
            <a:extLst>
              <a:ext uri="{FF2B5EF4-FFF2-40B4-BE49-F238E27FC236}">
                <a16:creationId xmlns:a16="http://schemas.microsoft.com/office/drawing/2014/main" id="{69FB92E0-9D44-DE49-8B9C-A3DD50CF6C80}"/>
              </a:ext>
            </a:extLst>
          </p:cNvPr>
          <p:cNvSpPr>
            <a:spLocks noGrp="1"/>
          </p:cNvSpPr>
          <p:nvPr>
            <p:ph type="body" sz="quarter" idx="15"/>
          </p:nvPr>
        </p:nvSpPr>
        <p:spPr>
          <a:xfrm>
            <a:off x="550163" y="1197418"/>
            <a:ext cx="11282607" cy="369332"/>
          </a:xfrm>
        </p:spPr>
        <p:txBody>
          <a:bodyPr/>
          <a:lstStyle/>
          <a:p>
            <a:r>
              <a:rPr lang="en-US" dirty="0"/>
              <a:t>Client was already using the library found at jqueryvalidation.org </a:t>
            </a:r>
          </a:p>
        </p:txBody>
      </p:sp>
      <p:sp>
        <p:nvSpPr>
          <p:cNvPr id="5" name="Title 4">
            <a:extLst>
              <a:ext uri="{FF2B5EF4-FFF2-40B4-BE49-F238E27FC236}">
                <a16:creationId xmlns:a16="http://schemas.microsoft.com/office/drawing/2014/main" id="{7ABF87B1-ECB1-D348-B09A-1C8396CE21DD}"/>
              </a:ext>
            </a:extLst>
          </p:cNvPr>
          <p:cNvSpPr>
            <a:spLocks noGrp="1"/>
          </p:cNvSpPr>
          <p:nvPr>
            <p:ph type="title"/>
          </p:nvPr>
        </p:nvSpPr>
        <p:spPr/>
        <p:txBody>
          <a:bodyPr/>
          <a:lstStyle/>
          <a:p>
            <a:r>
              <a:rPr lang="en-US" dirty="0"/>
              <a:t>Form Validation with jQueryValidate</a:t>
            </a:r>
          </a:p>
        </p:txBody>
      </p:sp>
    </p:spTree>
    <p:extLst>
      <p:ext uri="{BB962C8B-B14F-4D97-AF65-F5344CB8AC3E}">
        <p14:creationId xmlns:p14="http://schemas.microsoft.com/office/powerpoint/2010/main" val="3894007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AB8840-C7C2-444C-9B0D-FC411FD48AA7}"/>
              </a:ext>
            </a:extLst>
          </p:cNvPr>
          <p:cNvSpPr>
            <a:spLocks noGrp="1"/>
          </p:cNvSpPr>
          <p:nvPr>
            <p:ph type="sldNum" sz="quarter" idx="4"/>
          </p:nvPr>
        </p:nvSpPr>
        <p:spPr/>
        <p:txBody>
          <a:bodyPr/>
          <a:lstStyle/>
          <a:p>
            <a:fld id="{3557A5E0-42A1-4219-A27A-56DCAEF617DA}" type="slidenum">
              <a:rPr lang="en-US" smtClean="0"/>
              <a:t>26</a:t>
            </a:fld>
            <a:endParaRPr lang="en-US"/>
          </a:p>
        </p:txBody>
      </p:sp>
      <p:pic>
        <p:nvPicPr>
          <p:cNvPr id="11" name="Picture 10" descr="A multi select box labeled &quot;Tax ID&quot; with two choices: &quot;E - Employer Identification Number&quot; or &quot;S - Social Security Number&quot;.  The next sentence says &quot;Incorrect TIN (Tax Identification Number) will delay the application request process&quot;" title="Same screenshot as the previous image, with defined acronyms">
            <a:extLst>
              <a:ext uri="{FF2B5EF4-FFF2-40B4-BE49-F238E27FC236}">
                <a16:creationId xmlns:a16="http://schemas.microsoft.com/office/drawing/2014/main" id="{837E4683-C6F7-C24C-8B58-9D0EC4BA40B1}"/>
              </a:ext>
            </a:extLst>
          </p:cNvPr>
          <p:cNvPicPr>
            <a:picLocks noChangeAspect="1"/>
          </p:cNvPicPr>
          <p:nvPr/>
        </p:nvPicPr>
        <p:blipFill>
          <a:blip r:embed="rId2"/>
          <a:stretch>
            <a:fillRect/>
          </a:stretch>
        </p:blipFill>
        <p:spPr>
          <a:xfrm>
            <a:off x="5305303" y="4139141"/>
            <a:ext cx="6335009" cy="2172003"/>
          </a:xfrm>
          <a:prstGeom prst="rect">
            <a:avLst/>
          </a:prstGeom>
          <a:ln w="3175">
            <a:solidFill>
              <a:schemeClr val="accent6">
                <a:lumMod val="40000"/>
                <a:lumOff val="60000"/>
              </a:schemeClr>
            </a:solidFill>
          </a:ln>
        </p:spPr>
      </p:pic>
      <p:sp>
        <p:nvSpPr>
          <p:cNvPr id="9" name="TextBox 8">
            <a:extLst>
              <a:ext uri="{FF2B5EF4-FFF2-40B4-BE49-F238E27FC236}">
                <a16:creationId xmlns:a16="http://schemas.microsoft.com/office/drawing/2014/main" id="{E7C678D0-8EC4-194D-BF69-7FEBAD60786E}"/>
              </a:ext>
            </a:extLst>
          </p:cNvPr>
          <p:cNvSpPr txBox="1"/>
          <p:nvPr/>
        </p:nvSpPr>
        <p:spPr>
          <a:xfrm>
            <a:off x="5282264" y="3459480"/>
            <a:ext cx="1091966" cy="461665"/>
          </a:xfrm>
          <a:prstGeom prst="rect">
            <a:avLst/>
          </a:prstGeom>
          <a:noFill/>
        </p:spPr>
        <p:txBody>
          <a:bodyPr wrap="none" rtlCol="0">
            <a:spAutoFit/>
          </a:bodyPr>
          <a:lstStyle/>
          <a:p>
            <a:r>
              <a:rPr lang="en-US" sz="2400" b="1" dirty="0"/>
              <a:t>After: </a:t>
            </a:r>
          </a:p>
        </p:txBody>
      </p:sp>
      <p:pic>
        <p:nvPicPr>
          <p:cNvPr id="10" name="Picture 9" descr="A multi select box labeled &quot;Tax ID&quot; with two choices: &quot;E&quot; or &quot;S&quot;. " title="A multi-select box with no acronym definitions">
            <a:extLst>
              <a:ext uri="{FF2B5EF4-FFF2-40B4-BE49-F238E27FC236}">
                <a16:creationId xmlns:a16="http://schemas.microsoft.com/office/drawing/2014/main" id="{75538AB6-E06C-584B-91AF-ADACF218DEA3}"/>
              </a:ext>
            </a:extLst>
          </p:cNvPr>
          <p:cNvPicPr>
            <a:picLocks noChangeAspect="1"/>
          </p:cNvPicPr>
          <p:nvPr/>
        </p:nvPicPr>
        <p:blipFill>
          <a:blip r:embed="rId3"/>
          <a:stretch>
            <a:fillRect/>
          </a:stretch>
        </p:blipFill>
        <p:spPr>
          <a:xfrm>
            <a:off x="5305124" y="944778"/>
            <a:ext cx="6275141" cy="2037908"/>
          </a:xfrm>
          <a:prstGeom prst="rect">
            <a:avLst/>
          </a:prstGeom>
          <a:ln w="3175">
            <a:solidFill>
              <a:schemeClr val="accent6">
                <a:lumMod val="40000"/>
                <a:lumOff val="60000"/>
              </a:schemeClr>
            </a:solidFill>
          </a:ln>
        </p:spPr>
      </p:pic>
      <p:sp>
        <p:nvSpPr>
          <p:cNvPr id="8" name="TextBox 7">
            <a:extLst>
              <a:ext uri="{FF2B5EF4-FFF2-40B4-BE49-F238E27FC236}">
                <a16:creationId xmlns:a16="http://schemas.microsoft.com/office/drawing/2014/main" id="{6C02F1CD-0B18-0540-9A10-433D57ADA808}"/>
              </a:ext>
            </a:extLst>
          </p:cNvPr>
          <p:cNvSpPr txBox="1"/>
          <p:nvPr/>
        </p:nvSpPr>
        <p:spPr>
          <a:xfrm>
            <a:off x="5244164" y="365760"/>
            <a:ext cx="1348446" cy="461665"/>
          </a:xfrm>
          <a:prstGeom prst="rect">
            <a:avLst/>
          </a:prstGeom>
          <a:noFill/>
        </p:spPr>
        <p:txBody>
          <a:bodyPr wrap="none" rtlCol="0">
            <a:spAutoFit/>
          </a:bodyPr>
          <a:lstStyle/>
          <a:p>
            <a:r>
              <a:rPr lang="en-US" sz="2400" b="1" dirty="0"/>
              <a:t>Before: </a:t>
            </a:r>
          </a:p>
        </p:txBody>
      </p:sp>
      <p:sp>
        <p:nvSpPr>
          <p:cNvPr id="7" name="Text Placeholder 6">
            <a:extLst>
              <a:ext uri="{FF2B5EF4-FFF2-40B4-BE49-F238E27FC236}">
                <a16:creationId xmlns:a16="http://schemas.microsoft.com/office/drawing/2014/main" id="{1FB3C8E6-CCF0-B349-899A-6C76111D7151}"/>
              </a:ext>
            </a:extLst>
          </p:cNvPr>
          <p:cNvSpPr>
            <a:spLocks noGrp="1"/>
          </p:cNvSpPr>
          <p:nvPr>
            <p:ph type="body" sz="quarter" idx="19"/>
          </p:nvPr>
        </p:nvSpPr>
        <p:spPr/>
        <p:txBody>
          <a:bodyPr/>
          <a:lstStyle/>
          <a:p>
            <a:r>
              <a:rPr lang="en-US" dirty="0"/>
              <a:t>Consistency </a:t>
            </a:r>
          </a:p>
          <a:p>
            <a:pPr lvl="1">
              <a:spcBef>
                <a:spcPts val="2400"/>
              </a:spcBef>
            </a:pPr>
            <a:r>
              <a:rPr lang="en-US" sz="2400" dirty="0"/>
              <a:t>Define Acronyms </a:t>
            </a:r>
          </a:p>
          <a:p>
            <a:pPr lvl="1">
              <a:spcBef>
                <a:spcPts val="2400"/>
              </a:spcBef>
            </a:pPr>
            <a:r>
              <a:rPr lang="en-US" sz="2400" dirty="0"/>
              <a:t>Expand at least once each page (upon first use)</a:t>
            </a:r>
          </a:p>
          <a:p>
            <a:pPr lvl="1">
              <a:spcBef>
                <a:spcPts val="2400"/>
              </a:spcBef>
            </a:pPr>
            <a:r>
              <a:rPr lang="en-US" sz="2400" dirty="0"/>
              <a:t>Design for your users, not for yourself</a:t>
            </a:r>
          </a:p>
          <a:p>
            <a:endParaRPr lang="en-US" dirty="0"/>
          </a:p>
        </p:txBody>
      </p:sp>
    </p:spTree>
    <p:extLst>
      <p:ext uri="{BB962C8B-B14F-4D97-AF65-F5344CB8AC3E}">
        <p14:creationId xmlns:p14="http://schemas.microsoft.com/office/powerpoint/2010/main" val="125480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06FE04B-94BE-044E-BBAD-4AA88A60533D}"/>
              </a:ext>
            </a:extLst>
          </p:cNvPr>
          <p:cNvSpPr>
            <a:spLocks noGrp="1"/>
          </p:cNvSpPr>
          <p:nvPr>
            <p:ph type="sldNum" sz="quarter" idx="4"/>
          </p:nvPr>
        </p:nvSpPr>
        <p:spPr/>
        <p:txBody>
          <a:bodyPr/>
          <a:lstStyle/>
          <a:p>
            <a:fld id="{3557A5E0-42A1-4219-A27A-56DCAEF617DA}" type="slidenum">
              <a:rPr lang="en-US" smtClean="0"/>
              <a:t>27</a:t>
            </a:fld>
            <a:endParaRPr lang="en-US"/>
          </a:p>
        </p:txBody>
      </p:sp>
      <p:pic>
        <p:nvPicPr>
          <p:cNvPr id="13" name="Content Placeholder 8" descr="Screenshot showing input fields with visible fieldsets: The top section shows radio button yes/no questions enclosed in a blue outline.  The bottom section shows another question with several checkbox options enclosed in its own fieldset.  " title="Screenshot with visible fieldsets">
            <a:extLst>
              <a:ext uri="{FF2B5EF4-FFF2-40B4-BE49-F238E27FC236}">
                <a16:creationId xmlns:a16="http://schemas.microsoft.com/office/drawing/2014/main" id="{AB4B5D53-EAEF-794B-8F90-8D7198AE34D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4423"/>
          <a:stretch/>
        </p:blipFill>
        <p:spPr>
          <a:xfrm>
            <a:off x="6214492" y="2209800"/>
            <a:ext cx="3215786" cy="3962400"/>
          </a:xfrm>
          <a:prstGeom prst="rect">
            <a:avLst/>
          </a:prstGeom>
          <a:ln w="3175">
            <a:solidFill>
              <a:schemeClr val="accent6">
                <a:lumMod val="40000"/>
                <a:lumOff val="60000"/>
              </a:schemeClr>
            </a:solidFill>
          </a:ln>
        </p:spPr>
      </p:pic>
      <p:sp>
        <p:nvSpPr>
          <p:cNvPr id="11" name="Content Placeholder 10">
            <a:extLst>
              <a:ext uri="{FF2B5EF4-FFF2-40B4-BE49-F238E27FC236}">
                <a16:creationId xmlns:a16="http://schemas.microsoft.com/office/drawing/2014/main" id="{6B91E557-D08E-E840-9688-FA9C37923CD6}"/>
              </a:ext>
            </a:extLst>
          </p:cNvPr>
          <p:cNvSpPr>
            <a:spLocks noGrp="1"/>
          </p:cNvSpPr>
          <p:nvPr>
            <p:ph sz="quarter" idx="15"/>
          </p:nvPr>
        </p:nvSpPr>
        <p:spPr/>
        <p:txBody>
          <a:bodyPr/>
          <a:lstStyle/>
          <a:p>
            <a:r>
              <a:rPr lang="en-US" sz="2400" b="1" dirty="0"/>
              <a:t>After:</a:t>
            </a:r>
          </a:p>
        </p:txBody>
      </p:sp>
      <p:pic>
        <p:nvPicPr>
          <p:cNvPr id="12" name="Content Placeholder 7" title="Screenshot with no visible fieldsets">
            <a:extLst>
              <a:ext uri="{FF2B5EF4-FFF2-40B4-BE49-F238E27FC236}">
                <a16:creationId xmlns:a16="http://schemas.microsoft.com/office/drawing/2014/main" id="{43757676-83C9-C44F-A8CA-FD6649597109}"/>
              </a:ext>
            </a:extLst>
          </p:cNvPr>
          <p:cNvPicPr>
            <a:picLocks noChangeAspect="1"/>
          </p:cNvPicPr>
          <p:nvPr/>
        </p:nvPicPr>
        <p:blipFill>
          <a:blip r:embed="rId4"/>
          <a:stretch>
            <a:fillRect/>
          </a:stretch>
        </p:blipFill>
        <p:spPr>
          <a:xfrm>
            <a:off x="548640" y="2209800"/>
            <a:ext cx="4969565" cy="3962400"/>
          </a:xfrm>
          <a:prstGeom prst="rect">
            <a:avLst/>
          </a:prstGeom>
          <a:ln w="3175">
            <a:solidFill>
              <a:schemeClr val="accent6">
                <a:lumMod val="40000"/>
                <a:lumOff val="60000"/>
              </a:schemeClr>
            </a:solidFill>
          </a:ln>
        </p:spPr>
      </p:pic>
      <p:sp>
        <p:nvSpPr>
          <p:cNvPr id="8" name="Text Placeholder 7">
            <a:extLst>
              <a:ext uri="{FF2B5EF4-FFF2-40B4-BE49-F238E27FC236}">
                <a16:creationId xmlns:a16="http://schemas.microsoft.com/office/drawing/2014/main" id="{1F6BF15F-6C24-994B-8DF1-A69B99CDFE31}"/>
              </a:ext>
            </a:extLst>
          </p:cNvPr>
          <p:cNvSpPr>
            <a:spLocks noGrp="1"/>
          </p:cNvSpPr>
          <p:nvPr>
            <p:ph sz="quarter" idx="14"/>
          </p:nvPr>
        </p:nvSpPr>
        <p:spPr/>
        <p:txBody>
          <a:bodyPr/>
          <a:lstStyle/>
          <a:p>
            <a:r>
              <a:rPr lang="en-US" sz="2400" b="1" dirty="0"/>
              <a:t>Before:</a:t>
            </a:r>
          </a:p>
        </p:txBody>
      </p:sp>
      <p:sp>
        <p:nvSpPr>
          <p:cNvPr id="14" name="TextBox 13">
            <a:extLst>
              <a:ext uri="{FF2B5EF4-FFF2-40B4-BE49-F238E27FC236}">
                <a16:creationId xmlns:a16="http://schemas.microsoft.com/office/drawing/2014/main" id="{82F6F697-076F-8F4C-8B85-0E00B7CDA170}"/>
              </a:ext>
            </a:extLst>
          </p:cNvPr>
          <p:cNvSpPr txBox="1"/>
          <p:nvPr/>
        </p:nvSpPr>
        <p:spPr>
          <a:xfrm>
            <a:off x="2518568" y="1044813"/>
            <a:ext cx="7173759" cy="461665"/>
          </a:xfrm>
          <a:prstGeom prst="rect">
            <a:avLst/>
          </a:prstGeom>
          <a:noFill/>
        </p:spPr>
        <p:txBody>
          <a:bodyPr wrap="none" rtlCol="0">
            <a:spAutoFit/>
          </a:bodyPr>
          <a:lstStyle/>
          <a:p>
            <a:pPr algn="ctr"/>
            <a:r>
              <a:rPr lang="en-US" sz="2400" dirty="0"/>
              <a:t>Use </a:t>
            </a:r>
            <a:r>
              <a:rPr lang="en-US" sz="2400" dirty="0">
                <a:latin typeface="Consolas" panose="020B0609020204030204" pitchFamily="49" charset="0"/>
                <a:cs typeface="Consolas" panose="020B0609020204030204" pitchFamily="49" charset="0"/>
              </a:rPr>
              <a:t>&lt;</a:t>
            </a:r>
            <a:r>
              <a:rPr lang="en-US" sz="2400" dirty="0" err="1">
                <a:latin typeface="Consolas" panose="020B0609020204030204" pitchFamily="49" charset="0"/>
                <a:cs typeface="Consolas" panose="020B0609020204030204" pitchFamily="49" charset="0"/>
              </a:rPr>
              <a:t>fieldset</a:t>
            </a:r>
            <a:r>
              <a:rPr lang="en-US" sz="2400" dirty="0">
                <a:latin typeface="Consolas" panose="020B0609020204030204" pitchFamily="49" charset="0"/>
                <a:cs typeface="Consolas" panose="020B0609020204030204" pitchFamily="49" charset="0"/>
              </a:rPr>
              <a:t>&gt;</a:t>
            </a:r>
            <a:r>
              <a:rPr lang="en-US" sz="2400" dirty="0"/>
              <a:t>s if possible to group related fields</a:t>
            </a:r>
          </a:p>
        </p:txBody>
      </p:sp>
      <p:sp>
        <p:nvSpPr>
          <p:cNvPr id="5" name="Title 4">
            <a:extLst>
              <a:ext uri="{FF2B5EF4-FFF2-40B4-BE49-F238E27FC236}">
                <a16:creationId xmlns:a16="http://schemas.microsoft.com/office/drawing/2014/main" id="{074A29C1-A183-1744-83E7-363CA774F758}"/>
              </a:ext>
            </a:extLst>
          </p:cNvPr>
          <p:cNvSpPr>
            <a:spLocks noGrp="1"/>
          </p:cNvSpPr>
          <p:nvPr>
            <p:ph type="title"/>
          </p:nvPr>
        </p:nvSpPr>
        <p:spPr/>
        <p:txBody>
          <a:bodyPr/>
          <a:lstStyle/>
          <a:p>
            <a:r>
              <a:rPr lang="en-US" dirty="0"/>
              <a:t>Consistency</a:t>
            </a:r>
          </a:p>
        </p:txBody>
      </p:sp>
    </p:spTree>
    <p:extLst>
      <p:ext uri="{BB962C8B-B14F-4D97-AF65-F5344CB8AC3E}">
        <p14:creationId xmlns:p14="http://schemas.microsoft.com/office/powerpoint/2010/main" val="277999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60DAE5-C732-A046-8654-F7636C248A1F}"/>
              </a:ext>
            </a:extLst>
          </p:cNvPr>
          <p:cNvSpPr>
            <a:spLocks noGrp="1"/>
          </p:cNvSpPr>
          <p:nvPr>
            <p:ph type="sldNum" sz="quarter" idx="4"/>
          </p:nvPr>
        </p:nvSpPr>
        <p:spPr/>
        <p:txBody>
          <a:bodyPr/>
          <a:lstStyle/>
          <a:p>
            <a:fld id="{3557A5E0-42A1-4219-A27A-56DCAEF617DA}" type="slidenum">
              <a:rPr lang="en-US" smtClean="0"/>
              <a:t>28</a:t>
            </a:fld>
            <a:endParaRPr lang="en-US"/>
          </a:p>
        </p:txBody>
      </p:sp>
      <p:pic>
        <p:nvPicPr>
          <p:cNvPr id="8" name="Picture 7" descr="Visual Header - Languages Spoken&#10;American sign language with yes/no radio buttons. &#10;Multi select box with &quot;Select a Language&quot; followed by &quot;Achinese,&quot; &quot;Acoli,&quot; &quot;Adangme,&quot; and &quot;Afrihili (Artifical Lang)&quot;.  Beneath the Multiselect box is &quot;Press Control to select multiple languages&quot;" title="Multiselect screenshot">
            <a:extLst>
              <a:ext uri="{FF2B5EF4-FFF2-40B4-BE49-F238E27FC236}">
                <a16:creationId xmlns:a16="http://schemas.microsoft.com/office/drawing/2014/main" id="{BF554D71-A919-C347-A281-B21CB247C8A7}"/>
              </a:ext>
            </a:extLst>
          </p:cNvPr>
          <p:cNvPicPr>
            <a:picLocks noChangeAspect="1"/>
          </p:cNvPicPr>
          <p:nvPr/>
        </p:nvPicPr>
        <p:blipFill>
          <a:blip r:embed="rId3"/>
          <a:stretch>
            <a:fillRect/>
          </a:stretch>
        </p:blipFill>
        <p:spPr>
          <a:xfrm>
            <a:off x="4663440" y="484293"/>
            <a:ext cx="6685184" cy="2920089"/>
          </a:xfrm>
          <a:prstGeom prst="rect">
            <a:avLst/>
          </a:prstGeom>
          <a:ln w="3175">
            <a:solidFill>
              <a:schemeClr val="accent6">
                <a:lumMod val="40000"/>
                <a:lumOff val="60000"/>
              </a:schemeClr>
            </a:solidFill>
          </a:ln>
        </p:spPr>
      </p:pic>
      <p:pic>
        <p:nvPicPr>
          <p:cNvPr id="9" name="Picture 8" descr="Screenshot showing a list of checkboxes for fifteen languages with an &quot;other languages&quot; input field at the bottom.  All of this is enclosed in a fieldset.&#10;" title="Checkboxes instead of multiselect">
            <a:extLst>
              <a:ext uri="{FF2B5EF4-FFF2-40B4-BE49-F238E27FC236}">
                <a16:creationId xmlns:a16="http://schemas.microsoft.com/office/drawing/2014/main" id="{73287A22-F9A3-324A-831E-805A5D9CDB16}"/>
              </a:ext>
            </a:extLst>
          </p:cNvPr>
          <p:cNvPicPr>
            <a:picLocks noChangeAspect="1"/>
          </p:cNvPicPr>
          <p:nvPr/>
        </p:nvPicPr>
        <p:blipFill>
          <a:blip r:embed="rId4"/>
          <a:stretch>
            <a:fillRect/>
          </a:stretch>
        </p:blipFill>
        <p:spPr>
          <a:xfrm>
            <a:off x="6657776" y="2574806"/>
            <a:ext cx="4354781" cy="3998481"/>
          </a:xfrm>
          <a:prstGeom prst="rect">
            <a:avLst/>
          </a:prstGeom>
          <a:ln w="3175">
            <a:solidFill>
              <a:schemeClr val="accent6">
                <a:lumMod val="40000"/>
                <a:lumOff val="60000"/>
              </a:schemeClr>
            </a:solidFill>
          </a:ln>
        </p:spPr>
      </p:pic>
      <p:sp>
        <p:nvSpPr>
          <p:cNvPr id="6" name="Text Placeholder 5">
            <a:extLst>
              <a:ext uri="{FF2B5EF4-FFF2-40B4-BE49-F238E27FC236}">
                <a16:creationId xmlns:a16="http://schemas.microsoft.com/office/drawing/2014/main" id="{96CE27D8-5FFE-F441-A5B3-B4CE8FA7615E}"/>
              </a:ext>
            </a:extLst>
          </p:cNvPr>
          <p:cNvSpPr>
            <a:spLocks noGrp="1"/>
          </p:cNvSpPr>
          <p:nvPr>
            <p:ph type="body" sz="quarter" idx="19"/>
          </p:nvPr>
        </p:nvSpPr>
        <p:spPr/>
        <p:txBody>
          <a:bodyPr/>
          <a:lstStyle/>
          <a:p>
            <a:r>
              <a:rPr lang="en-US" dirty="0"/>
              <a:t>Just Say No To Multi-selects </a:t>
            </a:r>
          </a:p>
          <a:p>
            <a:pPr lvl="2"/>
            <a:r>
              <a:rPr lang="en-US" sz="2400" dirty="0"/>
              <a:t>Don’t work for mobile users</a:t>
            </a:r>
          </a:p>
          <a:p>
            <a:pPr lvl="2"/>
            <a:r>
              <a:rPr lang="en-US" sz="2400" dirty="0"/>
              <a:t>Don’t work on all browsers</a:t>
            </a:r>
          </a:p>
          <a:p>
            <a:pPr lvl="2"/>
            <a:r>
              <a:rPr lang="en-US" sz="2400" dirty="0"/>
              <a:t>If it works on your browser (Firefox), it requires a mouse/keyboard that could prove difficult for some users with limited dexterity</a:t>
            </a:r>
          </a:p>
          <a:p>
            <a:pPr lvl="2"/>
            <a:r>
              <a:rPr lang="en-US" sz="2400" dirty="0"/>
              <a:t>Checkboxes or text inputs might work better</a:t>
            </a:r>
          </a:p>
          <a:p>
            <a:endParaRPr lang="en-US" dirty="0"/>
          </a:p>
          <a:p>
            <a:endParaRPr lang="en-US" dirty="0"/>
          </a:p>
          <a:p>
            <a:endParaRPr lang="en-US" dirty="0"/>
          </a:p>
        </p:txBody>
      </p:sp>
    </p:spTree>
    <p:extLst>
      <p:ext uri="{BB962C8B-B14F-4D97-AF65-F5344CB8AC3E}">
        <p14:creationId xmlns:p14="http://schemas.microsoft.com/office/powerpoint/2010/main" val="58153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9CAD8B0-C41F-F045-AFC4-FF4CB6A74C6D}"/>
              </a:ext>
            </a:extLst>
          </p:cNvPr>
          <p:cNvSpPr>
            <a:spLocks noGrp="1"/>
          </p:cNvSpPr>
          <p:nvPr>
            <p:ph type="sldNum" sz="quarter" idx="4"/>
          </p:nvPr>
        </p:nvSpPr>
        <p:spPr/>
        <p:txBody>
          <a:bodyPr/>
          <a:lstStyle/>
          <a:p>
            <a:fld id="{3557A5E0-42A1-4219-A27A-56DCAEF617DA}" type="slidenum">
              <a:rPr lang="en-US" smtClean="0"/>
              <a:t>29</a:t>
            </a:fld>
            <a:endParaRPr lang="en-US"/>
          </a:p>
        </p:txBody>
      </p:sp>
      <p:pic>
        <p:nvPicPr>
          <p:cNvPr id="9" name="Picture 8" descr="This is a dropdown that has instructive text that is associated with the control below it. Screen readers will be able to read the text to inform screen reader users.">
            <a:extLst>
              <a:ext uri="{FF2B5EF4-FFF2-40B4-BE49-F238E27FC236}">
                <a16:creationId xmlns:a16="http://schemas.microsoft.com/office/drawing/2014/main" id="{BACCC7B1-7CFB-714C-8654-523A00767D6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84617" y="1898286"/>
            <a:ext cx="6422766" cy="1024365"/>
          </a:xfrm>
          <a:prstGeom prst="rect">
            <a:avLst/>
          </a:prstGeom>
          <a:ln w="3175">
            <a:solidFill>
              <a:schemeClr val="accent6">
                <a:lumMod val="40000"/>
                <a:lumOff val="60000"/>
              </a:schemeClr>
            </a:solidFill>
          </a:ln>
        </p:spPr>
      </p:pic>
      <p:sp>
        <p:nvSpPr>
          <p:cNvPr id="6" name="Content Placeholder 5">
            <a:extLst>
              <a:ext uri="{FF2B5EF4-FFF2-40B4-BE49-F238E27FC236}">
                <a16:creationId xmlns:a16="http://schemas.microsoft.com/office/drawing/2014/main" id="{CBA1B75B-7E98-8542-8DD4-E8A457A1DB26}"/>
              </a:ext>
            </a:extLst>
          </p:cNvPr>
          <p:cNvSpPr>
            <a:spLocks noGrp="1"/>
          </p:cNvSpPr>
          <p:nvPr>
            <p:ph sz="quarter" idx="14"/>
          </p:nvPr>
        </p:nvSpPr>
        <p:spPr>
          <a:xfrm>
            <a:off x="550863" y="1295400"/>
            <a:ext cx="11090275" cy="4572000"/>
          </a:xfrm>
        </p:spPr>
        <p:txBody>
          <a:bodyPr/>
          <a:lstStyle/>
          <a:p>
            <a:r>
              <a:rPr lang="en-US" sz="2000" dirty="0"/>
              <a:t>Descriptive text to assist users for certain fields must be programmatically tied to the field using aria-</a:t>
            </a:r>
            <a:r>
              <a:rPr lang="en-US" sz="2000" dirty="0" err="1"/>
              <a:t>describedby</a:t>
            </a:r>
            <a:r>
              <a:rPr lang="en-US" sz="2000" dirty="0"/>
              <a:t>. </a:t>
            </a:r>
          </a:p>
          <a:p>
            <a:endParaRPr lang="en-US" dirty="0"/>
          </a:p>
          <a:p>
            <a:endParaRPr lang="en-US" dirty="0"/>
          </a:p>
          <a:p>
            <a:endParaRPr lang="en-US" dirty="0"/>
          </a:p>
          <a:p>
            <a:pPr lvl="1" indent="0">
              <a:spcBef>
                <a:spcPts val="600"/>
              </a:spcBef>
              <a:buNone/>
            </a:pPr>
            <a:r>
              <a:rPr lang="en-US" sz="1800" dirty="0">
                <a:latin typeface="Consolas"/>
                <a:cs typeface="Consolas"/>
              </a:rPr>
              <a:t>&lt;label for="</a:t>
            </a:r>
            <a:r>
              <a:rPr lang="en-US" sz="1800" dirty="0" err="1">
                <a:latin typeface="Consolas"/>
                <a:cs typeface="Consolas"/>
              </a:rPr>
              <a:t>tinRepresents</a:t>
            </a:r>
            <a:r>
              <a:rPr lang="en-US" sz="1800" dirty="0">
                <a:latin typeface="Consolas"/>
                <a:cs typeface="Consolas"/>
              </a:rPr>
              <a:t>"&gt;&lt;span class="required-field"&gt;*&lt;/span&gt;Tax ID Type:&lt;/label&gt;</a:t>
            </a:r>
          </a:p>
          <a:p>
            <a:pPr lvl="1" indent="0">
              <a:spcBef>
                <a:spcPts val="600"/>
              </a:spcBef>
              <a:buNone/>
            </a:pPr>
            <a:r>
              <a:rPr lang="en-US" sz="1800" dirty="0">
                <a:latin typeface="Consolas"/>
                <a:cs typeface="Consolas"/>
              </a:rPr>
              <a:t>&lt;p class="description-text" </a:t>
            </a:r>
            <a:r>
              <a:rPr lang="en-US" sz="1800" u="sng" dirty="0">
                <a:solidFill>
                  <a:srgbClr val="FF0000"/>
                </a:solidFill>
                <a:latin typeface="Consolas"/>
                <a:cs typeface="Consolas"/>
              </a:rPr>
              <a:t>id="</a:t>
            </a:r>
            <a:r>
              <a:rPr lang="en-US" sz="1800" u="sng" dirty="0" err="1">
                <a:solidFill>
                  <a:srgbClr val="FF0000"/>
                </a:solidFill>
                <a:latin typeface="Consolas"/>
                <a:cs typeface="Consolas"/>
              </a:rPr>
              <a:t>tinvsein</a:t>
            </a:r>
            <a:r>
              <a:rPr lang="en-US" sz="1800" u="sng" dirty="0">
                <a:solidFill>
                  <a:srgbClr val="FF0000"/>
                </a:solidFill>
                <a:latin typeface="Consolas"/>
                <a:cs typeface="Consolas"/>
              </a:rPr>
              <a:t>"</a:t>
            </a:r>
            <a:r>
              <a:rPr lang="en-US" sz="1800" dirty="0">
                <a:latin typeface="Consolas"/>
                <a:cs typeface="Consolas"/>
              </a:rPr>
              <a:t>&gt;Please select Social Security Number ONLY if you do not have an Employer ID Number.&lt;/p&gt;</a:t>
            </a:r>
          </a:p>
          <a:p>
            <a:pPr lvl="1" indent="0">
              <a:spcBef>
                <a:spcPts val="600"/>
              </a:spcBef>
              <a:buNone/>
            </a:pPr>
            <a:r>
              <a:rPr lang="en-US" sz="1800" dirty="0">
                <a:latin typeface="Consolas"/>
                <a:cs typeface="Consolas"/>
              </a:rPr>
              <a:t>&lt;select id="</a:t>
            </a:r>
            <a:r>
              <a:rPr lang="en-US" sz="1800" dirty="0" err="1">
                <a:latin typeface="Consolas"/>
                <a:cs typeface="Consolas"/>
              </a:rPr>
              <a:t>tinRepresents</a:t>
            </a:r>
            <a:r>
              <a:rPr lang="en-US" sz="1800" dirty="0">
                <a:latin typeface="Consolas"/>
                <a:cs typeface="Consolas"/>
              </a:rPr>
              <a:t>" name="</a:t>
            </a:r>
            <a:r>
              <a:rPr lang="en-US" sz="1800" dirty="0" err="1">
                <a:latin typeface="Consolas"/>
                <a:cs typeface="Consolas"/>
              </a:rPr>
              <a:t>tinRepresents</a:t>
            </a:r>
            <a:r>
              <a:rPr lang="en-US" sz="1800" dirty="0">
                <a:latin typeface="Consolas"/>
                <a:cs typeface="Consolas"/>
              </a:rPr>
              <a:t>" </a:t>
            </a:r>
            <a:r>
              <a:rPr lang="en-US" sz="1800" u="sng" dirty="0">
                <a:solidFill>
                  <a:srgbClr val="FF0000"/>
                </a:solidFill>
                <a:latin typeface="Consolas"/>
                <a:cs typeface="Consolas"/>
              </a:rPr>
              <a:t>aria-</a:t>
            </a:r>
            <a:r>
              <a:rPr lang="en-US" sz="1800" u="sng" dirty="0" err="1">
                <a:solidFill>
                  <a:srgbClr val="FF0000"/>
                </a:solidFill>
                <a:latin typeface="Consolas"/>
                <a:cs typeface="Consolas"/>
              </a:rPr>
              <a:t>describedby</a:t>
            </a:r>
            <a:r>
              <a:rPr lang="en-US" sz="1800" u="sng" dirty="0">
                <a:solidFill>
                  <a:srgbClr val="FF0000"/>
                </a:solidFill>
                <a:latin typeface="Consolas"/>
                <a:cs typeface="Consolas"/>
              </a:rPr>
              <a:t>="</a:t>
            </a:r>
            <a:r>
              <a:rPr lang="en-US" sz="1800" u="sng" dirty="0" err="1">
                <a:solidFill>
                  <a:srgbClr val="FF0000"/>
                </a:solidFill>
                <a:latin typeface="Consolas"/>
                <a:cs typeface="Consolas"/>
              </a:rPr>
              <a:t>tinvsein</a:t>
            </a:r>
            <a:r>
              <a:rPr lang="en-US" sz="1800" u="sng" dirty="0">
                <a:solidFill>
                  <a:srgbClr val="FF0000"/>
                </a:solidFill>
                <a:latin typeface="Consolas"/>
                <a:cs typeface="Consolas"/>
              </a:rPr>
              <a:t>"</a:t>
            </a:r>
            <a:r>
              <a:rPr lang="en-US" sz="1800" dirty="0">
                <a:latin typeface="Consolas"/>
                <a:cs typeface="Consolas"/>
              </a:rPr>
              <a:t> data-rule-required="true" data-</a:t>
            </a:r>
            <a:r>
              <a:rPr lang="en-US" sz="1800" dirty="0" err="1">
                <a:latin typeface="Consolas"/>
                <a:cs typeface="Consolas"/>
              </a:rPr>
              <a:t>msg</a:t>
            </a:r>
            <a:r>
              <a:rPr lang="en-US" sz="1800" dirty="0">
                <a:latin typeface="Consolas"/>
                <a:cs typeface="Consolas"/>
              </a:rPr>
              <a:t>-required="Please select a tax ID type" aria-required="true"&gt;</a:t>
            </a:r>
          </a:p>
          <a:p>
            <a:pPr lvl="1" indent="0">
              <a:spcBef>
                <a:spcPts val="600"/>
              </a:spcBef>
              <a:buNone/>
            </a:pPr>
            <a:r>
              <a:rPr lang="en-US" sz="1800" dirty="0">
                <a:latin typeface="Consolas"/>
                <a:cs typeface="Consolas"/>
              </a:rPr>
              <a:t>	&lt;option value=""&gt;Please select an option&lt;/option&gt;</a:t>
            </a:r>
          </a:p>
          <a:p>
            <a:pPr lvl="2" indent="0">
              <a:spcBef>
                <a:spcPts val="600"/>
              </a:spcBef>
              <a:buNone/>
            </a:pPr>
            <a:r>
              <a:rPr lang="en-US" sz="1800" dirty="0">
                <a:latin typeface="Consolas"/>
                <a:cs typeface="Consolas"/>
              </a:rPr>
              <a:t>	&lt;option value="Employer ID number (EIN)"&gt;Employer ID number (EIN)&lt;/option&gt;</a:t>
            </a:r>
          </a:p>
          <a:p>
            <a:pPr lvl="1" indent="0">
              <a:spcBef>
                <a:spcPts val="600"/>
              </a:spcBef>
              <a:buNone/>
            </a:pPr>
            <a:r>
              <a:rPr lang="en-US" sz="1800" dirty="0">
                <a:latin typeface="Consolas"/>
                <a:cs typeface="Consolas"/>
              </a:rPr>
              <a:t>	&lt;option value="Social Security number "&gt;Social Security number &lt;/option&gt;</a:t>
            </a:r>
          </a:p>
          <a:p>
            <a:pPr lvl="1" indent="0">
              <a:spcBef>
                <a:spcPts val="600"/>
              </a:spcBef>
              <a:buNone/>
            </a:pPr>
            <a:r>
              <a:rPr lang="en-US" sz="1800" dirty="0">
                <a:latin typeface="Consolas"/>
                <a:cs typeface="Consolas"/>
              </a:rPr>
              <a:t>&lt;/select&gt;</a:t>
            </a:r>
          </a:p>
          <a:p>
            <a:endParaRPr lang="en-US" dirty="0"/>
          </a:p>
        </p:txBody>
      </p:sp>
      <p:sp>
        <p:nvSpPr>
          <p:cNvPr id="5" name="Title 4">
            <a:extLst>
              <a:ext uri="{FF2B5EF4-FFF2-40B4-BE49-F238E27FC236}">
                <a16:creationId xmlns:a16="http://schemas.microsoft.com/office/drawing/2014/main" id="{938B8220-9A99-E94F-A93D-F669FC22A55A}"/>
              </a:ext>
            </a:extLst>
          </p:cNvPr>
          <p:cNvSpPr>
            <a:spLocks noGrp="1"/>
          </p:cNvSpPr>
          <p:nvPr>
            <p:ph type="title"/>
          </p:nvPr>
        </p:nvSpPr>
        <p:spPr/>
        <p:txBody>
          <a:bodyPr/>
          <a:lstStyle/>
          <a:p>
            <a:r>
              <a:rPr lang="en-US" dirty="0"/>
              <a:t>Descriptive Text</a:t>
            </a:r>
          </a:p>
        </p:txBody>
      </p:sp>
    </p:spTree>
    <p:extLst>
      <p:ext uri="{BB962C8B-B14F-4D97-AF65-F5344CB8AC3E}">
        <p14:creationId xmlns:p14="http://schemas.microsoft.com/office/powerpoint/2010/main" val="2418426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823DB-C844-934D-B2DF-AAC1CD4CE7EC}"/>
              </a:ext>
            </a:extLst>
          </p:cNvPr>
          <p:cNvSpPr>
            <a:spLocks noGrp="1"/>
          </p:cNvSpPr>
          <p:nvPr>
            <p:ph type="title" idx="4294967295"/>
          </p:nvPr>
        </p:nvSpPr>
        <p:spPr/>
        <p:txBody>
          <a:bodyPr/>
          <a:lstStyle/>
          <a:p>
            <a:r>
              <a:rPr lang="en-US" dirty="0"/>
              <a:t>About Primacy </a:t>
            </a:r>
          </a:p>
        </p:txBody>
      </p:sp>
      <p:sp>
        <p:nvSpPr>
          <p:cNvPr id="5" name="Text Placeholder 4">
            <a:extLst>
              <a:ext uri="{FF2B5EF4-FFF2-40B4-BE49-F238E27FC236}">
                <a16:creationId xmlns:a16="http://schemas.microsoft.com/office/drawing/2014/main" id="{FD6017D0-69C0-2145-BB99-5D338F5BB294}"/>
              </a:ext>
            </a:extLst>
          </p:cNvPr>
          <p:cNvSpPr>
            <a:spLocks noGrp="1"/>
          </p:cNvSpPr>
          <p:nvPr>
            <p:ph type="body" sz="quarter" idx="12"/>
          </p:nvPr>
        </p:nvSpPr>
        <p:spPr/>
        <p:txBody>
          <a:bodyPr/>
          <a:lstStyle/>
          <a:p>
            <a:r>
              <a:rPr lang="en-US" dirty="0"/>
              <a:t>Primacy is the digital-first agency that develops:</a:t>
            </a:r>
          </a:p>
          <a:p>
            <a:pPr marL="571500" indent="-571500">
              <a:buFont typeface="Arial" panose="020B0604020202020204" pitchFamily="34" charset="0"/>
              <a:buChar char="•"/>
            </a:pPr>
            <a:r>
              <a:rPr lang="en-US" dirty="0"/>
              <a:t>Integrated Marketing Programs</a:t>
            </a:r>
          </a:p>
          <a:p>
            <a:pPr marL="571500" indent="-571500">
              <a:buFont typeface="Arial" panose="020B0604020202020204" pitchFamily="34" charset="0"/>
              <a:buChar char="•"/>
            </a:pPr>
            <a:r>
              <a:rPr lang="en-US" dirty="0"/>
              <a:t>Brand Platforms</a:t>
            </a:r>
          </a:p>
          <a:p>
            <a:pPr marL="571500" indent="-571500">
              <a:buFont typeface="Arial" panose="020B0604020202020204" pitchFamily="34" charset="0"/>
              <a:buChar char="•"/>
            </a:pPr>
            <a:r>
              <a:rPr lang="en-US" dirty="0"/>
              <a:t>Web and Digital Experiences </a:t>
            </a:r>
          </a:p>
        </p:txBody>
      </p:sp>
      <p:sp>
        <p:nvSpPr>
          <p:cNvPr id="4" name="Slide Number Placeholder 3" hidden="1">
            <a:extLst>
              <a:ext uri="{FF2B5EF4-FFF2-40B4-BE49-F238E27FC236}">
                <a16:creationId xmlns:a16="http://schemas.microsoft.com/office/drawing/2014/main" id="{452E3CCC-893F-DF4F-8276-3E21205DC40E}"/>
              </a:ext>
            </a:extLst>
          </p:cNvPr>
          <p:cNvSpPr>
            <a:spLocks noGrp="1"/>
          </p:cNvSpPr>
          <p:nvPr>
            <p:ph type="sldNum" sz="quarter" idx="4"/>
          </p:nvPr>
        </p:nvSpPr>
        <p:spPr/>
        <p:txBody>
          <a:bodyPr/>
          <a:lstStyle/>
          <a:p>
            <a:fld id="{3557A5E0-42A1-4219-A27A-56DCAEF617DA}" type="slidenum">
              <a:rPr lang="en-US" smtClean="0"/>
              <a:t>3</a:t>
            </a:fld>
            <a:endParaRPr lang="en-US"/>
          </a:p>
        </p:txBody>
      </p:sp>
      <p:pic>
        <p:nvPicPr>
          <p:cNvPr id="13" name="Picture 12" title="Primacy Logo with tagline &quot;For what's next&quot;">
            <a:extLst>
              <a:ext uri="{FF2B5EF4-FFF2-40B4-BE49-F238E27FC236}">
                <a16:creationId xmlns:a16="http://schemas.microsoft.com/office/drawing/2014/main" id="{23FD8739-7196-104D-8740-31956D83C2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974" t="10526" r="6573" b="15385"/>
          <a:stretch/>
        </p:blipFill>
        <p:spPr>
          <a:xfrm>
            <a:off x="9717742" y="282388"/>
            <a:ext cx="2474258" cy="2187389"/>
          </a:xfrm>
          <a:prstGeom prst="rect">
            <a:avLst/>
          </a:prstGeom>
        </p:spPr>
      </p:pic>
    </p:spTree>
    <p:extLst>
      <p:ext uri="{BB962C8B-B14F-4D97-AF65-F5344CB8AC3E}">
        <p14:creationId xmlns:p14="http://schemas.microsoft.com/office/powerpoint/2010/main" val="17829363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9CAD8B0-C41F-F045-AFC4-FF4CB6A74C6D}"/>
              </a:ext>
            </a:extLst>
          </p:cNvPr>
          <p:cNvSpPr>
            <a:spLocks noGrp="1"/>
          </p:cNvSpPr>
          <p:nvPr>
            <p:ph type="sldNum" sz="quarter" idx="4"/>
          </p:nvPr>
        </p:nvSpPr>
        <p:spPr/>
        <p:txBody>
          <a:bodyPr/>
          <a:lstStyle/>
          <a:p>
            <a:fld id="{3557A5E0-42A1-4219-A27A-56DCAEF617DA}" type="slidenum">
              <a:rPr lang="en-US" smtClean="0"/>
              <a:t>30</a:t>
            </a:fld>
            <a:endParaRPr lang="en-US"/>
          </a:p>
        </p:txBody>
      </p:sp>
      <p:sp>
        <p:nvSpPr>
          <p:cNvPr id="6" name="Content Placeholder 5">
            <a:extLst>
              <a:ext uri="{FF2B5EF4-FFF2-40B4-BE49-F238E27FC236}">
                <a16:creationId xmlns:a16="http://schemas.microsoft.com/office/drawing/2014/main" id="{CBA1B75B-7E98-8542-8DD4-E8A457A1DB26}"/>
              </a:ext>
            </a:extLst>
          </p:cNvPr>
          <p:cNvSpPr>
            <a:spLocks noGrp="1"/>
          </p:cNvSpPr>
          <p:nvPr>
            <p:ph sz="quarter" idx="14"/>
          </p:nvPr>
        </p:nvSpPr>
        <p:spPr>
          <a:xfrm>
            <a:off x="550863" y="1295400"/>
            <a:ext cx="11090275" cy="4572000"/>
          </a:xfrm>
        </p:spPr>
        <p:txBody>
          <a:bodyPr/>
          <a:lstStyle/>
          <a:p>
            <a:r>
              <a:rPr lang="en-US" sz="2400" dirty="0"/>
              <a:t>We started with this html for our error container:</a:t>
            </a:r>
          </a:p>
          <a:p>
            <a:pPr>
              <a:spcAft>
                <a:spcPts val="1200"/>
              </a:spcAft>
            </a:pPr>
            <a:r>
              <a:rPr lang="en-US" sz="2400" dirty="0">
                <a:latin typeface="Courier" pitchFamily="2" charset="0"/>
              </a:rPr>
              <a:t>&lt;div id="errorContainer" class="errorBox" style="display: none;" </a:t>
            </a:r>
            <a:r>
              <a:rPr lang="en-US" sz="2400" u="sng" dirty="0">
                <a:solidFill>
                  <a:srgbClr val="FF0000"/>
                </a:solidFill>
                <a:latin typeface="Courier" pitchFamily="2" charset="0"/>
              </a:rPr>
              <a:t>role="alert" aria-live="polite"</a:t>
            </a:r>
            <a:r>
              <a:rPr lang="en-US" sz="2400" dirty="0">
                <a:latin typeface="Courier" pitchFamily="2" charset="0"/>
              </a:rPr>
              <a:t>&gt;&lt;/div&gt;</a:t>
            </a:r>
          </a:p>
          <a:p>
            <a:pPr marL="342900" indent="-342900">
              <a:buFont typeface="Arial" panose="020B0604020202020204" pitchFamily="34" charset="0"/>
              <a:buChar char="•"/>
            </a:pPr>
            <a:r>
              <a:rPr lang="en-US" sz="2000" dirty="0"/>
              <a:t>Real time form validation and aria-live=“polite” are too aggressive, and cause the form to be too chatty for SR users</a:t>
            </a:r>
          </a:p>
          <a:p>
            <a:pPr marL="342900" indent="-342900">
              <a:buFont typeface="Arial" panose="020B0604020202020204" pitchFamily="34" charset="0"/>
              <a:buChar char="•"/>
            </a:pPr>
            <a:r>
              <a:rPr lang="en-US" sz="2000" dirty="0"/>
              <a:t>Instead, all error messages appeared on the page after submission. </a:t>
            </a:r>
          </a:p>
          <a:p>
            <a:pPr marL="342900" indent="-342900">
              <a:buFont typeface="Arial" panose="020B0604020202020204" pitchFamily="34" charset="0"/>
              <a:buChar char="•"/>
            </a:pPr>
            <a:r>
              <a:rPr lang="en-US" sz="2000" b="1" dirty="0"/>
              <a:t>Resolution: </a:t>
            </a:r>
            <a:r>
              <a:rPr lang="en-US" sz="2000" dirty="0"/>
              <a:t>To ensure that screen reader users are notified of the errors, give the error message container </a:t>
            </a:r>
            <a:r>
              <a:rPr lang="en-US" sz="2000" dirty="0">
                <a:latin typeface="Courier" pitchFamily="2" charset="0"/>
                <a:cs typeface="Consolas" panose="020B0609020204030204" pitchFamily="49" charset="0"/>
              </a:rPr>
              <a:t>tabindex=”-1</a:t>
            </a:r>
            <a:r>
              <a:rPr lang="en-US" sz="2000" dirty="0">
                <a:latin typeface="Courier" pitchFamily="2" charset="0"/>
              </a:rPr>
              <a:t>” </a:t>
            </a:r>
            <a:r>
              <a:rPr lang="en-US" sz="2000" dirty="0"/>
              <a:t>and use the JavaScript </a:t>
            </a:r>
            <a:r>
              <a:rPr lang="en-US" sz="2000" dirty="0">
                <a:latin typeface="Courier" pitchFamily="2" charset="0"/>
              </a:rPr>
              <a:t>focus()</a:t>
            </a:r>
            <a:r>
              <a:rPr lang="en-US" sz="2000" dirty="0"/>
              <a:t> method to move focus to the error messages on form submission. This will also bring keyboard focus back to the top of the form, making it easier for keyboard-only and screen reader users to orient themselves.</a:t>
            </a:r>
          </a:p>
          <a:p>
            <a:endParaRPr lang="en-US" dirty="0"/>
          </a:p>
        </p:txBody>
      </p:sp>
      <p:sp>
        <p:nvSpPr>
          <p:cNvPr id="5" name="Title 4">
            <a:extLst>
              <a:ext uri="{FF2B5EF4-FFF2-40B4-BE49-F238E27FC236}">
                <a16:creationId xmlns:a16="http://schemas.microsoft.com/office/drawing/2014/main" id="{938B8220-9A99-E94F-A93D-F669FC22A55A}"/>
              </a:ext>
            </a:extLst>
          </p:cNvPr>
          <p:cNvSpPr>
            <a:spLocks noGrp="1"/>
          </p:cNvSpPr>
          <p:nvPr>
            <p:ph type="title"/>
          </p:nvPr>
        </p:nvSpPr>
        <p:spPr>
          <a:xfrm>
            <a:off x="550164" y="365760"/>
            <a:ext cx="11091672" cy="615553"/>
          </a:xfrm>
        </p:spPr>
        <p:txBody>
          <a:bodyPr/>
          <a:lstStyle/>
          <a:p>
            <a:r>
              <a:rPr lang="en-US" dirty="0"/>
              <a:t>Remediation is iterative - validation</a:t>
            </a:r>
          </a:p>
        </p:txBody>
      </p:sp>
    </p:spTree>
    <p:extLst>
      <p:ext uri="{BB962C8B-B14F-4D97-AF65-F5344CB8AC3E}">
        <p14:creationId xmlns:p14="http://schemas.microsoft.com/office/powerpoint/2010/main" val="313865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9CAD8B0-C41F-F045-AFC4-FF4CB6A74C6D}"/>
              </a:ext>
            </a:extLst>
          </p:cNvPr>
          <p:cNvSpPr>
            <a:spLocks noGrp="1"/>
          </p:cNvSpPr>
          <p:nvPr>
            <p:ph type="sldNum" sz="quarter" idx="4"/>
          </p:nvPr>
        </p:nvSpPr>
        <p:spPr/>
        <p:txBody>
          <a:bodyPr/>
          <a:lstStyle/>
          <a:p>
            <a:fld id="{3557A5E0-42A1-4219-A27A-56DCAEF617DA}" type="slidenum">
              <a:rPr lang="en-US" smtClean="0"/>
              <a:t>31</a:t>
            </a:fld>
            <a:endParaRPr lang="en-US"/>
          </a:p>
        </p:txBody>
      </p:sp>
      <p:sp>
        <p:nvSpPr>
          <p:cNvPr id="6" name="Content Placeholder 5">
            <a:extLst>
              <a:ext uri="{FF2B5EF4-FFF2-40B4-BE49-F238E27FC236}">
                <a16:creationId xmlns:a16="http://schemas.microsoft.com/office/drawing/2014/main" id="{CBA1B75B-7E98-8542-8DD4-E8A457A1DB26}"/>
              </a:ext>
            </a:extLst>
          </p:cNvPr>
          <p:cNvSpPr>
            <a:spLocks noGrp="1"/>
          </p:cNvSpPr>
          <p:nvPr>
            <p:ph sz="quarter" idx="14"/>
          </p:nvPr>
        </p:nvSpPr>
        <p:spPr>
          <a:xfrm>
            <a:off x="550863" y="1295400"/>
            <a:ext cx="11090275" cy="4572000"/>
          </a:xfrm>
        </p:spPr>
        <p:txBody>
          <a:bodyPr/>
          <a:lstStyle/>
          <a:p>
            <a:r>
              <a:rPr lang="en-US" sz="2400" dirty="0"/>
              <a:t>Turning off validation when users focus on an input, focus off of an input, or type in an input prevents screen readers from becoming overwhelming for users.</a:t>
            </a:r>
          </a:p>
          <a:p>
            <a:pPr>
              <a:spcBef>
                <a:spcPts val="2400"/>
              </a:spcBef>
            </a:pPr>
            <a:r>
              <a:rPr lang="en-US" sz="2000" dirty="0">
                <a:latin typeface="Courier" pitchFamily="2" charset="0"/>
              </a:rPr>
              <a:t>$(</a:t>
            </a:r>
            <a:r>
              <a:rPr lang="en-US" sz="2000" dirty="0">
                <a:solidFill>
                  <a:srgbClr val="BA2121"/>
                </a:solidFill>
                <a:latin typeface="Courier" pitchFamily="2" charset="0"/>
              </a:rPr>
              <a:t>".form form").each(</a:t>
            </a:r>
            <a:r>
              <a:rPr lang="en-US" sz="2000" b="1" dirty="0">
                <a:solidFill>
                  <a:srgbClr val="008000"/>
                </a:solidFill>
                <a:latin typeface="Courier" pitchFamily="2" charset="0"/>
              </a:rPr>
              <a:t>function</a:t>
            </a:r>
            <a:r>
              <a:rPr lang="en-US" sz="2000" dirty="0">
                <a:solidFill>
                  <a:srgbClr val="008000"/>
                </a:solidFill>
                <a:latin typeface="Courier" pitchFamily="2" charset="0"/>
              </a:rPr>
              <a:t>() {</a:t>
            </a:r>
          </a:p>
          <a:p>
            <a:r>
              <a:rPr lang="en-US" sz="2000" dirty="0">
                <a:latin typeface="Courier" pitchFamily="2" charset="0"/>
              </a:rPr>
              <a:t>    </a:t>
            </a:r>
            <a:r>
              <a:rPr lang="en-US" sz="2000" b="1" dirty="0" err="1">
                <a:solidFill>
                  <a:srgbClr val="008000"/>
                </a:solidFill>
                <a:latin typeface="Courier" pitchFamily="2" charset="0"/>
              </a:rPr>
              <a:t>var</a:t>
            </a:r>
            <a:r>
              <a:rPr lang="en-US" sz="2000" dirty="0">
                <a:solidFill>
                  <a:srgbClr val="008000"/>
                </a:solidFill>
                <a:latin typeface="Courier" pitchFamily="2" charset="0"/>
              </a:rPr>
              <a:t> a </a:t>
            </a:r>
            <a:r>
              <a:rPr lang="en-US" sz="2000" dirty="0">
                <a:solidFill>
                  <a:srgbClr val="666666"/>
                </a:solidFill>
                <a:latin typeface="Courier" pitchFamily="2" charset="0"/>
              </a:rPr>
              <a:t>= $(</a:t>
            </a:r>
            <a:r>
              <a:rPr lang="en-US" sz="2000" b="1" dirty="0">
                <a:solidFill>
                  <a:srgbClr val="008000"/>
                </a:solidFill>
                <a:latin typeface="Courier" pitchFamily="2" charset="0"/>
              </a:rPr>
              <a:t>this</a:t>
            </a:r>
            <a:r>
              <a:rPr lang="en-US" sz="2000" dirty="0">
                <a:solidFill>
                  <a:srgbClr val="008000"/>
                </a:solidFill>
                <a:latin typeface="Courier" pitchFamily="2" charset="0"/>
              </a:rPr>
              <a:t>).validate({</a:t>
            </a:r>
          </a:p>
          <a:p>
            <a:r>
              <a:rPr lang="en-US" sz="2000" dirty="0">
                <a:latin typeface="Courier" pitchFamily="2" charset="0"/>
              </a:rPr>
              <a:t>        ignore</a:t>
            </a:r>
            <a:r>
              <a:rPr lang="en-US" sz="2000" dirty="0">
                <a:solidFill>
                  <a:srgbClr val="666666"/>
                </a:solidFill>
                <a:latin typeface="Courier" pitchFamily="2" charset="0"/>
              </a:rPr>
              <a:t>: </a:t>
            </a:r>
            <a:r>
              <a:rPr lang="en-US" sz="2000" dirty="0">
                <a:solidFill>
                  <a:srgbClr val="BA2121"/>
                </a:solidFill>
                <a:latin typeface="Courier" pitchFamily="2" charset="0"/>
              </a:rPr>
              <a:t>".ignore",</a:t>
            </a:r>
          </a:p>
          <a:p>
            <a:r>
              <a:rPr lang="en-US" sz="2000" dirty="0">
                <a:latin typeface="Courier" pitchFamily="2" charset="0"/>
              </a:rPr>
              <a:t>        </a:t>
            </a:r>
            <a:r>
              <a:rPr lang="en-US" sz="2000" dirty="0" err="1">
                <a:latin typeface="Courier" pitchFamily="2" charset="0"/>
              </a:rPr>
              <a:t>errorElement</a:t>
            </a:r>
            <a:r>
              <a:rPr lang="en-US" sz="2000" dirty="0">
                <a:solidFill>
                  <a:srgbClr val="666666"/>
                </a:solidFill>
                <a:latin typeface="Courier" pitchFamily="2" charset="0"/>
              </a:rPr>
              <a:t>: </a:t>
            </a:r>
            <a:r>
              <a:rPr lang="en-US" sz="2000" dirty="0">
                <a:solidFill>
                  <a:srgbClr val="BA2121"/>
                </a:solidFill>
                <a:latin typeface="Courier" pitchFamily="2" charset="0"/>
              </a:rPr>
              <a:t>"p",</a:t>
            </a:r>
          </a:p>
          <a:p>
            <a:r>
              <a:rPr lang="en-US" sz="2000" dirty="0">
                <a:latin typeface="Courier" pitchFamily="2" charset="0"/>
              </a:rPr>
              <a:t>        </a:t>
            </a:r>
            <a:r>
              <a:rPr lang="en-US" sz="2000" dirty="0" err="1">
                <a:latin typeface="Courier" pitchFamily="2" charset="0"/>
              </a:rPr>
              <a:t>focusInvalid</a:t>
            </a:r>
            <a:r>
              <a:rPr lang="en-US" sz="2000" dirty="0">
                <a:solidFill>
                  <a:srgbClr val="666666"/>
                </a:solidFill>
                <a:latin typeface="Courier" pitchFamily="2" charset="0"/>
              </a:rPr>
              <a:t>: </a:t>
            </a:r>
            <a:r>
              <a:rPr lang="en-US" sz="2000" b="1" dirty="0">
                <a:solidFill>
                  <a:srgbClr val="008000"/>
                </a:solidFill>
                <a:latin typeface="Courier" pitchFamily="2" charset="0"/>
              </a:rPr>
              <a:t>false</a:t>
            </a:r>
            <a:r>
              <a:rPr lang="en-US" sz="2000" dirty="0">
                <a:solidFill>
                  <a:srgbClr val="008000"/>
                </a:solidFill>
                <a:latin typeface="Courier" pitchFamily="2" charset="0"/>
              </a:rPr>
              <a:t>,</a:t>
            </a:r>
          </a:p>
          <a:p>
            <a:r>
              <a:rPr lang="en-US" sz="2000" dirty="0">
                <a:latin typeface="Courier" pitchFamily="2" charset="0"/>
              </a:rPr>
              <a:t>        </a:t>
            </a:r>
            <a:r>
              <a:rPr lang="en-US" sz="2000" dirty="0" err="1">
                <a:latin typeface="Courier" pitchFamily="2" charset="0"/>
              </a:rPr>
              <a:t>onkeyup</a:t>
            </a:r>
            <a:r>
              <a:rPr lang="en-US" sz="2000" dirty="0">
                <a:solidFill>
                  <a:srgbClr val="666666"/>
                </a:solidFill>
                <a:latin typeface="Courier" pitchFamily="2" charset="0"/>
              </a:rPr>
              <a:t>: </a:t>
            </a:r>
            <a:r>
              <a:rPr lang="en-US" sz="2000" b="1" dirty="0">
                <a:solidFill>
                  <a:srgbClr val="008000"/>
                </a:solidFill>
                <a:latin typeface="Courier" pitchFamily="2" charset="0"/>
              </a:rPr>
              <a:t>false</a:t>
            </a:r>
            <a:r>
              <a:rPr lang="en-US" sz="2000" dirty="0">
                <a:solidFill>
                  <a:srgbClr val="008000"/>
                </a:solidFill>
                <a:latin typeface="Courier" pitchFamily="2" charset="0"/>
              </a:rPr>
              <a:t>,</a:t>
            </a:r>
          </a:p>
          <a:p>
            <a:r>
              <a:rPr lang="en-US" sz="2000" dirty="0">
                <a:latin typeface="Courier" pitchFamily="2" charset="0"/>
              </a:rPr>
              <a:t>        </a:t>
            </a:r>
            <a:r>
              <a:rPr lang="en-US" sz="2000" dirty="0" err="1">
                <a:latin typeface="Courier" pitchFamily="2" charset="0"/>
              </a:rPr>
              <a:t>onclick</a:t>
            </a:r>
            <a:r>
              <a:rPr lang="en-US" sz="2000" dirty="0">
                <a:solidFill>
                  <a:srgbClr val="666666"/>
                </a:solidFill>
                <a:latin typeface="Courier" pitchFamily="2" charset="0"/>
              </a:rPr>
              <a:t>: </a:t>
            </a:r>
            <a:r>
              <a:rPr lang="en-US" sz="2000" b="1" dirty="0">
                <a:solidFill>
                  <a:srgbClr val="008000"/>
                </a:solidFill>
                <a:latin typeface="Courier" pitchFamily="2" charset="0"/>
              </a:rPr>
              <a:t>false</a:t>
            </a:r>
            <a:r>
              <a:rPr lang="en-US" sz="2000" dirty="0">
                <a:solidFill>
                  <a:srgbClr val="008000"/>
                </a:solidFill>
                <a:latin typeface="Courier" pitchFamily="2" charset="0"/>
              </a:rPr>
              <a:t>,</a:t>
            </a:r>
          </a:p>
          <a:p>
            <a:r>
              <a:rPr lang="en-US" sz="2000" dirty="0">
                <a:latin typeface="Courier" pitchFamily="2" charset="0"/>
              </a:rPr>
              <a:t>        </a:t>
            </a:r>
            <a:r>
              <a:rPr lang="en-US" sz="2000" dirty="0" err="1">
                <a:latin typeface="Courier" pitchFamily="2" charset="0"/>
              </a:rPr>
              <a:t>onfocusout</a:t>
            </a:r>
            <a:r>
              <a:rPr lang="en-US" sz="2000" dirty="0">
                <a:solidFill>
                  <a:srgbClr val="666666"/>
                </a:solidFill>
                <a:latin typeface="Courier" pitchFamily="2" charset="0"/>
              </a:rPr>
              <a:t>: </a:t>
            </a:r>
            <a:r>
              <a:rPr lang="en-US" sz="2000" b="1" dirty="0">
                <a:solidFill>
                  <a:srgbClr val="008000"/>
                </a:solidFill>
                <a:latin typeface="Courier" pitchFamily="2" charset="0"/>
              </a:rPr>
              <a:t>false</a:t>
            </a:r>
            <a:r>
              <a:rPr lang="en-US" sz="2000" dirty="0">
                <a:solidFill>
                  <a:srgbClr val="008000"/>
                </a:solidFill>
                <a:latin typeface="Courier" pitchFamily="2" charset="0"/>
              </a:rPr>
              <a:t>,</a:t>
            </a:r>
          </a:p>
          <a:p>
            <a:endParaRPr lang="en-US" dirty="0"/>
          </a:p>
        </p:txBody>
      </p:sp>
      <p:sp>
        <p:nvSpPr>
          <p:cNvPr id="5" name="Title 4">
            <a:extLst>
              <a:ext uri="{FF2B5EF4-FFF2-40B4-BE49-F238E27FC236}">
                <a16:creationId xmlns:a16="http://schemas.microsoft.com/office/drawing/2014/main" id="{938B8220-9A99-E94F-A93D-F669FC22A55A}"/>
              </a:ext>
            </a:extLst>
          </p:cNvPr>
          <p:cNvSpPr>
            <a:spLocks noGrp="1"/>
          </p:cNvSpPr>
          <p:nvPr>
            <p:ph type="title"/>
          </p:nvPr>
        </p:nvSpPr>
        <p:spPr/>
        <p:txBody>
          <a:bodyPr/>
          <a:lstStyle/>
          <a:p>
            <a:r>
              <a:rPr lang="en-US" dirty="0"/>
              <a:t>Remediation is iterative - Validation</a:t>
            </a:r>
          </a:p>
        </p:txBody>
      </p:sp>
    </p:spTree>
    <p:extLst>
      <p:ext uri="{BB962C8B-B14F-4D97-AF65-F5344CB8AC3E}">
        <p14:creationId xmlns:p14="http://schemas.microsoft.com/office/powerpoint/2010/main" val="40235787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title="Chessboard">
            <a:extLst>
              <a:ext uri="{FF2B5EF4-FFF2-40B4-BE49-F238E27FC236}">
                <a16:creationId xmlns:a16="http://schemas.microsoft.com/office/drawing/2014/main" id="{3D6219D1-E300-CE44-A473-FBD8A89EED5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7607300" y="0"/>
            <a:ext cx="4584700" cy="6858000"/>
          </a:xfrm>
        </p:spPr>
      </p:pic>
      <p:sp>
        <p:nvSpPr>
          <p:cNvPr id="4" name="Slide Number Placeholder 3">
            <a:extLst>
              <a:ext uri="{FF2B5EF4-FFF2-40B4-BE49-F238E27FC236}">
                <a16:creationId xmlns:a16="http://schemas.microsoft.com/office/drawing/2014/main" id="{3A2B7C82-BDE6-0E4B-88CB-196725EB14CA}"/>
              </a:ext>
            </a:extLst>
          </p:cNvPr>
          <p:cNvSpPr>
            <a:spLocks noGrp="1"/>
          </p:cNvSpPr>
          <p:nvPr>
            <p:ph type="sldNum" sz="quarter" idx="4"/>
          </p:nvPr>
        </p:nvSpPr>
        <p:spPr/>
        <p:txBody>
          <a:bodyPr/>
          <a:lstStyle/>
          <a:p>
            <a:fld id="{3557A5E0-42A1-4219-A27A-56DCAEF617DA}" type="slidenum">
              <a:rPr lang="en-US" smtClean="0"/>
              <a:t>32</a:t>
            </a:fld>
            <a:endParaRPr lang="en-US"/>
          </a:p>
        </p:txBody>
      </p:sp>
      <p:sp>
        <p:nvSpPr>
          <p:cNvPr id="6" name="Text Placeholder 5">
            <a:extLst>
              <a:ext uri="{FF2B5EF4-FFF2-40B4-BE49-F238E27FC236}">
                <a16:creationId xmlns:a16="http://schemas.microsoft.com/office/drawing/2014/main" id="{52049A86-9901-A145-9435-0010A0CA6DFE}"/>
              </a:ext>
            </a:extLst>
          </p:cNvPr>
          <p:cNvSpPr>
            <a:spLocks noGrp="1"/>
          </p:cNvSpPr>
          <p:nvPr>
            <p:ph type="body" sz="quarter" idx="19"/>
          </p:nvPr>
        </p:nvSpPr>
        <p:spPr>
          <a:xfrm>
            <a:off x="548640" y="365760"/>
            <a:ext cx="6626860" cy="5852160"/>
          </a:xfrm>
        </p:spPr>
        <p:txBody>
          <a:bodyPr/>
          <a:lstStyle/>
          <a:p>
            <a:r>
              <a:rPr lang="en-US" dirty="0"/>
              <a:t>You Can’t Win Every Battle</a:t>
            </a:r>
          </a:p>
          <a:p>
            <a:pPr lvl="1"/>
            <a:r>
              <a:rPr lang="en-US" sz="2400" dirty="0"/>
              <a:t>Some problems were beyond our control</a:t>
            </a:r>
          </a:p>
          <a:p>
            <a:pPr lvl="2"/>
            <a:r>
              <a:rPr lang="en-US" sz="2400" dirty="0"/>
              <a:t>Phone number information was broken into three separate fields</a:t>
            </a:r>
          </a:p>
          <a:p>
            <a:pPr lvl="2"/>
            <a:r>
              <a:rPr lang="en-US" sz="2400" dirty="0"/>
              <a:t>Date fields were not robust enough</a:t>
            </a:r>
          </a:p>
          <a:p>
            <a:pPr lvl="2"/>
            <a:r>
              <a:rPr lang="en-US" sz="2400" dirty="0"/>
              <a:t>Make the submission flow consistent across all forms</a:t>
            </a:r>
          </a:p>
          <a:p>
            <a:pPr lvl="2"/>
            <a:r>
              <a:rPr lang="en-US" sz="2400" dirty="0"/>
              <a:t>Which forms receive validation?</a:t>
            </a:r>
          </a:p>
          <a:p>
            <a:pPr lvl="2"/>
            <a:r>
              <a:rPr lang="en-US" sz="2400" dirty="0"/>
              <a:t>Continuing problems: </a:t>
            </a:r>
          </a:p>
          <a:p>
            <a:pPr lvl="3"/>
            <a:r>
              <a:rPr lang="en-US" sz="2400" dirty="0"/>
              <a:t>Inconsistencies on long forms </a:t>
            </a:r>
          </a:p>
          <a:p>
            <a:pPr lvl="3"/>
            <a:r>
              <a:rPr lang="en-US" sz="2400" dirty="0"/>
              <a:t>Forms continue to be long and complex </a:t>
            </a:r>
          </a:p>
          <a:p>
            <a:pPr lvl="1"/>
            <a:endParaRPr lang="en-US" dirty="0"/>
          </a:p>
          <a:p>
            <a:pPr lvl="1"/>
            <a:endParaRPr lang="en-US" dirty="0"/>
          </a:p>
          <a:p>
            <a:endParaRPr lang="en-US" dirty="0"/>
          </a:p>
        </p:txBody>
      </p:sp>
    </p:spTree>
    <p:extLst>
      <p:ext uri="{BB962C8B-B14F-4D97-AF65-F5344CB8AC3E}">
        <p14:creationId xmlns:p14="http://schemas.microsoft.com/office/powerpoint/2010/main" val="76675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D50B1C-D7E6-D54C-961B-6A163994BA8F}"/>
              </a:ext>
            </a:extLst>
          </p:cNvPr>
          <p:cNvSpPr>
            <a:spLocks noGrp="1"/>
          </p:cNvSpPr>
          <p:nvPr>
            <p:ph type="sldNum" sz="quarter" idx="4"/>
          </p:nvPr>
        </p:nvSpPr>
        <p:spPr/>
        <p:txBody>
          <a:bodyPr/>
          <a:lstStyle/>
          <a:p>
            <a:fld id="{3557A5E0-42A1-4219-A27A-56DCAEF617DA}" type="slidenum">
              <a:rPr lang="en-US" smtClean="0"/>
              <a:t>33</a:t>
            </a:fld>
            <a:endParaRPr lang="en-US"/>
          </a:p>
        </p:txBody>
      </p:sp>
      <p:sp>
        <p:nvSpPr>
          <p:cNvPr id="10" name="TextBox 9">
            <a:extLst>
              <a:ext uri="{FF2B5EF4-FFF2-40B4-BE49-F238E27FC236}">
                <a16:creationId xmlns:a16="http://schemas.microsoft.com/office/drawing/2014/main" id="{9AB4FF21-82CE-D548-A577-95CF4C8FD08D}"/>
              </a:ext>
            </a:extLst>
          </p:cNvPr>
          <p:cNvSpPr txBox="1"/>
          <p:nvPr/>
        </p:nvSpPr>
        <p:spPr>
          <a:xfrm>
            <a:off x="3981617" y="2236475"/>
            <a:ext cx="4247983" cy="2400657"/>
          </a:xfrm>
          <a:prstGeom prst="rect">
            <a:avLst/>
          </a:prstGeom>
          <a:solidFill>
            <a:schemeClr val="accent2"/>
          </a:solidFill>
        </p:spPr>
        <p:txBody>
          <a:bodyPr wrap="square" rtlCol="0">
            <a:spAutoFit/>
          </a:bodyPr>
          <a:lstStyle/>
          <a:p>
            <a:pPr algn="ctr"/>
            <a:r>
              <a:rPr lang="en-US" sz="15000" b="1" dirty="0"/>
              <a:t>87%</a:t>
            </a:r>
          </a:p>
        </p:txBody>
      </p:sp>
      <p:sp>
        <p:nvSpPr>
          <p:cNvPr id="5" name="Title 4">
            <a:extLst>
              <a:ext uri="{FF2B5EF4-FFF2-40B4-BE49-F238E27FC236}">
                <a16:creationId xmlns:a16="http://schemas.microsoft.com/office/drawing/2014/main" id="{DA4BB861-B3C7-A04F-9FAE-D44F76605D64}"/>
              </a:ext>
            </a:extLst>
          </p:cNvPr>
          <p:cNvSpPr>
            <a:spLocks noGrp="1"/>
          </p:cNvSpPr>
          <p:nvPr>
            <p:ph type="title"/>
          </p:nvPr>
        </p:nvSpPr>
        <p:spPr/>
        <p:txBody>
          <a:bodyPr/>
          <a:lstStyle/>
          <a:p>
            <a:r>
              <a:rPr lang="en-US" dirty="0"/>
              <a:t>In Conclusion</a:t>
            </a:r>
          </a:p>
        </p:txBody>
      </p:sp>
    </p:spTree>
    <p:extLst>
      <p:ext uri="{BB962C8B-B14F-4D97-AF65-F5344CB8AC3E}">
        <p14:creationId xmlns:p14="http://schemas.microsoft.com/office/powerpoint/2010/main" val="384002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D50B1C-D7E6-D54C-961B-6A163994BA8F}"/>
              </a:ext>
            </a:extLst>
          </p:cNvPr>
          <p:cNvSpPr>
            <a:spLocks noGrp="1"/>
          </p:cNvSpPr>
          <p:nvPr>
            <p:ph type="sldNum" sz="quarter" idx="4"/>
          </p:nvPr>
        </p:nvSpPr>
        <p:spPr/>
        <p:txBody>
          <a:bodyPr/>
          <a:lstStyle/>
          <a:p>
            <a:fld id="{3557A5E0-42A1-4219-A27A-56DCAEF617DA}" type="slidenum">
              <a:rPr lang="en-US" smtClean="0"/>
              <a:t>34</a:t>
            </a:fld>
            <a:endParaRPr lang="en-US"/>
          </a:p>
        </p:txBody>
      </p:sp>
      <p:sp>
        <p:nvSpPr>
          <p:cNvPr id="7" name="Content Placeholder 6">
            <a:extLst>
              <a:ext uri="{FF2B5EF4-FFF2-40B4-BE49-F238E27FC236}">
                <a16:creationId xmlns:a16="http://schemas.microsoft.com/office/drawing/2014/main" id="{8E8D563D-B868-964D-A0B6-FBA7EAB180A3}"/>
              </a:ext>
            </a:extLst>
          </p:cNvPr>
          <p:cNvSpPr>
            <a:spLocks noGrp="1"/>
          </p:cNvSpPr>
          <p:nvPr>
            <p:ph sz="quarter" idx="15"/>
          </p:nvPr>
        </p:nvSpPr>
        <p:spPr/>
        <p:txBody>
          <a:bodyPr/>
          <a:lstStyle/>
          <a:p>
            <a:pPr marL="285750" indent="-285750">
              <a:buFont typeface="Arial" panose="020B0604020202020204" pitchFamily="34" charset="0"/>
              <a:buChar char="•"/>
            </a:pPr>
            <a:r>
              <a:rPr lang="en-US" sz="2400" dirty="0"/>
              <a:t>Get access to the client’s codebase or give them access to ours.</a:t>
            </a:r>
          </a:p>
          <a:p>
            <a:pPr marL="285750" indent="-285750">
              <a:buFont typeface="Arial" panose="020B0604020202020204" pitchFamily="34" charset="0"/>
              <a:buChar char="•"/>
            </a:pPr>
            <a:r>
              <a:rPr lang="en-US" sz="2400" dirty="0"/>
              <a:t>Immerse them into a11y, get them invested; do empathy training</a:t>
            </a:r>
          </a:p>
          <a:p>
            <a:pPr marL="514350" lvl="1" indent="-285750">
              <a:buFont typeface="Arial" panose="020B0604020202020204" pitchFamily="34" charset="0"/>
              <a:buChar char="•"/>
            </a:pPr>
            <a:r>
              <a:rPr lang="en-US" sz="2400" dirty="0"/>
              <a:t>Less focus on “the magic 8 out of 10”</a:t>
            </a:r>
          </a:p>
          <a:p>
            <a:pPr marL="285750" indent="-285750">
              <a:buFont typeface="Arial" panose="020B0604020202020204" pitchFamily="34" charset="0"/>
              <a:buChar char="•"/>
            </a:pPr>
            <a:r>
              <a:rPr lang="en-US" sz="2400" dirty="0"/>
              <a:t>Hire PWD (People With Disabilities) to make testing more well-rounded</a:t>
            </a:r>
          </a:p>
          <a:p>
            <a:endParaRPr lang="en-US" dirty="0"/>
          </a:p>
        </p:txBody>
      </p:sp>
      <p:sp>
        <p:nvSpPr>
          <p:cNvPr id="9" name="Text Placeholder 8">
            <a:extLst>
              <a:ext uri="{FF2B5EF4-FFF2-40B4-BE49-F238E27FC236}">
                <a16:creationId xmlns:a16="http://schemas.microsoft.com/office/drawing/2014/main" id="{64BF1A84-6051-AA45-A2D9-70DBAEA55CD0}"/>
              </a:ext>
            </a:extLst>
          </p:cNvPr>
          <p:cNvSpPr>
            <a:spLocks noGrp="1"/>
          </p:cNvSpPr>
          <p:nvPr>
            <p:ph type="body" sz="quarter" idx="17"/>
          </p:nvPr>
        </p:nvSpPr>
        <p:spPr/>
        <p:txBody>
          <a:bodyPr/>
          <a:lstStyle/>
          <a:p>
            <a:r>
              <a:rPr lang="en-US" dirty="0"/>
              <a:t>What would we do differently?</a:t>
            </a:r>
          </a:p>
        </p:txBody>
      </p:sp>
      <p:sp>
        <p:nvSpPr>
          <p:cNvPr id="6" name="Content Placeholder 5">
            <a:extLst>
              <a:ext uri="{FF2B5EF4-FFF2-40B4-BE49-F238E27FC236}">
                <a16:creationId xmlns:a16="http://schemas.microsoft.com/office/drawing/2014/main" id="{B90110C6-B25B-E045-8C11-8755BAC0DC01}"/>
              </a:ext>
            </a:extLst>
          </p:cNvPr>
          <p:cNvSpPr>
            <a:spLocks noGrp="1"/>
          </p:cNvSpPr>
          <p:nvPr>
            <p:ph sz="quarter" idx="14"/>
          </p:nvPr>
        </p:nvSpPr>
        <p:spPr/>
        <p:txBody>
          <a:bodyPr/>
          <a:lstStyle/>
          <a:p>
            <a:pPr marL="285750" indent="-285750">
              <a:buFont typeface="Arial" panose="020B0604020202020204" pitchFamily="34" charset="0"/>
              <a:buChar char="•"/>
            </a:pPr>
            <a:r>
              <a:rPr lang="en-US" sz="2400" dirty="0"/>
              <a:t>There’s more than one way to do almost everything discussed today</a:t>
            </a:r>
          </a:p>
          <a:p>
            <a:pPr marL="285750" indent="-285750">
              <a:buFont typeface="Arial" panose="020B0604020202020204" pitchFamily="34" charset="0"/>
              <a:buChar char="•"/>
            </a:pPr>
            <a:r>
              <a:rPr lang="en-US" sz="2400" dirty="0"/>
              <a:t>Remediation is iterative - you won’t get it 100% right in a short timeframe </a:t>
            </a:r>
          </a:p>
          <a:p>
            <a:pPr marL="285750" indent="-285750">
              <a:buFont typeface="Arial" panose="020B0604020202020204" pitchFamily="34" charset="0"/>
              <a:buChar char="•"/>
            </a:pPr>
            <a:r>
              <a:rPr lang="en-US" sz="2400" dirty="0"/>
              <a:t>It’s difficult to get all screen readers to evaluate your content the same way</a:t>
            </a:r>
          </a:p>
          <a:p>
            <a:pPr marL="285750" indent="-285750">
              <a:buFont typeface="Arial" panose="020B0604020202020204" pitchFamily="34" charset="0"/>
              <a:buChar char="•"/>
            </a:pPr>
            <a:r>
              <a:rPr lang="en-US" sz="2400" dirty="0"/>
              <a:t>For this client, making changes might be easier in JavaScript vs HTML </a:t>
            </a:r>
          </a:p>
          <a:p>
            <a:pPr marL="285750" indent="-285750">
              <a:buFont typeface="Arial" panose="020B0604020202020204" pitchFamily="34" charset="0"/>
              <a:buChar char="•"/>
            </a:pPr>
            <a:r>
              <a:rPr lang="en-US" sz="2400" dirty="0"/>
              <a:t>Consider your audience</a:t>
            </a:r>
          </a:p>
          <a:p>
            <a:endParaRPr lang="en-US" dirty="0"/>
          </a:p>
        </p:txBody>
      </p:sp>
      <p:sp>
        <p:nvSpPr>
          <p:cNvPr id="8" name="Text Placeholder 7">
            <a:extLst>
              <a:ext uri="{FF2B5EF4-FFF2-40B4-BE49-F238E27FC236}">
                <a16:creationId xmlns:a16="http://schemas.microsoft.com/office/drawing/2014/main" id="{A2D5515C-8FB5-F042-9283-6D8F2EA92CEE}"/>
              </a:ext>
            </a:extLst>
          </p:cNvPr>
          <p:cNvSpPr>
            <a:spLocks noGrp="1"/>
          </p:cNvSpPr>
          <p:nvPr>
            <p:ph type="body" sz="quarter" idx="16"/>
          </p:nvPr>
        </p:nvSpPr>
        <p:spPr/>
        <p:txBody>
          <a:bodyPr/>
          <a:lstStyle/>
          <a:p>
            <a:r>
              <a:rPr lang="en-US" dirty="0"/>
              <a:t>What did we learn?</a:t>
            </a:r>
          </a:p>
        </p:txBody>
      </p:sp>
      <p:sp>
        <p:nvSpPr>
          <p:cNvPr id="5" name="Title 4">
            <a:extLst>
              <a:ext uri="{FF2B5EF4-FFF2-40B4-BE49-F238E27FC236}">
                <a16:creationId xmlns:a16="http://schemas.microsoft.com/office/drawing/2014/main" id="{DA4BB861-B3C7-A04F-9FAE-D44F76605D64}"/>
              </a:ext>
            </a:extLst>
          </p:cNvPr>
          <p:cNvSpPr>
            <a:spLocks noGrp="1"/>
          </p:cNvSpPr>
          <p:nvPr>
            <p:ph type="title"/>
          </p:nvPr>
        </p:nvSpPr>
        <p:spPr/>
        <p:txBody>
          <a:bodyPr/>
          <a:lstStyle/>
          <a:p>
            <a:r>
              <a:rPr lang="en-US" dirty="0"/>
              <a:t>In Conclusion</a:t>
            </a:r>
          </a:p>
        </p:txBody>
      </p:sp>
    </p:spTree>
    <p:extLst>
      <p:ext uri="{BB962C8B-B14F-4D97-AF65-F5344CB8AC3E}">
        <p14:creationId xmlns:p14="http://schemas.microsoft.com/office/powerpoint/2010/main" val="126917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8"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83BADAC-41D7-514C-A252-22A2C106923B}"/>
              </a:ext>
            </a:extLst>
          </p:cNvPr>
          <p:cNvSpPr>
            <a:spLocks noGrp="1"/>
          </p:cNvSpPr>
          <p:nvPr>
            <p:ph type="sldNum" sz="quarter" idx="12"/>
          </p:nvPr>
        </p:nvSpPr>
        <p:spPr/>
        <p:txBody>
          <a:bodyPr/>
          <a:lstStyle/>
          <a:p>
            <a:fld id="{3557A5E0-42A1-4219-A27A-56DCAEF617DA}" type="slidenum">
              <a:rPr lang="en-US" smtClean="0"/>
              <a:t>35</a:t>
            </a:fld>
            <a:endParaRPr lang="en-US"/>
          </a:p>
        </p:txBody>
      </p:sp>
      <p:pic>
        <p:nvPicPr>
          <p:cNvPr id="11" name="Picture Placeholder 10" title="Person at board calling on someone who has a question">
            <a:extLst>
              <a:ext uri="{FF2B5EF4-FFF2-40B4-BE49-F238E27FC236}">
                <a16:creationId xmlns:a16="http://schemas.microsoft.com/office/drawing/2014/main" id="{64E1F458-9079-2341-90CD-F37A72CD290C}"/>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8" name="Title 7">
            <a:extLst>
              <a:ext uri="{FF2B5EF4-FFF2-40B4-BE49-F238E27FC236}">
                <a16:creationId xmlns:a16="http://schemas.microsoft.com/office/drawing/2014/main" id="{4CAF24EE-C0DF-7946-AC60-CE53F4838EF6}"/>
              </a:ext>
            </a:extLst>
          </p:cNvPr>
          <p:cNvSpPr>
            <a:spLocks noGrp="1"/>
          </p:cNvSpPr>
          <p:nvPr>
            <p:ph type="title"/>
          </p:nvPr>
        </p:nvSpPr>
        <p:spPr>
          <a:xfrm>
            <a:off x="0" y="5146301"/>
            <a:ext cx="4279392" cy="594360"/>
          </a:xfrm>
        </p:spPr>
        <p:txBody>
          <a:bodyPr/>
          <a:lstStyle/>
          <a:p>
            <a:r>
              <a:rPr lang="en-US" dirty="0"/>
              <a:t>Questions?</a:t>
            </a:r>
          </a:p>
        </p:txBody>
      </p:sp>
    </p:spTree>
    <p:extLst>
      <p:ext uri="{BB962C8B-B14F-4D97-AF65-F5344CB8AC3E}">
        <p14:creationId xmlns:p14="http://schemas.microsoft.com/office/powerpoint/2010/main" val="11934950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8AC135A-4265-C642-B4F9-A546C71FFECC}"/>
              </a:ext>
            </a:extLst>
          </p:cNvPr>
          <p:cNvSpPr>
            <a:spLocks noGrp="1"/>
          </p:cNvSpPr>
          <p:nvPr>
            <p:ph type="title"/>
          </p:nvPr>
        </p:nvSpPr>
        <p:spPr>
          <a:xfrm>
            <a:off x="548640" y="2668354"/>
            <a:ext cx="5029200" cy="923330"/>
          </a:xfrm>
        </p:spPr>
        <p:txBody>
          <a:bodyPr/>
          <a:lstStyle/>
          <a:p>
            <a:r>
              <a:rPr lang="en-US" dirty="0"/>
              <a:t>Thank You!</a:t>
            </a:r>
          </a:p>
        </p:txBody>
      </p:sp>
      <p:sp>
        <p:nvSpPr>
          <p:cNvPr id="4" name="Slide Number Placeholder 3">
            <a:extLst>
              <a:ext uri="{FF2B5EF4-FFF2-40B4-BE49-F238E27FC236}">
                <a16:creationId xmlns:a16="http://schemas.microsoft.com/office/drawing/2014/main" id="{CB5BC688-60EB-894E-844B-F85A69C960AF}"/>
              </a:ext>
            </a:extLst>
          </p:cNvPr>
          <p:cNvSpPr>
            <a:spLocks noGrp="1"/>
          </p:cNvSpPr>
          <p:nvPr>
            <p:ph type="sldNum" sz="quarter" idx="4"/>
          </p:nvPr>
        </p:nvSpPr>
        <p:spPr/>
        <p:txBody>
          <a:bodyPr/>
          <a:lstStyle/>
          <a:p>
            <a:fld id="{3557A5E0-42A1-4219-A27A-56DCAEF617DA}" type="slidenum">
              <a:rPr lang="en-US" smtClean="0"/>
              <a:t>36</a:t>
            </a:fld>
            <a:endParaRPr lang="en-US"/>
          </a:p>
        </p:txBody>
      </p:sp>
      <p:sp>
        <p:nvSpPr>
          <p:cNvPr id="6" name="Text Placeholder 5" title="Email addresses for bizdev@theprimacy.com, Beth and Tyrone">
            <a:extLst>
              <a:ext uri="{FF2B5EF4-FFF2-40B4-BE49-F238E27FC236}">
                <a16:creationId xmlns:a16="http://schemas.microsoft.com/office/drawing/2014/main" id="{0127E10D-6368-0640-BE20-712A6BB101B3}"/>
              </a:ext>
            </a:extLst>
          </p:cNvPr>
          <p:cNvSpPr>
            <a:spLocks noGrp="1"/>
          </p:cNvSpPr>
          <p:nvPr>
            <p:ph type="body" sz="quarter" idx="10"/>
          </p:nvPr>
        </p:nvSpPr>
        <p:spPr>
          <a:xfrm>
            <a:off x="548640" y="3909568"/>
            <a:ext cx="3931920" cy="1468437"/>
          </a:xfrm>
        </p:spPr>
        <p:txBody>
          <a:bodyPr/>
          <a:lstStyle/>
          <a:p>
            <a:r>
              <a:rPr lang="en-US" dirty="0"/>
              <a:t>Elizabeth.Linnetz@theprimacy.com</a:t>
            </a:r>
          </a:p>
          <a:p>
            <a:endParaRPr lang="en-US" dirty="0"/>
          </a:p>
          <a:p>
            <a:r>
              <a:rPr lang="en-US" dirty="0"/>
              <a:t>Tyrone.Mitchell@theprimacy.com</a:t>
            </a:r>
          </a:p>
          <a:p>
            <a:endParaRPr lang="en-US" dirty="0"/>
          </a:p>
          <a:p>
            <a:r>
              <a:rPr lang="en-US" dirty="0"/>
              <a:t>BizDev@theprimacy.com</a:t>
            </a:r>
          </a:p>
          <a:p>
            <a:endParaRPr lang="en-US" dirty="0"/>
          </a:p>
          <a:p>
            <a:r>
              <a:rPr lang="en-US" dirty="0"/>
              <a:t>860.679.9332</a:t>
            </a:r>
          </a:p>
        </p:txBody>
      </p:sp>
      <p:sp>
        <p:nvSpPr>
          <p:cNvPr id="7" name="Rectangle 6" title="null">
            <a:hlinkClick r:id="rId2"/>
            <a:extLst>
              <a:ext uri="{FF2B5EF4-FFF2-40B4-BE49-F238E27FC236}">
                <a16:creationId xmlns:a16="http://schemas.microsoft.com/office/drawing/2014/main" id="{0550780A-5277-0446-84FC-0206679A2D0D}"/>
              </a:ext>
            </a:extLst>
          </p:cNvPr>
          <p:cNvSpPr/>
          <p:nvPr/>
        </p:nvSpPr>
        <p:spPr bwMode="gray">
          <a:xfrm>
            <a:off x="548640" y="3909568"/>
            <a:ext cx="3633216" cy="321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dirty="0" err="1"/>
          </a:p>
        </p:txBody>
      </p:sp>
      <p:sp>
        <p:nvSpPr>
          <p:cNvPr id="8" name="Rectangle 7" title="null">
            <a:hlinkClick r:id="rId3"/>
            <a:extLst>
              <a:ext uri="{FF2B5EF4-FFF2-40B4-BE49-F238E27FC236}">
                <a16:creationId xmlns:a16="http://schemas.microsoft.com/office/drawing/2014/main" id="{2955E306-AE8B-7040-BFCE-85CBB84C0C2F}"/>
              </a:ext>
            </a:extLst>
          </p:cNvPr>
          <p:cNvSpPr/>
          <p:nvPr/>
        </p:nvSpPr>
        <p:spPr bwMode="gray">
          <a:xfrm>
            <a:off x="548640" y="4548508"/>
            <a:ext cx="3511296" cy="3549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dirty="0" err="1"/>
          </a:p>
        </p:txBody>
      </p:sp>
      <p:sp>
        <p:nvSpPr>
          <p:cNvPr id="9" name="Rectangle 8" title="Bizdev@theprimacy.com">
            <a:hlinkClick r:id="rId4"/>
            <a:extLst>
              <a:ext uri="{FF2B5EF4-FFF2-40B4-BE49-F238E27FC236}">
                <a16:creationId xmlns:a16="http://schemas.microsoft.com/office/drawing/2014/main" id="{0D1C43C9-1865-CD47-8786-00B8186FC0DD}"/>
              </a:ext>
            </a:extLst>
          </p:cNvPr>
          <p:cNvSpPr/>
          <p:nvPr/>
        </p:nvSpPr>
        <p:spPr bwMode="gray">
          <a:xfrm>
            <a:off x="548640" y="5096256"/>
            <a:ext cx="2633472" cy="353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dirty="0" err="1"/>
          </a:p>
        </p:txBody>
      </p:sp>
      <p:sp>
        <p:nvSpPr>
          <p:cNvPr id="2" name="TextBox 1">
            <a:extLst>
              <a:ext uri="{FF2B5EF4-FFF2-40B4-BE49-F238E27FC236}">
                <a16:creationId xmlns:a16="http://schemas.microsoft.com/office/drawing/2014/main" id="{399A4396-D732-ED42-8270-8E6D45D68165}"/>
              </a:ext>
            </a:extLst>
          </p:cNvPr>
          <p:cNvSpPr txBox="1"/>
          <p:nvPr/>
        </p:nvSpPr>
        <p:spPr>
          <a:xfrm>
            <a:off x="5943600" y="3909568"/>
            <a:ext cx="5503333" cy="923330"/>
          </a:xfrm>
          <a:prstGeom prst="rect">
            <a:avLst/>
          </a:prstGeom>
          <a:noFill/>
        </p:spPr>
        <p:txBody>
          <a:bodyPr wrap="square" rtlCol="0">
            <a:spAutoFit/>
          </a:bodyPr>
          <a:lstStyle/>
          <a:p>
            <a:r>
              <a:rPr lang="en-US" dirty="0"/>
              <a:t>PDF of this presentation is at:</a:t>
            </a:r>
          </a:p>
          <a:p>
            <a:endParaRPr lang="en-US" dirty="0"/>
          </a:p>
          <a:p>
            <a:r>
              <a:rPr lang="en-US" dirty="0"/>
              <a:t>http://</a:t>
            </a:r>
            <a:r>
              <a:rPr lang="en-US" dirty="0" err="1"/>
              <a:t>theprimacy.com</a:t>
            </a:r>
            <a:r>
              <a:rPr lang="en-US" dirty="0"/>
              <a:t>/</a:t>
            </a:r>
            <a:r>
              <a:rPr lang="en-US" dirty="0" err="1"/>
              <a:t>ahg</a:t>
            </a:r>
            <a:r>
              <a:rPr lang="en-US" dirty="0"/>
              <a:t>/FantasticForms.pdf</a:t>
            </a:r>
          </a:p>
        </p:txBody>
      </p:sp>
    </p:spTree>
    <p:extLst>
      <p:ext uri="{BB962C8B-B14F-4D97-AF65-F5344CB8AC3E}">
        <p14:creationId xmlns:p14="http://schemas.microsoft.com/office/powerpoint/2010/main" val="2047895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hidden="1">
            <a:extLst>
              <a:ext uri="{FF2B5EF4-FFF2-40B4-BE49-F238E27FC236}">
                <a16:creationId xmlns:a16="http://schemas.microsoft.com/office/drawing/2014/main" id="{FF558B21-6FF1-4148-B614-64CEA0D93DD6}"/>
              </a:ext>
            </a:extLst>
          </p:cNvPr>
          <p:cNvSpPr>
            <a:spLocks noGrp="1"/>
          </p:cNvSpPr>
          <p:nvPr>
            <p:ph type="sldNum" sz="quarter" idx="4"/>
          </p:nvPr>
        </p:nvSpPr>
        <p:spPr/>
        <p:txBody>
          <a:bodyPr/>
          <a:lstStyle/>
          <a:p>
            <a:fld id="{94771D9B-6E24-3842-B2E1-D3190CFD6054}" type="slidenum">
              <a:rPr lang="en-US" smtClean="0"/>
              <a:pPr/>
              <a:t>4</a:t>
            </a:fld>
            <a:endParaRPr lang="en-US" dirty="0"/>
          </a:p>
        </p:txBody>
      </p:sp>
      <p:sp>
        <p:nvSpPr>
          <p:cNvPr id="16" name="Text Placeholder 36">
            <a:extLst>
              <a:ext uri="{FF2B5EF4-FFF2-40B4-BE49-F238E27FC236}">
                <a16:creationId xmlns:a16="http://schemas.microsoft.com/office/drawing/2014/main" id="{9B134639-0A1E-674F-804F-C15FF64AA66F}"/>
              </a:ext>
            </a:extLst>
          </p:cNvPr>
          <p:cNvSpPr txBox="1">
            <a:spLocks/>
          </p:cNvSpPr>
          <p:nvPr/>
        </p:nvSpPr>
        <p:spPr>
          <a:xfrm>
            <a:off x="9608822" y="3625221"/>
            <a:ext cx="2057400" cy="2484005"/>
          </a:xfrm>
          <a:prstGeom prst="rect">
            <a:avLst/>
          </a:prstGeom>
        </p:spPr>
        <p:txBody>
          <a:bodyPr/>
          <a:lstStyle>
            <a:lvl1pPr marL="0" indent="0" algn="l" defTabSz="914400" rtl="0" eaLnBrk="1" latinLnBrk="0" hangingPunct="1">
              <a:lnSpc>
                <a:spcPct val="95000"/>
              </a:lnSpc>
              <a:spcBef>
                <a:spcPts val="1000"/>
              </a:spcBef>
              <a:buFont typeface="Arial"/>
              <a:buNone/>
              <a:defRPr sz="1100" kern="1200">
                <a:solidFill>
                  <a:schemeClr val="tx1"/>
                </a:solidFill>
                <a:latin typeface="+mn-lt"/>
                <a:ea typeface="+mn-ea"/>
                <a:cs typeface="+mn-cs"/>
              </a:defRPr>
            </a:lvl1pPr>
            <a:lvl2pPr marL="228600" indent="-228600" algn="l" defTabSz="914400" rtl="0" eaLnBrk="1" latinLnBrk="0" hangingPunct="1">
              <a:lnSpc>
                <a:spcPct val="95000"/>
              </a:lnSpc>
              <a:spcBef>
                <a:spcPts val="500"/>
              </a:spcBef>
              <a:buFont typeface="Arial"/>
              <a:buChar char="•"/>
              <a:defRPr sz="1100" kern="1200">
                <a:solidFill>
                  <a:schemeClr val="tx1"/>
                </a:solidFill>
                <a:latin typeface="+mn-lt"/>
                <a:ea typeface="+mn-ea"/>
                <a:cs typeface="+mn-cs"/>
              </a:defRPr>
            </a:lvl2pPr>
            <a:lvl3pPr marL="457200" indent="-228600" algn="l" defTabSz="914400" rtl="0" eaLnBrk="1" latinLnBrk="0" hangingPunct="1">
              <a:lnSpc>
                <a:spcPct val="95000"/>
              </a:lnSpc>
              <a:spcBef>
                <a:spcPts val="500"/>
              </a:spcBef>
              <a:buFont typeface="Arial"/>
              <a:buChar char="•"/>
              <a:defRPr sz="1100" kern="1200">
                <a:solidFill>
                  <a:schemeClr val="tx1"/>
                </a:solidFill>
                <a:latin typeface="+mn-lt"/>
                <a:ea typeface="+mn-ea"/>
                <a:cs typeface="+mn-cs"/>
              </a:defRPr>
            </a:lvl3pPr>
            <a:lvl4pPr marL="685800" indent="-228600" algn="l" defTabSz="914400" rtl="0" eaLnBrk="1" latinLnBrk="0" hangingPunct="1">
              <a:lnSpc>
                <a:spcPct val="95000"/>
              </a:lnSpc>
              <a:spcBef>
                <a:spcPts val="500"/>
              </a:spcBef>
              <a:buFont typeface="Arial"/>
              <a:buChar char="•"/>
              <a:defRPr sz="1050" kern="1200">
                <a:solidFill>
                  <a:schemeClr val="tx1"/>
                </a:solidFill>
                <a:latin typeface="+mn-lt"/>
                <a:ea typeface="+mn-ea"/>
                <a:cs typeface="+mn-cs"/>
              </a:defRPr>
            </a:lvl4pPr>
            <a:lvl5pPr marL="914400" indent="-228600" algn="l" defTabSz="914400" rtl="0" eaLnBrk="1" latinLnBrk="0" hangingPunct="1">
              <a:lnSpc>
                <a:spcPct val="95000"/>
              </a:lnSpc>
              <a:spcBef>
                <a:spcPts val="300"/>
              </a:spcBef>
              <a:buFont typeface="Arial"/>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n-US" sz="1600"/>
              <a:t>Accessibility as a core competency</a:t>
            </a:r>
          </a:p>
          <a:p>
            <a:pPr>
              <a:lnSpc>
                <a:spcPct val="100000"/>
              </a:lnSpc>
            </a:pPr>
            <a:r>
              <a:rPr lang="en-US" sz="1600"/>
              <a:t>Awareness</a:t>
            </a:r>
          </a:p>
          <a:p>
            <a:pPr>
              <a:lnSpc>
                <a:spcPct val="100000"/>
              </a:lnSpc>
            </a:pPr>
            <a:r>
              <a:rPr lang="en-US" sz="1600"/>
              <a:t>Process and collaboration</a:t>
            </a:r>
          </a:p>
          <a:p>
            <a:pPr>
              <a:lnSpc>
                <a:spcPct val="100000"/>
              </a:lnSpc>
            </a:pPr>
            <a:r>
              <a:rPr lang="en-US" sz="1600"/>
              <a:t>Content author training</a:t>
            </a:r>
          </a:p>
          <a:p>
            <a:pPr>
              <a:lnSpc>
                <a:spcPct val="100000"/>
              </a:lnSpc>
            </a:pPr>
            <a:endParaRPr lang="en-US" sz="1600" dirty="0"/>
          </a:p>
        </p:txBody>
      </p:sp>
      <p:sp>
        <p:nvSpPr>
          <p:cNvPr id="15" name="Text Placeholder 20">
            <a:extLst>
              <a:ext uri="{FF2B5EF4-FFF2-40B4-BE49-F238E27FC236}">
                <a16:creationId xmlns:a16="http://schemas.microsoft.com/office/drawing/2014/main" id="{0E648687-4FF5-4345-9460-A94990CC40C5}"/>
              </a:ext>
            </a:extLst>
          </p:cNvPr>
          <p:cNvSpPr txBox="1">
            <a:spLocks/>
          </p:cNvSpPr>
          <p:nvPr/>
        </p:nvSpPr>
        <p:spPr>
          <a:xfrm>
            <a:off x="7338061" y="3626016"/>
            <a:ext cx="2057400" cy="2483293"/>
          </a:xfrm>
          <a:prstGeom prst="rect">
            <a:avLst/>
          </a:prstGeom>
        </p:spPr>
        <p:txBody>
          <a:bodyPr/>
          <a:lstStyle>
            <a:lvl1pPr marL="0" indent="0" algn="l" defTabSz="914400" rtl="0" eaLnBrk="1" latinLnBrk="0" hangingPunct="1">
              <a:lnSpc>
                <a:spcPct val="95000"/>
              </a:lnSpc>
              <a:spcBef>
                <a:spcPts val="1000"/>
              </a:spcBef>
              <a:buFont typeface="Arial"/>
              <a:buNone/>
              <a:defRPr sz="1100" kern="1200">
                <a:solidFill>
                  <a:schemeClr val="tx1"/>
                </a:solidFill>
                <a:latin typeface="+mn-lt"/>
                <a:ea typeface="+mn-ea"/>
                <a:cs typeface="+mn-cs"/>
              </a:defRPr>
            </a:lvl1pPr>
            <a:lvl2pPr marL="228600" indent="-228600" algn="l" defTabSz="914400" rtl="0" eaLnBrk="1" latinLnBrk="0" hangingPunct="1">
              <a:lnSpc>
                <a:spcPct val="95000"/>
              </a:lnSpc>
              <a:spcBef>
                <a:spcPts val="500"/>
              </a:spcBef>
              <a:buFont typeface="Arial"/>
              <a:buChar char="•"/>
              <a:defRPr sz="1100" kern="1200">
                <a:solidFill>
                  <a:schemeClr val="tx1"/>
                </a:solidFill>
                <a:latin typeface="+mn-lt"/>
                <a:ea typeface="+mn-ea"/>
                <a:cs typeface="+mn-cs"/>
              </a:defRPr>
            </a:lvl2pPr>
            <a:lvl3pPr marL="457200" indent="-228600" algn="l" defTabSz="914400" rtl="0" eaLnBrk="1" latinLnBrk="0" hangingPunct="1">
              <a:lnSpc>
                <a:spcPct val="95000"/>
              </a:lnSpc>
              <a:spcBef>
                <a:spcPts val="500"/>
              </a:spcBef>
              <a:buFont typeface="Arial"/>
              <a:buChar char="•"/>
              <a:defRPr sz="1100" kern="1200">
                <a:solidFill>
                  <a:schemeClr val="tx1"/>
                </a:solidFill>
                <a:latin typeface="+mn-lt"/>
                <a:ea typeface="+mn-ea"/>
                <a:cs typeface="+mn-cs"/>
              </a:defRPr>
            </a:lvl3pPr>
            <a:lvl4pPr marL="685800" indent="-228600" algn="l" defTabSz="914400" rtl="0" eaLnBrk="1" latinLnBrk="0" hangingPunct="1">
              <a:lnSpc>
                <a:spcPct val="95000"/>
              </a:lnSpc>
              <a:spcBef>
                <a:spcPts val="500"/>
              </a:spcBef>
              <a:buFont typeface="Arial"/>
              <a:buChar char="•"/>
              <a:defRPr sz="1050" kern="1200">
                <a:solidFill>
                  <a:schemeClr val="tx1"/>
                </a:solidFill>
                <a:latin typeface="+mn-lt"/>
                <a:ea typeface="+mn-ea"/>
                <a:cs typeface="+mn-cs"/>
              </a:defRPr>
            </a:lvl4pPr>
            <a:lvl5pPr marL="914400" indent="-228600" algn="l" defTabSz="914400" rtl="0" eaLnBrk="1" latinLnBrk="0" hangingPunct="1">
              <a:lnSpc>
                <a:spcPct val="95000"/>
              </a:lnSpc>
              <a:spcBef>
                <a:spcPts val="300"/>
              </a:spcBef>
              <a:buFont typeface="Arial"/>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n-US" sz="1600" dirty="0"/>
              <a:t>Collaborative process</a:t>
            </a:r>
          </a:p>
          <a:p>
            <a:pPr>
              <a:lnSpc>
                <a:spcPct val="100000"/>
              </a:lnSpc>
            </a:pPr>
            <a:r>
              <a:rPr lang="en-US" sz="1600" dirty="0"/>
              <a:t>Programmatic Testing </a:t>
            </a:r>
          </a:p>
          <a:p>
            <a:pPr>
              <a:lnSpc>
                <a:spcPct val="100000"/>
              </a:lnSpc>
            </a:pPr>
            <a:r>
              <a:rPr lang="en-US" sz="1600" dirty="0"/>
              <a:t>Best Practices</a:t>
            </a:r>
          </a:p>
          <a:p>
            <a:pPr>
              <a:lnSpc>
                <a:spcPct val="100000"/>
              </a:lnSpc>
            </a:pPr>
            <a:r>
              <a:rPr lang="en-US" sz="1600" dirty="0"/>
              <a:t>Manual AT Testing</a:t>
            </a:r>
          </a:p>
          <a:p>
            <a:pPr>
              <a:lnSpc>
                <a:spcPct val="100000"/>
              </a:lnSpc>
            </a:pPr>
            <a:r>
              <a:rPr lang="en-US" sz="1600" dirty="0"/>
              <a:t>Mobile testing</a:t>
            </a:r>
          </a:p>
          <a:p>
            <a:pPr>
              <a:lnSpc>
                <a:spcPct val="100000"/>
              </a:lnSpc>
            </a:pPr>
            <a:endParaRPr lang="en-US" sz="1600" dirty="0"/>
          </a:p>
          <a:p>
            <a:pPr>
              <a:lnSpc>
                <a:spcPct val="100000"/>
              </a:lnSpc>
            </a:pPr>
            <a:endParaRPr lang="en-US" sz="1600" dirty="0"/>
          </a:p>
          <a:p>
            <a:pPr>
              <a:lnSpc>
                <a:spcPct val="100000"/>
              </a:lnSpc>
              <a:buClr>
                <a:srgbClr val="000000">
                  <a:lumMod val="50000"/>
                  <a:lumOff val="50000"/>
                </a:srgbClr>
              </a:buClr>
            </a:pPr>
            <a:endParaRPr lang="en-US" sz="1600" dirty="0"/>
          </a:p>
        </p:txBody>
      </p:sp>
      <p:sp>
        <p:nvSpPr>
          <p:cNvPr id="14" name="Text Placeholder 14">
            <a:extLst>
              <a:ext uri="{FF2B5EF4-FFF2-40B4-BE49-F238E27FC236}">
                <a16:creationId xmlns:a16="http://schemas.microsoft.com/office/drawing/2014/main" id="{C2595F7A-DC83-844E-8DCF-4F0F136F79D8}"/>
              </a:ext>
            </a:extLst>
          </p:cNvPr>
          <p:cNvSpPr txBox="1">
            <a:spLocks/>
          </p:cNvSpPr>
          <p:nvPr/>
        </p:nvSpPr>
        <p:spPr>
          <a:xfrm>
            <a:off x="5067300" y="3626813"/>
            <a:ext cx="2057400" cy="2482581"/>
          </a:xfrm>
          <a:prstGeom prst="rect">
            <a:avLst/>
          </a:prstGeom>
        </p:spPr>
        <p:txBody>
          <a:bodyPr/>
          <a:lstStyle>
            <a:lvl1pPr marL="0" indent="0" algn="l" defTabSz="914400" rtl="0" eaLnBrk="1" latinLnBrk="0" hangingPunct="1">
              <a:lnSpc>
                <a:spcPct val="95000"/>
              </a:lnSpc>
              <a:spcBef>
                <a:spcPts val="1000"/>
              </a:spcBef>
              <a:buFont typeface="Arial"/>
              <a:buNone/>
              <a:defRPr sz="1100" kern="1200">
                <a:solidFill>
                  <a:schemeClr val="tx1"/>
                </a:solidFill>
                <a:latin typeface="+mn-lt"/>
                <a:ea typeface="+mn-ea"/>
                <a:cs typeface="+mn-cs"/>
              </a:defRPr>
            </a:lvl1pPr>
            <a:lvl2pPr marL="228600" indent="-228600" algn="l" defTabSz="914400" rtl="0" eaLnBrk="1" latinLnBrk="0" hangingPunct="1">
              <a:lnSpc>
                <a:spcPct val="95000"/>
              </a:lnSpc>
              <a:spcBef>
                <a:spcPts val="500"/>
              </a:spcBef>
              <a:buFont typeface="Arial"/>
              <a:buChar char="•"/>
              <a:defRPr sz="1100" kern="1200">
                <a:solidFill>
                  <a:schemeClr val="tx1"/>
                </a:solidFill>
                <a:latin typeface="+mn-lt"/>
                <a:ea typeface="+mn-ea"/>
                <a:cs typeface="+mn-cs"/>
              </a:defRPr>
            </a:lvl2pPr>
            <a:lvl3pPr marL="457200" indent="-228600" algn="l" defTabSz="914400" rtl="0" eaLnBrk="1" latinLnBrk="0" hangingPunct="1">
              <a:lnSpc>
                <a:spcPct val="95000"/>
              </a:lnSpc>
              <a:spcBef>
                <a:spcPts val="500"/>
              </a:spcBef>
              <a:buFont typeface="Arial"/>
              <a:buChar char="•"/>
              <a:defRPr sz="1100" kern="1200">
                <a:solidFill>
                  <a:schemeClr val="tx1"/>
                </a:solidFill>
                <a:latin typeface="+mn-lt"/>
                <a:ea typeface="+mn-ea"/>
                <a:cs typeface="+mn-cs"/>
              </a:defRPr>
            </a:lvl3pPr>
            <a:lvl4pPr marL="685800" indent="-228600" algn="l" defTabSz="914400" rtl="0" eaLnBrk="1" latinLnBrk="0" hangingPunct="1">
              <a:lnSpc>
                <a:spcPct val="95000"/>
              </a:lnSpc>
              <a:spcBef>
                <a:spcPts val="500"/>
              </a:spcBef>
              <a:buFont typeface="Arial"/>
              <a:buChar char="•"/>
              <a:defRPr sz="1050" kern="1200">
                <a:solidFill>
                  <a:schemeClr val="tx1"/>
                </a:solidFill>
                <a:latin typeface="+mn-lt"/>
                <a:ea typeface="+mn-ea"/>
                <a:cs typeface="+mn-cs"/>
              </a:defRPr>
            </a:lvl4pPr>
            <a:lvl5pPr marL="914400" indent="-228600" algn="l" defTabSz="914400" rtl="0" eaLnBrk="1" latinLnBrk="0" hangingPunct="1">
              <a:lnSpc>
                <a:spcPct val="95000"/>
              </a:lnSpc>
              <a:spcBef>
                <a:spcPts val="300"/>
              </a:spcBef>
              <a:buFont typeface="Arial"/>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buClr>
                <a:srgbClr val="000000">
                  <a:lumMod val="50000"/>
                  <a:lumOff val="50000"/>
                </a:srgbClr>
              </a:buClr>
            </a:pPr>
            <a:r>
              <a:rPr lang="en-US" sz="1600" dirty="0">
                <a:solidFill>
                  <a:prstClr val="black"/>
                </a:solidFill>
              </a:rPr>
              <a:t>Standards-based semantics</a:t>
            </a:r>
          </a:p>
          <a:p>
            <a:pPr>
              <a:lnSpc>
                <a:spcPct val="100000"/>
              </a:lnSpc>
              <a:buClr>
                <a:srgbClr val="000000">
                  <a:lumMod val="50000"/>
                  <a:lumOff val="50000"/>
                </a:srgbClr>
              </a:buClr>
            </a:pPr>
            <a:r>
              <a:rPr lang="en-US" sz="1600" dirty="0">
                <a:solidFill>
                  <a:prstClr val="black"/>
                </a:solidFill>
              </a:rPr>
              <a:t>Highly customized solutions</a:t>
            </a:r>
          </a:p>
          <a:p>
            <a:pPr>
              <a:lnSpc>
                <a:spcPct val="100000"/>
              </a:lnSpc>
              <a:buClr>
                <a:srgbClr val="000000">
                  <a:lumMod val="50000"/>
                  <a:lumOff val="50000"/>
                </a:srgbClr>
              </a:buClr>
            </a:pPr>
            <a:r>
              <a:rPr lang="en-US" sz="1600" dirty="0">
                <a:solidFill>
                  <a:prstClr val="black"/>
                </a:solidFill>
              </a:rPr>
              <a:t>ARIA enhancement</a:t>
            </a:r>
          </a:p>
          <a:p>
            <a:pPr>
              <a:lnSpc>
                <a:spcPct val="100000"/>
              </a:lnSpc>
              <a:buClr>
                <a:srgbClr val="000000">
                  <a:lumMod val="50000"/>
                  <a:lumOff val="50000"/>
                </a:srgbClr>
              </a:buClr>
            </a:pPr>
            <a:r>
              <a:rPr lang="en-US" sz="1600" dirty="0">
                <a:solidFill>
                  <a:prstClr val="black"/>
                </a:solidFill>
              </a:rPr>
              <a:t>CMS Integration</a:t>
            </a:r>
          </a:p>
          <a:p>
            <a:pPr>
              <a:lnSpc>
                <a:spcPct val="100000"/>
              </a:lnSpc>
              <a:buClr>
                <a:srgbClr val="000000">
                  <a:lumMod val="50000"/>
                  <a:lumOff val="50000"/>
                </a:srgbClr>
              </a:buClr>
            </a:pPr>
            <a:r>
              <a:rPr lang="en-US" sz="1600" dirty="0">
                <a:solidFill>
                  <a:prstClr val="black"/>
                </a:solidFill>
              </a:rPr>
              <a:t>Technology agnostic</a:t>
            </a:r>
          </a:p>
        </p:txBody>
      </p:sp>
      <p:sp>
        <p:nvSpPr>
          <p:cNvPr id="13" name="Text Placeholder 11">
            <a:extLst>
              <a:ext uri="{FF2B5EF4-FFF2-40B4-BE49-F238E27FC236}">
                <a16:creationId xmlns:a16="http://schemas.microsoft.com/office/drawing/2014/main" id="{E1E2241E-B7CC-BE47-AA93-7FB9C2AF4F21}"/>
              </a:ext>
            </a:extLst>
          </p:cNvPr>
          <p:cNvSpPr txBox="1">
            <a:spLocks/>
          </p:cNvSpPr>
          <p:nvPr/>
        </p:nvSpPr>
        <p:spPr>
          <a:xfrm>
            <a:off x="2819401" y="3626016"/>
            <a:ext cx="2057400" cy="2483293"/>
          </a:xfrm>
          <a:prstGeom prst="rect">
            <a:avLst/>
          </a:prstGeom>
        </p:spPr>
        <p:txBody>
          <a:bodyPr/>
          <a:lstStyle>
            <a:lvl1pPr marL="0" indent="0" algn="l" defTabSz="914400" rtl="0" eaLnBrk="1" latinLnBrk="0" hangingPunct="1">
              <a:lnSpc>
                <a:spcPct val="95000"/>
              </a:lnSpc>
              <a:spcBef>
                <a:spcPts val="1000"/>
              </a:spcBef>
              <a:buFont typeface="Arial"/>
              <a:buNone/>
              <a:defRPr sz="1100" kern="1200">
                <a:solidFill>
                  <a:schemeClr val="tx1"/>
                </a:solidFill>
                <a:latin typeface="+mn-lt"/>
                <a:ea typeface="+mn-ea"/>
                <a:cs typeface="+mn-cs"/>
              </a:defRPr>
            </a:lvl1pPr>
            <a:lvl2pPr marL="228600" indent="-228600" algn="l" defTabSz="914400" rtl="0" eaLnBrk="1" latinLnBrk="0" hangingPunct="1">
              <a:lnSpc>
                <a:spcPct val="95000"/>
              </a:lnSpc>
              <a:spcBef>
                <a:spcPts val="500"/>
              </a:spcBef>
              <a:buFont typeface="Arial"/>
              <a:buChar char="•"/>
              <a:defRPr sz="1100" kern="1200">
                <a:solidFill>
                  <a:schemeClr val="tx1"/>
                </a:solidFill>
                <a:latin typeface="+mn-lt"/>
                <a:ea typeface="+mn-ea"/>
                <a:cs typeface="+mn-cs"/>
              </a:defRPr>
            </a:lvl2pPr>
            <a:lvl3pPr marL="457200" indent="-228600" algn="l" defTabSz="914400" rtl="0" eaLnBrk="1" latinLnBrk="0" hangingPunct="1">
              <a:lnSpc>
                <a:spcPct val="95000"/>
              </a:lnSpc>
              <a:spcBef>
                <a:spcPts val="500"/>
              </a:spcBef>
              <a:buFont typeface="Arial"/>
              <a:buChar char="•"/>
              <a:defRPr sz="1100" kern="1200">
                <a:solidFill>
                  <a:schemeClr val="tx1"/>
                </a:solidFill>
                <a:latin typeface="+mn-lt"/>
                <a:ea typeface="+mn-ea"/>
                <a:cs typeface="+mn-cs"/>
              </a:defRPr>
            </a:lvl3pPr>
            <a:lvl4pPr marL="685800" indent="-228600" algn="l" defTabSz="914400" rtl="0" eaLnBrk="1" latinLnBrk="0" hangingPunct="1">
              <a:lnSpc>
                <a:spcPct val="95000"/>
              </a:lnSpc>
              <a:spcBef>
                <a:spcPts val="500"/>
              </a:spcBef>
              <a:buFont typeface="Arial"/>
              <a:buChar char="•"/>
              <a:defRPr sz="1050" kern="1200">
                <a:solidFill>
                  <a:schemeClr val="tx1"/>
                </a:solidFill>
                <a:latin typeface="+mn-lt"/>
                <a:ea typeface="+mn-ea"/>
                <a:cs typeface="+mn-cs"/>
              </a:defRPr>
            </a:lvl4pPr>
            <a:lvl5pPr marL="914400" indent="-228600" algn="l" defTabSz="914400" rtl="0" eaLnBrk="1" latinLnBrk="0" hangingPunct="1">
              <a:lnSpc>
                <a:spcPct val="95000"/>
              </a:lnSpc>
              <a:spcBef>
                <a:spcPts val="300"/>
              </a:spcBef>
              <a:buFont typeface="Arial"/>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n-US" sz="1600"/>
              <a:t>User-centric design</a:t>
            </a:r>
          </a:p>
          <a:p>
            <a:pPr>
              <a:lnSpc>
                <a:spcPct val="100000"/>
              </a:lnSpc>
            </a:pPr>
            <a:r>
              <a:rPr lang="en-US" sz="1600"/>
              <a:t>Prototyping</a:t>
            </a:r>
          </a:p>
          <a:p>
            <a:pPr>
              <a:lnSpc>
                <a:spcPct val="100000"/>
              </a:lnSpc>
            </a:pPr>
            <a:r>
              <a:rPr lang="en-US" sz="1600"/>
              <a:t>Usability</a:t>
            </a:r>
          </a:p>
          <a:p>
            <a:pPr>
              <a:lnSpc>
                <a:spcPct val="100000"/>
              </a:lnSpc>
            </a:pPr>
            <a:r>
              <a:rPr lang="en-US" sz="1600"/>
              <a:t>Wire frames</a:t>
            </a:r>
          </a:p>
          <a:p>
            <a:pPr>
              <a:lnSpc>
                <a:spcPct val="100000"/>
              </a:lnSpc>
            </a:pPr>
            <a:r>
              <a:rPr lang="en-US" sz="1600"/>
              <a:t>Color Palette</a:t>
            </a:r>
          </a:p>
          <a:p>
            <a:pPr>
              <a:lnSpc>
                <a:spcPct val="100000"/>
              </a:lnSpc>
            </a:pPr>
            <a:r>
              <a:rPr lang="en-US" sz="1600"/>
              <a:t>Reviewed for a11y</a:t>
            </a:r>
            <a:endParaRPr lang="en-US" sz="1600" dirty="0"/>
          </a:p>
        </p:txBody>
      </p:sp>
      <p:sp>
        <p:nvSpPr>
          <p:cNvPr id="12" name="Text Placeholder 8">
            <a:extLst>
              <a:ext uri="{FF2B5EF4-FFF2-40B4-BE49-F238E27FC236}">
                <a16:creationId xmlns:a16="http://schemas.microsoft.com/office/drawing/2014/main" id="{21CB19D3-4BFC-D448-B828-2C9B4A81C17F}"/>
              </a:ext>
            </a:extLst>
          </p:cNvPr>
          <p:cNvSpPr txBox="1">
            <a:spLocks/>
          </p:cNvSpPr>
          <p:nvPr/>
        </p:nvSpPr>
        <p:spPr>
          <a:xfrm>
            <a:off x="548640" y="3625221"/>
            <a:ext cx="2080262" cy="2484005"/>
          </a:xfrm>
          <a:prstGeom prst="rect">
            <a:avLst/>
          </a:prstGeom>
        </p:spPr>
        <p:txBody>
          <a:bodyPr/>
          <a:lstStyle>
            <a:lvl1pPr marL="0" indent="0" algn="l" defTabSz="914400" rtl="0" eaLnBrk="1" latinLnBrk="0" hangingPunct="1">
              <a:lnSpc>
                <a:spcPct val="95000"/>
              </a:lnSpc>
              <a:spcBef>
                <a:spcPts val="1000"/>
              </a:spcBef>
              <a:buFont typeface="Arial"/>
              <a:buNone/>
              <a:defRPr sz="1100" kern="1200">
                <a:solidFill>
                  <a:schemeClr val="tx1"/>
                </a:solidFill>
                <a:latin typeface="+mn-lt"/>
                <a:ea typeface="+mn-ea"/>
                <a:cs typeface="+mn-cs"/>
              </a:defRPr>
            </a:lvl1pPr>
            <a:lvl2pPr marL="228600" indent="-228600" algn="l" defTabSz="914400" rtl="0" eaLnBrk="1" latinLnBrk="0" hangingPunct="1">
              <a:lnSpc>
                <a:spcPct val="95000"/>
              </a:lnSpc>
              <a:spcBef>
                <a:spcPts val="500"/>
              </a:spcBef>
              <a:buFont typeface="Arial"/>
              <a:buChar char="•"/>
              <a:defRPr sz="1100" kern="1200">
                <a:solidFill>
                  <a:schemeClr val="tx1"/>
                </a:solidFill>
                <a:latin typeface="+mn-lt"/>
                <a:ea typeface="+mn-ea"/>
                <a:cs typeface="+mn-cs"/>
              </a:defRPr>
            </a:lvl2pPr>
            <a:lvl3pPr marL="457200" indent="-228600" algn="l" defTabSz="914400" rtl="0" eaLnBrk="1" latinLnBrk="0" hangingPunct="1">
              <a:lnSpc>
                <a:spcPct val="95000"/>
              </a:lnSpc>
              <a:spcBef>
                <a:spcPts val="500"/>
              </a:spcBef>
              <a:buFont typeface="Arial"/>
              <a:buChar char="•"/>
              <a:defRPr sz="1100" kern="1200">
                <a:solidFill>
                  <a:schemeClr val="tx1"/>
                </a:solidFill>
                <a:latin typeface="+mn-lt"/>
                <a:ea typeface="+mn-ea"/>
                <a:cs typeface="+mn-cs"/>
              </a:defRPr>
            </a:lvl3pPr>
            <a:lvl4pPr marL="685800" indent="-228600" algn="l" defTabSz="914400" rtl="0" eaLnBrk="1" latinLnBrk="0" hangingPunct="1">
              <a:lnSpc>
                <a:spcPct val="95000"/>
              </a:lnSpc>
              <a:spcBef>
                <a:spcPts val="500"/>
              </a:spcBef>
              <a:buFont typeface="Arial"/>
              <a:buChar char="•"/>
              <a:defRPr sz="1050" kern="1200">
                <a:solidFill>
                  <a:schemeClr val="tx1"/>
                </a:solidFill>
                <a:latin typeface="+mn-lt"/>
                <a:ea typeface="+mn-ea"/>
                <a:cs typeface="+mn-cs"/>
              </a:defRPr>
            </a:lvl4pPr>
            <a:lvl5pPr marL="914400" indent="-228600" algn="l" defTabSz="914400" rtl="0" eaLnBrk="1" latinLnBrk="0" hangingPunct="1">
              <a:lnSpc>
                <a:spcPct val="95000"/>
              </a:lnSpc>
              <a:spcBef>
                <a:spcPts val="300"/>
              </a:spcBef>
              <a:buFont typeface="Arial"/>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n-US" sz="1600" dirty="0"/>
              <a:t>Disability Personas</a:t>
            </a:r>
          </a:p>
          <a:p>
            <a:pPr>
              <a:lnSpc>
                <a:spcPct val="100000"/>
              </a:lnSpc>
            </a:pPr>
            <a:r>
              <a:rPr lang="en-US" sz="1600" dirty="0"/>
              <a:t>Planning</a:t>
            </a:r>
          </a:p>
          <a:p>
            <a:pPr>
              <a:lnSpc>
                <a:spcPct val="100000"/>
              </a:lnSpc>
            </a:pPr>
            <a:r>
              <a:rPr lang="en-US" sz="1600" dirty="0"/>
              <a:t>Key demographics</a:t>
            </a:r>
          </a:p>
          <a:p>
            <a:pPr>
              <a:lnSpc>
                <a:spcPct val="100000"/>
              </a:lnSpc>
            </a:pPr>
            <a:r>
              <a:rPr lang="en-US" sz="1600" dirty="0"/>
              <a:t>User Testing</a:t>
            </a:r>
          </a:p>
          <a:p>
            <a:pPr>
              <a:lnSpc>
                <a:spcPct val="100000"/>
              </a:lnSpc>
            </a:pPr>
            <a:r>
              <a:rPr lang="en-US" sz="1600" dirty="0"/>
              <a:t>Journey Mapping</a:t>
            </a:r>
          </a:p>
          <a:p>
            <a:pPr>
              <a:lnSpc>
                <a:spcPct val="100000"/>
              </a:lnSpc>
            </a:pPr>
            <a:r>
              <a:rPr lang="en-US" sz="1600" dirty="0"/>
              <a:t>Content strategy</a:t>
            </a:r>
          </a:p>
        </p:txBody>
      </p:sp>
      <p:graphicFrame>
        <p:nvGraphicFramePr>
          <p:cNvPr id="17" name="Diagram 16" title="Accessibility is ingrained from Strategy, UX, Design, Development, Testing and Training">
            <a:extLst>
              <a:ext uri="{FF2B5EF4-FFF2-40B4-BE49-F238E27FC236}">
                <a16:creationId xmlns:a16="http://schemas.microsoft.com/office/drawing/2014/main" id="{D747E0E3-F6E5-A745-A324-5F54AAC6CFB3}"/>
              </a:ext>
            </a:extLst>
          </p:cNvPr>
          <p:cNvGraphicFramePr/>
          <p:nvPr>
            <p:extLst>
              <p:ext uri="{D42A27DB-BD31-4B8C-83A1-F6EECF244321}">
                <p14:modId xmlns:p14="http://schemas.microsoft.com/office/powerpoint/2010/main" val="367365805"/>
              </p:ext>
            </p:extLst>
          </p:nvPr>
        </p:nvGraphicFramePr>
        <p:xfrm>
          <a:off x="533400" y="1350335"/>
          <a:ext cx="11106912" cy="2339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itle 17">
            <a:extLst>
              <a:ext uri="{FF2B5EF4-FFF2-40B4-BE49-F238E27FC236}">
                <a16:creationId xmlns:a16="http://schemas.microsoft.com/office/drawing/2014/main" id="{2ABF220E-8D8B-5E4B-97F3-22EF8A1429ED}"/>
              </a:ext>
            </a:extLst>
          </p:cNvPr>
          <p:cNvSpPr>
            <a:spLocks noGrp="1"/>
          </p:cNvSpPr>
          <p:nvPr>
            <p:ph type="title"/>
          </p:nvPr>
        </p:nvSpPr>
        <p:spPr/>
        <p:txBody>
          <a:bodyPr/>
          <a:lstStyle/>
          <a:p>
            <a:r>
              <a:rPr lang="en-US" dirty="0">
                <a:latin typeface="Arial" panose="020B0604020202020204" pitchFamily="34" charset="0"/>
              </a:rPr>
              <a:t>Accessibility Integrated into our Process</a:t>
            </a:r>
            <a:endParaRPr lang="en-US" dirty="0"/>
          </a:p>
        </p:txBody>
      </p:sp>
    </p:spTree>
    <p:extLst>
      <p:ext uri="{BB962C8B-B14F-4D97-AF65-F5344CB8AC3E}">
        <p14:creationId xmlns:p14="http://schemas.microsoft.com/office/powerpoint/2010/main" val="82805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blueberry in glass.jpg">
            <a:extLst>
              <a:ext uri="{FF2B5EF4-FFF2-40B4-BE49-F238E27FC236}">
                <a16:creationId xmlns:a16="http://schemas.microsoft.com/office/drawing/2014/main" id="{836F0548-C5CC-1544-AAD6-3AFE1275D8A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056792" y="1617268"/>
            <a:ext cx="3715566" cy="5164636"/>
          </a:xfrm>
          <a:prstGeom prst="rect">
            <a:avLst/>
          </a:prstGeom>
        </p:spPr>
      </p:pic>
      <p:sp>
        <p:nvSpPr>
          <p:cNvPr id="3" name="Slide Number Placeholder 2" hidden="1">
            <a:extLst>
              <a:ext uri="{FF2B5EF4-FFF2-40B4-BE49-F238E27FC236}">
                <a16:creationId xmlns:a16="http://schemas.microsoft.com/office/drawing/2014/main" id="{DE620961-24D4-8A41-9DB4-1DAAC84ABFBD}"/>
              </a:ext>
            </a:extLst>
          </p:cNvPr>
          <p:cNvSpPr>
            <a:spLocks noGrp="1"/>
          </p:cNvSpPr>
          <p:nvPr>
            <p:ph type="sldNum" sz="quarter" idx="4"/>
          </p:nvPr>
        </p:nvSpPr>
        <p:spPr/>
        <p:txBody>
          <a:bodyPr/>
          <a:lstStyle/>
          <a:p>
            <a:fld id="{3557A5E0-42A1-4219-A27A-56DCAEF617DA}" type="slidenum">
              <a:rPr lang="en-US" smtClean="0"/>
              <a:t>5</a:t>
            </a:fld>
            <a:endParaRPr lang="en-US"/>
          </a:p>
        </p:txBody>
      </p:sp>
      <p:sp>
        <p:nvSpPr>
          <p:cNvPr id="14" name="Text Placeholder 13">
            <a:extLst>
              <a:ext uri="{FF2B5EF4-FFF2-40B4-BE49-F238E27FC236}">
                <a16:creationId xmlns:a16="http://schemas.microsoft.com/office/drawing/2014/main" id="{814DB451-2445-6249-A368-B574DC188204}"/>
              </a:ext>
            </a:extLst>
          </p:cNvPr>
          <p:cNvSpPr>
            <a:spLocks noGrp="1"/>
          </p:cNvSpPr>
          <p:nvPr>
            <p:ph type="body" sz="quarter" idx="17"/>
          </p:nvPr>
        </p:nvSpPr>
        <p:spPr>
          <a:xfrm>
            <a:off x="6189663" y="1825578"/>
            <a:ext cx="5449824" cy="369332"/>
          </a:xfrm>
        </p:spPr>
        <p:txBody>
          <a:bodyPr/>
          <a:lstStyle/>
          <a:p>
            <a:pPr algn="ctr"/>
            <a:r>
              <a:rPr lang="en-US" dirty="0"/>
              <a:t>Accessibility</a:t>
            </a:r>
          </a:p>
        </p:txBody>
      </p:sp>
      <p:pic>
        <p:nvPicPr>
          <p:cNvPr id="15" name="Picture 14" descr="blueberry_muffin1.jpg">
            <a:extLst>
              <a:ext uri="{FF2B5EF4-FFF2-40B4-BE49-F238E27FC236}">
                <a16:creationId xmlns:a16="http://schemas.microsoft.com/office/drawing/2014/main" id="{115A4008-66FE-5C4F-98CA-1C6D48CF895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37734" y="1851801"/>
            <a:ext cx="4272969" cy="4407331"/>
          </a:xfrm>
          <a:prstGeom prst="rect">
            <a:avLst/>
          </a:prstGeom>
        </p:spPr>
      </p:pic>
      <p:sp>
        <p:nvSpPr>
          <p:cNvPr id="13" name="Text Placeholder 12">
            <a:extLst>
              <a:ext uri="{FF2B5EF4-FFF2-40B4-BE49-F238E27FC236}">
                <a16:creationId xmlns:a16="http://schemas.microsoft.com/office/drawing/2014/main" id="{958AC3D8-7262-0047-89CD-9E419FBC0FF1}"/>
              </a:ext>
            </a:extLst>
          </p:cNvPr>
          <p:cNvSpPr>
            <a:spLocks noGrp="1"/>
          </p:cNvSpPr>
          <p:nvPr>
            <p:ph type="body" sz="quarter" idx="16"/>
          </p:nvPr>
        </p:nvSpPr>
        <p:spPr>
          <a:xfrm>
            <a:off x="549275" y="1825578"/>
            <a:ext cx="5449888" cy="369332"/>
          </a:xfrm>
        </p:spPr>
        <p:txBody>
          <a:bodyPr/>
          <a:lstStyle/>
          <a:p>
            <a:pPr algn="ctr"/>
            <a:r>
              <a:rPr lang="en-US" dirty="0"/>
              <a:t>Website</a:t>
            </a:r>
          </a:p>
        </p:txBody>
      </p:sp>
      <p:sp>
        <p:nvSpPr>
          <p:cNvPr id="10" name="Title 9">
            <a:extLst>
              <a:ext uri="{FF2B5EF4-FFF2-40B4-BE49-F238E27FC236}">
                <a16:creationId xmlns:a16="http://schemas.microsoft.com/office/drawing/2014/main" id="{5ADB0657-95EC-314F-9B5B-357C0712D0EF}"/>
              </a:ext>
            </a:extLst>
          </p:cNvPr>
          <p:cNvSpPr>
            <a:spLocks noGrp="1"/>
          </p:cNvSpPr>
          <p:nvPr>
            <p:ph type="title"/>
          </p:nvPr>
        </p:nvSpPr>
        <p:spPr/>
        <p:txBody>
          <a:bodyPr/>
          <a:lstStyle/>
          <a:p>
            <a:r>
              <a:rPr lang="en-US" dirty="0"/>
              <a:t>Accessibility is Time Consuming </a:t>
            </a:r>
            <a:br>
              <a:rPr lang="en-US" dirty="0"/>
            </a:br>
            <a:r>
              <a:rPr lang="en-US" dirty="0"/>
              <a:t>and Expensive to Retrofit </a:t>
            </a:r>
          </a:p>
        </p:txBody>
      </p:sp>
    </p:spTree>
    <p:extLst>
      <p:ext uri="{BB962C8B-B14F-4D97-AF65-F5344CB8AC3E}">
        <p14:creationId xmlns:p14="http://schemas.microsoft.com/office/powerpoint/2010/main" val="4202077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title="Accessibility is baked in from the start!">
            <a:extLst>
              <a:ext uri="{FF2B5EF4-FFF2-40B4-BE49-F238E27FC236}">
                <a16:creationId xmlns:a16="http://schemas.microsoft.com/office/drawing/2014/main" id="{AB2ABBF9-6190-454A-922D-A807384A28F0}"/>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
        <p:nvSpPr>
          <p:cNvPr id="3" name="Slide Number Placeholder 2">
            <a:extLst>
              <a:ext uri="{FF2B5EF4-FFF2-40B4-BE49-F238E27FC236}">
                <a16:creationId xmlns:a16="http://schemas.microsoft.com/office/drawing/2014/main" id="{D5C50DD4-3923-3340-8A6C-1823A9473525}"/>
              </a:ext>
            </a:extLst>
          </p:cNvPr>
          <p:cNvSpPr>
            <a:spLocks noGrp="1"/>
          </p:cNvSpPr>
          <p:nvPr>
            <p:ph type="sldNum" sz="quarter" idx="13"/>
          </p:nvPr>
        </p:nvSpPr>
        <p:spPr/>
        <p:txBody>
          <a:bodyPr/>
          <a:lstStyle/>
          <a:p>
            <a:fld id="{3557A5E0-42A1-4219-A27A-56DCAEF617DA}" type="slidenum">
              <a:rPr lang="en-US" smtClean="0"/>
              <a:t>6</a:t>
            </a:fld>
            <a:endParaRPr lang="en-US"/>
          </a:p>
        </p:txBody>
      </p:sp>
      <p:sp>
        <p:nvSpPr>
          <p:cNvPr id="23" name="Text Placeholder 22">
            <a:extLst>
              <a:ext uri="{FF2B5EF4-FFF2-40B4-BE49-F238E27FC236}">
                <a16:creationId xmlns:a16="http://schemas.microsoft.com/office/drawing/2014/main" id="{8561A08C-7A12-0F45-B136-A360CC0D620D}"/>
              </a:ext>
            </a:extLst>
          </p:cNvPr>
          <p:cNvSpPr>
            <a:spLocks noGrp="1"/>
          </p:cNvSpPr>
          <p:nvPr>
            <p:ph type="body" sz="quarter" idx="12"/>
          </p:nvPr>
        </p:nvSpPr>
        <p:spPr>
          <a:xfrm>
            <a:off x="0" y="5151192"/>
            <a:ext cx="8873544" cy="594360"/>
          </a:xfrm>
        </p:spPr>
        <p:txBody>
          <a:bodyPr/>
          <a:lstStyle/>
          <a:p>
            <a:r>
              <a:rPr lang="en-US" dirty="0"/>
              <a:t>bake it in from the start!</a:t>
            </a:r>
          </a:p>
        </p:txBody>
      </p:sp>
      <p:sp>
        <p:nvSpPr>
          <p:cNvPr id="12" name="Title 11">
            <a:extLst>
              <a:ext uri="{FF2B5EF4-FFF2-40B4-BE49-F238E27FC236}">
                <a16:creationId xmlns:a16="http://schemas.microsoft.com/office/drawing/2014/main" id="{6D65C212-7262-0F4B-81C9-726FE431E9BF}"/>
              </a:ext>
            </a:extLst>
          </p:cNvPr>
          <p:cNvSpPr>
            <a:spLocks noGrp="1"/>
          </p:cNvSpPr>
          <p:nvPr>
            <p:ph type="title"/>
          </p:nvPr>
        </p:nvSpPr>
        <p:spPr>
          <a:xfrm>
            <a:off x="0" y="4416552"/>
            <a:ext cx="5151549" cy="594360"/>
          </a:xfrm>
        </p:spPr>
        <p:txBody>
          <a:bodyPr/>
          <a:lstStyle/>
          <a:p>
            <a:r>
              <a:rPr lang="en-US" dirty="0"/>
              <a:t>Accessibility:</a:t>
            </a:r>
          </a:p>
        </p:txBody>
      </p:sp>
    </p:spTree>
    <p:extLst>
      <p:ext uri="{BB962C8B-B14F-4D97-AF65-F5344CB8AC3E}">
        <p14:creationId xmlns:p14="http://schemas.microsoft.com/office/powerpoint/2010/main" val="2667351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F9A42-6063-EB42-816D-FAA534773346}"/>
              </a:ext>
            </a:extLst>
          </p:cNvPr>
          <p:cNvSpPr>
            <a:spLocks noGrp="1"/>
          </p:cNvSpPr>
          <p:nvPr>
            <p:ph type="title" idx="4294967295"/>
          </p:nvPr>
        </p:nvSpPr>
        <p:spPr/>
        <p:txBody>
          <a:bodyPr/>
          <a:lstStyle/>
          <a:p>
            <a:r>
              <a:rPr lang="en-US" dirty="0"/>
              <a:t> The Story</a:t>
            </a:r>
          </a:p>
        </p:txBody>
      </p:sp>
      <p:sp>
        <p:nvSpPr>
          <p:cNvPr id="4" name="Slide Number Placeholder 3">
            <a:extLst>
              <a:ext uri="{FF2B5EF4-FFF2-40B4-BE49-F238E27FC236}">
                <a16:creationId xmlns:a16="http://schemas.microsoft.com/office/drawing/2014/main" id="{91C7F478-6657-0443-BB97-8A333FE423D9}"/>
              </a:ext>
            </a:extLst>
          </p:cNvPr>
          <p:cNvSpPr>
            <a:spLocks noGrp="1"/>
          </p:cNvSpPr>
          <p:nvPr>
            <p:ph type="sldNum" sz="quarter" idx="4"/>
          </p:nvPr>
        </p:nvSpPr>
        <p:spPr/>
        <p:txBody>
          <a:bodyPr/>
          <a:lstStyle/>
          <a:p>
            <a:fld id="{3557A5E0-42A1-4219-A27A-56DCAEF617DA}" type="slidenum">
              <a:rPr lang="en-US" smtClean="0"/>
              <a:t>7</a:t>
            </a:fld>
            <a:endParaRPr lang="en-US"/>
          </a:p>
        </p:txBody>
      </p:sp>
      <p:pic>
        <p:nvPicPr>
          <p:cNvPr id="17" name="Picture Placeholder 16" title="Typewriter with page saying &quot;once upon a time...&quot;">
            <a:extLst>
              <a:ext uri="{FF2B5EF4-FFF2-40B4-BE49-F238E27FC236}">
                <a16:creationId xmlns:a16="http://schemas.microsoft.com/office/drawing/2014/main" id="{ED82B413-5187-E642-A1D1-DFA6FEA182F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4969435" y="0"/>
            <a:ext cx="7222565" cy="6858000"/>
          </a:xfrm>
        </p:spPr>
      </p:pic>
      <p:sp>
        <p:nvSpPr>
          <p:cNvPr id="6" name="Text Placeholder 5">
            <a:extLst>
              <a:ext uri="{FF2B5EF4-FFF2-40B4-BE49-F238E27FC236}">
                <a16:creationId xmlns:a16="http://schemas.microsoft.com/office/drawing/2014/main" id="{E244D286-BE09-0042-8EEB-663A7895CBCF}"/>
              </a:ext>
            </a:extLst>
          </p:cNvPr>
          <p:cNvSpPr>
            <a:spLocks noGrp="1"/>
          </p:cNvSpPr>
          <p:nvPr>
            <p:ph type="body" sz="quarter" idx="19"/>
          </p:nvPr>
        </p:nvSpPr>
        <p:spPr/>
        <p:txBody>
          <a:bodyPr/>
          <a:lstStyle/>
          <a:p>
            <a:r>
              <a:rPr lang="en-US" dirty="0"/>
              <a:t>The Story</a:t>
            </a:r>
          </a:p>
          <a:p>
            <a:pPr lvl="1">
              <a:spcBef>
                <a:spcPts val="0"/>
              </a:spcBef>
            </a:pPr>
            <a:endParaRPr lang="en-US" sz="3200" dirty="0"/>
          </a:p>
          <a:p>
            <a:pPr lvl="1">
              <a:spcBef>
                <a:spcPts val="0"/>
              </a:spcBef>
            </a:pPr>
            <a:r>
              <a:rPr lang="en-US" sz="3200" dirty="0"/>
              <a:t>Who?</a:t>
            </a:r>
          </a:p>
          <a:p>
            <a:pPr marL="0" lvl="2" indent="0">
              <a:spcAft>
                <a:spcPts val="1200"/>
              </a:spcAft>
              <a:buNone/>
            </a:pPr>
            <a:r>
              <a:rPr lang="en-US" sz="2400" dirty="0"/>
              <a:t>National Healthcare Company</a:t>
            </a:r>
          </a:p>
          <a:p>
            <a:pPr marL="0" lvl="2" indent="0">
              <a:buNone/>
            </a:pPr>
            <a:r>
              <a:rPr lang="en-US" sz="3200" b="1" dirty="0"/>
              <a:t>What?</a:t>
            </a:r>
          </a:p>
          <a:p>
            <a:pPr marL="0" lvl="2" indent="0">
              <a:spcAft>
                <a:spcPts val="1200"/>
              </a:spcAft>
              <a:buNone/>
            </a:pPr>
            <a:r>
              <a:rPr lang="en-US" sz="2400" dirty="0"/>
              <a:t>Bring to WCAG 2.0 AA</a:t>
            </a:r>
          </a:p>
          <a:p>
            <a:pPr marL="0" lvl="2" indent="0">
              <a:buNone/>
            </a:pPr>
            <a:r>
              <a:rPr lang="en-US" sz="3200" b="1" dirty="0"/>
              <a:t>How?</a:t>
            </a:r>
          </a:p>
          <a:p>
            <a:pPr marL="0" lvl="2" indent="0">
              <a:buNone/>
            </a:pPr>
            <a:r>
              <a:rPr lang="en-US" sz="2400" dirty="0"/>
              <a:t>Work on a per-module basis</a:t>
            </a:r>
          </a:p>
          <a:p>
            <a:pPr lvl="1"/>
            <a:endParaRPr lang="en-US" dirty="0"/>
          </a:p>
          <a:p>
            <a:pPr lvl="1"/>
            <a:endParaRPr lang="en-US" dirty="0"/>
          </a:p>
          <a:p>
            <a:endParaRPr lang="en-US" dirty="0"/>
          </a:p>
        </p:txBody>
      </p:sp>
    </p:spTree>
    <p:extLst>
      <p:ext uri="{BB962C8B-B14F-4D97-AF65-F5344CB8AC3E}">
        <p14:creationId xmlns:p14="http://schemas.microsoft.com/office/powerpoint/2010/main" val="216915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W3C: WAI-AA / WCAG 2.0 logo.&#10;">
            <a:extLst>
              <a:ext uri="{FF2B5EF4-FFF2-40B4-BE49-F238E27FC236}">
                <a16:creationId xmlns:a16="http://schemas.microsoft.com/office/drawing/2014/main" id="{437C44BB-549B-B54C-A20E-A150A1285E7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34288" y="4266838"/>
            <a:ext cx="3037024" cy="1070076"/>
          </a:xfrm>
          <a:prstGeom prst="rect">
            <a:avLst/>
          </a:prstGeom>
          <a:noFill/>
          <a:extLst>
            <a:ext uri="{909E8E84-426E-40dd-AFC4-6F175D3DCCD1}">
              <a14:hiddenFill xmlns=""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A24A587C-5937-C64A-826B-EF186957A4EA}"/>
              </a:ext>
            </a:extLst>
          </p:cNvPr>
          <p:cNvSpPr>
            <a:spLocks noGrp="1"/>
          </p:cNvSpPr>
          <p:nvPr>
            <p:ph sz="quarter" idx="14"/>
          </p:nvPr>
        </p:nvSpPr>
        <p:spPr>
          <a:xfrm>
            <a:off x="550864" y="2148840"/>
            <a:ext cx="6571154" cy="4023360"/>
          </a:xfrm>
        </p:spPr>
        <p:txBody>
          <a:bodyPr/>
          <a:lstStyle/>
          <a:p>
            <a:pPr marL="342900" indent="-342900">
              <a:spcBef>
                <a:spcPts val="1800"/>
              </a:spcBef>
              <a:buFont typeface="Arial" panose="020B0604020202020204" pitchFamily="34" charset="0"/>
              <a:buChar char="•"/>
            </a:pPr>
            <a:r>
              <a:rPr lang="en-US" sz="2400" dirty="0"/>
              <a:t>Encompasses 7-8 of their smaller sites</a:t>
            </a:r>
          </a:p>
          <a:p>
            <a:pPr marL="342900" indent="-342900">
              <a:spcBef>
                <a:spcPts val="1800"/>
              </a:spcBef>
              <a:buFont typeface="Arial" panose="020B0604020202020204" pitchFamily="34" charset="0"/>
              <a:buChar char="•"/>
            </a:pPr>
            <a:r>
              <a:rPr lang="en-US" sz="2400" dirty="0"/>
              <a:t>For each component (~118!!), rehabilitate HTML structure, ARIA roles, CSS, JavaScript, and point out color contrast issues</a:t>
            </a:r>
          </a:p>
          <a:p>
            <a:pPr marL="342900" indent="-342900">
              <a:spcBef>
                <a:spcPts val="1800"/>
              </a:spcBef>
              <a:buFont typeface="Arial" panose="020B0604020202020204" pitchFamily="34" charset="0"/>
              <a:buChar char="•"/>
            </a:pPr>
            <a:r>
              <a:rPr lang="en-US" sz="2400" dirty="0"/>
              <a:t>Included over 70 forms for rehabilitation</a:t>
            </a:r>
          </a:p>
          <a:p>
            <a:pPr marL="342900" indent="-342900">
              <a:spcBef>
                <a:spcPts val="1800"/>
              </a:spcBef>
              <a:buFont typeface="Arial" panose="020B0604020202020204" pitchFamily="34" charset="0"/>
              <a:buChar char="•"/>
            </a:pPr>
            <a:r>
              <a:rPr lang="en-US" sz="2400" dirty="0"/>
              <a:t>Forms not inherently accessible and can be difficult to remediate</a:t>
            </a:r>
          </a:p>
          <a:p>
            <a:endParaRPr lang="en-US" dirty="0"/>
          </a:p>
          <a:p>
            <a:endParaRPr lang="en-US" dirty="0"/>
          </a:p>
        </p:txBody>
      </p:sp>
      <p:sp>
        <p:nvSpPr>
          <p:cNvPr id="4" name="Slide Number Placeholder 3">
            <a:extLst>
              <a:ext uri="{FF2B5EF4-FFF2-40B4-BE49-F238E27FC236}">
                <a16:creationId xmlns:a16="http://schemas.microsoft.com/office/drawing/2014/main" id="{44DE17C6-BD65-814B-A3FA-33975F9BAE42}"/>
              </a:ext>
            </a:extLst>
          </p:cNvPr>
          <p:cNvSpPr>
            <a:spLocks noGrp="1"/>
          </p:cNvSpPr>
          <p:nvPr>
            <p:ph type="sldNum" sz="quarter" idx="4"/>
          </p:nvPr>
        </p:nvSpPr>
        <p:spPr/>
        <p:txBody>
          <a:bodyPr/>
          <a:lstStyle/>
          <a:p>
            <a:fld id="{3557A5E0-42A1-4219-A27A-56DCAEF617DA}" type="slidenum">
              <a:rPr lang="en-US" smtClean="0"/>
              <a:t>8</a:t>
            </a:fld>
            <a:endParaRPr lang="en-US"/>
          </a:p>
        </p:txBody>
      </p:sp>
      <p:sp>
        <p:nvSpPr>
          <p:cNvPr id="8" name="TextBox 7">
            <a:extLst>
              <a:ext uri="{FF2B5EF4-FFF2-40B4-BE49-F238E27FC236}">
                <a16:creationId xmlns:a16="http://schemas.microsoft.com/office/drawing/2014/main" id="{2C13AF45-A2D1-C748-AF09-8D04A866691C}"/>
              </a:ext>
            </a:extLst>
          </p:cNvPr>
          <p:cNvSpPr txBox="1"/>
          <p:nvPr/>
        </p:nvSpPr>
        <p:spPr>
          <a:xfrm>
            <a:off x="8214334" y="1663962"/>
            <a:ext cx="3476933" cy="1938992"/>
          </a:xfrm>
          <a:prstGeom prst="rect">
            <a:avLst/>
          </a:prstGeom>
          <a:noFill/>
        </p:spPr>
        <p:txBody>
          <a:bodyPr wrap="square" rtlCol="0">
            <a:spAutoFit/>
          </a:bodyPr>
          <a:lstStyle/>
          <a:p>
            <a:pPr algn="ctr"/>
            <a:r>
              <a:rPr lang="en-US" sz="4800" b="1" dirty="0"/>
              <a:t>Objective: </a:t>
            </a:r>
            <a:r>
              <a:rPr lang="en-US" sz="7200" b="1" dirty="0"/>
              <a:t>80%+</a:t>
            </a:r>
          </a:p>
        </p:txBody>
      </p:sp>
      <p:sp>
        <p:nvSpPr>
          <p:cNvPr id="7" name="Text Placeholder 6">
            <a:extLst>
              <a:ext uri="{FF2B5EF4-FFF2-40B4-BE49-F238E27FC236}">
                <a16:creationId xmlns:a16="http://schemas.microsoft.com/office/drawing/2014/main" id="{CBAC6ECD-8742-804C-A9C5-9EFC178FD565}"/>
              </a:ext>
            </a:extLst>
          </p:cNvPr>
          <p:cNvSpPr>
            <a:spLocks noGrp="1"/>
          </p:cNvSpPr>
          <p:nvPr>
            <p:ph type="body" sz="quarter" idx="15"/>
          </p:nvPr>
        </p:nvSpPr>
        <p:spPr/>
        <p:txBody>
          <a:bodyPr/>
          <a:lstStyle/>
          <a:p>
            <a:r>
              <a:rPr lang="en-US" dirty="0"/>
              <a:t>Bring client site up to WCAG 2.0 AA Compliance </a:t>
            </a:r>
          </a:p>
        </p:txBody>
      </p:sp>
      <p:sp>
        <p:nvSpPr>
          <p:cNvPr id="5" name="Title 4">
            <a:extLst>
              <a:ext uri="{FF2B5EF4-FFF2-40B4-BE49-F238E27FC236}">
                <a16:creationId xmlns:a16="http://schemas.microsoft.com/office/drawing/2014/main" id="{074124A9-E6EB-604F-B033-D8E01A86D119}"/>
              </a:ext>
            </a:extLst>
          </p:cNvPr>
          <p:cNvSpPr>
            <a:spLocks noGrp="1"/>
          </p:cNvSpPr>
          <p:nvPr>
            <p:ph type="title"/>
          </p:nvPr>
        </p:nvSpPr>
        <p:spPr/>
        <p:txBody>
          <a:bodyPr/>
          <a:lstStyle/>
          <a:p>
            <a:r>
              <a:rPr lang="en-US" dirty="0"/>
              <a:t>The Challenge</a:t>
            </a:r>
          </a:p>
        </p:txBody>
      </p:sp>
    </p:spTree>
    <p:extLst>
      <p:ext uri="{BB962C8B-B14F-4D97-AF65-F5344CB8AC3E}">
        <p14:creationId xmlns:p14="http://schemas.microsoft.com/office/powerpoint/2010/main" val="33849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D7385-2FEC-A240-AA3C-81E3EC8C25F7}"/>
              </a:ext>
            </a:extLst>
          </p:cNvPr>
          <p:cNvSpPr>
            <a:spLocks noGrp="1"/>
          </p:cNvSpPr>
          <p:nvPr>
            <p:ph type="title" idx="4294967295"/>
          </p:nvPr>
        </p:nvSpPr>
        <p:spPr/>
        <p:txBody>
          <a:bodyPr/>
          <a:lstStyle/>
          <a:p>
            <a:r>
              <a:rPr lang="en-US" dirty="0"/>
              <a:t>Forms</a:t>
            </a:r>
          </a:p>
        </p:txBody>
      </p:sp>
      <p:sp>
        <p:nvSpPr>
          <p:cNvPr id="4" name="Slide Number Placeholder 3">
            <a:extLst>
              <a:ext uri="{FF2B5EF4-FFF2-40B4-BE49-F238E27FC236}">
                <a16:creationId xmlns:a16="http://schemas.microsoft.com/office/drawing/2014/main" id="{9398C4C5-F472-9B45-AABD-890635219D61}"/>
              </a:ext>
            </a:extLst>
          </p:cNvPr>
          <p:cNvSpPr>
            <a:spLocks noGrp="1"/>
          </p:cNvSpPr>
          <p:nvPr>
            <p:ph type="sldNum" sz="quarter" idx="4"/>
          </p:nvPr>
        </p:nvSpPr>
        <p:spPr/>
        <p:txBody>
          <a:bodyPr/>
          <a:lstStyle/>
          <a:p>
            <a:fld id="{3557A5E0-42A1-4219-A27A-56DCAEF617DA}" type="slidenum">
              <a:rPr lang="en-US" smtClean="0"/>
              <a:t>9</a:t>
            </a:fld>
            <a:endParaRPr lang="en-US"/>
          </a:p>
        </p:txBody>
      </p:sp>
      <p:pic>
        <p:nvPicPr>
          <p:cNvPr id="9" name="Picture Placeholder 8" title="A stack of binders">
            <a:extLst>
              <a:ext uri="{FF2B5EF4-FFF2-40B4-BE49-F238E27FC236}">
                <a16:creationId xmlns:a16="http://schemas.microsoft.com/office/drawing/2014/main" id="{C1001F4B-1FC3-654C-B6B7-AC38B8AC451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7" name="Text Placeholder 6">
            <a:extLst>
              <a:ext uri="{FF2B5EF4-FFF2-40B4-BE49-F238E27FC236}">
                <a16:creationId xmlns:a16="http://schemas.microsoft.com/office/drawing/2014/main" id="{DE1579EA-13A8-DC4E-9554-24EB09BD7EC3}"/>
              </a:ext>
            </a:extLst>
          </p:cNvPr>
          <p:cNvSpPr>
            <a:spLocks noGrp="1"/>
          </p:cNvSpPr>
          <p:nvPr>
            <p:ph type="body" sz="quarter" idx="19"/>
          </p:nvPr>
        </p:nvSpPr>
        <p:spPr/>
        <p:txBody>
          <a:bodyPr/>
          <a:lstStyle/>
          <a:p>
            <a:r>
              <a:rPr lang="en-US" dirty="0"/>
              <a:t>Forms</a:t>
            </a:r>
          </a:p>
          <a:p>
            <a:pPr lvl="1"/>
            <a:r>
              <a:rPr lang="en-US" sz="2400" dirty="0"/>
              <a:t>Over 70 forms of varying complexity</a:t>
            </a:r>
          </a:p>
          <a:p>
            <a:pPr marL="342900" lvl="1" indent="-342900">
              <a:buFont typeface="Arial" panose="020B0604020202020204" pitchFamily="34" charset="0"/>
              <a:buChar char="•"/>
            </a:pPr>
            <a:r>
              <a:rPr lang="en-US" sz="2400" b="0" dirty="0"/>
              <a:t>Standardize language, error checking, deliver a consistent experience</a:t>
            </a:r>
          </a:p>
          <a:p>
            <a:pPr marL="342900" lvl="1" indent="-342900">
              <a:buFont typeface="Arial" panose="020B0604020202020204" pitchFamily="34" charset="0"/>
              <a:buChar char="•"/>
            </a:pPr>
            <a:r>
              <a:rPr lang="en-US" sz="2400" b="0" dirty="0"/>
              <a:t>Create and deliver guidelines for content authors</a:t>
            </a:r>
          </a:p>
          <a:p>
            <a:pPr lvl="1"/>
            <a:endParaRPr lang="en-US" sz="2400" dirty="0"/>
          </a:p>
          <a:p>
            <a:pPr lvl="1"/>
            <a:r>
              <a:rPr lang="en-US" sz="2400" dirty="0"/>
              <a:t> </a:t>
            </a:r>
          </a:p>
        </p:txBody>
      </p:sp>
    </p:spTree>
    <p:extLst>
      <p:ext uri="{BB962C8B-B14F-4D97-AF65-F5344CB8AC3E}">
        <p14:creationId xmlns:p14="http://schemas.microsoft.com/office/powerpoint/2010/main" val="119950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imacy Presentation Template">
  <a:themeElements>
    <a:clrScheme name="Custom 1">
      <a:dk1>
        <a:srgbClr val="000000"/>
      </a:dk1>
      <a:lt1>
        <a:srgbClr val="FFFFFF"/>
      </a:lt1>
      <a:dk2>
        <a:srgbClr val="7F7F7F"/>
      </a:dk2>
      <a:lt2>
        <a:srgbClr val="FFFFFF"/>
      </a:lt2>
      <a:accent1>
        <a:srgbClr val="2E2E35"/>
      </a:accent1>
      <a:accent2>
        <a:srgbClr val="FFF203"/>
      </a:accent2>
      <a:accent3>
        <a:srgbClr val="9F9EA2"/>
      </a:accent3>
      <a:accent4>
        <a:srgbClr val="D7D5D4"/>
      </a:accent4>
      <a:accent5>
        <a:srgbClr val="000000"/>
      </a:accent5>
      <a:accent6>
        <a:srgbClr val="66666E"/>
      </a:accent6>
      <a:hlink>
        <a:srgbClr val="000000"/>
      </a:hlink>
      <a:folHlink>
        <a:srgbClr val="8D93A0"/>
      </a:folHlink>
    </a:clrScheme>
    <a:fontScheme name="Primacy 2017 Fonts">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ln>
          <a:noFill/>
        </a:ln>
      </a:spPr>
      <a:bodyPr rtlCol="0" anchor="ctr">
        <a:spAutoFit/>
      </a:bodyP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bwMode="gray">
        <a:ln w="9525">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defPPr>
      </a:lstStyle>
    </a:txDef>
  </a:objectDefaults>
  <a:extraClrSchemeLst/>
  <a:extLst>
    <a:ext uri="{05A4C25C-085E-4340-85A3-A5531E510DB2}">
      <thm15:themeFamily xmlns:thm15="http://schemas.microsoft.com/office/thememl/2012/main" name="PrimacyPowerPointWithFooter.potx" id="{B4BC4DBD-38F8-4B88-A328-80F1B6F27F79}" vid="{A8272B86-C3F8-4A18-A2BD-0D04E7580888}"/>
    </a:ext>
  </a:extLst>
</a:theme>
</file>

<file path=ppt/theme/theme2.xml><?xml version="1.0" encoding="utf-8"?>
<a:theme xmlns:a="http://schemas.openxmlformats.org/drawingml/2006/main" name="Office Theme">
  <a:themeElements>
    <a:clrScheme name="Primacy PowerPoint 2017">
      <a:dk1>
        <a:srgbClr val="000000"/>
      </a:dk1>
      <a:lt1>
        <a:srgbClr val="FFFFFF"/>
      </a:lt1>
      <a:dk2>
        <a:srgbClr val="7F7F7F"/>
      </a:dk2>
      <a:lt2>
        <a:srgbClr val="FFFFFF"/>
      </a:lt2>
      <a:accent1>
        <a:srgbClr val="2E2E35"/>
      </a:accent1>
      <a:accent2>
        <a:srgbClr val="FFF203"/>
      </a:accent2>
      <a:accent3>
        <a:srgbClr val="9F9EA2"/>
      </a:accent3>
      <a:accent4>
        <a:srgbClr val="D7D5D4"/>
      </a:accent4>
      <a:accent5>
        <a:srgbClr val="2E2E35"/>
      </a:accent5>
      <a:accent6>
        <a:srgbClr val="9F9EA2"/>
      </a:accent6>
      <a:hlink>
        <a:srgbClr val="007EEF"/>
      </a:hlink>
      <a:folHlink>
        <a:srgbClr val="8D93A0"/>
      </a:folHlink>
    </a:clrScheme>
    <a:fontScheme name="Primacy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rimacy PowerPoint 2017">
      <a:dk1>
        <a:srgbClr val="000000"/>
      </a:dk1>
      <a:lt1>
        <a:srgbClr val="FFFFFF"/>
      </a:lt1>
      <a:dk2>
        <a:srgbClr val="7F7F7F"/>
      </a:dk2>
      <a:lt2>
        <a:srgbClr val="FFFFFF"/>
      </a:lt2>
      <a:accent1>
        <a:srgbClr val="2E2E35"/>
      </a:accent1>
      <a:accent2>
        <a:srgbClr val="FFF203"/>
      </a:accent2>
      <a:accent3>
        <a:srgbClr val="9F9EA2"/>
      </a:accent3>
      <a:accent4>
        <a:srgbClr val="D7D5D4"/>
      </a:accent4>
      <a:accent5>
        <a:srgbClr val="2E2E35"/>
      </a:accent5>
      <a:accent6>
        <a:srgbClr val="9F9EA2"/>
      </a:accent6>
      <a:hlink>
        <a:srgbClr val="007EEF"/>
      </a:hlink>
      <a:folHlink>
        <a:srgbClr val="8D93A0"/>
      </a:folHlink>
    </a:clrScheme>
    <a:fontScheme name="Primacy 2017 Fonts">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2633</TotalTime>
  <Words>2328</Words>
  <Application>Microsoft Macintosh PowerPoint</Application>
  <PresentationFormat>Widescreen</PresentationFormat>
  <Paragraphs>332</Paragraphs>
  <Slides>36</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Arial Bold</vt:lpstr>
      <vt:lpstr>Calibri</vt:lpstr>
      <vt:lpstr>Consolas</vt:lpstr>
      <vt:lpstr>Courier</vt:lpstr>
      <vt:lpstr>Georgia</vt:lpstr>
      <vt:lpstr>Gill Sans</vt:lpstr>
      <vt:lpstr>Montserrat</vt:lpstr>
      <vt:lpstr>Primacy Presentation Template</vt:lpstr>
      <vt:lpstr>Fantastic Forms and How to Fix them</vt:lpstr>
      <vt:lpstr>Nice to Meet You</vt:lpstr>
      <vt:lpstr>About Primacy </vt:lpstr>
      <vt:lpstr>Accessibility Integrated into our Process</vt:lpstr>
      <vt:lpstr>Accessibility is Time Consuming  and Expensive to Retrofit </vt:lpstr>
      <vt:lpstr>Accessibility:</vt:lpstr>
      <vt:lpstr> The Story</vt:lpstr>
      <vt:lpstr>The Challenge</vt:lpstr>
      <vt:lpstr>Forms</vt:lpstr>
      <vt:lpstr>Our Process</vt:lpstr>
      <vt:lpstr>Problems</vt:lpstr>
      <vt:lpstr>Problems</vt:lpstr>
      <vt:lpstr>Employ Best Practices</vt:lpstr>
      <vt:lpstr>Employ Best Practices</vt:lpstr>
      <vt:lpstr>Consider Form Design</vt:lpstr>
      <vt:lpstr>PowerPoint Presentation</vt:lpstr>
      <vt:lpstr>PowerPoint Presentation</vt:lpstr>
      <vt:lpstr>PowerPoint Presentation</vt:lpstr>
      <vt:lpstr>PowerPoint Presentation</vt:lpstr>
      <vt:lpstr>What Not to Do (form fields)</vt:lpstr>
      <vt:lpstr>What Not to Do (error handling)</vt:lpstr>
      <vt:lpstr>PowerPoint Presentation</vt:lpstr>
      <vt:lpstr>PowerPoint Presentation</vt:lpstr>
      <vt:lpstr>Focus Management</vt:lpstr>
      <vt:lpstr>Form Validation with jQueryValidate</vt:lpstr>
      <vt:lpstr>PowerPoint Presentation</vt:lpstr>
      <vt:lpstr>Consistency</vt:lpstr>
      <vt:lpstr>PowerPoint Presentation</vt:lpstr>
      <vt:lpstr>Descriptive Text</vt:lpstr>
      <vt:lpstr>Remediation is iterative - validation</vt:lpstr>
      <vt:lpstr>Remediation is iterative - Validation</vt:lpstr>
      <vt:lpstr>PowerPoint Presentation</vt:lpstr>
      <vt:lpstr>In Conclusion</vt:lpstr>
      <vt:lpstr>In Conclusion</vt:lpstr>
      <vt:lpstr>Questions?</vt:lpstr>
      <vt:lpstr>Thank You!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Berling</dc:creator>
  <dc:description>www.theprimacy.com</dc:description>
  <cp:lastModifiedBy>Tyrone Mitchell</cp:lastModifiedBy>
  <cp:revision>68</cp:revision>
  <cp:lastPrinted>2018-03-19T18:23:50Z</cp:lastPrinted>
  <dcterms:created xsi:type="dcterms:W3CDTF">2018-03-05T14:09:26Z</dcterms:created>
  <dcterms:modified xsi:type="dcterms:W3CDTF">2018-11-08T14:30:53Z</dcterms:modified>
</cp:coreProperties>
</file>