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3722" r:id="rId2"/>
    <p:sldMasterId id="2147483739" r:id="rId3"/>
  </p:sldMasterIdLst>
  <p:notesMasterIdLst>
    <p:notesMasterId r:id="rId35"/>
  </p:notesMasterIdLst>
  <p:sldIdLst>
    <p:sldId id="256" r:id="rId4"/>
    <p:sldId id="326" r:id="rId5"/>
    <p:sldId id="394" r:id="rId6"/>
    <p:sldId id="395" r:id="rId7"/>
    <p:sldId id="411" r:id="rId8"/>
    <p:sldId id="412" r:id="rId9"/>
    <p:sldId id="413" r:id="rId10"/>
    <p:sldId id="359" r:id="rId11"/>
    <p:sldId id="407" r:id="rId12"/>
    <p:sldId id="406" r:id="rId13"/>
    <p:sldId id="409" r:id="rId14"/>
    <p:sldId id="408" r:id="rId15"/>
    <p:sldId id="397" r:id="rId16"/>
    <p:sldId id="419" r:id="rId17"/>
    <p:sldId id="400" r:id="rId18"/>
    <p:sldId id="420" r:id="rId19"/>
    <p:sldId id="401" r:id="rId20"/>
    <p:sldId id="398" r:id="rId21"/>
    <p:sldId id="402" r:id="rId22"/>
    <p:sldId id="403" r:id="rId23"/>
    <p:sldId id="399" r:id="rId24"/>
    <p:sldId id="404" r:id="rId25"/>
    <p:sldId id="405" r:id="rId26"/>
    <p:sldId id="421" r:id="rId27"/>
    <p:sldId id="361" r:id="rId28"/>
    <p:sldId id="415" r:id="rId29"/>
    <p:sldId id="416" r:id="rId30"/>
    <p:sldId id="417" r:id="rId31"/>
    <p:sldId id="418" r:id="rId32"/>
    <p:sldId id="422" r:id="rId33"/>
    <p:sldId id="392" r:id="rId34"/>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18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686"/>
    <a:srgbClr val="0070AB"/>
    <a:srgbClr val="00263A"/>
    <a:srgbClr val="942887"/>
    <a:srgbClr val="43A5D3"/>
    <a:srgbClr val="1A7EDA"/>
    <a:srgbClr val="187ED6"/>
    <a:srgbClr val="E11937"/>
    <a:srgbClr val="D8E5F0"/>
    <a:srgbClr val="2E79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9" autoAdjust="0"/>
    <p:restoredTop sz="57215" autoAdjust="0"/>
  </p:normalViewPr>
  <p:slideViewPr>
    <p:cSldViewPr snapToGrid="0" snapToObjects="1">
      <p:cViewPr varScale="1">
        <p:scale>
          <a:sx n="85" d="100"/>
          <a:sy n="85" d="100"/>
        </p:scale>
        <p:origin x="102" y="510"/>
      </p:cViewPr>
      <p:guideLst>
        <p:guide orient="horz" pos="1620"/>
        <p:guide pos="1896"/>
      </p:guideLst>
    </p:cSldViewPr>
  </p:slideViewPr>
  <p:notesTextViewPr>
    <p:cViewPr>
      <p:scale>
        <a:sx n="100" d="100"/>
        <a:sy n="100" d="100"/>
      </p:scale>
      <p:origin x="0" y="0"/>
    </p:cViewPr>
  </p:notesTextViewPr>
  <p:sorterViewPr>
    <p:cViewPr>
      <p:scale>
        <a:sx n="200" d="100"/>
        <a:sy n="200" d="100"/>
      </p:scale>
      <p:origin x="0" y="-37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76693E-ECD0-D441-B840-7722F1918660}" type="doc">
      <dgm:prSet loTypeId="urn:microsoft.com/office/officeart/2005/8/layout/radial4" loCatId="" qsTypeId="urn:microsoft.com/office/officeart/2005/8/quickstyle/simple1" qsCatId="simple" csTypeId="urn:microsoft.com/office/officeart/2005/8/colors/accent2_2" csCatId="accent2" phldr="1"/>
      <dgm:spPr/>
      <dgm:t>
        <a:bodyPr/>
        <a:lstStyle/>
        <a:p>
          <a:endParaRPr lang="en-US"/>
        </a:p>
      </dgm:t>
    </dgm:pt>
    <dgm:pt modelId="{E272F018-1645-AE43-A4F3-3346373ABAE7}">
      <dgm:prSet phldrT="[Text]"/>
      <dgm:spPr/>
      <dgm:t>
        <a:bodyPr/>
        <a:lstStyle/>
        <a:p>
          <a:r>
            <a:rPr lang="en-US" dirty="0"/>
            <a:t>WCAG 2.0 is Universal Design</a:t>
          </a:r>
        </a:p>
      </dgm:t>
    </dgm:pt>
    <dgm:pt modelId="{3B50CC5F-D984-464A-B082-E10B5C57F7AF}" type="parTrans" cxnId="{91A47A4A-40E1-2949-9F58-18C74F0F36E4}">
      <dgm:prSet/>
      <dgm:spPr/>
      <dgm:t>
        <a:bodyPr/>
        <a:lstStyle/>
        <a:p>
          <a:endParaRPr lang="en-US"/>
        </a:p>
      </dgm:t>
    </dgm:pt>
    <dgm:pt modelId="{3F4CDD33-E31D-BE4B-984C-A2A61FA10022}" type="sibTrans" cxnId="{91A47A4A-40E1-2949-9F58-18C74F0F36E4}">
      <dgm:prSet/>
      <dgm:spPr/>
      <dgm:t>
        <a:bodyPr/>
        <a:lstStyle/>
        <a:p>
          <a:endParaRPr lang="en-US"/>
        </a:p>
      </dgm:t>
    </dgm:pt>
    <dgm:pt modelId="{DC2A1D8C-B828-D741-A42F-BB104B79836D}">
      <dgm:prSet phldrT="[Text]"/>
      <dgm:spPr/>
      <dgm:t>
        <a:bodyPr/>
        <a:lstStyle/>
        <a:p>
          <a:r>
            <a:rPr lang="en-US" dirty="0"/>
            <a:t>Complex Communications (Images, Multimedia, Structure)</a:t>
          </a:r>
        </a:p>
      </dgm:t>
    </dgm:pt>
    <dgm:pt modelId="{55279D3D-F3C1-4141-A170-D5EF503F16EB}" type="parTrans" cxnId="{01842572-9B78-BD4B-832C-F2CDE30DC3B9}">
      <dgm:prSet/>
      <dgm:spPr/>
      <dgm:t>
        <a:bodyPr/>
        <a:lstStyle/>
        <a:p>
          <a:endParaRPr lang="en-US"/>
        </a:p>
      </dgm:t>
    </dgm:pt>
    <dgm:pt modelId="{D30C6831-9691-B549-A397-C0D1C161D0AE}" type="sibTrans" cxnId="{01842572-9B78-BD4B-832C-F2CDE30DC3B9}">
      <dgm:prSet/>
      <dgm:spPr/>
      <dgm:t>
        <a:bodyPr/>
        <a:lstStyle/>
        <a:p>
          <a:endParaRPr lang="en-US"/>
        </a:p>
      </dgm:t>
    </dgm:pt>
    <dgm:pt modelId="{463110C3-3983-1141-8592-A48A298A26A6}">
      <dgm:prSet phldrT="[Text]"/>
      <dgm:spPr/>
      <dgm:t>
        <a:bodyPr/>
        <a:lstStyle/>
        <a:p>
          <a:r>
            <a:rPr lang="en-US" dirty="0"/>
            <a:t>Need for Independent 24/7 Access</a:t>
          </a:r>
        </a:p>
      </dgm:t>
    </dgm:pt>
    <dgm:pt modelId="{A3CB33ED-EDC5-9B4F-B3EF-0FB74E20FF23}" type="parTrans" cxnId="{3701C0C7-5F5A-2C4A-9E2D-245DB1F7F05F}">
      <dgm:prSet/>
      <dgm:spPr/>
      <dgm:t>
        <a:bodyPr/>
        <a:lstStyle/>
        <a:p>
          <a:endParaRPr lang="en-US"/>
        </a:p>
      </dgm:t>
    </dgm:pt>
    <dgm:pt modelId="{E77AA2C2-7986-BD47-AF41-F2CF3CD6668E}" type="sibTrans" cxnId="{3701C0C7-5F5A-2C4A-9E2D-245DB1F7F05F}">
      <dgm:prSet/>
      <dgm:spPr/>
      <dgm:t>
        <a:bodyPr/>
        <a:lstStyle/>
        <a:p>
          <a:endParaRPr lang="en-US"/>
        </a:p>
      </dgm:t>
    </dgm:pt>
    <dgm:pt modelId="{A7375883-FC6B-D34D-9C03-909E36875D51}" type="pres">
      <dgm:prSet presAssocID="{4A76693E-ECD0-D441-B840-7722F1918660}" presName="cycle" presStyleCnt="0">
        <dgm:presLayoutVars>
          <dgm:chMax val="1"/>
          <dgm:dir/>
          <dgm:animLvl val="ctr"/>
          <dgm:resizeHandles val="exact"/>
        </dgm:presLayoutVars>
      </dgm:prSet>
      <dgm:spPr/>
    </dgm:pt>
    <dgm:pt modelId="{7C443FF5-C5A6-FF43-A0E1-9EF5A59049D6}" type="pres">
      <dgm:prSet presAssocID="{E272F018-1645-AE43-A4F3-3346373ABAE7}" presName="centerShape" presStyleLbl="node0" presStyleIdx="0" presStyleCnt="1"/>
      <dgm:spPr/>
    </dgm:pt>
    <dgm:pt modelId="{AA82FB4F-B6A5-1E4C-B603-FF978AC09F5B}" type="pres">
      <dgm:prSet presAssocID="{55279D3D-F3C1-4141-A170-D5EF503F16EB}" presName="parTrans" presStyleLbl="bgSibTrans2D1" presStyleIdx="0" presStyleCnt="2"/>
      <dgm:spPr/>
    </dgm:pt>
    <dgm:pt modelId="{D03A9C18-0525-4D41-BDB9-DD07967E3E44}" type="pres">
      <dgm:prSet presAssocID="{DC2A1D8C-B828-D741-A42F-BB104B79836D}" presName="node" presStyleLbl="node1" presStyleIdx="0" presStyleCnt="2">
        <dgm:presLayoutVars>
          <dgm:bulletEnabled val="1"/>
        </dgm:presLayoutVars>
      </dgm:prSet>
      <dgm:spPr/>
    </dgm:pt>
    <dgm:pt modelId="{65521212-2E8D-1849-B944-24FEAA8739D4}" type="pres">
      <dgm:prSet presAssocID="{A3CB33ED-EDC5-9B4F-B3EF-0FB74E20FF23}" presName="parTrans" presStyleLbl="bgSibTrans2D1" presStyleIdx="1" presStyleCnt="2"/>
      <dgm:spPr/>
    </dgm:pt>
    <dgm:pt modelId="{21CF7A71-8B24-A641-9687-0E27F30C8396}" type="pres">
      <dgm:prSet presAssocID="{463110C3-3983-1141-8592-A48A298A26A6}" presName="node" presStyleLbl="node1" presStyleIdx="1" presStyleCnt="2">
        <dgm:presLayoutVars>
          <dgm:bulletEnabled val="1"/>
        </dgm:presLayoutVars>
      </dgm:prSet>
      <dgm:spPr/>
    </dgm:pt>
  </dgm:ptLst>
  <dgm:cxnLst>
    <dgm:cxn modelId="{281A1B14-8147-E44E-B10C-2C34A187D9F0}" type="presOf" srcId="{55279D3D-F3C1-4141-A170-D5EF503F16EB}" destId="{AA82FB4F-B6A5-1E4C-B603-FF978AC09F5B}" srcOrd="0" destOrd="0" presId="urn:microsoft.com/office/officeart/2005/8/layout/radial4"/>
    <dgm:cxn modelId="{CAAC365D-065D-AE40-86F4-49505BB22E17}" type="presOf" srcId="{463110C3-3983-1141-8592-A48A298A26A6}" destId="{21CF7A71-8B24-A641-9687-0E27F30C8396}" srcOrd="0" destOrd="0" presId="urn:microsoft.com/office/officeart/2005/8/layout/radial4"/>
    <dgm:cxn modelId="{91A47A4A-40E1-2949-9F58-18C74F0F36E4}" srcId="{4A76693E-ECD0-D441-B840-7722F1918660}" destId="{E272F018-1645-AE43-A4F3-3346373ABAE7}" srcOrd="0" destOrd="0" parTransId="{3B50CC5F-D984-464A-B082-E10B5C57F7AF}" sibTransId="{3F4CDD33-E31D-BE4B-984C-A2A61FA10022}"/>
    <dgm:cxn modelId="{01842572-9B78-BD4B-832C-F2CDE30DC3B9}" srcId="{E272F018-1645-AE43-A4F3-3346373ABAE7}" destId="{DC2A1D8C-B828-D741-A42F-BB104B79836D}" srcOrd="0" destOrd="0" parTransId="{55279D3D-F3C1-4141-A170-D5EF503F16EB}" sibTransId="{D30C6831-9691-B549-A397-C0D1C161D0AE}"/>
    <dgm:cxn modelId="{CD96DC53-836B-D448-96F3-4B8089C53A81}" type="presOf" srcId="{E272F018-1645-AE43-A4F3-3346373ABAE7}" destId="{7C443FF5-C5A6-FF43-A0E1-9EF5A59049D6}" srcOrd="0" destOrd="0" presId="urn:microsoft.com/office/officeart/2005/8/layout/radial4"/>
    <dgm:cxn modelId="{3701C0C7-5F5A-2C4A-9E2D-245DB1F7F05F}" srcId="{E272F018-1645-AE43-A4F3-3346373ABAE7}" destId="{463110C3-3983-1141-8592-A48A298A26A6}" srcOrd="1" destOrd="0" parTransId="{A3CB33ED-EDC5-9B4F-B3EF-0FB74E20FF23}" sibTransId="{E77AA2C2-7986-BD47-AF41-F2CF3CD6668E}"/>
    <dgm:cxn modelId="{CFBF5FDD-2B7B-2444-8E10-9FD21B51A7F3}" type="presOf" srcId="{4A76693E-ECD0-D441-B840-7722F1918660}" destId="{A7375883-FC6B-D34D-9C03-909E36875D51}" srcOrd="0" destOrd="0" presId="urn:microsoft.com/office/officeart/2005/8/layout/radial4"/>
    <dgm:cxn modelId="{EFB38CE9-DB38-DF44-9467-138B4218054E}" type="presOf" srcId="{DC2A1D8C-B828-D741-A42F-BB104B79836D}" destId="{D03A9C18-0525-4D41-BDB9-DD07967E3E44}" srcOrd="0" destOrd="0" presId="urn:microsoft.com/office/officeart/2005/8/layout/radial4"/>
    <dgm:cxn modelId="{A9A523F3-5789-D04E-9264-4BC1BF4C38CF}" type="presOf" srcId="{A3CB33ED-EDC5-9B4F-B3EF-0FB74E20FF23}" destId="{65521212-2E8D-1849-B944-24FEAA8739D4}" srcOrd="0" destOrd="0" presId="urn:microsoft.com/office/officeart/2005/8/layout/radial4"/>
    <dgm:cxn modelId="{06344F43-7042-DA4C-A423-F7767A8AD88D}" type="presParOf" srcId="{A7375883-FC6B-D34D-9C03-909E36875D51}" destId="{7C443FF5-C5A6-FF43-A0E1-9EF5A59049D6}" srcOrd="0" destOrd="0" presId="urn:microsoft.com/office/officeart/2005/8/layout/radial4"/>
    <dgm:cxn modelId="{33072C24-E38D-E143-95F5-E34921F24E7A}" type="presParOf" srcId="{A7375883-FC6B-D34D-9C03-909E36875D51}" destId="{AA82FB4F-B6A5-1E4C-B603-FF978AC09F5B}" srcOrd="1" destOrd="0" presId="urn:microsoft.com/office/officeart/2005/8/layout/radial4"/>
    <dgm:cxn modelId="{F2163A1F-394E-5E4A-B325-B84B45A268CF}" type="presParOf" srcId="{A7375883-FC6B-D34D-9C03-909E36875D51}" destId="{D03A9C18-0525-4D41-BDB9-DD07967E3E44}" srcOrd="2" destOrd="0" presId="urn:microsoft.com/office/officeart/2005/8/layout/radial4"/>
    <dgm:cxn modelId="{6A220458-A6A4-174C-8D20-10BE75661016}" type="presParOf" srcId="{A7375883-FC6B-D34D-9C03-909E36875D51}" destId="{65521212-2E8D-1849-B944-24FEAA8739D4}" srcOrd="3" destOrd="0" presId="urn:microsoft.com/office/officeart/2005/8/layout/radial4"/>
    <dgm:cxn modelId="{D6E76C1E-6401-AA4F-BFD2-BD64343B50FE}" type="presParOf" srcId="{A7375883-FC6B-D34D-9C03-909E36875D51}" destId="{21CF7A71-8B24-A641-9687-0E27F30C8396}"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43FF5-C5A6-FF43-A0E1-9EF5A59049D6}">
      <dsp:nvSpPr>
        <dsp:cNvPr id="0" name=""/>
        <dsp:cNvSpPr/>
      </dsp:nvSpPr>
      <dsp:spPr>
        <a:xfrm>
          <a:off x="2085974" y="1970571"/>
          <a:ext cx="1924050" cy="19240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WCAG 2.0 is Universal Design</a:t>
          </a:r>
        </a:p>
      </dsp:txBody>
      <dsp:txXfrm>
        <a:off x="2367745" y="2252342"/>
        <a:ext cx="1360508" cy="1360508"/>
      </dsp:txXfrm>
    </dsp:sp>
    <dsp:sp modelId="{AA82FB4F-B6A5-1E4C-B603-FF978AC09F5B}">
      <dsp:nvSpPr>
        <dsp:cNvPr id="0" name=""/>
        <dsp:cNvSpPr/>
      </dsp:nvSpPr>
      <dsp:spPr>
        <a:xfrm rot="12900000">
          <a:off x="776615" y="1610492"/>
          <a:ext cx="1549582" cy="548354"/>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3A9C18-0525-4D41-BDB9-DD07967E3E44}">
      <dsp:nvSpPr>
        <dsp:cNvPr id="0" name=""/>
        <dsp:cNvSpPr/>
      </dsp:nvSpPr>
      <dsp:spPr>
        <a:xfrm>
          <a:off x="2810" y="709128"/>
          <a:ext cx="1827847" cy="14622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Complex Communications (Images, Multimedia, Structure)</a:t>
          </a:r>
        </a:p>
      </dsp:txBody>
      <dsp:txXfrm>
        <a:off x="45639" y="751957"/>
        <a:ext cx="1742189" cy="1376620"/>
      </dsp:txXfrm>
    </dsp:sp>
    <dsp:sp modelId="{65521212-2E8D-1849-B944-24FEAA8739D4}">
      <dsp:nvSpPr>
        <dsp:cNvPr id="0" name=""/>
        <dsp:cNvSpPr/>
      </dsp:nvSpPr>
      <dsp:spPr>
        <a:xfrm rot="19500000">
          <a:off x="3769802" y="1610492"/>
          <a:ext cx="1549582" cy="548354"/>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CF7A71-8B24-A641-9687-0E27F30C8396}">
      <dsp:nvSpPr>
        <dsp:cNvPr id="0" name=""/>
        <dsp:cNvSpPr/>
      </dsp:nvSpPr>
      <dsp:spPr>
        <a:xfrm>
          <a:off x="4265341" y="709128"/>
          <a:ext cx="1827847" cy="14622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t>Need for Independent 24/7 Access</a:t>
          </a:r>
        </a:p>
      </dsp:txBody>
      <dsp:txXfrm>
        <a:off x="4308170" y="751957"/>
        <a:ext cx="1742189" cy="13766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D263C5B-2E27-6041-914E-3009F4FFEFF0}" type="datetimeFigureOut">
              <a:rPr lang="en-US" smtClean="0"/>
              <a:pPr/>
              <a:t>11/12/2018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F9FF9F-FC9C-5944-8753-158D36BFCA8D}" type="slidenum">
              <a:rPr lang="en-US" smtClean="0"/>
              <a:pPr/>
              <a:t>‹#›</a:t>
            </a:fld>
            <a:endParaRPr lang="en-US"/>
          </a:p>
        </p:txBody>
      </p:sp>
    </p:spTree>
    <p:extLst>
      <p:ext uri="{BB962C8B-B14F-4D97-AF65-F5344CB8AC3E}">
        <p14:creationId xmlns:p14="http://schemas.microsoft.com/office/powerpoint/2010/main" val="16513580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F9FF9F-FC9C-5944-8753-158D36BFCA8D}" type="slidenum">
              <a:rPr lang="en-US" smtClean="0"/>
              <a:pPr/>
              <a:t>1</a:t>
            </a:fld>
            <a:endParaRPr lang="en-US"/>
          </a:p>
        </p:txBody>
      </p:sp>
    </p:spTree>
    <p:extLst>
      <p:ext uri="{BB962C8B-B14F-4D97-AF65-F5344CB8AC3E}">
        <p14:creationId xmlns:p14="http://schemas.microsoft.com/office/powerpoint/2010/main" val="100862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10</a:t>
            </a:fld>
            <a:endParaRPr lang="en-US"/>
          </a:p>
        </p:txBody>
      </p:sp>
    </p:spTree>
    <p:extLst>
      <p:ext uri="{BB962C8B-B14F-4D97-AF65-F5344CB8AC3E}">
        <p14:creationId xmlns:p14="http://schemas.microsoft.com/office/powerpoint/2010/main" val="209211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E110E2-BA96-4AEF-9E4C-4428FA02CEFA}" type="slidenum">
              <a:rPr lang="en-US" smtClean="0"/>
              <a:t>11</a:t>
            </a:fld>
            <a:endParaRPr lang="en-US" dirty="0"/>
          </a:p>
        </p:txBody>
      </p:sp>
    </p:spTree>
    <p:extLst>
      <p:ext uri="{BB962C8B-B14F-4D97-AF65-F5344CB8AC3E}">
        <p14:creationId xmlns:p14="http://schemas.microsoft.com/office/powerpoint/2010/main" val="110847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12</a:t>
            </a:fld>
            <a:endParaRPr lang="en-US"/>
          </a:p>
        </p:txBody>
      </p:sp>
    </p:spTree>
    <p:extLst>
      <p:ext uri="{BB962C8B-B14F-4D97-AF65-F5344CB8AC3E}">
        <p14:creationId xmlns:p14="http://schemas.microsoft.com/office/powerpoint/2010/main" val="16731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13</a:t>
            </a:fld>
            <a:endParaRPr lang="en-US"/>
          </a:p>
        </p:txBody>
      </p:sp>
    </p:spTree>
    <p:extLst>
      <p:ext uri="{BB962C8B-B14F-4D97-AF65-F5344CB8AC3E}">
        <p14:creationId xmlns:p14="http://schemas.microsoft.com/office/powerpoint/2010/main" val="322988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14</a:t>
            </a:fld>
            <a:endParaRPr lang="en-US"/>
          </a:p>
        </p:txBody>
      </p:sp>
    </p:spTree>
    <p:extLst>
      <p:ext uri="{BB962C8B-B14F-4D97-AF65-F5344CB8AC3E}">
        <p14:creationId xmlns:p14="http://schemas.microsoft.com/office/powerpoint/2010/main" val="3179160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15</a:t>
            </a:fld>
            <a:endParaRPr lang="en-US"/>
          </a:p>
        </p:txBody>
      </p:sp>
    </p:spTree>
    <p:extLst>
      <p:ext uri="{BB962C8B-B14F-4D97-AF65-F5344CB8AC3E}">
        <p14:creationId xmlns:p14="http://schemas.microsoft.com/office/powerpoint/2010/main" val="278404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16</a:t>
            </a:fld>
            <a:endParaRPr lang="en-US"/>
          </a:p>
        </p:txBody>
      </p:sp>
    </p:spTree>
    <p:extLst>
      <p:ext uri="{BB962C8B-B14F-4D97-AF65-F5344CB8AC3E}">
        <p14:creationId xmlns:p14="http://schemas.microsoft.com/office/powerpoint/2010/main" val="1868039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17</a:t>
            </a:fld>
            <a:endParaRPr lang="en-US"/>
          </a:p>
        </p:txBody>
      </p:sp>
    </p:spTree>
    <p:extLst>
      <p:ext uri="{BB962C8B-B14F-4D97-AF65-F5344CB8AC3E}">
        <p14:creationId xmlns:p14="http://schemas.microsoft.com/office/powerpoint/2010/main" val="29245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18</a:t>
            </a:fld>
            <a:endParaRPr lang="en-US"/>
          </a:p>
        </p:txBody>
      </p:sp>
    </p:spTree>
    <p:extLst>
      <p:ext uri="{BB962C8B-B14F-4D97-AF65-F5344CB8AC3E}">
        <p14:creationId xmlns:p14="http://schemas.microsoft.com/office/powerpoint/2010/main" val="116467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19</a:t>
            </a:fld>
            <a:endParaRPr lang="en-US"/>
          </a:p>
        </p:txBody>
      </p:sp>
    </p:spTree>
    <p:extLst>
      <p:ext uri="{BB962C8B-B14F-4D97-AF65-F5344CB8AC3E}">
        <p14:creationId xmlns:p14="http://schemas.microsoft.com/office/powerpoint/2010/main" val="348191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8A69994-61DF-DE46-BA70-B6A0F2F6F471}" type="slidenum">
              <a:rPr lang="en-US" smtClean="0"/>
              <a:t>2</a:t>
            </a:fld>
            <a:endParaRPr lang="en-US" dirty="0"/>
          </a:p>
        </p:txBody>
      </p:sp>
    </p:spTree>
    <p:extLst>
      <p:ext uri="{BB962C8B-B14F-4D97-AF65-F5344CB8AC3E}">
        <p14:creationId xmlns:p14="http://schemas.microsoft.com/office/powerpoint/2010/main" val="83594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20</a:t>
            </a:fld>
            <a:endParaRPr lang="en-US"/>
          </a:p>
        </p:txBody>
      </p:sp>
    </p:spTree>
    <p:extLst>
      <p:ext uri="{BB962C8B-B14F-4D97-AF65-F5344CB8AC3E}">
        <p14:creationId xmlns:p14="http://schemas.microsoft.com/office/powerpoint/2010/main" val="1872442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21</a:t>
            </a:fld>
            <a:endParaRPr lang="en-US"/>
          </a:p>
        </p:txBody>
      </p:sp>
    </p:spTree>
    <p:extLst>
      <p:ext uri="{BB962C8B-B14F-4D97-AF65-F5344CB8AC3E}">
        <p14:creationId xmlns:p14="http://schemas.microsoft.com/office/powerpoint/2010/main" val="613980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22</a:t>
            </a:fld>
            <a:endParaRPr lang="en-US"/>
          </a:p>
        </p:txBody>
      </p:sp>
    </p:spTree>
    <p:extLst>
      <p:ext uri="{BB962C8B-B14F-4D97-AF65-F5344CB8AC3E}">
        <p14:creationId xmlns:p14="http://schemas.microsoft.com/office/powerpoint/2010/main" val="89481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23</a:t>
            </a:fld>
            <a:endParaRPr lang="en-US"/>
          </a:p>
        </p:txBody>
      </p:sp>
    </p:spTree>
    <p:extLst>
      <p:ext uri="{BB962C8B-B14F-4D97-AF65-F5344CB8AC3E}">
        <p14:creationId xmlns:p14="http://schemas.microsoft.com/office/powerpoint/2010/main" val="3880469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24</a:t>
            </a:fld>
            <a:endParaRPr lang="en-US"/>
          </a:p>
        </p:txBody>
      </p:sp>
    </p:spTree>
    <p:extLst>
      <p:ext uri="{BB962C8B-B14F-4D97-AF65-F5344CB8AC3E}">
        <p14:creationId xmlns:p14="http://schemas.microsoft.com/office/powerpoint/2010/main" val="3685190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25</a:t>
            </a:fld>
            <a:endParaRPr lang="en-US"/>
          </a:p>
        </p:txBody>
      </p:sp>
    </p:spTree>
    <p:extLst>
      <p:ext uri="{BB962C8B-B14F-4D97-AF65-F5344CB8AC3E}">
        <p14:creationId xmlns:p14="http://schemas.microsoft.com/office/powerpoint/2010/main" val="360827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26</a:t>
            </a:fld>
            <a:endParaRPr lang="en-US"/>
          </a:p>
        </p:txBody>
      </p:sp>
    </p:spTree>
    <p:extLst>
      <p:ext uri="{BB962C8B-B14F-4D97-AF65-F5344CB8AC3E}">
        <p14:creationId xmlns:p14="http://schemas.microsoft.com/office/powerpoint/2010/main" val="424851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F9FF9F-FC9C-5944-8753-158D36BFCA8D}" type="slidenum">
              <a:rPr lang="en-US" smtClean="0"/>
              <a:pPr/>
              <a:t>27</a:t>
            </a:fld>
            <a:endParaRPr lang="en-US"/>
          </a:p>
        </p:txBody>
      </p:sp>
    </p:spTree>
    <p:extLst>
      <p:ext uri="{BB962C8B-B14F-4D97-AF65-F5344CB8AC3E}">
        <p14:creationId xmlns:p14="http://schemas.microsoft.com/office/powerpoint/2010/main" val="1575983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F9FF9F-FC9C-5944-8753-158D36BFCA8D}" type="slidenum">
              <a:rPr lang="en-US" smtClean="0"/>
              <a:pPr/>
              <a:t>28</a:t>
            </a:fld>
            <a:endParaRPr lang="en-US"/>
          </a:p>
        </p:txBody>
      </p:sp>
    </p:spTree>
    <p:extLst>
      <p:ext uri="{BB962C8B-B14F-4D97-AF65-F5344CB8AC3E}">
        <p14:creationId xmlns:p14="http://schemas.microsoft.com/office/powerpoint/2010/main" val="3823525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F9FF9F-FC9C-5944-8753-158D36BFCA8D}" type="slidenum">
              <a:rPr lang="en-US" smtClean="0"/>
              <a:pPr/>
              <a:t>29</a:t>
            </a:fld>
            <a:endParaRPr lang="en-US"/>
          </a:p>
        </p:txBody>
      </p:sp>
    </p:spTree>
    <p:extLst>
      <p:ext uri="{BB962C8B-B14F-4D97-AF65-F5344CB8AC3E}">
        <p14:creationId xmlns:p14="http://schemas.microsoft.com/office/powerpoint/2010/main" val="1275807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3</a:t>
            </a:fld>
            <a:endParaRPr lang="en-US"/>
          </a:p>
        </p:txBody>
      </p:sp>
    </p:spTree>
    <p:extLst>
      <p:ext uri="{BB962C8B-B14F-4D97-AF65-F5344CB8AC3E}">
        <p14:creationId xmlns:p14="http://schemas.microsoft.com/office/powerpoint/2010/main" val="3797715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30</a:t>
            </a:fld>
            <a:endParaRPr lang="en-US"/>
          </a:p>
        </p:txBody>
      </p:sp>
    </p:spTree>
    <p:extLst>
      <p:ext uri="{BB962C8B-B14F-4D97-AF65-F5344CB8AC3E}">
        <p14:creationId xmlns:p14="http://schemas.microsoft.com/office/powerpoint/2010/main" val="3375195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31</a:t>
            </a:fld>
            <a:endParaRPr lang="en-US"/>
          </a:p>
        </p:txBody>
      </p:sp>
    </p:spTree>
    <p:extLst>
      <p:ext uri="{BB962C8B-B14F-4D97-AF65-F5344CB8AC3E}">
        <p14:creationId xmlns:p14="http://schemas.microsoft.com/office/powerpoint/2010/main" val="231665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4</a:t>
            </a:fld>
            <a:endParaRPr lang="en-US"/>
          </a:p>
        </p:txBody>
      </p:sp>
    </p:spTree>
    <p:extLst>
      <p:ext uri="{BB962C8B-B14F-4D97-AF65-F5344CB8AC3E}">
        <p14:creationId xmlns:p14="http://schemas.microsoft.com/office/powerpoint/2010/main" val="74184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5</a:t>
            </a:fld>
            <a:endParaRPr lang="en-US"/>
          </a:p>
        </p:txBody>
      </p:sp>
    </p:spTree>
    <p:extLst>
      <p:ext uri="{BB962C8B-B14F-4D97-AF65-F5344CB8AC3E}">
        <p14:creationId xmlns:p14="http://schemas.microsoft.com/office/powerpoint/2010/main" val="185796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F9FF9F-FC9C-5944-8753-158D36BFCA8D}" type="slidenum">
              <a:rPr lang="en-US" smtClean="0"/>
              <a:pPr/>
              <a:t>6</a:t>
            </a:fld>
            <a:endParaRPr lang="en-US"/>
          </a:p>
        </p:txBody>
      </p:sp>
    </p:spTree>
    <p:extLst>
      <p:ext uri="{BB962C8B-B14F-4D97-AF65-F5344CB8AC3E}">
        <p14:creationId xmlns:p14="http://schemas.microsoft.com/office/powerpoint/2010/main" val="162393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7</a:t>
            </a:fld>
            <a:endParaRPr lang="en-US"/>
          </a:p>
        </p:txBody>
      </p:sp>
    </p:spTree>
    <p:extLst>
      <p:ext uri="{BB962C8B-B14F-4D97-AF65-F5344CB8AC3E}">
        <p14:creationId xmlns:p14="http://schemas.microsoft.com/office/powerpoint/2010/main" val="214071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F9FF9F-FC9C-5944-8753-158D36BFCA8D}" type="slidenum">
              <a:rPr lang="en-US" smtClean="0"/>
              <a:pPr/>
              <a:t>8</a:t>
            </a:fld>
            <a:endParaRPr lang="en-US"/>
          </a:p>
        </p:txBody>
      </p:sp>
    </p:spTree>
    <p:extLst>
      <p:ext uri="{BB962C8B-B14F-4D97-AF65-F5344CB8AC3E}">
        <p14:creationId xmlns:p14="http://schemas.microsoft.com/office/powerpoint/2010/main" val="402864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E110E2-BA96-4AEF-9E4C-4428FA02CEFA}" type="slidenum">
              <a:rPr lang="en-US" smtClean="0"/>
              <a:t>9</a:t>
            </a:fld>
            <a:endParaRPr lang="en-US" dirty="0"/>
          </a:p>
        </p:txBody>
      </p:sp>
    </p:spTree>
    <p:extLst>
      <p:ext uri="{BB962C8B-B14F-4D97-AF65-F5344CB8AC3E}">
        <p14:creationId xmlns:p14="http://schemas.microsoft.com/office/powerpoint/2010/main" val="1944867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Intro with logo">
    <p:bg>
      <p:bgRef idx="1001">
        <a:schemeClr val="bg1"/>
      </p:bgRef>
    </p:bg>
    <p:spTree>
      <p:nvGrpSpPr>
        <p:cNvPr id="1" name=""/>
        <p:cNvGrpSpPr/>
        <p:nvPr/>
      </p:nvGrpSpPr>
      <p:grpSpPr>
        <a:xfrm>
          <a:off x="0" y="0"/>
          <a:ext cx="0" cy="0"/>
          <a:chOff x="0" y="0"/>
          <a:chExt cx="0" cy="0"/>
        </a:xfrm>
      </p:grpSpPr>
      <p:sp>
        <p:nvSpPr>
          <p:cNvPr id="8" name="Rectangle 7"/>
          <p:cNvSpPr/>
          <p:nvPr/>
        </p:nvSpPr>
        <p:spPr>
          <a:xfrm>
            <a:off x="0" y="3968849"/>
            <a:ext cx="9144000" cy="1174651"/>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3715474"/>
            <a:ext cx="9144000" cy="1428026"/>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7" name="Rectangle 6"/>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6" name="Subtitle 2"/>
          <p:cNvSpPr>
            <a:spLocks noGrp="1"/>
          </p:cNvSpPr>
          <p:nvPr>
            <p:ph type="subTitle" idx="1"/>
          </p:nvPr>
        </p:nvSpPr>
        <p:spPr>
          <a:xfrm>
            <a:off x="1093857" y="2083239"/>
            <a:ext cx="6956287" cy="549381"/>
          </a:xfrm>
          <a:prstGeom prst="rect">
            <a:avLst/>
          </a:prstGeom>
        </p:spPr>
        <p:txBody>
          <a:bodyPr wrap="square">
            <a:spAutoFit/>
          </a:bodyPr>
          <a:lstStyle>
            <a:lvl1pPr marL="0" indent="0" algn="l">
              <a:buNone/>
              <a:defRPr sz="33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750" y="272891"/>
            <a:ext cx="2700713" cy="574257"/>
          </a:xfrm>
          <a:prstGeom prst="rect">
            <a:avLst/>
          </a:prstGeom>
        </p:spPr>
      </p:pic>
    </p:spTree>
  </p:cSld>
  <p:clrMapOvr>
    <a:overrideClrMapping bg1="lt1" tx1="dk1" bg2="lt2" tx2="dk2" accent1="accent1" accent2="accent2" accent3="accent3" accent4="accent4" accent5="accent5" accent6="accent6" hlink="hlink" folHlink="folHlink"/>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nk Title Slide">
    <p:bg>
      <p:bgRef idx="1001">
        <a:schemeClr val="bg2"/>
      </p:bgRef>
    </p:bg>
    <p:spTree>
      <p:nvGrpSpPr>
        <p:cNvPr id="1" name=""/>
        <p:cNvGrpSpPr/>
        <p:nvPr/>
      </p:nvGrpSpPr>
      <p:grpSpPr>
        <a:xfrm>
          <a:off x="0" y="0"/>
          <a:ext cx="0" cy="0"/>
          <a:chOff x="0" y="0"/>
          <a:chExt cx="0" cy="0"/>
        </a:xfrm>
      </p:grpSpPr>
      <p:sp>
        <p:nvSpPr>
          <p:cNvPr id="13" name="Rectangle 7"/>
          <p:cNvSpPr/>
          <p:nvPr/>
        </p:nvSpPr>
        <p:spPr>
          <a:xfrm>
            <a:off x="1" y="4572000"/>
            <a:ext cx="9154391" cy="571499"/>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855" h="761999">
                <a:moveTo>
                  <a:pt x="0" y="651163"/>
                </a:moveTo>
                <a:lnTo>
                  <a:pt x="12205855" y="0"/>
                </a:lnTo>
                <a:lnTo>
                  <a:pt x="12192000" y="761999"/>
                </a:lnTo>
                <a:lnTo>
                  <a:pt x="0" y="761999"/>
                </a:lnTo>
                <a:lnTo>
                  <a:pt x="0" y="6511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Footer Placeholder 4"/>
          <p:cNvSpPr>
            <a:spLocks noGrp="1"/>
          </p:cNvSpPr>
          <p:nvPr>
            <p:ph type="ftr" sz="quarter" idx="11"/>
          </p:nvPr>
        </p:nvSpPr>
        <p:spPr>
          <a:xfrm>
            <a:off x="5527964" y="4767263"/>
            <a:ext cx="2421080" cy="273844"/>
          </a:xfrm>
          <a:prstGeom prst="rect">
            <a:avLst/>
          </a:prstGeom>
        </p:spPr>
        <p:txBody>
          <a:bodyPr/>
          <a:lstStyle>
            <a:lvl1pPr algn="r">
              <a:defRPr>
                <a:solidFill>
                  <a:schemeClr val="tx2"/>
                </a:solidFill>
              </a:defRPr>
            </a:lvl1pPr>
          </a:lstStyle>
          <a:p>
            <a:endParaRPr lang="en-US" dirty="0"/>
          </a:p>
        </p:txBody>
      </p:sp>
      <p:sp>
        <p:nvSpPr>
          <p:cNvPr id="11" name="Slide Number Placeholder 5"/>
          <p:cNvSpPr>
            <a:spLocks noGrp="1"/>
          </p:cNvSpPr>
          <p:nvPr>
            <p:ph type="sldNum" sz="quarter" idx="12"/>
          </p:nvPr>
        </p:nvSpPr>
        <p:spPr>
          <a:xfrm>
            <a:off x="7949045" y="4767263"/>
            <a:ext cx="420832" cy="273844"/>
          </a:xfrm>
        </p:spPr>
        <p:txBody>
          <a:bodyPr/>
          <a:lstStyle>
            <a:lvl1pPr>
              <a:defRPr>
                <a:solidFill>
                  <a:schemeClr val="tx2"/>
                </a:solidFill>
              </a:defRPr>
            </a:lvl1pPr>
          </a:lstStyle>
          <a:p>
            <a:fld id="{FBA8F7C9-1DEB-ED4B-90C3-DF94BB69BF64}" type="slidenum">
              <a:rPr lang="en-US" smtClean="0"/>
              <a:t>‹#›</a:t>
            </a:fld>
            <a:endParaRPr lang="en-US" dirty="0"/>
          </a:p>
        </p:txBody>
      </p:sp>
      <p:sp>
        <p:nvSpPr>
          <p:cNvPr id="12" name="Rectangle 11"/>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ctrTitle" hasCustomPrompt="1"/>
          </p:nvPr>
        </p:nvSpPr>
        <p:spPr>
          <a:xfrm>
            <a:off x="774123" y="1710030"/>
            <a:ext cx="7595755" cy="653256"/>
          </a:xfrm>
        </p:spPr>
        <p:txBody>
          <a:bodyPr anchor="t" anchorCtr="0">
            <a:spAutoFit/>
          </a:bodyPr>
          <a:lstStyle>
            <a:lvl1pPr algn="l">
              <a:defRPr sz="4050" b="1" baseline="0">
                <a:solidFill>
                  <a:schemeClr val="tx1"/>
                </a:solidFill>
              </a:defRPr>
            </a:lvl1pPr>
          </a:lstStyle>
          <a:p>
            <a:r>
              <a:rPr lang="en-US" dirty="0"/>
              <a:t>Click to Add a Title</a:t>
            </a:r>
          </a:p>
        </p:txBody>
      </p:sp>
      <p:sp>
        <p:nvSpPr>
          <p:cNvPr id="15" name="Subtitle 2"/>
          <p:cNvSpPr>
            <a:spLocks noGrp="1"/>
          </p:cNvSpPr>
          <p:nvPr>
            <p:ph type="subTitle" idx="1"/>
          </p:nvPr>
        </p:nvSpPr>
        <p:spPr>
          <a:xfrm>
            <a:off x="774122" y="2472929"/>
            <a:ext cx="7595755" cy="341632"/>
          </a:xfrm>
          <a:prstGeom prst="rect">
            <a:avLst/>
          </a:prstGeom>
        </p:spPr>
        <p:txBody>
          <a:bodyPr>
            <a:sp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cSld>
  <p:clrMapOvr>
    <a:overrideClrMapping bg1="dk1" tx1="lt1" bg2="dk2" tx2="lt2" accent1="accent1" accent2="accent2" accent3="accent3" accent4="accent4" accent5="accent5" accent6="accent6" hlink="hlink" folHlink="folHlink"/>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1"/>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9"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0" name="Text Placeholder 28"/>
          <p:cNvSpPr>
            <a:spLocks noGrp="1"/>
          </p:cNvSpPr>
          <p:nvPr>
            <p:ph type="body" sz="quarter" idx="13"/>
          </p:nvPr>
        </p:nvSpPr>
        <p:spPr>
          <a:xfrm>
            <a:off x="628650" y="1558528"/>
            <a:ext cx="7964091" cy="121623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4"/>
          </p:nvPr>
        </p:nvSpPr>
        <p:spPr/>
        <p:txBody>
          <a:bodyPr/>
          <a:lstStyle/>
          <a:p>
            <a:fld id="{FBA8F7C9-1DEB-ED4B-90C3-DF94BB69BF64}" type="slidenum">
              <a:rPr lang="en-US" smtClean="0"/>
              <a:t>‹#›</a:t>
            </a:fld>
            <a:endParaRPr 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with Caption">
    <p:spTree>
      <p:nvGrpSpPr>
        <p:cNvPr id="1" name=""/>
        <p:cNvGrpSpPr/>
        <p:nvPr/>
      </p:nvGrpSpPr>
      <p:grpSpPr>
        <a:xfrm>
          <a:off x="0" y="0"/>
          <a:ext cx="0" cy="0"/>
          <a:chOff x="0" y="0"/>
          <a:chExt cx="0" cy="0"/>
        </a:xfrm>
      </p:grpSpPr>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Content Placeholder 19"/>
          <p:cNvSpPr>
            <a:spLocks noGrp="1"/>
          </p:cNvSpPr>
          <p:nvPr>
            <p:ph sz="quarter" idx="15" hasCustomPrompt="1"/>
          </p:nvPr>
        </p:nvSpPr>
        <p:spPr>
          <a:xfrm>
            <a:off x="874644" y="725443"/>
            <a:ext cx="7495233" cy="3744164"/>
          </a:xfrm>
          <a:prstGeom prst="rect">
            <a:avLst/>
          </a:prstGeom>
        </p:spPr>
        <p:txBody>
          <a:bodyPr>
            <a:normAutofit/>
          </a:bodyPr>
          <a:lstStyle>
            <a:lvl1pPr>
              <a:defRPr sz="1200" baseline="0"/>
            </a:lvl1pPr>
          </a:lstStyle>
          <a:p>
            <a:pPr lvl="0"/>
            <a:r>
              <a:rPr lang="en-US" dirty="0"/>
              <a:t>LARGE IMAGE/MEDIA AREA</a:t>
            </a:r>
          </a:p>
          <a:p>
            <a:pPr lvl="0"/>
            <a:r>
              <a:rPr lang="en-US" dirty="0"/>
              <a:t>Click on media icon or drag an object here</a:t>
            </a:r>
          </a:p>
        </p:txBody>
      </p:sp>
      <p:sp>
        <p:nvSpPr>
          <p:cNvPr id="2" name="Slide Number Placeholder 1"/>
          <p:cNvSpPr>
            <a:spLocks noGrp="1"/>
          </p:cNvSpPr>
          <p:nvPr>
            <p:ph type="sldNum" sz="quarter" idx="16"/>
          </p:nvPr>
        </p:nvSpPr>
        <p:spPr/>
        <p:txBody>
          <a:bodyPr/>
          <a:lstStyle/>
          <a:p>
            <a:fld id="{FBA8F7C9-1DEB-ED4B-90C3-DF94BB69BF64}" type="slidenum">
              <a:rPr lang="en-US" smtClean="0"/>
              <a:t>‹#›</a:t>
            </a:fld>
            <a:endParaRPr lang="en-US" dirty="0"/>
          </a:p>
        </p:txBody>
      </p:sp>
    </p:spTree>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Image with Caption">
    <p:spTree>
      <p:nvGrpSpPr>
        <p:cNvPr id="1" name=""/>
        <p:cNvGrpSpPr/>
        <p:nvPr/>
      </p:nvGrpSpPr>
      <p:grpSpPr>
        <a:xfrm>
          <a:off x="0" y="0"/>
          <a:ext cx="0" cy="0"/>
          <a:chOff x="0" y="0"/>
          <a:chExt cx="0" cy="0"/>
        </a:xfrm>
      </p:grpSpPr>
      <p:sp>
        <p:nvSpPr>
          <p:cNvPr id="2" name="Rectangle 1"/>
          <p:cNvSpPr/>
          <p:nvPr/>
        </p:nvSpPr>
        <p:spPr>
          <a:xfrm>
            <a:off x="6367773" y="1"/>
            <a:ext cx="2792896" cy="183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28576" y="844"/>
            <a:ext cx="8309113" cy="182274"/>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 name="connsiteX0" fmla="*/ 0 w 11078817"/>
              <a:gd name="connsiteY0" fmla="*/ 0 h 245379"/>
              <a:gd name="connsiteX1" fmla="*/ 8693426 w 11078817"/>
              <a:gd name="connsiteY1" fmla="*/ 0 h 245379"/>
              <a:gd name="connsiteX2" fmla="*/ 11078817 w 11078817"/>
              <a:gd name="connsiteY2" fmla="*/ 245379 h 245379"/>
              <a:gd name="connsiteX3" fmla="*/ 0 w 11078817"/>
              <a:gd name="connsiteY3" fmla="*/ 238538 h 245379"/>
              <a:gd name="connsiteX4" fmla="*/ 0 w 11078817"/>
              <a:gd name="connsiteY4" fmla="*/ 0 h 245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45379">
                <a:moveTo>
                  <a:pt x="0" y="0"/>
                </a:moveTo>
                <a:lnTo>
                  <a:pt x="8693426" y="0"/>
                </a:lnTo>
                <a:lnTo>
                  <a:pt x="11078817" y="245379"/>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7"/>
          <p:cNvSpPr/>
          <p:nvPr/>
        </p:nvSpPr>
        <p:spPr>
          <a:xfrm flipH="1">
            <a:off x="-452"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p>
            <a:fld id="{FBA8F7C9-1DEB-ED4B-90C3-DF94BB69BF64}" type="slidenum">
              <a:rPr lang="en-US" smtClean="0"/>
              <a:t>‹#›</a:t>
            </a:fld>
            <a:endParaRPr lang="en-US" dirty="0"/>
          </a:p>
        </p:txBody>
      </p:sp>
    </p:spTree>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verlapping Images">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3389102"/>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Lst>
            <a:ahLst/>
            <a:cxnLst>
              <a:cxn ang="0">
                <a:pos x="connsiteX0" y="connsiteY0"/>
              </a:cxn>
              <a:cxn ang="0">
                <a:pos x="connsiteX1" y="connsiteY1"/>
              </a:cxn>
              <a:cxn ang="0">
                <a:pos x="connsiteX2" y="connsiteY2"/>
              </a:cxn>
              <a:cxn ang="0">
                <a:pos x="connsiteX3" y="connsiteY3"/>
              </a:cxn>
            </a:cxnLst>
            <a:rect l="l" t="t" r="r" b="b"/>
            <a:pathLst>
              <a:path w="11347305" h="4518802">
                <a:moveTo>
                  <a:pt x="0" y="0"/>
                </a:moveTo>
                <a:lnTo>
                  <a:pt x="11338350" y="0"/>
                </a:lnTo>
                <a:lnTo>
                  <a:pt x="11347305" y="4518802"/>
                </a:lnTo>
                <a:lnTo>
                  <a:pt x="91440" y="91440"/>
                </a:ln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7" name="Picture Placeholder 8"/>
          <p:cNvSpPr>
            <a:spLocks noGrp="1"/>
          </p:cNvSpPr>
          <p:nvPr>
            <p:ph type="pic" sz="quarter" idx="11" hasCustomPrompt="1"/>
          </p:nvPr>
        </p:nvSpPr>
        <p:spPr>
          <a:xfrm>
            <a:off x="3998350" y="967862"/>
            <a:ext cx="5145712" cy="4175637"/>
          </a:xfrm>
          <a:custGeom>
            <a:avLst/>
            <a:gdLst>
              <a:gd name="connsiteX0" fmla="*/ 3429000 w 6858000"/>
              <a:gd name="connsiteY0" fmla="*/ 0 h 3429000"/>
              <a:gd name="connsiteX1" fmla="*/ 6858000 w 6858000"/>
              <a:gd name="connsiteY1" fmla="*/ 3429000 h 3429000"/>
              <a:gd name="connsiteX2" fmla="*/ 0 w 6858000"/>
              <a:gd name="connsiteY2" fmla="*/ 3429000 h 3429000"/>
              <a:gd name="connsiteX0" fmla="*/ 6858000 w 6949440"/>
              <a:gd name="connsiteY0" fmla="*/ 3429000 h 3520440"/>
              <a:gd name="connsiteX1" fmla="*/ 0 w 6949440"/>
              <a:gd name="connsiteY1" fmla="*/ 3429000 h 3520440"/>
              <a:gd name="connsiteX2" fmla="*/ 3429000 w 6949440"/>
              <a:gd name="connsiteY2" fmla="*/ 0 h 3520440"/>
              <a:gd name="connsiteX3" fmla="*/ 6949440 w 6949440"/>
              <a:gd name="connsiteY3" fmla="*/ 3520440 h 3520440"/>
              <a:gd name="connsiteX0" fmla="*/ 6858000 w 6949440"/>
              <a:gd name="connsiteY0" fmla="*/ 3429000 h 3429000"/>
              <a:gd name="connsiteX1" fmla="*/ 0 w 6949440"/>
              <a:gd name="connsiteY1" fmla="*/ 3429000 h 3429000"/>
              <a:gd name="connsiteX2" fmla="*/ 3429000 w 6949440"/>
              <a:gd name="connsiteY2" fmla="*/ 0 h 3429000"/>
              <a:gd name="connsiteX3" fmla="*/ 6949440 w 6949440"/>
              <a:gd name="connsiteY3" fmla="*/ 2871511 h 3429000"/>
              <a:gd name="connsiteX0" fmla="*/ 6858000 w 6890446"/>
              <a:gd name="connsiteY0" fmla="*/ 3429000 h 3429000"/>
              <a:gd name="connsiteX1" fmla="*/ 0 w 6890446"/>
              <a:gd name="connsiteY1" fmla="*/ 3429000 h 3429000"/>
              <a:gd name="connsiteX2" fmla="*/ 3429000 w 6890446"/>
              <a:gd name="connsiteY2" fmla="*/ 0 h 3429000"/>
              <a:gd name="connsiteX3" fmla="*/ 6890446 w 6890446"/>
              <a:gd name="connsiteY3" fmla="*/ 69318 h 3429000"/>
              <a:gd name="connsiteX0" fmla="*/ 6858000 w 6890446"/>
              <a:gd name="connsiteY0" fmla="*/ 5449529 h 5449529"/>
              <a:gd name="connsiteX1" fmla="*/ 0 w 6890446"/>
              <a:gd name="connsiteY1" fmla="*/ 5449529 h 5449529"/>
              <a:gd name="connsiteX2" fmla="*/ 5066071 w 6890446"/>
              <a:gd name="connsiteY2" fmla="*/ 0 h 5449529"/>
              <a:gd name="connsiteX3" fmla="*/ 6890446 w 6890446"/>
              <a:gd name="connsiteY3" fmla="*/ 2089847 h 5449529"/>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4" fmla="*/ 6858000 w 6890446"/>
              <a:gd name="connsiteY4" fmla="*/ 5567516 h 5567516"/>
              <a:gd name="connsiteX0" fmla="*/ 6858000 w 6860949"/>
              <a:gd name="connsiteY0" fmla="*/ 5567516 h 5567516"/>
              <a:gd name="connsiteX1" fmla="*/ 0 w 6860949"/>
              <a:gd name="connsiteY1" fmla="*/ 5567516 h 5567516"/>
              <a:gd name="connsiteX2" fmla="*/ 5080820 w 6860949"/>
              <a:gd name="connsiteY2" fmla="*/ 0 h 5567516"/>
              <a:gd name="connsiteX3" fmla="*/ 6860949 w 6860949"/>
              <a:gd name="connsiteY3" fmla="*/ 2193086 h 5567516"/>
              <a:gd name="connsiteX4" fmla="*/ 6858000 w 6860949"/>
              <a:gd name="connsiteY4" fmla="*/ 5567516 h 556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949" h="5567516">
                <a:moveTo>
                  <a:pt x="6858000" y="5567516"/>
                </a:moveTo>
                <a:lnTo>
                  <a:pt x="0" y="5567516"/>
                </a:lnTo>
                <a:lnTo>
                  <a:pt x="5080820" y="0"/>
                </a:lnTo>
                <a:lnTo>
                  <a:pt x="6860949" y="2193086"/>
                </a:lnTo>
                <a:lnTo>
                  <a:pt x="6858000" y="5567516"/>
                </a:ln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Tree>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ngled Image">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5145165"/>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Lst>
            <a:ahLst/>
            <a:cxnLst>
              <a:cxn ang="0">
                <a:pos x="connsiteX0" y="connsiteY0"/>
              </a:cxn>
              <a:cxn ang="0">
                <a:pos x="connsiteX1" y="connsiteY1"/>
              </a:cxn>
              <a:cxn ang="0">
                <a:pos x="connsiteX2" y="connsiteY2"/>
              </a:cxn>
              <a:cxn ang="0">
                <a:pos x="connsiteX3" y="connsiteY3"/>
              </a:cxn>
            </a:cxnLst>
            <a:rect l="l" t="t" r="r" b="b"/>
            <a:pathLst>
              <a:path w="11347305" h="6860220">
                <a:moveTo>
                  <a:pt x="0" y="0"/>
                </a:moveTo>
                <a:lnTo>
                  <a:pt x="11338350" y="0"/>
                </a:lnTo>
                <a:lnTo>
                  <a:pt x="11347305" y="6860220"/>
                </a:lnTo>
                <a:cubicBezTo>
                  <a:pt x="8204950" y="4719414"/>
                  <a:pt x="933940" y="569700"/>
                  <a:pt x="91440" y="91440"/>
                </a:cubicBez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Tree>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ro with logo">
    <p:bg>
      <p:bgRef idx="1001">
        <a:schemeClr val="bg1"/>
      </p:bgRef>
    </p:bg>
    <p:spTree>
      <p:nvGrpSpPr>
        <p:cNvPr id="1" name=""/>
        <p:cNvGrpSpPr/>
        <p:nvPr/>
      </p:nvGrpSpPr>
      <p:grpSpPr>
        <a:xfrm>
          <a:off x="0" y="0"/>
          <a:ext cx="0" cy="0"/>
          <a:chOff x="0" y="0"/>
          <a:chExt cx="0" cy="0"/>
        </a:xfrm>
      </p:grpSpPr>
      <p:sp>
        <p:nvSpPr>
          <p:cNvPr id="8" name="Rectangle 7"/>
          <p:cNvSpPr/>
          <p:nvPr/>
        </p:nvSpPr>
        <p:spPr>
          <a:xfrm>
            <a:off x="0" y="3131821"/>
            <a:ext cx="9144000" cy="2011679"/>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2697897"/>
            <a:ext cx="9144000" cy="2445604"/>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7" name="Rectangle 6"/>
          <p:cNvSpPr/>
          <p:nvPr/>
        </p:nvSpPr>
        <p:spPr>
          <a:xfrm>
            <a:off x="0" y="-10391"/>
            <a:ext cx="9144000" cy="83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0300" y="1674754"/>
            <a:ext cx="4343400" cy="920750"/>
          </a:xfrm>
          <a:prstGeom prst="rect">
            <a:avLst/>
          </a:prstGeom>
        </p:spPr>
      </p:pic>
    </p:spTree>
  </p:cSld>
  <p:clrMapOvr>
    <a:overrideClrMapping bg1="lt1" tx1="dk1" bg2="lt2" tx2="dk2" accent1="accent1" accent2="accent2" accent3="accent3" accent4="accent4" accent5="accent5" accent6="accent6" hlink="hlink" folHlink="folHlink"/>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Intro with logo">
    <p:bg>
      <p:bgRef idx="1001">
        <a:schemeClr val="bg1"/>
      </p:bgRef>
    </p:bg>
    <p:spTree>
      <p:nvGrpSpPr>
        <p:cNvPr id="1" name=""/>
        <p:cNvGrpSpPr/>
        <p:nvPr/>
      </p:nvGrpSpPr>
      <p:grpSpPr>
        <a:xfrm>
          <a:off x="0" y="0"/>
          <a:ext cx="0" cy="0"/>
          <a:chOff x="0" y="0"/>
          <a:chExt cx="0" cy="0"/>
        </a:xfrm>
      </p:grpSpPr>
      <p:sp>
        <p:nvSpPr>
          <p:cNvPr id="8" name="Rectangle 7"/>
          <p:cNvSpPr/>
          <p:nvPr/>
        </p:nvSpPr>
        <p:spPr>
          <a:xfrm>
            <a:off x="0" y="3968849"/>
            <a:ext cx="9144000" cy="1174651"/>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3715474"/>
            <a:ext cx="9144000" cy="1428026"/>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7" name="Rectangle 6"/>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3857" y="1178674"/>
            <a:ext cx="2423634" cy="513782"/>
          </a:xfrm>
          <a:prstGeom prst="rect">
            <a:avLst/>
          </a:prstGeom>
        </p:spPr>
      </p:pic>
      <p:sp>
        <p:nvSpPr>
          <p:cNvPr id="6" name="Subtitle 2"/>
          <p:cNvSpPr>
            <a:spLocks noGrp="1"/>
          </p:cNvSpPr>
          <p:nvPr>
            <p:ph type="subTitle" idx="1"/>
          </p:nvPr>
        </p:nvSpPr>
        <p:spPr>
          <a:xfrm>
            <a:off x="1093857" y="2083239"/>
            <a:ext cx="6956287" cy="549381"/>
          </a:xfrm>
          <a:prstGeom prst="rect">
            <a:avLst/>
          </a:prstGeom>
        </p:spPr>
        <p:txBody>
          <a:bodyPr wrap="square">
            <a:spAutoFit/>
          </a:bodyPr>
          <a:lstStyle>
            <a:lvl1pPr marL="0" indent="0" algn="l">
              <a:buNone/>
              <a:defRPr sz="33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peaker Info Slide">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42620" y="4663440"/>
            <a:ext cx="9217617" cy="480060"/>
            <a:chOff x="0" y="6217920"/>
            <a:chExt cx="12192000" cy="640080"/>
          </a:xfrm>
        </p:grpSpPr>
        <p:sp>
          <p:nvSpPr>
            <p:cNvPr id="8" name="Rectangle 7"/>
            <p:cNvSpPr/>
            <p:nvPr/>
          </p:nvSpPr>
          <p:spPr>
            <a:xfrm>
              <a:off x="0" y="6331489"/>
              <a:ext cx="12192000" cy="52651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6217920"/>
              <a:ext cx="12192000" cy="640080"/>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grpSp>
      <p:sp>
        <p:nvSpPr>
          <p:cNvPr id="7" name="Rectangle 6"/>
          <p:cNvSpPr/>
          <p:nvPr/>
        </p:nvSpPr>
        <p:spPr>
          <a:xfrm>
            <a:off x="0" y="-10391"/>
            <a:ext cx="9144000" cy="83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3" name="Picture Placeholder 2"/>
          <p:cNvSpPr>
            <a:spLocks noGrp="1"/>
          </p:cNvSpPr>
          <p:nvPr>
            <p:ph type="pic" sz="quarter" idx="10" hasCustomPrompt="1"/>
          </p:nvPr>
        </p:nvSpPr>
        <p:spPr>
          <a:xfrm>
            <a:off x="834391" y="1299070"/>
            <a:ext cx="3040856" cy="341632"/>
          </a:xfrm>
          <a:pattFill prst="pct5">
            <a:fgClr>
              <a:schemeClr val="accent1"/>
            </a:fgClr>
            <a:bgClr>
              <a:schemeClr val="bg1"/>
            </a:bgClr>
          </a:pattFill>
        </p:spPr>
        <p:txBody>
          <a:bodyPr/>
          <a:lstStyle>
            <a:lvl1pPr algn="ctr">
              <a:defRPr baseline="0"/>
            </a:lvl1pPr>
          </a:lstStyle>
          <a:p>
            <a:r>
              <a:rPr lang="en-US" dirty="0"/>
              <a:t>Drag and drop photo</a:t>
            </a:r>
          </a:p>
        </p:txBody>
      </p:sp>
      <p:sp>
        <p:nvSpPr>
          <p:cNvPr id="6" name="Text Placeholder 5"/>
          <p:cNvSpPr>
            <a:spLocks noGrp="1"/>
          </p:cNvSpPr>
          <p:nvPr>
            <p:ph type="body" sz="quarter" idx="11"/>
          </p:nvPr>
        </p:nvSpPr>
        <p:spPr>
          <a:xfrm>
            <a:off x="4252436" y="1299545"/>
            <a:ext cx="4057650" cy="1216230"/>
          </a:xfrm>
        </p:spPr>
        <p:txBody>
          <a:bodyPr wrap="square"/>
          <a:lstStyle>
            <a:lvl3pPr marL="9525" indent="77391">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651" y="272891"/>
            <a:ext cx="2708910" cy="574257"/>
          </a:xfrm>
          <a:prstGeom prst="rect">
            <a:avLst/>
          </a:prstGeom>
        </p:spPr>
      </p:pic>
    </p:spTree>
  </p:cSld>
  <p:clrMapOvr>
    <a:overrideClrMapping bg1="lt1" tx1="dk1" bg2="lt2" tx2="dk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Speaker Info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1400533"/>
            <a:ext cx="7843838" cy="2325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sz="quarter" idx="10" hasCustomPrompt="1"/>
          </p:nvPr>
        </p:nvSpPr>
        <p:spPr>
          <a:xfrm>
            <a:off x="1085600" y="1550872"/>
            <a:ext cx="2647709" cy="2024969"/>
          </a:xfrm>
          <a:pattFill prst="pct5">
            <a:fgClr>
              <a:schemeClr val="accent1"/>
            </a:fgClr>
            <a:bgClr>
              <a:schemeClr val="bg1"/>
            </a:bgClr>
          </a:pattFill>
        </p:spPr>
        <p:txBody>
          <a:bodyPr>
            <a:normAutofit/>
          </a:bodyPr>
          <a:lstStyle>
            <a:lvl1pPr algn="ctr">
              <a:defRPr sz="1050" baseline="0"/>
            </a:lvl1pPr>
          </a:lstStyle>
          <a:p>
            <a:r>
              <a:rPr lang="en-US" dirty="0"/>
              <a:t>Drag and drop photo or click icon</a:t>
            </a:r>
          </a:p>
        </p:txBody>
      </p:sp>
      <p:sp>
        <p:nvSpPr>
          <p:cNvPr id="6" name="Text Placeholder 5"/>
          <p:cNvSpPr>
            <a:spLocks noGrp="1"/>
          </p:cNvSpPr>
          <p:nvPr>
            <p:ph type="body" sz="quarter" idx="11"/>
          </p:nvPr>
        </p:nvSpPr>
        <p:spPr>
          <a:xfrm>
            <a:off x="4204216" y="1749148"/>
            <a:ext cx="3303270" cy="14655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651" y="272891"/>
            <a:ext cx="2708910" cy="574257"/>
          </a:xfrm>
          <a:prstGeom prst="rect">
            <a:avLst/>
          </a:prstGeom>
        </p:spPr>
      </p:pic>
      <p:sp>
        <p:nvSpPr>
          <p:cNvPr id="13" name="Rectangle 12"/>
          <p:cNvSpPr/>
          <p:nvPr/>
        </p:nvSpPr>
        <p:spPr>
          <a:xfrm>
            <a:off x="5936456" y="3724102"/>
            <a:ext cx="1907381" cy="167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0"/>
          <p:cNvSpPr/>
          <p:nvPr/>
        </p:nvSpPr>
        <p:spPr>
          <a:xfrm>
            <a:off x="0" y="3724103"/>
            <a:ext cx="7843837" cy="167813"/>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fo Slide">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42620" y="4663440"/>
            <a:ext cx="9217617" cy="480060"/>
            <a:chOff x="0" y="6217920"/>
            <a:chExt cx="12192000" cy="640080"/>
          </a:xfrm>
        </p:grpSpPr>
        <p:sp>
          <p:nvSpPr>
            <p:cNvPr id="8" name="Rectangle 7"/>
            <p:cNvSpPr/>
            <p:nvPr/>
          </p:nvSpPr>
          <p:spPr>
            <a:xfrm>
              <a:off x="0" y="6331489"/>
              <a:ext cx="12192000" cy="52651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6217920"/>
              <a:ext cx="12192000" cy="640080"/>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grpSp>
      <p:sp>
        <p:nvSpPr>
          <p:cNvPr id="7" name="Rectangle 6"/>
          <p:cNvSpPr/>
          <p:nvPr/>
        </p:nvSpPr>
        <p:spPr>
          <a:xfrm>
            <a:off x="0" y="-10391"/>
            <a:ext cx="9144000" cy="83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3" name="Picture Placeholder 2"/>
          <p:cNvSpPr>
            <a:spLocks noGrp="1"/>
          </p:cNvSpPr>
          <p:nvPr>
            <p:ph type="pic" sz="quarter" idx="10" hasCustomPrompt="1"/>
          </p:nvPr>
        </p:nvSpPr>
        <p:spPr>
          <a:xfrm>
            <a:off x="834391" y="1299070"/>
            <a:ext cx="3040856" cy="341632"/>
          </a:xfrm>
          <a:pattFill prst="pct5">
            <a:fgClr>
              <a:schemeClr val="accent1"/>
            </a:fgClr>
            <a:bgClr>
              <a:schemeClr val="bg1"/>
            </a:bgClr>
          </a:pattFill>
        </p:spPr>
        <p:txBody>
          <a:bodyPr/>
          <a:lstStyle>
            <a:lvl1pPr algn="ctr">
              <a:defRPr baseline="0"/>
            </a:lvl1pPr>
          </a:lstStyle>
          <a:p>
            <a:r>
              <a:rPr lang="en-US" dirty="0"/>
              <a:t>Drag and drop photo</a:t>
            </a:r>
          </a:p>
        </p:txBody>
      </p:sp>
      <p:sp>
        <p:nvSpPr>
          <p:cNvPr id="6" name="Text Placeholder 5"/>
          <p:cNvSpPr>
            <a:spLocks noGrp="1"/>
          </p:cNvSpPr>
          <p:nvPr>
            <p:ph type="body" sz="quarter" idx="11"/>
          </p:nvPr>
        </p:nvSpPr>
        <p:spPr>
          <a:xfrm>
            <a:off x="4252436" y="1299545"/>
            <a:ext cx="4057650" cy="1216230"/>
          </a:xfrm>
        </p:spPr>
        <p:txBody>
          <a:bodyPr wrap="square"/>
          <a:lstStyle>
            <a:lvl3pPr marL="9525" indent="77391">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750" y="272891"/>
            <a:ext cx="2700713" cy="57425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ark Blue Title Slide">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 y="4572001"/>
            <a:ext cx="9154391" cy="571499"/>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855" h="761999">
                <a:moveTo>
                  <a:pt x="0" y="651163"/>
                </a:moveTo>
                <a:lnTo>
                  <a:pt x="12205855" y="0"/>
                </a:lnTo>
                <a:lnTo>
                  <a:pt x="12192000" y="761999"/>
                </a:lnTo>
                <a:lnTo>
                  <a:pt x="0" y="761999"/>
                </a:lnTo>
                <a:lnTo>
                  <a:pt x="0" y="6511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774123" y="1710030"/>
            <a:ext cx="7595755" cy="653256"/>
          </a:xfrm>
        </p:spPr>
        <p:txBody>
          <a:bodyPr anchor="t" anchorCtr="0">
            <a:spAutoFit/>
          </a:bodyPr>
          <a:lstStyle>
            <a:lvl1pPr algn="l">
              <a:defRPr sz="4050" b="1" baseline="0">
                <a:solidFill>
                  <a:schemeClr val="bg1"/>
                </a:solidFill>
              </a:defRPr>
            </a:lvl1pPr>
          </a:lstStyle>
          <a:p>
            <a:r>
              <a:rPr lang="en-US" dirty="0"/>
              <a:t>Click to Add a Title</a:t>
            </a:r>
          </a:p>
        </p:txBody>
      </p:sp>
      <p:sp>
        <p:nvSpPr>
          <p:cNvPr id="3" name="Subtitle 2"/>
          <p:cNvSpPr>
            <a:spLocks noGrp="1"/>
          </p:cNvSpPr>
          <p:nvPr>
            <p:ph type="subTitle" idx="1"/>
          </p:nvPr>
        </p:nvSpPr>
        <p:spPr>
          <a:xfrm>
            <a:off x="774122" y="2472929"/>
            <a:ext cx="7595755" cy="341632"/>
          </a:xfrm>
          <a:prstGeom prst="rect">
            <a:avLst/>
          </a:prstGeom>
        </p:spPr>
        <p:txBody>
          <a:bodyPr>
            <a:spAutoFit/>
          </a:bodyPr>
          <a:lstStyle>
            <a:lvl1pPr marL="0" indent="0" algn="l">
              <a:buNone/>
              <a:defRPr sz="18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p:cNvSpPr/>
          <p:nvPr/>
        </p:nvSpPr>
        <p:spPr>
          <a:xfrm>
            <a:off x="0" y="-10391"/>
            <a:ext cx="9144000" cy="83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Rectangle 8"/>
          <p:cNvSpPr/>
          <p:nvPr/>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title" hasCustomPrompt="1"/>
          </p:nvPr>
        </p:nvSpPr>
        <p:spPr>
          <a:xfrm>
            <a:off x="476875" y="-6857"/>
            <a:ext cx="7886700" cy="909409"/>
          </a:xfrm>
        </p:spPr>
        <p:txBody>
          <a:bodyPr>
            <a:normAutofit/>
          </a:bodyPr>
          <a:lstStyle>
            <a:lvl1pPr>
              <a:defRPr sz="2700" b="1">
                <a:solidFill>
                  <a:schemeClr val="bg1"/>
                </a:solidFill>
              </a:defRPr>
            </a:lvl1pPr>
          </a:lstStyle>
          <a:p>
            <a:r>
              <a:rPr lang="en-US" dirty="0"/>
              <a:t>Click to add a headline</a:t>
            </a:r>
          </a:p>
        </p:txBody>
      </p:sp>
      <p:sp>
        <p:nvSpPr>
          <p:cNvPr id="11" name="Rectangle 15"/>
          <p:cNvSpPr/>
          <p:nvPr/>
        </p:nvSpPr>
        <p:spPr>
          <a:xfrm flipV="1">
            <a:off x="-1598" y="920652"/>
            <a:ext cx="9145598" cy="121958"/>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2" name="Rectangle 15"/>
          <p:cNvSpPr/>
          <p:nvPr/>
        </p:nvSpPr>
        <p:spPr>
          <a:xfrm flipH="1" flipV="1">
            <a:off x="-13716" y="911602"/>
            <a:ext cx="9157716" cy="121958"/>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3" name="Text Placeholder 28"/>
          <p:cNvSpPr>
            <a:spLocks noGrp="1"/>
          </p:cNvSpPr>
          <p:nvPr>
            <p:ph type="body" sz="quarter" idx="13"/>
          </p:nvPr>
        </p:nvSpPr>
        <p:spPr>
          <a:xfrm>
            <a:off x="476875" y="1558529"/>
            <a:ext cx="7964091" cy="1308050"/>
          </a:xfrm>
        </p:spPr>
        <p:txBody>
          <a:bodyPr/>
          <a:lstStyle>
            <a:lvl1pPr>
              <a:lnSpc>
                <a:spcPct val="100000"/>
              </a:lnSpc>
              <a:defRPr>
                <a:solidFill>
                  <a:schemeClr val="tx2"/>
                </a:solidFill>
              </a:defRPr>
            </a:lvl1pPr>
            <a:lvl3pPr>
              <a:spcAft>
                <a:spcPts val="45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6857"/>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6"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0" name="Content Placeholder 19"/>
          <p:cNvSpPr>
            <a:spLocks noGrp="1"/>
          </p:cNvSpPr>
          <p:nvPr>
            <p:ph sz="quarter" idx="15" hasCustomPrompt="1"/>
          </p:nvPr>
        </p:nvSpPr>
        <p:spPr>
          <a:xfrm>
            <a:off x="5026819" y="1537747"/>
            <a:ext cx="3488531" cy="2760840"/>
          </a:xfrm>
          <a:prstGeom prst="rect">
            <a:avLst/>
          </a:prstGeom>
        </p:spPr>
        <p:txBody>
          <a:bodyPr>
            <a:normAutofit/>
          </a:bodyPr>
          <a:lstStyle>
            <a:lvl1pPr>
              <a:defRPr sz="1200" baseline="0"/>
            </a:lvl1pPr>
          </a:lstStyle>
          <a:p>
            <a:pPr lvl="0"/>
            <a:r>
              <a:rPr lang="en-US" dirty="0"/>
              <a:t>Click on media icon or drag an object here</a:t>
            </a:r>
          </a:p>
        </p:txBody>
      </p:sp>
      <p:sp>
        <p:nvSpPr>
          <p:cNvPr id="10" name="Text Placeholder 24"/>
          <p:cNvSpPr>
            <a:spLocks noGrp="1"/>
          </p:cNvSpPr>
          <p:nvPr>
            <p:ph type="body" sz="quarter" idx="16"/>
          </p:nvPr>
        </p:nvSpPr>
        <p:spPr>
          <a:xfrm>
            <a:off x="628650" y="1537747"/>
            <a:ext cx="3782832" cy="1216230"/>
          </a:xfrm>
        </p:spPr>
        <p:txBody>
          <a:bodyPr/>
          <a:lstStyle>
            <a:lvl1pPr>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7"/>
          </p:nvPr>
        </p:nvSpPr>
        <p:spPr/>
        <p:txBody>
          <a:body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Angled Image">
    <p:spTree>
      <p:nvGrpSpPr>
        <p:cNvPr id="1" name=""/>
        <p:cNvGrpSpPr/>
        <p:nvPr/>
      </p:nvGrpSpPr>
      <p:grpSpPr>
        <a:xfrm>
          <a:off x="0" y="0"/>
          <a:ext cx="0" cy="0"/>
          <a:chOff x="0" y="0"/>
          <a:chExt cx="0" cy="0"/>
        </a:xfrm>
      </p:grpSpPr>
      <p:sp>
        <p:nvSpPr>
          <p:cNvPr id="7" name="Rectangle 6"/>
          <p:cNvSpPr/>
          <p:nvPr/>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p:cNvSpPr>
            <a:spLocks noGrp="1"/>
          </p:cNvSpPr>
          <p:nvPr>
            <p:ph type="pic" sz="quarter" idx="10" hasCustomPrompt="1"/>
          </p:nvPr>
        </p:nvSpPr>
        <p:spPr>
          <a:xfrm>
            <a:off x="3845929" y="921895"/>
            <a:ext cx="5298071" cy="4232460"/>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468630 w 11347305"/>
              <a:gd name="connsiteY3" fmla="*/ 44577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0 w 11347305"/>
              <a:gd name="connsiteY3" fmla="*/ 0 h 6860220"/>
              <a:gd name="connsiteX0" fmla="*/ 0 w 11347305"/>
              <a:gd name="connsiteY0" fmla="*/ 13 h 6860233"/>
              <a:gd name="connsiteX1" fmla="*/ 11338350 w 11347305"/>
              <a:gd name="connsiteY1" fmla="*/ 13 h 6860233"/>
              <a:gd name="connsiteX2" fmla="*/ 11347305 w 11347305"/>
              <a:gd name="connsiteY2" fmla="*/ 6860233 h 6860233"/>
              <a:gd name="connsiteX3" fmla="*/ 0 w 11347305"/>
              <a:gd name="connsiteY3" fmla="*/ 13 h 6860233"/>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14876 w 11350751"/>
              <a:gd name="connsiteY0" fmla="*/ 22860 h 7171445"/>
              <a:gd name="connsiteX1" fmla="*/ 11341796 w 11350751"/>
              <a:gd name="connsiteY1" fmla="*/ 0 h 7171445"/>
              <a:gd name="connsiteX2" fmla="*/ 11350751 w 11350751"/>
              <a:gd name="connsiteY2" fmla="*/ 6860220 h 7171445"/>
              <a:gd name="connsiteX3" fmla="*/ 8988551 w 11350751"/>
              <a:gd name="connsiteY3" fmla="*/ 5396324 h 7171445"/>
              <a:gd name="connsiteX4" fmla="*/ 14876 w 11350751"/>
              <a:gd name="connsiteY4" fmla="*/ 22860 h 7171445"/>
              <a:gd name="connsiteX0" fmla="*/ 20146 w 11356021"/>
              <a:gd name="connsiteY0" fmla="*/ 22860 h 7627460"/>
              <a:gd name="connsiteX1" fmla="*/ 11347066 w 11356021"/>
              <a:gd name="connsiteY1" fmla="*/ 0 h 7627460"/>
              <a:gd name="connsiteX2" fmla="*/ 11356021 w 11356021"/>
              <a:gd name="connsiteY2" fmla="*/ 6860220 h 7627460"/>
              <a:gd name="connsiteX3" fmla="*/ 6959281 w 11356021"/>
              <a:gd name="connsiteY3" fmla="*/ 6860220 h 7627460"/>
              <a:gd name="connsiteX4" fmla="*/ 20146 w 11356021"/>
              <a:gd name="connsiteY4" fmla="*/ 22860 h 7627460"/>
              <a:gd name="connsiteX0" fmla="*/ 20146 w 11356021"/>
              <a:gd name="connsiteY0" fmla="*/ 22860 h 7291655"/>
              <a:gd name="connsiteX1" fmla="*/ 11347066 w 11356021"/>
              <a:gd name="connsiteY1" fmla="*/ 0 h 7291655"/>
              <a:gd name="connsiteX2" fmla="*/ 11356021 w 11356021"/>
              <a:gd name="connsiteY2" fmla="*/ 6860220 h 7291655"/>
              <a:gd name="connsiteX3" fmla="*/ 6959281 w 11356021"/>
              <a:gd name="connsiteY3" fmla="*/ 6860220 h 7291655"/>
              <a:gd name="connsiteX4" fmla="*/ 20146 w 11356021"/>
              <a:gd name="connsiteY4" fmla="*/ 22860 h 7291655"/>
              <a:gd name="connsiteX0" fmla="*/ 20146 w 11356021"/>
              <a:gd name="connsiteY0" fmla="*/ 22860 h 7261230"/>
              <a:gd name="connsiteX1" fmla="*/ 11347066 w 11356021"/>
              <a:gd name="connsiteY1" fmla="*/ 0 h 7261230"/>
              <a:gd name="connsiteX2" fmla="*/ 11356021 w 11356021"/>
              <a:gd name="connsiteY2" fmla="*/ 6860220 h 7261230"/>
              <a:gd name="connsiteX3" fmla="*/ 6959281 w 11356021"/>
              <a:gd name="connsiteY3" fmla="*/ 6860220 h 7261230"/>
              <a:gd name="connsiteX4" fmla="*/ 20146 w 11356021"/>
              <a:gd name="connsiteY4" fmla="*/ 22860 h 7261230"/>
              <a:gd name="connsiteX0" fmla="*/ 20146 w 11356021"/>
              <a:gd name="connsiteY0" fmla="*/ 22860 h 6860807"/>
              <a:gd name="connsiteX1" fmla="*/ 11347066 w 11356021"/>
              <a:gd name="connsiteY1" fmla="*/ 0 h 6860807"/>
              <a:gd name="connsiteX2" fmla="*/ 11356021 w 11356021"/>
              <a:gd name="connsiteY2" fmla="*/ 6860220 h 6860807"/>
              <a:gd name="connsiteX3" fmla="*/ 6959281 w 11356021"/>
              <a:gd name="connsiteY3" fmla="*/ 6860220 h 6860807"/>
              <a:gd name="connsiteX4" fmla="*/ 20146 w 11356021"/>
              <a:gd name="connsiteY4" fmla="*/ 22860 h 6860807"/>
              <a:gd name="connsiteX0" fmla="*/ 20146 w 11356021"/>
              <a:gd name="connsiteY0" fmla="*/ 22860 h 6860221"/>
              <a:gd name="connsiteX1" fmla="*/ 11347066 w 11356021"/>
              <a:gd name="connsiteY1" fmla="*/ 0 h 6860221"/>
              <a:gd name="connsiteX2" fmla="*/ 11356021 w 11356021"/>
              <a:gd name="connsiteY2" fmla="*/ 6860220 h 6860221"/>
              <a:gd name="connsiteX3" fmla="*/ 6959281 w 11356021"/>
              <a:gd name="connsiteY3" fmla="*/ 6831517 h 6860221"/>
              <a:gd name="connsiteX4" fmla="*/ 20146 w 11356021"/>
              <a:gd name="connsiteY4" fmla="*/ 22860 h 6860221"/>
              <a:gd name="connsiteX0" fmla="*/ 0 w 11335875"/>
              <a:gd name="connsiteY0" fmla="*/ 22860 h 6860220"/>
              <a:gd name="connsiteX1" fmla="*/ 11326920 w 11335875"/>
              <a:gd name="connsiteY1" fmla="*/ 0 h 6860220"/>
              <a:gd name="connsiteX2" fmla="*/ 11335875 w 11335875"/>
              <a:gd name="connsiteY2" fmla="*/ 6860220 h 6860220"/>
              <a:gd name="connsiteX3" fmla="*/ 6939135 w 11335875"/>
              <a:gd name="connsiteY3" fmla="*/ 6831517 h 6860220"/>
              <a:gd name="connsiteX4" fmla="*/ 0 w 1133587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45869 h 6860220"/>
              <a:gd name="connsiteX4" fmla="*/ 0 w 7026765"/>
              <a:gd name="connsiteY4" fmla="*/ 22860 h 6860220"/>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70522"/>
              <a:gd name="connsiteX1" fmla="*/ 7017810 w 7026765"/>
              <a:gd name="connsiteY1" fmla="*/ 0 h 6870522"/>
              <a:gd name="connsiteX2" fmla="*/ 7026765 w 7026765"/>
              <a:gd name="connsiteY2" fmla="*/ 6860220 h 6870522"/>
              <a:gd name="connsiteX3" fmla="*/ 2641455 w 7026765"/>
              <a:gd name="connsiteY3" fmla="*/ 6870047 h 6870522"/>
              <a:gd name="connsiteX4" fmla="*/ 0 w 7026765"/>
              <a:gd name="connsiteY4" fmla="*/ 22860 h 6870522"/>
              <a:gd name="connsiteX0" fmla="*/ 0 w 7026765"/>
              <a:gd name="connsiteY0" fmla="*/ 22860 h 6862902"/>
              <a:gd name="connsiteX1" fmla="*/ 7017810 w 7026765"/>
              <a:gd name="connsiteY1" fmla="*/ 0 h 6862902"/>
              <a:gd name="connsiteX2" fmla="*/ 7026765 w 7026765"/>
              <a:gd name="connsiteY2" fmla="*/ 6860220 h 6862902"/>
              <a:gd name="connsiteX3" fmla="*/ 2647592 w 7026765"/>
              <a:gd name="connsiteY3" fmla="*/ 6862343 h 6862902"/>
              <a:gd name="connsiteX4" fmla="*/ 0 w 7026765"/>
              <a:gd name="connsiteY4" fmla="*/ 22860 h 6862902"/>
              <a:gd name="connsiteX0" fmla="*/ 0 w 7026765"/>
              <a:gd name="connsiteY0" fmla="*/ 22860 h 7335993"/>
              <a:gd name="connsiteX1" fmla="*/ 7017810 w 7026765"/>
              <a:gd name="connsiteY1" fmla="*/ 0 h 7335993"/>
              <a:gd name="connsiteX2" fmla="*/ 7026765 w 7026765"/>
              <a:gd name="connsiteY2" fmla="*/ 6860220 h 7335993"/>
              <a:gd name="connsiteX3" fmla="*/ 3621980 w 7026765"/>
              <a:gd name="connsiteY3" fmla="*/ 6733079 h 7335993"/>
              <a:gd name="connsiteX4" fmla="*/ 2647592 w 7026765"/>
              <a:gd name="connsiteY4" fmla="*/ 6862343 h 7335993"/>
              <a:gd name="connsiteX5" fmla="*/ 0 w 7026765"/>
              <a:gd name="connsiteY5" fmla="*/ 22860 h 7335993"/>
              <a:gd name="connsiteX0" fmla="*/ 0 w 7026765"/>
              <a:gd name="connsiteY0" fmla="*/ 22860 h 7717513"/>
              <a:gd name="connsiteX1" fmla="*/ 7017810 w 7026765"/>
              <a:gd name="connsiteY1" fmla="*/ 0 h 7717513"/>
              <a:gd name="connsiteX2" fmla="*/ 7026765 w 7026765"/>
              <a:gd name="connsiteY2" fmla="*/ 6860220 h 7717513"/>
              <a:gd name="connsiteX3" fmla="*/ 2647592 w 7026765"/>
              <a:gd name="connsiteY3" fmla="*/ 6862343 h 7717513"/>
              <a:gd name="connsiteX4" fmla="*/ 0 w 7026765"/>
              <a:gd name="connsiteY4" fmla="*/ 22860 h 7717513"/>
              <a:gd name="connsiteX0" fmla="*/ 0 w 7026765"/>
              <a:gd name="connsiteY0" fmla="*/ 22860 h 7370943"/>
              <a:gd name="connsiteX1" fmla="*/ 7017810 w 7026765"/>
              <a:gd name="connsiteY1" fmla="*/ 0 h 7370943"/>
              <a:gd name="connsiteX2" fmla="*/ 7026765 w 7026765"/>
              <a:gd name="connsiteY2" fmla="*/ 6860220 h 7370943"/>
              <a:gd name="connsiteX3" fmla="*/ 2647592 w 7026765"/>
              <a:gd name="connsiteY3" fmla="*/ 6862343 h 7370943"/>
              <a:gd name="connsiteX4" fmla="*/ 0 w 7026765"/>
              <a:gd name="connsiteY4" fmla="*/ 22860 h 7370943"/>
              <a:gd name="connsiteX0" fmla="*/ 0 w 7026765"/>
              <a:gd name="connsiteY0" fmla="*/ 22860 h 6869061"/>
              <a:gd name="connsiteX1" fmla="*/ 7017810 w 7026765"/>
              <a:gd name="connsiteY1" fmla="*/ 0 h 6869061"/>
              <a:gd name="connsiteX2" fmla="*/ 7026765 w 7026765"/>
              <a:gd name="connsiteY2" fmla="*/ 6860220 h 6869061"/>
              <a:gd name="connsiteX3" fmla="*/ 2647592 w 7026765"/>
              <a:gd name="connsiteY3" fmla="*/ 6862343 h 6869061"/>
              <a:gd name="connsiteX4" fmla="*/ 0 w 7026765"/>
              <a:gd name="connsiteY4" fmla="*/ 22860 h 6869061"/>
              <a:gd name="connsiteX0" fmla="*/ 0 w 7034286"/>
              <a:gd name="connsiteY0" fmla="*/ 12517 h 6858718"/>
              <a:gd name="connsiteX1" fmla="*/ 7034286 w 7034286"/>
              <a:gd name="connsiteY1" fmla="*/ 0 h 6858718"/>
              <a:gd name="connsiteX2" fmla="*/ 7026765 w 7034286"/>
              <a:gd name="connsiteY2" fmla="*/ 6849877 h 6858718"/>
              <a:gd name="connsiteX3" fmla="*/ 2647592 w 7034286"/>
              <a:gd name="connsiteY3" fmla="*/ 6852000 h 6858718"/>
              <a:gd name="connsiteX4" fmla="*/ 0 w 7034286"/>
              <a:gd name="connsiteY4" fmla="*/ 12517 h 6858718"/>
              <a:gd name="connsiteX0" fmla="*/ 0 w 7067954"/>
              <a:gd name="connsiteY0" fmla="*/ 12517 h 6860221"/>
              <a:gd name="connsiteX1" fmla="*/ 7034286 w 7067954"/>
              <a:gd name="connsiteY1" fmla="*/ 0 h 6860221"/>
              <a:gd name="connsiteX2" fmla="*/ 7067954 w 7067954"/>
              <a:gd name="connsiteY2" fmla="*/ 6860221 h 6860221"/>
              <a:gd name="connsiteX3" fmla="*/ 2647592 w 7067954"/>
              <a:gd name="connsiteY3" fmla="*/ 6852000 h 6860221"/>
              <a:gd name="connsiteX4" fmla="*/ 0 w 7067954"/>
              <a:gd name="connsiteY4" fmla="*/ 12517 h 6860221"/>
              <a:gd name="connsiteX0" fmla="*/ 0 w 7067954"/>
              <a:gd name="connsiteY0" fmla="*/ 12517 h 6864805"/>
              <a:gd name="connsiteX1" fmla="*/ 7034286 w 7067954"/>
              <a:gd name="connsiteY1" fmla="*/ 0 h 6864805"/>
              <a:gd name="connsiteX2" fmla="*/ 7067954 w 7067954"/>
              <a:gd name="connsiteY2" fmla="*/ 6860221 h 6864805"/>
              <a:gd name="connsiteX3" fmla="*/ 2650992 w 7067954"/>
              <a:gd name="connsiteY3" fmla="*/ 6864805 h 6864805"/>
              <a:gd name="connsiteX4" fmla="*/ 0 w 7067954"/>
              <a:gd name="connsiteY4" fmla="*/ 12517 h 6864805"/>
              <a:gd name="connsiteX0" fmla="*/ 0 w 7067964"/>
              <a:gd name="connsiteY0" fmla="*/ 12517 h 6864805"/>
              <a:gd name="connsiteX1" fmla="*/ 7034286 w 7067964"/>
              <a:gd name="connsiteY1" fmla="*/ 0 h 6864805"/>
              <a:gd name="connsiteX2" fmla="*/ 7067954 w 7067964"/>
              <a:gd name="connsiteY2" fmla="*/ 6860221 h 6864805"/>
              <a:gd name="connsiteX3" fmla="*/ 2650992 w 7067964"/>
              <a:gd name="connsiteY3" fmla="*/ 6864805 h 6864805"/>
              <a:gd name="connsiteX4" fmla="*/ 0 w 7067964"/>
              <a:gd name="connsiteY4" fmla="*/ 12517 h 6864805"/>
              <a:gd name="connsiteX0" fmla="*/ 0 w 7076928"/>
              <a:gd name="connsiteY0" fmla="*/ 0 h 6886057"/>
              <a:gd name="connsiteX1" fmla="*/ 7043250 w 7076928"/>
              <a:gd name="connsiteY1" fmla="*/ 21252 h 6886057"/>
              <a:gd name="connsiteX2" fmla="*/ 7076918 w 7076928"/>
              <a:gd name="connsiteY2" fmla="*/ 6881473 h 6886057"/>
              <a:gd name="connsiteX3" fmla="*/ 2659956 w 7076928"/>
              <a:gd name="connsiteY3" fmla="*/ 6886057 h 6886057"/>
              <a:gd name="connsiteX4" fmla="*/ 0 w 7076928"/>
              <a:gd name="connsiteY4" fmla="*/ 0 h 6886057"/>
              <a:gd name="connsiteX0" fmla="*/ 0 w 7076928"/>
              <a:gd name="connsiteY0" fmla="*/ 23773 h 6909830"/>
              <a:gd name="connsiteX1" fmla="*/ 7061180 w 7076928"/>
              <a:gd name="connsiteY1" fmla="*/ 0 h 6909830"/>
              <a:gd name="connsiteX2" fmla="*/ 7076918 w 7076928"/>
              <a:gd name="connsiteY2" fmla="*/ 6905246 h 6909830"/>
              <a:gd name="connsiteX3" fmla="*/ 2659956 w 7076928"/>
              <a:gd name="connsiteY3" fmla="*/ 6909830 h 6909830"/>
              <a:gd name="connsiteX4" fmla="*/ 0 w 7076928"/>
              <a:gd name="connsiteY4" fmla="*/ 23773 h 6909830"/>
              <a:gd name="connsiteX0" fmla="*/ 0 w 7076928"/>
              <a:gd name="connsiteY0" fmla="*/ 0 h 6910229"/>
              <a:gd name="connsiteX1" fmla="*/ 7061180 w 7076928"/>
              <a:gd name="connsiteY1" fmla="*/ 399 h 6910229"/>
              <a:gd name="connsiteX2" fmla="*/ 7076918 w 7076928"/>
              <a:gd name="connsiteY2" fmla="*/ 6905645 h 6910229"/>
              <a:gd name="connsiteX3" fmla="*/ 2659956 w 7076928"/>
              <a:gd name="connsiteY3" fmla="*/ 6910229 h 6910229"/>
              <a:gd name="connsiteX4" fmla="*/ 0 w 7076928"/>
              <a:gd name="connsiteY4" fmla="*/ 0 h 6910229"/>
              <a:gd name="connsiteX0" fmla="*/ 0 w 7076928"/>
              <a:gd name="connsiteY0" fmla="*/ 0 h 6905676"/>
              <a:gd name="connsiteX1" fmla="*/ 7061180 w 7076928"/>
              <a:gd name="connsiteY1" fmla="*/ 399 h 6905676"/>
              <a:gd name="connsiteX2" fmla="*/ 7076918 w 7076928"/>
              <a:gd name="connsiteY2" fmla="*/ 6905645 h 6905676"/>
              <a:gd name="connsiteX3" fmla="*/ 2666373 w 7076928"/>
              <a:gd name="connsiteY3" fmla="*/ 6853828 h 6905676"/>
              <a:gd name="connsiteX4" fmla="*/ 0 w 7076928"/>
              <a:gd name="connsiteY4" fmla="*/ 0 h 6905676"/>
              <a:gd name="connsiteX0" fmla="*/ 0 w 7073720"/>
              <a:gd name="connsiteY0" fmla="*/ 0 h 6877510"/>
              <a:gd name="connsiteX1" fmla="*/ 7061180 w 7073720"/>
              <a:gd name="connsiteY1" fmla="*/ 399 h 6877510"/>
              <a:gd name="connsiteX2" fmla="*/ 7073710 w 7073720"/>
              <a:gd name="connsiteY2" fmla="*/ 6877446 h 6877510"/>
              <a:gd name="connsiteX3" fmla="*/ 2666373 w 7073720"/>
              <a:gd name="connsiteY3" fmla="*/ 6853828 h 6877510"/>
              <a:gd name="connsiteX4" fmla="*/ 0 w 7073720"/>
              <a:gd name="connsiteY4" fmla="*/ 0 h 6877510"/>
              <a:gd name="connsiteX0" fmla="*/ 0 w 7067303"/>
              <a:gd name="connsiteY0" fmla="*/ 0 h 6853827"/>
              <a:gd name="connsiteX1" fmla="*/ 7061180 w 7067303"/>
              <a:gd name="connsiteY1" fmla="*/ 399 h 6853827"/>
              <a:gd name="connsiteX2" fmla="*/ 7067293 w 7067303"/>
              <a:gd name="connsiteY2" fmla="*/ 6837160 h 6853827"/>
              <a:gd name="connsiteX3" fmla="*/ 2666373 w 7067303"/>
              <a:gd name="connsiteY3" fmla="*/ 6853828 h 6853827"/>
              <a:gd name="connsiteX4" fmla="*/ 0 w 7067303"/>
              <a:gd name="connsiteY4" fmla="*/ 0 h 6853827"/>
              <a:gd name="connsiteX0" fmla="*/ 0 w 7062085"/>
              <a:gd name="connsiteY0" fmla="*/ 0 h 6853828"/>
              <a:gd name="connsiteX1" fmla="*/ 7061180 w 7062085"/>
              <a:gd name="connsiteY1" fmla="*/ 399 h 6853828"/>
              <a:gd name="connsiteX2" fmla="*/ 7057667 w 7062085"/>
              <a:gd name="connsiteY2" fmla="*/ 6768675 h 6853828"/>
              <a:gd name="connsiteX3" fmla="*/ 2666373 w 7062085"/>
              <a:gd name="connsiteY3" fmla="*/ 6853828 h 6853828"/>
              <a:gd name="connsiteX4" fmla="*/ 0 w 7062085"/>
              <a:gd name="connsiteY4" fmla="*/ 0 h 6853828"/>
              <a:gd name="connsiteX0" fmla="*/ 0 w 7064094"/>
              <a:gd name="connsiteY0" fmla="*/ 0 h 6853828"/>
              <a:gd name="connsiteX1" fmla="*/ 7061180 w 7064094"/>
              <a:gd name="connsiteY1" fmla="*/ 399 h 6853828"/>
              <a:gd name="connsiteX2" fmla="*/ 7064084 w 7064094"/>
              <a:gd name="connsiteY2" fmla="*/ 6837162 h 6853828"/>
              <a:gd name="connsiteX3" fmla="*/ 2666373 w 7064094"/>
              <a:gd name="connsiteY3" fmla="*/ 6853828 h 6853828"/>
              <a:gd name="connsiteX4" fmla="*/ 0 w 7064094"/>
              <a:gd name="connsiteY4" fmla="*/ 0 h 685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94" h="6853828">
                <a:moveTo>
                  <a:pt x="0" y="0"/>
                </a:moveTo>
                <a:lnTo>
                  <a:pt x="7061180" y="399"/>
                </a:lnTo>
                <a:cubicBezTo>
                  <a:pt x="7065357" y="2292748"/>
                  <a:pt x="7059907" y="4544813"/>
                  <a:pt x="7064084" y="6837162"/>
                </a:cubicBezTo>
                <a:cubicBezTo>
                  <a:pt x="7070439" y="6838690"/>
                  <a:pt x="4138694" y="6852300"/>
                  <a:pt x="2666373" y="6853828"/>
                </a:cubicBezTo>
                <a:cubicBezTo>
                  <a:pt x="2068651" y="5341118"/>
                  <a:pt x="442183" y="1129018"/>
                  <a:pt x="0" y="0"/>
                </a:cubicBez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5" name="Title 1"/>
          <p:cNvSpPr>
            <a:spLocks noGrp="1"/>
          </p:cNvSpPr>
          <p:nvPr>
            <p:ph type="title" hasCustomPrompt="1"/>
          </p:nvPr>
        </p:nvSpPr>
        <p:spPr>
          <a:xfrm>
            <a:off x="628650" y="-6857"/>
            <a:ext cx="7886700" cy="928752"/>
          </a:xfrm>
        </p:spPr>
        <p:txBody>
          <a:bodyPr/>
          <a:lstStyle>
            <a:lvl1pPr>
              <a:defRPr b="1">
                <a:solidFill>
                  <a:schemeClr val="bg1"/>
                </a:solidFill>
              </a:defRPr>
            </a:lvl1pPr>
          </a:lstStyle>
          <a:p>
            <a:r>
              <a:rPr lang="en-US" dirty="0"/>
              <a:t>Click to add a headline</a:t>
            </a:r>
          </a:p>
        </p:txBody>
      </p:sp>
      <p:sp>
        <p:nvSpPr>
          <p:cNvPr id="6" name="Rectangle 5"/>
          <p:cNvSpPr/>
          <p:nvPr userDrawn="1"/>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7102641" y="921895"/>
            <a:ext cx="2046835" cy="164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10"/>
          <p:cNvSpPr/>
          <p:nvPr userDrawn="1"/>
        </p:nvSpPr>
        <p:spPr>
          <a:xfrm>
            <a:off x="-1" y="921895"/>
            <a:ext cx="9208294" cy="167813"/>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nk Title Slide">
    <p:bg>
      <p:bgRef idx="1001">
        <a:schemeClr val="bg2"/>
      </p:bgRef>
    </p:bg>
    <p:spTree>
      <p:nvGrpSpPr>
        <p:cNvPr id="1" name=""/>
        <p:cNvGrpSpPr/>
        <p:nvPr/>
      </p:nvGrpSpPr>
      <p:grpSpPr>
        <a:xfrm>
          <a:off x="0" y="0"/>
          <a:ext cx="0" cy="0"/>
          <a:chOff x="0" y="0"/>
          <a:chExt cx="0" cy="0"/>
        </a:xfrm>
      </p:grpSpPr>
      <p:sp>
        <p:nvSpPr>
          <p:cNvPr id="13" name="Rectangle 7"/>
          <p:cNvSpPr/>
          <p:nvPr/>
        </p:nvSpPr>
        <p:spPr>
          <a:xfrm>
            <a:off x="1" y="4572000"/>
            <a:ext cx="9154391" cy="571499"/>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855" h="761999">
                <a:moveTo>
                  <a:pt x="0" y="651163"/>
                </a:moveTo>
                <a:lnTo>
                  <a:pt x="12205855" y="0"/>
                </a:lnTo>
                <a:lnTo>
                  <a:pt x="12192000" y="761999"/>
                </a:lnTo>
                <a:lnTo>
                  <a:pt x="0" y="761999"/>
                </a:lnTo>
                <a:lnTo>
                  <a:pt x="0" y="6511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Footer Placeholder 4"/>
          <p:cNvSpPr>
            <a:spLocks noGrp="1"/>
          </p:cNvSpPr>
          <p:nvPr>
            <p:ph type="ftr" sz="quarter" idx="11"/>
          </p:nvPr>
        </p:nvSpPr>
        <p:spPr>
          <a:xfrm>
            <a:off x="5527964" y="4767263"/>
            <a:ext cx="2421080" cy="273844"/>
          </a:xfrm>
          <a:prstGeom prst="rect">
            <a:avLst/>
          </a:prstGeom>
        </p:spPr>
        <p:txBody>
          <a:bodyPr/>
          <a:lstStyle>
            <a:lvl1pPr algn="r">
              <a:defRPr>
                <a:solidFill>
                  <a:schemeClr val="tx2"/>
                </a:solidFill>
              </a:defRPr>
            </a:lvl1pPr>
          </a:lstStyle>
          <a:p>
            <a:pPr defTabSz="685800"/>
            <a:endParaRPr lang="en-US">
              <a:solidFill>
                <a:prstClr val="black">
                  <a:tint val="75000"/>
                </a:prstClr>
              </a:solidFill>
            </a:endParaRPr>
          </a:p>
        </p:txBody>
      </p:sp>
      <p:sp>
        <p:nvSpPr>
          <p:cNvPr id="11" name="Slide Number Placeholder 5"/>
          <p:cNvSpPr>
            <a:spLocks noGrp="1"/>
          </p:cNvSpPr>
          <p:nvPr>
            <p:ph type="sldNum" sz="quarter" idx="12"/>
          </p:nvPr>
        </p:nvSpPr>
        <p:spPr>
          <a:xfrm>
            <a:off x="7949045" y="4767263"/>
            <a:ext cx="420832" cy="273844"/>
          </a:xfrm>
        </p:spPr>
        <p:txBody>
          <a:bodyPr/>
          <a:lstStyle>
            <a:lvl1pPr>
              <a:defRPr>
                <a:solidFill>
                  <a:schemeClr val="tx2"/>
                </a:solidFill>
              </a:defRPr>
            </a:lvl1p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
        <p:nvSpPr>
          <p:cNvPr id="12" name="Rectangle 11"/>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itle 1"/>
          <p:cNvSpPr>
            <a:spLocks noGrp="1"/>
          </p:cNvSpPr>
          <p:nvPr>
            <p:ph type="ctrTitle" hasCustomPrompt="1"/>
          </p:nvPr>
        </p:nvSpPr>
        <p:spPr>
          <a:xfrm>
            <a:off x="774123" y="1710030"/>
            <a:ext cx="7595755" cy="653256"/>
          </a:xfrm>
        </p:spPr>
        <p:txBody>
          <a:bodyPr anchor="t" anchorCtr="0">
            <a:spAutoFit/>
          </a:bodyPr>
          <a:lstStyle>
            <a:lvl1pPr algn="l">
              <a:defRPr sz="4050" b="1" baseline="0">
                <a:solidFill>
                  <a:schemeClr val="tx1"/>
                </a:solidFill>
              </a:defRPr>
            </a:lvl1pPr>
          </a:lstStyle>
          <a:p>
            <a:r>
              <a:rPr lang="en-US" dirty="0"/>
              <a:t>Click to Add a Title</a:t>
            </a:r>
          </a:p>
        </p:txBody>
      </p:sp>
      <p:sp>
        <p:nvSpPr>
          <p:cNvPr id="15" name="Subtitle 2"/>
          <p:cNvSpPr>
            <a:spLocks noGrp="1"/>
          </p:cNvSpPr>
          <p:nvPr>
            <p:ph type="subTitle" idx="1"/>
          </p:nvPr>
        </p:nvSpPr>
        <p:spPr>
          <a:xfrm>
            <a:off x="774122" y="2472929"/>
            <a:ext cx="7595755" cy="341632"/>
          </a:xfrm>
          <a:prstGeom prst="rect">
            <a:avLst/>
          </a:prstGeom>
        </p:spPr>
        <p:txBody>
          <a:bodyPr>
            <a:sp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cSld>
  <p:clrMapOvr>
    <a:overrideClrMapping bg1="dk1" tx1="lt1" bg2="dk2" tx2="lt2" accent1="accent1" accent2="accent2" accent3="accent3" accent4="accent4" accent5="accent5" accent6="accent6" hlink="hlink" folHlink="folHlink"/>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1"/>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9"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0" name="Text Placeholder 28"/>
          <p:cNvSpPr>
            <a:spLocks noGrp="1"/>
          </p:cNvSpPr>
          <p:nvPr>
            <p:ph type="body" sz="quarter" idx="13"/>
          </p:nvPr>
        </p:nvSpPr>
        <p:spPr>
          <a:xfrm>
            <a:off x="628650" y="1558528"/>
            <a:ext cx="7964091" cy="121623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4"/>
          </p:nvPr>
        </p:nvSpPr>
        <p:spPr/>
        <p:txBody>
          <a:body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with Caption">
    <p:spTree>
      <p:nvGrpSpPr>
        <p:cNvPr id="1" name=""/>
        <p:cNvGrpSpPr/>
        <p:nvPr/>
      </p:nvGrpSpPr>
      <p:grpSpPr>
        <a:xfrm>
          <a:off x="0" y="0"/>
          <a:ext cx="0" cy="0"/>
          <a:chOff x="0" y="0"/>
          <a:chExt cx="0" cy="0"/>
        </a:xfrm>
      </p:grpSpPr>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Content Placeholder 19"/>
          <p:cNvSpPr>
            <a:spLocks noGrp="1"/>
          </p:cNvSpPr>
          <p:nvPr>
            <p:ph sz="quarter" idx="15" hasCustomPrompt="1"/>
          </p:nvPr>
        </p:nvSpPr>
        <p:spPr>
          <a:xfrm>
            <a:off x="874644" y="725443"/>
            <a:ext cx="7495233" cy="3744164"/>
          </a:xfrm>
          <a:prstGeom prst="rect">
            <a:avLst/>
          </a:prstGeom>
        </p:spPr>
        <p:txBody>
          <a:bodyPr>
            <a:normAutofit/>
          </a:bodyPr>
          <a:lstStyle>
            <a:lvl1pPr>
              <a:defRPr sz="1200" baseline="0"/>
            </a:lvl1pPr>
          </a:lstStyle>
          <a:p>
            <a:pPr lvl="0"/>
            <a:r>
              <a:rPr lang="en-US" dirty="0"/>
              <a:t>LARGE IMAGE/MEDIA AREA</a:t>
            </a:r>
          </a:p>
          <a:p>
            <a:pPr lvl="0"/>
            <a:r>
              <a:rPr lang="en-US" dirty="0"/>
              <a:t>Click on media icon or drag an object here</a:t>
            </a:r>
          </a:p>
        </p:txBody>
      </p:sp>
      <p:sp>
        <p:nvSpPr>
          <p:cNvPr id="2" name="Slide Number Placeholder 1"/>
          <p:cNvSpPr>
            <a:spLocks noGrp="1"/>
          </p:cNvSpPr>
          <p:nvPr>
            <p:ph type="sldNum" sz="quarter" idx="16"/>
          </p:nvPr>
        </p:nvSpPr>
        <p:spPr/>
        <p:txBody>
          <a:body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Tree>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Image with Caption">
    <p:spTree>
      <p:nvGrpSpPr>
        <p:cNvPr id="1" name=""/>
        <p:cNvGrpSpPr/>
        <p:nvPr/>
      </p:nvGrpSpPr>
      <p:grpSpPr>
        <a:xfrm>
          <a:off x="0" y="0"/>
          <a:ext cx="0" cy="0"/>
          <a:chOff x="0" y="0"/>
          <a:chExt cx="0" cy="0"/>
        </a:xfrm>
      </p:grpSpPr>
      <p:sp>
        <p:nvSpPr>
          <p:cNvPr id="2" name="Rectangle 1"/>
          <p:cNvSpPr/>
          <p:nvPr/>
        </p:nvSpPr>
        <p:spPr>
          <a:xfrm>
            <a:off x="6367773" y="1"/>
            <a:ext cx="2792896" cy="183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28576" y="844"/>
            <a:ext cx="8309113" cy="182274"/>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 name="connsiteX0" fmla="*/ 0 w 11078817"/>
              <a:gd name="connsiteY0" fmla="*/ 0 h 245379"/>
              <a:gd name="connsiteX1" fmla="*/ 8693426 w 11078817"/>
              <a:gd name="connsiteY1" fmla="*/ 0 h 245379"/>
              <a:gd name="connsiteX2" fmla="*/ 11078817 w 11078817"/>
              <a:gd name="connsiteY2" fmla="*/ 245379 h 245379"/>
              <a:gd name="connsiteX3" fmla="*/ 0 w 11078817"/>
              <a:gd name="connsiteY3" fmla="*/ 238538 h 245379"/>
              <a:gd name="connsiteX4" fmla="*/ 0 w 11078817"/>
              <a:gd name="connsiteY4" fmla="*/ 0 h 245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45379">
                <a:moveTo>
                  <a:pt x="0" y="0"/>
                </a:moveTo>
                <a:lnTo>
                  <a:pt x="8693426" y="0"/>
                </a:lnTo>
                <a:lnTo>
                  <a:pt x="11078817" y="245379"/>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7"/>
          <p:cNvSpPr/>
          <p:nvPr/>
        </p:nvSpPr>
        <p:spPr>
          <a:xfrm flipH="1">
            <a:off x="-452"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Tree>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verlapping Images">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3389102"/>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Lst>
            <a:ahLst/>
            <a:cxnLst>
              <a:cxn ang="0">
                <a:pos x="connsiteX0" y="connsiteY0"/>
              </a:cxn>
              <a:cxn ang="0">
                <a:pos x="connsiteX1" y="connsiteY1"/>
              </a:cxn>
              <a:cxn ang="0">
                <a:pos x="connsiteX2" y="connsiteY2"/>
              </a:cxn>
              <a:cxn ang="0">
                <a:pos x="connsiteX3" y="connsiteY3"/>
              </a:cxn>
            </a:cxnLst>
            <a:rect l="l" t="t" r="r" b="b"/>
            <a:pathLst>
              <a:path w="11347305" h="4518802">
                <a:moveTo>
                  <a:pt x="0" y="0"/>
                </a:moveTo>
                <a:lnTo>
                  <a:pt x="11338350" y="0"/>
                </a:lnTo>
                <a:lnTo>
                  <a:pt x="11347305" y="4518802"/>
                </a:lnTo>
                <a:lnTo>
                  <a:pt x="91440" y="91440"/>
                </a:ln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7" name="Picture Placeholder 8"/>
          <p:cNvSpPr>
            <a:spLocks noGrp="1"/>
          </p:cNvSpPr>
          <p:nvPr>
            <p:ph type="pic" sz="quarter" idx="11" hasCustomPrompt="1"/>
          </p:nvPr>
        </p:nvSpPr>
        <p:spPr>
          <a:xfrm>
            <a:off x="3998350" y="967862"/>
            <a:ext cx="5145712" cy="4175637"/>
          </a:xfrm>
          <a:custGeom>
            <a:avLst/>
            <a:gdLst>
              <a:gd name="connsiteX0" fmla="*/ 3429000 w 6858000"/>
              <a:gd name="connsiteY0" fmla="*/ 0 h 3429000"/>
              <a:gd name="connsiteX1" fmla="*/ 6858000 w 6858000"/>
              <a:gd name="connsiteY1" fmla="*/ 3429000 h 3429000"/>
              <a:gd name="connsiteX2" fmla="*/ 0 w 6858000"/>
              <a:gd name="connsiteY2" fmla="*/ 3429000 h 3429000"/>
              <a:gd name="connsiteX0" fmla="*/ 6858000 w 6949440"/>
              <a:gd name="connsiteY0" fmla="*/ 3429000 h 3520440"/>
              <a:gd name="connsiteX1" fmla="*/ 0 w 6949440"/>
              <a:gd name="connsiteY1" fmla="*/ 3429000 h 3520440"/>
              <a:gd name="connsiteX2" fmla="*/ 3429000 w 6949440"/>
              <a:gd name="connsiteY2" fmla="*/ 0 h 3520440"/>
              <a:gd name="connsiteX3" fmla="*/ 6949440 w 6949440"/>
              <a:gd name="connsiteY3" fmla="*/ 3520440 h 3520440"/>
              <a:gd name="connsiteX0" fmla="*/ 6858000 w 6949440"/>
              <a:gd name="connsiteY0" fmla="*/ 3429000 h 3429000"/>
              <a:gd name="connsiteX1" fmla="*/ 0 w 6949440"/>
              <a:gd name="connsiteY1" fmla="*/ 3429000 h 3429000"/>
              <a:gd name="connsiteX2" fmla="*/ 3429000 w 6949440"/>
              <a:gd name="connsiteY2" fmla="*/ 0 h 3429000"/>
              <a:gd name="connsiteX3" fmla="*/ 6949440 w 6949440"/>
              <a:gd name="connsiteY3" fmla="*/ 2871511 h 3429000"/>
              <a:gd name="connsiteX0" fmla="*/ 6858000 w 6890446"/>
              <a:gd name="connsiteY0" fmla="*/ 3429000 h 3429000"/>
              <a:gd name="connsiteX1" fmla="*/ 0 w 6890446"/>
              <a:gd name="connsiteY1" fmla="*/ 3429000 h 3429000"/>
              <a:gd name="connsiteX2" fmla="*/ 3429000 w 6890446"/>
              <a:gd name="connsiteY2" fmla="*/ 0 h 3429000"/>
              <a:gd name="connsiteX3" fmla="*/ 6890446 w 6890446"/>
              <a:gd name="connsiteY3" fmla="*/ 69318 h 3429000"/>
              <a:gd name="connsiteX0" fmla="*/ 6858000 w 6890446"/>
              <a:gd name="connsiteY0" fmla="*/ 5449529 h 5449529"/>
              <a:gd name="connsiteX1" fmla="*/ 0 w 6890446"/>
              <a:gd name="connsiteY1" fmla="*/ 5449529 h 5449529"/>
              <a:gd name="connsiteX2" fmla="*/ 5066071 w 6890446"/>
              <a:gd name="connsiteY2" fmla="*/ 0 h 5449529"/>
              <a:gd name="connsiteX3" fmla="*/ 6890446 w 6890446"/>
              <a:gd name="connsiteY3" fmla="*/ 2089847 h 5449529"/>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4" fmla="*/ 6858000 w 6890446"/>
              <a:gd name="connsiteY4" fmla="*/ 5567516 h 5567516"/>
              <a:gd name="connsiteX0" fmla="*/ 6858000 w 6860949"/>
              <a:gd name="connsiteY0" fmla="*/ 5567516 h 5567516"/>
              <a:gd name="connsiteX1" fmla="*/ 0 w 6860949"/>
              <a:gd name="connsiteY1" fmla="*/ 5567516 h 5567516"/>
              <a:gd name="connsiteX2" fmla="*/ 5080820 w 6860949"/>
              <a:gd name="connsiteY2" fmla="*/ 0 h 5567516"/>
              <a:gd name="connsiteX3" fmla="*/ 6860949 w 6860949"/>
              <a:gd name="connsiteY3" fmla="*/ 2193086 h 5567516"/>
              <a:gd name="connsiteX4" fmla="*/ 6858000 w 6860949"/>
              <a:gd name="connsiteY4" fmla="*/ 5567516 h 556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949" h="5567516">
                <a:moveTo>
                  <a:pt x="6858000" y="5567516"/>
                </a:moveTo>
                <a:lnTo>
                  <a:pt x="0" y="5567516"/>
                </a:lnTo>
                <a:lnTo>
                  <a:pt x="5080820" y="0"/>
                </a:lnTo>
                <a:lnTo>
                  <a:pt x="6860949" y="2193086"/>
                </a:lnTo>
                <a:lnTo>
                  <a:pt x="6858000" y="5567516"/>
                </a:ln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Tree>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ngled Image">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5145165"/>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Lst>
            <a:ahLst/>
            <a:cxnLst>
              <a:cxn ang="0">
                <a:pos x="connsiteX0" y="connsiteY0"/>
              </a:cxn>
              <a:cxn ang="0">
                <a:pos x="connsiteX1" y="connsiteY1"/>
              </a:cxn>
              <a:cxn ang="0">
                <a:pos x="connsiteX2" y="connsiteY2"/>
              </a:cxn>
              <a:cxn ang="0">
                <a:pos x="connsiteX3" y="connsiteY3"/>
              </a:cxn>
            </a:cxnLst>
            <a:rect l="l" t="t" r="r" b="b"/>
            <a:pathLst>
              <a:path w="11347305" h="6860220">
                <a:moveTo>
                  <a:pt x="0" y="0"/>
                </a:moveTo>
                <a:lnTo>
                  <a:pt x="11338350" y="0"/>
                </a:lnTo>
                <a:lnTo>
                  <a:pt x="11347305" y="6860220"/>
                </a:lnTo>
                <a:cubicBezTo>
                  <a:pt x="8204950" y="4719414"/>
                  <a:pt x="933940" y="569700"/>
                  <a:pt x="91440" y="91440"/>
                </a:cubicBez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peaker Info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1400533"/>
            <a:ext cx="7843838" cy="2325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sz="quarter" idx="10" hasCustomPrompt="1"/>
          </p:nvPr>
        </p:nvSpPr>
        <p:spPr>
          <a:xfrm>
            <a:off x="1085600" y="1550872"/>
            <a:ext cx="2647709" cy="2024969"/>
          </a:xfrm>
          <a:pattFill prst="pct5">
            <a:fgClr>
              <a:schemeClr val="accent1"/>
            </a:fgClr>
            <a:bgClr>
              <a:schemeClr val="bg1"/>
            </a:bgClr>
          </a:pattFill>
        </p:spPr>
        <p:txBody>
          <a:bodyPr>
            <a:normAutofit/>
          </a:bodyPr>
          <a:lstStyle>
            <a:lvl1pPr algn="ctr">
              <a:defRPr sz="1050" baseline="0"/>
            </a:lvl1pPr>
          </a:lstStyle>
          <a:p>
            <a:r>
              <a:rPr lang="en-US" dirty="0"/>
              <a:t>Drag and drop photo or click icon</a:t>
            </a:r>
          </a:p>
        </p:txBody>
      </p:sp>
      <p:sp>
        <p:nvSpPr>
          <p:cNvPr id="6" name="Text Placeholder 5"/>
          <p:cNvSpPr>
            <a:spLocks noGrp="1"/>
          </p:cNvSpPr>
          <p:nvPr>
            <p:ph type="body" sz="quarter" idx="11"/>
          </p:nvPr>
        </p:nvSpPr>
        <p:spPr>
          <a:xfrm>
            <a:off x="4204216" y="1749148"/>
            <a:ext cx="3303270" cy="146552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651" y="272891"/>
            <a:ext cx="2708910" cy="574257"/>
          </a:xfrm>
          <a:prstGeom prst="rect">
            <a:avLst/>
          </a:prstGeom>
        </p:spPr>
      </p:pic>
      <p:sp>
        <p:nvSpPr>
          <p:cNvPr id="13" name="Rectangle 12"/>
          <p:cNvSpPr/>
          <p:nvPr/>
        </p:nvSpPr>
        <p:spPr>
          <a:xfrm>
            <a:off x="5936456" y="3724102"/>
            <a:ext cx="1907381" cy="167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0"/>
          <p:cNvSpPr/>
          <p:nvPr/>
        </p:nvSpPr>
        <p:spPr>
          <a:xfrm>
            <a:off x="0" y="3724103"/>
            <a:ext cx="7843837" cy="167813"/>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cSld>
  <p:clrMapOvr>
    <a:overrideClrMapping bg1="lt1" tx1="dk1" bg2="lt2" tx2="dk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Angled Image">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3845929" y="1083516"/>
            <a:ext cx="5298071" cy="4070838"/>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468630 w 11347305"/>
              <a:gd name="connsiteY3" fmla="*/ 44577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0 w 11347305"/>
              <a:gd name="connsiteY3" fmla="*/ 0 h 6860220"/>
              <a:gd name="connsiteX0" fmla="*/ 0 w 11347305"/>
              <a:gd name="connsiteY0" fmla="*/ 13 h 6860233"/>
              <a:gd name="connsiteX1" fmla="*/ 11338350 w 11347305"/>
              <a:gd name="connsiteY1" fmla="*/ 13 h 6860233"/>
              <a:gd name="connsiteX2" fmla="*/ 11347305 w 11347305"/>
              <a:gd name="connsiteY2" fmla="*/ 6860233 h 6860233"/>
              <a:gd name="connsiteX3" fmla="*/ 0 w 11347305"/>
              <a:gd name="connsiteY3" fmla="*/ 13 h 6860233"/>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14876 w 11350751"/>
              <a:gd name="connsiteY0" fmla="*/ 22860 h 7171445"/>
              <a:gd name="connsiteX1" fmla="*/ 11341796 w 11350751"/>
              <a:gd name="connsiteY1" fmla="*/ 0 h 7171445"/>
              <a:gd name="connsiteX2" fmla="*/ 11350751 w 11350751"/>
              <a:gd name="connsiteY2" fmla="*/ 6860220 h 7171445"/>
              <a:gd name="connsiteX3" fmla="*/ 8988551 w 11350751"/>
              <a:gd name="connsiteY3" fmla="*/ 5396324 h 7171445"/>
              <a:gd name="connsiteX4" fmla="*/ 14876 w 11350751"/>
              <a:gd name="connsiteY4" fmla="*/ 22860 h 7171445"/>
              <a:gd name="connsiteX0" fmla="*/ 20146 w 11356021"/>
              <a:gd name="connsiteY0" fmla="*/ 22860 h 7627460"/>
              <a:gd name="connsiteX1" fmla="*/ 11347066 w 11356021"/>
              <a:gd name="connsiteY1" fmla="*/ 0 h 7627460"/>
              <a:gd name="connsiteX2" fmla="*/ 11356021 w 11356021"/>
              <a:gd name="connsiteY2" fmla="*/ 6860220 h 7627460"/>
              <a:gd name="connsiteX3" fmla="*/ 6959281 w 11356021"/>
              <a:gd name="connsiteY3" fmla="*/ 6860220 h 7627460"/>
              <a:gd name="connsiteX4" fmla="*/ 20146 w 11356021"/>
              <a:gd name="connsiteY4" fmla="*/ 22860 h 7627460"/>
              <a:gd name="connsiteX0" fmla="*/ 20146 w 11356021"/>
              <a:gd name="connsiteY0" fmla="*/ 22860 h 7291655"/>
              <a:gd name="connsiteX1" fmla="*/ 11347066 w 11356021"/>
              <a:gd name="connsiteY1" fmla="*/ 0 h 7291655"/>
              <a:gd name="connsiteX2" fmla="*/ 11356021 w 11356021"/>
              <a:gd name="connsiteY2" fmla="*/ 6860220 h 7291655"/>
              <a:gd name="connsiteX3" fmla="*/ 6959281 w 11356021"/>
              <a:gd name="connsiteY3" fmla="*/ 6860220 h 7291655"/>
              <a:gd name="connsiteX4" fmla="*/ 20146 w 11356021"/>
              <a:gd name="connsiteY4" fmla="*/ 22860 h 7291655"/>
              <a:gd name="connsiteX0" fmla="*/ 20146 w 11356021"/>
              <a:gd name="connsiteY0" fmla="*/ 22860 h 7261230"/>
              <a:gd name="connsiteX1" fmla="*/ 11347066 w 11356021"/>
              <a:gd name="connsiteY1" fmla="*/ 0 h 7261230"/>
              <a:gd name="connsiteX2" fmla="*/ 11356021 w 11356021"/>
              <a:gd name="connsiteY2" fmla="*/ 6860220 h 7261230"/>
              <a:gd name="connsiteX3" fmla="*/ 6959281 w 11356021"/>
              <a:gd name="connsiteY3" fmla="*/ 6860220 h 7261230"/>
              <a:gd name="connsiteX4" fmla="*/ 20146 w 11356021"/>
              <a:gd name="connsiteY4" fmla="*/ 22860 h 7261230"/>
              <a:gd name="connsiteX0" fmla="*/ 20146 w 11356021"/>
              <a:gd name="connsiteY0" fmla="*/ 22860 h 6860807"/>
              <a:gd name="connsiteX1" fmla="*/ 11347066 w 11356021"/>
              <a:gd name="connsiteY1" fmla="*/ 0 h 6860807"/>
              <a:gd name="connsiteX2" fmla="*/ 11356021 w 11356021"/>
              <a:gd name="connsiteY2" fmla="*/ 6860220 h 6860807"/>
              <a:gd name="connsiteX3" fmla="*/ 6959281 w 11356021"/>
              <a:gd name="connsiteY3" fmla="*/ 6860220 h 6860807"/>
              <a:gd name="connsiteX4" fmla="*/ 20146 w 11356021"/>
              <a:gd name="connsiteY4" fmla="*/ 22860 h 6860807"/>
              <a:gd name="connsiteX0" fmla="*/ 20146 w 11356021"/>
              <a:gd name="connsiteY0" fmla="*/ 22860 h 6860221"/>
              <a:gd name="connsiteX1" fmla="*/ 11347066 w 11356021"/>
              <a:gd name="connsiteY1" fmla="*/ 0 h 6860221"/>
              <a:gd name="connsiteX2" fmla="*/ 11356021 w 11356021"/>
              <a:gd name="connsiteY2" fmla="*/ 6860220 h 6860221"/>
              <a:gd name="connsiteX3" fmla="*/ 6959281 w 11356021"/>
              <a:gd name="connsiteY3" fmla="*/ 6831517 h 6860221"/>
              <a:gd name="connsiteX4" fmla="*/ 20146 w 11356021"/>
              <a:gd name="connsiteY4" fmla="*/ 22860 h 6860221"/>
              <a:gd name="connsiteX0" fmla="*/ 0 w 11335875"/>
              <a:gd name="connsiteY0" fmla="*/ 22860 h 6860220"/>
              <a:gd name="connsiteX1" fmla="*/ 11326920 w 11335875"/>
              <a:gd name="connsiteY1" fmla="*/ 0 h 6860220"/>
              <a:gd name="connsiteX2" fmla="*/ 11335875 w 11335875"/>
              <a:gd name="connsiteY2" fmla="*/ 6860220 h 6860220"/>
              <a:gd name="connsiteX3" fmla="*/ 6939135 w 11335875"/>
              <a:gd name="connsiteY3" fmla="*/ 6831517 h 6860220"/>
              <a:gd name="connsiteX4" fmla="*/ 0 w 1133587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45869 h 6860220"/>
              <a:gd name="connsiteX4" fmla="*/ 0 w 7026765"/>
              <a:gd name="connsiteY4" fmla="*/ 22860 h 6860220"/>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70522"/>
              <a:gd name="connsiteX1" fmla="*/ 7017810 w 7026765"/>
              <a:gd name="connsiteY1" fmla="*/ 0 h 6870522"/>
              <a:gd name="connsiteX2" fmla="*/ 7026765 w 7026765"/>
              <a:gd name="connsiteY2" fmla="*/ 6860220 h 6870522"/>
              <a:gd name="connsiteX3" fmla="*/ 2641455 w 7026765"/>
              <a:gd name="connsiteY3" fmla="*/ 6870047 h 6870522"/>
              <a:gd name="connsiteX4" fmla="*/ 0 w 7026765"/>
              <a:gd name="connsiteY4" fmla="*/ 22860 h 6870522"/>
              <a:gd name="connsiteX0" fmla="*/ 0 w 7026765"/>
              <a:gd name="connsiteY0" fmla="*/ 22860 h 6862902"/>
              <a:gd name="connsiteX1" fmla="*/ 7017810 w 7026765"/>
              <a:gd name="connsiteY1" fmla="*/ 0 h 6862902"/>
              <a:gd name="connsiteX2" fmla="*/ 7026765 w 7026765"/>
              <a:gd name="connsiteY2" fmla="*/ 6860220 h 6862902"/>
              <a:gd name="connsiteX3" fmla="*/ 2647592 w 7026765"/>
              <a:gd name="connsiteY3" fmla="*/ 6862343 h 6862902"/>
              <a:gd name="connsiteX4" fmla="*/ 0 w 7026765"/>
              <a:gd name="connsiteY4" fmla="*/ 22860 h 6862902"/>
              <a:gd name="connsiteX0" fmla="*/ 0 w 7026765"/>
              <a:gd name="connsiteY0" fmla="*/ 22860 h 7335993"/>
              <a:gd name="connsiteX1" fmla="*/ 7017810 w 7026765"/>
              <a:gd name="connsiteY1" fmla="*/ 0 h 7335993"/>
              <a:gd name="connsiteX2" fmla="*/ 7026765 w 7026765"/>
              <a:gd name="connsiteY2" fmla="*/ 6860220 h 7335993"/>
              <a:gd name="connsiteX3" fmla="*/ 3621980 w 7026765"/>
              <a:gd name="connsiteY3" fmla="*/ 6733079 h 7335993"/>
              <a:gd name="connsiteX4" fmla="*/ 2647592 w 7026765"/>
              <a:gd name="connsiteY4" fmla="*/ 6862343 h 7335993"/>
              <a:gd name="connsiteX5" fmla="*/ 0 w 7026765"/>
              <a:gd name="connsiteY5" fmla="*/ 22860 h 7335993"/>
              <a:gd name="connsiteX0" fmla="*/ 0 w 7026765"/>
              <a:gd name="connsiteY0" fmla="*/ 22860 h 7717513"/>
              <a:gd name="connsiteX1" fmla="*/ 7017810 w 7026765"/>
              <a:gd name="connsiteY1" fmla="*/ 0 h 7717513"/>
              <a:gd name="connsiteX2" fmla="*/ 7026765 w 7026765"/>
              <a:gd name="connsiteY2" fmla="*/ 6860220 h 7717513"/>
              <a:gd name="connsiteX3" fmla="*/ 2647592 w 7026765"/>
              <a:gd name="connsiteY3" fmla="*/ 6862343 h 7717513"/>
              <a:gd name="connsiteX4" fmla="*/ 0 w 7026765"/>
              <a:gd name="connsiteY4" fmla="*/ 22860 h 7717513"/>
              <a:gd name="connsiteX0" fmla="*/ 0 w 7026765"/>
              <a:gd name="connsiteY0" fmla="*/ 22860 h 7370943"/>
              <a:gd name="connsiteX1" fmla="*/ 7017810 w 7026765"/>
              <a:gd name="connsiteY1" fmla="*/ 0 h 7370943"/>
              <a:gd name="connsiteX2" fmla="*/ 7026765 w 7026765"/>
              <a:gd name="connsiteY2" fmla="*/ 6860220 h 7370943"/>
              <a:gd name="connsiteX3" fmla="*/ 2647592 w 7026765"/>
              <a:gd name="connsiteY3" fmla="*/ 6862343 h 7370943"/>
              <a:gd name="connsiteX4" fmla="*/ 0 w 7026765"/>
              <a:gd name="connsiteY4" fmla="*/ 22860 h 7370943"/>
              <a:gd name="connsiteX0" fmla="*/ 0 w 7026765"/>
              <a:gd name="connsiteY0" fmla="*/ 22860 h 6869061"/>
              <a:gd name="connsiteX1" fmla="*/ 7017810 w 7026765"/>
              <a:gd name="connsiteY1" fmla="*/ 0 h 6869061"/>
              <a:gd name="connsiteX2" fmla="*/ 7026765 w 7026765"/>
              <a:gd name="connsiteY2" fmla="*/ 6860220 h 6869061"/>
              <a:gd name="connsiteX3" fmla="*/ 2647592 w 7026765"/>
              <a:gd name="connsiteY3" fmla="*/ 6862343 h 6869061"/>
              <a:gd name="connsiteX4" fmla="*/ 0 w 7026765"/>
              <a:gd name="connsiteY4" fmla="*/ 22860 h 6869061"/>
              <a:gd name="connsiteX0" fmla="*/ 0 w 7034286"/>
              <a:gd name="connsiteY0" fmla="*/ 12517 h 6858718"/>
              <a:gd name="connsiteX1" fmla="*/ 7034286 w 7034286"/>
              <a:gd name="connsiteY1" fmla="*/ 0 h 6858718"/>
              <a:gd name="connsiteX2" fmla="*/ 7026765 w 7034286"/>
              <a:gd name="connsiteY2" fmla="*/ 6849877 h 6858718"/>
              <a:gd name="connsiteX3" fmla="*/ 2647592 w 7034286"/>
              <a:gd name="connsiteY3" fmla="*/ 6852000 h 6858718"/>
              <a:gd name="connsiteX4" fmla="*/ 0 w 7034286"/>
              <a:gd name="connsiteY4" fmla="*/ 12517 h 6858718"/>
              <a:gd name="connsiteX0" fmla="*/ 0 w 7067954"/>
              <a:gd name="connsiteY0" fmla="*/ 12517 h 6860221"/>
              <a:gd name="connsiteX1" fmla="*/ 7034286 w 7067954"/>
              <a:gd name="connsiteY1" fmla="*/ 0 h 6860221"/>
              <a:gd name="connsiteX2" fmla="*/ 7067954 w 7067954"/>
              <a:gd name="connsiteY2" fmla="*/ 6860221 h 6860221"/>
              <a:gd name="connsiteX3" fmla="*/ 2647592 w 7067954"/>
              <a:gd name="connsiteY3" fmla="*/ 6852000 h 6860221"/>
              <a:gd name="connsiteX4" fmla="*/ 0 w 7067954"/>
              <a:gd name="connsiteY4" fmla="*/ 12517 h 6860221"/>
              <a:gd name="connsiteX0" fmla="*/ 0 w 7067954"/>
              <a:gd name="connsiteY0" fmla="*/ 12517 h 6864805"/>
              <a:gd name="connsiteX1" fmla="*/ 7034286 w 7067954"/>
              <a:gd name="connsiteY1" fmla="*/ 0 h 6864805"/>
              <a:gd name="connsiteX2" fmla="*/ 7067954 w 7067954"/>
              <a:gd name="connsiteY2" fmla="*/ 6860221 h 6864805"/>
              <a:gd name="connsiteX3" fmla="*/ 2650992 w 7067954"/>
              <a:gd name="connsiteY3" fmla="*/ 6864805 h 6864805"/>
              <a:gd name="connsiteX4" fmla="*/ 0 w 7067954"/>
              <a:gd name="connsiteY4" fmla="*/ 12517 h 6864805"/>
              <a:gd name="connsiteX0" fmla="*/ 0 w 7067964"/>
              <a:gd name="connsiteY0" fmla="*/ 12517 h 6864805"/>
              <a:gd name="connsiteX1" fmla="*/ 7034286 w 7067964"/>
              <a:gd name="connsiteY1" fmla="*/ 0 h 6864805"/>
              <a:gd name="connsiteX2" fmla="*/ 7067954 w 7067964"/>
              <a:gd name="connsiteY2" fmla="*/ 6860221 h 6864805"/>
              <a:gd name="connsiteX3" fmla="*/ 2650992 w 7067964"/>
              <a:gd name="connsiteY3" fmla="*/ 6864805 h 6864805"/>
              <a:gd name="connsiteX4" fmla="*/ 0 w 7067964"/>
              <a:gd name="connsiteY4" fmla="*/ 12517 h 6864805"/>
              <a:gd name="connsiteX0" fmla="*/ 0 w 7076928"/>
              <a:gd name="connsiteY0" fmla="*/ 0 h 6886057"/>
              <a:gd name="connsiteX1" fmla="*/ 7043250 w 7076928"/>
              <a:gd name="connsiteY1" fmla="*/ 21252 h 6886057"/>
              <a:gd name="connsiteX2" fmla="*/ 7076918 w 7076928"/>
              <a:gd name="connsiteY2" fmla="*/ 6881473 h 6886057"/>
              <a:gd name="connsiteX3" fmla="*/ 2659956 w 7076928"/>
              <a:gd name="connsiteY3" fmla="*/ 6886057 h 6886057"/>
              <a:gd name="connsiteX4" fmla="*/ 0 w 7076928"/>
              <a:gd name="connsiteY4" fmla="*/ 0 h 6886057"/>
              <a:gd name="connsiteX0" fmla="*/ 0 w 7076928"/>
              <a:gd name="connsiteY0" fmla="*/ 23773 h 6909830"/>
              <a:gd name="connsiteX1" fmla="*/ 7061180 w 7076928"/>
              <a:gd name="connsiteY1" fmla="*/ 0 h 6909830"/>
              <a:gd name="connsiteX2" fmla="*/ 7076918 w 7076928"/>
              <a:gd name="connsiteY2" fmla="*/ 6905246 h 6909830"/>
              <a:gd name="connsiteX3" fmla="*/ 2659956 w 7076928"/>
              <a:gd name="connsiteY3" fmla="*/ 6909830 h 6909830"/>
              <a:gd name="connsiteX4" fmla="*/ 0 w 7076928"/>
              <a:gd name="connsiteY4" fmla="*/ 23773 h 6909830"/>
              <a:gd name="connsiteX0" fmla="*/ 0 w 7076928"/>
              <a:gd name="connsiteY0" fmla="*/ 0 h 6910229"/>
              <a:gd name="connsiteX1" fmla="*/ 7061180 w 7076928"/>
              <a:gd name="connsiteY1" fmla="*/ 399 h 6910229"/>
              <a:gd name="connsiteX2" fmla="*/ 7076918 w 7076928"/>
              <a:gd name="connsiteY2" fmla="*/ 6905645 h 6910229"/>
              <a:gd name="connsiteX3" fmla="*/ 2659956 w 7076928"/>
              <a:gd name="connsiteY3" fmla="*/ 6910229 h 6910229"/>
              <a:gd name="connsiteX4" fmla="*/ 0 w 7076928"/>
              <a:gd name="connsiteY4" fmla="*/ 0 h 6910229"/>
              <a:gd name="connsiteX0" fmla="*/ 0 w 7076928"/>
              <a:gd name="connsiteY0" fmla="*/ 0 h 6905676"/>
              <a:gd name="connsiteX1" fmla="*/ 7061180 w 7076928"/>
              <a:gd name="connsiteY1" fmla="*/ 399 h 6905676"/>
              <a:gd name="connsiteX2" fmla="*/ 7076918 w 7076928"/>
              <a:gd name="connsiteY2" fmla="*/ 6905645 h 6905676"/>
              <a:gd name="connsiteX3" fmla="*/ 2666373 w 7076928"/>
              <a:gd name="connsiteY3" fmla="*/ 6853828 h 6905676"/>
              <a:gd name="connsiteX4" fmla="*/ 0 w 7076928"/>
              <a:gd name="connsiteY4" fmla="*/ 0 h 6905676"/>
              <a:gd name="connsiteX0" fmla="*/ 0 w 7073720"/>
              <a:gd name="connsiteY0" fmla="*/ 0 h 6877510"/>
              <a:gd name="connsiteX1" fmla="*/ 7061180 w 7073720"/>
              <a:gd name="connsiteY1" fmla="*/ 399 h 6877510"/>
              <a:gd name="connsiteX2" fmla="*/ 7073710 w 7073720"/>
              <a:gd name="connsiteY2" fmla="*/ 6877446 h 6877510"/>
              <a:gd name="connsiteX3" fmla="*/ 2666373 w 7073720"/>
              <a:gd name="connsiteY3" fmla="*/ 6853828 h 6877510"/>
              <a:gd name="connsiteX4" fmla="*/ 0 w 7073720"/>
              <a:gd name="connsiteY4" fmla="*/ 0 h 6877510"/>
              <a:gd name="connsiteX0" fmla="*/ 0 w 7067303"/>
              <a:gd name="connsiteY0" fmla="*/ 0 h 6853827"/>
              <a:gd name="connsiteX1" fmla="*/ 7061180 w 7067303"/>
              <a:gd name="connsiteY1" fmla="*/ 399 h 6853827"/>
              <a:gd name="connsiteX2" fmla="*/ 7067293 w 7067303"/>
              <a:gd name="connsiteY2" fmla="*/ 6837160 h 6853827"/>
              <a:gd name="connsiteX3" fmla="*/ 2666373 w 7067303"/>
              <a:gd name="connsiteY3" fmla="*/ 6853828 h 6853827"/>
              <a:gd name="connsiteX4" fmla="*/ 0 w 7067303"/>
              <a:gd name="connsiteY4" fmla="*/ 0 h 6853827"/>
              <a:gd name="connsiteX0" fmla="*/ 0 w 7062085"/>
              <a:gd name="connsiteY0" fmla="*/ 0 h 6853828"/>
              <a:gd name="connsiteX1" fmla="*/ 7061180 w 7062085"/>
              <a:gd name="connsiteY1" fmla="*/ 399 h 6853828"/>
              <a:gd name="connsiteX2" fmla="*/ 7057667 w 7062085"/>
              <a:gd name="connsiteY2" fmla="*/ 6768675 h 6853828"/>
              <a:gd name="connsiteX3" fmla="*/ 2666373 w 7062085"/>
              <a:gd name="connsiteY3" fmla="*/ 6853828 h 6853828"/>
              <a:gd name="connsiteX4" fmla="*/ 0 w 7062085"/>
              <a:gd name="connsiteY4" fmla="*/ 0 h 6853828"/>
              <a:gd name="connsiteX0" fmla="*/ 0 w 7064094"/>
              <a:gd name="connsiteY0" fmla="*/ 0 h 6853828"/>
              <a:gd name="connsiteX1" fmla="*/ 7061180 w 7064094"/>
              <a:gd name="connsiteY1" fmla="*/ 399 h 6853828"/>
              <a:gd name="connsiteX2" fmla="*/ 7064084 w 7064094"/>
              <a:gd name="connsiteY2" fmla="*/ 6837162 h 6853828"/>
              <a:gd name="connsiteX3" fmla="*/ 2666373 w 7064094"/>
              <a:gd name="connsiteY3" fmla="*/ 6853828 h 6853828"/>
              <a:gd name="connsiteX4" fmla="*/ 0 w 7064094"/>
              <a:gd name="connsiteY4" fmla="*/ 0 h 6853828"/>
              <a:gd name="connsiteX0" fmla="*/ 0 w 7064094"/>
              <a:gd name="connsiteY0" fmla="*/ 0 h 6857840"/>
              <a:gd name="connsiteX1" fmla="*/ 7061180 w 7064094"/>
              <a:gd name="connsiteY1" fmla="*/ 4411 h 6857840"/>
              <a:gd name="connsiteX2" fmla="*/ 7064084 w 7064094"/>
              <a:gd name="connsiteY2" fmla="*/ 6841174 h 6857840"/>
              <a:gd name="connsiteX3" fmla="*/ 2666373 w 7064094"/>
              <a:gd name="connsiteY3" fmla="*/ 6857840 h 6857840"/>
              <a:gd name="connsiteX4" fmla="*/ 0 w 7064094"/>
              <a:gd name="connsiteY4" fmla="*/ 0 h 6857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94" h="6857840">
                <a:moveTo>
                  <a:pt x="0" y="0"/>
                </a:moveTo>
                <a:lnTo>
                  <a:pt x="7061180" y="4411"/>
                </a:lnTo>
                <a:cubicBezTo>
                  <a:pt x="7065357" y="2296760"/>
                  <a:pt x="7059907" y="4548825"/>
                  <a:pt x="7064084" y="6841174"/>
                </a:cubicBezTo>
                <a:cubicBezTo>
                  <a:pt x="7070439" y="6842702"/>
                  <a:pt x="4138694" y="6856312"/>
                  <a:pt x="2666373" y="6857840"/>
                </a:cubicBezTo>
                <a:cubicBezTo>
                  <a:pt x="2068651" y="5345130"/>
                  <a:pt x="442183" y="1129018"/>
                  <a:pt x="0" y="0"/>
                </a:cubicBez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7" name="Rectangle 6"/>
          <p:cNvSpPr/>
          <p:nvPr userDrawn="1"/>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itle 1"/>
          <p:cNvSpPr>
            <a:spLocks noGrp="1"/>
          </p:cNvSpPr>
          <p:nvPr>
            <p:ph type="title" hasCustomPrompt="1"/>
          </p:nvPr>
        </p:nvSpPr>
        <p:spPr>
          <a:xfrm>
            <a:off x="628650" y="-6857"/>
            <a:ext cx="7886700" cy="928752"/>
          </a:xfrm>
        </p:spPr>
        <p:txBody>
          <a:bodyPr/>
          <a:lstStyle>
            <a:lvl1pPr>
              <a:defRPr b="1">
                <a:solidFill>
                  <a:schemeClr val="bg1"/>
                </a:solidFill>
              </a:defRPr>
            </a:lvl1pPr>
          </a:lstStyle>
          <a:p>
            <a:r>
              <a:rPr lang="en-US" dirty="0"/>
              <a:t>Click to add a headline</a:t>
            </a:r>
          </a:p>
        </p:txBody>
      </p:sp>
      <p:sp>
        <p:nvSpPr>
          <p:cNvPr id="6" name="Rectangle 5"/>
          <p:cNvSpPr/>
          <p:nvPr userDrawn="1"/>
        </p:nvSpPr>
        <p:spPr>
          <a:xfrm>
            <a:off x="7102641" y="921895"/>
            <a:ext cx="2046835" cy="1640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10"/>
          <p:cNvSpPr/>
          <p:nvPr userDrawn="1"/>
        </p:nvSpPr>
        <p:spPr>
          <a:xfrm>
            <a:off x="-1" y="921895"/>
            <a:ext cx="9208294" cy="167813"/>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671320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 with logo">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6" name="Subtitle 2">
            <a:extLst>
              <a:ext uri="{FF2B5EF4-FFF2-40B4-BE49-F238E27FC236}">
                <a16:creationId xmlns:a16="http://schemas.microsoft.com/office/drawing/2014/main" id="{E89DC8F3-ECDF-5044-8659-E1FB833F6073}"/>
              </a:ext>
            </a:extLst>
          </p:cNvPr>
          <p:cNvSpPr>
            <a:spLocks noGrp="1"/>
          </p:cNvSpPr>
          <p:nvPr>
            <p:ph type="subTitle" idx="1" hasCustomPrompt="1"/>
          </p:nvPr>
        </p:nvSpPr>
        <p:spPr>
          <a:xfrm>
            <a:off x="1123123" y="2429057"/>
            <a:ext cx="4179908" cy="341632"/>
          </a:xfrm>
          <a:prstGeom prst="rect">
            <a:avLst/>
          </a:prstGeom>
        </p:spPr>
        <p:txBody>
          <a:bodyPr wrap="square">
            <a:sp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presentation subtitle</a:t>
            </a:r>
          </a:p>
        </p:txBody>
      </p:sp>
      <p:pic>
        <p:nvPicPr>
          <p:cNvPr id="11" name="Picture 10">
            <a:extLst>
              <a:ext uri="{FF2B5EF4-FFF2-40B4-BE49-F238E27FC236}">
                <a16:creationId xmlns:a16="http://schemas.microsoft.com/office/drawing/2014/main" id="{535542E2-C818-9344-AC86-AB689374B3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346" y="435003"/>
            <a:ext cx="3068959" cy="650584"/>
          </a:xfrm>
          <a:prstGeom prst="rect">
            <a:avLst/>
          </a:prstGeom>
        </p:spPr>
      </p:pic>
      <p:sp>
        <p:nvSpPr>
          <p:cNvPr id="12" name="Rectangle 7">
            <a:extLst>
              <a:ext uri="{FF2B5EF4-FFF2-40B4-BE49-F238E27FC236}">
                <a16:creationId xmlns:a16="http://schemas.microsoft.com/office/drawing/2014/main" id="{D31FC3D7-BBC0-3B4F-8445-462EE495238E}"/>
              </a:ext>
            </a:extLst>
          </p:cNvPr>
          <p:cNvSpPr/>
          <p:nvPr userDrawn="1"/>
        </p:nvSpPr>
        <p:spPr>
          <a:xfrm>
            <a:off x="0" y="3968849"/>
            <a:ext cx="9144000" cy="1174651"/>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13" name="Rectangle 8">
            <a:extLst>
              <a:ext uri="{FF2B5EF4-FFF2-40B4-BE49-F238E27FC236}">
                <a16:creationId xmlns:a16="http://schemas.microsoft.com/office/drawing/2014/main" id="{FD98F69D-EAFC-1747-8CA4-F0E19F840137}"/>
              </a:ext>
            </a:extLst>
          </p:cNvPr>
          <p:cNvSpPr/>
          <p:nvPr userDrawn="1"/>
        </p:nvSpPr>
        <p:spPr>
          <a:xfrm>
            <a:off x="0" y="3715474"/>
            <a:ext cx="9144000" cy="1428026"/>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2" name="Title 1">
            <a:extLst>
              <a:ext uri="{FF2B5EF4-FFF2-40B4-BE49-F238E27FC236}">
                <a16:creationId xmlns:a16="http://schemas.microsoft.com/office/drawing/2014/main" id="{7A7720CA-FF68-EF46-B613-7B042C2065C2}"/>
              </a:ext>
            </a:extLst>
          </p:cNvPr>
          <p:cNvSpPr>
            <a:spLocks noGrp="1"/>
          </p:cNvSpPr>
          <p:nvPr>
            <p:ph type="title" hasCustomPrompt="1"/>
          </p:nvPr>
        </p:nvSpPr>
        <p:spPr>
          <a:xfrm>
            <a:off x="1123122" y="1727982"/>
            <a:ext cx="7185991" cy="484748"/>
          </a:xfrm>
        </p:spPr>
        <p:txBody>
          <a:bodyPr wrap="square" anchor="ctr" anchorCtr="0">
            <a:normAutofit/>
          </a:bodyPr>
          <a:lstStyle>
            <a:lvl1pPr>
              <a:defRPr>
                <a:solidFill>
                  <a:schemeClr val="tx2"/>
                </a:solidFill>
              </a:defRPr>
            </a:lvl1pPr>
          </a:lstStyle>
          <a:p>
            <a:r>
              <a:rPr lang="en-US" dirty="0"/>
              <a:t>Click to Add Presentation Title Here</a:t>
            </a:r>
          </a:p>
        </p:txBody>
      </p:sp>
    </p:spTree>
    <p:extLst>
      <p:ext uri="{BB962C8B-B14F-4D97-AF65-F5344CB8AC3E}">
        <p14:creationId xmlns:p14="http://schemas.microsoft.com/office/powerpoint/2010/main" val="205826752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tro with logo">
    <p:bg>
      <p:bgRef idx="1001">
        <a:schemeClr val="bg1"/>
      </p:bgRef>
    </p:bg>
    <p:spTree>
      <p:nvGrpSpPr>
        <p:cNvPr id="1" name=""/>
        <p:cNvGrpSpPr/>
        <p:nvPr/>
      </p:nvGrpSpPr>
      <p:grpSpPr>
        <a:xfrm>
          <a:off x="0" y="0"/>
          <a:ext cx="0" cy="0"/>
          <a:chOff x="0" y="0"/>
          <a:chExt cx="0" cy="0"/>
        </a:xfrm>
      </p:grpSpPr>
      <p:sp>
        <p:nvSpPr>
          <p:cNvPr id="8" name="Rectangle 7"/>
          <p:cNvSpPr/>
          <p:nvPr/>
        </p:nvSpPr>
        <p:spPr>
          <a:xfrm>
            <a:off x="0" y="3968849"/>
            <a:ext cx="9144000" cy="1174651"/>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3715474"/>
            <a:ext cx="9144000" cy="1428026"/>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239" y="1876567"/>
            <a:ext cx="4343400" cy="920750"/>
          </a:xfrm>
          <a:prstGeom prst="rect">
            <a:avLst/>
          </a:prstGeom>
        </p:spPr>
      </p:pic>
      <p:sp>
        <p:nvSpPr>
          <p:cNvPr id="10" name="Rectangle 9">
            <a:extLst>
              <a:ext uri="{FF2B5EF4-FFF2-40B4-BE49-F238E27FC236}">
                <a16:creationId xmlns:a16="http://schemas.microsoft.com/office/drawing/2014/main" id="{409AFE03-7709-3E4E-A872-FD344F3EFAEF}"/>
              </a:ext>
            </a:extLst>
          </p:cNvPr>
          <p:cNvSpPr/>
          <p:nvPr userDrawn="1"/>
        </p:nvSpPr>
        <p:spPr>
          <a:xfrm>
            <a:off x="0" y="-10391"/>
            <a:ext cx="9144000" cy="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Tree>
    <p:extLst>
      <p:ext uri="{BB962C8B-B14F-4D97-AF65-F5344CB8AC3E}">
        <p14:creationId xmlns:p14="http://schemas.microsoft.com/office/powerpoint/2010/main" val="244524092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Info Slide-A">
    <p:bg>
      <p:bgRef idx="1001">
        <a:schemeClr val="bg1"/>
      </p:bgRef>
    </p:bg>
    <p:spTree>
      <p:nvGrpSpPr>
        <p:cNvPr id="1" name=""/>
        <p:cNvGrpSpPr/>
        <p:nvPr/>
      </p:nvGrpSpPr>
      <p:grpSpPr>
        <a:xfrm>
          <a:off x="0" y="0"/>
          <a:ext cx="0" cy="0"/>
          <a:chOff x="0" y="0"/>
          <a:chExt cx="0" cy="0"/>
        </a:xfrm>
      </p:grpSpPr>
      <p:sp>
        <p:nvSpPr>
          <p:cNvPr id="8" name="Rectangle 7"/>
          <p:cNvSpPr/>
          <p:nvPr/>
        </p:nvSpPr>
        <p:spPr>
          <a:xfrm>
            <a:off x="0" y="4748617"/>
            <a:ext cx="9144000" cy="394883"/>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4663440"/>
            <a:ext cx="9144000" cy="480060"/>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7" name="Rectangle 6"/>
          <p:cNvSpPr/>
          <p:nvPr/>
        </p:nvSpPr>
        <p:spPr>
          <a:xfrm>
            <a:off x="0" y="-10391"/>
            <a:ext cx="9144000" cy="83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6" name="Text Placeholder 5"/>
          <p:cNvSpPr>
            <a:spLocks noGrp="1"/>
          </p:cNvSpPr>
          <p:nvPr>
            <p:ph type="body" sz="quarter" idx="11"/>
          </p:nvPr>
        </p:nvSpPr>
        <p:spPr>
          <a:xfrm>
            <a:off x="4252436" y="1299546"/>
            <a:ext cx="4057650" cy="1285480"/>
          </a:xfrm>
        </p:spPr>
        <p:txBody>
          <a:bodyPr/>
          <a:lstStyle>
            <a:lvl1pPr>
              <a:defRPr>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1" y="272891"/>
            <a:ext cx="2708910" cy="574257"/>
          </a:xfrm>
          <a:prstGeom prst="rect">
            <a:avLst/>
          </a:prstGeom>
        </p:spPr>
      </p:pic>
      <p:sp>
        <p:nvSpPr>
          <p:cNvPr id="4" name="Picture Placeholder 3">
            <a:extLst>
              <a:ext uri="{FF2B5EF4-FFF2-40B4-BE49-F238E27FC236}">
                <a16:creationId xmlns:a16="http://schemas.microsoft.com/office/drawing/2014/main" id="{3B4EF8CE-4E71-A24E-BE84-487F3945F2C7}"/>
              </a:ext>
            </a:extLst>
          </p:cNvPr>
          <p:cNvSpPr>
            <a:spLocks noGrp="1"/>
          </p:cNvSpPr>
          <p:nvPr>
            <p:ph type="pic" sz="quarter" idx="12" hasCustomPrompt="1"/>
          </p:nvPr>
        </p:nvSpPr>
        <p:spPr>
          <a:xfrm>
            <a:off x="1098948" y="1299545"/>
            <a:ext cx="2921794" cy="341632"/>
          </a:xfrm>
        </p:spPr>
        <p:txBody>
          <a:bodyPr/>
          <a:lstStyle>
            <a:lvl1pPr>
              <a:defRPr/>
            </a:lvl1pPr>
          </a:lstStyle>
          <a:p>
            <a:r>
              <a:rPr lang="en-US" dirty="0"/>
              <a:t>Image</a:t>
            </a:r>
          </a:p>
        </p:txBody>
      </p:sp>
    </p:spTree>
    <p:extLst>
      <p:ext uri="{BB962C8B-B14F-4D97-AF65-F5344CB8AC3E}">
        <p14:creationId xmlns:p14="http://schemas.microsoft.com/office/powerpoint/2010/main" val="259405344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Info Slide B">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400533"/>
            <a:ext cx="7843838" cy="2325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sz="quarter" idx="10" hasCustomPrompt="1"/>
          </p:nvPr>
        </p:nvSpPr>
        <p:spPr>
          <a:xfrm>
            <a:off x="1085600" y="1550872"/>
            <a:ext cx="2647709" cy="2024969"/>
          </a:xfrm>
          <a:pattFill prst="pct5">
            <a:fgClr>
              <a:schemeClr val="accent1"/>
            </a:fgClr>
            <a:bgClr>
              <a:schemeClr val="bg1"/>
            </a:bgClr>
          </a:pattFill>
        </p:spPr>
        <p:txBody>
          <a:bodyPr>
            <a:normAutofit/>
          </a:bodyPr>
          <a:lstStyle>
            <a:lvl1pPr algn="ctr">
              <a:defRPr sz="1050" baseline="0"/>
            </a:lvl1pPr>
          </a:lstStyle>
          <a:p>
            <a:r>
              <a:rPr lang="en-US" dirty="0"/>
              <a:t>Drag and drop photo or click icon</a:t>
            </a:r>
          </a:p>
        </p:txBody>
      </p:sp>
      <p:sp>
        <p:nvSpPr>
          <p:cNvPr id="6" name="Text Placeholder 5"/>
          <p:cNvSpPr>
            <a:spLocks noGrp="1"/>
          </p:cNvSpPr>
          <p:nvPr>
            <p:ph type="body" sz="quarter" idx="11"/>
          </p:nvPr>
        </p:nvSpPr>
        <p:spPr>
          <a:xfrm>
            <a:off x="4204216" y="1749148"/>
            <a:ext cx="3303270" cy="1285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1" y="272891"/>
            <a:ext cx="2708910" cy="574257"/>
          </a:xfrm>
          <a:prstGeom prst="rect">
            <a:avLst/>
          </a:prstGeom>
        </p:spPr>
      </p:pic>
      <p:sp>
        <p:nvSpPr>
          <p:cNvPr id="13" name="Rectangle 12"/>
          <p:cNvSpPr/>
          <p:nvPr userDrawn="1"/>
        </p:nvSpPr>
        <p:spPr>
          <a:xfrm>
            <a:off x="5936456" y="3724102"/>
            <a:ext cx="1907381" cy="167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0"/>
          <p:cNvSpPr/>
          <p:nvPr userDrawn="1"/>
        </p:nvSpPr>
        <p:spPr>
          <a:xfrm>
            <a:off x="0" y="3724103"/>
            <a:ext cx="7843837" cy="167813"/>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7127297"/>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mage with Caption">
    <p:spTree>
      <p:nvGrpSpPr>
        <p:cNvPr id="1" name=""/>
        <p:cNvGrpSpPr/>
        <p:nvPr/>
      </p:nvGrpSpPr>
      <p:grpSpPr>
        <a:xfrm>
          <a:off x="0" y="0"/>
          <a:ext cx="0" cy="0"/>
          <a:chOff x="0" y="0"/>
          <a:chExt cx="0" cy="0"/>
        </a:xfrm>
      </p:grpSpPr>
      <p:sp>
        <p:nvSpPr>
          <p:cNvPr id="2" name="Rectangle 1"/>
          <p:cNvSpPr/>
          <p:nvPr userDrawn="1"/>
        </p:nvSpPr>
        <p:spPr>
          <a:xfrm>
            <a:off x="6367773" y="1"/>
            <a:ext cx="2792896" cy="183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0" y="0"/>
            <a:ext cx="8309113" cy="187037"/>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7"/>
          <p:cNvSpPr/>
          <p:nvPr userDrawn="1"/>
        </p:nvSpPr>
        <p:spPr>
          <a:xfrm flipH="1">
            <a:off x="-452"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p>
            <a:fld id="{FBA8F7C9-1DEB-ED4B-90C3-DF94BB69BF64}" type="slidenum">
              <a:rPr lang="en-US" smtClean="0"/>
              <a:t>‹#›</a:t>
            </a:fld>
            <a:endParaRPr lang="en-US" dirty="0"/>
          </a:p>
        </p:txBody>
      </p:sp>
      <p:sp>
        <p:nvSpPr>
          <p:cNvPr id="4" name="Title 3">
            <a:extLst>
              <a:ext uri="{FF2B5EF4-FFF2-40B4-BE49-F238E27FC236}">
                <a16:creationId xmlns:a16="http://schemas.microsoft.com/office/drawing/2014/main" id="{F33204A4-1106-374E-A2CB-082B9D9C7F62}"/>
              </a:ext>
            </a:extLst>
          </p:cNvPr>
          <p:cNvSpPr>
            <a:spLocks noGrp="1"/>
          </p:cNvSpPr>
          <p:nvPr>
            <p:ph type="title" hasCustomPrompt="1"/>
          </p:nvPr>
        </p:nvSpPr>
        <p:spPr/>
        <p:txBody>
          <a:bodyPr/>
          <a:lstStyle>
            <a:lvl1pPr>
              <a:defRPr>
                <a:solidFill>
                  <a:schemeClr val="tx2"/>
                </a:solidFill>
              </a:defRPr>
            </a:lvl1pPr>
          </a:lstStyle>
          <a:p>
            <a:r>
              <a:rPr lang="en-US" dirty="0"/>
              <a:t>Summary or List style</a:t>
            </a:r>
          </a:p>
        </p:txBody>
      </p:sp>
      <p:sp>
        <p:nvSpPr>
          <p:cNvPr id="10" name="Text Placeholder 9">
            <a:extLst>
              <a:ext uri="{FF2B5EF4-FFF2-40B4-BE49-F238E27FC236}">
                <a16:creationId xmlns:a16="http://schemas.microsoft.com/office/drawing/2014/main" id="{ABF1C613-0F44-EA4E-8F7D-1A408F136CD2}"/>
              </a:ext>
            </a:extLst>
          </p:cNvPr>
          <p:cNvSpPr>
            <a:spLocks noGrp="1"/>
          </p:cNvSpPr>
          <p:nvPr>
            <p:ph type="body" sz="quarter" idx="11" hasCustomPrompt="1"/>
          </p:nvPr>
        </p:nvSpPr>
        <p:spPr>
          <a:xfrm>
            <a:off x="628650" y="1451372"/>
            <a:ext cx="7886700" cy="1397306"/>
          </a:xfrm>
        </p:spPr>
        <p:txBody>
          <a:bodyPr/>
          <a:lstStyle>
            <a:lvl1pPr marL="342900" indent="-342900">
              <a:buClr>
                <a:schemeClr val="tx2"/>
              </a:buClr>
              <a:buFont typeface="+mj-lt"/>
              <a:buAutoNum type="arabicPeriod"/>
              <a:defRPr/>
            </a:lvl1pPr>
          </a:lstStyle>
          <a:p>
            <a:pPr lvl="0"/>
            <a:r>
              <a:rPr lang="en-US" dirty="0"/>
              <a:t>This is an example of a numbered list</a:t>
            </a:r>
          </a:p>
          <a:p>
            <a:pPr lvl="0"/>
            <a:r>
              <a:rPr lang="en-US" dirty="0"/>
              <a:t>This is an example of a numbered list</a:t>
            </a:r>
          </a:p>
          <a:p>
            <a:pPr lvl="0"/>
            <a:r>
              <a:rPr lang="en-US" dirty="0"/>
              <a:t>This is an example of a numbered list</a:t>
            </a:r>
          </a:p>
          <a:p>
            <a:pPr lvl="0"/>
            <a:r>
              <a:rPr lang="en-US" dirty="0"/>
              <a:t>This is an example of a numbered list</a:t>
            </a:r>
          </a:p>
        </p:txBody>
      </p:sp>
    </p:spTree>
    <p:extLst>
      <p:ext uri="{BB962C8B-B14F-4D97-AF65-F5344CB8AC3E}">
        <p14:creationId xmlns:p14="http://schemas.microsoft.com/office/powerpoint/2010/main" val="4174832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592611-5267-A848-B80F-41F4173C97CA}"/>
              </a:ext>
            </a:extLst>
          </p:cNvPr>
          <p:cNvSpPr>
            <a:spLocks noGrp="1"/>
          </p:cNvSpPr>
          <p:nvPr>
            <p:ph type="sldNum" sz="quarter" idx="10"/>
          </p:nvPr>
        </p:nvSpPr>
        <p:spPr/>
        <p:txBody>
          <a:bodyPr/>
          <a:lstStyle/>
          <a:p>
            <a:fld id="{FBA8F7C9-1DEB-ED4B-90C3-DF94BB69BF64}" type="slidenum">
              <a:rPr lang="en-US" smtClean="0"/>
              <a:t>‹#›</a:t>
            </a:fld>
            <a:endParaRPr lang="en-US" dirty="0"/>
          </a:p>
        </p:txBody>
      </p:sp>
      <p:sp>
        <p:nvSpPr>
          <p:cNvPr id="13" name="Title 4">
            <a:extLst>
              <a:ext uri="{FF2B5EF4-FFF2-40B4-BE49-F238E27FC236}">
                <a16:creationId xmlns:a16="http://schemas.microsoft.com/office/drawing/2014/main" id="{788FA6E4-FD08-C049-9839-CD1A7CB643E8}"/>
              </a:ext>
            </a:extLst>
          </p:cNvPr>
          <p:cNvSpPr>
            <a:spLocks noGrp="1"/>
          </p:cNvSpPr>
          <p:nvPr>
            <p:ph type="title" hasCustomPrompt="1"/>
          </p:nvPr>
        </p:nvSpPr>
        <p:spPr>
          <a:xfrm>
            <a:off x="831272" y="2195075"/>
            <a:ext cx="3984914" cy="994172"/>
          </a:xfrm>
        </p:spPr>
        <p:txBody>
          <a:bodyPr>
            <a:normAutofit/>
          </a:bodyPr>
          <a:lstStyle>
            <a:lvl1pPr>
              <a:defRPr sz="2700">
                <a:solidFill>
                  <a:schemeClr val="tx2"/>
                </a:solidFill>
              </a:defRPr>
            </a:lvl1pPr>
          </a:lstStyle>
          <a:p>
            <a:r>
              <a:rPr lang="en-US" dirty="0"/>
              <a:t>Add Section Title Here</a:t>
            </a:r>
          </a:p>
        </p:txBody>
      </p:sp>
      <p:sp>
        <p:nvSpPr>
          <p:cNvPr id="2" name="Freeform 1">
            <a:extLst>
              <a:ext uri="{FF2B5EF4-FFF2-40B4-BE49-F238E27FC236}">
                <a16:creationId xmlns:a16="http://schemas.microsoft.com/office/drawing/2014/main" id="{73651C27-0D98-9F4C-8AEC-C996B2C79742}"/>
              </a:ext>
            </a:extLst>
          </p:cNvPr>
          <p:cNvSpPr/>
          <p:nvPr userDrawn="1"/>
        </p:nvSpPr>
        <p:spPr>
          <a:xfrm>
            <a:off x="2325757" y="0"/>
            <a:ext cx="6818243" cy="3240157"/>
          </a:xfrm>
          <a:custGeom>
            <a:avLst/>
            <a:gdLst>
              <a:gd name="connsiteX0" fmla="*/ 0 w 9090991"/>
              <a:gd name="connsiteY0" fmla="*/ 0 h 4320209"/>
              <a:gd name="connsiteX1" fmla="*/ 9090991 w 9090991"/>
              <a:gd name="connsiteY1" fmla="*/ 0 h 4320209"/>
              <a:gd name="connsiteX2" fmla="*/ 9090991 w 9090991"/>
              <a:gd name="connsiteY2" fmla="*/ 4320209 h 4320209"/>
              <a:gd name="connsiteX3" fmla="*/ 0 w 9090991"/>
              <a:gd name="connsiteY3" fmla="*/ 0 h 4320209"/>
            </a:gdLst>
            <a:ahLst/>
            <a:cxnLst>
              <a:cxn ang="0">
                <a:pos x="connsiteX0" y="connsiteY0"/>
              </a:cxn>
              <a:cxn ang="0">
                <a:pos x="connsiteX1" y="connsiteY1"/>
              </a:cxn>
              <a:cxn ang="0">
                <a:pos x="connsiteX2" y="connsiteY2"/>
              </a:cxn>
              <a:cxn ang="0">
                <a:pos x="connsiteX3" y="connsiteY3"/>
              </a:cxn>
            </a:cxnLst>
            <a:rect l="l" t="t" r="r" b="b"/>
            <a:pathLst>
              <a:path w="9090991" h="4320209">
                <a:moveTo>
                  <a:pt x="0" y="0"/>
                </a:moveTo>
                <a:lnTo>
                  <a:pt x="9090991" y="0"/>
                </a:lnTo>
                <a:lnTo>
                  <a:pt x="9090991" y="432020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reeform 3">
            <a:extLst>
              <a:ext uri="{FF2B5EF4-FFF2-40B4-BE49-F238E27FC236}">
                <a16:creationId xmlns:a16="http://schemas.microsoft.com/office/drawing/2014/main" id="{A2AD8FA6-E149-2E4F-9EA1-A198D3054011}"/>
              </a:ext>
            </a:extLst>
          </p:cNvPr>
          <p:cNvSpPr/>
          <p:nvPr userDrawn="1"/>
        </p:nvSpPr>
        <p:spPr>
          <a:xfrm>
            <a:off x="3995530" y="983974"/>
            <a:ext cx="5158409" cy="4164496"/>
          </a:xfrm>
          <a:custGeom>
            <a:avLst/>
            <a:gdLst>
              <a:gd name="connsiteX0" fmla="*/ 0 w 6877878"/>
              <a:gd name="connsiteY0" fmla="*/ 5552661 h 5552661"/>
              <a:gd name="connsiteX1" fmla="*/ 6877878 w 6877878"/>
              <a:gd name="connsiteY1" fmla="*/ 5552661 h 5552661"/>
              <a:gd name="connsiteX2" fmla="*/ 6877878 w 6877878"/>
              <a:gd name="connsiteY2" fmla="*/ 2213113 h 5552661"/>
              <a:gd name="connsiteX3" fmla="*/ 5075583 w 6877878"/>
              <a:gd name="connsiteY3" fmla="*/ 0 h 5552661"/>
              <a:gd name="connsiteX4" fmla="*/ 0 w 6877878"/>
              <a:gd name="connsiteY4" fmla="*/ 5552661 h 5552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878" h="5552661">
                <a:moveTo>
                  <a:pt x="0" y="5552661"/>
                </a:moveTo>
                <a:lnTo>
                  <a:pt x="6877878" y="5552661"/>
                </a:lnTo>
                <a:lnTo>
                  <a:pt x="6877878" y="2213113"/>
                </a:lnTo>
                <a:lnTo>
                  <a:pt x="5075583" y="0"/>
                </a:lnTo>
                <a:lnTo>
                  <a:pt x="0" y="555266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69410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Slide-Genric Image-A">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592611-5267-A848-B80F-41F4173C97CA}"/>
              </a:ext>
            </a:extLst>
          </p:cNvPr>
          <p:cNvSpPr>
            <a:spLocks noGrp="1"/>
          </p:cNvSpPr>
          <p:nvPr>
            <p:ph type="sldNum" sz="quarter" idx="10"/>
          </p:nvPr>
        </p:nvSpPr>
        <p:spPr/>
        <p:txBody>
          <a:bodyPr/>
          <a:lstStyle/>
          <a:p>
            <a:fld id="{FBA8F7C9-1DEB-ED4B-90C3-DF94BB69BF64}" type="slidenum">
              <a:rPr lang="en-US" smtClean="0"/>
              <a:t>‹#›</a:t>
            </a:fld>
            <a:endParaRPr lang="en-US" dirty="0"/>
          </a:p>
        </p:txBody>
      </p:sp>
      <p:pic>
        <p:nvPicPr>
          <p:cNvPr id="10" name="Picture 9">
            <a:extLst>
              <a:ext uri="{FF2B5EF4-FFF2-40B4-BE49-F238E27FC236}">
                <a16:creationId xmlns:a16="http://schemas.microsoft.com/office/drawing/2014/main" id="{2BADB472-076F-D24A-81D1-492298F6357B}"/>
              </a:ext>
            </a:extLst>
          </p:cNvPr>
          <p:cNvPicPr>
            <a:picLocks noChangeAspect="1"/>
          </p:cNvPicPr>
          <p:nvPr userDrawn="1"/>
        </p:nvPicPr>
        <p:blipFill>
          <a:blip r:embed="rId2"/>
          <a:stretch>
            <a:fillRect/>
          </a:stretch>
        </p:blipFill>
        <p:spPr>
          <a:xfrm>
            <a:off x="2352675" y="1"/>
            <a:ext cx="6791325" cy="3371850"/>
          </a:xfrm>
          <a:prstGeom prst="rect">
            <a:avLst/>
          </a:prstGeom>
        </p:spPr>
      </p:pic>
      <p:pic>
        <p:nvPicPr>
          <p:cNvPr id="12" name="Picture 11">
            <a:extLst>
              <a:ext uri="{FF2B5EF4-FFF2-40B4-BE49-F238E27FC236}">
                <a16:creationId xmlns:a16="http://schemas.microsoft.com/office/drawing/2014/main" id="{D686C2F3-EA6D-774E-A858-50D3C53E40F3}"/>
              </a:ext>
            </a:extLst>
          </p:cNvPr>
          <p:cNvPicPr>
            <a:picLocks noChangeAspect="1"/>
          </p:cNvPicPr>
          <p:nvPr userDrawn="1"/>
        </p:nvPicPr>
        <p:blipFill>
          <a:blip r:embed="rId3"/>
          <a:stretch>
            <a:fillRect/>
          </a:stretch>
        </p:blipFill>
        <p:spPr>
          <a:xfrm>
            <a:off x="4005244" y="974147"/>
            <a:ext cx="5143500" cy="4171950"/>
          </a:xfrm>
          <a:prstGeom prst="rect">
            <a:avLst/>
          </a:prstGeom>
        </p:spPr>
      </p:pic>
      <p:sp>
        <p:nvSpPr>
          <p:cNvPr id="13" name="Title 4">
            <a:extLst>
              <a:ext uri="{FF2B5EF4-FFF2-40B4-BE49-F238E27FC236}">
                <a16:creationId xmlns:a16="http://schemas.microsoft.com/office/drawing/2014/main" id="{788FA6E4-FD08-C049-9839-CD1A7CB643E8}"/>
              </a:ext>
            </a:extLst>
          </p:cNvPr>
          <p:cNvSpPr>
            <a:spLocks noGrp="1"/>
          </p:cNvSpPr>
          <p:nvPr>
            <p:ph type="title" hasCustomPrompt="1"/>
          </p:nvPr>
        </p:nvSpPr>
        <p:spPr>
          <a:xfrm>
            <a:off x="831272" y="2195075"/>
            <a:ext cx="3984914" cy="994172"/>
          </a:xfrm>
        </p:spPr>
        <p:txBody>
          <a:bodyPr>
            <a:normAutofit/>
          </a:bodyPr>
          <a:lstStyle>
            <a:lvl1pPr>
              <a:defRPr sz="2700">
                <a:solidFill>
                  <a:schemeClr val="tx2"/>
                </a:solidFill>
              </a:defRPr>
            </a:lvl1pPr>
          </a:lstStyle>
          <a:p>
            <a:r>
              <a:rPr lang="en-US" dirty="0"/>
              <a:t>Add Section Title Here</a:t>
            </a:r>
          </a:p>
        </p:txBody>
      </p:sp>
    </p:spTree>
    <p:extLst>
      <p:ext uri="{BB962C8B-B14F-4D97-AF65-F5344CB8AC3E}">
        <p14:creationId xmlns:p14="http://schemas.microsoft.com/office/powerpoint/2010/main" val="3725410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Slide-Genric Image-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D8098A-13C8-8A4F-AE7C-BF59FBCA3D11}"/>
              </a:ext>
            </a:extLst>
          </p:cNvPr>
          <p:cNvPicPr>
            <a:picLocks noChangeAspect="1"/>
          </p:cNvPicPr>
          <p:nvPr userDrawn="1"/>
        </p:nvPicPr>
        <p:blipFill>
          <a:blip r:embed="rId2"/>
          <a:stretch>
            <a:fillRect/>
          </a:stretch>
        </p:blipFill>
        <p:spPr>
          <a:xfrm>
            <a:off x="661781" y="-8697"/>
            <a:ext cx="8496300" cy="3371850"/>
          </a:xfrm>
          <a:prstGeom prst="rect">
            <a:avLst/>
          </a:prstGeom>
        </p:spPr>
      </p:pic>
      <p:pic>
        <p:nvPicPr>
          <p:cNvPr id="9" name="Picture 8">
            <a:extLst>
              <a:ext uri="{FF2B5EF4-FFF2-40B4-BE49-F238E27FC236}">
                <a16:creationId xmlns:a16="http://schemas.microsoft.com/office/drawing/2014/main" id="{A0EAA9F7-753C-8D41-BB72-52DA159795DB}"/>
              </a:ext>
            </a:extLst>
          </p:cNvPr>
          <p:cNvPicPr>
            <a:picLocks noChangeAspect="1"/>
          </p:cNvPicPr>
          <p:nvPr userDrawn="1"/>
        </p:nvPicPr>
        <p:blipFill>
          <a:blip r:embed="rId3"/>
          <a:stretch>
            <a:fillRect/>
          </a:stretch>
        </p:blipFill>
        <p:spPr>
          <a:xfrm>
            <a:off x="4007954" y="1724439"/>
            <a:ext cx="5143500" cy="3429000"/>
          </a:xfrm>
          <a:prstGeom prst="rect">
            <a:avLst/>
          </a:prstGeom>
        </p:spPr>
      </p:pic>
      <p:sp>
        <p:nvSpPr>
          <p:cNvPr id="3" name="Slide Number Placeholder 2">
            <a:extLst>
              <a:ext uri="{FF2B5EF4-FFF2-40B4-BE49-F238E27FC236}">
                <a16:creationId xmlns:a16="http://schemas.microsoft.com/office/drawing/2014/main" id="{5FB42B70-6132-5F4E-A2DC-6B0D7710F33D}"/>
              </a:ext>
            </a:extLst>
          </p:cNvPr>
          <p:cNvSpPr>
            <a:spLocks noGrp="1"/>
          </p:cNvSpPr>
          <p:nvPr>
            <p:ph type="sldNum" sz="quarter" idx="10"/>
          </p:nvPr>
        </p:nvSpPr>
        <p:spPr/>
        <p:txBody>
          <a:bodyPr/>
          <a:lstStyle/>
          <a:p>
            <a:fld id="{FBA8F7C9-1DEB-ED4B-90C3-DF94BB69BF64}" type="slidenum">
              <a:rPr lang="en-US" smtClean="0"/>
              <a:t>‹#›</a:t>
            </a:fld>
            <a:endParaRPr lang="en-US" dirty="0"/>
          </a:p>
        </p:txBody>
      </p:sp>
      <p:sp>
        <p:nvSpPr>
          <p:cNvPr id="5" name="Title 4">
            <a:extLst>
              <a:ext uri="{FF2B5EF4-FFF2-40B4-BE49-F238E27FC236}">
                <a16:creationId xmlns:a16="http://schemas.microsoft.com/office/drawing/2014/main" id="{72A1E78D-7187-724F-8E07-7360B5C60F6E}"/>
              </a:ext>
            </a:extLst>
          </p:cNvPr>
          <p:cNvSpPr txBox="1">
            <a:spLocks/>
          </p:cNvSpPr>
          <p:nvPr userDrawn="1"/>
        </p:nvSpPr>
        <p:spPr>
          <a:xfrm>
            <a:off x="831272" y="2195075"/>
            <a:ext cx="398491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2700" dirty="0"/>
              <a:t>Add Section Title Here</a:t>
            </a:r>
          </a:p>
        </p:txBody>
      </p:sp>
    </p:spTree>
    <p:extLst>
      <p:ext uri="{BB962C8B-B14F-4D97-AF65-F5344CB8AC3E}">
        <p14:creationId xmlns:p14="http://schemas.microsoft.com/office/powerpoint/2010/main" val="2368203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Slide-Genric Image-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D5D10F-B0C4-2B42-B107-05339144D3AB}"/>
              </a:ext>
            </a:extLst>
          </p:cNvPr>
          <p:cNvPicPr>
            <a:picLocks noChangeAspect="1"/>
          </p:cNvPicPr>
          <p:nvPr userDrawn="1"/>
        </p:nvPicPr>
        <p:blipFill>
          <a:blip r:embed="rId2"/>
          <a:stretch>
            <a:fillRect/>
          </a:stretch>
        </p:blipFill>
        <p:spPr>
          <a:xfrm>
            <a:off x="638175" y="0"/>
            <a:ext cx="8505825" cy="3371850"/>
          </a:xfrm>
          <a:prstGeom prst="rect">
            <a:avLst/>
          </a:prstGeom>
        </p:spPr>
      </p:pic>
      <p:pic>
        <p:nvPicPr>
          <p:cNvPr id="6" name="Picture 5">
            <a:extLst>
              <a:ext uri="{FF2B5EF4-FFF2-40B4-BE49-F238E27FC236}">
                <a16:creationId xmlns:a16="http://schemas.microsoft.com/office/drawing/2014/main" id="{226276DC-4066-FF4C-8AD3-B05FB1BE8747}"/>
              </a:ext>
            </a:extLst>
          </p:cNvPr>
          <p:cNvPicPr>
            <a:picLocks noChangeAspect="1"/>
          </p:cNvPicPr>
          <p:nvPr userDrawn="1"/>
        </p:nvPicPr>
        <p:blipFill>
          <a:blip r:embed="rId3"/>
          <a:stretch>
            <a:fillRect/>
          </a:stretch>
        </p:blipFill>
        <p:spPr>
          <a:xfrm>
            <a:off x="4000500" y="971550"/>
            <a:ext cx="5143500" cy="4171950"/>
          </a:xfrm>
          <a:prstGeom prst="rect">
            <a:avLst/>
          </a:prstGeom>
        </p:spPr>
      </p:pic>
      <p:sp>
        <p:nvSpPr>
          <p:cNvPr id="3" name="Slide Number Placeholder 2">
            <a:extLst>
              <a:ext uri="{FF2B5EF4-FFF2-40B4-BE49-F238E27FC236}">
                <a16:creationId xmlns:a16="http://schemas.microsoft.com/office/drawing/2014/main" id="{DBB96D27-AE31-1A4E-9FA7-ED43443E42FE}"/>
              </a:ext>
            </a:extLst>
          </p:cNvPr>
          <p:cNvSpPr>
            <a:spLocks noGrp="1"/>
          </p:cNvSpPr>
          <p:nvPr>
            <p:ph type="sldNum" sz="quarter" idx="10"/>
          </p:nvPr>
        </p:nvSpPr>
        <p:spPr/>
        <p:txBody>
          <a:bodyPr/>
          <a:lstStyle/>
          <a:p>
            <a:fld id="{FBA8F7C9-1DEB-ED4B-90C3-DF94BB69BF64}" type="slidenum">
              <a:rPr lang="en-US" smtClean="0"/>
              <a:t>‹#›</a:t>
            </a:fld>
            <a:endParaRPr lang="en-US" dirty="0"/>
          </a:p>
        </p:txBody>
      </p:sp>
      <p:sp>
        <p:nvSpPr>
          <p:cNvPr id="4" name="Title 4">
            <a:extLst>
              <a:ext uri="{FF2B5EF4-FFF2-40B4-BE49-F238E27FC236}">
                <a16:creationId xmlns:a16="http://schemas.microsoft.com/office/drawing/2014/main" id="{D9CA3BC8-4AD7-FB48-8B9A-20D9FBD3219F}"/>
              </a:ext>
            </a:extLst>
          </p:cNvPr>
          <p:cNvSpPr txBox="1">
            <a:spLocks/>
          </p:cNvSpPr>
          <p:nvPr userDrawn="1"/>
        </p:nvSpPr>
        <p:spPr>
          <a:xfrm>
            <a:off x="831272" y="2195075"/>
            <a:ext cx="398491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2700" dirty="0"/>
              <a:t>Add Section Title Here</a:t>
            </a:r>
          </a:p>
        </p:txBody>
      </p:sp>
    </p:spTree>
    <p:extLst>
      <p:ext uri="{BB962C8B-B14F-4D97-AF65-F5344CB8AC3E}">
        <p14:creationId xmlns:p14="http://schemas.microsoft.com/office/powerpoint/2010/main" val="262897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Freeform 8"/>
          <p:cNvSpPr/>
          <p:nvPr userDrawn="1"/>
        </p:nvSpPr>
        <p:spPr>
          <a:xfrm>
            <a:off x="614855" y="0"/>
            <a:ext cx="8525204" cy="3570890"/>
          </a:xfrm>
          <a:custGeom>
            <a:avLst/>
            <a:gdLst>
              <a:gd name="connsiteX0" fmla="*/ 0 w 11366938"/>
              <a:gd name="connsiteY0" fmla="*/ 0 h 4761186"/>
              <a:gd name="connsiteX1" fmla="*/ 11366938 w 11366938"/>
              <a:gd name="connsiteY1" fmla="*/ 0 h 4761186"/>
              <a:gd name="connsiteX2" fmla="*/ 11366938 w 11366938"/>
              <a:gd name="connsiteY2" fmla="*/ 4761186 h 4761186"/>
              <a:gd name="connsiteX3" fmla="*/ 0 w 11366938"/>
              <a:gd name="connsiteY3" fmla="*/ 0 h 4761186"/>
            </a:gdLst>
            <a:ahLst/>
            <a:cxnLst>
              <a:cxn ang="0">
                <a:pos x="connsiteX0" y="connsiteY0"/>
              </a:cxn>
              <a:cxn ang="0">
                <a:pos x="connsiteX1" y="connsiteY1"/>
              </a:cxn>
              <a:cxn ang="0">
                <a:pos x="connsiteX2" y="connsiteY2"/>
              </a:cxn>
              <a:cxn ang="0">
                <a:pos x="connsiteX3" y="connsiteY3"/>
              </a:cxn>
            </a:cxnLst>
            <a:rect l="l" t="t" r="r" b="b"/>
            <a:pathLst>
              <a:path w="11366938" h="4761186">
                <a:moveTo>
                  <a:pt x="0" y="0"/>
                </a:moveTo>
                <a:lnTo>
                  <a:pt x="11366938" y="0"/>
                </a:lnTo>
                <a:lnTo>
                  <a:pt x="11366938" y="4761186"/>
                </a:lnTo>
                <a:lnTo>
                  <a:pt x="0" y="0"/>
                </a:lnTo>
                <a:close/>
              </a:path>
            </a:pathLst>
          </a:custGeom>
          <a: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8"/>
          <p:cNvSpPr>
            <a:spLocks noGrp="1"/>
          </p:cNvSpPr>
          <p:nvPr>
            <p:ph type="pic" sz="quarter" idx="11" hasCustomPrompt="1"/>
          </p:nvPr>
        </p:nvSpPr>
        <p:spPr>
          <a:xfrm>
            <a:off x="3998350" y="967862"/>
            <a:ext cx="5145712" cy="4175637"/>
          </a:xfrm>
          <a:custGeom>
            <a:avLst/>
            <a:gdLst>
              <a:gd name="connsiteX0" fmla="*/ 3429000 w 6858000"/>
              <a:gd name="connsiteY0" fmla="*/ 0 h 3429000"/>
              <a:gd name="connsiteX1" fmla="*/ 6858000 w 6858000"/>
              <a:gd name="connsiteY1" fmla="*/ 3429000 h 3429000"/>
              <a:gd name="connsiteX2" fmla="*/ 0 w 6858000"/>
              <a:gd name="connsiteY2" fmla="*/ 3429000 h 3429000"/>
              <a:gd name="connsiteX0" fmla="*/ 6858000 w 6949440"/>
              <a:gd name="connsiteY0" fmla="*/ 3429000 h 3520440"/>
              <a:gd name="connsiteX1" fmla="*/ 0 w 6949440"/>
              <a:gd name="connsiteY1" fmla="*/ 3429000 h 3520440"/>
              <a:gd name="connsiteX2" fmla="*/ 3429000 w 6949440"/>
              <a:gd name="connsiteY2" fmla="*/ 0 h 3520440"/>
              <a:gd name="connsiteX3" fmla="*/ 6949440 w 6949440"/>
              <a:gd name="connsiteY3" fmla="*/ 3520440 h 3520440"/>
              <a:gd name="connsiteX0" fmla="*/ 6858000 w 6949440"/>
              <a:gd name="connsiteY0" fmla="*/ 3429000 h 3429000"/>
              <a:gd name="connsiteX1" fmla="*/ 0 w 6949440"/>
              <a:gd name="connsiteY1" fmla="*/ 3429000 h 3429000"/>
              <a:gd name="connsiteX2" fmla="*/ 3429000 w 6949440"/>
              <a:gd name="connsiteY2" fmla="*/ 0 h 3429000"/>
              <a:gd name="connsiteX3" fmla="*/ 6949440 w 6949440"/>
              <a:gd name="connsiteY3" fmla="*/ 2871511 h 3429000"/>
              <a:gd name="connsiteX0" fmla="*/ 6858000 w 6890446"/>
              <a:gd name="connsiteY0" fmla="*/ 3429000 h 3429000"/>
              <a:gd name="connsiteX1" fmla="*/ 0 w 6890446"/>
              <a:gd name="connsiteY1" fmla="*/ 3429000 h 3429000"/>
              <a:gd name="connsiteX2" fmla="*/ 3429000 w 6890446"/>
              <a:gd name="connsiteY2" fmla="*/ 0 h 3429000"/>
              <a:gd name="connsiteX3" fmla="*/ 6890446 w 6890446"/>
              <a:gd name="connsiteY3" fmla="*/ 69318 h 3429000"/>
              <a:gd name="connsiteX0" fmla="*/ 6858000 w 6890446"/>
              <a:gd name="connsiteY0" fmla="*/ 5449529 h 5449529"/>
              <a:gd name="connsiteX1" fmla="*/ 0 w 6890446"/>
              <a:gd name="connsiteY1" fmla="*/ 5449529 h 5449529"/>
              <a:gd name="connsiteX2" fmla="*/ 5066071 w 6890446"/>
              <a:gd name="connsiteY2" fmla="*/ 0 h 5449529"/>
              <a:gd name="connsiteX3" fmla="*/ 6890446 w 6890446"/>
              <a:gd name="connsiteY3" fmla="*/ 2089847 h 5449529"/>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4" fmla="*/ 6858000 w 6890446"/>
              <a:gd name="connsiteY4" fmla="*/ 5567516 h 5567516"/>
              <a:gd name="connsiteX0" fmla="*/ 6858000 w 6860949"/>
              <a:gd name="connsiteY0" fmla="*/ 5567516 h 5567516"/>
              <a:gd name="connsiteX1" fmla="*/ 0 w 6860949"/>
              <a:gd name="connsiteY1" fmla="*/ 5567516 h 5567516"/>
              <a:gd name="connsiteX2" fmla="*/ 5080820 w 6860949"/>
              <a:gd name="connsiteY2" fmla="*/ 0 h 5567516"/>
              <a:gd name="connsiteX3" fmla="*/ 6860949 w 6860949"/>
              <a:gd name="connsiteY3" fmla="*/ 2193086 h 5567516"/>
              <a:gd name="connsiteX4" fmla="*/ 6858000 w 6860949"/>
              <a:gd name="connsiteY4" fmla="*/ 5567516 h 556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949" h="5567516">
                <a:moveTo>
                  <a:pt x="6858000" y="5567516"/>
                </a:moveTo>
                <a:lnTo>
                  <a:pt x="0" y="5567516"/>
                </a:lnTo>
                <a:lnTo>
                  <a:pt x="5080820" y="0"/>
                </a:lnTo>
                <a:lnTo>
                  <a:pt x="6860949" y="2193086"/>
                </a:lnTo>
                <a:lnTo>
                  <a:pt x="6858000" y="5567516"/>
                </a:lnTo>
                <a:close/>
              </a:path>
            </a:pathLst>
          </a:custGeom>
          <a:pattFill prst="pct5">
            <a:fgClr>
              <a:schemeClr val="accent1"/>
            </a:fgClr>
            <a:bgClr>
              <a:schemeClr val="bg1"/>
            </a:bgClr>
          </a:pattFill>
        </p:spPr>
        <p:txBody>
          <a:bodyPr wrap="square" anchor="ctr">
            <a:noAutofit/>
          </a:bodyPr>
          <a:lstStyle>
            <a:lvl1pPr algn="ctr">
              <a:defRPr sz="900"/>
            </a:lvl1pPr>
          </a:lstStyle>
          <a:p>
            <a:r>
              <a:rPr lang="en-US" dirty="0"/>
              <a:t>Drag and Drop image</a:t>
            </a:r>
          </a:p>
        </p:txBody>
      </p:sp>
      <p:sp>
        <p:nvSpPr>
          <p:cNvPr id="6" name="Title 1"/>
          <p:cNvSpPr>
            <a:spLocks noGrp="1"/>
          </p:cNvSpPr>
          <p:nvPr>
            <p:ph type="ctrTitle" hasCustomPrompt="1"/>
          </p:nvPr>
        </p:nvSpPr>
        <p:spPr>
          <a:xfrm>
            <a:off x="774123" y="2195665"/>
            <a:ext cx="3942158" cy="507831"/>
          </a:xfrm>
        </p:spPr>
        <p:txBody>
          <a:bodyPr wrap="square" anchor="t" anchorCtr="0">
            <a:spAutoFit/>
          </a:bodyPr>
          <a:lstStyle>
            <a:lvl1pPr algn="l">
              <a:defRPr sz="3000" b="1" baseline="0">
                <a:solidFill>
                  <a:schemeClr val="tx1"/>
                </a:solidFill>
              </a:defRPr>
            </a:lvl1pPr>
          </a:lstStyle>
          <a:p>
            <a:r>
              <a:rPr lang="en-US" dirty="0"/>
              <a:t>Click to Add a Title</a:t>
            </a:r>
          </a:p>
        </p:txBody>
      </p:sp>
      <p:sp>
        <p:nvSpPr>
          <p:cNvPr id="7" name="Subtitle 2"/>
          <p:cNvSpPr>
            <a:spLocks noGrp="1"/>
          </p:cNvSpPr>
          <p:nvPr>
            <p:ph type="subTitle" idx="1"/>
          </p:nvPr>
        </p:nvSpPr>
        <p:spPr>
          <a:xfrm>
            <a:off x="774123" y="2778682"/>
            <a:ext cx="3942158" cy="300082"/>
          </a:xfrm>
          <a:prstGeom prst="rect">
            <a:avLst/>
          </a:prstGeom>
        </p:spPr>
        <p:txBody>
          <a:bodyPr wrap="square">
            <a:spAutoFit/>
          </a:bodyPr>
          <a:lstStyle>
            <a:lvl1pPr marL="0" indent="0" algn="l">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Freeform 9"/>
          <p:cNvSpPr/>
          <p:nvPr userDrawn="1"/>
        </p:nvSpPr>
        <p:spPr>
          <a:xfrm>
            <a:off x="3961086" y="579383"/>
            <a:ext cx="5202621" cy="4587766"/>
          </a:xfrm>
          <a:custGeom>
            <a:avLst/>
            <a:gdLst>
              <a:gd name="connsiteX0" fmla="*/ 0 w 6936828"/>
              <a:gd name="connsiteY0" fmla="*/ 6085490 h 6117021"/>
              <a:gd name="connsiteX1" fmla="*/ 5612524 w 6936828"/>
              <a:gd name="connsiteY1" fmla="*/ 0 h 6117021"/>
              <a:gd name="connsiteX2" fmla="*/ 6936828 w 6936828"/>
              <a:gd name="connsiteY2" fmla="*/ 1434662 h 6117021"/>
              <a:gd name="connsiteX3" fmla="*/ 6936828 w 6936828"/>
              <a:gd name="connsiteY3" fmla="*/ 6117021 h 6117021"/>
              <a:gd name="connsiteX4" fmla="*/ 0 w 6936828"/>
              <a:gd name="connsiteY4" fmla="*/ 6085490 h 61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28" h="6117021">
                <a:moveTo>
                  <a:pt x="0" y="6085490"/>
                </a:moveTo>
                <a:lnTo>
                  <a:pt x="5612524" y="0"/>
                </a:lnTo>
                <a:lnTo>
                  <a:pt x="6936828" y="1434662"/>
                </a:lnTo>
                <a:lnTo>
                  <a:pt x="6936828" y="6117021"/>
                </a:lnTo>
                <a:lnTo>
                  <a:pt x="0" y="6085490"/>
                </a:lnTo>
                <a:close/>
              </a:path>
            </a:pathLst>
          </a:custGeom>
          <a: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 Section Title Slide-Genric Imag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42D346-6269-B049-9EF9-03FC644DA8D1}"/>
              </a:ext>
            </a:extLst>
          </p:cNvPr>
          <p:cNvPicPr>
            <a:picLocks noChangeAspect="1"/>
          </p:cNvPicPr>
          <p:nvPr userDrawn="1"/>
        </p:nvPicPr>
        <p:blipFill>
          <a:blip r:embed="rId2"/>
          <a:stretch>
            <a:fillRect/>
          </a:stretch>
        </p:blipFill>
        <p:spPr>
          <a:xfrm>
            <a:off x="5772150" y="1933575"/>
            <a:ext cx="3371850" cy="3209925"/>
          </a:xfrm>
          <a:prstGeom prst="rect">
            <a:avLst/>
          </a:prstGeom>
        </p:spPr>
      </p:pic>
      <p:pic>
        <p:nvPicPr>
          <p:cNvPr id="6" name="Picture 5">
            <a:extLst>
              <a:ext uri="{FF2B5EF4-FFF2-40B4-BE49-F238E27FC236}">
                <a16:creationId xmlns:a16="http://schemas.microsoft.com/office/drawing/2014/main" id="{D3EB7D5C-57C5-B44E-A6CF-736EC90D34AA}"/>
              </a:ext>
            </a:extLst>
          </p:cNvPr>
          <p:cNvPicPr>
            <a:picLocks noChangeAspect="1"/>
          </p:cNvPicPr>
          <p:nvPr userDrawn="1"/>
        </p:nvPicPr>
        <p:blipFill>
          <a:blip r:embed="rId3"/>
          <a:stretch>
            <a:fillRect/>
          </a:stretch>
        </p:blipFill>
        <p:spPr>
          <a:xfrm>
            <a:off x="3400425" y="0"/>
            <a:ext cx="5743575" cy="3371850"/>
          </a:xfrm>
          <a:prstGeom prst="rect">
            <a:avLst/>
          </a:prstGeom>
        </p:spPr>
      </p:pic>
      <p:sp>
        <p:nvSpPr>
          <p:cNvPr id="3" name="Slide Number Placeholder 2">
            <a:extLst>
              <a:ext uri="{FF2B5EF4-FFF2-40B4-BE49-F238E27FC236}">
                <a16:creationId xmlns:a16="http://schemas.microsoft.com/office/drawing/2014/main" id="{29059783-2C93-7C4F-A0CA-0B7D15570402}"/>
              </a:ext>
            </a:extLst>
          </p:cNvPr>
          <p:cNvSpPr>
            <a:spLocks noGrp="1"/>
          </p:cNvSpPr>
          <p:nvPr>
            <p:ph type="sldNum" sz="quarter" idx="10"/>
          </p:nvPr>
        </p:nvSpPr>
        <p:spPr/>
        <p:txBody>
          <a:bodyPr/>
          <a:lstStyle/>
          <a:p>
            <a:fld id="{FBA8F7C9-1DEB-ED4B-90C3-DF94BB69BF64}" type="slidenum">
              <a:rPr lang="en-US" smtClean="0"/>
              <a:t>‹#›</a:t>
            </a:fld>
            <a:endParaRPr lang="en-US" dirty="0"/>
          </a:p>
        </p:txBody>
      </p:sp>
      <p:sp>
        <p:nvSpPr>
          <p:cNvPr id="4" name="Title 4">
            <a:extLst>
              <a:ext uri="{FF2B5EF4-FFF2-40B4-BE49-F238E27FC236}">
                <a16:creationId xmlns:a16="http://schemas.microsoft.com/office/drawing/2014/main" id="{F8E490ED-F4B2-C347-AB6C-2F5DB1935147}"/>
              </a:ext>
            </a:extLst>
          </p:cNvPr>
          <p:cNvSpPr txBox="1">
            <a:spLocks/>
          </p:cNvSpPr>
          <p:nvPr userDrawn="1"/>
        </p:nvSpPr>
        <p:spPr>
          <a:xfrm>
            <a:off x="831272" y="2195075"/>
            <a:ext cx="398491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2700" dirty="0"/>
              <a:t>Add Section Title Here</a:t>
            </a:r>
          </a:p>
        </p:txBody>
      </p:sp>
    </p:spTree>
    <p:extLst>
      <p:ext uri="{BB962C8B-B14F-4D97-AF65-F5344CB8AC3E}">
        <p14:creationId xmlns:p14="http://schemas.microsoft.com/office/powerpoint/2010/main" val="3866698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Slide-Genric Image-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F3D0A6-032E-9E4F-8006-C2465B2A40CA}"/>
              </a:ext>
            </a:extLst>
          </p:cNvPr>
          <p:cNvSpPr>
            <a:spLocks noGrp="1"/>
          </p:cNvSpPr>
          <p:nvPr>
            <p:ph type="sldNum" sz="quarter" idx="10"/>
          </p:nvPr>
        </p:nvSpPr>
        <p:spPr/>
        <p:txBody>
          <a:bodyPr/>
          <a:lstStyle/>
          <a:p>
            <a:fld id="{FBA8F7C9-1DEB-ED4B-90C3-DF94BB69BF64}" type="slidenum">
              <a:rPr lang="en-US" smtClean="0"/>
              <a:t>‹#›</a:t>
            </a:fld>
            <a:endParaRPr lang="en-US" dirty="0"/>
          </a:p>
        </p:txBody>
      </p:sp>
      <p:pic>
        <p:nvPicPr>
          <p:cNvPr id="7" name="Picture 6">
            <a:extLst>
              <a:ext uri="{FF2B5EF4-FFF2-40B4-BE49-F238E27FC236}">
                <a16:creationId xmlns:a16="http://schemas.microsoft.com/office/drawing/2014/main" id="{0B4631D4-122C-2445-8D3F-3BE3E5BE4B62}"/>
              </a:ext>
            </a:extLst>
          </p:cNvPr>
          <p:cNvPicPr>
            <a:picLocks noChangeAspect="1"/>
          </p:cNvPicPr>
          <p:nvPr userDrawn="1"/>
        </p:nvPicPr>
        <p:blipFill>
          <a:blip r:embed="rId2"/>
          <a:stretch>
            <a:fillRect/>
          </a:stretch>
        </p:blipFill>
        <p:spPr>
          <a:xfrm>
            <a:off x="2183296" y="4038"/>
            <a:ext cx="6956718" cy="3458818"/>
          </a:xfrm>
          <a:prstGeom prst="rect">
            <a:avLst/>
          </a:prstGeom>
        </p:spPr>
      </p:pic>
      <p:pic>
        <p:nvPicPr>
          <p:cNvPr id="9" name="Picture 8">
            <a:extLst>
              <a:ext uri="{FF2B5EF4-FFF2-40B4-BE49-F238E27FC236}">
                <a16:creationId xmlns:a16="http://schemas.microsoft.com/office/drawing/2014/main" id="{8818F3DE-DD09-5F48-B97B-003C2B3D826D}"/>
              </a:ext>
            </a:extLst>
          </p:cNvPr>
          <p:cNvPicPr>
            <a:picLocks noChangeAspect="1"/>
          </p:cNvPicPr>
          <p:nvPr userDrawn="1"/>
        </p:nvPicPr>
        <p:blipFill>
          <a:blip r:embed="rId3"/>
          <a:stretch>
            <a:fillRect/>
          </a:stretch>
        </p:blipFill>
        <p:spPr>
          <a:xfrm>
            <a:off x="3990975" y="2257839"/>
            <a:ext cx="5153025" cy="2895600"/>
          </a:xfrm>
          <a:prstGeom prst="rect">
            <a:avLst/>
          </a:prstGeom>
        </p:spPr>
      </p:pic>
      <p:sp>
        <p:nvSpPr>
          <p:cNvPr id="10" name="Title 4">
            <a:extLst>
              <a:ext uri="{FF2B5EF4-FFF2-40B4-BE49-F238E27FC236}">
                <a16:creationId xmlns:a16="http://schemas.microsoft.com/office/drawing/2014/main" id="{B6D6C92A-D392-6F40-B481-A7DE73DB33E7}"/>
              </a:ext>
            </a:extLst>
          </p:cNvPr>
          <p:cNvSpPr txBox="1">
            <a:spLocks/>
          </p:cNvSpPr>
          <p:nvPr userDrawn="1"/>
        </p:nvSpPr>
        <p:spPr>
          <a:xfrm>
            <a:off x="831272" y="2195075"/>
            <a:ext cx="3984914"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a:solidFill>
                  <a:schemeClr val="tx2"/>
                </a:solidFill>
                <a:latin typeface="Century Gothic" panose="020B0502020202020204" pitchFamily="34" charset="0"/>
                <a:ea typeface="Century Gothic" panose="020B0502020202020204" pitchFamily="34" charset="0"/>
                <a:cs typeface="Century Gothic" panose="020B0502020202020204" pitchFamily="34" charset="0"/>
              </a:defRPr>
            </a:lvl1pPr>
          </a:lstStyle>
          <a:p>
            <a:r>
              <a:rPr lang="en-US" sz="2700" dirty="0"/>
              <a:t>Add Section Title Here</a:t>
            </a:r>
          </a:p>
        </p:txBody>
      </p:sp>
    </p:spTree>
    <p:extLst>
      <p:ext uri="{BB962C8B-B14F-4D97-AF65-F5344CB8AC3E}">
        <p14:creationId xmlns:p14="http://schemas.microsoft.com/office/powerpoint/2010/main" val="1384021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Slide-Custom Image-A">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3389102"/>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Lst>
            <a:ahLst/>
            <a:cxnLst>
              <a:cxn ang="0">
                <a:pos x="connsiteX0" y="connsiteY0"/>
              </a:cxn>
              <a:cxn ang="0">
                <a:pos x="connsiteX1" y="connsiteY1"/>
              </a:cxn>
              <a:cxn ang="0">
                <a:pos x="connsiteX2" y="connsiteY2"/>
              </a:cxn>
              <a:cxn ang="0">
                <a:pos x="connsiteX3" y="connsiteY3"/>
              </a:cxn>
            </a:cxnLst>
            <a:rect l="l" t="t" r="r" b="b"/>
            <a:pathLst>
              <a:path w="11347305" h="4518802">
                <a:moveTo>
                  <a:pt x="0" y="0"/>
                </a:moveTo>
                <a:lnTo>
                  <a:pt x="11338350" y="0"/>
                </a:lnTo>
                <a:lnTo>
                  <a:pt x="11347305" y="4518802"/>
                </a:lnTo>
                <a:lnTo>
                  <a:pt x="91440" y="91440"/>
                </a:ln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7" name="Picture Placeholder 8"/>
          <p:cNvSpPr>
            <a:spLocks noGrp="1"/>
          </p:cNvSpPr>
          <p:nvPr>
            <p:ph type="pic" sz="quarter" idx="11" hasCustomPrompt="1"/>
          </p:nvPr>
        </p:nvSpPr>
        <p:spPr>
          <a:xfrm>
            <a:off x="3998350" y="967862"/>
            <a:ext cx="5145712" cy="4175637"/>
          </a:xfrm>
          <a:custGeom>
            <a:avLst/>
            <a:gdLst>
              <a:gd name="connsiteX0" fmla="*/ 3429000 w 6858000"/>
              <a:gd name="connsiteY0" fmla="*/ 0 h 3429000"/>
              <a:gd name="connsiteX1" fmla="*/ 6858000 w 6858000"/>
              <a:gd name="connsiteY1" fmla="*/ 3429000 h 3429000"/>
              <a:gd name="connsiteX2" fmla="*/ 0 w 6858000"/>
              <a:gd name="connsiteY2" fmla="*/ 3429000 h 3429000"/>
              <a:gd name="connsiteX0" fmla="*/ 6858000 w 6949440"/>
              <a:gd name="connsiteY0" fmla="*/ 3429000 h 3520440"/>
              <a:gd name="connsiteX1" fmla="*/ 0 w 6949440"/>
              <a:gd name="connsiteY1" fmla="*/ 3429000 h 3520440"/>
              <a:gd name="connsiteX2" fmla="*/ 3429000 w 6949440"/>
              <a:gd name="connsiteY2" fmla="*/ 0 h 3520440"/>
              <a:gd name="connsiteX3" fmla="*/ 6949440 w 6949440"/>
              <a:gd name="connsiteY3" fmla="*/ 3520440 h 3520440"/>
              <a:gd name="connsiteX0" fmla="*/ 6858000 w 6949440"/>
              <a:gd name="connsiteY0" fmla="*/ 3429000 h 3429000"/>
              <a:gd name="connsiteX1" fmla="*/ 0 w 6949440"/>
              <a:gd name="connsiteY1" fmla="*/ 3429000 h 3429000"/>
              <a:gd name="connsiteX2" fmla="*/ 3429000 w 6949440"/>
              <a:gd name="connsiteY2" fmla="*/ 0 h 3429000"/>
              <a:gd name="connsiteX3" fmla="*/ 6949440 w 6949440"/>
              <a:gd name="connsiteY3" fmla="*/ 2871511 h 3429000"/>
              <a:gd name="connsiteX0" fmla="*/ 6858000 w 6890446"/>
              <a:gd name="connsiteY0" fmla="*/ 3429000 h 3429000"/>
              <a:gd name="connsiteX1" fmla="*/ 0 w 6890446"/>
              <a:gd name="connsiteY1" fmla="*/ 3429000 h 3429000"/>
              <a:gd name="connsiteX2" fmla="*/ 3429000 w 6890446"/>
              <a:gd name="connsiteY2" fmla="*/ 0 h 3429000"/>
              <a:gd name="connsiteX3" fmla="*/ 6890446 w 6890446"/>
              <a:gd name="connsiteY3" fmla="*/ 69318 h 3429000"/>
              <a:gd name="connsiteX0" fmla="*/ 6858000 w 6890446"/>
              <a:gd name="connsiteY0" fmla="*/ 5449529 h 5449529"/>
              <a:gd name="connsiteX1" fmla="*/ 0 w 6890446"/>
              <a:gd name="connsiteY1" fmla="*/ 5449529 h 5449529"/>
              <a:gd name="connsiteX2" fmla="*/ 5066071 w 6890446"/>
              <a:gd name="connsiteY2" fmla="*/ 0 h 5449529"/>
              <a:gd name="connsiteX3" fmla="*/ 6890446 w 6890446"/>
              <a:gd name="connsiteY3" fmla="*/ 2089847 h 5449529"/>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0" fmla="*/ 6858000 w 6890446"/>
              <a:gd name="connsiteY0" fmla="*/ 5567516 h 5567516"/>
              <a:gd name="connsiteX1" fmla="*/ 0 w 6890446"/>
              <a:gd name="connsiteY1" fmla="*/ 5567516 h 5567516"/>
              <a:gd name="connsiteX2" fmla="*/ 5080820 w 6890446"/>
              <a:gd name="connsiteY2" fmla="*/ 0 h 5567516"/>
              <a:gd name="connsiteX3" fmla="*/ 6890446 w 6890446"/>
              <a:gd name="connsiteY3" fmla="*/ 2207834 h 5567516"/>
              <a:gd name="connsiteX4" fmla="*/ 6858000 w 6890446"/>
              <a:gd name="connsiteY4" fmla="*/ 5567516 h 5567516"/>
              <a:gd name="connsiteX0" fmla="*/ 6858000 w 6860949"/>
              <a:gd name="connsiteY0" fmla="*/ 5567516 h 5567516"/>
              <a:gd name="connsiteX1" fmla="*/ 0 w 6860949"/>
              <a:gd name="connsiteY1" fmla="*/ 5567516 h 5567516"/>
              <a:gd name="connsiteX2" fmla="*/ 5080820 w 6860949"/>
              <a:gd name="connsiteY2" fmla="*/ 0 h 5567516"/>
              <a:gd name="connsiteX3" fmla="*/ 6860949 w 6860949"/>
              <a:gd name="connsiteY3" fmla="*/ 2193086 h 5567516"/>
              <a:gd name="connsiteX4" fmla="*/ 6858000 w 6860949"/>
              <a:gd name="connsiteY4" fmla="*/ 5567516 h 5567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949" h="5567516">
                <a:moveTo>
                  <a:pt x="6858000" y="5567516"/>
                </a:moveTo>
                <a:lnTo>
                  <a:pt x="0" y="5567516"/>
                </a:lnTo>
                <a:lnTo>
                  <a:pt x="5080820" y="0"/>
                </a:lnTo>
                <a:lnTo>
                  <a:pt x="6860949" y="2193086"/>
                </a:lnTo>
                <a:lnTo>
                  <a:pt x="6858000" y="5567516"/>
                </a:ln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5" name="Title 4">
            <a:extLst>
              <a:ext uri="{FF2B5EF4-FFF2-40B4-BE49-F238E27FC236}">
                <a16:creationId xmlns:a16="http://schemas.microsoft.com/office/drawing/2014/main" id="{292C1C75-3DEC-E74C-A649-5E923385339B}"/>
              </a:ext>
            </a:extLst>
          </p:cNvPr>
          <p:cNvSpPr>
            <a:spLocks noGrp="1"/>
          </p:cNvSpPr>
          <p:nvPr>
            <p:ph type="title" hasCustomPrompt="1"/>
          </p:nvPr>
        </p:nvSpPr>
        <p:spPr>
          <a:xfrm>
            <a:off x="831272" y="2195075"/>
            <a:ext cx="3984914" cy="994172"/>
          </a:xfrm>
        </p:spPr>
        <p:txBody>
          <a:bodyPr>
            <a:normAutofit/>
          </a:bodyPr>
          <a:lstStyle>
            <a:lvl1pPr>
              <a:defRPr sz="2700">
                <a:solidFill>
                  <a:schemeClr val="tx2"/>
                </a:solidFill>
              </a:defRPr>
            </a:lvl1pPr>
          </a:lstStyle>
          <a:p>
            <a:r>
              <a:rPr lang="en-US" dirty="0"/>
              <a:t>Add Section Title Here</a:t>
            </a:r>
          </a:p>
        </p:txBody>
      </p:sp>
    </p:spTree>
    <p:extLst>
      <p:ext uri="{BB962C8B-B14F-4D97-AF65-F5344CB8AC3E}">
        <p14:creationId xmlns:p14="http://schemas.microsoft.com/office/powerpoint/2010/main" val="1134834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Slide-Custom-Image-B">
    <p:spTree>
      <p:nvGrpSpPr>
        <p:cNvPr id="1" name=""/>
        <p:cNvGrpSpPr/>
        <p:nvPr/>
      </p:nvGrpSpPr>
      <p:grpSpPr>
        <a:xfrm>
          <a:off x="0" y="0"/>
          <a:ext cx="0" cy="0"/>
          <a:chOff x="0" y="0"/>
          <a:chExt cx="0" cy="0"/>
        </a:xfrm>
      </p:grpSpPr>
      <p:sp>
        <p:nvSpPr>
          <p:cNvPr id="4" name="Picture Placeholder 6"/>
          <p:cNvSpPr>
            <a:spLocks noGrp="1"/>
          </p:cNvSpPr>
          <p:nvPr>
            <p:ph type="pic" sz="quarter" idx="10" hasCustomPrompt="1"/>
          </p:nvPr>
        </p:nvSpPr>
        <p:spPr>
          <a:xfrm>
            <a:off x="631372" y="1"/>
            <a:ext cx="8510479" cy="5145165"/>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Lst>
            <a:ahLst/>
            <a:cxnLst>
              <a:cxn ang="0">
                <a:pos x="connsiteX0" y="connsiteY0"/>
              </a:cxn>
              <a:cxn ang="0">
                <a:pos x="connsiteX1" y="connsiteY1"/>
              </a:cxn>
              <a:cxn ang="0">
                <a:pos x="connsiteX2" y="connsiteY2"/>
              </a:cxn>
              <a:cxn ang="0">
                <a:pos x="connsiteX3" y="connsiteY3"/>
              </a:cxn>
            </a:cxnLst>
            <a:rect l="l" t="t" r="r" b="b"/>
            <a:pathLst>
              <a:path w="11347305" h="6860220">
                <a:moveTo>
                  <a:pt x="0" y="0"/>
                </a:moveTo>
                <a:lnTo>
                  <a:pt x="11338350" y="0"/>
                </a:lnTo>
                <a:lnTo>
                  <a:pt x="11347305" y="6860220"/>
                </a:lnTo>
                <a:cubicBezTo>
                  <a:pt x="8204950" y="4719414"/>
                  <a:pt x="933940" y="569700"/>
                  <a:pt x="91440" y="91440"/>
                </a:cubicBezTo>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Tree>
    <p:extLst>
      <p:ext uri="{BB962C8B-B14F-4D97-AF65-F5344CB8AC3E}">
        <p14:creationId xmlns:p14="http://schemas.microsoft.com/office/powerpoint/2010/main" val="1083310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6857"/>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6"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9" name="Text Placeholder 28"/>
          <p:cNvSpPr>
            <a:spLocks noGrp="1"/>
          </p:cNvSpPr>
          <p:nvPr>
            <p:ph type="body" sz="quarter" idx="13"/>
          </p:nvPr>
        </p:nvSpPr>
        <p:spPr>
          <a:xfrm>
            <a:off x="628650" y="1558529"/>
            <a:ext cx="7964091" cy="1285480"/>
          </a:xfrm>
        </p:spPr>
        <p:txBody>
          <a:bodyPr/>
          <a:lstStyle>
            <a:lvl1pPr>
              <a:defRPr>
                <a:solidFill>
                  <a:schemeClr val="tx2"/>
                </a:solidFill>
              </a:defRPr>
            </a:lvl1pPr>
            <a:lvl4pPr>
              <a:defRPr sz="1200"/>
            </a:lvl4pPr>
            <a:lvl5pP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4"/>
          </p:nvPr>
        </p:nvSpPr>
        <p:spPr/>
        <p:txBody>
          <a:bodyPr/>
          <a:lstStyle/>
          <a:p>
            <a:fld id="{FBA8F7C9-1DEB-ED4B-90C3-DF94BB69BF64}" type="slidenum">
              <a:rPr lang="en-US" smtClean="0"/>
              <a:t>‹#›</a:t>
            </a:fld>
            <a:endParaRPr lang="en-US" dirty="0"/>
          </a:p>
        </p:txBody>
      </p:sp>
    </p:spTree>
    <p:extLst>
      <p:ext uri="{BB962C8B-B14F-4D97-AF65-F5344CB8AC3E}">
        <p14:creationId xmlns:p14="http://schemas.microsoft.com/office/powerpoint/2010/main" val="6909214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ight Side Call outs">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6857"/>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6"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9" name="Text Placeholder 28"/>
          <p:cNvSpPr>
            <a:spLocks noGrp="1"/>
          </p:cNvSpPr>
          <p:nvPr>
            <p:ph type="body" sz="quarter" idx="13"/>
          </p:nvPr>
        </p:nvSpPr>
        <p:spPr>
          <a:xfrm>
            <a:off x="628650" y="1558529"/>
            <a:ext cx="3694872" cy="1285480"/>
          </a:xfrm>
        </p:spPr>
        <p:txBody>
          <a:bodyPr/>
          <a:lstStyle>
            <a:lvl1pPr>
              <a:defRPr>
                <a:solidFill>
                  <a:schemeClr val="tx2"/>
                </a:solidFill>
              </a:defRPr>
            </a:lvl1pPr>
            <a:lvl4pPr>
              <a:defRPr sz="12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4"/>
          </p:nvPr>
        </p:nvSpPr>
        <p:spPr/>
        <p:txBody>
          <a:bodyPr/>
          <a:lstStyle/>
          <a:p>
            <a:fld id="{FBA8F7C9-1DEB-ED4B-90C3-DF94BB69BF64}" type="slidenum">
              <a:rPr lang="en-US" smtClean="0"/>
              <a:t>‹#›</a:t>
            </a:fld>
            <a:endParaRPr lang="en-US" dirty="0"/>
          </a:p>
        </p:txBody>
      </p:sp>
      <p:sp>
        <p:nvSpPr>
          <p:cNvPr id="5" name="Text Placeholder 4">
            <a:extLst>
              <a:ext uri="{FF2B5EF4-FFF2-40B4-BE49-F238E27FC236}">
                <a16:creationId xmlns:a16="http://schemas.microsoft.com/office/drawing/2014/main" id="{B99BEA88-14EE-A447-A834-247F1EFFABF3}"/>
              </a:ext>
            </a:extLst>
          </p:cNvPr>
          <p:cNvSpPr>
            <a:spLocks noGrp="1"/>
          </p:cNvSpPr>
          <p:nvPr>
            <p:ph type="body" sz="quarter" idx="15" hasCustomPrompt="1"/>
          </p:nvPr>
        </p:nvSpPr>
        <p:spPr>
          <a:xfrm>
            <a:off x="6142383" y="1558527"/>
            <a:ext cx="2663480" cy="869469"/>
          </a:xfrm>
        </p:spPr>
        <p:txBody>
          <a:bodyPr/>
          <a:lstStyle>
            <a:lvl2pPr>
              <a:defRPr sz="1050"/>
            </a:lvl2pPr>
            <a:lvl3pPr>
              <a:defRPr sz="1050"/>
            </a:lvl3pPr>
            <a:lvl4pPr>
              <a:defRPr sz="1050"/>
            </a:lvl4pPr>
            <a:lvl5pPr>
              <a:defRPr sz="900"/>
            </a:lvl5pPr>
          </a:lstStyle>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D8D246ED-4B47-464D-A5A8-81E61BC842F0}"/>
              </a:ext>
            </a:extLst>
          </p:cNvPr>
          <p:cNvCxnSpPr/>
          <p:nvPr userDrawn="1"/>
        </p:nvCxnSpPr>
        <p:spPr>
          <a:xfrm>
            <a:off x="5953991" y="1416350"/>
            <a:ext cx="0" cy="3452868"/>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26095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6857"/>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6"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0" name="Content Placeholder 19"/>
          <p:cNvSpPr>
            <a:spLocks noGrp="1"/>
          </p:cNvSpPr>
          <p:nvPr>
            <p:ph sz="quarter" idx="15" hasCustomPrompt="1"/>
          </p:nvPr>
        </p:nvSpPr>
        <p:spPr>
          <a:xfrm>
            <a:off x="5026819" y="1537747"/>
            <a:ext cx="3488531" cy="2760840"/>
          </a:xfrm>
          <a:prstGeom prst="rect">
            <a:avLst/>
          </a:prstGeom>
        </p:spPr>
        <p:txBody>
          <a:bodyPr>
            <a:normAutofit/>
          </a:bodyPr>
          <a:lstStyle>
            <a:lvl1pPr>
              <a:defRPr sz="1200" baseline="0"/>
            </a:lvl1pPr>
          </a:lstStyle>
          <a:p>
            <a:pPr lvl="0"/>
            <a:r>
              <a:rPr lang="en-US" dirty="0"/>
              <a:t>Click on media icon or drag an object here</a:t>
            </a:r>
          </a:p>
        </p:txBody>
      </p:sp>
      <p:sp>
        <p:nvSpPr>
          <p:cNvPr id="3" name="Slide Number Placeholder 2"/>
          <p:cNvSpPr>
            <a:spLocks noGrp="1"/>
          </p:cNvSpPr>
          <p:nvPr>
            <p:ph type="sldNum" sz="quarter" idx="17"/>
          </p:nvPr>
        </p:nvSpPr>
        <p:spPr/>
        <p:txBody>
          <a:bodyPr/>
          <a:lstStyle/>
          <a:p>
            <a:fld id="{FBA8F7C9-1DEB-ED4B-90C3-DF94BB69BF64}" type="slidenum">
              <a:rPr lang="en-US" smtClean="0"/>
              <a:t>‹#›</a:t>
            </a:fld>
            <a:endParaRPr lang="en-US" dirty="0"/>
          </a:p>
        </p:txBody>
      </p:sp>
      <p:sp>
        <p:nvSpPr>
          <p:cNvPr id="6" name="Text Placeholder 5">
            <a:extLst>
              <a:ext uri="{FF2B5EF4-FFF2-40B4-BE49-F238E27FC236}">
                <a16:creationId xmlns:a16="http://schemas.microsoft.com/office/drawing/2014/main" id="{F054FA41-72D1-FD44-9DD1-3427E62B3EB9}"/>
              </a:ext>
            </a:extLst>
          </p:cNvPr>
          <p:cNvSpPr>
            <a:spLocks noGrp="1"/>
          </p:cNvSpPr>
          <p:nvPr>
            <p:ph type="body" sz="quarter" idx="18"/>
          </p:nvPr>
        </p:nvSpPr>
        <p:spPr>
          <a:xfrm>
            <a:off x="628650" y="1538287"/>
            <a:ext cx="3833813" cy="1285480"/>
          </a:xfrm>
        </p:spPr>
        <p:txBody>
          <a:bodyPr/>
          <a:lstStyle>
            <a:lvl1pPr>
              <a:defRPr>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7624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15" name="Content Placeholder 19"/>
          <p:cNvSpPr>
            <a:spLocks noGrp="1"/>
          </p:cNvSpPr>
          <p:nvPr>
            <p:ph sz="quarter" idx="15" hasCustomPrompt="1"/>
          </p:nvPr>
        </p:nvSpPr>
        <p:spPr>
          <a:xfrm>
            <a:off x="874644" y="725443"/>
            <a:ext cx="7495233" cy="3744164"/>
          </a:xfrm>
          <a:prstGeom prst="rect">
            <a:avLst/>
          </a:prstGeom>
        </p:spPr>
        <p:txBody>
          <a:bodyPr>
            <a:normAutofit/>
          </a:bodyPr>
          <a:lstStyle>
            <a:lvl1pPr>
              <a:defRPr sz="1200" baseline="0"/>
            </a:lvl1pPr>
          </a:lstStyle>
          <a:p>
            <a:pPr lvl="0"/>
            <a:r>
              <a:rPr lang="en-US" dirty="0"/>
              <a:t>LARGE IMAGE/MEDIA AREA</a:t>
            </a:r>
          </a:p>
          <a:p>
            <a:pPr lvl="0"/>
            <a:r>
              <a:rPr lang="en-US" dirty="0"/>
              <a:t>Click on media icon or drag an object here</a:t>
            </a:r>
          </a:p>
        </p:txBody>
      </p:sp>
      <p:sp>
        <p:nvSpPr>
          <p:cNvPr id="2" name="Slide Number Placeholder 1"/>
          <p:cNvSpPr>
            <a:spLocks noGrp="1"/>
          </p:cNvSpPr>
          <p:nvPr>
            <p:ph type="sldNum" sz="quarter" idx="16"/>
          </p:nvPr>
        </p:nvSpPr>
        <p:spPr/>
        <p:txBody>
          <a:bodyPr/>
          <a:lstStyle/>
          <a:p>
            <a:fld id="{FBA8F7C9-1DEB-ED4B-90C3-DF94BB69BF64}" type="slidenum">
              <a:rPr lang="en-US" smtClean="0"/>
              <a:t>‹#›</a:t>
            </a:fld>
            <a:endParaRPr lang="en-US" dirty="0"/>
          </a:p>
        </p:txBody>
      </p:sp>
      <p:sp>
        <p:nvSpPr>
          <p:cNvPr id="7" name="Rectangle 7">
            <a:extLst>
              <a:ext uri="{FF2B5EF4-FFF2-40B4-BE49-F238E27FC236}">
                <a16:creationId xmlns:a16="http://schemas.microsoft.com/office/drawing/2014/main" id="{4D5E6533-8A2B-A14F-8A2C-8BD95C842E54}"/>
              </a:ext>
            </a:extLst>
          </p:cNvPr>
          <p:cNvSpPr/>
          <p:nvPr userDrawn="1"/>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7">
            <a:extLst>
              <a:ext uri="{FF2B5EF4-FFF2-40B4-BE49-F238E27FC236}">
                <a16:creationId xmlns:a16="http://schemas.microsoft.com/office/drawing/2014/main" id="{B4530640-D3D5-0E4C-B886-B55F3C4FCB9E}"/>
              </a:ext>
            </a:extLst>
          </p:cNvPr>
          <p:cNvSpPr/>
          <p:nvPr userDrawn="1"/>
        </p:nvSpPr>
        <p:spPr>
          <a:xfrm flipH="1">
            <a:off x="-452"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96C5219C-C6EA-EC45-8416-477504AD026D}"/>
              </a:ext>
            </a:extLst>
          </p:cNvPr>
          <p:cNvSpPr/>
          <p:nvPr userDrawn="1"/>
        </p:nvSpPr>
        <p:spPr>
          <a:xfrm>
            <a:off x="6367773" y="1"/>
            <a:ext cx="2792896" cy="183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0">
            <a:extLst>
              <a:ext uri="{FF2B5EF4-FFF2-40B4-BE49-F238E27FC236}">
                <a16:creationId xmlns:a16="http://schemas.microsoft.com/office/drawing/2014/main" id="{DA17C92D-8732-4849-94BF-403CDA10F866}"/>
              </a:ext>
            </a:extLst>
          </p:cNvPr>
          <p:cNvSpPr/>
          <p:nvPr userDrawn="1"/>
        </p:nvSpPr>
        <p:spPr>
          <a:xfrm>
            <a:off x="0" y="0"/>
            <a:ext cx="8309113" cy="187037"/>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44382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 with Caption">
    <p:spTree>
      <p:nvGrpSpPr>
        <p:cNvPr id="1" name=""/>
        <p:cNvGrpSpPr/>
        <p:nvPr/>
      </p:nvGrpSpPr>
      <p:grpSpPr>
        <a:xfrm>
          <a:off x="0" y="0"/>
          <a:ext cx="0" cy="0"/>
          <a:chOff x="0" y="0"/>
          <a:chExt cx="0" cy="0"/>
        </a:xfrm>
      </p:grpSpPr>
      <p:sp>
        <p:nvSpPr>
          <p:cNvPr id="2" name="Rectangle 1"/>
          <p:cNvSpPr/>
          <p:nvPr userDrawn="1"/>
        </p:nvSpPr>
        <p:spPr>
          <a:xfrm>
            <a:off x="6367773" y="1"/>
            <a:ext cx="2792896" cy="183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p:nvSpPr>
        <p:spPr>
          <a:xfrm>
            <a:off x="0" y="0"/>
            <a:ext cx="8309113" cy="187037"/>
          </a:xfrm>
          <a:custGeom>
            <a:avLst/>
            <a:gdLst>
              <a:gd name="connsiteX0" fmla="*/ 0 w 6891130"/>
              <a:gd name="connsiteY0" fmla="*/ 0 h 238538"/>
              <a:gd name="connsiteX1" fmla="*/ 6891130 w 6891130"/>
              <a:gd name="connsiteY1" fmla="*/ 0 h 238538"/>
              <a:gd name="connsiteX2" fmla="*/ 6891130 w 6891130"/>
              <a:gd name="connsiteY2" fmla="*/ 238538 h 238538"/>
              <a:gd name="connsiteX3" fmla="*/ 0 w 6891130"/>
              <a:gd name="connsiteY3" fmla="*/ 238538 h 238538"/>
              <a:gd name="connsiteX4" fmla="*/ 0 w 6891130"/>
              <a:gd name="connsiteY4" fmla="*/ 0 h 238538"/>
              <a:gd name="connsiteX0" fmla="*/ 0 w 12258260"/>
              <a:gd name="connsiteY0" fmla="*/ 0 h 238538"/>
              <a:gd name="connsiteX1" fmla="*/ 6891130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2258260"/>
              <a:gd name="connsiteY0" fmla="*/ 0 h 238538"/>
              <a:gd name="connsiteX1" fmla="*/ 8693426 w 12258260"/>
              <a:gd name="connsiteY1" fmla="*/ 0 h 238538"/>
              <a:gd name="connsiteX2" fmla="*/ 12258260 w 12258260"/>
              <a:gd name="connsiteY2" fmla="*/ 238538 h 238538"/>
              <a:gd name="connsiteX3" fmla="*/ 0 w 12258260"/>
              <a:gd name="connsiteY3" fmla="*/ 238538 h 238538"/>
              <a:gd name="connsiteX4" fmla="*/ 0 w 12258260"/>
              <a:gd name="connsiteY4" fmla="*/ 0 h 238538"/>
              <a:gd name="connsiteX0" fmla="*/ 0 w 11078817"/>
              <a:gd name="connsiteY0" fmla="*/ 0 h 251790"/>
              <a:gd name="connsiteX1" fmla="*/ 8693426 w 11078817"/>
              <a:gd name="connsiteY1" fmla="*/ 0 h 251790"/>
              <a:gd name="connsiteX2" fmla="*/ 11078817 w 11078817"/>
              <a:gd name="connsiteY2" fmla="*/ 251790 h 251790"/>
              <a:gd name="connsiteX3" fmla="*/ 0 w 11078817"/>
              <a:gd name="connsiteY3" fmla="*/ 238538 h 251790"/>
              <a:gd name="connsiteX4" fmla="*/ 0 w 11078817"/>
              <a:gd name="connsiteY4" fmla="*/ 0 h 25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8817" h="251790">
                <a:moveTo>
                  <a:pt x="0" y="0"/>
                </a:moveTo>
                <a:lnTo>
                  <a:pt x="8693426" y="0"/>
                </a:lnTo>
                <a:lnTo>
                  <a:pt x="11078817" y="251790"/>
                </a:lnTo>
                <a:lnTo>
                  <a:pt x="0" y="2385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7"/>
          <p:cNvSpPr/>
          <p:nvPr userDrawn="1"/>
        </p:nvSpPr>
        <p:spPr>
          <a:xfrm flipH="1">
            <a:off x="-452" y="4929810"/>
            <a:ext cx="9144452" cy="21369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603"/>
              <a:gd name="connsiteY0" fmla="*/ 174084 h 284920"/>
              <a:gd name="connsiteX1" fmla="*/ 12192603 w 12192603"/>
              <a:gd name="connsiteY1" fmla="*/ 0 h 284920"/>
              <a:gd name="connsiteX2" fmla="*/ 12192000 w 12192603"/>
              <a:gd name="connsiteY2" fmla="*/ 284920 h 284920"/>
              <a:gd name="connsiteX3" fmla="*/ 0 w 12192603"/>
              <a:gd name="connsiteY3" fmla="*/ 284920 h 284920"/>
              <a:gd name="connsiteX4" fmla="*/ 0 w 12192603"/>
              <a:gd name="connsiteY4" fmla="*/ 174084 h 284920"/>
              <a:gd name="connsiteX0" fmla="*/ 13252 w 12192603"/>
              <a:gd name="connsiteY0" fmla="*/ 253597 h 284920"/>
              <a:gd name="connsiteX1" fmla="*/ 12192603 w 12192603"/>
              <a:gd name="connsiteY1" fmla="*/ 0 h 284920"/>
              <a:gd name="connsiteX2" fmla="*/ 12192000 w 12192603"/>
              <a:gd name="connsiteY2" fmla="*/ 284920 h 284920"/>
              <a:gd name="connsiteX3" fmla="*/ 0 w 12192603"/>
              <a:gd name="connsiteY3" fmla="*/ 284920 h 284920"/>
              <a:gd name="connsiteX4" fmla="*/ 13252 w 12192603"/>
              <a:gd name="connsiteY4" fmla="*/ 253597 h 28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603" h="284920">
                <a:moveTo>
                  <a:pt x="13252" y="253597"/>
                </a:moveTo>
                <a:lnTo>
                  <a:pt x="12192603" y="0"/>
                </a:lnTo>
                <a:lnTo>
                  <a:pt x="12192000" y="284920"/>
                </a:lnTo>
                <a:lnTo>
                  <a:pt x="0" y="284920"/>
                </a:lnTo>
                <a:lnTo>
                  <a:pt x="13252" y="2535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p>
            <a:fld id="{FBA8F7C9-1DEB-ED4B-90C3-DF94BB69BF64}" type="slidenum">
              <a:rPr lang="en-US" smtClean="0"/>
              <a:t>‹#›</a:t>
            </a:fld>
            <a:endParaRPr lang="en-US" dirty="0"/>
          </a:p>
        </p:txBody>
      </p:sp>
    </p:spTree>
    <p:extLst>
      <p:ext uri="{BB962C8B-B14F-4D97-AF65-F5344CB8AC3E}">
        <p14:creationId xmlns:p14="http://schemas.microsoft.com/office/powerpoint/2010/main" val="1388733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peaker Info Slide">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42620" y="4663440"/>
            <a:ext cx="9217617" cy="480060"/>
            <a:chOff x="0" y="6217920"/>
            <a:chExt cx="12192000" cy="640080"/>
          </a:xfrm>
        </p:grpSpPr>
        <p:sp>
          <p:nvSpPr>
            <p:cNvPr id="8" name="Rectangle 7"/>
            <p:cNvSpPr/>
            <p:nvPr/>
          </p:nvSpPr>
          <p:spPr>
            <a:xfrm>
              <a:off x="0" y="6331489"/>
              <a:ext cx="12192000" cy="526510"/>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 name="connsiteX0" fmla="*/ 0 w 12192000"/>
                <a:gd name="connsiteY0" fmla="*/ 2571403 h 2682239"/>
                <a:gd name="connsiteX1" fmla="*/ 12187567 w 12192000"/>
                <a:gd name="connsiteY1" fmla="*/ 0 h 2682239"/>
                <a:gd name="connsiteX2" fmla="*/ 12192000 w 12192000"/>
                <a:gd name="connsiteY2" fmla="*/ 2682239 h 2682239"/>
                <a:gd name="connsiteX3" fmla="*/ 0 w 12192000"/>
                <a:gd name="connsiteY3" fmla="*/ 2682239 h 2682239"/>
                <a:gd name="connsiteX4" fmla="*/ 0 w 12192000"/>
                <a:gd name="connsiteY4" fmla="*/ 2571403 h 268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82239">
                  <a:moveTo>
                    <a:pt x="0" y="2571403"/>
                  </a:moveTo>
                  <a:lnTo>
                    <a:pt x="12187567" y="0"/>
                  </a:lnTo>
                  <a:cubicBezTo>
                    <a:pt x="12189045" y="894080"/>
                    <a:pt x="12190522" y="1788159"/>
                    <a:pt x="12192000" y="2682239"/>
                  </a:cubicBezTo>
                  <a:lnTo>
                    <a:pt x="0" y="2682239"/>
                  </a:lnTo>
                  <a:lnTo>
                    <a:pt x="0" y="257140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9" name="Rectangle 8"/>
            <p:cNvSpPr/>
            <p:nvPr/>
          </p:nvSpPr>
          <p:spPr>
            <a:xfrm>
              <a:off x="0" y="6217920"/>
              <a:ext cx="12192000" cy="640080"/>
            </a:xfrm>
            <a:custGeom>
              <a:avLst/>
              <a:gdLst>
                <a:gd name="connsiteX0" fmla="*/ 0 w 12192000"/>
                <a:gd name="connsiteY0" fmla="*/ 0 h 1688037"/>
                <a:gd name="connsiteX1" fmla="*/ 12192000 w 12192000"/>
                <a:gd name="connsiteY1" fmla="*/ 0 h 1688037"/>
                <a:gd name="connsiteX2" fmla="*/ 12192000 w 12192000"/>
                <a:gd name="connsiteY2" fmla="*/ 1688037 h 1688037"/>
                <a:gd name="connsiteX3" fmla="*/ 0 w 12192000"/>
                <a:gd name="connsiteY3" fmla="*/ 1688037 h 1688037"/>
                <a:gd name="connsiteX4" fmla="*/ 0 w 12192000"/>
                <a:gd name="connsiteY4" fmla="*/ 0 h 1688037"/>
                <a:gd name="connsiteX0" fmla="*/ 9144 w 12192000"/>
                <a:gd name="connsiteY0" fmla="*/ 0 h 3260805"/>
                <a:gd name="connsiteX1" fmla="*/ 12192000 w 12192000"/>
                <a:gd name="connsiteY1" fmla="*/ 1572768 h 3260805"/>
                <a:gd name="connsiteX2" fmla="*/ 12192000 w 12192000"/>
                <a:gd name="connsiteY2" fmla="*/ 3260805 h 3260805"/>
                <a:gd name="connsiteX3" fmla="*/ 0 w 12192000"/>
                <a:gd name="connsiteY3" fmla="*/ 3260805 h 3260805"/>
                <a:gd name="connsiteX4" fmla="*/ 9144 w 12192000"/>
                <a:gd name="connsiteY4" fmla="*/ 0 h 326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0805">
                  <a:moveTo>
                    <a:pt x="9144" y="0"/>
                  </a:moveTo>
                  <a:lnTo>
                    <a:pt x="12192000" y="1572768"/>
                  </a:lnTo>
                  <a:lnTo>
                    <a:pt x="12192000" y="3260805"/>
                  </a:lnTo>
                  <a:lnTo>
                    <a:pt x="0" y="3260805"/>
                  </a:lnTo>
                  <a:lnTo>
                    <a:pt x="91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grpSp>
      <p:sp>
        <p:nvSpPr>
          <p:cNvPr id="7" name="Rectangle 6"/>
          <p:cNvSpPr/>
          <p:nvPr/>
        </p:nvSpPr>
        <p:spPr>
          <a:xfrm>
            <a:off x="0" y="-10390"/>
            <a:ext cx="9144000" cy="831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3" name="Picture Placeholder 2"/>
          <p:cNvSpPr>
            <a:spLocks noGrp="1"/>
          </p:cNvSpPr>
          <p:nvPr>
            <p:ph type="pic" sz="quarter" idx="10" hasCustomPrompt="1"/>
          </p:nvPr>
        </p:nvSpPr>
        <p:spPr>
          <a:xfrm>
            <a:off x="834391" y="1299070"/>
            <a:ext cx="3040856" cy="341632"/>
          </a:xfrm>
          <a:pattFill prst="pct5">
            <a:fgClr>
              <a:schemeClr val="accent1"/>
            </a:fgClr>
            <a:bgClr>
              <a:schemeClr val="bg1"/>
            </a:bgClr>
          </a:pattFill>
        </p:spPr>
        <p:txBody>
          <a:bodyPr/>
          <a:lstStyle>
            <a:lvl1pPr algn="ctr">
              <a:defRPr baseline="0"/>
            </a:lvl1pPr>
          </a:lstStyle>
          <a:p>
            <a:r>
              <a:rPr lang="en-US" dirty="0"/>
              <a:t>Drag and drop photo</a:t>
            </a:r>
          </a:p>
        </p:txBody>
      </p:sp>
      <p:sp>
        <p:nvSpPr>
          <p:cNvPr id="6" name="Text Placeholder 5"/>
          <p:cNvSpPr>
            <a:spLocks noGrp="1"/>
          </p:cNvSpPr>
          <p:nvPr>
            <p:ph type="body" sz="quarter" idx="11"/>
          </p:nvPr>
        </p:nvSpPr>
        <p:spPr>
          <a:xfrm>
            <a:off x="4252436" y="1299546"/>
            <a:ext cx="4057650" cy="1285480"/>
          </a:xfrm>
        </p:spPr>
        <p:txBody>
          <a:bodyPr wrap="square"/>
          <a:lstStyle>
            <a:lvl3pPr marL="9525" indent="77389">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7751" y="272891"/>
            <a:ext cx="2700713" cy="574257"/>
          </a:xfrm>
          <a:prstGeom prst="rect">
            <a:avLst/>
          </a:prstGeom>
        </p:spPr>
      </p:pic>
    </p:spTree>
    <p:extLst>
      <p:ext uri="{BB962C8B-B14F-4D97-AF65-F5344CB8AC3E}">
        <p14:creationId xmlns:p14="http://schemas.microsoft.com/office/powerpoint/2010/main" val="224514841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Freeform 8"/>
          <p:cNvSpPr/>
          <p:nvPr userDrawn="1"/>
        </p:nvSpPr>
        <p:spPr>
          <a:xfrm>
            <a:off x="614855" y="0"/>
            <a:ext cx="8525204" cy="3570890"/>
          </a:xfrm>
          <a:custGeom>
            <a:avLst/>
            <a:gdLst>
              <a:gd name="connsiteX0" fmla="*/ 0 w 11366938"/>
              <a:gd name="connsiteY0" fmla="*/ 0 h 4761186"/>
              <a:gd name="connsiteX1" fmla="*/ 11366938 w 11366938"/>
              <a:gd name="connsiteY1" fmla="*/ 0 h 4761186"/>
              <a:gd name="connsiteX2" fmla="*/ 11366938 w 11366938"/>
              <a:gd name="connsiteY2" fmla="*/ 4761186 h 4761186"/>
              <a:gd name="connsiteX3" fmla="*/ 0 w 11366938"/>
              <a:gd name="connsiteY3" fmla="*/ 0 h 4761186"/>
            </a:gdLst>
            <a:ahLst/>
            <a:cxnLst>
              <a:cxn ang="0">
                <a:pos x="connsiteX0" y="connsiteY0"/>
              </a:cxn>
              <a:cxn ang="0">
                <a:pos x="connsiteX1" y="connsiteY1"/>
              </a:cxn>
              <a:cxn ang="0">
                <a:pos x="connsiteX2" y="connsiteY2"/>
              </a:cxn>
              <a:cxn ang="0">
                <a:pos x="connsiteX3" y="connsiteY3"/>
              </a:cxn>
            </a:cxnLst>
            <a:rect l="l" t="t" r="r" b="b"/>
            <a:pathLst>
              <a:path w="11366938" h="4761186">
                <a:moveTo>
                  <a:pt x="0" y="0"/>
                </a:moveTo>
                <a:lnTo>
                  <a:pt x="11366938" y="0"/>
                </a:lnTo>
                <a:lnTo>
                  <a:pt x="11366938" y="4761186"/>
                </a:lnTo>
                <a:lnTo>
                  <a:pt x="0" y="0"/>
                </a:lnTo>
                <a:close/>
              </a:path>
            </a:pathLst>
          </a:custGeom>
          <a: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p:cNvSpPr>
            <a:spLocks noGrp="1"/>
          </p:cNvSpPr>
          <p:nvPr>
            <p:ph type="ctrTitle" hasCustomPrompt="1"/>
          </p:nvPr>
        </p:nvSpPr>
        <p:spPr>
          <a:xfrm>
            <a:off x="774123" y="2195665"/>
            <a:ext cx="3942158" cy="507831"/>
          </a:xfrm>
        </p:spPr>
        <p:txBody>
          <a:bodyPr wrap="square" anchor="t" anchorCtr="0">
            <a:spAutoFit/>
          </a:bodyPr>
          <a:lstStyle>
            <a:lvl1pPr algn="l">
              <a:defRPr sz="3000" b="1" baseline="0">
                <a:solidFill>
                  <a:schemeClr val="tx1"/>
                </a:solidFill>
              </a:defRPr>
            </a:lvl1pPr>
          </a:lstStyle>
          <a:p>
            <a:r>
              <a:rPr lang="en-US" dirty="0"/>
              <a:t>Click to Add a Title</a:t>
            </a:r>
          </a:p>
        </p:txBody>
      </p:sp>
      <p:sp>
        <p:nvSpPr>
          <p:cNvPr id="7" name="Subtitle 2"/>
          <p:cNvSpPr>
            <a:spLocks noGrp="1"/>
          </p:cNvSpPr>
          <p:nvPr>
            <p:ph type="subTitle" idx="1"/>
          </p:nvPr>
        </p:nvSpPr>
        <p:spPr>
          <a:xfrm>
            <a:off x="774123" y="2778682"/>
            <a:ext cx="3942158" cy="300082"/>
          </a:xfrm>
          <a:prstGeom prst="rect">
            <a:avLst/>
          </a:prstGeom>
        </p:spPr>
        <p:txBody>
          <a:bodyPr wrap="square">
            <a:spAutoFit/>
          </a:bodyPr>
          <a:lstStyle>
            <a:lvl1pPr marL="0" indent="0" algn="l">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Freeform 9"/>
          <p:cNvSpPr/>
          <p:nvPr userDrawn="1"/>
        </p:nvSpPr>
        <p:spPr>
          <a:xfrm>
            <a:off x="3961086" y="579383"/>
            <a:ext cx="5202621" cy="4587766"/>
          </a:xfrm>
          <a:custGeom>
            <a:avLst/>
            <a:gdLst>
              <a:gd name="connsiteX0" fmla="*/ 0 w 6936828"/>
              <a:gd name="connsiteY0" fmla="*/ 6085490 h 6117021"/>
              <a:gd name="connsiteX1" fmla="*/ 5612524 w 6936828"/>
              <a:gd name="connsiteY1" fmla="*/ 0 h 6117021"/>
              <a:gd name="connsiteX2" fmla="*/ 6936828 w 6936828"/>
              <a:gd name="connsiteY2" fmla="*/ 1434662 h 6117021"/>
              <a:gd name="connsiteX3" fmla="*/ 6936828 w 6936828"/>
              <a:gd name="connsiteY3" fmla="*/ 6117021 h 6117021"/>
              <a:gd name="connsiteX4" fmla="*/ 0 w 6936828"/>
              <a:gd name="connsiteY4" fmla="*/ 6085490 h 6117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6828" h="6117021">
                <a:moveTo>
                  <a:pt x="0" y="6085490"/>
                </a:moveTo>
                <a:lnTo>
                  <a:pt x="5612524" y="0"/>
                </a:lnTo>
                <a:lnTo>
                  <a:pt x="6936828" y="1434662"/>
                </a:lnTo>
                <a:lnTo>
                  <a:pt x="6936828" y="6117021"/>
                </a:lnTo>
                <a:lnTo>
                  <a:pt x="0" y="6085490"/>
                </a:lnTo>
                <a:close/>
              </a:path>
            </a:pathLst>
          </a:custGeom>
          <a: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ark Blue Title Slide">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 y="4572001"/>
            <a:ext cx="9154391" cy="571499"/>
          </a:xfrm>
          <a:custGeom>
            <a:avLst/>
            <a:gdLst>
              <a:gd name="connsiteX0" fmla="*/ 0 w 12192000"/>
              <a:gd name="connsiteY0" fmla="*/ 0 h 110836"/>
              <a:gd name="connsiteX1" fmla="*/ 12192000 w 12192000"/>
              <a:gd name="connsiteY1" fmla="*/ 0 h 110836"/>
              <a:gd name="connsiteX2" fmla="*/ 12192000 w 12192000"/>
              <a:gd name="connsiteY2" fmla="*/ 110836 h 110836"/>
              <a:gd name="connsiteX3" fmla="*/ 0 w 12192000"/>
              <a:gd name="connsiteY3" fmla="*/ 110836 h 110836"/>
              <a:gd name="connsiteX4" fmla="*/ 0 w 12192000"/>
              <a:gd name="connsiteY4" fmla="*/ 0 h 110836"/>
              <a:gd name="connsiteX0" fmla="*/ 0 w 12192000"/>
              <a:gd name="connsiteY0" fmla="*/ 457200 h 568036"/>
              <a:gd name="connsiteX1" fmla="*/ 12192000 w 12192000"/>
              <a:gd name="connsiteY1" fmla="*/ 0 h 568036"/>
              <a:gd name="connsiteX2" fmla="*/ 12192000 w 12192000"/>
              <a:gd name="connsiteY2" fmla="*/ 568036 h 568036"/>
              <a:gd name="connsiteX3" fmla="*/ 0 w 12192000"/>
              <a:gd name="connsiteY3" fmla="*/ 568036 h 568036"/>
              <a:gd name="connsiteX4" fmla="*/ 0 w 12192000"/>
              <a:gd name="connsiteY4" fmla="*/ 457200 h 568036"/>
              <a:gd name="connsiteX0" fmla="*/ 0 w 12192000"/>
              <a:gd name="connsiteY0" fmla="*/ 748145 h 858981"/>
              <a:gd name="connsiteX1" fmla="*/ 12192000 w 12192000"/>
              <a:gd name="connsiteY1" fmla="*/ 0 h 858981"/>
              <a:gd name="connsiteX2" fmla="*/ 12192000 w 12192000"/>
              <a:gd name="connsiteY2" fmla="*/ 858981 h 858981"/>
              <a:gd name="connsiteX3" fmla="*/ 0 w 12192000"/>
              <a:gd name="connsiteY3" fmla="*/ 858981 h 858981"/>
              <a:gd name="connsiteX4" fmla="*/ 0 w 12192000"/>
              <a:gd name="connsiteY4" fmla="*/ 748145 h 858981"/>
              <a:gd name="connsiteX0" fmla="*/ 0 w 12205855"/>
              <a:gd name="connsiteY0" fmla="*/ 651163 h 761999"/>
              <a:gd name="connsiteX1" fmla="*/ 12205855 w 12205855"/>
              <a:gd name="connsiteY1" fmla="*/ 0 h 761999"/>
              <a:gd name="connsiteX2" fmla="*/ 12192000 w 12205855"/>
              <a:gd name="connsiteY2" fmla="*/ 761999 h 761999"/>
              <a:gd name="connsiteX3" fmla="*/ 0 w 12205855"/>
              <a:gd name="connsiteY3" fmla="*/ 761999 h 761999"/>
              <a:gd name="connsiteX4" fmla="*/ 0 w 12205855"/>
              <a:gd name="connsiteY4" fmla="*/ 651163 h 76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855" h="761999">
                <a:moveTo>
                  <a:pt x="0" y="651163"/>
                </a:moveTo>
                <a:lnTo>
                  <a:pt x="12205855" y="0"/>
                </a:lnTo>
                <a:lnTo>
                  <a:pt x="12192000" y="761999"/>
                </a:lnTo>
                <a:lnTo>
                  <a:pt x="0" y="761999"/>
                </a:lnTo>
                <a:lnTo>
                  <a:pt x="0" y="6511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hasCustomPrompt="1"/>
          </p:nvPr>
        </p:nvSpPr>
        <p:spPr>
          <a:xfrm>
            <a:off x="774123" y="1710030"/>
            <a:ext cx="7595755" cy="653256"/>
          </a:xfrm>
        </p:spPr>
        <p:txBody>
          <a:bodyPr anchor="t" anchorCtr="0">
            <a:spAutoFit/>
          </a:bodyPr>
          <a:lstStyle>
            <a:lvl1pPr algn="l">
              <a:defRPr sz="4050" b="1" baseline="0">
                <a:solidFill>
                  <a:schemeClr val="bg1"/>
                </a:solidFill>
              </a:defRPr>
            </a:lvl1pPr>
          </a:lstStyle>
          <a:p>
            <a:r>
              <a:rPr lang="en-US" dirty="0"/>
              <a:t>Click to Add a Title</a:t>
            </a:r>
          </a:p>
        </p:txBody>
      </p:sp>
      <p:sp>
        <p:nvSpPr>
          <p:cNvPr id="3" name="Subtitle 2"/>
          <p:cNvSpPr>
            <a:spLocks noGrp="1"/>
          </p:cNvSpPr>
          <p:nvPr>
            <p:ph type="subTitle" idx="1"/>
          </p:nvPr>
        </p:nvSpPr>
        <p:spPr>
          <a:xfrm>
            <a:off x="774122" y="2472929"/>
            <a:ext cx="7595755" cy="341632"/>
          </a:xfrm>
          <a:prstGeom prst="rect">
            <a:avLst/>
          </a:prstGeom>
        </p:spPr>
        <p:txBody>
          <a:bodyPr>
            <a:spAutoFit/>
          </a:bodyPr>
          <a:lstStyle>
            <a:lvl1pPr marL="0" indent="0" algn="l">
              <a:buNone/>
              <a:defRPr sz="18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p:cNvSpPr/>
          <p:nvPr/>
        </p:nvSpPr>
        <p:spPr>
          <a:xfrm>
            <a:off x="0" y="-10391"/>
            <a:ext cx="9144000" cy="83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Rectangle 8"/>
          <p:cNvSpPr/>
          <p:nvPr/>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itle 1"/>
          <p:cNvSpPr>
            <a:spLocks noGrp="1"/>
          </p:cNvSpPr>
          <p:nvPr>
            <p:ph type="title" hasCustomPrompt="1"/>
          </p:nvPr>
        </p:nvSpPr>
        <p:spPr>
          <a:xfrm>
            <a:off x="476875" y="-6857"/>
            <a:ext cx="7886700" cy="909409"/>
          </a:xfrm>
        </p:spPr>
        <p:txBody>
          <a:bodyPr>
            <a:normAutofit/>
          </a:bodyPr>
          <a:lstStyle>
            <a:lvl1pPr>
              <a:defRPr sz="2700" b="1">
                <a:solidFill>
                  <a:schemeClr val="bg1"/>
                </a:solidFill>
              </a:defRPr>
            </a:lvl1pPr>
          </a:lstStyle>
          <a:p>
            <a:r>
              <a:rPr lang="en-US" dirty="0"/>
              <a:t>Click to add a headline</a:t>
            </a:r>
          </a:p>
        </p:txBody>
      </p:sp>
      <p:sp>
        <p:nvSpPr>
          <p:cNvPr id="11" name="Rectangle 15"/>
          <p:cNvSpPr/>
          <p:nvPr/>
        </p:nvSpPr>
        <p:spPr>
          <a:xfrm flipV="1">
            <a:off x="-1598" y="920652"/>
            <a:ext cx="9145598" cy="121958"/>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2" name="Rectangle 15"/>
          <p:cNvSpPr/>
          <p:nvPr/>
        </p:nvSpPr>
        <p:spPr>
          <a:xfrm flipH="1" flipV="1">
            <a:off x="-13716" y="911602"/>
            <a:ext cx="9157716" cy="121958"/>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3" name="Text Placeholder 28"/>
          <p:cNvSpPr>
            <a:spLocks noGrp="1"/>
          </p:cNvSpPr>
          <p:nvPr>
            <p:ph type="body" sz="quarter" idx="13"/>
          </p:nvPr>
        </p:nvSpPr>
        <p:spPr>
          <a:xfrm>
            <a:off x="476875" y="1558529"/>
            <a:ext cx="7964091" cy="1308050"/>
          </a:xfrm>
        </p:spPr>
        <p:txBody>
          <a:bodyPr/>
          <a:lstStyle>
            <a:lvl1pPr>
              <a:lnSpc>
                <a:spcPct val="100000"/>
              </a:lnSpc>
              <a:defRPr>
                <a:solidFill>
                  <a:schemeClr val="tx2"/>
                </a:solidFill>
              </a:defRPr>
            </a:lvl1pPr>
            <a:lvl3pPr>
              <a:spcAft>
                <a:spcPts val="450"/>
              </a:spcAf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p:cNvSpPr/>
          <p:nvPr/>
        </p:nvSpPr>
        <p:spPr>
          <a:xfrm>
            <a:off x="0" y="-10392"/>
            <a:ext cx="9144000" cy="1068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628650" y="-6857"/>
            <a:ext cx="7886700" cy="1058517"/>
          </a:xfrm>
        </p:spPr>
        <p:txBody>
          <a:bodyPr/>
          <a:lstStyle>
            <a:lvl1pPr>
              <a:defRPr b="1">
                <a:solidFill>
                  <a:schemeClr val="bg1"/>
                </a:solidFill>
              </a:defRPr>
            </a:lvl1pPr>
          </a:lstStyle>
          <a:p>
            <a:r>
              <a:rPr lang="en-US" dirty="0"/>
              <a:t>Click to add a headline</a:t>
            </a:r>
          </a:p>
        </p:txBody>
      </p:sp>
      <p:sp>
        <p:nvSpPr>
          <p:cNvPr id="8" name="Rectangle 15"/>
          <p:cNvSpPr/>
          <p:nvPr/>
        </p:nvSpPr>
        <p:spPr>
          <a:xfrm flipV="1">
            <a:off x="-1598" y="1089207"/>
            <a:ext cx="9145598"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16" name="Rectangle 15"/>
          <p:cNvSpPr/>
          <p:nvPr/>
        </p:nvSpPr>
        <p:spPr>
          <a:xfrm flipH="1" flipV="1">
            <a:off x="-13716" y="1058518"/>
            <a:ext cx="9157716" cy="207702"/>
          </a:xfrm>
          <a:custGeom>
            <a:avLst/>
            <a:gdLst>
              <a:gd name="connsiteX0" fmla="*/ 0 w 12191999"/>
              <a:gd name="connsiteY0" fmla="*/ 0 h 258418"/>
              <a:gd name="connsiteX1" fmla="*/ 12191999 w 12191999"/>
              <a:gd name="connsiteY1" fmla="*/ 0 h 258418"/>
              <a:gd name="connsiteX2" fmla="*/ 12191999 w 12191999"/>
              <a:gd name="connsiteY2" fmla="*/ 258418 h 258418"/>
              <a:gd name="connsiteX3" fmla="*/ 0 w 12191999"/>
              <a:gd name="connsiteY3" fmla="*/ 258418 h 258418"/>
              <a:gd name="connsiteX4" fmla="*/ 0 w 12191999"/>
              <a:gd name="connsiteY4" fmla="*/ 0 h 258418"/>
              <a:gd name="connsiteX0" fmla="*/ 0 w 12191999"/>
              <a:gd name="connsiteY0" fmla="*/ 60325 h 318743"/>
              <a:gd name="connsiteX1" fmla="*/ 12191999 w 12191999"/>
              <a:gd name="connsiteY1" fmla="*/ 0 h 318743"/>
              <a:gd name="connsiteX2" fmla="*/ 12191999 w 12191999"/>
              <a:gd name="connsiteY2" fmla="*/ 318743 h 318743"/>
              <a:gd name="connsiteX3" fmla="*/ 0 w 12191999"/>
              <a:gd name="connsiteY3" fmla="*/ 318743 h 318743"/>
              <a:gd name="connsiteX4" fmla="*/ 0 w 12191999"/>
              <a:gd name="connsiteY4" fmla="*/ 60325 h 318743"/>
              <a:gd name="connsiteX0" fmla="*/ 0 w 12191999"/>
              <a:gd name="connsiteY0" fmla="*/ 228600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228600 h 487018"/>
              <a:gd name="connsiteX0" fmla="*/ 0 w 12191999"/>
              <a:gd name="connsiteY0" fmla="*/ 435429 h 487018"/>
              <a:gd name="connsiteX1" fmla="*/ 12191999 w 12191999"/>
              <a:gd name="connsiteY1" fmla="*/ 0 h 487018"/>
              <a:gd name="connsiteX2" fmla="*/ 12191999 w 12191999"/>
              <a:gd name="connsiteY2" fmla="*/ 487018 h 487018"/>
              <a:gd name="connsiteX3" fmla="*/ 0 w 12191999"/>
              <a:gd name="connsiteY3" fmla="*/ 487018 h 487018"/>
              <a:gd name="connsiteX4" fmla="*/ 0 w 12191999"/>
              <a:gd name="connsiteY4" fmla="*/ 435429 h 487018"/>
              <a:gd name="connsiteX0" fmla="*/ 0 w 12191999"/>
              <a:gd name="connsiteY0" fmla="*/ 228601 h 280190"/>
              <a:gd name="connsiteX1" fmla="*/ 12181114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1999"/>
              <a:gd name="connsiteY0" fmla="*/ 228601 h 280190"/>
              <a:gd name="connsiteX1" fmla="*/ 12187622 w 12191999"/>
              <a:gd name="connsiteY1" fmla="*/ 0 h 280190"/>
              <a:gd name="connsiteX2" fmla="*/ 12191999 w 12191999"/>
              <a:gd name="connsiteY2" fmla="*/ 280190 h 280190"/>
              <a:gd name="connsiteX3" fmla="*/ 0 w 12191999"/>
              <a:gd name="connsiteY3" fmla="*/ 280190 h 280190"/>
              <a:gd name="connsiteX4" fmla="*/ 0 w 12191999"/>
              <a:gd name="connsiteY4" fmla="*/ 228601 h 280190"/>
              <a:gd name="connsiteX0" fmla="*/ 0 w 12194130"/>
              <a:gd name="connsiteY0" fmla="*/ 225347 h 276936"/>
              <a:gd name="connsiteX1" fmla="*/ 12194130 w 12194130"/>
              <a:gd name="connsiteY1" fmla="*/ 0 h 276936"/>
              <a:gd name="connsiteX2" fmla="*/ 12191999 w 12194130"/>
              <a:gd name="connsiteY2" fmla="*/ 276936 h 276936"/>
              <a:gd name="connsiteX3" fmla="*/ 0 w 12194130"/>
              <a:gd name="connsiteY3" fmla="*/ 276936 h 276936"/>
              <a:gd name="connsiteX4" fmla="*/ 0 w 12194130"/>
              <a:gd name="connsiteY4" fmla="*/ 225347 h 27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130" h="276936">
                <a:moveTo>
                  <a:pt x="0" y="225347"/>
                </a:moveTo>
                <a:lnTo>
                  <a:pt x="12194130" y="0"/>
                </a:lnTo>
                <a:cubicBezTo>
                  <a:pt x="12193420" y="92312"/>
                  <a:pt x="12192709" y="184624"/>
                  <a:pt x="12191999" y="276936"/>
                </a:cubicBezTo>
                <a:lnTo>
                  <a:pt x="0" y="276936"/>
                </a:lnTo>
                <a:lnTo>
                  <a:pt x="0" y="225347"/>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20" name="Content Placeholder 19"/>
          <p:cNvSpPr>
            <a:spLocks noGrp="1"/>
          </p:cNvSpPr>
          <p:nvPr>
            <p:ph sz="quarter" idx="15" hasCustomPrompt="1"/>
          </p:nvPr>
        </p:nvSpPr>
        <p:spPr>
          <a:xfrm>
            <a:off x="5026819" y="1537747"/>
            <a:ext cx="3488531" cy="2760840"/>
          </a:xfrm>
          <a:prstGeom prst="rect">
            <a:avLst/>
          </a:prstGeom>
        </p:spPr>
        <p:txBody>
          <a:bodyPr>
            <a:normAutofit/>
          </a:bodyPr>
          <a:lstStyle>
            <a:lvl1pPr>
              <a:defRPr sz="1200" baseline="0"/>
            </a:lvl1pPr>
          </a:lstStyle>
          <a:p>
            <a:pPr lvl="0"/>
            <a:r>
              <a:rPr lang="en-US" dirty="0"/>
              <a:t>Click on media icon or drag an object here</a:t>
            </a:r>
          </a:p>
        </p:txBody>
      </p:sp>
      <p:sp>
        <p:nvSpPr>
          <p:cNvPr id="10" name="Text Placeholder 24"/>
          <p:cNvSpPr>
            <a:spLocks noGrp="1"/>
          </p:cNvSpPr>
          <p:nvPr>
            <p:ph type="body" sz="quarter" idx="16"/>
          </p:nvPr>
        </p:nvSpPr>
        <p:spPr>
          <a:xfrm>
            <a:off x="628650" y="1537747"/>
            <a:ext cx="3782832" cy="1216230"/>
          </a:xfrm>
        </p:spPr>
        <p:txBody>
          <a:bodyPr/>
          <a:lstStyle>
            <a:lvl1pPr>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7"/>
          </p:nvPr>
        </p:nvSpPr>
        <p:spPr/>
        <p:txBody>
          <a:bodyPr/>
          <a:lstStyle/>
          <a:p>
            <a:fld id="{FBA8F7C9-1DEB-ED4B-90C3-DF94BB69BF64}" type="slidenum">
              <a:rPr lang="en-US" smtClean="0"/>
              <a:t>‹#›</a:t>
            </a:fld>
            <a:endParaRPr lang="en-US" dirty="0"/>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Angled Image">
    <p:spTree>
      <p:nvGrpSpPr>
        <p:cNvPr id="1" name=""/>
        <p:cNvGrpSpPr/>
        <p:nvPr/>
      </p:nvGrpSpPr>
      <p:grpSpPr>
        <a:xfrm>
          <a:off x="0" y="0"/>
          <a:ext cx="0" cy="0"/>
          <a:chOff x="0" y="0"/>
          <a:chExt cx="0" cy="0"/>
        </a:xfrm>
      </p:grpSpPr>
      <p:sp>
        <p:nvSpPr>
          <p:cNvPr id="7" name="Rectangle 6"/>
          <p:cNvSpPr/>
          <p:nvPr/>
        </p:nvSpPr>
        <p:spPr>
          <a:xfrm>
            <a:off x="0" y="-10392"/>
            <a:ext cx="9144000" cy="932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Picture Placeholder 6"/>
          <p:cNvSpPr>
            <a:spLocks noGrp="1"/>
          </p:cNvSpPr>
          <p:nvPr>
            <p:ph type="pic" sz="quarter" idx="10" hasCustomPrompt="1"/>
          </p:nvPr>
        </p:nvSpPr>
        <p:spPr>
          <a:xfrm>
            <a:off x="3845929" y="921895"/>
            <a:ext cx="5298071" cy="4232460"/>
          </a:xfrm>
          <a:custGeom>
            <a:avLst/>
            <a:gdLst>
              <a:gd name="connsiteX0" fmla="*/ 0 w 10541937"/>
              <a:gd name="connsiteY0" fmla="*/ 0 h 5270968"/>
              <a:gd name="connsiteX1" fmla="*/ 10541937 w 10541937"/>
              <a:gd name="connsiteY1" fmla="*/ 0 h 5270968"/>
              <a:gd name="connsiteX2" fmla="*/ 5270969 w 10541937"/>
              <a:gd name="connsiteY2" fmla="*/ 5270968 h 5270968"/>
              <a:gd name="connsiteX0" fmla="*/ 0 w 10541937"/>
              <a:gd name="connsiteY0" fmla="*/ 0 h 5270968"/>
              <a:gd name="connsiteX1" fmla="*/ 10541937 w 10541937"/>
              <a:gd name="connsiteY1" fmla="*/ 0 h 5270968"/>
              <a:gd name="connsiteX2" fmla="*/ 5270969 w 10541937"/>
              <a:gd name="connsiteY2" fmla="*/ 5270968 h 5270968"/>
              <a:gd name="connsiteX3" fmla="*/ 91440 w 10541937"/>
              <a:gd name="connsiteY3" fmla="*/ 91440 h 5270968"/>
              <a:gd name="connsiteX0" fmla="*/ 0 w 10565640"/>
              <a:gd name="connsiteY0" fmla="*/ 0 h 580981"/>
              <a:gd name="connsiteX1" fmla="*/ 10541937 w 10565640"/>
              <a:gd name="connsiteY1" fmla="*/ 0 h 580981"/>
              <a:gd name="connsiteX2" fmla="*/ 10565640 w 10565640"/>
              <a:gd name="connsiteY2" fmla="*/ 580981 h 580981"/>
              <a:gd name="connsiteX3" fmla="*/ 91440 w 10565640"/>
              <a:gd name="connsiteY3" fmla="*/ 91440 h 580981"/>
              <a:gd name="connsiteX0" fmla="*/ 0 w 10565640"/>
              <a:gd name="connsiteY0" fmla="*/ 0 h 4459807"/>
              <a:gd name="connsiteX1" fmla="*/ 10541937 w 10565640"/>
              <a:gd name="connsiteY1" fmla="*/ 0 h 4459807"/>
              <a:gd name="connsiteX2" fmla="*/ 10565640 w 10565640"/>
              <a:gd name="connsiteY2" fmla="*/ 4459807 h 4459807"/>
              <a:gd name="connsiteX3" fmla="*/ 91440 w 10565640"/>
              <a:gd name="connsiteY3" fmla="*/ 91440 h 4459807"/>
              <a:gd name="connsiteX0" fmla="*/ 0 w 11391550"/>
              <a:gd name="connsiteY0" fmla="*/ 0 h 4489304"/>
              <a:gd name="connsiteX1" fmla="*/ 10541937 w 11391550"/>
              <a:gd name="connsiteY1" fmla="*/ 0 h 4489304"/>
              <a:gd name="connsiteX2" fmla="*/ 11391550 w 11391550"/>
              <a:gd name="connsiteY2" fmla="*/ 4489304 h 4489304"/>
              <a:gd name="connsiteX3" fmla="*/ 91440 w 11391550"/>
              <a:gd name="connsiteY3" fmla="*/ 91440 h 4489304"/>
              <a:gd name="connsiteX0" fmla="*/ 0 w 11391550"/>
              <a:gd name="connsiteY0" fmla="*/ 0 h 4489304"/>
              <a:gd name="connsiteX1" fmla="*/ 11338350 w 11391550"/>
              <a:gd name="connsiteY1" fmla="*/ 0 h 4489304"/>
              <a:gd name="connsiteX2" fmla="*/ 11391550 w 11391550"/>
              <a:gd name="connsiteY2" fmla="*/ 4489304 h 4489304"/>
              <a:gd name="connsiteX3" fmla="*/ 91440 w 11391550"/>
              <a:gd name="connsiteY3" fmla="*/ 91440 h 4489304"/>
              <a:gd name="connsiteX0" fmla="*/ 0 w 11376802"/>
              <a:gd name="connsiteY0" fmla="*/ 0 h 4504053"/>
              <a:gd name="connsiteX1" fmla="*/ 11338350 w 11376802"/>
              <a:gd name="connsiteY1" fmla="*/ 0 h 4504053"/>
              <a:gd name="connsiteX2" fmla="*/ 11376802 w 11376802"/>
              <a:gd name="connsiteY2" fmla="*/ 4504053 h 4504053"/>
              <a:gd name="connsiteX3" fmla="*/ 91440 w 11376802"/>
              <a:gd name="connsiteY3" fmla="*/ 91440 h 4504053"/>
              <a:gd name="connsiteX0" fmla="*/ 0 w 11347305"/>
              <a:gd name="connsiteY0" fmla="*/ 0 h 4518802"/>
              <a:gd name="connsiteX1" fmla="*/ 11338350 w 11347305"/>
              <a:gd name="connsiteY1" fmla="*/ 0 h 4518802"/>
              <a:gd name="connsiteX2" fmla="*/ 11347305 w 11347305"/>
              <a:gd name="connsiteY2" fmla="*/ 4518802 h 4518802"/>
              <a:gd name="connsiteX3" fmla="*/ 91440 w 11347305"/>
              <a:gd name="connsiteY3" fmla="*/ 91440 h 4518802"/>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0" fmla="*/ 0 w 11347305"/>
              <a:gd name="connsiteY0" fmla="*/ 0 h 6860220"/>
              <a:gd name="connsiteX1" fmla="*/ 11338350 w 11347305"/>
              <a:gd name="connsiteY1" fmla="*/ 0 h 6860220"/>
              <a:gd name="connsiteX2" fmla="*/ 11347305 w 11347305"/>
              <a:gd name="connsiteY2" fmla="*/ 6860220 h 6860220"/>
              <a:gd name="connsiteX3" fmla="*/ 91440 w 11347305"/>
              <a:gd name="connsiteY3" fmla="*/ 9144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468630 w 11347305"/>
              <a:gd name="connsiteY3" fmla="*/ 445770 h 6860220"/>
              <a:gd name="connsiteX4" fmla="*/ 0 w 11347305"/>
              <a:gd name="connsiteY4" fmla="*/ 0 h 6860220"/>
              <a:gd name="connsiteX0" fmla="*/ 0 w 11347305"/>
              <a:gd name="connsiteY0" fmla="*/ 0 h 6860220"/>
              <a:gd name="connsiteX1" fmla="*/ 11338350 w 11347305"/>
              <a:gd name="connsiteY1" fmla="*/ 0 h 6860220"/>
              <a:gd name="connsiteX2" fmla="*/ 11347305 w 11347305"/>
              <a:gd name="connsiteY2" fmla="*/ 6860220 h 6860220"/>
              <a:gd name="connsiteX3" fmla="*/ 0 w 11347305"/>
              <a:gd name="connsiteY3" fmla="*/ 0 h 6860220"/>
              <a:gd name="connsiteX0" fmla="*/ 0 w 11347305"/>
              <a:gd name="connsiteY0" fmla="*/ 13 h 6860233"/>
              <a:gd name="connsiteX1" fmla="*/ 11338350 w 11347305"/>
              <a:gd name="connsiteY1" fmla="*/ 13 h 6860233"/>
              <a:gd name="connsiteX2" fmla="*/ 11347305 w 11347305"/>
              <a:gd name="connsiteY2" fmla="*/ 6860233 h 6860233"/>
              <a:gd name="connsiteX3" fmla="*/ 0 w 11347305"/>
              <a:gd name="connsiteY3" fmla="*/ 13 h 6860233"/>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0 w 11335875"/>
              <a:gd name="connsiteY0" fmla="*/ 22860 h 6860220"/>
              <a:gd name="connsiteX1" fmla="*/ 11326920 w 11335875"/>
              <a:gd name="connsiteY1" fmla="*/ 0 h 6860220"/>
              <a:gd name="connsiteX2" fmla="*/ 11335875 w 11335875"/>
              <a:gd name="connsiteY2" fmla="*/ 6860220 h 6860220"/>
              <a:gd name="connsiteX3" fmla="*/ 0 w 11335875"/>
              <a:gd name="connsiteY3" fmla="*/ 22860 h 6860220"/>
              <a:gd name="connsiteX0" fmla="*/ 14876 w 11350751"/>
              <a:gd name="connsiteY0" fmla="*/ 22860 h 7171445"/>
              <a:gd name="connsiteX1" fmla="*/ 11341796 w 11350751"/>
              <a:gd name="connsiteY1" fmla="*/ 0 h 7171445"/>
              <a:gd name="connsiteX2" fmla="*/ 11350751 w 11350751"/>
              <a:gd name="connsiteY2" fmla="*/ 6860220 h 7171445"/>
              <a:gd name="connsiteX3" fmla="*/ 8988551 w 11350751"/>
              <a:gd name="connsiteY3" fmla="*/ 5396324 h 7171445"/>
              <a:gd name="connsiteX4" fmla="*/ 14876 w 11350751"/>
              <a:gd name="connsiteY4" fmla="*/ 22860 h 7171445"/>
              <a:gd name="connsiteX0" fmla="*/ 20146 w 11356021"/>
              <a:gd name="connsiteY0" fmla="*/ 22860 h 7627460"/>
              <a:gd name="connsiteX1" fmla="*/ 11347066 w 11356021"/>
              <a:gd name="connsiteY1" fmla="*/ 0 h 7627460"/>
              <a:gd name="connsiteX2" fmla="*/ 11356021 w 11356021"/>
              <a:gd name="connsiteY2" fmla="*/ 6860220 h 7627460"/>
              <a:gd name="connsiteX3" fmla="*/ 6959281 w 11356021"/>
              <a:gd name="connsiteY3" fmla="*/ 6860220 h 7627460"/>
              <a:gd name="connsiteX4" fmla="*/ 20146 w 11356021"/>
              <a:gd name="connsiteY4" fmla="*/ 22860 h 7627460"/>
              <a:gd name="connsiteX0" fmla="*/ 20146 w 11356021"/>
              <a:gd name="connsiteY0" fmla="*/ 22860 h 7291655"/>
              <a:gd name="connsiteX1" fmla="*/ 11347066 w 11356021"/>
              <a:gd name="connsiteY1" fmla="*/ 0 h 7291655"/>
              <a:gd name="connsiteX2" fmla="*/ 11356021 w 11356021"/>
              <a:gd name="connsiteY2" fmla="*/ 6860220 h 7291655"/>
              <a:gd name="connsiteX3" fmla="*/ 6959281 w 11356021"/>
              <a:gd name="connsiteY3" fmla="*/ 6860220 h 7291655"/>
              <a:gd name="connsiteX4" fmla="*/ 20146 w 11356021"/>
              <a:gd name="connsiteY4" fmla="*/ 22860 h 7291655"/>
              <a:gd name="connsiteX0" fmla="*/ 20146 w 11356021"/>
              <a:gd name="connsiteY0" fmla="*/ 22860 h 7261230"/>
              <a:gd name="connsiteX1" fmla="*/ 11347066 w 11356021"/>
              <a:gd name="connsiteY1" fmla="*/ 0 h 7261230"/>
              <a:gd name="connsiteX2" fmla="*/ 11356021 w 11356021"/>
              <a:gd name="connsiteY2" fmla="*/ 6860220 h 7261230"/>
              <a:gd name="connsiteX3" fmla="*/ 6959281 w 11356021"/>
              <a:gd name="connsiteY3" fmla="*/ 6860220 h 7261230"/>
              <a:gd name="connsiteX4" fmla="*/ 20146 w 11356021"/>
              <a:gd name="connsiteY4" fmla="*/ 22860 h 7261230"/>
              <a:gd name="connsiteX0" fmla="*/ 20146 w 11356021"/>
              <a:gd name="connsiteY0" fmla="*/ 22860 h 6860807"/>
              <a:gd name="connsiteX1" fmla="*/ 11347066 w 11356021"/>
              <a:gd name="connsiteY1" fmla="*/ 0 h 6860807"/>
              <a:gd name="connsiteX2" fmla="*/ 11356021 w 11356021"/>
              <a:gd name="connsiteY2" fmla="*/ 6860220 h 6860807"/>
              <a:gd name="connsiteX3" fmla="*/ 6959281 w 11356021"/>
              <a:gd name="connsiteY3" fmla="*/ 6860220 h 6860807"/>
              <a:gd name="connsiteX4" fmla="*/ 20146 w 11356021"/>
              <a:gd name="connsiteY4" fmla="*/ 22860 h 6860807"/>
              <a:gd name="connsiteX0" fmla="*/ 20146 w 11356021"/>
              <a:gd name="connsiteY0" fmla="*/ 22860 h 6860221"/>
              <a:gd name="connsiteX1" fmla="*/ 11347066 w 11356021"/>
              <a:gd name="connsiteY1" fmla="*/ 0 h 6860221"/>
              <a:gd name="connsiteX2" fmla="*/ 11356021 w 11356021"/>
              <a:gd name="connsiteY2" fmla="*/ 6860220 h 6860221"/>
              <a:gd name="connsiteX3" fmla="*/ 6959281 w 11356021"/>
              <a:gd name="connsiteY3" fmla="*/ 6831517 h 6860221"/>
              <a:gd name="connsiteX4" fmla="*/ 20146 w 11356021"/>
              <a:gd name="connsiteY4" fmla="*/ 22860 h 6860221"/>
              <a:gd name="connsiteX0" fmla="*/ 0 w 11335875"/>
              <a:gd name="connsiteY0" fmla="*/ 22860 h 6860220"/>
              <a:gd name="connsiteX1" fmla="*/ 11326920 w 11335875"/>
              <a:gd name="connsiteY1" fmla="*/ 0 h 6860220"/>
              <a:gd name="connsiteX2" fmla="*/ 11335875 w 11335875"/>
              <a:gd name="connsiteY2" fmla="*/ 6860220 h 6860220"/>
              <a:gd name="connsiteX3" fmla="*/ 6939135 w 11335875"/>
              <a:gd name="connsiteY3" fmla="*/ 6831517 h 6860220"/>
              <a:gd name="connsiteX4" fmla="*/ 0 w 1133587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6455265"/>
              <a:gd name="connsiteY0" fmla="*/ 22860 h 6860220"/>
              <a:gd name="connsiteX1" fmla="*/ 6446310 w 6455265"/>
              <a:gd name="connsiteY1" fmla="*/ 0 h 6860220"/>
              <a:gd name="connsiteX2" fmla="*/ 6455265 w 6455265"/>
              <a:gd name="connsiteY2" fmla="*/ 6860220 h 6860220"/>
              <a:gd name="connsiteX3" fmla="*/ 2058525 w 6455265"/>
              <a:gd name="connsiteY3" fmla="*/ 6831517 h 6860220"/>
              <a:gd name="connsiteX4" fmla="*/ 0 w 64552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31517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30025 w 7026765"/>
              <a:gd name="connsiteY3" fmla="*/ 6845869 h 6860220"/>
              <a:gd name="connsiteX4" fmla="*/ 0 w 7026765"/>
              <a:gd name="connsiteY4" fmla="*/ 22860 h 6860220"/>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809"/>
              <a:gd name="connsiteX1" fmla="*/ 7017810 w 7026765"/>
              <a:gd name="connsiteY1" fmla="*/ 0 h 6860809"/>
              <a:gd name="connsiteX2" fmla="*/ 7026765 w 7026765"/>
              <a:gd name="connsiteY2" fmla="*/ 6860220 h 6860809"/>
              <a:gd name="connsiteX3" fmla="*/ 2641455 w 7026765"/>
              <a:gd name="connsiteY3" fmla="*/ 6860221 h 6860809"/>
              <a:gd name="connsiteX4" fmla="*/ 0 w 7026765"/>
              <a:gd name="connsiteY4" fmla="*/ 22860 h 6860809"/>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60220"/>
              <a:gd name="connsiteX1" fmla="*/ 7017810 w 7026765"/>
              <a:gd name="connsiteY1" fmla="*/ 0 h 6860220"/>
              <a:gd name="connsiteX2" fmla="*/ 7026765 w 7026765"/>
              <a:gd name="connsiteY2" fmla="*/ 6860220 h 6860220"/>
              <a:gd name="connsiteX3" fmla="*/ 2641455 w 7026765"/>
              <a:gd name="connsiteY3" fmla="*/ 6831518 h 6860220"/>
              <a:gd name="connsiteX4" fmla="*/ 0 w 7026765"/>
              <a:gd name="connsiteY4" fmla="*/ 22860 h 6860220"/>
              <a:gd name="connsiteX0" fmla="*/ 0 w 7026765"/>
              <a:gd name="connsiteY0" fmla="*/ 22860 h 6870522"/>
              <a:gd name="connsiteX1" fmla="*/ 7017810 w 7026765"/>
              <a:gd name="connsiteY1" fmla="*/ 0 h 6870522"/>
              <a:gd name="connsiteX2" fmla="*/ 7026765 w 7026765"/>
              <a:gd name="connsiteY2" fmla="*/ 6860220 h 6870522"/>
              <a:gd name="connsiteX3" fmla="*/ 2641455 w 7026765"/>
              <a:gd name="connsiteY3" fmla="*/ 6870047 h 6870522"/>
              <a:gd name="connsiteX4" fmla="*/ 0 w 7026765"/>
              <a:gd name="connsiteY4" fmla="*/ 22860 h 6870522"/>
              <a:gd name="connsiteX0" fmla="*/ 0 w 7026765"/>
              <a:gd name="connsiteY0" fmla="*/ 22860 h 6862902"/>
              <a:gd name="connsiteX1" fmla="*/ 7017810 w 7026765"/>
              <a:gd name="connsiteY1" fmla="*/ 0 h 6862902"/>
              <a:gd name="connsiteX2" fmla="*/ 7026765 w 7026765"/>
              <a:gd name="connsiteY2" fmla="*/ 6860220 h 6862902"/>
              <a:gd name="connsiteX3" fmla="*/ 2647592 w 7026765"/>
              <a:gd name="connsiteY3" fmla="*/ 6862343 h 6862902"/>
              <a:gd name="connsiteX4" fmla="*/ 0 w 7026765"/>
              <a:gd name="connsiteY4" fmla="*/ 22860 h 6862902"/>
              <a:gd name="connsiteX0" fmla="*/ 0 w 7026765"/>
              <a:gd name="connsiteY0" fmla="*/ 22860 h 7335993"/>
              <a:gd name="connsiteX1" fmla="*/ 7017810 w 7026765"/>
              <a:gd name="connsiteY1" fmla="*/ 0 h 7335993"/>
              <a:gd name="connsiteX2" fmla="*/ 7026765 w 7026765"/>
              <a:gd name="connsiteY2" fmla="*/ 6860220 h 7335993"/>
              <a:gd name="connsiteX3" fmla="*/ 3621980 w 7026765"/>
              <a:gd name="connsiteY3" fmla="*/ 6733079 h 7335993"/>
              <a:gd name="connsiteX4" fmla="*/ 2647592 w 7026765"/>
              <a:gd name="connsiteY4" fmla="*/ 6862343 h 7335993"/>
              <a:gd name="connsiteX5" fmla="*/ 0 w 7026765"/>
              <a:gd name="connsiteY5" fmla="*/ 22860 h 7335993"/>
              <a:gd name="connsiteX0" fmla="*/ 0 w 7026765"/>
              <a:gd name="connsiteY0" fmla="*/ 22860 h 7717513"/>
              <a:gd name="connsiteX1" fmla="*/ 7017810 w 7026765"/>
              <a:gd name="connsiteY1" fmla="*/ 0 h 7717513"/>
              <a:gd name="connsiteX2" fmla="*/ 7026765 w 7026765"/>
              <a:gd name="connsiteY2" fmla="*/ 6860220 h 7717513"/>
              <a:gd name="connsiteX3" fmla="*/ 2647592 w 7026765"/>
              <a:gd name="connsiteY3" fmla="*/ 6862343 h 7717513"/>
              <a:gd name="connsiteX4" fmla="*/ 0 w 7026765"/>
              <a:gd name="connsiteY4" fmla="*/ 22860 h 7717513"/>
              <a:gd name="connsiteX0" fmla="*/ 0 w 7026765"/>
              <a:gd name="connsiteY0" fmla="*/ 22860 h 7370943"/>
              <a:gd name="connsiteX1" fmla="*/ 7017810 w 7026765"/>
              <a:gd name="connsiteY1" fmla="*/ 0 h 7370943"/>
              <a:gd name="connsiteX2" fmla="*/ 7026765 w 7026765"/>
              <a:gd name="connsiteY2" fmla="*/ 6860220 h 7370943"/>
              <a:gd name="connsiteX3" fmla="*/ 2647592 w 7026765"/>
              <a:gd name="connsiteY3" fmla="*/ 6862343 h 7370943"/>
              <a:gd name="connsiteX4" fmla="*/ 0 w 7026765"/>
              <a:gd name="connsiteY4" fmla="*/ 22860 h 7370943"/>
              <a:gd name="connsiteX0" fmla="*/ 0 w 7026765"/>
              <a:gd name="connsiteY0" fmla="*/ 22860 h 6869061"/>
              <a:gd name="connsiteX1" fmla="*/ 7017810 w 7026765"/>
              <a:gd name="connsiteY1" fmla="*/ 0 h 6869061"/>
              <a:gd name="connsiteX2" fmla="*/ 7026765 w 7026765"/>
              <a:gd name="connsiteY2" fmla="*/ 6860220 h 6869061"/>
              <a:gd name="connsiteX3" fmla="*/ 2647592 w 7026765"/>
              <a:gd name="connsiteY3" fmla="*/ 6862343 h 6869061"/>
              <a:gd name="connsiteX4" fmla="*/ 0 w 7026765"/>
              <a:gd name="connsiteY4" fmla="*/ 22860 h 6869061"/>
              <a:gd name="connsiteX0" fmla="*/ 0 w 7034286"/>
              <a:gd name="connsiteY0" fmla="*/ 12517 h 6858718"/>
              <a:gd name="connsiteX1" fmla="*/ 7034286 w 7034286"/>
              <a:gd name="connsiteY1" fmla="*/ 0 h 6858718"/>
              <a:gd name="connsiteX2" fmla="*/ 7026765 w 7034286"/>
              <a:gd name="connsiteY2" fmla="*/ 6849877 h 6858718"/>
              <a:gd name="connsiteX3" fmla="*/ 2647592 w 7034286"/>
              <a:gd name="connsiteY3" fmla="*/ 6852000 h 6858718"/>
              <a:gd name="connsiteX4" fmla="*/ 0 w 7034286"/>
              <a:gd name="connsiteY4" fmla="*/ 12517 h 6858718"/>
              <a:gd name="connsiteX0" fmla="*/ 0 w 7067954"/>
              <a:gd name="connsiteY0" fmla="*/ 12517 h 6860221"/>
              <a:gd name="connsiteX1" fmla="*/ 7034286 w 7067954"/>
              <a:gd name="connsiteY1" fmla="*/ 0 h 6860221"/>
              <a:gd name="connsiteX2" fmla="*/ 7067954 w 7067954"/>
              <a:gd name="connsiteY2" fmla="*/ 6860221 h 6860221"/>
              <a:gd name="connsiteX3" fmla="*/ 2647592 w 7067954"/>
              <a:gd name="connsiteY3" fmla="*/ 6852000 h 6860221"/>
              <a:gd name="connsiteX4" fmla="*/ 0 w 7067954"/>
              <a:gd name="connsiteY4" fmla="*/ 12517 h 6860221"/>
              <a:gd name="connsiteX0" fmla="*/ 0 w 7067954"/>
              <a:gd name="connsiteY0" fmla="*/ 12517 h 6864805"/>
              <a:gd name="connsiteX1" fmla="*/ 7034286 w 7067954"/>
              <a:gd name="connsiteY1" fmla="*/ 0 h 6864805"/>
              <a:gd name="connsiteX2" fmla="*/ 7067954 w 7067954"/>
              <a:gd name="connsiteY2" fmla="*/ 6860221 h 6864805"/>
              <a:gd name="connsiteX3" fmla="*/ 2650992 w 7067954"/>
              <a:gd name="connsiteY3" fmla="*/ 6864805 h 6864805"/>
              <a:gd name="connsiteX4" fmla="*/ 0 w 7067954"/>
              <a:gd name="connsiteY4" fmla="*/ 12517 h 6864805"/>
              <a:gd name="connsiteX0" fmla="*/ 0 w 7067964"/>
              <a:gd name="connsiteY0" fmla="*/ 12517 h 6864805"/>
              <a:gd name="connsiteX1" fmla="*/ 7034286 w 7067964"/>
              <a:gd name="connsiteY1" fmla="*/ 0 h 6864805"/>
              <a:gd name="connsiteX2" fmla="*/ 7067954 w 7067964"/>
              <a:gd name="connsiteY2" fmla="*/ 6860221 h 6864805"/>
              <a:gd name="connsiteX3" fmla="*/ 2650992 w 7067964"/>
              <a:gd name="connsiteY3" fmla="*/ 6864805 h 6864805"/>
              <a:gd name="connsiteX4" fmla="*/ 0 w 7067964"/>
              <a:gd name="connsiteY4" fmla="*/ 12517 h 6864805"/>
              <a:gd name="connsiteX0" fmla="*/ 0 w 7076928"/>
              <a:gd name="connsiteY0" fmla="*/ 0 h 6886057"/>
              <a:gd name="connsiteX1" fmla="*/ 7043250 w 7076928"/>
              <a:gd name="connsiteY1" fmla="*/ 21252 h 6886057"/>
              <a:gd name="connsiteX2" fmla="*/ 7076918 w 7076928"/>
              <a:gd name="connsiteY2" fmla="*/ 6881473 h 6886057"/>
              <a:gd name="connsiteX3" fmla="*/ 2659956 w 7076928"/>
              <a:gd name="connsiteY3" fmla="*/ 6886057 h 6886057"/>
              <a:gd name="connsiteX4" fmla="*/ 0 w 7076928"/>
              <a:gd name="connsiteY4" fmla="*/ 0 h 6886057"/>
              <a:gd name="connsiteX0" fmla="*/ 0 w 7076928"/>
              <a:gd name="connsiteY0" fmla="*/ 23773 h 6909830"/>
              <a:gd name="connsiteX1" fmla="*/ 7061180 w 7076928"/>
              <a:gd name="connsiteY1" fmla="*/ 0 h 6909830"/>
              <a:gd name="connsiteX2" fmla="*/ 7076918 w 7076928"/>
              <a:gd name="connsiteY2" fmla="*/ 6905246 h 6909830"/>
              <a:gd name="connsiteX3" fmla="*/ 2659956 w 7076928"/>
              <a:gd name="connsiteY3" fmla="*/ 6909830 h 6909830"/>
              <a:gd name="connsiteX4" fmla="*/ 0 w 7076928"/>
              <a:gd name="connsiteY4" fmla="*/ 23773 h 6909830"/>
              <a:gd name="connsiteX0" fmla="*/ 0 w 7076928"/>
              <a:gd name="connsiteY0" fmla="*/ 0 h 6910229"/>
              <a:gd name="connsiteX1" fmla="*/ 7061180 w 7076928"/>
              <a:gd name="connsiteY1" fmla="*/ 399 h 6910229"/>
              <a:gd name="connsiteX2" fmla="*/ 7076918 w 7076928"/>
              <a:gd name="connsiteY2" fmla="*/ 6905645 h 6910229"/>
              <a:gd name="connsiteX3" fmla="*/ 2659956 w 7076928"/>
              <a:gd name="connsiteY3" fmla="*/ 6910229 h 6910229"/>
              <a:gd name="connsiteX4" fmla="*/ 0 w 7076928"/>
              <a:gd name="connsiteY4" fmla="*/ 0 h 6910229"/>
              <a:gd name="connsiteX0" fmla="*/ 0 w 7076928"/>
              <a:gd name="connsiteY0" fmla="*/ 0 h 6905676"/>
              <a:gd name="connsiteX1" fmla="*/ 7061180 w 7076928"/>
              <a:gd name="connsiteY1" fmla="*/ 399 h 6905676"/>
              <a:gd name="connsiteX2" fmla="*/ 7076918 w 7076928"/>
              <a:gd name="connsiteY2" fmla="*/ 6905645 h 6905676"/>
              <a:gd name="connsiteX3" fmla="*/ 2666373 w 7076928"/>
              <a:gd name="connsiteY3" fmla="*/ 6853828 h 6905676"/>
              <a:gd name="connsiteX4" fmla="*/ 0 w 7076928"/>
              <a:gd name="connsiteY4" fmla="*/ 0 h 6905676"/>
              <a:gd name="connsiteX0" fmla="*/ 0 w 7073720"/>
              <a:gd name="connsiteY0" fmla="*/ 0 h 6877510"/>
              <a:gd name="connsiteX1" fmla="*/ 7061180 w 7073720"/>
              <a:gd name="connsiteY1" fmla="*/ 399 h 6877510"/>
              <a:gd name="connsiteX2" fmla="*/ 7073710 w 7073720"/>
              <a:gd name="connsiteY2" fmla="*/ 6877446 h 6877510"/>
              <a:gd name="connsiteX3" fmla="*/ 2666373 w 7073720"/>
              <a:gd name="connsiteY3" fmla="*/ 6853828 h 6877510"/>
              <a:gd name="connsiteX4" fmla="*/ 0 w 7073720"/>
              <a:gd name="connsiteY4" fmla="*/ 0 h 6877510"/>
              <a:gd name="connsiteX0" fmla="*/ 0 w 7067303"/>
              <a:gd name="connsiteY0" fmla="*/ 0 h 6853827"/>
              <a:gd name="connsiteX1" fmla="*/ 7061180 w 7067303"/>
              <a:gd name="connsiteY1" fmla="*/ 399 h 6853827"/>
              <a:gd name="connsiteX2" fmla="*/ 7067293 w 7067303"/>
              <a:gd name="connsiteY2" fmla="*/ 6837160 h 6853827"/>
              <a:gd name="connsiteX3" fmla="*/ 2666373 w 7067303"/>
              <a:gd name="connsiteY3" fmla="*/ 6853828 h 6853827"/>
              <a:gd name="connsiteX4" fmla="*/ 0 w 7067303"/>
              <a:gd name="connsiteY4" fmla="*/ 0 h 6853827"/>
              <a:gd name="connsiteX0" fmla="*/ 0 w 7062085"/>
              <a:gd name="connsiteY0" fmla="*/ 0 h 6853828"/>
              <a:gd name="connsiteX1" fmla="*/ 7061180 w 7062085"/>
              <a:gd name="connsiteY1" fmla="*/ 399 h 6853828"/>
              <a:gd name="connsiteX2" fmla="*/ 7057667 w 7062085"/>
              <a:gd name="connsiteY2" fmla="*/ 6768675 h 6853828"/>
              <a:gd name="connsiteX3" fmla="*/ 2666373 w 7062085"/>
              <a:gd name="connsiteY3" fmla="*/ 6853828 h 6853828"/>
              <a:gd name="connsiteX4" fmla="*/ 0 w 7062085"/>
              <a:gd name="connsiteY4" fmla="*/ 0 h 6853828"/>
              <a:gd name="connsiteX0" fmla="*/ 0 w 7064094"/>
              <a:gd name="connsiteY0" fmla="*/ 0 h 6853828"/>
              <a:gd name="connsiteX1" fmla="*/ 7061180 w 7064094"/>
              <a:gd name="connsiteY1" fmla="*/ 399 h 6853828"/>
              <a:gd name="connsiteX2" fmla="*/ 7064084 w 7064094"/>
              <a:gd name="connsiteY2" fmla="*/ 6837162 h 6853828"/>
              <a:gd name="connsiteX3" fmla="*/ 2666373 w 7064094"/>
              <a:gd name="connsiteY3" fmla="*/ 6853828 h 6853828"/>
              <a:gd name="connsiteX4" fmla="*/ 0 w 7064094"/>
              <a:gd name="connsiteY4" fmla="*/ 0 h 685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4094" h="6853828">
                <a:moveTo>
                  <a:pt x="0" y="0"/>
                </a:moveTo>
                <a:lnTo>
                  <a:pt x="7061180" y="399"/>
                </a:lnTo>
                <a:cubicBezTo>
                  <a:pt x="7065357" y="2292748"/>
                  <a:pt x="7059907" y="4544813"/>
                  <a:pt x="7064084" y="6837162"/>
                </a:cubicBezTo>
                <a:cubicBezTo>
                  <a:pt x="7070439" y="6838690"/>
                  <a:pt x="4138694" y="6852300"/>
                  <a:pt x="2666373" y="6853828"/>
                </a:cubicBezTo>
                <a:cubicBezTo>
                  <a:pt x="2068651" y="5341118"/>
                  <a:pt x="442183" y="1129018"/>
                  <a:pt x="0" y="0"/>
                </a:cubicBezTo>
                <a:close/>
              </a:path>
            </a:pathLst>
          </a:custGeom>
          <a:pattFill prst="pct5">
            <a:fgClr>
              <a:schemeClr val="bg1">
                <a:lumMod val="75000"/>
              </a:schemeClr>
            </a:fgClr>
            <a:bgClr>
              <a:schemeClr val="bg1"/>
            </a:bgClr>
          </a:pattFill>
        </p:spPr>
        <p:txBody>
          <a:bodyPr wrap="square" anchor="ctr">
            <a:noAutofit/>
          </a:bodyPr>
          <a:lstStyle>
            <a:lvl1pPr algn="ctr">
              <a:defRPr sz="900"/>
            </a:lvl1pPr>
          </a:lstStyle>
          <a:p>
            <a:r>
              <a:rPr lang="en-US" dirty="0"/>
              <a:t>Drag and Drop image</a:t>
            </a:r>
          </a:p>
        </p:txBody>
      </p:sp>
      <p:sp>
        <p:nvSpPr>
          <p:cNvPr id="5" name="Title 1"/>
          <p:cNvSpPr>
            <a:spLocks noGrp="1"/>
          </p:cNvSpPr>
          <p:nvPr>
            <p:ph type="title" hasCustomPrompt="1"/>
          </p:nvPr>
        </p:nvSpPr>
        <p:spPr>
          <a:xfrm>
            <a:off x="628650" y="-6857"/>
            <a:ext cx="7886700" cy="928752"/>
          </a:xfrm>
        </p:spPr>
        <p:txBody>
          <a:bodyPr/>
          <a:lstStyle>
            <a:lvl1pPr>
              <a:defRPr b="1">
                <a:solidFill>
                  <a:schemeClr val="bg1"/>
                </a:solidFill>
              </a:defRPr>
            </a:lvl1pPr>
          </a:lstStyle>
          <a:p>
            <a:r>
              <a:rPr lang="en-US" dirty="0"/>
              <a:t>Click to add a headline</a:t>
            </a:r>
          </a:p>
        </p:txBody>
      </p:sp>
    </p:spTree>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A8F7C9-1DEB-ED4B-90C3-DF94BB69BF64}" type="slidenum">
              <a:rPr lang="en-US" smtClean="0"/>
              <a:t>‹#›</a:t>
            </a:fld>
            <a:endParaRPr lang="en-US" dirty="0"/>
          </a:p>
        </p:txBody>
      </p:sp>
      <p:sp>
        <p:nvSpPr>
          <p:cNvPr id="8" name="Text Placeholder 7"/>
          <p:cNvSpPr>
            <a:spLocks noGrp="1"/>
          </p:cNvSpPr>
          <p:nvPr>
            <p:ph type="body" idx="1"/>
          </p:nvPr>
        </p:nvSpPr>
        <p:spPr>
          <a:xfrm>
            <a:off x="628650" y="1369219"/>
            <a:ext cx="7886700" cy="1216230"/>
          </a:xfrm>
          <a:prstGeom prst="rect">
            <a:avLst/>
          </a:prstGeom>
        </p:spPr>
        <p:txBody>
          <a:bodyPr vert="horz" lIns="91440" tIns="45720" rIns="91440" bIns="45720" rtlCol="0">
            <a:spAutoFit/>
          </a:body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5934433"/>
      </p:ext>
    </p:extLst>
  </p:cSld>
  <p:clrMap bg1="lt1" tx1="dk1" bg2="lt2" tx2="dk2" accent1="accent1" accent2="accent2" accent3="accent3" accent4="accent4" accent5="accent5" accent6="accent6" hlink="hlink" folHlink="folHlink"/>
  <p:sldLayoutIdLst>
    <p:sldLayoutId id="2147483702" r:id="rId1"/>
    <p:sldLayoutId id="2147483720" r:id="rId2"/>
    <p:sldLayoutId id="2147483704" r:id="rId3"/>
    <p:sldLayoutId id="2147483718" r:id="rId4"/>
    <p:sldLayoutId id="2147483719"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hf hdr="0" ftr="0" dt="0"/>
  <p:txStyles>
    <p:titleStyle>
      <a:lvl1pPr algn="l" defTabSz="685800" rtl="0" eaLnBrk="1" latinLnBrk="0" hangingPunct="1">
        <a:lnSpc>
          <a:spcPct val="90000"/>
        </a:lnSpc>
        <a:spcBef>
          <a:spcPct val="0"/>
        </a:spcBef>
        <a:buNone/>
        <a:defRPr sz="2700" b="1" i="0" kern="1200">
          <a:solidFill>
            <a:schemeClr val="tx1"/>
          </a:solidFill>
          <a:latin typeface="Century Gothic" charset="0"/>
          <a:ea typeface="Century Gothic" charset="0"/>
          <a:cs typeface="Century Gothic" charset="0"/>
        </a:defRPr>
      </a:lvl1pPr>
    </p:titleStyle>
    <p:body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71D81B3-57D7-9045-9277-56B2DFF1952C}" type="slidenum">
              <a:rPr lang="en-US" smtClean="0">
                <a:solidFill>
                  <a:prstClr val="black">
                    <a:tint val="75000"/>
                  </a:prstClr>
                </a:solidFill>
              </a:rPr>
              <a:pPr defTabSz="685800"/>
              <a:t>‹#›</a:t>
            </a:fld>
            <a:endParaRPr lang="en-US">
              <a:solidFill>
                <a:prstClr val="black">
                  <a:tint val="75000"/>
                </a:prstClr>
              </a:solidFill>
            </a:endParaRPr>
          </a:p>
        </p:txBody>
      </p:sp>
      <p:sp>
        <p:nvSpPr>
          <p:cNvPr id="8" name="Text Placeholder 7"/>
          <p:cNvSpPr>
            <a:spLocks noGrp="1"/>
          </p:cNvSpPr>
          <p:nvPr>
            <p:ph type="body" idx="1"/>
          </p:nvPr>
        </p:nvSpPr>
        <p:spPr>
          <a:xfrm>
            <a:off x="628650" y="1369219"/>
            <a:ext cx="7886700" cy="1216230"/>
          </a:xfrm>
          <a:prstGeom prst="rect">
            <a:avLst/>
          </a:prstGeom>
        </p:spPr>
        <p:txBody>
          <a:bodyPr vert="horz" lIns="91440" tIns="45720" rIns="91440" bIns="45720" rtlCol="0">
            <a:spAutoFit/>
          </a:body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490606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21" r:id="rId15"/>
  </p:sldLayoutIdLst>
  <p:hf hdr="0" ftr="0" dt="0"/>
  <p:txStyles>
    <p:titleStyle>
      <a:lvl1pPr algn="l" defTabSz="685800" rtl="0" eaLnBrk="1" latinLnBrk="0" hangingPunct="1">
        <a:lnSpc>
          <a:spcPct val="90000"/>
        </a:lnSpc>
        <a:spcBef>
          <a:spcPct val="0"/>
        </a:spcBef>
        <a:buNone/>
        <a:defRPr sz="2700" b="1" i="0" kern="1200">
          <a:solidFill>
            <a:schemeClr val="tx1"/>
          </a:solidFill>
          <a:latin typeface="Century Gothic" charset="0"/>
          <a:ea typeface="Century Gothic" charset="0"/>
          <a:cs typeface="Century Gothic" charset="0"/>
        </a:defRPr>
      </a:lvl1pPr>
    </p:titleStyle>
    <p:body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A8F7C9-1DEB-ED4B-90C3-DF94BB69BF64}" type="slidenum">
              <a:rPr lang="en-US" smtClean="0"/>
              <a:t>‹#›</a:t>
            </a:fld>
            <a:endParaRPr lang="en-US" dirty="0"/>
          </a:p>
        </p:txBody>
      </p:sp>
      <p:sp>
        <p:nvSpPr>
          <p:cNvPr id="8" name="Text Placeholder 7"/>
          <p:cNvSpPr>
            <a:spLocks noGrp="1"/>
          </p:cNvSpPr>
          <p:nvPr>
            <p:ph type="body" idx="1"/>
          </p:nvPr>
        </p:nvSpPr>
        <p:spPr>
          <a:xfrm>
            <a:off x="628650" y="1369219"/>
            <a:ext cx="7886700" cy="1285480"/>
          </a:xfrm>
          <a:prstGeom prst="rect">
            <a:avLst/>
          </a:prstGeom>
        </p:spPr>
        <p:txBody>
          <a:bodyPr vert="horz" lIns="91440" tIns="45720" rIns="91440" bIns="45720" rtlCol="0">
            <a:spAutoFit/>
          </a:bodyPr>
          <a:lstStyle/>
          <a:p>
            <a:pPr lvl="0"/>
            <a:r>
              <a:rPr lang="en-US" dirty="0"/>
              <a:t>Click to Add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2251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Lst>
  <p:txStyles>
    <p:titleStyle>
      <a:lvl1pPr algn="l" defTabSz="685800" rtl="0" eaLnBrk="1" latinLnBrk="0" hangingPunct="1">
        <a:lnSpc>
          <a:spcPct val="90000"/>
        </a:lnSpc>
        <a:spcBef>
          <a:spcPct val="0"/>
        </a:spcBef>
        <a:buNone/>
        <a:defRPr sz="3000" b="1" i="0" kern="12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p:titleStyle>
    <p:body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vl2pPr marL="7144" indent="0" algn="l" defTabSz="685800" rtl="0" eaLnBrk="1" latinLnBrk="0" hangingPunct="1">
        <a:lnSpc>
          <a:spcPct val="100000"/>
        </a:lnSpc>
        <a:spcBef>
          <a:spcPts val="375"/>
        </a:spcBef>
        <a:buFont typeface="Arial"/>
        <a:buNone/>
        <a:tabLst/>
        <a:defRPr sz="1350" b="1" i="0" kern="12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2pPr>
      <a:lvl3pPr marL="9525" indent="0" algn="l" defTabSz="685800" rtl="0" eaLnBrk="1" latinLnBrk="0" hangingPunct="1">
        <a:lnSpc>
          <a:spcPct val="100000"/>
        </a:lnSpc>
        <a:spcBef>
          <a:spcPts val="375"/>
        </a:spcBef>
        <a:buFont typeface="Arial"/>
        <a:buNone/>
        <a:tabLst/>
        <a:defRPr sz="1200" b="0" i="0" kern="12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3pPr>
      <a:lvl4pPr marL="89297" indent="-79772" algn="l" defTabSz="685800" rtl="0" eaLnBrk="1" latinLnBrk="0" hangingPunct="1">
        <a:lnSpc>
          <a:spcPct val="100000"/>
        </a:lnSpc>
        <a:spcBef>
          <a:spcPts val="375"/>
        </a:spcBef>
        <a:buClr>
          <a:schemeClr val="accent2"/>
        </a:buClr>
        <a:buFont typeface="Arial" panose="020B0604020202020204" pitchFamily="34" charset="0"/>
        <a:buChar char="•"/>
        <a:tabLst/>
        <a:defRPr sz="1200" b="0" i="0" kern="12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4pPr>
      <a:lvl5pPr marL="178594" indent="-89297" algn="l" defTabSz="685800" rtl="0" eaLnBrk="1" latinLnBrk="0" hangingPunct="1">
        <a:lnSpc>
          <a:spcPct val="100000"/>
        </a:lnSpc>
        <a:spcBef>
          <a:spcPts val="375"/>
        </a:spcBef>
        <a:buFont typeface=".AppleSystemUIFont"/>
        <a:buChar char="-"/>
        <a:tabLst/>
        <a:defRPr sz="1050" b="0" i="0" kern="120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4.png"/><Relationship Id="rId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w3.org/TR/WCAG20/" TargetMode="External"/><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hyperlink" Target="https://www.w3.org/TR/WCAG20/" TargetMode="External"/><Relationship Id="rId2" Type="http://schemas.openxmlformats.org/officeDocument/2006/relationships/notesSlide" Target="../notesSlides/notesSlide30.xml"/><Relationship Id="rId1" Type="http://schemas.openxmlformats.org/officeDocument/2006/relationships/slideLayout" Target="../slideLayouts/slideLayout44.xml"/><Relationship Id="rId5" Type="http://schemas.openxmlformats.org/officeDocument/2006/relationships/hyperlink" Target="https://www.w3.org/WAI/standards-guidelines/" TargetMode="External"/><Relationship Id="rId4" Type="http://schemas.openxmlformats.org/officeDocument/2006/relationships/hyperlink" Target="https://www.w3.org/TR/WCAG2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jeff.singleton@cyxtera.com" TargetMode="External"/><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hyperlink" Target="mailto:ken.nakata@cyxter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18870" y="1075765"/>
            <a:ext cx="7702401" cy="1906853"/>
          </a:xfrm>
        </p:spPr>
        <p:txBody>
          <a:bodyPr>
            <a:noAutofit/>
          </a:bodyPr>
          <a:lstStyle/>
          <a:p>
            <a:r>
              <a:rPr lang="en-US" sz="3200" b="0" dirty="0"/>
              <a:t>WGAG 2.0 - An Introduction to Web Accessibility and Practical Demonstration of Real-Life Implications for People with Disabilities</a:t>
            </a:r>
          </a:p>
        </p:txBody>
      </p:sp>
      <p:sp>
        <p:nvSpPr>
          <p:cNvPr id="3" name="Subtitle 2"/>
          <p:cNvSpPr>
            <a:spLocks noGrp="1"/>
          </p:cNvSpPr>
          <p:nvPr>
            <p:ph type="subTitle" idx="1"/>
          </p:nvPr>
        </p:nvSpPr>
        <p:spPr>
          <a:xfrm>
            <a:off x="1118871" y="2982618"/>
            <a:ext cx="6956287" cy="313932"/>
          </a:xfrm>
        </p:spPr>
        <p:txBody>
          <a:bodyPr/>
          <a:lstStyle/>
          <a:p>
            <a:r>
              <a:rPr lang="en-US" sz="1600" b="0" dirty="0"/>
              <a:t>Jeff Singleton &amp; Ken Nakata</a:t>
            </a:r>
          </a:p>
        </p:txBody>
      </p:sp>
    </p:spTree>
    <p:extLst>
      <p:ext uri="{BB962C8B-B14F-4D97-AF65-F5344CB8AC3E}">
        <p14:creationId xmlns:p14="http://schemas.microsoft.com/office/powerpoint/2010/main" val="392390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123" y="2195665"/>
            <a:ext cx="3942158" cy="923330"/>
          </a:xfrm>
        </p:spPr>
        <p:txBody>
          <a:bodyPr/>
          <a:lstStyle/>
          <a:p>
            <a:r>
              <a:rPr lang="en-US" dirty="0"/>
              <a:t>Assistive Technology</a:t>
            </a:r>
          </a:p>
        </p:txBody>
      </p:sp>
    </p:spTree>
    <p:extLst>
      <p:ext uri="{BB962C8B-B14F-4D97-AF65-F5344CB8AC3E}">
        <p14:creationId xmlns:p14="http://schemas.microsoft.com/office/powerpoint/2010/main" val="44883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Types of Assistive Technologies</a:t>
            </a:r>
          </a:p>
        </p:txBody>
      </p:sp>
      <p:cxnSp>
        <p:nvCxnSpPr>
          <p:cNvPr id="63" name="Straight Connector 62">
            <a:extLst>
              <a:ext uri="{FF2B5EF4-FFF2-40B4-BE49-F238E27FC236}">
                <a16:creationId xmlns:a16="http://schemas.microsoft.com/office/drawing/2014/main" id="{5E45A512-2993-4EB4-AA27-4C44F847D535}"/>
              </a:ext>
            </a:extLst>
          </p:cNvPr>
          <p:cNvCxnSpPr/>
          <p:nvPr/>
        </p:nvCxnSpPr>
        <p:spPr>
          <a:xfrm>
            <a:off x="438269" y="3750843"/>
            <a:ext cx="8286751"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C7322093-1A01-4060-B394-E0621CB66DDD}"/>
              </a:ext>
            </a:extLst>
          </p:cNvPr>
          <p:cNvGrpSpPr/>
          <p:nvPr/>
        </p:nvGrpSpPr>
        <p:grpSpPr>
          <a:xfrm>
            <a:off x="713241" y="1755943"/>
            <a:ext cx="1544925" cy="1616024"/>
            <a:chOff x="713241" y="1809733"/>
            <a:chExt cx="1544925" cy="1616024"/>
          </a:xfrm>
        </p:grpSpPr>
        <p:grpSp>
          <p:nvGrpSpPr>
            <p:cNvPr id="24" name="Group 23">
              <a:extLst>
                <a:ext uri="{FF2B5EF4-FFF2-40B4-BE49-F238E27FC236}">
                  <a16:creationId xmlns:a16="http://schemas.microsoft.com/office/drawing/2014/main" id="{85C63DDB-1A47-4BC4-BEB0-8E98C48F438A}"/>
                </a:ext>
              </a:extLst>
            </p:cNvPr>
            <p:cNvGrpSpPr/>
            <p:nvPr/>
          </p:nvGrpSpPr>
          <p:grpSpPr>
            <a:xfrm>
              <a:off x="864872" y="1809733"/>
              <a:ext cx="1241664" cy="1241664"/>
              <a:chOff x="1028503" y="3859587"/>
              <a:chExt cx="1241664" cy="1241664"/>
            </a:xfrm>
          </p:grpSpPr>
          <p:pic>
            <p:nvPicPr>
              <p:cNvPr id="12" name="Graphic 11" descr="Monitor">
                <a:extLst>
                  <a:ext uri="{FF2B5EF4-FFF2-40B4-BE49-F238E27FC236}">
                    <a16:creationId xmlns:a16="http://schemas.microsoft.com/office/drawing/2014/main" id="{F1A554E4-D3F7-4705-B7BB-78B171008B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503" y="3859587"/>
                <a:ext cx="1241664" cy="1241664"/>
              </a:xfrm>
              <a:prstGeom prst="rect">
                <a:avLst/>
              </a:prstGeom>
            </p:spPr>
          </p:pic>
          <p:pic>
            <p:nvPicPr>
              <p:cNvPr id="22" name="Graphic 21" descr="Eye">
                <a:extLst>
                  <a:ext uri="{FF2B5EF4-FFF2-40B4-BE49-F238E27FC236}">
                    <a16:creationId xmlns:a16="http://schemas.microsoft.com/office/drawing/2014/main" id="{34C7DE51-DB97-41FA-A3BC-918E4F937A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1377" y="3946370"/>
                <a:ext cx="914400" cy="914400"/>
              </a:xfrm>
              <a:prstGeom prst="rect">
                <a:avLst/>
              </a:prstGeom>
            </p:spPr>
          </p:pic>
        </p:grpSp>
        <p:sp>
          <p:nvSpPr>
            <p:cNvPr id="44" name="Rectangle 43">
              <a:extLst>
                <a:ext uri="{FF2B5EF4-FFF2-40B4-BE49-F238E27FC236}">
                  <a16:creationId xmlns:a16="http://schemas.microsoft.com/office/drawing/2014/main" id="{ED62E9D5-F154-47F4-9D83-17CC58E87542}"/>
                </a:ext>
              </a:extLst>
            </p:cNvPr>
            <p:cNvSpPr/>
            <p:nvPr/>
          </p:nvSpPr>
          <p:spPr>
            <a:xfrm>
              <a:off x="713241" y="2902537"/>
              <a:ext cx="1544925" cy="523220"/>
            </a:xfrm>
            <a:prstGeom prst="rect">
              <a:avLst/>
            </a:prstGeom>
          </p:spPr>
          <p:txBody>
            <a:bodyPr wrap="square" anchor="ctr">
              <a:spAutoFit/>
            </a:bodyPr>
            <a:lstStyle/>
            <a:p>
              <a:pPr algn="ctr"/>
              <a:r>
                <a:rPr lang="en-US" sz="1400" b="1" dirty="0">
                  <a:solidFill>
                    <a:schemeClr val="tx2"/>
                  </a:solidFill>
                </a:rPr>
                <a:t>Screen</a:t>
              </a:r>
            </a:p>
            <a:p>
              <a:pPr algn="ctr"/>
              <a:r>
                <a:rPr lang="en-US" sz="1400" b="1" dirty="0">
                  <a:solidFill>
                    <a:schemeClr val="tx2"/>
                  </a:solidFill>
                </a:rPr>
                <a:t>Reader</a:t>
              </a:r>
            </a:p>
          </p:txBody>
        </p:sp>
      </p:grpSp>
      <p:grpSp>
        <p:nvGrpSpPr>
          <p:cNvPr id="39" name="Group 38">
            <a:extLst>
              <a:ext uri="{FF2B5EF4-FFF2-40B4-BE49-F238E27FC236}">
                <a16:creationId xmlns:a16="http://schemas.microsoft.com/office/drawing/2014/main" id="{90F5B197-66B8-411C-B19D-10591554403A}"/>
              </a:ext>
            </a:extLst>
          </p:cNvPr>
          <p:cNvGrpSpPr/>
          <p:nvPr/>
        </p:nvGrpSpPr>
        <p:grpSpPr>
          <a:xfrm>
            <a:off x="2770772" y="1755943"/>
            <a:ext cx="1544925" cy="1620865"/>
            <a:chOff x="2770770" y="1812685"/>
            <a:chExt cx="1544925" cy="1620865"/>
          </a:xfrm>
        </p:grpSpPr>
        <p:grpSp>
          <p:nvGrpSpPr>
            <p:cNvPr id="25" name="Group 24">
              <a:extLst>
                <a:ext uri="{FF2B5EF4-FFF2-40B4-BE49-F238E27FC236}">
                  <a16:creationId xmlns:a16="http://schemas.microsoft.com/office/drawing/2014/main" id="{263BF01A-E843-4022-8372-CF589F7831B5}"/>
                </a:ext>
              </a:extLst>
            </p:cNvPr>
            <p:cNvGrpSpPr/>
            <p:nvPr/>
          </p:nvGrpSpPr>
          <p:grpSpPr>
            <a:xfrm>
              <a:off x="2893143" y="1812685"/>
              <a:ext cx="1241664" cy="1241664"/>
              <a:chOff x="186194" y="1000537"/>
              <a:chExt cx="1241664" cy="1241664"/>
            </a:xfrm>
          </p:grpSpPr>
          <p:pic>
            <p:nvPicPr>
              <p:cNvPr id="14" name="Graphic 13" descr="Magnifying glass">
                <a:extLst>
                  <a:ext uri="{FF2B5EF4-FFF2-40B4-BE49-F238E27FC236}">
                    <a16:creationId xmlns:a16="http://schemas.microsoft.com/office/drawing/2014/main" id="{AB7BAC64-7D6C-4D11-939C-DF79FE9DCD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309" y="1234043"/>
                <a:ext cx="618722" cy="618722"/>
              </a:xfrm>
              <a:prstGeom prst="rect">
                <a:avLst/>
              </a:prstGeom>
            </p:spPr>
          </p:pic>
          <p:pic>
            <p:nvPicPr>
              <p:cNvPr id="31" name="Graphic 30" descr="Monitor">
                <a:extLst>
                  <a:ext uri="{FF2B5EF4-FFF2-40B4-BE49-F238E27FC236}">
                    <a16:creationId xmlns:a16="http://schemas.microsoft.com/office/drawing/2014/main" id="{CCBA5C48-89F9-41DF-997B-38B918F4F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194" y="1000537"/>
                <a:ext cx="1241664" cy="1241664"/>
              </a:xfrm>
              <a:prstGeom prst="rect">
                <a:avLst/>
              </a:prstGeom>
            </p:spPr>
          </p:pic>
        </p:grpSp>
        <p:sp>
          <p:nvSpPr>
            <p:cNvPr id="74" name="Rectangle 73">
              <a:extLst>
                <a:ext uri="{FF2B5EF4-FFF2-40B4-BE49-F238E27FC236}">
                  <a16:creationId xmlns:a16="http://schemas.microsoft.com/office/drawing/2014/main" id="{0CB163A0-FA02-4F8D-A087-7108BA685916}"/>
                </a:ext>
              </a:extLst>
            </p:cNvPr>
            <p:cNvSpPr/>
            <p:nvPr/>
          </p:nvSpPr>
          <p:spPr>
            <a:xfrm>
              <a:off x="2770770" y="2910329"/>
              <a:ext cx="1544925" cy="523221"/>
            </a:xfrm>
            <a:prstGeom prst="rect">
              <a:avLst/>
            </a:prstGeom>
          </p:spPr>
          <p:txBody>
            <a:bodyPr wrap="square" anchor="ctr">
              <a:spAutoFit/>
            </a:bodyPr>
            <a:lstStyle/>
            <a:p>
              <a:pPr algn="ctr"/>
              <a:r>
                <a:rPr lang="en-US" sz="1400" b="1" dirty="0">
                  <a:solidFill>
                    <a:schemeClr val="tx2"/>
                  </a:solidFill>
                </a:rPr>
                <a:t>Screen Magnifier</a:t>
              </a:r>
            </a:p>
          </p:txBody>
        </p:sp>
      </p:grpSp>
      <p:grpSp>
        <p:nvGrpSpPr>
          <p:cNvPr id="41" name="Group 40">
            <a:extLst>
              <a:ext uri="{FF2B5EF4-FFF2-40B4-BE49-F238E27FC236}">
                <a16:creationId xmlns:a16="http://schemas.microsoft.com/office/drawing/2014/main" id="{27CADC9C-96C8-4E78-BCEE-374ABB1BC46E}"/>
              </a:ext>
            </a:extLst>
          </p:cNvPr>
          <p:cNvGrpSpPr/>
          <p:nvPr/>
        </p:nvGrpSpPr>
        <p:grpSpPr>
          <a:xfrm>
            <a:off x="4828303" y="1755943"/>
            <a:ext cx="1544925" cy="1588006"/>
            <a:chOff x="4828303" y="1853484"/>
            <a:chExt cx="1544925" cy="1588006"/>
          </a:xfrm>
        </p:grpSpPr>
        <p:grpSp>
          <p:nvGrpSpPr>
            <p:cNvPr id="36" name="Group 35">
              <a:extLst>
                <a:ext uri="{FF2B5EF4-FFF2-40B4-BE49-F238E27FC236}">
                  <a16:creationId xmlns:a16="http://schemas.microsoft.com/office/drawing/2014/main" id="{1AA4C93D-2DE1-4562-99BB-1C9BC4788CC5}"/>
                </a:ext>
              </a:extLst>
            </p:cNvPr>
            <p:cNvGrpSpPr/>
            <p:nvPr/>
          </p:nvGrpSpPr>
          <p:grpSpPr>
            <a:xfrm>
              <a:off x="5004163" y="1853484"/>
              <a:ext cx="1148738" cy="1148738"/>
              <a:chOff x="3098538" y="3854148"/>
              <a:chExt cx="1148738" cy="1148738"/>
            </a:xfrm>
          </p:grpSpPr>
          <p:pic>
            <p:nvPicPr>
              <p:cNvPr id="7" name="Graphic 6" descr="Brain in head">
                <a:extLst>
                  <a:ext uri="{FF2B5EF4-FFF2-40B4-BE49-F238E27FC236}">
                    <a16:creationId xmlns:a16="http://schemas.microsoft.com/office/drawing/2014/main" id="{B4126E7C-0121-4CF0-AED3-03F52F260D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98538" y="3854148"/>
                <a:ext cx="1148738" cy="1148738"/>
              </a:xfrm>
              <a:prstGeom prst="rect">
                <a:avLst/>
              </a:prstGeom>
            </p:spPr>
          </p:pic>
          <p:sp>
            <p:nvSpPr>
              <p:cNvPr id="26" name="Oval 25">
                <a:extLst>
                  <a:ext uri="{FF2B5EF4-FFF2-40B4-BE49-F238E27FC236}">
                    <a16:creationId xmlns:a16="http://schemas.microsoft.com/office/drawing/2014/main" id="{ABE5770A-E08D-4451-AC03-8D236953D0C0}"/>
                  </a:ext>
                </a:extLst>
              </p:cNvPr>
              <p:cNvSpPr/>
              <p:nvPr/>
            </p:nvSpPr>
            <p:spPr>
              <a:xfrm>
                <a:off x="3299042" y="3960820"/>
                <a:ext cx="652016" cy="653295"/>
              </a:xfrm>
              <a:prstGeom prst="ellipse">
                <a:avLst/>
              </a:prstGeom>
              <a:solidFill>
                <a:srgbClr val="942887"/>
              </a:solidFill>
              <a:ln>
                <a:solidFill>
                  <a:srgbClr val="9428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1A33C709-3C65-4AEE-8EAA-956E84780BC7}"/>
                  </a:ext>
                </a:extLst>
              </p:cNvPr>
              <p:cNvGrpSpPr/>
              <p:nvPr/>
            </p:nvGrpSpPr>
            <p:grpSpPr>
              <a:xfrm>
                <a:off x="4011687" y="4533860"/>
                <a:ext cx="168245" cy="203541"/>
                <a:chOff x="476875" y="1335360"/>
                <a:chExt cx="303550" cy="367232"/>
              </a:xfrm>
            </p:grpSpPr>
            <p:cxnSp>
              <p:nvCxnSpPr>
                <p:cNvPr id="28" name="Straight Connector 27">
                  <a:extLst>
                    <a:ext uri="{FF2B5EF4-FFF2-40B4-BE49-F238E27FC236}">
                      <a16:creationId xmlns:a16="http://schemas.microsoft.com/office/drawing/2014/main" id="{4FBA159A-A051-481A-A3A5-8669BE489B0B}"/>
                    </a:ext>
                  </a:extLst>
                </p:cNvPr>
                <p:cNvCxnSpPr/>
                <p:nvPr/>
              </p:nvCxnSpPr>
              <p:spPr>
                <a:xfrm>
                  <a:off x="476875" y="1527586"/>
                  <a:ext cx="303550" cy="0"/>
                </a:xfrm>
                <a:prstGeom prst="line">
                  <a:avLst/>
                </a:prstGeom>
                <a:ln w="19050">
                  <a:solidFill>
                    <a:srgbClr val="94288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D5D928-DEA5-42FE-B594-9E4CB13BD2E5}"/>
                    </a:ext>
                  </a:extLst>
                </p:cNvPr>
                <p:cNvCxnSpPr>
                  <a:cxnSpLocks/>
                </p:cNvCxnSpPr>
                <p:nvPr/>
              </p:nvCxnSpPr>
              <p:spPr>
                <a:xfrm>
                  <a:off x="476875" y="1578225"/>
                  <a:ext cx="303550" cy="124367"/>
                </a:xfrm>
                <a:prstGeom prst="line">
                  <a:avLst/>
                </a:prstGeom>
                <a:ln w="19050">
                  <a:solidFill>
                    <a:srgbClr val="94288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D386E35-D812-4002-A965-8E56A1C86952}"/>
                    </a:ext>
                  </a:extLst>
                </p:cNvPr>
                <p:cNvCxnSpPr>
                  <a:cxnSpLocks/>
                </p:cNvCxnSpPr>
                <p:nvPr/>
              </p:nvCxnSpPr>
              <p:spPr>
                <a:xfrm flipV="1">
                  <a:off x="476875" y="1335360"/>
                  <a:ext cx="303550" cy="141346"/>
                </a:xfrm>
                <a:prstGeom prst="line">
                  <a:avLst/>
                </a:prstGeom>
                <a:ln w="19050">
                  <a:solidFill>
                    <a:srgbClr val="942887"/>
                  </a:solidFill>
                </a:ln>
              </p:spPr>
              <p:style>
                <a:lnRef idx="1">
                  <a:schemeClr val="accent1"/>
                </a:lnRef>
                <a:fillRef idx="0">
                  <a:schemeClr val="accent1"/>
                </a:fillRef>
                <a:effectRef idx="0">
                  <a:schemeClr val="accent1"/>
                </a:effectRef>
                <a:fontRef idx="minor">
                  <a:schemeClr val="tx1"/>
                </a:fontRef>
              </p:style>
            </p:cxnSp>
          </p:grpSp>
        </p:grpSp>
        <p:sp>
          <p:nvSpPr>
            <p:cNvPr id="75" name="Rectangle 74">
              <a:extLst>
                <a:ext uri="{FF2B5EF4-FFF2-40B4-BE49-F238E27FC236}">
                  <a16:creationId xmlns:a16="http://schemas.microsoft.com/office/drawing/2014/main" id="{9F4C14B8-E938-43B2-901C-54DB4727D02D}"/>
                </a:ext>
              </a:extLst>
            </p:cNvPr>
            <p:cNvSpPr/>
            <p:nvPr/>
          </p:nvSpPr>
          <p:spPr>
            <a:xfrm>
              <a:off x="4828303" y="2918270"/>
              <a:ext cx="1544925" cy="523220"/>
            </a:xfrm>
            <a:prstGeom prst="rect">
              <a:avLst/>
            </a:prstGeom>
          </p:spPr>
          <p:txBody>
            <a:bodyPr wrap="square" anchor="ctr">
              <a:spAutoFit/>
            </a:bodyPr>
            <a:lstStyle/>
            <a:p>
              <a:pPr algn="ctr"/>
              <a:r>
                <a:rPr lang="en-US" sz="1400" b="1" dirty="0">
                  <a:solidFill>
                    <a:schemeClr val="tx2"/>
                  </a:solidFill>
                </a:rPr>
                <a:t>Voice Command</a:t>
              </a:r>
            </a:p>
          </p:txBody>
        </p:sp>
      </p:grpSp>
      <p:grpSp>
        <p:nvGrpSpPr>
          <p:cNvPr id="40" name="Group 39">
            <a:extLst>
              <a:ext uri="{FF2B5EF4-FFF2-40B4-BE49-F238E27FC236}">
                <a16:creationId xmlns:a16="http://schemas.microsoft.com/office/drawing/2014/main" id="{74595FAB-0F00-4F69-A8CB-19CF582D6D6B}"/>
              </a:ext>
            </a:extLst>
          </p:cNvPr>
          <p:cNvGrpSpPr/>
          <p:nvPr/>
        </p:nvGrpSpPr>
        <p:grpSpPr>
          <a:xfrm>
            <a:off x="6885834" y="1755943"/>
            <a:ext cx="1544925" cy="1566140"/>
            <a:chOff x="6885834" y="1864564"/>
            <a:chExt cx="1544925" cy="1566140"/>
          </a:xfrm>
        </p:grpSpPr>
        <p:pic>
          <p:nvPicPr>
            <p:cNvPr id="10" name="Graphic 9" descr="Mining Tools">
              <a:extLst>
                <a:ext uri="{FF2B5EF4-FFF2-40B4-BE49-F238E27FC236}">
                  <a16:creationId xmlns:a16="http://schemas.microsoft.com/office/drawing/2014/main" id="{BE538C87-A9FA-42F0-8E3A-000C19FAE6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2295" y="1864564"/>
              <a:ext cx="1132001" cy="1132001"/>
            </a:xfrm>
            <a:prstGeom prst="rect">
              <a:avLst/>
            </a:prstGeom>
          </p:spPr>
        </p:pic>
        <p:sp>
          <p:nvSpPr>
            <p:cNvPr id="76" name="Rectangle 75">
              <a:extLst>
                <a:ext uri="{FF2B5EF4-FFF2-40B4-BE49-F238E27FC236}">
                  <a16:creationId xmlns:a16="http://schemas.microsoft.com/office/drawing/2014/main" id="{C4BFE646-4191-4221-8965-0EBA533F7C50}"/>
                </a:ext>
              </a:extLst>
            </p:cNvPr>
            <p:cNvSpPr/>
            <p:nvPr/>
          </p:nvSpPr>
          <p:spPr>
            <a:xfrm>
              <a:off x="6885834" y="2907484"/>
              <a:ext cx="1544925" cy="523220"/>
            </a:xfrm>
            <a:prstGeom prst="rect">
              <a:avLst/>
            </a:prstGeom>
          </p:spPr>
          <p:txBody>
            <a:bodyPr wrap="square" anchor="ctr">
              <a:spAutoFit/>
            </a:bodyPr>
            <a:lstStyle/>
            <a:p>
              <a:pPr algn="ctr"/>
              <a:r>
                <a:rPr lang="en-US" sz="1400" b="1" dirty="0">
                  <a:solidFill>
                    <a:schemeClr val="tx2"/>
                  </a:solidFill>
                </a:rPr>
                <a:t>Built-in OS Features</a:t>
              </a:r>
            </a:p>
          </p:txBody>
        </p:sp>
      </p:grpSp>
    </p:spTree>
    <p:extLst>
      <p:ext uri="{BB962C8B-B14F-4D97-AF65-F5344CB8AC3E}">
        <p14:creationId xmlns:p14="http://schemas.microsoft.com/office/powerpoint/2010/main" val="123223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123" y="2195665"/>
            <a:ext cx="3942158" cy="1754326"/>
          </a:xfrm>
        </p:spPr>
        <p:txBody>
          <a:bodyPr/>
          <a:lstStyle/>
          <a:p>
            <a:r>
              <a:rPr lang="en-US" dirty="0"/>
              <a:t>Practical Demonstration of Web Accessibility</a:t>
            </a:r>
            <a:br>
              <a:rPr lang="en-US" dirty="0"/>
            </a:br>
            <a:endParaRPr lang="en-US" dirty="0"/>
          </a:p>
        </p:txBody>
      </p:sp>
    </p:spTree>
    <p:extLst>
      <p:ext uri="{BB962C8B-B14F-4D97-AF65-F5344CB8AC3E}">
        <p14:creationId xmlns:p14="http://schemas.microsoft.com/office/powerpoint/2010/main" val="2626145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AC609-8716-4BAB-943F-6AC75F1853A5}"/>
              </a:ext>
            </a:extLst>
          </p:cNvPr>
          <p:cNvPicPr>
            <a:picLocks noChangeAspect="1"/>
          </p:cNvPicPr>
          <p:nvPr/>
        </p:nvPicPr>
        <p:blipFill>
          <a:blip r:embed="rId3"/>
          <a:stretch>
            <a:fillRect/>
          </a:stretch>
        </p:blipFill>
        <p:spPr>
          <a:xfrm>
            <a:off x="1464008" y="1461099"/>
            <a:ext cx="6215983" cy="2731436"/>
          </a:xfrm>
          <a:prstGeom prst="rect">
            <a:avLst/>
          </a:prstGeom>
        </p:spPr>
      </p:pic>
      <p:sp>
        <p:nvSpPr>
          <p:cNvPr id="4" name="TextBox 3">
            <a:extLst>
              <a:ext uri="{FF2B5EF4-FFF2-40B4-BE49-F238E27FC236}">
                <a16:creationId xmlns:a16="http://schemas.microsoft.com/office/drawing/2014/main" id="{73858FC3-2508-416B-AD47-DAC63DB1A607}"/>
              </a:ext>
            </a:extLst>
          </p:cNvPr>
          <p:cNvSpPr txBox="1"/>
          <p:nvPr/>
        </p:nvSpPr>
        <p:spPr>
          <a:xfrm>
            <a:off x="0" y="517040"/>
            <a:ext cx="9144000" cy="369332"/>
          </a:xfrm>
          <a:prstGeom prst="rect">
            <a:avLst/>
          </a:prstGeom>
          <a:noFill/>
        </p:spPr>
        <p:txBody>
          <a:bodyPr wrap="square" rtlCol="0">
            <a:spAutoFit/>
          </a:bodyPr>
          <a:lstStyle/>
          <a:p>
            <a:pPr algn="ctr"/>
            <a:r>
              <a:rPr lang="en-US" dirty="0"/>
              <a:t>WCAG 2.0 Success Criteria 3.3.2 [Labels and Instructions]</a:t>
            </a:r>
          </a:p>
        </p:txBody>
      </p:sp>
    </p:spTree>
    <p:extLst>
      <p:ext uri="{BB962C8B-B14F-4D97-AF65-F5344CB8AC3E}">
        <p14:creationId xmlns:p14="http://schemas.microsoft.com/office/powerpoint/2010/main" val="106110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AWS">
            <a:hlinkClick r:id="" action="ppaction://media"/>
            <a:extLst>
              <a:ext uri="{FF2B5EF4-FFF2-40B4-BE49-F238E27FC236}">
                <a16:creationId xmlns:a16="http://schemas.microsoft.com/office/drawing/2014/main" id="{67208717-8AE3-4B69-8304-DF9E35819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
        <p:nvSpPr>
          <p:cNvPr id="4" name="TextBox 3">
            <a:extLst>
              <a:ext uri="{FF2B5EF4-FFF2-40B4-BE49-F238E27FC236}">
                <a16:creationId xmlns:a16="http://schemas.microsoft.com/office/drawing/2014/main" id="{15F1EDAE-3EB3-40F2-826A-022A41A8C548}"/>
              </a:ext>
            </a:extLst>
          </p:cNvPr>
          <p:cNvSpPr txBox="1"/>
          <p:nvPr/>
        </p:nvSpPr>
        <p:spPr>
          <a:xfrm flipH="1">
            <a:off x="2486360" y="1032734"/>
            <a:ext cx="4171279" cy="369332"/>
          </a:xfrm>
          <a:prstGeom prst="rect">
            <a:avLst/>
          </a:prstGeom>
          <a:noFill/>
        </p:spPr>
        <p:txBody>
          <a:bodyPr wrap="square" rtlCol="0">
            <a:spAutoFit/>
          </a:bodyPr>
          <a:lstStyle/>
          <a:p>
            <a:pPr algn="ctr"/>
            <a:r>
              <a:rPr lang="en-US" dirty="0"/>
              <a:t>JAWS Screen Reader Audio…</a:t>
            </a:r>
          </a:p>
        </p:txBody>
      </p:sp>
    </p:spTree>
    <p:extLst>
      <p:ext uri="{BB962C8B-B14F-4D97-AF65-F5344CB8AC3E}">
        <p14:creationId xmlns:p14="http://schemas.microsoft.com/office/powerpoint/2010/main" val="6686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CAG2-3-3-2-Fail">
            <a:hlinkClick r:id="" action="ppaction://media"/>
            <a:extLst>
              <a:ext uri="{FF2B5EF4-FFF2-40B4-BE49-F238E27FC236}">
                <a16:creationId xmlns:a16="http://schemas.microsoft.com/office/drawing/2014/main" id="{B5EFF27E-C25E-4A3A-9F82-8E89E33294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11609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D6D15-F705-426F-A2D3-06960C4623D8}"/>
              </a:ext>
            </a:extLst>
          </p:cNvPr>
          <p:cNvSpPr txBox="1"/>
          <p:nvPr/>
        </p:nvSpPr>
        <p:spPr>
          <a:xfrm flipH="1">
            <a:off x="2486360" y="1032734"/>
            <a:ext cx="4171279" cy="369332"/>
          </a:xfrm>
          <a:prstGeom prst="rect">
            <a:avLst/>
          </a:prstGeom>
          <a:noFill/>
        </p:spPr>
        <p:txBody>
          <a:bodyPr wrap="square" rtlCol="0">
            <a:spAutoFit/>
          </a:bodyPr>
          <a:lstStyle/>
          <a:p>
            <a:pPr algn="ctr"/>
            <a:r>
              <a:rPr lang="en-US" dirty="0"/>
              <a:t>JAWS Screen Reader Audio…</a:t>
            </a:r>
          </a:p>
        </p:txBody>
      </p:sp>
      <p:pic>
        <p:nvPicPr>
          <p:cNvPr id="4" name="JAWS-Good">
            <a:hlinkClick r:id="" action="ppaction://media"/>
            <a:extLst>
              <a:ext uri="{FF2B5EF4-FFF2-40B4-BE49-F238E27FC236}">
                <a16:creationId xmlns:a16="http://schemas.microsoft.com/office/drawing/2014/main" id="{B4465211-93F9-4F64-B7D0-AC0160ACB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9408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CAG2-3-3-2-Success">
            <a:hlinkClick r:id="" action="ppaction://media"/>
            <a:extLst>
              <a:ext uri="{FF2B5EF4-FFF2-40B4-BE49-F238E27FC236}">
                <a16:creationId xmlns:a16="http://schemas.microsoft.com/office/drawing/2014/main" id="{EAAE23AA-8DA3-47D9-A3B8-AEA242A899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3090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58FC3-2508-416B-AD47-DAC63DB1A607}"/>
              </a:ext>
            </a:extLst>
          </p:cNvPr>
          <p:cNvSpPr txBox="1"/>
          <p:nvPr/>
        </p:nvSpPr>
        <p:spPr>
          <a:xfrm>
            <a:off x="0" y="517040"/>
            <a:ext cx="9144000" cy="369332"/>
          </a:xfrm>
          <a:prstGeom prst="rect">
            <a:avLst/>
          </a:prstGeom>
          <a:noFill/>
        </p:spPr>
        <p:txBody>
          <a:bodyPr wrap="square" rtlCol="0">
            <a:spAutoFit/>
          </a:bodyPr>
          <a:lstStyle/>
          <a:p>
            <a:pPr algn="ctr"/>
            <a:r>
              <a:rPr lang="en-US" dirty="0"/>
              <a:t>WCAG 2.0 Success Criteria 1.1.1 [Non-text Content]</a:t>
            </a:r>
          </a:p>
        </p:txBody>
      </p:sp>
      <p:pic>
        <p:nvPicPr>
          <p:cNvPr id="6" name="Picture 5">
            <a:extLst>
              <a:ext uri="{FF2B5EF4-FFF2-40B4-BE49-F238E27FC236}">
                <a16:creationId xmlns:a16="http://schemas.microsoft.com/office/drawing/2014/main" id="{E133921A-F0B4-41C5-B027-52CE467FB8F2}"/>
              </a:ext>
            </a:extLst>
          </p:cNvPr>
          <p:cNvPicPr>
            <a:picLocks noChangeAspect="1"/>
          </p:cNvPicPr>
          <p:nvPr/>
        </p:nvPicPr>
        <p:blipFill>
          <a:blip r:embed="rId3"/>
          <a:stretch>
            <a:fillRect/>
          </a:stretch>
        </p:blipFill>
        <p:spPr>
          <a:xfrm>
            <a:off x="2087364" y="1106452"/>
            <a:ext cx="4969272" cy="2930596"/>
          </a:xfrm>
          <a:prstGeom prst="rect">
            <a:avLst/>
          </a:prstGeom>
        </p:spPr>
      </p:pic>
    </p:spTree>
    <p:extLst>
      <p:ext uri="{BB962C8B-B14F-4D97-AF65-F5344CB8AC3E}">
        <p14:creationId xmlns:p14="http://schemas.microsoft.com/office/powerpoint/2010/main" val="1334627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CAG2-1-1-1-Fail">
            <a:hlinkClick r:id="" action="ppaction://media"/>
            <a:extLst>
              <a:ext uri="{FF2B5EF4-FFF2-40B4-BE49-F238E27FC236}">
                <a16:creationId xmlns:a16="http://schemas.microsoft.com/office/drawing/2014/main" id="{2346AA38-2EBA-4048-94AB-82B6EDAD06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31936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794" y="273126"/>
            <a:ext cx="6592352" cy="590931"/>
          </a:xfrm>
          <a:prstGeom prst="rect">
            <a:avLst/>
          </a:prstGeom>
          <a:noFill/>
        </p:spPr>
        <p:txBody>
          <a:bodyPr wrap="square" rtlCol="0" anchor="ctr">
            <a:spAutoFit/>
          </a:bodyPr>
          <a:lstStyle/>
          <a:p>
            <a:pPr>
              <a:lnSpc>
                <a:spcPct val="90000"/>
              </a:lnSpc>
              <a:spcAft>
                <a:spcPts val="450"/>
              </a:spcAft>
            </a:pPr>
            <a:r>
              <a:rPr lang="en-US" sz="3600" b="1" dirty="0">
                <a:solidFill>
                  <a:schemeClr val="tx2"/>
                </a:solidFill>
                <a:latin typeface="Century Gothic" charset="0"/>
                <a:ea typeface="Century Gothic" charset="0"/>
                <a:cs typeface="Century Gothic" charset="0"/>
              </a:rPr>
              <a:t>Overview</a:t>
            </a:r>
          </a:p>
        </p:txBody>
      </p:sp>
      <p:grpSp>
        <p:nvGrpSpPr>
          <p:cNvPr id="8" name="Group 7"/>
          <p:cNvGrpSpPr/>
          <p:nvPr/>
        </p:nvGrpSpPr>
        <p:grpSpPr>
          <a:xfrm>
            <a:off x="924328" y="1130450"/>
            <a:ext cx="7002956" cy="543555"/>
            <a:chOff x="572326" y="1305069"/>
            <a:chExt cx="7002956" cy="543555"/>
          </a:xfrm>
        </p:grpSpPr>
        <p:sp>
          <p:nvSpPr>
            <p:cNvPr id="6" name="Rectangle 5"/>
            <p:cNvSpPr/>
            <p:nvPr/>
          </p:nvSpPr>
          <p:spPr>
            <a:xfrm>
              <a:off x="681776" y="1362693"/>
              <a:ext cx="6893506" cy="454231"/>
            </a:xfrm>
            <a:custGeom>
              <a:avLst/>
              <a:gdLst>
                <a:gd name="connsiteX0" fmla="*/ 0 w 5153891"/>
                <a:gd name="connsiteY0" fmla="*/ 0 h 593766"/>
                <a:gd name="connsiteX1" fmla="*/ 5153891 w 5153891"/>
                <a:gd name="connsiteY1" fmla="*/ 0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286992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584216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4894611"/>
                <a:gd name="connsiteY0" fmla="*/ 0 h 605641"/>
                <a:gd name="connsiteX1" fmla="*/ 4584216 w 4894611"/>
                <a:gd name="connsiteY1" fmla="*/ 11875 h 605641"/>
                <a:gd name="connsiteX2" fmla="*/ 4894611 w 4894611"/>
                <a:gd name="connsiteY2" fmla="*/ 605641 h 605641"/>
                <a:gd name="connsiteX3" fmla="*/ 0 w 4894611"/>
                <a:gd name="connsiteY3" fmla="*/ 593766 h 605641"/>
                <a:gd name="connsiteX4" fmla="*/ 0 w 4894611"/>
                <a:gd name="connsiteY4" fmla="*/ 0 h 6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611" h="605641">
                  <a:moveTo>
                    <a:pt x="0" y="0"/>
                  </a:moveTo>
                  <a:lnTo>
                    <a:pt x="4584216" y="11875"/>
                  </a:lnTo>
                  <a:lnTo>
                    <a:pt x="4894611" y="605641"/>
                  </a:lnTo>
                  <a:lnTo>
                    <a:pt x="0" y="59376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Connector 19"/>
            <p:cNvSpPr/>
            <p:nvPr/>
          </p:nvSpPr>
          <p:spPr>
            <a:xfrm>
              <a:off x="572326" y="1305069"/>
              <a:ext cx="543557" cy="543555"/>
            </a:xfrm>
            <a:prstGeom prst="flowChartConnector">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1</a:t>
              </a:r>
            </a:p>
          </p:txBody>
        </p:sp>
      </p:grpSp>
      <p:sp>
        <p:nvSpPr>
          <p:cNvPr id="12" name="Content Placeholder 2"/>
          <p:cNvSpPr txBox="1">
            <a:spLocks/>
          </p:cNvSpPr>
          <p:nvPr/>
        </p:nvSpPr>
        <p:spPr>
          <a:xfrm>
            <a:off x="1577335" y="1244107"/>
            <a:ext cx="6459399" cy="341632"/>
          </a:xfrm>
          <a:prstGeom prst="rect">
            <a:avLst/>
          </a:prstGeom>
        </p:spPr>
        <p:txBody>
          <a:bodyPr vert="horz" wrap="square" lIns="91440" tIns="45720" rIns="91440" bIns="45720" rtlCol="0">
            <a:spAutoFit/>
          </a:bodyPr>
          <a:lst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Web Accessibility vs. Effective Communication</a:t>
            </a:r>
          </a:p>
        </p:txBody>
      </p:sp>
      <p:grpSp>
        <p:nvGrpSpPr>
          <p:cNvPr id="7" name="Group 6"/>
          <p:cNvGrpSpPr/>
          <p:nvPr/>
        </p:nvGrpSpPr>
        <p:grpSpPr>
          <a:xfrm>
            <a:off x="924328" y="1989541"/>
            <a:ext cx="7002956" cy="543555"/>
            <a:chOff x="572326" y="4003143"/>
            <a:chExt cx="7002956" cy="543555"/>
          </a:xfrm>
        </p:grpSpPr>
        <p:sp>
          <p:nvSpPr>
            <p:cNvPr id="29" name="Rectangle 5"/>
            <p:cNvSpPr/>
            <p:nvPr/>
          </p:nvSpPr>
          <p:spPr>
            <a:xfrm>
              <a:off x="681776" y="4060767"/>
              <a:ext cx="6893506" cy="454231"/>
            </a:xfrm>
            <a:custGeom>
              <a:avLst/>
              <a:gdLst>
                <a:gd name="connsiteX0" fmla="*/ 0 w 5153891"/>
                <a:gd name="connsiteY0" fmla="*/ 0 h 593766"/>
                <a:gd name="connsiteX1" fmla="*/ 5153891 w 5153891"/>
                <a:gd name="connsiteY1" fmla="*/ 0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286992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584216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4894611"/>
                <a:gd name="connsiteY0" fmla="*/ 0 h 605641"/>
                <a:gd name="connsiteX1" fmla="*/ 4584216 w 4894611"/>
                <a:gd name="connsiteY1" fmla="*/ 11875 h 605641"/>
                <a:gd name="connsiteX2" fmla="*/ 4894611 w 4894611"/>
                <a:gd name="connsiteY2" fmla="*/ 605641 h 605641"/>
                <a:gd name="connsiteX3" fmla="*/ 0 w 4894611"/>
                <a:gd name="connsiteY3" fmla="*/ 593766 h 605641"/>
                <a:gd name="connsiteX4" fmla="*/ 0 w 4894611"/>
                <a:gd name="connsiteY4" fmla="*/ 0 h 6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611" h="605641">
                  <a:moveTo>
                    <a:pt x="0" y="0"/>
                  </a:moveTo>
                  <a:lnTo>
                    <a:pt x="4584216" y="11875"/>
                  </a:lnTo>
                  <a:lnTo>
                    <a:pt x="4894611" y="605641"/>
                  </a:lnTo>
                  <a:lnTo>
                    <a:pt x="0" y="59376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Connector 27"/>
            <p:cNvSpPr/>
            <p:nvPr/>
          </p:nvSpPr>
          <p:spPr>
            <a:xfrm>
              <a:off x="572326" y="4003143"/>
              <a:ext cx="543557" cy="543555"/>
            </a:xfrm>
            <a:prstGeom prst="flowChartConnector">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2</a:t>
              </a:r>
            </a:p>
          </p:txBody>
        </p:sp>
      </p:grpSp>
      <p:sp>
        <p:nvSpPr>
          <p:cNvPr id="10" name="Content Placeholder 2"/>
          <p:cNvSpPr txBox="1">
            <a:spLocks/>
          </p:cNvSpPr>
          <p:nvPr/>
        </p:nvSpPr>
        <p:spPr>
          <a:xfrm>
            <a:off x="1635371" y="2129744"/>
            <a:ext cx="6305416" cy="341632"/>
          </a:xfrm>
          <a:prstGeom prst="rect">
            <a:avLst/>
          </a:prstGeom>
        </p:spPr>
        <p:txBody>
          <a:bodyPr vert="horz" wrap="square" lIns="91440" tIns="45720" rIns="91440" bIns="45720" rtlCol="0">
            <a:spAutoFit/>
          </a:bodyPr>
          <a:lst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Practical Demonstration of Web Accessibility</a:t>
            </a:r>
          </a:p>
        </p:txBody>
      </p:sp>
      <p:cxnSp>
        <p:nvCxnSpPr>
          <p:cNvPr id="16" name="Straight Connector 15">
            <a:extLst>
              <a:ext uri="{FF2B5EF4-FFF2-40B4-BE49-F238E27FC236}">
                <a16:creationId xmlns:a16="http://schemas.microsoft.com/office/drawing/2014/main" id="{EBDFD502-1500-4553-A6F4-475EC2A6AB39}"/>
              </a:ext>
            </a:extLst>
          </p:cNvPr>
          <p:cNvCxnSpPr/>
          <p:nvPr/>
        </p:nvCxnSpPr>
        <p:spPr>
          <a:xfrm>
            <a:off x="438269" y="3750843"/>
            <a:ext cx="8286751"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DF8D4A72-9229-450A-9CAD-264A597C5008}"/>
              </a:ext>
            </a:extLst>
          </p:cNvPr>
          <p:cNvGrpSpPr/>
          <p:nvPr/>
        </p:nvGrpSpPr>
        <p:grpSpPr>
          <a:xfrm>
            <a:off x="937831" y="2874082"/>
            <a:ext cx="7002956" cy="543555"/>
            <a:chOff x="572326" y="4003143"/>
            <a:chExt cx="7002956" cy="543555"/>
          </a:xfrm>
        </p:grpSpPr>
        <p:sp>
          <p:nvSpPr>
            <p:cNvPr id="14" name="Rectangle 5">
              <a:extLst>
                <a:ext uri="{FF2B5EF4-FFF2-40B4-BE49-F238E27FC236}">
                  <a16:creationId xmlns:a16="http://schemas.microsoft.com/office/drawing/2014/main" id="{DC1C9862-B01F-49F1-9658-1955A0509919}"/>
                </a:ext>
              </a:extLst>
            </p:cNvPr>
            <p:cNvSpPr/>
            <p:nvPr/>
          </p:nvSpPr>
          <p:spPr>
            <a:xfrm>
              <a:off x="681776" y="4060767"/>
              <a:ext cx="6893506" cy="454231"/>
            </a:xfrm>
            <a:custGeom>
              <a:avLst/>
              <a:gdLst>
                <a:gd name="connsiteX0" fmla="*/ 0 w 5153891"/>
                <a:gd name="connsiteY0" fmla="*/ 0 h 593766"/>
                <a:gd name="connsiteX1" fmla="*/ 5153891 w 5153891"/>
                <a:gd name="connsiteY1" fmla="*/ 0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286992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5153891"/>
                <a:gd name="connsiteY0" fmla="*/ 0 h 593766"/>
                <a:gd name="connsiteX1" fmla="*/ 4584216 w 5153891"/>
                <a:gd name="connsiteY1" fmla="*/ 11875 h 593766"/>
                <a:gd name="connsiteX2" fmla="*/ 5153891 w 5153891"/>
                <a:gd name="connsiteY2" fmla="*/ 593766 h 593766"/>
                <a:gd name="connsiteX3" fmla="*/ 0 w 5153891"/>
                <a:gd name="connsiteY3" fmla="*/ 593766 h 593766"/>
                <a:gd name="connsiteX4" fmla="*/ 0 w 5153891"/>
                <a:gd name="connsiteY4" fmla="*/ 0 h 593766"/>
                <a:gd name="connsiteX0" fmla="*/ 0 w 4894611"/>
                <a:gd name="connsiteY0" fmla="*/ 0 h 605641"/>
                <a:gd name="connsiteX1" fmla="*/ 4584216 w 4894611"/>
                <a:gd name="connsiteY1" fmla="*/ 11875 h 605641"/>
                <a:gd name="connsiteX2" fmla="*/ 4894611 w 4894611"/>
                <a:gd name="connsiteY2" fmla="*/ 605641 h 605641"/>
                <a:gd name="connsiteX3" fmla="*/ 0 w 4894611"/>
                <a:gd name="connsiteY3" fmla="*/ 593766 h 605641"/>
                <a:gd name="connsiteX4" fmla="*/ 0 w 4894611"/>
                <a:gd name="connsiteY4" fmla="*/ 0 h 6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611" h="605641">
                  <a:moveTo>
                    <a:pt x="0" y="0"/>
                  </a:moveTo>
                  <a:lnTo>
                    <a:pt x="4584216" y="11875"/>
                  </a:lnTo>
                  <a:lnTo>
                    <a:pt x="4894611" y="605641"/>
                  </a:lnTo>
                  <a:lnTo>
                    <a:pt x="0" y="593766"/>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Connector 27">
              <a:extLst>
                <a:ext uri="{FF2B5EF4-FFF2-40B4-BE49-F238E27FC236}">
                  <a16:creationId xmlns:a16="http://schemas.microsoft.com/office/drawing/2014/main" id="{0E5BE066-9912-4EAE-AFBC-D86BC8B16230}"/>
                </a:ext>
              </a:extLst>
            </p:cNvPr>
            <p:cNvSpPr/>
            <p:nvPr/>
          </p:nvSpPr>
          <p:spPr>
            <a:xfrm>
              <a:off x="572326" y="4003143"/>
              <a:ext cx="543557" cy="543555"/>
            </a:xfrm>
            <a:prstGeom prst="flowChartConnector">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rPr>
                <a:t>3</a:t>
              </a:r>
            </a:p>
          </p:txBody>
        </p:sp>
      </p:grpSp>
      <p:sp>
        <p:nvSpPr>
          <p:cNvPr id="17" name="Content Placeholder 2">
            <a:extLst>
              <a:ext uri="{FF2B5EF4-FFF2-40B4-BE49-F238E27FC236}">
                <a16:creationId xmlns:a16="http://schemas.microsoft.com/office/drawing/2014/main" id="{F6F49D89-7F5E-4EC8-935F-0A8258268F09}"/>
              </a:ext>
            </a:extLst>
          </p:cNvPr>
          <p:cNvSpPr txBox="1">
            <a:spLocks/>
          </p:cNvSpPr>
          <p:nvPr/>
        </p:nvSpPr>
        <p:spPr>
          <a:xfrm>
            <a:off x="1648874" y="3014285"/>
            <a:ext cx="6305416" cy="341632"/>
          </a:xfrm>
          <a:prstGeom prst="rect">
            <a:avLst/>
          </a:prstGeom>
        </p:spPr>
        <p:txBody>
          <a:bodyPr vert="horz" wrap="square" lIns="91440" tIns="45720" rIns="91440" bIns="45720" rtlCol="0">
            <a:spAutoFit/>
          </a:bodyPr>
          <a:lst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a:t>What, Why and How of WCAG 2.0 </a:t>
            </a:r>
          </a:p>
        </p:txBody>
      </p:sp>
    </p:spTree>
    <p:extLst>
      <p:ext uri="{BB962C8B-B14F-4D97-AF65-F5344CB8AC3E}">
        <p14:creationId xmlns:p14="http://schemas.microsoft.com/office/powerpoint/2010/main" val="436267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CAG2-1-1-1-Success">
            <a:hlinkClick r:id="" action="ppaction://media"/>
            <a:extLst>
              <a:ext uri="{FF2B5EF4-FFF2-40B4-BE49-F238E27FC236}">
                <a16:creationId xmlns:a16="http://schemas.microsoft.com/office/drawing/2014/main" id="{AEACAC7A-B7FF-4A66-B57E-74C92D0600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12791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58FC3-2508-416B-AD47-DAC63DB1A607}"/>
              </a:ext>
            </a:extLst>
          </p:cNvPr>
          <p:cNvSpPr txBox="1"/>
          <p:nvPr/>
        </p:nvSpPr>
        <p:spPr>
          <a:xfrm>
            <a:off x="0" y="517040"/>
            <a:ext cx="9144000" cy="369332"/>
          </a:xfrm>
          <a:prstGeom prst="rect">
            <a:avLst/>
          </a:prstGeom>
          <a:noFill/>
        </p:spPr>
        <p:txBody>
          <a:bodyPr wrap="square" rtlCol="0">
            <a:spAutoFit/>
          </a:bodyPr>
          <a:lstStyle/>
          <a:p>
            <a:pPr algn="ctr"/>
            <a:r>
              <a:rPr lang="en-US" dirty="0"/>
              <a:t>WCAG 2.0 Success Criteria 2.4.7 [Focus Visible]</a:t>
            </a:r>
          </a:p>
        </p:txBody>
      </p:sp>
      <p:pic>
        <p:nvPicPr>
          <p:cNvPr id="3" name="Picture 2">
            <a:extLst>
              <a:ext uri="{FF2B5EF4-FFF2-40B4-BE49-F238E27FC236}">
                <a16:creationId xmlns:a16="http://schemas.microsoft.com/office/drawing/2014/main" id="{01032FA2-EA36-4BD8-A098-B940CF0D40F2}"/>
              </a:ext>
            </a:extLst>
          </p:cNvPr>
          <p:cNvPicPr>
            <a:picLocks noChangeAspect="1"/>
          </p:cNvPicPr>
          <p:nvPr/>
        </p:nvPicPr>
        <p:blipFill>
          <a:blip r:embed="rId3"/>
          <a:stretch>
            <a:fillRect/>
          </a:stretch>
        </p:blipFill>
        <p:spPr>
          <a:xfrm>
            <a:off x="26123" y="2102353"/>
            <a:ext cx="9117877" cy="938794"/>
          </a:xfrm>
          <a:prstGeom prst="rect">
            <a:avLst/>
          </a:prstGeom>
        </p:spPr>
      </p:pic>
    </p:spTree>
    <p:extLst>
      <p:ext uri="{BB962C8B-B14F-4D97-AF65-F5344CB8AC3E}">
        <p14:creationId xmlns:p14="http://schemas.microsoft.com/office/powerpoint/2010/main" val="2003452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CAG2-2-4-7-Fail">
            <a:hlinkClick r:id="" action="ppaction://media"/>
            <a:extLst>
              <a:ext uri="{FF2B5EF4-FFF2-40B4-BE49-F238E27FC236}">
                <a16:creationId xmlns:a16="http://schemas.microsoft.com/office/drawing/2014/main" id="{43A84920-3464-4275-BCDC-C3647FA189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13635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CAG2-2-4-7-Success">
            <a:hlinkClick r:id="" action="ppaction://media"/>
            <a:extLst>
              <a:ext uri="{FF2B5EF4-FFF2-40B4-BE49-F238E27FC236}">
                <a16:creationId xmlns:a16="http://schemas.microsoft.com/office/drawing/2014/main" id="{C69753A4-2B09-4DEA-A8CA-8F02019C62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33350"/>
            <a:ext cx="7620000" cy="4876800"/>
          </a:xfrm>
          <a:prstGeom prst="rect">
            <a:avLst/>
          </a:prstGeom>
        </p:spPr>
      </p:pic>
    </p:spTree>
    <p:extLst>
      <p:ext uri="{BB962C8B-B14F-4D97-AF65-F5344CB8AC3E}">
        <p14:creationId xmlns:p14="http://schemas.microsoft.com/office/powerpoint/2010/main" val="40465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58FC3-2508-416B-AD47-DAC63DB1A607}"/>
              </a:ext>
            </a:extLst>
          </p:cNvPr>
          <p:cNvSpPr txBox="1"/>
          <p:nvPr/>
        </p:nvSpPr>
        <p:spPr>
          <a:xfrm>
            <a:off x="0" y="517040"/>
            <a:ext cx="2936838" cy="369332"/>
          </a:xfrm>
          <a:prstGeom prst="rect">
            <a:avLst/>
          </a:prstGeom>
          <a:noFill/>
        </p:spPr>
        <p:txBody>
          <a:bodyPr wrap="square" rtlCol="0">
            <a:spAutoFit/>
          </a:bodyPr>
          <a:lstStyle/>
          <a:p>
            <a:pPr algn="ctr"/>
            <a:r>
              <a:rPr lang="en-US" dirty="0"/>
              <a:t>Mobile Devices</a:t>
            </a:r>
          </a:p>
        </p:txBody>
      </p:sp>
      <p:pic>
        <p:nvPicPr>
          <p:cNvPr id="5" name="Voiceover">
            <a:hlinkClick r:id="" action="ppaction://media"/>
            <a:extLst>
              <a:ext uri="{FF2B5EF4-FFF2-40B4-BE49-F238E27FC236}">
                <a16:creationId xmlns:a16="http://schemas.microsoft.com/office/drawing/2014/main" id="{7B2DBE80-F3FF-4F74-9FED-FF2FCF8CDC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88964" y="225707"/>
            <a:ext cx="2366072" cy="4761535"/>
          </a:xfrm>
          <a:prstGeom prst="rect">
            <a:avLst/>
          </a:prstGeom>
        </p:spPr>
      </p:pic>
    </p:spTree>
    <p:extLst>
      <p:ext uri="{BB962C8B-B14F-4D97-AF65-F5344CB8AC3E}">
        <p14:creationId xmlns:p14="http://schemas.microsoft.com/office/powerpoint/2010/main" val="11418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123" y="2195665"/>
            <a:ext cx="3942158" cy="923330"/>
          </a:xfrm>
        </p:spPr>
        <p:txBody>
          <a:bodyPr/>
          <a:lstStyle/>
          <a:p>
            <a:r>
              <a:rPr lang="en-US" dirty="0"/>
              <a:t>WCAG 2.0</a:t>
            </a:r>
            <a:br>
              <a:rPr lang="en-US" dirty="0"/>
            </a:br>
            <a:endParaRPr lang="en-US" dirty="0"/>
          </a:p>
        </p:txBody>
      </p:sp>
    </p:spTree>
    <p:extLst>
      <p:ext uri="{BB962C8B-B14F-4D97-AF65-F5344CB8AC3E}">
        <p14:creationId xmlns:p14="http://schemas.microsoft.com/office/powerpoint/2010/main" val="3064910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EC74-5F93-4D04-8A52-528622BC8EA9}"/>
              </a:ext>
            </a:extLst>
          </p:cNvPr>
          <p:cNvSpPr>
            <a:spLocks noGrp="1"/>
          </p:cNvSpPr>
          <p:nvPr>
            <p:ph type="title"/>
          </p:nvPr>
        </p:nvSpPr>
        <p:spPr/>
        <p:txBody>
          <a:bodyPr/>
          <a:lstStyle/>
          <a:p>
            <a:r>
              <a:rPr lang="en-US" dirty="0"/>
              <a:t>What is WCAG 2.0?</a:t>
            </a:r>
          </a:p>
        </p:txBody>
      </p:sp>
      <p:sp>
        <p:nvSpPr>
          <p:cNvPr id="3" name="Text Placeholder 2">
            <a:extLst>
              <a:ext uri="{FF2B5EF4-FFF2-40B4-BE49-F238E27FC236}">
                <a16:creationId xmlns:a16="http://schemas.microsoft.com/office/drawing/2014/main" id="{3FF039FC-CD6D-4678-9315-548CE8A0740E}"/>
              </a:ext>
            </a:extLst>
          </p:cNvPr>
          <p:cNvSpPr>
            <a:spLocks noGrp="1"/>
          </p:cNvSpPr>
          <p:nvPr>
            <p:ph type="body" sz="quarter" idx="13"/>
          </p:nvPr>
        </p:nvSpPr>
        <p:spPr>
          <a:xfrm>
            <a:off x="628650" y="1558529"/>
            <a:ext cx="7964091" cy="2157514"/>
          </a:xfrm>
        </p:spPr>
        <p:txBody>
          <a:bodyPr/>
          <a:lstStyle/>
          <a:p>
            <a:pPr marL="285750" indent="-285750">
              <a:buFont typeface="Arial" panose="020B0604020202020204" pitchFamily="34" charset="0"/>
              <a:buChar char="•"/>
            </a:pPr>
            <a:r>
              <a:rPr lang="en-US" dirty="0"/>
              <a:t>Web Content Accessibility Guidelines, version 2.0 (WCAG 2.0)</a:t>
            </a:r>
          </a:p>
          <a:p>
            <a:pPr marL="464344" lvl="4" indent="-285750"/>
            <a:r>
              <a:rPr lang="en-US" sz="1800" dirty="0"/>
              <a:t>The Web Content Accessibility Guidelines (WCAG) is a series of technical resources (documents) that explain how to make Web content more accessible to people with disabilities. </a:t>
            </a:r>
          </a:p>
          <a:p>
            <a:pPr marL="464344" lvl="4" indent="-285750"/>
            <a:r>
              <a:rPr lang="en-US" sz="1800" dirty="0"/>
              <a:t>Web "content" generally refers to information in a Web page or Web application, including text, images, forms, sounds, and such.</a:t>
            </a:r>
          </a:p>
          <a:p>
            <a:pPr marL="464344" lvl="4" indent="-285750"/>
            <a:r>
              <a:rPr lang="en-US" sz="1800" dirty="0">
                <a:hlinkClick r:id="rId3"/>
              </a:rPr>
              <a:t>http://www.w3.org/TR/WCAG20/</a:t>
            </a:r>
            <a:endParaRPr lang="en-US" sz="1800" dirty="0"/>
          </a:p>
        </p:txBody>
      </p:sp>
    </p:spTree>
    <p:extLst>
      <p:ext uri="{BB962C8B-B14F-4D97-AF65-F5344CB8AC3E}">
        <p14:creationId xmlns:p14="http://schemas.microsoft.com/office/powerpoint/2010/main" val="3440319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EC74-5F93-4D04-8A52-528622BC8EA9}"/>
              </a:ext>
            </a:extLst>
          </p:cNvPr>
          <p:cNvSpPr>
            <a:spLocks noGrp="1"/>
          </p:cNvSpPr>
          <p:nvPr>
            <p:ph type="title"/>
          </p:nvPr>
        </p:nvSpPr>
        <p:spPr/>
        <p:txBody>
          <a:bodyPr/>
          <a:lstStyle/>
          <a:p>
            <a:r>
              <a:rPr lang="en-US" dirty="0"/>
              <a:t>WCAG 2.0 Structure</a:t>
            </a:r>
          </a:p>
        </p:txBody>
      </p:sp>
      <p:sp>
        <p:nvSpPr>
          <p:cNvPr id="7" name="Freeform: Shape 6">
            <a:extLst>
              <a:ext uri="{FF2B5EF4-FFF2-40B4-BE49-F238E27FC236}">
                <a16:creationId xmlns:a16="http://schemas.microsoft.com/office/drawing/2014/main" id="{7C613A3F-D102-4B3B-BEC8-6C2BA33D69CA}"/>
              </a:ext>
            </a:extLst>
          </p:cNvPr>
          <p:cNvSpPr/>
          <p:nvPr/>
        </p:nvSpPr>
        <p:spPr>
          <a:xfrm>
            <a:off x="6391488" y="3066006"/>
            <a:ext cx="1241806" cy="298739"/>
          </a:xfrm>
          <a:custGeom>
            <a:avLst/>
            <a:gdLst/>
            <a:ahLst/>
            <a:cxnLst/>
            <a:rect l="0" t="0" r="0" b="0"/>
            <a:pathLst>
              <a:path>
                <a:moveTo>
                  <a:pt x="0" y="0"/>
                </a:moveTo>
                <a:lnTo>
                  <a:pt x="1241806" y="0"/>
                </a:lnTo>
                <a:lnTo>
                  <a:pt x="1241806" y="298739"/>
                </a:lnTo>
              </a:path>
            </a:pathLst>
          </a:custGeom>
          <a:noFill/>
          <a:ln w="38100">
            <a:solidFill>
              <a:srgbClr val="942686"/>
            </a:solidFill>
            <a:headEnd type="none" w="med" len="med"/>
            <a:tailEnd type="triangle" w="med" len="med"/>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4E5D22D4-6DB2-4F81-8376-4E72CEB0A415}"/>
              </a:ext>
            </a:extLst>
          </p:cNvPr>
          <p:cNvSpPr/>
          <p:nvPr/>
        </p:nvSpPr>
        <p:spPr>
          <a:xfrm>
            <a:off x="4313898" y="2415794"/>
            <a:ext cx="1212598" cy="310695"/>
          </a:xfrm>
          <a:custGeom>
            <a:avLst/>
            <a:gdLst/>
            <a:ahLst/>
            <a:cxnLst/>
            <a:rect l="0" t="0" r="0" b="0"/>
            <a:pathLst>
              <a:path>
                <a:moveTo>
                  <a:pt x="0" y="0"/>
                </a:moveTo>
                <a:lnTo>
                  <a:pt x="1212598" y="0"/>
                </a:lnTo>
                <a:lnTo>
                  <a:pt x="1212598" y="310695"/>
                </a:lnTo>
              </a:path>
            </a:pathLst>
          </a:custGeom>
          <a:noFill/>
          <a:ln w="38100">
            <a:solidFill>
              <a:srgbClr val="0070AB"/>
            </a:solidFill>
            <a:headEnd type="none" w="med" len="med"/>
            <a:tailEnd type="triangle"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65EE23DA-F512-4685-83A2-6BF36BA91D27}"/>
              </a:ext>
            </a:extLst>
          </p:cNvPr>
          <p:cNvSpPr/>
          <p:nvPr/>
        </p:nvSpPr>
        <p:spPr>
          <a:xfrm>
            <a:off x="2323724" y="1770560"/>
            <a:ext cx="1125182" cy="321898"/>
          </a:xfrm>
          <a:custGeom>
            <a:avLst/>
            <a:gdLst/>
            <a:ahLst/>
            <a:cxnLst/>
            <a:rect l="0" t="0" r="0" b="0"/>
            <a:pathLst>
              <a:path>
                <a:moveTo>
                  <a:pt x="0" y="0"/>
                </a:moveTo>
                <a:lnTo>
                  <a:pt x="1125182" y="0"/>
                </a:lnTo>
                <a:lnTo>
                  <a:pt x="1125182" y="321898"/>
                </a:lnTo>
              </a:path>
            </a:pathLst>
          </a:custGeom>
          <a:noFill/>
          <a:ln w="38100">
            <a:solidFill>
              <a:srgbClr val="00263A"/>
            </a:solidFill>
            <a:headEnd type="none" w="med" len="med"/>
            <a:tailEnd type="triangle" w="med" len="med"/>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AEA347E3-3FA2-43AA-AF6E-1F9D35EAD4F0}"/>
              </a:ext>
            </a:extLst>
          </p:cNvPr>
          <p:cNvSpPr/>
          <p:nvPr/>
        </p:nvSpPr>
        <p:spPr>
          <a:xfrm>
            <a:off x="593740" y="1402571"/>
            <a:ext cx="1729983" cy="735979"/>
          </a:xfrm>
          <a:custGeom>
            <a:avLst/>
            <a:gdLst>
              <a:gd name="connsiteX0" fmla="*/ 0 w 1729983"/>
              <a:gd name="connsiteY0" fmla="*/ 0 h 735979"/>
              <a:gd name="connsiteX1" fmla="*/ 1729983 w 1729983"/>
              <a:gd name="connsiteY1" fmla="*/ 0 h 735979"/>
              <a:gd name="connsiteX2" fmla="*/ 1729983 w 1729983"/>
              <a:gd name="connsiteY2" fmla="*/ 735979 h 735979"/>
              <a:gd name="connsiteX3" fmla="*/ 0 w 1729983"/>
              <a:gd name="connsiteY3" fmla="*/ 735979 h 735979"/>
              <a:gd name="connsiteX4" fmla="*/ 0 w 1729983"/>
              <a:gd name="connsiteY4" fmla="*/ 0 h 73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735979">
                <a:moveTo>
                  <a:pt x="0" y="0"/>
                </a:moveTo>
                <a:lnTo>
                  <a:pt x="1729983" y="0"/>
                </a:lnTo>
                <a:lnTo>
                  <a:pt x="1729983" y="735979"/>
                </a:lnTo>
                <a:lnTo>
                  <a:pt x="0" y="7359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4 Principles</a:t>
            </a:r>
            <a:endParaRPr lang="en-US" sz="1800" kern="1200" dirty="0"/>
          </a:p>
        </p:txBody>
      </p:sp>
      <p:sp>
        <p:nvSpPr>
          <p:cNvPr id="11" name="Freeform: Shape 10">
            <a:extLst>
              <a:ext uri="{FF2B5EF4-FFF2-40B4-BE49-F238E27FC236}">
                <a16:creationId xmlns:a16="http://schemas.microsoft.com/office/drawing/2014/main" id="{866EF838-3EC8-48B6-BDC0-30EB75B537F9}"/>
              </a:ext>
            </a:extLst>
          </p:cNvPr>
          <p:cNvSpPr/>
          <p:nvPr/>
        </p:nvSpPr>
        <p:spPr>
          <a:xfrm>
            <a:off x="2583914" y="2092459"/>
            <a:ext cx="1729983" cy="646670"/>
          </a:xfrm>
          <a:custGeom>
            <a:avLst/>
            <a:gdLst>
              <a:gd name="connsiteX0" fmla="*/ 0 w 1729983"/>
              <a:gd name="connsiteY0" fmla="*/ 0 h 646670"/>
              <a:gd name="connsiteX1" fmla="*/ 1729983 w 1729983"/>
              <a:gd name="connsiteY1" fmla="*/ 0 h 646670"/>
              <a:gd name="connsiteX2" fmla="*/ 1729983 w 1729983"/>
              <a:gd name="connsiteY2" fmla="*/ 646670 h 646670"/>
              <a:gd name="connsiteX3" fmla="*/ 0 w 1729983"/>
              <a:gd name="connsiteY3" fmla="*/ 646670 h 646670"/>
              <a:gd name="connsiteX4" fmla="*/ 0 w 1729983"/>
              <a:gd name="connsiteY4" fmla="*/ 0 h 64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646670">
                <a:moveTo>
                  <a:pt x="0" y="0"/>
                </a:moveTo>
                <a:lnTo>
                  <a:pt x="1729983" y="0"/>
                </a:lnTo>
                <a:lnTo>
                  <a:pt x="1729983" y="646670"/>
                </a:lnTo>
                <a:lnTo>
                  <a:pt x="0" y="646670"/>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t>12 Guidelines</a:t>
            </a:r>
            <a:endParaRPr lang="en-US" sz="1800" kern="1200" dirty="0"/>
          </a:p>
        </p:txBody>
      </p:sp>
      <p:sp>
        <p:nvSpPr>
          <p:cNvPr id="12" name="Freeform: Shape 11">
            <a:extLst>
              <a:ext uri="{FF2B5EF4-FFF2-40B4-BE49-F238E27FC236}">
                <a16:creationId xmlns:a16="http://schemas.microsoft.com/office/drawing/2014/main" id="{2928E64C-D8B8-4BEA-96C1-B2E053E58574}"/>
              </a:ext>
            </a:extLst>
          </p:cNvPr>
          <p:cNvSpPr/>
          <p:nvPr/>
        </p:nvSpPr>
        <p:spPr>
          <a:xfrm>
            <a:off x="4661504" y="2726489"/>
            <a:ext cx="1729983" cy="679033"/>
          </a:xfrm>
          <a:custGeom>
            <a:avLst/>
            <a:gdLst>
              <a:gd name="connsiteX0" fmla="*/ 0 w 1729983"/>
              <a:gd name="connsiteY0" fmla="*/ 0 h 679033"/>
              <a:gd name="connsiteX1" fmla="*/ 1729983 w 1729983"/>
              <a:gd name="connsiteY1" fmla="*/ 0 h 679033"/>
              <a:gd name="connsiteX2" fmla="*/ 1729983 w 1729983"/>
              <a:gd name="connsiteY2" fmla="*/ 679033 h 679033"/>
              <a:gd name="connsiteX3" fmla="*/ 0 w 1729983"/>
              <a:gd name="connsiteY3" fmla="*/ 679033 h 679033"/>
              <a:gd name="connsiteX4" fmla="*/ 0 w 1729983"/>
              <a:gd name="connsiteY4" fmla="*/ 0 h 67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679033">
                <a:moveTo>
                  <a:pt x="0" y="0"/>
                </a:moveTo>
                <a:lnTo>
                  <a:pt x="1729983" y="0"/>
                </a:lnTo>
                <a:lnTo>
                  <a:pt x="1729983" y="679033"/>
                </a:lnTo>
                <a:lnTo>
                  <a:pt x="0" y="67903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t>61 Success Criterion</a:t>
            </a:r>
            <a:endParaRPr lang="en-US" sz="1800" b="1" kern="1200" dirty="0"/>
          </a:p>
        </p:txBody>
      </p:sp>
      <p:sp>
        <p:nvSpPr>
          <p:cNvPr id="13" name="Freeform: Shape 12">
            <a:extLst>
              <a:ext uri="{FF2B5EF4-FFF2-40B4-BE49-F238E27FC236}">
                <a16:creationId xmlns:a16="http://schemas.microsoft.com/office/drawing/2014/main" id="{2A642270-898F-47AE-9E81-478616D61418}"/>
              </a:ext>
            </a:extLst>
          </p:cNvPr>
          <p:cNvSpPr/>
          <p:nvPr/>
        </p:nvSpPr>
        <p:spPr>
          <a:xfrm>
            <a:off x="6712544" y="3364745"/>
            <a:ext cx="1841500" cy="989031"/>
          </a:xfrm>
          <a:custGeom>
            <a:avLst/>
            <a:gdLst>
              <a:gd name="connsiteX0" fmla="*/ 0 w 1841500"/>
              <a:gd name="connsiteY0" fmla="*/ 0 h 989031"/>
              <a:gd name="connsiteX1" fmla="*/ 1841500 w 1841500"/>
              <a:gd name="connsiteY1" fmla="*/ 0 h 989031"/>
              <a:gd name="connsiteX2" fmla="*/ 1841500 w 1841500"/>
              <a:gd name="connsiteY2" fmla="*/ 989031 h 989031"/>
              <a:gd name="connsiteX3" fmla="*/ 0 w 1841500"/>
              <a:gd name="connsiteY3" fmla="*/ 989031 h 989031"/>
              <a:gd name="connsiteX4" fmla="*/ 0 w 1841500"/>
              <a:gd name="connsiteY4" fmla="*/ 0 h 98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989031">
                <a:moveTo>
                  <a:pt x="0" y="0"/>
                </a:moveTo>
                <a:lnTo>
                  <a:pt x="1841500" y="0"/>
                </a:lnTo>
                <a:lnTo>
                  <a:pt x="1841500" y="989031"/>
                </a:lnTo>
                <a:lnTo>
                  <a:pt x="0" y="989031"/>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t>Multiple Sufficient and Advisory Techniques</a:t>
            </a:r>
            <a:endParaRPr lang="en-US" sz="1800" b="1" kern="1200" dirty="0"/>
          </a:p>
        </p:txBody>
      </p:sp>
      <p:sp>
        <p:nvSpPr>
          <p:cNvPr id="14" name="TextBox 13">
            <a:extLst>
              <a:ext uri="{FF2B5EF4-FFF2-40B4-BE49-F238E27FC236}">
                <a16:creationId xmlns:a16="http://schemas.microsoft.com/office/drawing/2014/main" id="{7EDD33AB-6034-4C55-85D7-AE4F29218B37}"/>
              </a:ext>
            </a:extLst>
          </p:cNvPr>
          <p:cNvSpPr txBox="1"/>
          <p:nvPr/>
        </p:nvSpPr>
        <p:spPr>
          <a:xfrm>
            <a:off x="440206" y="2937503"/>
            <a:ext cx="2183611" cy="1200329"/>
          </a:xfrm>
          <a:prstGeom prst="rect">
            <a:avLst/>
          </a:prstGeom>
          <a:noFill/>
        </p:spPr>
        <p:txBody>
          <a:bodyPr wrap="none" rtlCol="0">
            <a:spAutoFit/>
          </a:bodyPr>
          <a:lstStyle/>
          <a:p>
            <a:r>
              <a:rPr lang="en-US" dirty="0">
                <a:latin typeface="Century Gothic" panose="020B0502020202020204" pitchFamily="34" charset="0"/>
              </a:rPr>
              <a:t>1 Perceivable</a:t>
            </a:r>
          </a:p>
          <a:p>
            <a:r>
              <a:rPr lang="en-US" dirty="0">
                <a:latin typeface="Century Gothic" panose="020B0502020202020204" pitchFamily="34" charset="0"/>
              </a:rPr>
              <a:t>2 Operable</a:t>
            </a:r>
          </a:p>
          <a:p>
            <a:r>
              <a:rPr lang="en-US" dirty="0">
                <a:latin typeface="Century Gothic" panose="020B0502020202020204" pitchFamily="34" charset="0"/>
              </a:rPr>
              <a:t>3 Understandable</a:t>
            </a:r>
          </a:p>
          <a:p>
            <a:r>
              <a:rPr lang="en-US" dirty="0">
                <a:latin typeface="Century Gothic" panose="020B0502020202020204" pitchFamily="34" charset="0"/>
              </a:rPr>
              <a:t>4 Robust</a:t>
            </a:r>
          </a:p>
        </p:txBody>
      </p:sp>
      <p:sp>
        <p:nvSpPr>
          <p:cNvPr id="16" name="Arrow: Up 15">
            <a:extLst>
              <a:ext uri="{FF2B5EF4-FFF2-40B4-BE49-F238E27FC236}">
                <a16:creationId xmlns:a16="http://schemas.microsoft.com/office/drawing/2014/main" id="{11B2D5E8-2124-4CDA-A499-F05B7B5918FB}"/>
              </a:ext>
            </a:extLst>
          </p:cNvPr>
          <p:cNvSpPr/>
          <p:nvPr/>
        </p:nvSpPr>
        <p:spPr>
          <a:xfrm>
            <a:off x="5395352" y="3424564"/>
            <a:ext cx="262287" cy="713268"/>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BEA294-289D-473E-BFD7-9A6CF2AE4482}"/>
              </a:ext>
            </a:extLst>
          </p:cNvPr>
          <p:cNvSpPr txBox="1"/>
          <p:nvPr/>
        </p:nvSpPr>
        <p:spPr>
          <a:xfrm>
            <a:off x="4562128" y="4109382"/>
            <a:ext cx="1928733" cy="369332"/>
          </a:xfrm>
          <a:prstGeom prst="rect">
            <a:avLst/>
          </a:prstGeom>
          <a:noFill/>
        </p:spPr>
        <p:txBody>
          <a:bodyPr wrap="none" rtlCol="0">
            <a:spAutoFit/>
          </a:bodyPr>
          <a:lstStyle/>
          <a:p>
            <a:r>
              <a:rPr lang="en-US" b="1" u="sng" dirty="0">
                <a:solidFill>
                  <a:srgbClr val="C00000"/>
                </a:solidFill>
                <a:latin typeface="Century Gothic" panose="020B0502020202020204" pitchFamily="34" charset="0"/>
              </a:rPr>
              <a:t>Conformance!!!</a:t>
            </a:r>
          </a:p>
        </p:txBody>
      </p:sp>
    </p:spTree>
    <p:extLst>
      <p:ext uri="{BB962C8B-B14F-4D97-AF65-F5344CB8AC3E}">
        <p14:creationId xmlns:p14="http://schemas.microsoft.com/office/powerpoint/2010/main" val="1742803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EC74-5F93-4D04-8A52-528622BC8EA9}"/>
              </a:ext>
            </a:extLst>
          </p:cNvPr>
          <p:cNvSpPr>
            <a:spLocks noGrp="1"/>
          </p:cNvSpPr>
          <p:nvPr>
            <p:ph type="title"/>
          </p:nvPr>
        </p:nvSpPr>
        <p:spPr/>
        <p:txBody>
          <a:bodyPr/>
          <a:lstStyle/>
          <a:p>
            <a:r>
              <a:rPr lang="en-US" dirty="0"/>
              <a:t>WCAG 2.1 Structure</a:t>
            </a:r>
          </a:p>
        </p:txBody>
      </p:sp>
      <p:sp>
        <p:nvSpPr>
          <p:cNvPr id="7" name="Freeform: Shape 6">
            <a:extLst>
              <a:ext uri="{FF2B5EF4-FFF2-40B4-BE49-F238E27FC236}">
                <a16:creationId xmlns:a16="http://schemas.microsoft.com/office/drawing/2014/main" id="{7C613A3F-D102-4B3B-BEC8-6C2BA33D69CA}"/>
              </a:ext>
            </a:extLst>
          </p:cNvPr>
          <p:cNvSpPr/>
          <p:nvPr/>
        </p:nvSpPr>
        <p:spPr>
          <a:xfrm>
            <a:off x="6391488" y="3066006"/>
            <a:ext cx="1241806" cy="298739"/>
          </a:xfrm>
          <a:custGeom>
            <a:avLst/>
            <a:gdLst/>
            <a:ahLst/>
            <a:cxnLst/>
            <a:rect l="0" t="0" r="0" b="0"/>
            <a:pathLst>
              <a:path>
                <a:moveTo>
                  <a:pt x="0" y="0"/>
                </a:moveTo>
                <a:lnTo>
                  <a:pt x="1241806" y="0"/>
                </a:lnTo>
                <a:lnTo>
                  <a:pt x="1241806" y="298739"/>
                </a:lnTo>
              </a:path>
            </a:pathLst>
          </a:custGeom>
          <a:noFill/>
          <a:ln w="38100">
            <a:solidFill>
              <a:srgbClr val="942686"/>
            </a:solidFill>
            <a:headEnd type="none" w="med" len="med"/>
            <a:tailEnd type="triangle" w="med" len="med"/>
          </a:ln>
        </p:spPr>
        <p:style>
          <a:lnRef idx="2">
            <a:scrgbClr r="0" g="0" b="0"/>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4E5D22D4-6DB2-4F81-8376-4E72CEB0A415}"/>
              </a:ext>
            </a:extLst>
          </p:cNvPr>
          <p:cNvSpPr/>
          <p:nvPr/>
        </p:nvSpPr>
        <p:spPr>
          <a:xfrm>
            <a:off x="4313898" y="2415794"/>
            <a:ext cx="1212598" cy="310695"/>
          </a:xfrm>
          <a:custGeom>
            <a:avLst/>
            <a:gdLst/>
            <a:ahLst/>
            <a:cxnLst/>
            <a:rect l="0" t="0" r="0" b="0"/>
            <a:pathLst>
              <a:path>
                <a:moveTo>
                  <a:pt x="0" y="0"/>
                </a:moveTo>
                <a:lnTo>
                  <a:pt x="1212598" y="0"/>
                </a:lnTo>
                <a:lnTo>
                  <a:pt x="1212598" y="310695"/>
                </a:lnTo>
              </a:path>
            </a:pathLst>
          </a:custGeom>
          <a:noFill/>
          <a:ln w="38100">
            <a:solidFill>
              <a:srgbClr val="0070AB"/>
            </a:solidFill>
            <a:headEnd type="none" w="med" len="med"/>
            <a:tailEnd type="triangle"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65EE23DA-F512-4685-83A2-6BF36BA91D27}"/>
              </a:ext>
            </a:extLst>
          </p:cNvPr>
          <p:cNvSpPr/>
          <p:nvPr/>
        </p:nvSpPr>
        <p:spPr>
          <a:xfrm>
            <a:off x="2323724" y="1770560"/>
            <a:ext cx="1125182" cy="321898"/>
          </a:xfrm>
          <a:custGeom>
            <a:avLst/>
            <a:gdLst/>
            <a:ahLst/>
            <a:cxnLst/>
            <a:rect l="0" t="0" r="0" b="0"/>
            <a:pathLst>
              <a:path>
                <a:moveTo>
                  <a:pt x="0" y="0"/>
                </a:moveTo>
                <a:lnTo>
                  <a:pt x="1125182" y="0"/>
                </a:lnTo>
                <a:lnTo>
                  <a:pt x="1125182" y="321898"/>
                </a:lnTo>
              </a:path>
            </a:pathLst>
          </a:custGeom>
          <a:noFill/>
          <a:ln w="38100">
            <a:solidFill>
              <a:srgbClr val="00263A"/>
            </a:solidFill>
            <a:headEnd type="none" w="med" len="med"/>
            <a:tailEnd type="triangle" w="med" len="med"/>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AEA347E3-3FA2-43AA-AF6E-1F9D35EAD4F0}"/>
              </a:ext>
            </a:extLst>
          </p:cNvPr>
          <p:cNvSpPr/>
          <p:nvPr/>
        </p:nvSpPr>
        <p:spPr>
          <a:xfrm>
            <a:off x="593740" y="1402571"/>
            <a:ext cx="1729983" cy="735979"/>
          </a:xfrm>
          <a:custGeom>
            <a:avLst/>
            <a:gdLst>
              <a:gd name="connsiteX0" fmla="*/ 0 w 1729983"/>
              <a:gd name="connsiteY0" fmla="*/ 0 h 735979"/>
              <a:gd name="connsiteX1" fmla="*/ 1729983 w 1729983"/>
              <a:gd name="connsiteY1" fmla="*/ 0 h 735979"/>
              <a:gd name="connsiteX2" fmla="*/ 1729983 w 1729983"/>
              <a:gd name="connsiteY2" fmla="*/ 735979 h 735979"/>
              <a:gd name="connsiteX3" fmla="*/ 0 w 1729983"/>
              <a:gd name="connsiteY3" fmla="*/ 735979 h 735979"/>
              <a:gd name="connsiteX4" fmla="*/ 0 w 1729983"/>
              <a:gd name="connsiteY4" fmla="*/ 0 h 735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735979">
                <a:moveTo>
                  <a:pt x="0" y="0"/>
                </a:moveTo>
                <a:lnTo>
                  <a:pt x="1729983" y="0"/>
                </a:lnTo>
                <a:lnTo>
                  <a:pt x="1729983" y="735979"/>
                </a:lnTo>
                <a:lnTo>
                  <a:pt x="0" y="73597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baseline="0" dirty="0"/>
              <a:t>4 Principles</a:t>
            </a:r>
            <a:endParaRPr lang="en-US" sz="1800" kern="1200" dirty="0"/>
          </a:p>
        </p:txBody>
      </p:sp>
      <p:sp>
        <p:nvSpPr>
          <p:cNvPr id="11" name="Freeform: Shape 10">
            <a:extLst>
              <a:ext uri="{FF2B5EF4-FFF2-40B4-BE49-F238E27FC236}">
                <a16:creationId xmlns:a16="http://schemas.microsoft.com/office/drawing/2014/main" id="{866EF838-3EC8-48B6-BDC0-30EB75B537F9}"/>
              </a:ext>
            </a:extLst>
          </p:cNvPr>
          <p:cNvSpPr/>
          <p:nvPr/>
        </p:nvSpPr>
        <p:spPr>
          <a:xfrm>
            <a:off x="2583914" y="2092459"/>
            <a:ext cx="1729983" cy="646670"/>
          </a:xfrm>
          <a:custGeom>
            <a:avLst/>
            <a:gdLst>
              <a:gd name="connsiteX0" fmla="*/ 0 w 1729983"/>
              <a:gd name="connsiteY0" fmla="*/ 0 h 646670"/>
              <a:gd name="connsiteX1" fmla="*/ 1729983 w 1729983"/>
              <a:gd name="connsiteY1" fmla="*/ 0 h 646670"/>
              <a:gd name="connsiteX2" fmla="*/ 1729983 w 1729983"/>
              <a:gd name="connsiteY2" fmla="*/ 646670 h 646670"/>
              <a:gd name="connsiteX3" fmla="*/ 0 w 1729983"/>
              <a:gd name="connsiteY3" fmla="*/ 646670 h 646670"/>
              <a:gd name="connsiteX4" fmla="*/ 0 w 1729983"/>
              <a:gd name="connsiteY4" fmla="*/ 0 h 646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646670">
                <a:moveTo>
                  <a:pt x="0" y="0"/>
                </a:moveTo>
                <a:lnTo>
                  <a:pt x="1729983" y="0"/>
                </a:lnTo>
                <a:lnTo>
                  <a:pt x="1729983" y="646670"/>
                </a:lnTo>
                <a:lnTo>
                  <a:pt x="0" y="646670"/>
                </a:lnTo>
                <a:lnTo>
                  <a:pt x="0" y="0"/>
                </a:lnTo>
                <a:close/>
              </a:path>
            </a:pathLst>
          </a:custGeom>
          <a:solidFill>
            <a:schemeClr val="tx1">
              <a:lumMod val="75000"/>
              <a:lumOff val="2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strike="sngStrike" kern="1200" dirty="0"/>
              <a:t>12</a:t>
            </a:r>
            <a:r>
              <a:rPr lang="en-US" sz="1800" b="1" i="0" kern="1200" dirty="0"/>
              <a:t> 13 Guidelines</a:t>
            </a:r>
            <a:endParaRPr lang="en-US" sz="1800" kern="1200" dirty="0"/>
          </a:p>
        </p:txBody>
      </p:sp>
      <p:sp>
        <p:nvSpPr>
          <p:cNvPr id="12" name="Freeform: Shape 11">
            <a:extLst>
              <a:ext uri="{FF2B5EF4-FFF2-40B4-BE49-F238E27FC236}">
                <a16:creationId xmlns:a16="http://schemas.microsoft.com/office/drawing/2014/main" id="{2928E64C-D8B8-4BEA-96C1-B2E053E58574}"/>
              </a:ext>
            </a:extLst>
          </p:cNvPr>
          <p:cNvSpPr/>
          <p:nvPr/>
        </p:nvSpPr>
        <p:spPr>
          <a:xfrm>
            <a:off x="4661504" y="2726489"/>
            <a:ext cx="1729983" cy="679033"/>
          </a:xfrm>
          <a:custGeom>
            <a:avLst/>
            <a:gdLst>
              <a:gd name="connsiteX0" fmla="*/ 0 w 1729983"/>
              <a:gd name="connsiteY0" fmla="*/ 0 h 679033"/>
              <a:gd name="connsiteX1" fmla="*/ 1729983 w 1729983"/>
              <a:gd name="connsiteY1" fmla="*/ 0 h 679033"/>
              <a:gd name="connsiteX2" fmla="*/ 1729983 w 1729983"/>
              <a:gd name="connsiteY2" fmla="*/ 679033 h 679033"/>
              <a:gd name="connsiteX3" fmla="*/ 0 w 1729983"/>
              <a:gd name="connsiteY3" fmla="*/ 679033 h 679033"/>
              <a:gd name="connsiteX4" fmla="*/ 0 w 1729983"/>
              <a:gd name="connsiteY4" fmla="*/ 0 h 67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83" h="679033">
                <a:moveTo>
                  <a:pt x="0" y="0"/>
                </a:moveTo>
                <a:lnTo>
                  <a:pt x="1729983" y="0"/>
                </a:lnTo>
                <a:lnTo>
                  <a:pt x="1729983" y="679033"/>
                </a:lnTo>
                <a:lnTo>
                  <a:pt x="0" y="67903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strike="sngStrike" kern="1200" dirty="0"/>
              <a:t>61</a:t>
            </a:r>
            <a:r>
              <a:rPr lang="en-US" sz="1800" b="1" i="0" kern="1200" dirty="0"/>
              <a:t> 78 Success Criterion</a:t>
            </a:r>
            <a:endParaRPr lang="en-US" sz="1800" b="1" kern="1200" dirty="0"/>
          </a:p>
        </p:txBody>
      </p:sp>
      <p:sp>
        <p:nvSpPr>
          <p:cNvPr id="13" name="Freeform: Shape 12">
            <a:extLst>
              <a:ext uri="{FF2B5EF4-FFF2-40B4-BE49-F238E27FC236}">
                <a16:creationId xmlns:a16="http://schemas.microsoft.com/office/drawing/2014/main" id="{2A642270-898F-47AE-9E81-478616D61418}"/>
              </a:ext>
            </a:extLst>
          </p:cNvPr>
          <p:cNvSpPr/>
          <p:nvPr/>
        </p:nvSpPr>
        <p:spPr>
          <a:xfrm>
            <a:off x="6712544" y="3364745"/>
            <a:ext cx="1841500" cy="989031"/>
          </a:xfrm>
          <a:custGeom>
            <a:avLst/>
            <a:gdLst>
              <a:gd name="connsiteX0" fmla="*/ 0 w 1841500"/>
              <a:gd name="connsiteY0" fmla="*/ 0 h 989031"/>
              <a:gd name="connsiteX1" fmla="*/ 1841500 w 1841500"/>
              <a:gd name="connsiteY1" fmla="*/ 0 h 989031"/>
              <a:gd name="connsiteX2" fmla="*/ 1841500 w 1841500"/>
              <a:gd name="connsiteY2" fmla="*/ 989031 h 989031"/>
              <a:gd name="connsiteX3" fmla="*/ 0 w 1841500"/>
              <a:gd name="connsiteY3" fmla="*/ 989031 h 989031"/>
              <a:gd name="connsiteX4" fmla="*/ 0 w 1841500"/>
              <a:gd name="connsiteY4" fmla="*/ 0 h 989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989031">
                <a:moveTo>
                  <a:pt x="0" y="0"/>
                </a:moveTo>
                <a:lnTo>
                  <a:pt x="1841500" y="0"/>
                </a:lnTo>
                <a:lnTo>
                  <a:pt x="1841500" y="989031"/>
                </a:lnTo>
                <a:lnTo>
                  <a:pt x="0" y="989031"/>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dirty="0"/>
              <a:t>More Sufficient and Advisory Techniques</a:t>
            </a:r>
            <a:endParaRPr lang="en-US" sz="1800" b="1" kern="1200" dirty="0"/>
          </a:p>
        </p:txBody>
      </p:sp>
      <p:sp>
        <p:nvSpPr>
          <p:cNvPr id="14" name="TextBox 13">
            <a:extLst>
              <a:ext uri="{FF2B5EF4-FFF2-40B4-BE49-F238E27FC236}">
                <a16:creationId xmlns:a16="http://schemas.microsoft.com/office/drawing/2014/main" id="{7EDD33AB-6034-4C55-85D7-AE4F29218B37}"/>
              </a:ext>
            </a:extLst>
          </p:cNvPr>
          <p:cNvSpPr txBox="1"/>
          <p:nvPr/>
        </p:nvSpPr>
        <p:spPr>
          <a:xfrm>
            <a:off x="440206" y="2937503"/>
            <a:ext cx="2183611" cy="1200329"/>
          </a:xfrm>
          <a:prstGeom prst="rect">
            <a:avLst/>
          </a:prstGeom>
          <a:noFill/>
        </p:spPr>
        <p:txBody>
          <a:bodyPr wrap="none" rtlCol="0">
            <a:spAutoFit/>
          </a:bodyPr>
          <a:lstStyle/>
          <a:p>
            <a:r>
              <a:rPr lang="en-US" dirty="0">
                <a:latin typeface="Century Gothic" panose="020B0502020202020204" pitchFamily="34" charset="0"/>
              </a:rPr>
              <a:t>1 Perceivable</a:t>
            </a:r>
          </a:p>
          <a:p>
            <a:r>
              <a:rPr lang="en-US" dirty="0">
                <a:latin typeface="Century Gothic" panose="020B0502020202020204" pitchFamily="34" charset="0"/>
              </a:rPr>
              <a:t>2 Operable</a:t>
            </a:r>
          </a:p>
          <a:p>
            <a:r>
              <a:rPr lang="en-US" dirty="0">
                <a:latin typeface="Century Gothic" panose="020B0502020202020204" pitchFamily="34" charset="0"/>
              </a:rPr>
              <a:t>3 Understandable</a:t>
            </a:r>
          </a:p>
          <a:p>
            <a:r>
              <a:rPr lang="en-US" dirty="0">
                <a:latin typeface="Century Gothic" panose="020B0502020202020204" pitchFamily="34" charset="0"/>
              </a:rPr>
              <a:t>4 Robust</a:t>
            </a:r>
          </a:p>
        </p:txBody>
      </p:sp>
      <p:sp>
        <p:nvSpPr>
          <p:cNvPr id="16" name="Arrow: Up 15">
            <a:extLst>
              <a:ext uri="{FF2B5EF4-FFF2-40B4-BE49-F238E27FC236}">
                <a16:creationId xmlns:a16="http://schemas.microsoft.com/office/drawing/2014/main" id="{11B2D5E8-2124-4CDA-A499-F05B7B5918FB}"/>
              </a:ext>
            </a:extLst>
          </p:cNvPr>
          <p:cNvSpPr/>
          <p:nvPr/>
        </p:nvSpPr>
        <p:spPr>
          <a:xfrm>
            <a:off x="5395352" y="3424564"/>
            <a:ext cx="262287" cy="713268"/>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BEA294-289D-473E-BFD7-9A6CF2AE4482}"/>
              </a:ext>
            </a:extLst>
          </p:cNvPr>
          <p:cNvSpPr txBox="1"/>
          <p:nvPr/>
        </p:nvSpPr>
        <p:spPr>
          <a:xfrm>
            <a:off x="4562128" y="4109382"/>
            <a:ext cx="1928733" cy="369332"/>
          </a:xfrm>
          <a:prstGeom prst="rect">
            <a:avLst/>
          </a:prstGeom>
          <a:noFill/>
        </p:spPr>
        <p:txBody>
          <a:bodyPr wrap="none" rtlCol="0">
            <a:spAutoFit/>
          </a:bodyPr>
          <a:lstStyle/>
          <a:p>
            <a:r>
              <a:rPr lang="en-US" b="1" u="sng" dirty="0">
                <a:solidFill>
                  <a:srgbClr val="C00000"/>
                </a:solidFill>
                <a:latin typeface="Century Gothic" panose="020B0502020202020204" pitchFamily="34" charset="0"/>
              </a:rPr>
              <a:t>Conformance!!!</a:t>
            </a:r>
          </a:p>
        </p:txBody>
      </p:sp>
    </p:spTree>
    <p:extLst>
      <p:ext uri="{BB962C8B-B14F-4D97-AF65-F5344CB8AC3E}">
        <p14:creationId xmlns:p14="http://schemas.microsoft.com/office/powerpoint/2010/main" val="2284718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EC74-5F93-4D04-8A52-528622BC8EA9}"/>
              </a:ext>
            </a:extLst>
          </p:cNvPr>
          <p:cNvSpPr>
            <a:spLocks noGrp="1"/>
          </p:cNvSpPr>
          <p:nvPr>
            <p:ph type="title"/>
          </p:nvPr>
        </p:nvSpPr>
        <p:spPr/>
        <p:txBody>
          <a:bodyPr/>
          <a:lstStyle/>
          <a:p>
            <a:r>
              <a:rPr lang="en-US" dirty="0"/>
              <a:t>WCAG Levels A, AA &amp; AAA </a:t>
            </a:r>
          </a:p>
        </p:txBody>
      </p:sp>
      <p:graphicFrame>
        <p:nvGraphicFramePr>
          <p:cNvPr id="3" name="Table 2">
            <a:extLst>
              <a:ext uri="{FF2B5EF4-FFF2-40B4-BE49-F238E27FC236}">
                <a16:creationId xmlns:a16="http://schemas.microsoft.com/office/drawing/2014/main" id="{3B8AE082-8DC6-4543-8B01-2B76EABDBD73}"/>
              </a:ext>
            </a:extLst>
          </p:cNvPr>
          <p:cNvGraphicFramePr>
            <a:graphicFrameLocks noGrp="1"/>
          </p:cNvGraphicFramePr>
          <p:nvPr>
            <p:extLst>
              <p:ext uri="{D42A27DB-BD31-4B8C-83A1-F6EECF244321}">
                <p14:modId xmlns:p14="http://schemas.microsoft.com/office/powerpoint/2010/main" val="3194222561"/>
              </p:ext>
            </p:extLst>
          </p:nvPr>
        </p:nvGraphicFramePr>
        <p:xfrm>
          <a:off x="1524000" y="1558290"/>
          <a:ext cx="6096000" cy="1554480"/>
        </p:xfrm>
        <a:graphic>
          <a:graphicData uri="http://schemas.openxmlformats.org/drawingml/2006/table">
            <a:tbl>
              <a:tblPr firstRow="1" bandRow="1">
                <a:tableStyleId>{00A15C55-8517-42AA-B614-E9B94910E393}</a:tableStyleId>
              </a:tblPr>
              <a:tblGrid>
                <a:gridCol w="1524000">
                  <a:extLst>
                    <a:ext uri="{9D8B030D-6E8A-4147-A177-3AD203B41FA5}">
                      <a16:colId xmlns:a16="http://schemas.microsoft.com/office/drawing/2014/main" val="2399657331"/>
                    </a:ext>
                  </a:extLst>
                </a:gridCol>
                <a:gridCol w="1524000">
                  <a:extLst>
                    <a:ext uri="{9D8B030D-6E8A-4147-A177-3AD203B41FA5}">
                      <a16:colId xmlns:a16="http://schemas.microsoft.com/office/drawing/2014/main" val="4015434639"/>
                    </a:ext>
                  </a:extLst>
                </a:gridCol>
                <a:gridCol w="1524000">
                  <a:extLst>
                    <a:ext uri="{9D8B030D-6E8A-4147-A177-3AD203B41FA5}">
                      <a16:colId xmlns:a16="http://schemas.microsoft.com/office/drawing/2014/main" val="952658739"/>
                    </a:ext>
                  </a:extLst>
                </a:gridCol>
                <a:gridCol w="1524000">
                  <a:extLst>
                    <a:ext uri="{9D8B030D-6E8A-4147-A177-3AD203B41FA5}">
                      <a16:colId xmlns:a16="http://schemas.microsoft.com/office/drawing/2014/main" val="84401184"/>
                    </a:ext>
                  </a:extLst>
                </a:gridCol>
              </a:tblGrid>
              <a:tr h="370840">
                <a:tc>
                  <a:txBody>
                    <a:bodyPr/>
                    <a:lstStyle/>
                    <a:p>
                      <a:pPr algn="ctr"/>
                      <a:r>
                        <a:rPr lang="en-US" sz="2800" dirty="0"/>
                        <a:t>WCAG</a:t>
                      </a:r>
                    </a:p>
                  </a:txBody>
                  <a:tcPr/>
                </a:tc>
                <a:tc>
                  <a:txBody>
                    <a:bodyPr/>
                    <a:lstStyle/>
                    <a:p>
                      <a:pPr algn="ctr"/>
                      <a:r>
                        <a:rPr lang="en-US" sz="2800" dirty="0"/>
                        <a:t>A</a:t>
                      </a:r>
                    </a:p>
                  </a:txBody>
                  <a:tcPr/>
                </a:tc>
                <a:tc>
                  <a:txBody>
                    <a:bodyPr/>
                    <a:lstStyle/>
                    <a:p>
                      <a:pPr algn="ctr"/>
                      <a:r>
                        <a:rPr lang="en-US" sz="2800" dirty="0"/>
                        <a:t>AA</a:t>
                      </a:r>
                    </a:p>
                  </a:txBody>
                  <a:tcPr/>
                </a:tc>
                <a:tc>
                  <a:txBody>
                    <a:bodyPr/>
                    <a:lstStyle/>
                    <a:p>
                      <a:pPr algn="ctr"/>
                      <a:r>
                        <a:rPr lang="en-US" sz="2800" dirty="0"/>
                        <a:t>AAA</a:t>
                      </a:r>
                    </a:p>
                  </a:txBody>
                  <a:tcPr/>
                </a:tc>
                <a:extLst>
                  <a:ext uri="{0D108BD9-81ED-4DB2-BD59-A6C34878D82A}">
                    <a16:rowId xmlns:a16="http://schemas.microsoft.com/office/drawing/2014/main" val="1469229464"/>
                  </a:ext>
                </a:extLst>
              </a:tr>
              <a:tr h="370840">
                <a:tc>
                  <a:txBody>
                    <a:bodyPr/>
                    <a:lstStyle/>
                    <a:p>
                      <a:pPr algn="ctr"/>
                      <a:r>
                        <a:rPr lang="en-US" sz="2800" dirty="0"/>
                        <a:t>2.0</a:t>
                      </a:r>
                    </a:p>
                  </a:txBody>
                  <a:tcPr/>
                </a:tc>
                <a:tc>
                  <a:txBody>
                    <a:bodyPr/>
                    <a:lstStyle/>
                    <a:p>
                      <a:pPr algn="ctr"/>
                      <a:r>
                        <a:rPr lang="en-US" sz="2800" dirty="0"/>
                        <a:t>25</a:t>
                      </a:r>
                    </a:p>
                  </a:txBody>
                  <a:tcPr/>
                </a:tc>
                <a:tc>
                  <a:txBody>
                    <a:bodyPr/>
                    <a:lstStyle/>
                    <a:p>
                      <a:pPr algn="ctr"/>
                      <a:r>
                        <a:rPr lang="en-US" sz="2800" dirty="0"/>
                        <a:t>13</a:t>
                      </a:r>
                    </a:p>
                  </a:txBody>
                  <a:tcPr/>
                </a:tc>
                <a:tc>
                  <a:txBody>
                    <a:bodyPr/>
                    <a:lstStyle/>
                    <a:p>
                      <a:pPr algn="ctr"/>
                      <a:r>
                        <a:rPr lang="en-US" sz="2800" dirty="0"/>
                        <a:t>23</a:t>
                      </a:r>
                    </a:p>
                  </a:txBody>
                  <a:tcPr/>
                </a:tc>
                <a:extLst>
                  <a:ext uri="{0D108BD9-81ED-4DB2-BD59-A6C34878D82A}">
                    <a16:rowId xmlns:a16="http://schemas.microsoft.com/office/drawing/2014/main" val="583914598"/>
                  </a:ext>
                </a:extLst>
              </a:tr>
              <a:tr h="370840">
                <a:tc>
                  <a:txBody>
                    <a:bodyPr/>
                    <a:lstStyle/>
                    <a:p>
                      <a:pPr algn="ctr"/>
                      <a:r>
                        <a:rPr lang="en-US" sz="2800" dirty="0"/>
                        <a:t>2.1</a:t>
                      </a:r>
                    </a:p>
                  </a:txBody>
                  <a:tcPr/>
                </a:tc>
                <a:tc>
                  <a:txBody>
                    <a:bodyPr/>
                    <a:lstStyle/>
                    <a:p>
                      <a:pPr algn="ctr"/>
                      <a:r>
                        <a:rPr lang="en-US" sz="2800" dirty="0"/>
                        <a:t>30</a:t>
                      </a:r>
                    </a:p>
                  </a:txBody>
                  <a:tcPr/>
                </a:tc>
                <a:tc>
                  <a:txBody>
                    <a:bodyPr/>
                    <a:lstStyle/>
                    <a:p>
                      <a:pPr algn="ctr"/>
                      <a:r>
                        <a:rPr lang="en-US" sz="2800" dirty="0"/>
                        <a:t>20</a:t>
                      </a:r>
                    </a:p>
                  </a:txBody>
                  <a:tcPr/>
                </a:tc>
                <a:tc>
                  <a:txBody>
                    <a:bodyPr/>
                    <a:lstStyle/>
                    <a:p>
                      <a:pPr algn="ctr"/>
                      <a:r>
                        <a:rPr lang="en-US" sz="2800" dirty="0"/>
                        <a:t>28</a:t>
                      </a:r>
                    </a:p>
                  </a:txBody>
                  <a:tcPr/>
                </a:tc>
                <a:extLst>
                  <a:ext uri="{0D108BD9-81ED-4DB2-BD59-A6C34878D82A}">
                    <a16:rowId xmlns:a16="http://schemas.microsoft.com/office/drawing/2014/main" val="2591485796"/>
                  </a:ext>
                </a:extLst>
              </a:tr>
            </a:tbl>
          </a:graphicData>
        </a:graphic>
      </p:graphicFrame>
      <p:sp>
        <p:nvSpPr>
          <p:cNvPr id="4" name="TextBox 3">
            <a:extLst>
              <a:ext uri="{FF2B5EF4-FFF2-40B4-BE49-F238E27FC236}">
                <a16:creationId xmlns:a16="http://schemas.microsoft.com/office/drawing/2014/main" id="{575BFB2B-3C89-4362-B6C5-774040C7A858}"/>
              </a:ext>
            </a:extLst>
          </p:cNvPr>
          <p:cNvSpPr txBox="1"/>
          <p:nvPr/>
        </p:nvSpPr>
        <p:spPr>
          <a:xfrm>
            <a:off x="1836315" y="3384621"/>
            <a:ext cx="5471370" cy="646331"/>
          </a:xfrm>
          <a:prstGeom prst="rect">
            <a:avLst/>
          </a:prstGeom>
          <a:noFill/>
        </p:spPr>
        <p:txBody>
          <a:bodyPr wrap="none" rtlCol="0">
            <a:spAutoFit/>
          </a:bodyPr>
          <a:lstStyle/>
          <a:p>
            <a:r>
              <a:rPr lang="en-US" dirty="0">
                <a:latin typeface="Century Gothic" panose="020B0502020202020204" pitchFamily="34" charset="0"/>
              </a:rPr>
              <a:t>Meeting WCAG 2.0 Level  A &amp; AA = 38 Criterion</a:t>
            </a:r>
          </a:p>
          <a:p>
            <a:r>
              <a:rPr lang="en-US" dirty="0">
                <a:latin typeface="Century Gothic" panose="020B0502020202020204" pitchFamily="34" charset="0"/>
              </a:rPr>
              <a:t>Meeting WCAG 2.1 Level A &amp; AA = 50 Criterion</a:t>
            </a:r>
          </a:p>
        </p:txBody>
      </p:sp>
    </p:spTree>
    <p:extLst>
      <p:ext uri="{BB962C8B-B14F-4D97-AF65-F5344CB8AC3E}">
        <p14:creationId xmlns:p14="http://schemas.microsoft.com/office/powerpoint/2010/main" val="212452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40" r="-1"/>
          <a:stretch/>
        </p:blipFill>
        <p:spPr>
          <a:xfrm>
            <a:off x="1111829" y="1445749"/>
            <a:ext cx="1445155" cy="1796216"/>
          </a:xfrm>
          <a:prstGeom prst="rect">
            <a:avLst/>
          </a:prstGeom>
          <a:ln>
            <a:noFill/>
          </a:ln>
        </p:spPr>
      </p:pic>
      <p:sp>
        <p:nvSpPr>
          <p:cNvPr id="7" name="Text Placeholder 6"/>
          <p:cNvSpPr>
            <a:spLocks noGrp="1"/>
          </p:cNvSpPr>
          <p:nvPr>
            <p:ph type="body" sz="quarter" idx="11"/>
          </p:nvPr>
        </p:nvSpPr>
        <p:spPr>
          <a:xfrm>
            <a:off x="2677597" y="1370084"/>
            <a:ext cx="6208920" cy="1948492"/>
          </a:xfrm>
        </p:spPr>
        <p:txBody>
          <a:bodyPr>
            <a:normAutofit/>
          </a:bodyPr>
          <a:lstStyle/>
          <a:p>
            <a:r>
              <a:rPr lang="en-US" dirty="0">
                <a:solidFill>
                  <a:schemeClr val="tx2"/>
                </a:solidFill>
              </a:rPr>
              <a:t>Ken Nakata</a:t>
            </a:r>
          </a:p>
          <a:p>
            <a:pPr lvl="1">
              <a:spcBef>
                <a:spcPts val="0"/>
              </a:spcBef>
            </a:pPr>
            <a:r>
              <a:rPr lang="en-US" dirty="0"/>
              <a:t>Director of Accessibility Practices</a:t>
            </a:r>
          </a:p>
          <a:p>
            <a:pPr marL="225029" lvl="2" indent="-214313">
              <a:spcBef>
                <a:spcPts val="300"/>
              </a:spcBef>
              <a:spcAft>
                <a:spcPts val="375"/>
              </a:spcAft>
              <a:buFont typeface="Arial" panose="020B0604020202020204" pitchFamily="34" charset="0"/>
              <a:buChar char="•"/>
            </a:pPr>
            <a:r>
              <a:rPr lang="en-US" dirty="0"/>
              <a:t>12 years as a Senior Trial Attorney with the U.S. Department of Justice</a:t>
            </a:r>
          </a:p>
          <a:p>
            <a:pPr marL="225029" lvl="2" indent="-214313">
              <a:spcBef>
                <a:spcPts val="300"/>
              </a:spcBef>
              <a:spcAft>
                <a:spcPts val="375"/>
              </a:spcAft>
              <a:buFont typeface="Arial" panose="020B0604020202020204" pitchFamily="34" charset="0"/>
              <a:buChar char="•"/>
            </a:pPr>
            <a:r>
              <a:rPr lang="en-US" dirty="0"/>
              <a:t>Helped shape the government’s policies for the Americans with Disabilities Act and Section 508 of the Rehabilitation Act</a:t>
            </a:r>
          </a:p>
          <a:p>
            <a:pPr marL="225029" lvl="2" indent="-214313">
              <a:spcBef>
                <a:spcPts val="300"/>
              </a:spcBef>
              <a:spcAft>
                <a:spcPts val="375"/>
              </a:spcAft>
              <a:buFont typeface="Arial" panose="020B0604020202020204" pitchFamily="34" charset="0"/>
              <a:buChar char="•"/>
            </a:pPr>
            <a:r>
              <a:rPr lang="en-US" dirty="0"/>
              <a:t>Helps organizations manage the change towards accessibility in all aspects</a:t>
            </a:r>
          </a:p>
          <a:p>
            <a:pPr marL="225029" lvl="2" indent="-214313">
              <a:spcBef>
                <a:spcPts val="300"/>
              </a:spcBef>
              <a:spcAft>
                <a:spcPts val="375"/>
              </a:spcAft>
              <a:buFont typeface="Arial" panose="020B0604020202020204" pitchFamily="34" charset="0"/>
              <a:buChar char="•"/>
            </a:pPr>
            <a:r>
              <a:rPr lang="en-US" dirty="0"/>
              <a:t>Crafts policies, develops stakeholder ownership, and forges awareness and commitment to the legal and business case supporting accessibility</a:t>
            </a:r>
          </a:p>
        </p:txBody>
      </p:sp>
      <p:cxnSp>
        <p:nvCxnSpPr>
          <p:cNvPr id="4" name="Straight Connector 3">
            <a:extLst>
              <a:ext uri="{FF2B5EF4-FFF2-40B4-BE49-F238E27FC236}">
                <a16:creationId xmlns:a16="http://schemas.microsoft.com/office/drawing/2014/main" id="{C60FDDD0-DF61-4C26-9F70-4958088356BE}"/>
              </a:ext>
            </a:extLst>
          </p:cNvPr>
          <p:cNvCxnSpPr/>
          <p:nvPr/>
        </p:nvCxnSpPr>
        <p:spPr>
          <a:xfrm>
            <a:off x="438270" y="3750843"/>
            <a:ext cx="8286751"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265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FE3B-CB9C-4D16-8613-C77117638003}"/>
              </a:ext>
            </a:extLst>
          </p:cNvPr>
          <p:cNvSpPr>
            <a:spLocks noGrp="1"/>
          </p:cNvSpPr>
          <p:nvPr>
            <p:ph type="title"/>
          </p:nvPr>
        </p:nvSpPr>
        <p:spPr/>
        <p:txBody>
          <a:bodyPr/>
          <a:lstStyle/>
          <a:p>
            <a:r>
              <a:rPr lang="en-US" dirty="0"/>
              <a:t>WCAG Links</a:t>
            </a:r>
          </a:p>
        </p:txBody>
      </p:sp>
      <p:sp>
        <p:nvSpPr>
          <p:cNvPr id="3" name="Text Placeholder 2">
            <a:extLst>
              <a:ext uri="{FF2B5EF4-FFF2-40B4-BE49-F238E27FC236}">
                <a16:creationId xmlns:a16="http://schemas.microsoft.com/office/drawing/2014/main" id="{E24DA41D-76F5-4CD5-959B-E4E5B82FB98D}"/>
              </a:ext>
            </a:extLst>
          </p:cNvPr>
          <p:cNvSpPr>
            <a:spLocks noGrp="1"/>
          </p:cNvSpPr>
          <p:nvPr>
            <p:ph type="body" sz="quarter" idx="13"/>
          </p:nvPr>
        </p:nvSpPr>
        <p:spPr>
          <a:xfrm>
            <a:off x="628650" y="1558529"/>
            <a:ext cx="7964091" cy="3156762"/>
          </a:xfrm>
        </p:spPr>
        <p:txBody>
          <a:bodyPr/>
          <a:lstStyle/>
          <a:p>
            <a:r>
              <a:rPr lang="en-US" dirty="0"/>
              <a:t>WCAG 2.0 </a:t>
            </a:r>
          </a:p>
          <a:p>
            <a:r>
              <a:rPr lang="en-US" dirty="0">
                <a:hlinkClick r:id="rId3"/>
              </a:rPr>
              <a:t>https://www.w3.org/TR/WCAG20/</a:t>
            </a:r>
            <a:endParaRPr lang="en-US" dirty="0"/>
          </a:p>
          <a:p>
            <a:endParaRPr lang="en-US" dirty="0"/>
          </a:p>
          <a:p>
            <a:r>
              <a:rPr lang="en-US" dirty="0"/>
              <a:t>WCAG 2.1</a:t>
            </a:r>
          </a:p>
          <a:p>
            <a:r>
              <a:rPr lang="en-US" dirty="0">
                <a:hlinkClick r:id="rId4"/>
              </a:rPr>
              <a:t>https://www.w3.org/TR/WCAG21/</a:t>
            </a:r>
            <a:endParaRPr lang="en-US" dirty="0"/>
          </a:p>
          <a:p>
            <a:endParaRPr lang="en-US" dirty="0"/>
          </a:p>
          <a:p>
            <a:r>
              <a:rPr lang="en-US" dirty="0"/>
              <a:t>WAI Accessibility Standards Overview</a:t>
            </a:r>
          </a:p>
          <a:p>
            <a:r>
              <a:rPr lang="en-US" dirty="0">
                <a:hlinkClick r:id="rId5"/>
              </a:rPr>
              <a:t>https://www.w3.org/WAI/standards-guidelines/</a:t>
            </a:r>
            <a:r>
              <a:rPr lang="en-US" dirty="0"/>
              <a:t> </a:t>
            </a:r>
          </a:p>
          <a:p>
            <a:endParaRPr lang="en-US" dirty="0"/>
          </a:p>
        </p:txBody>
      </p:sp>
    </p:spTree>
    <p:extLst>
      <p:ext uri="{BB962C8B-B14F-4D97-AF65-F5344CB8AC3E}">
        <p14:creationId xmlns:p14="http://schemas.microsoft.com/office/powerpoint/2010/main" val="404750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DCA0A4C-743C-4206-8330-B8BDEF8C832A}"/>
              </a:ext>
            </a:extLst>
          </p:cNvPr>
          <p:cNvSpPr txBox="1">
            <a:spLocks/>
          </p:cNvSpPr>
          <p:nvPr/>
        </p:nvSpPr>
        <p:spPr>
          <a:xfrm>
            <a:off x="2084384" y="1283599"/>
            <a:ext cx="2917832" cy="590931"/>
          </a:xfrm>
          <a:prstGeom prst="rect">
            <a:avLst/>
          </a:prstGeom>
        </p:spPr>
        <p:txBody>
          <a:bodyPr vert="horz" wrap="square" lIns="91440" tIns="45720" rIns="91440" bIns="45720" rtlCol="0">
            <a:spAutoFit/>
          </a:bodyPr>
          <a:lstStyle>
            <a:lvl1pPr marL="0" indent="0" algn="l" defTabSz="685800" rtl="0" eaLnBrk="1" latinLnBrk="0" hangingPunct="1">
              <a:lnSpc>
                <a:spcPct val="90000"/>
              </a:lnSpc>
              <a:spcBef>
                <a:spcPts val="750"/>
              </a:spcBef>
              <a:buFont typeface="Arial" charset="0"/>
              <a:buNone/>
              <a:defRPr sz="1800" b="1" i="0" kern="1200" baseline="0">
                <a:solidFill>
                  <a:schemeClr val="tx1"/>
                </a:solidFill>
                <a:latin typeface="Century Gothic" charset="0"/>
                <a:ea typeface="Century Gothic" charset="0"/>
                <a:cs typeface="Century Gothic" charset="0"/>
              </a:defRPr>
            </a:lvl1pPr>
            <a:lvl2pPr marL="7144" indent="0" algn="l" defTabSz="685800" rtl="0" eaLnBrk="1" latinLnBrk="0" hangingPunct="1">
              <a:lnSpc>
                <a:spcPct val="100000"/>
              </a:lnSpc>
              <a:spcBef>
                <a:spcPts val="375"/>
              </a:spcBef>
              <a:buFont typeface="Arial"/>
              <a:buNone/>
              <a:tabLst/>
              <a:defRPr sz="1200" b="0" i="0" kern="1200">
                <a:solidFill>
                  <a:schemeClr val="tx1"/>
                </a:solidFill>
                <a:latin typeface="Century Gothic" charset="0"/>
                <a:ea typeface="Century Gothic" charset="0"/>
                <a:cs typeface="Century Gothic" charset="0"/>
              </a:defRPr>
            </a:lvl2pPr>
            <a:lvl3pPr marL="9525" indent="77391" algn="l" defTabSz="685800" rtl="0" eaLnBrk="1" latinLnBrk="0" hangingPunct="1">
              <a:lnSpc>
                <a:spcPct val="100000"/>
              </a:lnSpc>
              <a:spcBef>
                <a:spcPts val="375"/>
              </a:spcBef>
              <a:buFont typeface="Arial"/>
              <a:buChar char="•"/>
              <a:tabLst/>
              <a:defRPr sz="1200" b="0" i="0" kern="1200">
                <a:solidFill>
                  <a:schemeClr val="tx1"/>
                </a:solidFill>
                <a:latin typeface="Century Gothic" charset="0"/>
                <a:ea typeface="Century Gothic" charset="0"/>
                <a:cs typeface="Century Gothic" charset="0"/>
              </a:defRPr>
            </a:lvl3pPr>
            <a:lvl4pPr marL="173831" indent="-82154" algn="l" defTabSz="685800" rtl="0" eaLnBrk="1" latinLnBrk="0" hangingPunct="1">
              <a:lnSpc>
                <a:spcPct val="100000"/>
              </a:lnSpc>
              <a:spcBef>
                <a:spcPts val="375"/>
              </a:spcBef>
              <a:buFont typeface=".AppleSystemUIFont" charset="-120"/>
              <a:buChar char="-"/>
              <a:tabLst/>
              <a:defRPr sz="1050" b="0" i="0" kern="1200">
                <a:solidFill>
                  <a:schemeClr val="tx1"/>
                </a:solidFill>
                <a:latin typeface="Century Gothic" charset="0"/>
                <a:ea typeface="Century Gothic" charset="0"/>
                <a:cs typeface="Century Gothic" charset="0"/>
              </a:defRPr>
            </a:lvl4pPr>
            <a:lvl5pPr marL="173831" indent="-82154" algn="l" defTabSz="685800" rtl="0" eaLnBrk="1" latinLnBrk="0" hangingPunct="1">
              <a:lnSpc>
                <a:spcPct val="100000"/>
              </a:lnSpc>
              <a:spcBef>
                <a:spcPts val="375"/>
              </a:spcBef>
              <a:buFont typeface="Arial"/>
              <a:buChar char="•"/>
              <a:tabLst/>
              <a:defRPr sz="900" b="0" i="0" kern="1200">
                <a:solidFill>
                  <a:schemeClr val="tx1"/>
                </a:solidFill>
                <a:latin typeface="Century Gothic" charset="0"/>
                <a:ea typeface="Century Gothic" charset="0"/>
                <a:cs typeface="Century Gothic"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charset="0"/>
              <a:buNone/>
              <a:tabLst/>
              <a:defRPr/>
            </a:pPr>
            <a:r>
              <a:rPr kumimoji="0" lang="en-US" sz="3600" b="1" i="0" u="none" strike="noStrike" kern="1200" cap="none" spc="0" normalizeH="0" baseline="0" noProof="0" dirty="0">
                <a:ln>
                  <a:noFill/>
                </a:ln>
                <a:solidFill>
                  <a:srgbClr val="00263A"/>
                </a:solidFill>
                <a:effectLst/>
                <a:uLnTx/>
                <a:uFillTx/>
                <a:latin typeface="Century Gothic" charset="0"/>
              </a:rPr>
              <a:t>Contact Us</a:t>
            </a:r>
          </a:p>
        </p:txBody>
      </p:sp>
      <p:sp>
        <p:nvSpPr>
          <p:cNvPr id="8" name="Rectangle 7">
            <a:extLst>
              <a:ext uri="{FF2B5EF4-FFF2-40B4-BE49-F238E27FC236}">
                <a16:creationId xmlns:a16="http://schemas.microsoft.com/office/drawing/2014/main" id="{E012677E-0861-4EF5-8EA3-FEEAA788B0AF}"/>
              </a:ext>
            </a:extLst>
          </p:cNvPr>
          <p:cNvSpPr/>
          <p:nvPr/>
        </p:nvSpPr>
        <p:spPr>
          <a:xfrm>
            <a:off x="2084384" y="3444402"/>
            <a:ext cx="4912170" cy="830997"/>
          </a:xfrm>
          <a:prstGeom prst="rect">
            <a:avLst/>
          </a:prstGeom>
        </p:spPr>
        <p:txBody>
          <a:bodyPr wrap="square">
            <a:spAutoFit/>
          </a:bodyPr>
          <a:lstStyle/>
          <a:p>
            <a:pPr marL="457200" marR="0" lvl="0" indent="-45085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32786"/>
                </a:solidFill>
                <a:effectLst/>
                <a:uLnTx/>
                <a:uFillTx/>
                <a:latin typeface="Century Gothic" panose="020F0302020204030204"/>
                <a:ea typeface="+mn-ea"/>
                <a:cs typeface="+mn-cs"/>
              </a:rPr>
              <a:t>Jeff Singleton</a:t>
            </a:r>
          </a:p>
          <a:p>
            <a:pPr lvl="1" indent="-450850" defTabSz="685800">
              <a:defRPr/>
            </a:pPr>
            <a:r>
              <a:rPr lang="en-US" sz="2400" u="sng" dirty="0">
                <a:hlinkClick r:id="rId3"/>
              </a:rPr>
              <a:t>jeffrey.singleton@cyxtera.com</a:t>
            </a:r>
            <a:endParaRPr lang="en-US" sz="2400" u="sng" dirty="0"/>
          </a:p>
        </p:txBody>
      </p:sp>
      <p:sp>
        <p:nvSpPr>
          <p:cNvPr id="9" name="Rectangle 8">
            <a:extLst>
              <a:ext uri="{FF2B5EF4-FFF2-40B4-BE49-F238E27FC236}">
                <a16:creationId xmlns:a16="http://schemas.microsoft.com/office/drawing/2014/main" id="{E75353DE-2012-47F0-8B75-FBF4C7436038}"/>
              </a:ext>
            </a:extLst>
          </p:cNvPr>
          <p:cNvSpPr/>
          <p:nvPr/>
        </p:nvSpPr>
        <p:spPr>
          <a:xfrm>
            <a:off x="2084384" y="2198303"/>
            <a:ext cx="4255500" cy="830997"/>
          </a:xfrm>
          <a:prstGeom prst="rect">
            <a:avLst/>
          </a:prstGeom>
        </p:spPr>
        <p:txBody>
          <a:bodyPr wrap="square">
            <a:spAutoFit/>
          </a:bodyPr>
          <a:lstStyle/>
          <a:p>
            <a:pPr marL="457200" indent="-450850" defTabSz="685800">
              <a:defRPr/>
            </a:pPr>
            <a:r>
              <a:rPr lang="en-US" sz="2400" b="1" dirty="0">
                <a:solidFill>
                  <a:srgbClr val="932786"/>
                </a:solidFill>
                <a:latin typeface="Century Gothic" panose="020F0302020204030204"/>
              </a:rPr>
              <a:t>Ken Nakata</a:t>
            </a:r>
          </a:p>
          <a:p>
            <a:pPr lvl="1" indent="-450850" defTabSz="685800">
              <a:defRPr/>
            </a:pPr>
            <a:r>
              <a:rPr lang="en-US" sz="2400" u="sng" dirty="0">
                <a:hlinkClick r:id="rId4"/>
              </a:rPr>
              <a:t>ken.nakata@cyxtera.com</a:t>
            </a:r>
            <a:endParaRPr kumimoji="0" lang="en-US" sz="2400" b="0" i="0" u="none" strike="noStrike" kern="1200" cap="none" spc="0" normalizeH="0" baseline="0" noProof="0" dirty="0">
              <a:ln>
                <a:noFill/>
              </a:ln>
              <a:solidFill>
                <a:srgbClr val="00263A"/>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4559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894DCD-D3FD-429D-9C87-B44137968FFE}"/>
              </a:ext>
            </a:extLst>
          </p:cNvPr>
          <p:cNvPicPr>
            <a:picLocks noChangeAspect="1"/>
          </p:cNvPicPr>
          <p:nvPr/>
        </p:nvPicPr>
        <p:blipFill rotWithShape="1">
          <a:blip r:embed="rId3"/>
          <a:srcRect l="16352" t="4042" r="6444"/>
          <a:stretch/>
        </p:blipFill>
        <p:spPr>
          <a:xfrm>
            <a:off x="1111829" y="1445749"/>
            <a:ext cx="1445155" cy="1796216"/>
          </a:xfrm>
          <a:prstGeom prst="rect">
            <a:avLst/>
          </a:prstGeom>
          <a:ln>
            <a:noFill/>
          </a:ln>
        </p:spPr>
      </p:pic>
      <p:sp>
        <p:nvSpPr>
          <p:cNvPr id="7" name="Text Placeholder 6"/>
          <p:cNvSpPr>
            <a:spLocks noGrp="1"/>
          </p:cNvSpPr>
          <p:nvPr>
            <p:ph type="body" sz="quarter" idx="11"/>
          </p:nvPr>
        </p:nvSpPr>
        <p:spPr>
          <a:xfrm>
            <a:off x="2677597" y="1370084"/>
            <a:ext cx="6208920" cy="2334485"/>
          </a:xfrm>
        </p:spPr>
        <p:txBody>
          <a:bodyPr>
            <a:spAutoFit/>
          </a:bodyPr>
          <a:lstStyle/>
          <a:p>
            <a:r>
              <a:rPr lang="en-US" dirty="0">
                <a:solidFill>
                  <a:schemeClr val="tx2"/>
                </a:solidFill>
              </a:rPr>
              <a:t>Jeff Singleton </a:t>
            </a:r>
          </a:p>
          <a:p>
            <a:pPr lvl="1">
              <a:spcBef>
                <a:spcPts val="0"/>
              </a:spcBef>
            </a:pPr>
            <a:r>
              <a:rPr lang="en-US" dirty="0"/>
              <a:t>Senior Accessibility Consultant</a:t>
            </a:r>
          </a:p>
          <a:p>
            <a:pPr marL="225029" lvl="2" indent="-214313">
              <a:spcBef>
                <a:spcPts val="300"/>
              </a:spcBef>
              <a:spcAft>
                <a:spcPts val="375"/>
              </a:spcAft>
              <a:buFont typeface="Arial" panose="020B0604020202020204" pitchFamily="34" charset="0"/>
              <a:buChar char="•"/>
            </a:pPr>
            <a:r>
              <a:rPr lang="en-US" dirty="0"/>
              <a:t>Over two decades of evaluating and supporting information and communication technology </a:t>
            </a:r>
          </a:p>
          <a:p>
            <a:pPr marL="225029" lvl="2" indent="-214313">
              <a:spcBef>
                <a:spcPts val="300"/>
              </a:spcBef>
              <a:spcAft>
                <a:spcPts val="375"/>
              </a:spcAft>
              <a:buFont typeface="Arial" panose="020B0604020202020204" pitchFamily="34" charset="0"/>
              <a:buChar char="•"/>
            </a:pPr>
            <a:r>
              <a:rPr lang="en-US" dirty="0"/>
              <a:t>In depth knowledge of accessibility guidelines, standards and assistive technologies</a:t>
            </a:r>
          </a:p>
          <a:p>
            <a:pPr marL="225029" lvl="2" indent="-214313">
              <a:spcBef>
                <a:spcPts val="300"/>
              </a:spcBef>
              <a:spcAft>
                <a:spcPts val="375"/>
              </a:spcAft>
              <a:buFont typeface="Arial" panose="020B0604020202020204" pitchFamily="34" charset="0"/>
              <a:buChar char="•"/>
            </a:pPr>
            <a:r>
              <a:rPr lang="en-US" dirty="0"/>
              <a:t>Lectures on accessibility topics at National and International Disability and Technology Conferences</a:t>
            </a:r>
          </a:p>
          <a:p>
            <a:pPr marL="225029" lvl="2" indent="-214313">
              <a:spcBef>
                <a:spcPts val="300"/>
              </a:spcBef>
              <a:spcAft>
                <a:spcPts val="375"/>
              </a:spcAft>
              <a:buFont typeface="Arial" panose="020B0604020202020204" pitchFamily="34" charset="0"/>
              <a:buChar char="•"/>
            </a:pPr>
            <a:r>
              <a:rPr lang="en-US" dirty="0"/>
              <a:t>Developed and taught various training programs and courses focused on accessibility compliance</a:t>
            </a:r>
          </a:p>
        </p:txBody>
      </p:sp>
      <p:cxnSp>
        <p:nvCxnSpPr>
          <p:cNvPr id="4" name="Straight Connector 3">
            <a:extLst>
              <a:ext uri="{FF2B5EF4-FFF2-40B4-BE49-F238E27FC236}">
                <a16:creationId xmlns:a16="http://schemas.microsoft.com/office/drawing/2014/main" id="{C60FDDD0-DF61-4C26-9F70-4958088356BE}"/>
              </a:ext>
            </a:extLst>
          </p:cNvPr>
          <p:cNvCxnSpPr/>
          <p:nvPr/>
        </p:nvCxnSpPr>
        <p:spPr>
          <a:xfrm>
            <a:off x="438270" y="3750843"/>
            <a:ext cx="8286751"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419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1A45-C75A-954F-9693-ED356E390792}"/>
              </a:ext>
            </a:extLst>
          </p:cNvPr>
          <p:cNvSpPr>
            <a:spLocks noGrp="1"/>
          </p:cNvSpPr>
          <p:nvPr>
            <p:ph type="title"/>
          </p:nvPr>
        </p:nvSpPr>
        <p:spPr/>
        <p:txBody>
          <a:bodyPr/>
          <a:lstStyle/>
          <a:p>
            <a:r>
              <a:rPr lang="en-US" dirty="0"/>
              <a:t>Website Accessibility</a:t>
            </a:r>
          </a:p>
        </p:txBody>
      </p:sp>
      <p:sp>
        <p:nvSpPr>
          <p:cNvPr id="3" name="Text Placeholder 2">
            <a:extLst>
              <a:ext uri="{FF2B5EF4-FFF2-40B4-BE49-F238E27FC236}">
                <a16:creationId xmlns:a16="http://schemas.microsoft.com/office/drawing/2014/main" id="{E0818BA8-3A48-4D4A-8D0C-4FB245DE5882}"/>
              </a:ext>
            </a:extLst>
          </p:cNvPr>
          <p:cNvSpPr>
            <a:spLocks noGrp="1"/>
          </p:cNvSpPr>
          <p:nvPr>
            <p:ph type="body" sz="quarter" idx="13"/>
          </p:nvPr>
        </p:nvSpPr>
        <p:spPr>
          <a:xfrm>
            <a:off x="476875" y="1558528"/>
            <a:ext cx="3925004" cy="3170099"/>
          </a:xfrm>
        </p:spPr>
        <p:txBody>
          <a:bodyPr/>
          <a:lstStyle/>
          <a:p>
            <a:pPr marL="285750" indent="-285750">
              <a:buFont typeface="Arial" panose="020B0604020202020204" pitchFamily="34" charset="0"/>
              <a:buChar char="•"/>
            </a:pPr>
            <a:r>
              <a:rPr lang="en-US" dirty="0"/>
              <a:t>Web accessibility isn’t difficult</a:t>
            </a:r>
          </a:p>
          <a:p>
            <a:pPr marL="285750" indent="-285750">
              <a:buFont typeface="Arial" panose="020B0604020202020204" pitchFamily="34" charset="0"/>
              <a:buChar char="•"/>
            </a:pPr>
            <a:r>
              <a:rPr lang="en-US" dirty="0"/>
              <a:t>Overview</a:t>
            </a:r>
          </a:p>
          <a:p>
            <a:pPr marL="762000" indent="-254000">
              <a:buFont typeface="Arial" panose="020B0604020202020204" pitchFamily="34" charset="0"/>
              <a:buChar char="•"/>
            </a:pPr>
            <a:r>
              <a:rPr lang="en-US" dirty="0"/>
              <a:t>How do people with disabilities access the internet</a:t>
            </a:r>
          </a:p>
          <a:p>
            <a:pPr marL="762000" indent="-254000">
              <a:buFont typeface="Arial" panose="020B0604020202020204" pitchFamily="34" charset="0"/>
              <a:buChar char="•"/>
            </a:pPr>
            <a:r>
              <a:rPr lang="en-US" dirty="0"/>
              <a:t>How does WCAG fit in? And how do little changes make a big difference.</a:t>
            </a:r>
          </a:p>
        </p:txBody>
      </p:sp>
      <p:pic>
        <p:nvPicPr>
          <p:cNvPr id="5" name="Picture 4">
            <a:extLst>
              <a:ext uri="{FF2B5EF4-FFF2-40B4-BE49-F238E27FC236}">
                <a16:creationId xmlns:a16="http://schemas.microsoft.com/office/drawing/2014/main" id="{17F5E870-A40D-2B44-B6B0-EB482CB458B7}"/>
              </a:ext>
            </a:extLst>
          </p:cNvPr>
          <p:cNvPicPr>
            <a:picLocks noChangeAspect="1"/>
          </p:cNvPicPr>
          <p:nvPr/>
        </p:nvPicPr>
        <p:blipFill>
          <a:blip r:embed="rId3"/>
          <a:stretch>
            <a:fillRect/>
          </a:stretch>
        </p:blipFill>
        <p:spPr>
          <a:xfrm>
            <a:off x="4705975" y="1558528"/>
            <a:ext cx="3657600" cy="2603500"/>
          </a:xfrm>
          <a:prstGeom prst="rect">
            <a:avLst/>
          </a:prstGeom>
        </p:spPr>
      </p:pic>
    </p:spTree>
    <p:extLst>
      <p:ext uri="{BB962C8B-B14F-4D97-AF65-F5344CB8AC3E}">
        <p14:creationId xmlns:p14="http://schemas.microsoft.com/office/powerpoint/2010/main" val="77516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1A45-C75A-954F-9693-ED356E390792}"/>
              </a:ext>
            </a:extLst>
          </p:cNvPr>
          <p:cNvSpPr>
            <a:spLocks noGrp="1"/>
          </p:cNvSpPr>
          <p:nvPr>
            <p:ph type="title"/>
          </p:nvPr>
        </p:nvSpPr>
        <p:spPr/>
        <p:txBody>
          <a:bodyPr/>
          <a:lstStyle/>
          <a:p>
            <a:r>
              <a:rPr lang="en-US" dirty="0"/>
              <a:t>Starting with What You Already Know:</a:t>
            </a:r>
            <a:br>
              <a:rPr lang="en-US" dirty="0"/>
            </a:br>
            <a:r>
              <a:rPr lang="en-US" dirty="0"/>
              <a:t>Effective Communication</a:t>
            </a:r>
          </a:p>
        </p:txBody>
      </p:sp>
      <p:sp>
        <p:nvSpPr>
          <p:cNvPr id="3" name="Text Placeholder 2">
            <a:extLst>
              <a:ext uri="{FF2B5EF4-FFF2-40B4-BE49-F238E27FC236}">
                <a16:creationId xmlns:a16="http://schemas.microsoft.com/office/drawing/2014/main" id="{E0818BA8-3A48-4D4A-8D0C-4FB245DE5882}"/>
              </a:ext>
            </a:extLst>
          </p:cNvPr>
          <p:cNvSpPr>
            <a:spLocks noGrp="1"/>
          </p:cNvSpPr>
          <p:nvPr>
            <p:ph type="body" sz="quarter" idx="13"/>
          </p:nvPr>
        </p:nvSpPr>
        <p:spPr>
          <a:xfrm>
            <a:off x="157898" y="1564803"/>
            <a:ext cx="5477357" cy="3241913"/>
          </a:xfrm>
        </p:spPr>
        <p:txBody>
          <a:bodyPr/>
          <a:lstStyle/>
          <a:p>
            <a:pPr marL="285750" indent="-285750">
              <a:buFont typeface="Arial" panose="020B0604020202020204" pitchFamily="34" charset="0"/>
              <a:buChar char="•"/>
            </a:pPr>
            <a:r>
              <a:rPr lang="en-US" dirty="0"/>
              <a:t>“</a:t>
            </a:r>
            <a:r>
              <a:rPr lang="en-US" b="0" dirty="0"/>
              <a:t>A public entity shall take appropriate steps to ensure that communications with applicants, participants, members of the public, and companions with disabilities are as effective as communications with others.” 28 CFR 35.160(a)(1)</a:t>
            </a:r>
          </a:p>
          <a:p>
            <a:pPr marL="285750" indent="-285750">
              <a:buFont typeface="Arial" panose="020B0604020202020204" pitchFamily="34" charset="0"/>
              <a:buChar char="•"/>
            </a:pPr>
            <a:r>
              <a:rPr lang="en-US" b="0" dirty="0"/>
              <a:t>“A public accommodation shall furnish appropriate auxiliary aids and services where necessary to ensure effective communication with individuals with disabilities” 28 CFR 36.303(c)(1)</a:t>
            </a:r>
            <a:endParaRPr lang="en-US" dirty="0"/>
          </a:p>
        </p:txBody>
      </p:sp>
      <p:pic>
        <p:nvPicPr>
          <p:cNvPr id="6" name="Picture 5">
            <a:extLst>
              <a:ext uri="{FF2B5EF4-FFF2-40B4-BE49-F238E27FC236}">
                <a16:creationId xmlns:a16="http://schemas.microsoft.com/office/drawing/2014/main" id="{B5A856F7-AA23-3E44-970F-F4A6B2385A02}"/>
              </a:ext>
            </a:extLst>
          </p:cNvPr>
          <p:cNvPicPr>
            <a:picLocks noChangeAspect="1"/>
          </p:cNvPicPr>
          <p:nvPr/>
        </p:nvPicPr>
        <p:blipFill>
          <a:blip r:embed="rId3"/>
          <a:stretch>
            <a:fillRect/>
          </a:stretch>
        </p:blipFill>
        <p:spPr>
          <a:xfrm>
            <a:off x="5925175" y="1711726"/>
            <a:ext cx="2438400" cy="2438400"/>
          </a:xfrm>
          <a:prstGeom prst="rect">
            <a:avLst/>
          </a:prstGeom>
        </p:spPr>
      </p:pic>
    </p:spTree>
    <p:extLst>
      <p:ext uri="{BB962C8B-B14F-4D97-AF65-F5344CB8AC3E}">
        <p14:creationId xmlns:p14="http://schemas.microsoft.com/office/powerpoint/2010/main" val="410358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91A45-C75A-954F-9693-ED356E390792}"/>
              </a:ext>
            </a:extLst>
          </p:cNvPr>
          <p:cNvSpPr>
            <a:spLocks noGrp="1"/>
          </p:cNvSpPr>
          <p:nvPr>
            <p:ph type="title"/>
          </p:nvPr>
        </p:nvSpPr>
        <p:spPr/>
        <p:txBody>
          <a:bodyPr/>
          <a:lstStyle/>
          <a:p>
            <a:r>
              <a:rPr lang="en-US" dirty="0"/>
              <a:t>Effective Communication… With a Twist</a:t>
            </a:r>
          </a:p>
        </p:txBody>
      </p:sp>
      <p:graphicFrame>
        <p:nvGraphicFramePr>
          <p:cNvPr id="4" name="Diagram 3">
            <a:extLst>
              <a:ext uri="{FF2B5EF4-FFF2-40B4-BE49-F238E27FC236}">
                <a16:creationId xmlns:a16="http://schemas.microsoft.com/office/drawing/2014/main" id="{CA8B9405-BDD0-8F4C-B6CC-E8E684804EB6}"/>
              </a:ext>
            </a:extLst>
          </p:cNvPr>
          <p:cNvGraphicFramePr/>
          <p:nvPr/>
        </p:nvGraphicFramePr>
        <p:xfrm>
          <a:off x="1524000" y="539750"/>
          <a:ext cx="60960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012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4121" y="2195665"/>
            <a:ext cx="4744551" cy="1338828"/>
          </a:xfrm>
        </p:spPr>
        <p:txBody>
          <a:bodyPr/>
          <a:lstStyle/>
          <a:p>
            <a:r>
              <a:rPr lang="en-US" dirty="0"/>
              <a:t>Accessibility: More Than Just Non-Sighted Users</a:t>
            </a:r>
            <a:br>
              <a:rPr lang="en-US" dirty="0"/>
            </a:br>
            <a:endParaRPr lang="en-US" dirty="0"/>
          </a:p>
        </p:txBody>
      </p:sp>
    </p:spTree>
    <p:extLst>
      <p:ext uri="{BB962C8B-B14F-4D97-AF65-F5344CB8AC3E}">
        <p14:creationId xmlns:p14="http://schemas.microsoft.com/office/powerpoint/2010/main" val="406742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Physical">
            <a:extLst>
              <a:ext uri="{FF2B5EF4-FFF2-40B4-BE49-F238E27FC236}">
                <a16:creationId xmlns:a16="http://schemas.microsoft.com/office/drawing/2014/main" id="{2C429DF0-0C38-4398-8B06-F94A68D521D6}"/>
              </a:ext>
            </a:extLst>
          </p:cNvPr>
          <p:cNvGrpSpPr/>
          <p:nvPr/>
        </p:nvGrpSpPr>
        <p:grpSpPr>
          <a:xfrm>
            <a:off x="4828303" y="1809733"/>
            <a:ext cx="1544925" cy="1513249"/>
            <a:chOff x="6522257" y="1174795"/>
            <a:chExt cx="1224190" cy="1199090"/>
          </a:xfrm>
        </p:grpSpPr>
        <p:pic>
          <p:nvPicPr>
            <p:cNvPr id="15" name="Graphic 14" descr="Person in wheelchair">
              <a:extLst>
                <a:ext uri="{FF2B5EF4-FFF2-40B4-BE49-F238E27FC236}">
                  <a16:creationId xmlns:a16="http://schemas.microsoft.com/office/drawing/2014/main" id="{ABCE6DB4-DCBB-41B3-B5E9-379F5A8AD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7152" y="1174795"/>
              <a:ext cx="914400" cy="914400"/>
            </a:xfrm>
            <a:prstGeom prst="rect">
              <a:avLst/>
            </a:prstGeom>
          </p:spPr>
        </p:pic>
        <p:sp>
          <p:nvSpPr>
            <p:cNvPr id="76" name="Rectangle 75">
              <a:extLst>
                <a:ext uri="{FF2B5EF4-FFF2-40B4-BE49-F238E27FC236}">
                  <a16:creationId xmlns:a16="http://schemas.microsoft.com/office/drawing/2014/main" id="{C4BFE646-4191-4221-8965-0EBA533F7C50}"/>
                </a:ext>
              </a:extLst>
            </p:cNvPr>
            <p:cNvSpPr/>
            <p:nvPr/>
          </p:nvSpPr>
          <p:spPr>
            <a:xfrm>
              <a:off x="6522257" y="2130004"/>
              <a:ext cx="1224190" cy="243881"/>
            </a:xfrm>
            <a:prstGeom prst="rect">
              <a:avLst/>
            </a:prstGeom>
          </p:spPr>
          <p:txBody>
            <a:bodyPr wrap="square" anchor="ctr">
              <a:spAutoFit/>
            </a:bodyPr>
            <a:lstStyle/>
            <a:p>
              <a:pPr algn="ctr"/>
              <a:r>
                <a:rPr lang="en-US" sz="1400" b="1" dirty="0">
                  <a:solidFill>
                    <a:schemeClr val="tx2"/>
                  </a:solidFill>
                </a:rPr>
                <a:t>Physical</a:t>
              </a:r>
            </a:p>
          </p:txBody>
        </p:sp>
      </p:grpSp>
      <p:grpSp>
        <p:nvGrpSpPr>
          <p:cNvPr id="20" name="Cognitive">
            <a:extLst>
              <a:ext uri="{FF2B5EF4-FFF2-40B4-BE49-F238E27FC236}">
                <a16:creationId xmlns:a16="http://schemas.microsoft.com/office/drawing/2014/main" id="{B1B46CB4-FC0D-4027-90BE-C2D6BECF87F0}"/>
              </a:ext>
            </a:extLst>
          </p:cNvPr>
          <p:cNvGrpSpPr/>
          <p:nvPr/>
        </p:nvGrpSpPr>
        <p:grpSpPr>
          <a:xfrm>
            <a:off x="6885834" y="1809733"/>
            <a:ext cx="1544925" cy="1516094"/>
            <a:chOff x="4241111" y="1170290"/>
            <a:chExt cx="1224190" cy="1201344"/>
          </a:xfrm>
        </p:grpSpPr>
        <p:sp>
          <p:nvSpPr>
            <p:cNvPr id="74" name="Rectangle 73">
              <a:extLst>
                <a:ext uri="{FF2B5EF4-FFF2-40B4-BE49-F238E27FC236}">
                  <a16:creationId xmlns:a16="http://schemas.microsoft.com/office/drawing/2014/main" id="{0CB163A0-FA02-4F8D-A087-7108BA685916}"/>
                </a:ext>
              </a:extLst>
            </p:cNvPr>
            <p:cNvSpPr/>
            <p:nvPr/>
          </p:nvSpPr>
          <p:spPr>
            <a:xfrm>
              <a:off x="4241111" y="2127753"/>
              <a:ext cx="1224190" cy="243881"/>
            </a:xfrm>
            <a:prstGeom prst="rect">
              <a:avLst/>
            </a:prstGeom>
          </p:spPr>
          <p:txBody>
            <a:bodyPr wrap="square" anchor="ctr">
              <a:spAutoFit/>
            </a:bodyPr>
            <a:lstStyle/>
            <a:p>
              <a:pPr algn="ctr"/>
              <a:r>
                <a:rPr lang="en-US" sz="1400" b="1" dirty="0">
                  <a:solidFill>
                    <a:schemeClr val="tx2"/>
                  </a:solidFill>
                </a:rPr>
                <a:t>Cognitive</a:t>
              </a:r>
            </a:p>
          </p:txBody>
        </p:sp>
        <p:pic>
          <p:nvPicPr>
            <p:cNvPr id="8" name="Graphic 7" descr="Head with Gears">
              <a:extLst>
                <a:ext uri="{FF2B5EF4-FFF2-40B4-BE49-F238E27FC236}">
                  <a16:creationId xmlns:a16="http://schemas.microsoft.com/office/drawing/2014/main" id="{04AA34C4-51A9-4672-A1E3-038B9644E5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96006" y="1170290"/>
              <a:ext cx="914400" cy="914400"/>
            </a:xfrm>
            <a:prstGeom prst="rect">
              <a:avLst/>
            </a:prstGeom>
          </p:spPr>
        </p:pic>
      </p:grpSp>
      <p:sp>
        <p:nvSpPr>
          <p:cNvPr id="2" name="Title 1"/>
          <p:cNvSpPr>
            <a:spLocks noGrp="1"/>
          </p:cNvSpPr>
          <p:nvPr>
            <p:ph type="title"/>
          </p:nvPr>
        </p:nvSpPr>
        <p:spPr/>
        <p:txBody>
          <a:bodyPr/>
          <a:lstStyle/>
          <a:p>
            <a:r>
              <a:rPr lang="en-US" dirty="0"/>
              <a:t>Some Types of Impairments</a:t>
            </a:r>
          </a:p>
        </p:txBody>
      </p:sp>
      <p:cxnSp>
        <p:nvCxnSpPr>
          <p:cNvPr id="63" name="Straight Connector 62">
            <a:extLst>
              <a:ext uri="{FF2B5EF4-FFF2-40B4-BE49-F238E27FC236}">
                <a16:creationId xmlns:a16="http://schemas.microsoft.com/office/drawing/2014/main" id="{5E45A512-2993-4EB4-AA27-4C44F847D535}"/>
              </a:ext>
            </a:extLst>
          </p:cNvPr>
          <p:cNvCxnSpPr/>
          <p:nvPr/>
        </p:nvCxnSpPr>
        <p:spPr>
          <a:xfrm>
            <a:off x="438269" y="3750843"/>
            <a:ext cx="8286751"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nvGrpSpPr>
          <p:cNvPr id="21" name="Vision">
            <a:extLst>
              <a:ext uri="{FF2B5EF4-FFF2-40B4-BE49-F238E27FC236}">
                <a16:creationId xmlns:a16="http://schemas.microsoft.com/office/drawing/2014/main" id="{F6AF0AB1-3169-4904-8DAE-C103F2510400}"/>
              </a:ext>
            </a:extLst>
          </p:cNvPr>
          <p:cNvGrpSpPr/>
          <p:nvPr/>
        </p:nvGrpSpPr>
        <p:grpSpPr>
          <a:xfrm>
            <a:off x="713241" y="1809733"/>
            <a:ext cx="1544925" cy="1508302"/>
            <a:chOff x="3305031" y="1170290"/>
            <a:chExt cx="1224190" cy="1195170"/>
          </a:xfrm>
        </p:grpSpPr>
        <p:sp>
          <p:nvSpPr>
            <p:cNvPr id="44" name="Rectangle 43">
              <a:extLst>
                <a:ext uri="{FF2B5EF4-FFF2-40B4-BE49-F238E27FC236}">
                  <a16:creationId xmlns:a16="http://schemas.microsoft.com/office/drawing/2014/main" id="{ED62E9D5-F154-47F4-9D83-17CC58E87542}"/>
                </a:ext>
              </a:extLst>
            </p:cNvPr>
            <p:cNvSpPr/>
            <p:nvPr/>
          </p:nvSpPr>
          <p:spPr>
            <a:xfrm>
              <a:off x="3305031" y="2121579"/>
              <a:ext cx="1224190" cy="243881"/>
            </a:xfrm>
            <a:prstGeom prst="rect">
              <a:avLst/>
            </a:prstGeom>
          </p:spPr>
          <p:txBody>
            <a:bodyPr wrap="square" anchor="ctr">
              <a:spAutoFit/>
            </a:bodyPr>
            <a:lstStyle/>
            <a:p>
              <a:pPr algn="ctr"/>
              <a:r>
                <a:rPr lang="en-US" sz="1400" b="1" dirty="0">
                  <a:solidFill>
                    <a:schemeClr val="tx2"/>
                  </a:solidFill>
                </a:rPr>
                <a:t>Vision</a:t>
              </a:r>
            </a:p>
          </p:txBody>
        </p:sp>
        <p:pic>
          <p:nvPicPr>
            <p:cNvPr id="5" name="Graphic 4" descr="Eye">
              <a:extLst>
                <a:ext uri="{FF2B5EF4-FFF2-40B4-BE49-F238E27FC236}">
                  <a16:creationId xmlns:a16="http://schemas.microsoft.com/office/drawing/2014/main" id="{A337D8FE-F93B-4511-B51E-9F068008E6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9926" y="1170290"/>
              <a:ext cx="914400" cy="914400"/>
            </a:xfrm>
            <a:prstGeom prst="rect">
              <a:avLst/>
            </a:prstGeom>
          </p:spPr>
        </p:pic>
      </p:grpSp>
      <p:grpSp>
        <p:nvGrpSpPr>
          <p:cNvPr id="19" name="Hearing">
            <a:extLst>
              <a:ext uri="{FF2B5EF4-FFF2-40B4-BE49-F238E27FC236}">
                <a16:creationId xmlns:a16="http://schemas.microsoft.com/office/drawing/2014/main" id="{E5CCDED1-D791-4679-8B86-6E9478E2D382}"/>
              </a:ext>
            </a:extLst>
          </p:cNvPr>
          <p:cNvGrpSpPr/>
          <p:nvPr/>
        </p:nvGrpSpPr>
        <p:grpSpPr>
          <a:xfrm>
            <a:off x="2770772" y="1809733"/>
            <a:ext cx="1544925" cy="1524035"/>
            <a:chOff x="5381684" y="1170290"/>
            <a:chExt cx="1224190" cy="1207637"/>
          </a:xfrm>
        </p:grpSpPr>
        <p:pic>
          <p:nvPicPr>
            <p:cNvPr id="17" name="Graphic 16" descr="Volume">
              <a:extLst>
                <a:ext uri="{FF2B5EF4-FFF2-40B4-BE49-F238E27FC236}">
                  <a16:creationId xmlns:a16="http://schemas.microsoft.com/office/drawing/2014/main" id="{F37569B5-5E0F-4F1E-95A4-6AF414E936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36579" y="1170290"/>
              <a:ext cx="914400" cy="914400"/>
            </a:xfrm>
            <a:prstGeom prst="rect">
              <a:avLst/>
            </a:prstGeom>
          </p:spPr>
        </p:pic>
        <p:sp>
          <p:nvSpPr>
            <p:cNvPr id="75" name="Rectangle 74">
              <a:extLst>
                <a:ext uri="{FF2B5EF4-FFF2-40B4-BE49-F238E27FC236}">
                  <a16:creationId xmlns:a16="http://schemas.microsoft.com/office/drawing/2014/main" id="{9F4C14B8-E938-43B2-901C-54DB4727D02D}"/>
                </a:ext>
              </a:extLst>
            </p:cNvPr>
            <p:cNvSpPr/>
            <p:nvPr/>
          </p:nvSpPr>
          <p:spPr>
            <a:xfrm>
              <a:off x="5381684" y="2134046"/>
              <a:ext cx="1224190" cy="243881"/>
            </a:xfrm>
            <a:prstGeom prst="rect">
              <a:avLst/>
            </a:prstGeom>
          </p:spPr>
          <p:txBody>
            <a:bodyPr wrap="square" anchor="ctr">
              <a:spAutoFit/>
            </a:bodyPr>
            <a:lstStyle/>
            <a:p>
              <a:pPr algn="ctr"/>
              <a:r>
                <a:rPr lang="en-US" sz="1400" b="1" dirty="0">
                  <a:solidFill>
                    <a:schemeClr val="tx2"/>
                  </a:solidFill>
                </a:rPr>
                <a:t>Hearing</a:t>
              </a:r>
            </a:p>
          </p:txBody>
        </p:sp>
      </p:grpSp>
    </p:spTree>
    <p:extLst>
      <p:ext uri="{BB962C8B-B14F-4D97-AF65-F5344CB8AC3E}">
        <p14:creationId xmlns:p14="http://schemas.microsoft.com/office/powerpoint/2010/main" val="1044031586"/>
      </p:ext>
    </p:extLst>
  </p:cSld>
  <p:clrMapOvr>
    <a:masterClrMapping/>
  </p:clrMapOvr>
</p:sld>
</file>

<file path=ppt/theme/theme1.xml><?xml version="1.0" encoding="utf-8"?>
<a:theme xmlns:a="http://schemas.openxmlformats.org/drawingml/2006/main" name="Theme-Compliance Sheriff-new">
  <a:themeElements>
    <a:clrScheme name="Compliance Sheriff colors">
      <a:dk1>
        <a:srgbClr val="00263A"/>
      </a:dk1>
      <a:lt1>
        <a:srgbClr val="FFFFFF"/>
      </a:lt1>
      <a:dk2>
        <a:srgbClr val="932786"/>
      </a:dk2>
      <a:lt2>
        <a:srgbClr val="E7E6E6"/>
      </a:lt2>
      <a:accent1>
        <a:srgbClr val="00263A"/>
      </a:accent1>
      <a:accent2>
        <a:srgbClr val="046B99"/>
      </a:accent2>
      <a:accent3>
        <a:srgbClr val="00AEEE"/>
      </a:accent3>
      <a:accent4>
        <a:srgbClr val="942686"/>
      </a:accent4>
      <a:accent5>
        <a:srgbClr val="FEFFFE"/>
      </a:accent5>
      <a:accent6>
        <a:srgbClr val="D0D3D4"/>
      </a:accent6>
      <a:hlink>
        <a:srgbClr val="002539"/>
      </a:hlink>
      <a:folHlink>
        <a:srgbClr val="00253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Compliance Sheriff-new" id="{B4D8025E-1E1C-F74C-844F-F24D78D1FE04}" vid="{32B911BC-B851-204E-B7DE-73A93CCC02E7}"/>
    </a:ext>
  </a:extLst>
</a:theme>
</file>

<file path=ppt/theme/theme2.xml><?xml version="1.0" encoding="utf-8"?>
<a:theme xmlns:a="http://schemas.openxmlformats.org/drawingml/2006/main" name="1_Theme-Compliance Sheriff-new">
  <a:themeElements>
    <a:clrScheme name="Compliance Sheriff colors">
      <a:dk1>
        <a:srgbClr val="00263A"/>
      </a:dk1>
      <a:lt1>
        <a:srgbClr val="FFFFFF"/>
      </a:lt1>
      <a:dk2>
        <a:srgbClr val="932786"/>
      </a:dk2>
      <a:lt2>
        <a:srgbClr val="E7E6E6"/>
      </a:lt2>
      <a:accent1>
        <a:srgbClr val="00263A"/>
      </a:accent1>
      <a:accent2>
        <a:srgbClr val="046B99"/>
      </a:accent2>
      <a:accent3>
        <a:srgbClr val="00AEEE"/>
      </a:accent3>
      <a:accent4>
        <a:srgbClr val="942686"/>
      </a:accent4>
      <a:accent5>
        <a:srgbClr val="FEFFFE"/>
      </a:accent5>
      <a:accent6>
        <a:srgbClr val="D0D3D4"/>
      </a:accent6>
      <a:hlink>
        <a:srgbClr val="002539"/>
      </a:hlink>
      <a:folHlink>
        <a:srgbClr val="00253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Compliance Sheriff-new" id="{B4D8025E-1E1C-F74C-844F-F24D78D1FE04}" vid="{32B911BC-B851-204E-B7DE-73A93CCC02E7}"/>
    </a:ext>
  </a:extLst>
</a:theme>
</file>

<file path=ppt/theme/theme3.xml><?xml version="1.0" encoding="utf-8"?>
<a:theme xmlns:a="http://schemas.openxmlformats.org/drawingml/2006/main" name="Theme-Compliance Sheriff">
  <a:themeElements>
    <a:clrScheme name="Compliance Sheriff colors">
      <a:dk1>
        <a:srgbClr val="00263A"/>
      </a:dk1>
      <a:lt1>
        <a:srgbClr val="FFFFFF"/>
      </a:lt1>
      <a:dk2>
        <a:srgbClr val="932786"/>
      </a:dk2>
      <a:lt2>
        <a:srgbClr val="E7E6E6"/>
      </a:lt2>
      <a:accent1>
        <a:srgbClr val="00263A"/>
      </a:accent1>
      <a:accent2>
        <a:srgbClr val="046B99"/>
      </a:accent2>
      <a:accent3>
        <a:srgbClr val="00AEEE"/>
      </a:accent3>
      <a:accent4>
        <a:srgbClr val="942686"/>
      </a:accent4>
      <a:accent5>
        <a:srgbClr val="FEFFFE"/>
      </a:accent5>
      <a:accent6>
        <a:srgbClr val="D0D3D4"/>
      </a:accent6>
      <a:hlink>
        <a:srgbClr val="002539"/>
      </a:hlink>
      <a:folHlink>
        <a:srgbClr val="002539"/>
      </a:folHlink>
    </a:clrScheme>
    <a:fontScheme name="Avenir">
      <a:majorFont>
        <a:latin typeface="Avenir"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venir"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Century Gothic" panose="020B0502020202020204" pitchFamily="34" charset="0"/>
          </a:defRPr>
        </a:defPPr>
      </a:lstStyle>
    </a:txDef>
  </a:objectDefaults>
  <a:extraClrSchemeLst/>
  <a:extLst>
    <a:ext uri="{05A4C25C-085E-4340-85A3-A5531E510DB2}">
      <thm15:themeFamily xmlns:thm15="http://schemas.microsoft.com/office/thememl/2012/main" name="Compliance Sheriff-template" id="{10DECF33-7F7B-7548-8BEC-DE8549D4D057}" vid="{D46C1B08-8EB8-1D46-B6B0-73F1426D5E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CZ_PPT_Template-2015</Template>
  <TotalTime>4727</TotalTime>
  <Words>655</Words>
  <Application>Microsoft Office PowerPoint</Application>
  <PresentationFormat>On-screen Show (16:9)</PresentationFormat>
  <Paragraphs>139</Paragraphs>
  <Slides>31</Slides>
  <Notes>31</Notes>
  <HiddenSlides>0</HiddenSlides>
  <MMClips>9</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31</vt:i4>
      </vt:variant>
    </vt:vector>
  </HeadingPairs>
  <TitlesOfParts>
    <vt:vector size="39" baseType="lpstr">
      <vt:lpstr>.AppleSystemUIFont</vt:lpstr>
      <vt:lpstr>Arial</vt:lpstr>
      <vt:lpstr>Avenir</vt:lpstr>
      <vt:lpstr>Calibri</vt:lpstr>
      <vt:lpstr>Century Gothic</vt:lpstr>
      <vt:lpstr>Theme-Compliance Sheriff-new</vt:lpstr>
      <vt:lpstr>1_Theme-Compliance Sheriff-new</vt:lpstr>
      <vt:lpstr>Theme-Compliance Sheriff</vt:lpstr>
      <vt:lpstr>WGAG 2.0 - An Introduction to Web Accessibility and Practical Demonstration of Real-Life Implications for People with Disabilities</vt:lpstr>
      <vt:lpstr>PowerPoint Presentation</vt:lpstr>
      <vt:lpstr>PowerPoint Presentation</vt:lpstr>
      <vt:lpstr>PowerPoint Presentation</vt:lpstr>
      <vt:lpstr>Website Accessibility</vt:lpstr>
      <vt:lpstr>Starting with What You Already Know: Effective Communication</vt:lpstr>
      <vt:lpstr>Effective Communication… With a Twist</vt:lpstr>
      <vt:lpstr>Accessibility: More Than Just Non-Sighted Users </vt:lpstr>
      <vt:lpstr>Some Types of Impairments</vt:lpstr>
      <vt:lpstr>Assistive Technology</vt:lpstr>
      <vt:lpstr>Some Types of Assistive Technologies</vt:lpstr>
      <vt:lpstr>Practical Demonstration of Web Accessibility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WCAG 2.0 </vt:lpstr>
      <vt:lpstr>What is WCAG 2.0?</vt:lpstr>
      <vt:lpstr>WCAG 2.0 Structure</vt:lpstr>
      <vt:lpstr>WCAG 2.1 Structure</vt:lpstr>
      <vt:lpstr>WCAG Levels A, AA &amp; AAA </vt:lpstr>
      <vt:lpstr>WCAG 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the Federal Government Comes Knocking on Your Virtual Door– What to Expect in an ADA or 504 Technology Review</dc:title>
  <dc:creator>Ken Nakata</dc:creator>
  <cp:lastModifiedBy>Jeff Singleton</cp:lastModifiedBy>
  <cp:revision>210</cp:revision>
  <cp:lastPrinted>2018-03-22T17:40:26Z</cp:lastPrinted>
  <dcterms:created xsi:type="dcterms:W3CDTF">2015-11-14T05:19:05Z</dcterms:created>
  <dcterms:modified xsi:type="dcterms:W3CDTF">2018-11-12T18:07:52Z</dcterms:modified>
</cp:coreProperties>
</file>