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22" r:id="rId2"/>
    <p:sldMasterId id="2147483739" r:id="rId3"/>
  </p:sldMasterIdLst>
  <p:notesMasterIdLst>
    <p:notesMasterId r:id="rId34"/>
  </p:notesMasterIdLst>
  <p:sldIdLst>
    <p:sldId id="256" r:id="rId4"/>
    <p:sldId id="394" r:id="rId5"/>
    <p:sldId id="401" r:id="rId6"/>
    <p:sldId id="425" r:id="rId7"/>
    <p:sldId id="326" r:id="rId8"/>
    <p:sldId id="361" r:id="rId9"/>
    <p:sldId id="402" r:id="rId10"/>
    <p:sldId id="403" r:id="rId11"/>
    <p:sldId id="423" r:id="rId12"/>
    <p:sldId id="406" r:id="rId13"/>
    <p:sldId id="407" r:id="rId14"/>
    <p:sldId id="408" r:id="rId15"/>
    <p:sldId id="409" r:id="rId16"/>
    <p:sldId id="410" r:id="rId17"/>
    <p:sldId id="411" r:id="rId18"/>
    <p:sldId id="412" r:id="rId19"/>
    <p:sldId id="413" r:id="rId20"/>
    <p:sldId id="414" r:id="rId21"/>
    <p:sldId id="417" r:id="rId22"/>
    <p:sldId id="424" r:id="rId23"/>
    <p:sldId id="428" r:id="rId24"/>
    <p:sldId id="426" r:id="rId25"/>
    <p:sldId id="421" r:id="rId26"/>
    <p:sldId id="415" r:id="rId27"/>
    <p:sldId id="429" r:id="rId28"/>
    <p:sldId id="430" r:id="rId29"/>
    <p:sldId id="432" r:id="rId30"/>
    <p:sldId id="431" r:id="rId31"/>
    <p:sldId id="396" r:id="rId32"/>
    <p:sldId id="392" r:id="rId3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1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887"/>
    <a:srgbClr val="43A5D3"/>
    <a:srgbClr val="1A7EDA"/>
    <a:srgbClr val="187ED6"/>
    <a:srgbClr val="E11937"/>
    <a:srgbClr val="D8E5F0"/>
    <a:srgbClr val="2E79BE"/>
    <a:srgbClr val="1E94FB"/>
    <a:srgbClr val="0F7CE4"/>
    <a:srgbClr val="36A7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16" autoAdjust="0"/>
    <p:restoredTop sz="63655" autoAdjust="0"/>
  </p:normalViewPr>
  <p:slideViewPr>
    <p:cSldViewPr snapToGrid="0" snapToObjects="1">
      <p:cViewPr varScale="1">
        <p:scale>
          <a:sx n="66" d="100"/>
          <a:sy n="66" d="100"/>
        </p:scale>
        <p:origin x="2032" y="184"/>
      </p:cViewPr>
      <p:guideLst>
        <p:guide orient="horz" pos="1620"/>
        <p:guide pos="1896"/>
      </p:guideLst>
    </p:cSldViewPr>
  </p:slideViewPr>
  <p:notesTextViewPr>
    <p:cViewPr>
      <p:scale>
        <a:sx n="100" d="100"/>
        <a:sy n="100" d="100"/>
      </p:scale>
      <p:origin x="0" y="0"/>
    </p:cViewPr>
  </p:notesTextViewPr>
  <p:sorterViewPr>
    <p:cViewPr>
      <p:scale>
        <a:sx n="200" d="100"/>
        <a:sy n="200" d="100"/>
      </p:scale>
      <p:origin x="0" y="-3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1B244-0011-114D-BEF4-2E14FD527623}"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en-US"/>
        </a:p>
      </dgm:t>
    </dgm:pt>
    <dgm:pt modelId="{DCB137E7-570A-7B45-85E9-2A4B6A102F90}">
      <dgm:prSet phldrT="[Text]"/>
      <dgm:spPr>
        <a:solidFill>
          <a:schemeClr val="accent3">
            <a:lumMod val="75000"/>
          </a:schemeClr>
        </a:solidFill>
      </dgm:spPr>
      <dgm:t>
        <a:bodyPr/>
        <a:lstStyle/>
        <a:p>
          <a:r>
            <a:rPr lang="en-US" dirty="0"/>
            <a:t>Accessibility Statement</a:t>
          </a:r>
        </a:p>
      </dgm:t>
    </dgm:pt>
    <dgm:pt modelId="{026A4079-3BEE-B849-911A-6CED6D7BCF60}" type="parTrans" cxnId="{42297095-A2AA-D547-9731-86AB5D15904B}">
      <dgm:prSet/>
      <dgm:spPr/>
      <dgm:t>
        <a:bodyPr/>
        <a:lstStyle/>
        <a:p>
          <a:endParaRPr lang="en-US"/>
        </a:p>
      </dgm:t>
    </dgm:pt>
    <dgm:pt modelId="{EBEE7FEC-6847-6A49-85C6-16A6100BE132}" type="sibTrans" cxnId="{42297095-A2AA-D547-9731-86AB5D15904B}">
      <dgm:prSet/>
      <dgm:spPr/>
      <dgm:t>
        <a:bodyPr/>
        <a:lstStyle/>
        <a:p>
          <a:endParaRPr lang="en-US"/>
        </a:p>
      </dgm:t>
    </dgm:pt>
    <dgm:pt modelId="{3925B45F-2522-E746-9D04-A4D049CAADE7}">
      <dgm:prSet phldrT="[Text]"/>
      <dgm:spPr/>
      <dgm:t>
        <a:bodyPr/>
        <a:lstStyle/>
        <a:p>
          <a:r>
            <a:rPr lang="en-US" dirty="0"/>
            <a:t>Manual Testing of Use Cases and Templates</a:t>
          </a:r>
        </a:p>
      </dgm:t>
    </dgm:pt>
    <dgm:pt modelId="{A2F41C44-9B18-D643-8F55-E186ED816A68}" type="parTrans" cxnId="{FC4D3DD9-E9BD-BF4C-AC6F-C34F8A692ED0}">
      <dgm:prSet/>
      <dgm:spPr/>
      <dgm:t>
        <a:bodyPr/>
        <a:lstStyle/>
        <a:p>
          <a:endParaRPr lang="en-US"/>
        </a:p>
      </dgm:t>
    </dgm:pt>
    <dgm:pt modelId="{4276D7A1-8312-0249-A808-76AC7195CEA0}" type="sibTrans" cxnId="{FC4D3DD9-E9BD-BF4C-AC6F-C34F8A692ED0}">
      <dgm:prSet/>
      <dgm:spPr/>
      <dgm:t>
        <a:bodyPr/>
        <a:lstStyle/>
        <a:p>
          <a:endParaRPr lang="en-US"/>
        </a:p>
      </dgm:t>
    </dgm:pt>
    <dgm:pt modelId="{F1672E3D-DB98-A243-8B53-FE454076782F}">
      <dgm:prSet phldrT="[Text]"/>
      <dgm:spPr/>
      <dgm:t>
        <a:bodyPr/>
        <a:lstStyle/>
        <a:p>
          <a:r>
            <a:rPr lang="en-US" dirty="0"/>
            <a:t>Automated Testing</a:t>
          </a:r>
        </a:p>
      </dgm:t>
    </dgm:pt>
    <dgm:pt modelId="{61223037-4EDE-584B-98C4-99D870B0093D}" type="parTrans" cxnId="{77AD89DA-E0D9-9044-AC84-33500BE05F1F}">
      <dgm:prSet/>
      <dgm:spPr/>
      <dgm:t>
        <a:bodyPr/>
        <a:lstStyle/>
        <a:p>
          <a:endParaRPr lang="en-US"/>
        </a:p>
      </dgm:t>
    </dgm:pt>
    <dgm:pt modelId="{DA35C363-1B6E-4A47-A896-CB00A907D388}" type="sibTrans" cxnId="{77AD89DA-E0D9-9044-AC84-33500BE05F1F}">
      <dgm:prSet/>
      <dgm:spPr/>
      <dgm:t>
        <a:bodyPr/>
        <a:lstStyle/>
        <a:p>
          <a:endParaRPr lang="en-US"/>
        </a:p>
      </dgm:t>
    </dgm:pt>
    <dgm:pt modelId="{78CDE9C8-7D9E-154E-B7BF-F0718E58852F}">
      <dgm:prSet phldrT="[Text]"/>
      <dgm:spPr/>
      <dgm:t>
        <a:bodyPr/>
        <a:lstStyle/>
        <a:p>
          <a:r>
            <a:rPr lang="en-US" dirty="0"/>
            <a:t>Creating a Culture of Accessibility</a:t>
          </a:r>
        </a:p>
      </dgm:t>
    </dgm:pt>
    <dgm:pt modelId="{51A6B5B5-5B98-2242-B62E-1D82C135B142}" type="parTrans" cxnId="{EE384B2F-7F16-3C46-9144-C34C74F42423}">
      <dgm:prSet/>
      <dgm:spPr/>
      <dgm:t>
        <a:bodyPr/>
        <a:lstStyle/>
        <a:p>
          <a:endParaRPr lang="en-US"/>
        </a:p>
      </dgm:t>
    </dgm:pt>
    <dgm:pt modelId="{73436E7B-9424-A04D-A75D-A478AECAD5BD}" type="sibTrans" cxnId="{EE384B2F-7F16-3C46-9144-C34C74F42423}">
      <dgm:prSet/>
      <dgm:spPr/>
      <dgm:t>
        <a:bodyPr/>
        <a:lstStyle/>
        <a:p>
          <a:endParaRPr lang="en-US"/>
        </a:p>
      </dgm:t>
    </dgm:pt>
    <dgm:pt modelId="{A5107B91-A968-E14E-A6C3-97F06023EDA0}" type="pres">
      <dgm:prSet presAssocID="{9021B244-0011-114D-BEF4-2E14FD527623}" presName="matrix" presStyleCnt="0">
        <dgm:presLayoutVars>
          <dgm:chMax val="1"/>
          <dgm:dir/>
          <dgm:resizeHandles val="exact"/>
        </dgm:presLayoutVars>
      </dgm:prSet>
      <dgm:spPr/>
    </dgm:pt>
    <dgm:pt modelId="{75B6AAE8-53B7-234A-A626-CEF69B488BD1}" type="pres">
      <dgm:prSet presAssocID="{9021B244-0011-114D-BEF4-2E14FD527623}" presName="axisShape" presStyleLbl="bgShp" presStyleIdx="0" presStyleCnt="1"/>
      <dgm:spPr/>
    </dgm:pt>
    <dgm:pt modelId="{D859A8B2-3AFC-1D41-9103-242C6617FCC8}" type="pres">
      <dgm:prSet presAssocID="{9021B244-0011-114D-BEF4-2E14FD527623}" presName="rect1" presStyleLbl="node1" presStyleIdx="0" presStyleCnt="4">
        <dgm:presLayoutVars>
          <dgm:chMax val="0"/>
          <dgm:chPref val="0"/>
          <dgm:bulletEnabled val="1"/>
        </dgm:presLayoutVars>
      </dgm:prSet>
      <dgm:spPr/>
    </dgm:pt>
    <dgm:pt modelId="{BBDBD83C-AB70-4B4D-9469-8B1097BA87C4}" type="pres">
      <dgm:prSet presAssocID="{9021B244-0011-114D-BEF4-2E14FD527623}" presName="rect2" presStyleLbl="node1" presStyleIdx="1" presStyleCnt="4">
        <dgm:presLayoutVars>
          <dgm:chMax val="0"/>
          <dgm:chPref val="0"/>
          <dgm:bulletEnabled val="1"/>
        </dgm:presLayoutVars>
      </dgm:prSet>
      <dgm:spPr/>
    </dgm:pt>
    <dgm:pt modelId="{5D1FCBA6-BFD2-6A4F-A5B2-184AC7F075DF}" type="pres">
      <dgm:prSet presAssocID="{9021B244-0011-114D-BEF4-2E14FD527623}" presName="rect3" presStyleLbl="node1" presStyleIdx="2" presStyleCnt="4">
        <dgm:presLayoutVars>
          <dgm:chMax val="0"/>
          <dgm:chPref val="0"/>
          <dgm:bulletEnabled val="1"/>
        </dgm:presLayoutVars>
      </dgm:prSet>
      <dgm:spPr/>
    </dgm:pt>
    <dgm:pt modelId="{7A04FF4A-0FFE-BB41-B78F-6BC40DA1C3CA}" type="pres">
      <dgm:prSet presAssocID="{9021B244-0011-114D-BEF4-2E14FD527623}" presName="rect4" presStyleLbl="node1" presStyleIdx="3" presStyleCnt="4">
        <dgm:presLayoutVars>
          <dgm:chMax val="0"/>
          <dgm:chPref val="0"/>
          <dgm:bulletEnabled val="1"/>
        </dgm:presLayoutVars>
      </dgm:prSet>
      <dgm:spPr/>
    </dgm:pt>
  </dgm:ptLst>
  <dgm:cxnLst>
    <dgm:cxn modelId="{EE384B2F-7F16-3C46-9144-C34C74F42423}" srcId="{9021B244-0011-114D-BEF4-2E14FD527623}" destId="{78CDE9C8-7D9E-154E-B7BF-F0718E58852F}" srcOrd="3" destOrd="0" parTransId="{51A6B5B5-5B98-2242-B62E-1D82C135B142}" sibTransId="{73436E7B-9424-A04D-A75D-A478AECAD5BD}"/>
    <dgm:cxn modelId="{975A0855-301E-7744-A965-0C3D4ADEAFC9}" type="presOf" srcId="{DCB137E7-570A-7B45-85E9-2A4B6A102F90}" destId="{D859A8B2-3AFC-1D41-9103-242C6617FCC8}" srcOrd="0" destOrd="0" presId="urn:microsoft.com/office/officeart/2005/8/layout/matrix2"/>
    <dgm:cxn modelId="{8ADFF757-8BC0-5744-A4C0-7CDFBBC44B43}" type="presOf" srcId="{9021B244-0011-114D-BEF4-2E14FD527623}" destId="{A5107B91-A968-E14E-A6C3-97F06023EDA0}" srcOrd="0" destOrd="0" presId="urn:microsoft.com/office/officeart/2005/8/layout/matrix2"/>
    <dgm:cxn modelId="{285E4491-9405-0F47-A510-EB810694E2A9}" type="presOf" srcId="{F1672E3D-DB98-A243-8B53-FE454076782F}" destId="{5D1FCBA6-BFD2-6A4F-A5B2-184AC7F075DF}" srcOrd="0" destOrd="0" presId="urn:microsoft.com/office/officeart/2005/8/layout/matrix2"/>
    <dgm:cxn modelId="{42297095-A2AA-D547-9731-86AB5D15904B}" srcId="{9021B244-0011-114D-BEF4-2E14FD527623}" destId="{DCB137E7-570A-7B45-85E9-2A4B6A102F90}" srcOrd="0" destOrd="0" parTransId="{026A4079-3BEE-B849-911A-6CED6D7BCF60}" sibTransId="{EBEE7FEC-6847-6A49-85C6-16A6100BE132}"/>
    <dgm:cxn modelId="{FC4D3DD9-E9BD-BF4C-AC6F-C34F8A692ED0}" srcId="{9021B244-0011-114D-BEF4-2E14FD527623}" destId="{3925B45F-2522-E746-9D04-A4D049CAADE7}" srcOrd="1" destOrd="0" parTransId="{A2F41C44-9B18-D643-8F55-E186ED816A68}" sibTransId="{4276D7A1-8312-0249-A808-76AC7195CEA0}"/>
    <dgm:cxn modelId="{77AD89DA-E0D9-9044-AC84-33500BE05F1F}" srcId="{9021B244-0011-114D-BEF4-2E14FD527623}" destId="{F1672E3D-DB98-A243-8B53-FE454076782F}" srcOrd="2" destOrd="0" parTransId="{61223037-4EDE-584B-98C4-99D870B0093D}" sibTransId="{DA35C363-1B6E-4A47-A896-CB00A907D388}"/>
    <dgm:cxn modelId="{AF2569EA-47B3-3248-B003-E8CC42ED722B}" type="presOf" srcId="{78CDE9C8-7D9E-154E-B7BF-F0718E58852F}" destId="{7A04FF4A-0FFE-BB41-B78F-6BC40DA1C3CA}" srcOrd="0" destOrd="0" presId="urn:microsoft.com/office/officeart/2005/8/layout/matrix2"/>
    <dgm:cxn modelId="{76B5C2F0-FCA7-1943-9709-9BC9A279C1E0}" type="presOf" srcId="{3925B45F-2522-E746-9D04-A4D049CAADE7}" destId="{BBDBD83C-AB70-4B4D-9469-8B1097BA87C4}" srcOrd="0" destOrd="0" presId="urn:microsoft.com/office/officeart/2005/8/layout/matrix2"/>
    <dgm:cxn modelId="{1539BCCA-F745-8A44-9DEC-E49A74E8E9DA}" type="presParOf" srcId="{A5107B91-A968-E14E-A6C3-97F06023EDA0}" destId="{75B6AAE8-53B7-234A-A626-CEF69B488BD1}" srcOrd="0" destOrd="0" presId="urn:microsoft.com/office/officeart/2005/8/layout/matrix2"/>
    <dgm:cxn modelId="{B334AB5B-B590-4D4E-931E-2C07293FAEB5}" type="presParOf" srcId="{A5107B91-A968-E14E-A6C3-97F06023EDA0}" destId="{D859A8B2-3AFC-1D41-9103-242C6617FCC8}" srcOrd="1" destOrd="0" presId="urn:microsoft.com/office/officeart/2005/8/layout/matrix2"/>
    <dgm:cxn modelId="{3AD8B605-8D34-1B47-887B-52E1D8B682BD}" type="presParOf" srcId="{A5107B91-A968-E14E-A6C3-97F06023EDA0}" destId="{BBDBD83C-AB70-4B4D-9469-8B1097BA87C4}" srcOrd="2" destOrd="0" presId="urn:microsoft.com/office/officeart/2005/8/layout/matrix2"/>
    <dgm:cxn modelId="{DF7EEA3D-F714-2240-BA36-F8CC3C39386F}" type="presParOf" srcId="{A5107B91-A968-E14E-A6C3-97F06023EDA0}" destId="{5D1FCBA6-BFD2-6A4F-A5B2-184AC7F075DF}" srcOrd="3" destOrd="0" presId="urn:microsoft.com/office/officeart/2005/8/layout/matrix2"/>
    <dgm:cxn modelId="{493C9645-C163-1E44-86AD-06E69AB7F450}" type="presParOf" srcId="{A5107B91-A968-E14E-A6C3-97F06023EDA0}" destId="{7A04FF4A-0FFE-BB41-B78F-6BC40DA1C3C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6AAE8-53B7-234A-A626-CEF69B488BD1}">
      <dsp:nvSpPr>
        <dsp:cNvPr id="0" name=""/>
        <dsp:cNvSpPr/>
      </dsp:nvSpPr>
      <dsp:spPr>
        <a:xfrm>
          <a:off x="1137425" y="0"/>
          <a:ext cx="3947531" cy="394753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9A8B2-3AFC-1D41-9103-242C6617FCC8}">
      <dsp:nvSpPr>
        <dsp:cNvPr id="0" name=""/>
        <dsp:cNvSpPr/>
      </dsp:nvSpPr>
      <dsp:spPr>
        <a:xfrm>
          <a:off x="1394014" y="256589"/>
          <a:ext cx="1579012" cy="1579012"/>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Accessibility Statement</a:t>
          </a:r>
        </a:p>
      </dsp:txBody>
      <dsp:txXfrm>
        <a:off x="1471095" y="333670"/>
        <a:ext cx="1424850" cy="1424850"/>
      </dsp:txXfrm>
    </dsp:sp>
    <dsp:sp modelId="{BBDBD83C-AB70-4B4D-9469-8B1097BA87C4}">
      <dsp:nvSpPr>
        <dsp:cNvPr id="0" name=""/>
        <dsp:cNvSpPr/>
      </dsp:nvSpPr>
      <dsp:spPr>
        <a:xfrm>
          <a:off x="3249354" y="256589"/>
          <a:ext cx="1579012" cy="1579012"/>
        </a:xfrm>
        <a:prstGeom prst="roundRect">
          <a:avLst/>
        </a:prstGeom>
        <a:solidFill>
          <a:schemeClr val="accent3">
            <a:hueOff val="2230035"/>
            <a:satOff val="-13619"/>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Manual Testing of Use Cases and Templates</a:t>
          </a:r>
        </a:p>
      </dsp:txBody>
      <dsp:txXfrm>
        <a:off x="3326435" y="333670"/>
        <a:ext cx="1424850" cy="1424850"/>
      </dsp:txXfrm>
    </dsp:sp>
    <dsp:sp modelId="{5D1FCBA6-BFD2-6A4F-A5B2-184AC7F075DF}">
      <dsp:nvSpPr>
        <dsp:cNvPr id="0" name=""/>
        <dsp:cNvSpPr/>
      </dsp:nvSpPr>
      <dsp:spPr>
        <a:xfrm>
          <a:off x="1394014" y="2111929"/>
          <a:ext cx="1579012" cy="1579012"/>
        </a:xfrm>
        <a:prstGeom prst="roundRect">
          <a:avLst/>
        </a:prstGeom>
        <a:solidFill>
          <a:schemeClr val="accent3">
            <a:hueOff val="4460070"/>
            <a:satOff val="-27239"/>
            <a:lumOff val="-67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Automated Testing</a:t>
          </a:r>
        </a:p>
      </dsp:txBody>
      <dsp:txXfrm>
        <a:off x="1471095" y="2189010"/>
        <a:ext cx="1424850" cy="1424850"/>
      </dsp:txXfrm>
    </dsp:sp>
    <dsp:sp modelId="{7A04FF4A-0FFE-BB41-B78F-6BC40DA1C3CA}">
      <dsp:nvSpPr>
        <dsp:cNvPr id="0" name=""/>
        <dsp:cNvSpPr/>
      </dsp:nvSpPr>
      <dsp:spPr>
        <a:xfrm>
          <a:off x="3249354" y="2111929"/>
          <a:ext cx="1579012" cy="1579012"/>
        </a:xfrm>
        <a:prstGeom prst="roundRect">
          <a:avLst/>
        </a:prstGeom>
        <a:solidFill>
          <a:schemeClr val="accent3">
            <a:hueOff val="6690104"/>
            <a:satOff val="-40858"/>
            <a:lumOff val="-10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Creating a Culture of Accessibility</a:t>
          </a:r>
        </a:p>
      </dsp:txBody>
      <dsp:txXfrm>
        <a:off x="3326435" y="2189010"/>
        <a:ext cx="1424850" cy="142485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263C5B-2E27-6041-914E-3009F4FFEFF0}" type="datetimeFigureOut">
              <a:rPr lang="en-US" smtClean="0"/>
              <a:pPr/>
              <a:t>11/2/18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F9FF9F-FC9C-5944-8753-158D36BFCA8D}" type="slidenum">
              <a:rPr lang="en-US" smtClean="0"/>
              <a:pPr/>
              <a:t>‹#›</a:t>
            </a:fld>
            <a:endParaRPr lang="en-US"/>
          </a:p>
        </p:txBody>
      </p:sp>
    </p:spTree>
    <p:extLst>
      <p:ext uri="{BB962C8B-B14F-4D97-AF65-F5344CB8AC3E}">
        <p14:creationId xmlns:p14="http://schemas.microsoft.com/office/powerpoint/2010/main" val="16513580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F9FF9F-FC9C-5944-8753-158D36BFCA8D}" type="slidenum">
              <a:rPr lang="en-US" smtClean="0"/>
              <a:pPr/>
              <a:t>1</a:t>
            </a:fld>
            <a:endParaRPr lang="en-US"/>
          </a:p>
        </p:txBody>
      </p:sp>
    </p:spTree>
    <p:extLst>
      <p:ext uri="{BB962C8B-B14F-4D97-AF65-F5344CB8AC3E}">
        <p14:creationId xmlns:p14="http://schemas.microsoft.com/office/powerpoint/2010/main" val="100862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F9FF9F-FC9C-5944-8753-158D36BFCA8D}" type="slidenum">
              <a:rPr lang="en-US" smtClean="0"/>
              <a:pPr/>
              <a:t>10</a:t>
            </a:fld>
            <a:endParaRPr lang="en-US"/>
          </a:p>
        </p:txBody>
      </p:sp>
    </p:spTree>
    <p:extLst>
      <p:ext uri="{BB962C8B-B14F-4D97-AF65-F5344CB8AC3E}">
        <p14:creationId xmlns:p14="http://schemas.microsoft.com/office/powerpoint/2010/main" val="362904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F9FF9F-FC9C-5944-8753-158D36BFCA8D}" type="slidenum">
              <a:rPr lang="en-US" smtClean="0"/>
              <a:pPr/>
              <a:t>11</a:t>
            </a:fld>
            <a:endParaRPr lang="en-US"/>
          </a:p>
        </p:txBody>
      </p:sp>
    </p:spTree>
    <p:extLst>
      <p:ext uri="{BB962C8B-B14F-4D97-AF65-F5344CB8AC3E}">
        <p14:creationId xmlns:p14="http://schemas.microsoft.com/office/powerpoint/2010/main" val="341077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12</a:t>
            </a:fld>
            <a:endParaRPr lang="en-US"/>
          </a:p>
        </p:txBody>
      </p:sp>
    </p:spTree>
    <p:extLst>
      <p:ext uri="{BB962C8B-B14F-4D97-AF65-F5344CB8AC3E}">
        <p14:creationId xmlns:p14="http://schemas.microsoft.com/office/powerpoint/2010/main" val="165107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13</a:t>
            </a:fld>
            <a:endParaRPr lang="en-US"/>
          </a:p>
        </p:txBody>
      </p:sp>
    </p:spTree>
    <p:extLst>
      <p:ext uri="{BB962C8B-B14F-4D97-AF65-F5344CB8AC3E}">
        <p14:creationId xmlns:p14="http://schemas.microsoft.com/office/powerpoint/2010/main" val="245160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14</a:t>
            </a:fld>
            <a:endParaRPr lang="en-US"/>
          </a:p>
        </p:txBody>
      </p:sp>
    </p:spTree>
    <p:extLst>
      <p:ext uri="{BB962C8B-B14F-4D97-AF65-F5344CB8AC3E}">
        <p14:creationId xmlns:p14="http://schemas.microsoft.com/office/powerpoint/2010/main" val="324000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15</a:t>
            </a:fld>
            <a:endParaRPr lang="en-US"/>
          </a:p>
        </p:txBody>
      </p:sp>
    </p:spTree>
    <p:extLst>
      <p:ext uri="{BB962C8B-B14F-4D97-AF65-F5344CB8AC3E}">
        <p14:creationId xmlns:p14="http://schemas.microsoft.com/office/powerpoint/2010/main" val="232715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16</a:t>
            </a:fld>
            <a:endParaRPr lang="en-US"/>
          </a:p>
        </p:txBody>
      </p:sp>
    </p:spTree>
    <p:extLst>
      <p:ext uri="{BB962C8B-B14F-4D97-AF65-F5344CB8AC3E}">
        <p14:creationId xmlns:p14="http://schemas.microsoft.com/office/powerpoint/2010/main" val="3168865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17</a:t>
            </a:fld>
            <a:endParaRPr lang="en-US"/>
          </a:p>
        </p:txBody>
      </p:sp>
    </p:spTree>
    <p:extLst>
      <p:ext uri="{BB962C8B-B14F-4D97-AF65-F5344CB8AC3E}">
        <p14:creationId xmlns:p14="http://schemas.microsoft.com/office/powerpoint/2010/main" val="2640961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18</a:t>
            </a:fld>
            <a:endParaRPr lang="en-US"/>
          </a:p>
        </p:txBody>
      </p:sp>
    </p:spTree>
    <p:extLst>
      <p:ext uri="{BB962C8B-B14F-4D97-AF65-F5344CB8AC3E}">
        <p14:creationId xmlns:p14="http://schemas.microsoft.com/office/powerpoint/2010/main" val="1176833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19</a:t>
            </a:fld>
            <a:endParaRPr lang="en-US"/>
          </a:p>
        </p:txBody>
      </p:sp>
    </p:spTree>
    <p:extLst>
      <p:ext uri="{BB962C8B-B14F-4D97-AF65-F5344CB8AC3E}">
        <p14:creationId xmlns:p14="http://schemas.microsoft.com/office/powerpoint/2010/main" val="293808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a:t>
            </a:fld>
            <a:endParaRPr lang="en-US"/>
          </a:p>
        </p:txBody>
      </p:sp>
    </p:spTree>
    <p:extLst>
      <p:ext uri="{BB962C8B-B14F-4D97-AF65-F5344CB8AC3E}">
        <p14:creationId xmlns:p14="http://schemas.microsoft.com/office/powerpoint/2010/main" val="379771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20</a:t>
            </a:fld>
            <a:endParaRPr lang="en-US"/>
          </a:p>
        </p:txBody>
      </p:sp>
    </p:spTree>
    <p:extLst>
      <p:ext uri="{BB962C8B-B14F-4D97-AF65-F5344CB8AC3E}">
        <p14:creationId xmlns:p14="http://schemas.microsoft.com/office/powerpoint/2010/main" val="566221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21</a:t>
            </a:fld>
            <a:endParaRPr lang="en-US"/>
          </a:p>
        </p:txBody>
      </p:sp>
    </p:spTree>
    <p:extLst>
      <p:ext uri="{BB962C8B-B14F-4D97-AF65-F5344CB8AC3E}">
        <p14:creationId xmlns:p14="http://schemas.microsoft.com/office/powerpoint/2010/main" val="670361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22</a:t>
            </a:fld>
            <a:endParaRPr lang="en-US"/>
          </a:p>
        </p:txBody>
      </p:sp>
    </p:spTree>
    <p:extLst>
      <p:ext uri="{BB962C8B-B14F-4D97-AF65-F5344CB8AC3E}">
        <p14:creationId xmlns:p14="http://schemas.microsoft.com/office/powerpoint/2010/main" val="61983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23</a:t>
            </a:fld>
            <a:endParaRPr lang="en-US"/>
          </a:p>
        </p:txBody>
      </p:sp>
    </p:spTree>
    <p:extLst>
      <p:ext uri="{BB962C8B-B14F-4D97-AF65-F5344CB8AC3E}">
        <p14:creationId xmlns:p14="http://schemas.microsoft.com/office/powerpoint/2010/main" val="3524411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24</a:t>
            </a:fld>
            <a:endParaRPr lang="en-US"/>
          </a:p>
        </p:txBody>
      </p:sp>
    </p:spTree>
    <p:extLst>
      <p:ext uri="{BB962C8B-B14F-4D97-AF65-F5344CB8AC3E}">
        <p14:creationId xmlns:p14="http://schemas.microsoft.com/office/powerpoint/2010/main" val="4203005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25</a:t>
            </a:fld>
            <a:endParaRPr lang="en-US"/>
          </a:p>
        </p:txBody>
      </p:sp>
    </p:spTree>
    <p:extLst>
      <p:ext uri="{BB962C8B-B14F-4D97-AF65-F5344CB8AC3E}">
        <p14:creationId xmlns:p14="http://schemas.microsoft.com/office/powerpoint/2010/main" val="3549123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F9FF9F-FC9C-5944-8753-158D36BFCA8D}" type="slidenum">
              <a:rPr lang="en-US" smtClean="0"/>
              <a:pPr/>
              <a:t>26</a:t>
            </a:fld>
            <a:endParaRPr lang="en-US"/>
          </a:p>
        </p:txBody>
      </p:sp>
    </p:spTree>
    <p:extLst>
      <p:ext uri="{BB962C8B-B14F-4D97-AF65-F5344CB8AC3E}">
        <p14:creationId xmlns:p14="http://schemas.microsoft.com/office/powerpoint/2010/main" val="1655867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27</a:t>
            </a:fld>
            <a:endParaRPr lang="en-US"/>
          </a:p>
        </p:txBody>
      </p:sp>
    </p:spTree>
    <p:extLst>
      <p:ext uri="{BB962C8B-B14F-4D97-AF65-F5344CB8AC3E}">
        <p14:creationId xmlns:p14="http://schemas.microsoft.com/office/powerpoint/2010/main" val="3994416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28</a:t>
            </a:fld>
            <a:endParaRPr lang="en-US"/>
          </a:p>
        </p:txBody>
      </p:sp>
    </p:spTree>
    <p:extLst>
      <p:ext uri="{BB962C8B-B14F-4D97-AF65-F5344CB8AC3E}">
        <p14:creationId xmlns:p14="http://schemas.microsoft.com/office/powerpoint/2010/main" val="4231586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A69994-61DF-DE46-BA70-B6A0F2F6F471}" type="slidenum">
              <a:rPr lang="en-US" smtClean="0"/>
              <a:t>29</a:t>
            </a:fld>
            <a:endParaRPr lang="en-US" dirty="0"/>
          </a:p>
        </p:txBody>
      </p:sp>
    </p:spTree>
    <p:extLst>
      <p:ext uri="{BB962C8B-B14F-4D97-AF65-F5344CB8AC3E}">
        <p14:creationId xmlns:p14="http://schemas.microsoft.com/office/powerpoint/2010/main" val="64709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3</a:t>
            </a:fld>
            <a:endParaRPr lang="en-US"/>
          </a:p>
        </p:txBody>
      </p:sp>
    </p:spTree>
    <p:extLst>
      <p:ext uri="{BB962C8B-B14F-4D97-AF65-F5344CB8AC3E}">
        <p14:creationId xmlns:p14="http://schemas.microsoft.com/office/powerpoint/2010/main" val="3998805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30</a:t>
            </a:fld>
            <a:endParaRPr lang="en-US"/>
          </a:p>
        </p:txBody>
      </p:sp>
    </p:spTree>
    <p:extLst>
      <p:ext uri="{BB962C8B-B14F-4D97-AF65-F5344CB8AC3E}">
        <p14:creationId xmlns:p14="http://schemas.microsoft.com/office/powerpoint/2010/main" val="23166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4</a:t>
            </a:fld>
            <a:endParaRPr lang="en-US"/>
          </a:p>
        </p:txBody>
      </p:sp>
    </p:spTree>
    <p:extLst>
      <p:ext uri="{BB962C8B-B14F-4D97-AF65-F5344CB8AC3E}">
        <p14:creationId xmlns:p14="http://schemas.microsoft.com/office/powerpoint/2010/main" val="284410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A69994-61DF-DE46-BA70-B6A0F2F6F471}" type="slidenum">
              <a:rPr lang="en-US" smtClean="0"/>
              <a:t>5</a:t>
            </a:fld>
            <a:endParaRPr lang="en-US" dirty="0"/>
          </a:p>
        </p:txBody>
      </p:sp>
    </p:spTree>
    <p:extLst>
      <p:ext uri="{BB962C8B-B14F-4D97-AF65-F5344CB8AC3E}">
        <p14:creationId xmlns:p14="http://schemas.microsoft.com/office/powerpoint/2010/main" val="36201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6</a:t>
            </a:fld>
            <a:endParaRPr lang="en-US"/>
          </a:p>
        </p:txBody>
      </p:sp>
    </p:spTree>
    <p:extLst>
      <p:ext uri="{BB962C8B-B14F-4D97-AF65-F5344CB8AC3E}">
        <p14:creationId xmlns:p14="http://schemas.microsoft.com/office/powerpoint/2010/main" val="36082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7</a:t>
            </a:fld>
            <a:endParaRPr lang="en-US"/>
          </a:p>
        </p:txBody>
      </p:sp>
    </p:spTree>
    <p:extLst>
      <p:ext uri="{BB962C8B-B14F-4D97-AF65-F5344CB8AC3E}">
        <p14:creationId xmlns:p14="http://schemas.microsoft.com/office/powerpoint/2010/main" val="121400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F9FF9F-FC9C-5944-8753-158D36BFCA8D}" type="slidenum">
              <a:rPr lang="en-US" smtClean="0"/>
              <a:pPr/>
              <a:t>8</a:t>
            </a:fld>
            <a:endParaRPr lang="en-US"/>
          </a:p>
        </p:txBody>
      </p:sp>
    </p:spTree>
    <p:extLst>
      <p:ext uri="{BB962C8B-B14F-4D97-AF65-F5344CB8AC3E}">
        <p14:creationId xmlns:p14="http://schemas.microsoft.com/office/powerpoint/2010/main" val="250848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9FF9F-FC9C-5944-8753-158D36BFCA8D}" type="slidenum">
              <a:rPr lang="en-US" smtClean="0"/>
              <a:pPr/>
              <a:t>9</a:t>
            </a:fld>
            <a:endParaRPr lang="en-US"/>
          </a:p>
        </p:txBody>
      </p:sp>
    </p:spTree>
    <p:extLst>
      <p:ext uri="{BB962C8B-B14F-4D97-AF65-F5344CB8AC3E}">
        <p14:creationId xmlns:p14="http://schemas.microsoft.com/office/powerpoint/2010/main" val="3813132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Intro with logo">
    <p:bg>
      <p:bgRef idx="1001">
        <a:schemeClr val="bg1"/>
      </p:bgRef>
    </p:bg>
    <p:spTree>
      <p:nvGrpSpPr>
        <p:cNvPr id="1" name=""/>
        <p:cNvGrpSpPr/>
        <p:nvPr/>
      </p:nvGrpSpPr>
      <p:grpSpPr>
        <a:xfrm>
          <a:off x="0" y="0"/>
          <a:ext cx="0" cy="0"/>
          <a:chOff x="0" y="0"/>
          <a:chExt cx="0" cy="0"/>
        </a:xfrm>
      </p:grpSpPr>
      <p:sp>
        <p:nvSpPr>
          <p:cNvPr id="8" name="Rectangle 7"/>
          <p:cNvSpPr/>
          <p:nvPr/>
        </p:nvSpPr>
        <p:spPr>
          <a:xfrm>
            <a:off x="0" y="3968849"/>
            <a:ext cx="9144000" cy="1174651"/>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9" name="Rectangle 8"/>
          <p:cNvSpPr/>
          <p:nvPr/>
        </p:nvSpPr>
        <p:spPr>
          <a:xfrm>
            <a:off x="0" y="3715474"/>
            <a:ext cx="9144000" cy="1428026"/>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7" name="Rectangle 6"/>
          <p:cNvSpPr/>
          <p:nvPr/>
        </p:nvSpPr>
        <p:spPr>
          <a:xfrm>
            <a:off x="0" y="-10391"/>
            <a:ext cx="9144000" cy="83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6" name="Subtitle 2"/>
          <p:cNvSpPr>
            <a:spLocks noGrp="1"/>
          </p:cNvSpPr>
          <p:nvPr>
            <p:ph type="subTitle" idx="1"/>
          </p:nvPr>
        </p:nvSpPr>
        <p:spPr>
          <a:xfrm>
            <a:off x="1093857" y="2083239"/>
            <a:ext cx="6956287" cy="549381"/>
          </a:xfrm>
          <a:prstGeom prst="rect">
            <a:avLst/>
          </a:prstGeom>
        </p:spPr>
        <p:txBody>
          <a:bodyPr wrap="square">
            <a:spAutoFit/>
          </a:bodyPr>
          <a:lstStyle>
            <a:lvl1pPr marL="0" indent="0" algn="l">
              <a:buNone/>
              <a:defRPr sz="33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7750" y="272891"/>
            <a:ext cx="2700713" cy="574257"/>
          </a:xfrm>
          <a:prstGeom prst="rect">
            <a:avLst/>
          </a:prstGeom>
        </p:spPr>
      </p:pic>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nk Title Slide">
    <p:bg>
      <p:bgRef idx="1001">
        <a:schemeClr val="bg2"/>
      </p:bgRef>
    </p:bg>
    <p:spTree>
      <p:nvGrpSpPr>
        <p:cNvPr id="1" name=""/>
        <p:cNvGrpSpPr/>
        <p:nvPr/>
      </p:nvGrpSpPr>
      <p:grpSpPr>
        <a:xfrm>
          <a:off x="0" y="0"/>
          <a:ext cx="0" cy="0"/>
          <a:chOff x="0" y="0"/>
          <a:chExt cx="0" cy="0"/>
        </a:xfrm>
      </p:grpSpPr>
      <p:sp>
        <p:nvSpPr>
          <p:cNvPr id="13" name="Rectangle 7"/>
          <p:cNvSpPr/>
          <p:nvPr/>
        </p:nvSpPr>
        <p:spPr>
          <a:xfrm>
            <a:off x="1" y="4572000"/>
            <a:ext cx="9154391" cy="571499"/>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855" h="761999">
                <a:moveTo>
                  <a:pt x="0" y="651163"/>
                </a:moveTo>
                <a:lnTo>
                  <a:pt x="12205855" y="0"/>
                </a:lnTo>
                <a:lnTo>
                  <a:pt x="12192000" y="761999"/>
                </a:lnTo>
                <a:lnTo>
                  <a:pt x="0" y="761999"/>
                </a:lnTo>
                <a:lnTo>
                  <a:pt x="0" y="6511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4"/>
          <p:cNvSpPr>
            <a:spLocks noGrp="1"/>
          </p:cNvSpPr>
          <p:nvPr>
            <p:ph type="ftr" sz="quarter" idx="11"/>
          </p:nvPr>
        </p:nvSpPr>
        <p:spPr>
          <a:xfrm>
            <a:off x="5527964" y="4767263"/>
            <a:ext cx="2421080" cy="273844"/>
          </a:xfrm>
          <a:prstGeom prst="rect">
            <a:avLst/>
          </a:prstGeom>
        </p:spPr>
        <p:txBody>
          <a:bodyPr/>
          <a:lstStyle>
            <a:lvl1pPr algn="r">
              <a:defRPr>
                <a:solidFill>
                  <a:schemeClr val="tx2"/>
                </a:solidFill>
              </a:defRPr>
            </a:lvl1pPr>
          </a:lstStyle>
          <a:p>
            <a:endParaRPr lang="en-US" dirty="0"/>
          </a:p>
        </p:txBody>
      </p:sp>
      <p:sp>
        <p:nvSpPr>
          <p:cNvPr id="11" name="Slide Number Placeholder 5"/>
          <p:cNvSpPr>
            <a:spLocks noGrp="1"/>
          </p:cNvSpPr>
          <p:nvPr>
            <p:ph type="sldNum" sz="quarter" idx="12"/>
          </p:nvPr>
        </p:nvSpPr>
        <p:spPr>
          <a:xfrm>
            <a:off x="7949045" y="4767263"/>
            <a:ext cx="420832" cy="273844"/>
          </a:xfrm>
        </p:spPr>
        <p:txBody>
          <a:bodyPr/>
          <a:lstStyle>
            <a:lvl1pPr>
              <a:defRPr>
                <a:solidFill>
                  <a:schemeClr val="tx2"/>
                </a:solidFill>
              </a:defRPr>
            </a:lvl1pPr>
          </a:lstStyle>
          <a:p>
            <a:fld id="{FBA8F7C9-1DEB-ED4B-90C3-DF94BB69BF64}" type="slidenum">
              <a:rPr lang="en-US" smtClean="0"/>
              <a:t>‹#›</a:t>
            </a:fld>
            <a:endParaRPr lang="en-US" dirty="0"/>
          </a:p>
        </p:txBody>
      </p:sp>
      <p:sp>
        <p:nvSpPr>
          <p:cNvPr id="12" name="Rectangle 11"/>
          <p:cNvSpPr/>
          <p:nvPr/>
        </p:nvSpPr>
        <p:spPr>
          <a:xfrm>
            <a:off x="0" y="-10391"/>
            <a:ext cx="9144000" cy="83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ctrTitle" hasCustomPrompt="1"/>
          </p:nvPr>
        </p:nvSpPr>
        <p:spPr>
          <a:xfrm>
            <a:off x="774123" y="1710030"/>
            <a:ext cx="7595755" cy="653256"/>
          </a:xfrm>
        </p:spPr>
        <p:txBody>
          <a:bodyPr anchor="t" anchorCtr="0">
            <a:spAutoFit/>
          </a:bodyPr>
          <a:lstStyle>
            <a:lvl1pPr algn="l">
              <a:defRPr sz="4050" b="1" baseline="0">
                <a:solidFill>
                  <a:schemeClr val="tx1"/>
                </a:solidFill>
              </a:defRPr>
            </a:lvl1pPr>
          </a:lstStyle>
          <a:p>
            <a:r>
              <a:rPr lang="en-US" dirty="0"/>
              <a:t>Click to Add a Title</a:t>
            </a:r>
          </a:p>
        </p:txBody>
      </p:sp>
      <p:sp>
        <p:nvSpPr>
          <p:cNvPr id="15" name="Subtitle 2"/>
          <p:cNvSpPr>
            <a:spLocks noGrp="1"/>
          </p:cNvSpPr>
          <p:nvPr>
            <p:ph type="subTitle" idx="1"/>
          </p:nvPr>
        </p:nvSpPr>
        <p:spPr>
          <a:xfrm>
            <a:off x="774122" y="2472929"/>
            <a:ext cx="7595755" cy="341632"/>
          </a:xfrm>
          <a:prstGeom prst="rect">
            <a:avLst/>
          </a:prstGeom>
        </p:spPr>
        <p:txBody>
          <a:bodyPr>
            <a:sp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cSld>
  <p:clrMapOvr>
    <a:overrideClrMapping bg1="dk1" tx1="lt1" bg2="dk2" tx2="lt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p:cNvSpPr/>
          <p:nvPr/>
        </p:nvSpPr>
        <p:spPr>
          <a:xfrm>
            <a:off x="0" y="-10392"/>
            <a:ext cx="9144000" cy="1068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
            <a:ext cx="7886700" cy="1058517"/>
          </a:xfrm>
        </p:spPr>
        <p:txBody>
          <a:bodyPr/>
          <a:lstStyle>
            <a:lvl1pPr>
              <a:defRPr b="1">
                <a:solidFill>
                  <a:schemeClr val="bg1"/>
                </a:solidFill>
              </a:defRPr>
            </a:lvl1pPr>
          </a:lstStyle>
          <a:p>
            <a:r>
              <a:rPr lang="en-US" dirty="0"/>
              <a:t>Click to add a headline</a:t>
            </a:r>
          </a:p>
        </p:txBody>
      </p:sp>
      <p:sp>
        <p:nvSpPr>
          <p:cNvPr id="8" name="Rectangle 15"/>
          <p:cNvSpPr/>
          <p:nvPr/>
        </p:nvSpPr>
        <p:spPr>
          <a:xfrm flipV="1">
            <a:off x="-1598" y="1089207"/>
            <a:ext cx="9145598"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9" name="Rectangle 15"/>
          <p:cNvSpPr/>
          <p:nvPr/>
        </p:nvSpPr>
        <p:spPr>
          <a:xfrm flipH="1" flipV="1">
            <a:off x="-13716" y="1058518"/>
            <a:ext cx="9157716"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0" name="Text Placeholder 28"/>
          <p:cNvSpPr>
            <a:spLocks noGrp="1"/>
          </p:cNvSpPr>
          <p:nvPr>
            <p:ph type="body" sz="quarter" idx="13"/>
          </p:nvPr>
        </p:nvSpPr>
        <p:spPr>
          <a:xfrm>
            <a:off x="628650" y="1558528"/>
            <a:ext cx="7964091" cy="121623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4"/>
          </p:nvPr>
        </p:nvSpPr>
        <p:spPr/>
        <p:txBody>
          <a:bodyPr/>
          <a:lstStyle/>
          <a:p>
            <a:fld id="{FBA8F7C9-1DEB-ED4B-90C3-DF94BB69BF64}" type="slidenum">
              <a:rPr lang="en-US" smtClean="0"/>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with Caption">
    <p:spTree>
      <p:nvGrpSpPr>
        <p:cNvPr id="1" name=""/>
        <p:cNvGrpSpPr/>
        <p:nvPr/>
      </p:nvGrpSpPr>
      <p:grpSpPr>
        <a:xfrm>
          <a:off x="0" y="0"/>
          <a:ext cx="0" cy="0"/>
          <a:chOff x="0" y="0"/>
          <a:chExt cx="0" cy="0"/>
        </a:xfrm>
      </p:grpSpPr>
      <p:sp>
        <p:nvSpPr>
          <p:cNvPr id="8" name="Rectangle 7"/>
          <p:cNvSpPr/>
          <p:nvPr/>
        </p:nvSpPr>
        <p:spPr>
          <a:xfrm>
            <a:off x="1"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0391"/>
            <a:ext cx="9144000" cy="83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19"/>
          <p:cNvSpPr>
            <a:spLocks noGrp="1"/>
          </p:cNvSpPr>
          <p:nvPr>
            <p:ph sz="quarter" idx="15" hasCustomPrompt="1"/>
          </p:nvPr>
        </p:nvSpPr>
        <p:spPr>
          <a:xfrm>
            <a:off x="874644" y="725443"/>
            <a:ext cx="7495233" cy="3744164"/>
          </a:xfrm>
          <a:prstGeom prst="rect">
            <a:avLst/>
          </a:prstGeom>
        </p:spPr>
        <p:txBody>
          <a:bodyPr>
            <a:normAutofit/>
          </a:bodyPr>
          <a:lstStyle>
            <a:lvl1pPr>
              <a:defRPr sz="1200" baseline="0"/>
            </a:lvl1pPr>
          </a:lstStyle>
          <a:p>
            <a:pPr lvl="0"/>
            <a:r>
              <a:rPr lang="en-US" dirty="0"/>
              <a:t>LARGE IMAGE/MEDIA AREA</a:t>
            </a:r>
          </a:p>
          <a:p>
            <a:pPr lvl="0"/>
            <a:r>
              <a:rPr lang="en-US" dirty="0"/>
              <a:t>Click on media icon or drag an object here</a:t>
            </a:r>
          </a:p>
        </p:txBody>
      </p:sp>
      <p:sp>
        <p:nvSpPr>
          <p:cNvPr id="2" name="Slide Number Placeholder 1"/>
          <p:cNvSpPr>
            <a:spLocks noGrp="1"/>
          </p:cNvSpPr>
          <p:nvPr>
            <p:ph type="sldNum" sz="quarter" idx="16"/>
          </p:nvPr>
        </p:nvSpPr>
        <p:spPr/>
        <p:txBody>
          <a:bodyPr/>
          <a:lstStyle/>
          <a:p>
            <a:fld id="{FBA8F7C9-1DEB-ED4B-90C3-DF94BB69BF64}" type="slidenum">
              <a:rPr lang="en-US" smtClean="0"/>
              <a:t>‹#›</a:t>
            </a:fld>
            <a:endParaRPr lang="en-US" dirty="0"/>
          </a:p>
        </p:txBody>
      </p:sp>
    </p:spTree>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Image with Caption">
    <p:spTree>
      <p:nvGrpSpPr>
        <p:cNvPr id="1" name=""/>
        <p:cNvGrpSpPr/>
        <p:nvPr/>
      </p:nvGrpSpPr>
      <p:grpSpPr>
        <a:xfrm>
          <a:off x="0" y="0"/>
          <a:ext cx="0" cy="0"/>
          <a:chOff x="0" y="0"/>
          <a:chExt cx="0" cy="0"/>
        </a:xfrm>
      </p:grpSpPr>
      <p:sp>
        <p:nvSpPr>
          <p:cNvPr id="2" name="Rectangle 1"/>
          <p:cNvSpPr/>
          <p:nvPr/>
        </p:nvSpPr>
        <p:spPr>
          <a:xfrm>
            <a:off x="6367773" y="1"/>
            <a:ext cx="2792896" cy="183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28576" y="844"/>
            <a:ext cx="8309113" cy="182274"/>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 name="connsiteX0" fmla="*/ 0 w 11078817"/>
              <a:gd name="connsiteY0" fmla="*/ 0 h 245379"/>
              <a:gd name="connsiteX1" fmla="*/ 8693426 w 11078817"/>
              <a:gd name="connsiteY1" fmla="*/ 0 h 245379"/>
              <a:gd name="connsiteX2" fmla="*/ 11078817 w 11078817"/>
              <a:gd name="connsiteY2" fmla="*/ 245379 h 245379"/>
              <a:gd name="connsiteX3" fmla="*/ 0 w 11078817"/>
              <a:gd name="connsiteY3" fmla="*/ 238538 h 245379"/>
              <a:gd name="connsiteX4" fmla="*/ 0 w 11078817"/>
              <a:gd name="connsiteY4" fmla="*/ 0 h 245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45379">
                <a:moveTo>
                  <a:pt x="0" y="0"/>
                </a:moveTo>
                <a:lnTo>
                  <a:pt x="8693426" y="0"/>
                </a:lnTo>
                <a:lnTo>
                  <a:pt x="11078817" y="245379"/>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7"/>
          <p:cNvSpPr/>
          <p:nvPr/>
        </p:nvSpPr>
        <p:spPr>
          <a:xfrm flipH="1">
            <a:off x="-452"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p:cNvSpPr>
            <a:spLocks noGrp="1"/>
          </p:cNvSpPr>
          <p:nvPr>
            <p:ph type="sldNum" sz="quarter" idx="10"/>
          </p:nvPr>
        </p:nvSpPr>
        <p:spPr/>
        <p:txBody>
          <a:bodyPr/>
          <a:lstStyle/>
          <a:p>
            <a:fld id="{FBA8F7C9-1DEB-ED4B-90C3-DF94BB69BF64}" type="slidenum">
              <a:rPr lang="en-US" smtClean="0"/>
              <a:t>‹#›</a:t>
            </a:fld>
            <a:endParaRPr lang="en-US" dirty="0"/>
          </a:p>
        </p:txBody>
      </p:sp>
    </p:spTree>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verlapping Images">
    <p:spTree>
      <p:nvGrpSpPr>
        <p:cNvPr id="1" name=""/>
        <p:cNvGrpSpPr/>
        <p:nvPr/>
      </p:nvGrpSpPr>
      <p:grpSpPr>
        <a:xfrm>
          <a:off x="0" y="0"/>
          <a:ext cx="0" cy="0"/>
          <a:chOff x="0" y="0"/>
          <a:chExt cx="0" cy="0"/>
        </a:xfrm>
      </p:grpSpPr>
      <p:sp>
        <p:nvSpPr>
          <p:cNvPr id="4" name="Picture Placeholder 6"/>
          <p:cNvSpPr>
            <a:spLocks noGrp="1"/>
          </p:cNvSpPr>
          <p:nvPr>
            <p:ph type="pic" sz="quarter" idx="10" hasCustomPrompt="1"/>
          </p:nvPr>
        </p:nvSpPr>
        <p:spPr>
          <a:xfrm>
            <a:off x="631372" y="1"/>
            <a:ext cx="8510479" cy="3389102"/>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Lst>
            <a:ahLst/>
            <a:cxnLst>
              <a:cxn ang="0">
                <a:pos x="connsiteX0" y="connsiteY0"/>
              </a:cxn>
              <a:cxn ang="0">
                <a:pos x="connsiteX1" y="connsiteY1"/>
              </a:cxn>
              <a:cxn ang="0">
                <a:pos x="connsiteX2" y="connsiteY2"/>
              </a:cxn>
              <a:cxn ang="0">
                <a:pos x="connsiteX3" y="connsiteY3"/>
              </a:cxn>
            </a:cxnLst>
            <a:rect l="l" t="t" r="r" b="b"/>
            <a:pathLst>
              <a:path w="11347305" h="4518802">
                <a:moveTo>
                  <a:pt x="0" y="0"/>
                </a:moveTo>
                <a:lnTo>
                  <a:pt x="11338350" y="0"/>
                </a:lnTo>
                <a:lnTo>
                  <a:pt x="11347305" y="4518802"/>
                </a:lnTo>
                <a:lnTo>
                  <a:pt x="91440" y="91440"/>
                </a:lnTo>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
        <p:nvSpPr>
          <p:cNvPr id="7" name="Picture Placeholder 8"/>
          <p:cNvSpPr>
            <a:spLocks noGrp="1"/>
          </p:cNvSpPr>
          <p:nvPr>
            <p:ph type="pic" sz="quarter" idx="11" hasCustomPrompt="1"/>
          </p:nvPr>
        </p:nvSpPr>
        <p:spPr>
          <a:xfrm>
            <a:off x="3998350" y="967862"/>
            <a:ext cx="5145712" cy="4175637"/>
          </a:xfrm>
          <a:custGeom>
            <a:avLst/>
            <a:gdLst>
              <a:gd name="connsiteX0" fmla="*/ 3429000 w 6858000"/>
              <a:gd name="connsiteY0" fmla="*/ 0 h 3429000"/>
              <a:gd name="connsiteX1" fmla="*/ 6858000 w 6858000"/>
              <a:gd name="connsiteY1" fmla="*/ 3429000 h 3429000"/>
              <a:gd name="connsiteX2" fmla="*/ 0 w 6858000"/>
              <a:gd name="connsiteY2" fmla="*/ 3429000 h 3429000"/>
              <a:gd name="connsiteX0" fmla="*/ 6858000 w 6949440"/>
              <a:gd name="connsiteY0" fmla="*/ 3429000 h 3520440"/>
              <a:gd name="connsiteX1" fmla="*/ 0 w 6949440"/>
              <a:gd name="connsiteY1" fmla="*/ 3429000 h 3520440"/>
              <a:gd name="connsiteX2" fmla="*/ 3429000 w 6949440"/>
              <a:gd name="connsiteY2" fmla="*/ 0 h 3520440"/>
              <a:gd name="connsiteX3" fmla="*/ 6949440 w 6949440"/>
              <a:gd name="connsiteY3" fmla="*/ 3520440 h 3520440"/>
              <a:gd name="connsiteX0" fmla="*/ 6858000 w 6949440"/>
              <a:gd name="connsiteY0" fmla="*/ 3429000 h 3429000"/>
              <a:gd name="connsiteX1" fmla="*/ 0 w 6949440"/>
              <a:gd name="connsiteY1" fmla="*/ 3429000 h 3429000"/>
              <a:gd name="connsiteX2" fmla="*/ 3429000 w 6949440"/>
              <a:gd name="connsiteY2" fmla="*/ 0 h 3429000"/>
              <a:gd name="connsiteX3" fmla="*/ 6949440 w 6949440"/>
              <a:gd name="connsiteY3" fmla="*/ 2871511 h 3429000"/>
              <a:gd name="connsiteX0" fmla="*/ 6858000 w 6890446"/>
              <a:gd name="connsiteY0" fmla="*/ 3429000 h 3429000"/>
              <a:gd name="connsiteX1" fmla="*/ 0 w 6890446"/>
              <a:gd name="connsiteY1" fmla="*/ 3429000 h 3429000"/>
              <a:gd name="connsiteX2" fmla="*/ 3429000 w 6890446"/>
              <a:gd name="connsiteY2" fmla="*/ 0 h 3429000"/>
              <a:gd name="connsiteX3" fmla="*/ 6890446 w 6890446"/>
              <a:gd name="connsiteY3" fmla="*/ 69318 h 3429000"/>
              <a:gd name="connsiteX0" fmla="*/ 6858000 w 6890446"/>
              <a:gd name="connsiteY0" fmla="*/ 5449529 h 5449529"/>
              <a:gd name="connsiteX1" fmla="*/ 0 w 6890446"/>
              <a:gd name="connsiteY1" fmla="*/ 5449529 h 5449529"/>
              <a:gd name="connsiteX2" fmla="*/ 5066071 w 6890446"/>
              <a:gd name="connsiteY2" fmla="*/ 0 h 5449529"/>
              <a:gd name="connsiteX3" fmla="*/ 6890446 w 6890446"/>
              <a:gd name="connsiteY3" fmla="*/ 2089847 h 5449529"/>
              <a:gd name="connsiteX0" fmla="*/ 6858000 w 6890446"/>
              <a:gd name="connsiteY0" fmla="*/ 5567516 h 5567516"/>
              <a:gd name="connsiteX1" fmla="*/ 0 w 6890446"/>
              <a:gd name="connsiteY1" fmla="*/ 5567516 h 5567516"/>
              <a:gd name="connsiteX2" fmla="*/ 5080820 w 6890446"/>
              <a:gd name="connsiteY2" fmla="*/ 0 h 5567516"/>
              <a:gd name="connsiteX3" fmla="*/ 6890446 w 6890446"/>
              <a:gd name="connsiteY3" fmla="*/ 2207834 h 5567516"/>
              <a:gd name="connsiteX0" fmla="*/ 6858000 w 6890446"/>
              <a:gd name="connsiteY0" fmla="*/ 5567516 h 5567516"/>
              <a:gd name="connsiteX1" fmla="*/ 0 w 6890446"/>
              <a:gd name="connsiteY1" fmla="*/ 5567516 h 5567516"/>
              <a:gd name="connsiteX2" fmla="*/ 5080820 w 6890446"/>
              <a:gd name="connsiteY2" fmla="*/ 0 h 5567516"/>
              <a:gd name="connsiteX3" fmla="*/ 6890446 w 6890446"/>
              <a:gd name="connsiteY3" fmla="*/ 2207834 h 5567516"/>
              <a:gd name="connsiteX4" fmla="*/ 6858000 w 6890446"/>
              <a:gd name="connsiteY4" fmla="*/ 5567516 h 5567516"/>
              <a:gd name="connsiteX0" fmla="*/ 6858000 w 6860949"/>
              <a:gd name="connsiteY0" fmla="*/ 5567516 h 5567516"/>
              <a:gd name="connsiteX1" fmla="*/ 0 w 6860949"/>
              <a:gd name="connsiteY1" fmla="*/ 5567516 h 5567516"/>
              <a:gd name="connsiteX2" fmla="*/ 5080820 w 6860949"/>
              <a:gd name="connsiteY2" fmla="*/ 0 h 5567516"/>
              <a:gd name="connsiteX3" fmla="*/ 6860949 w 6860949"/>
              <a:gd name="connsiteY3" fmla="*/ 2193086 h 5567516"/>
              <a:gd name="connsiteX4" fmla="*/ 6858000 w 6860949"/>
              <a:gd name="connsiteY4" fmla="*/ 5567516 h 556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0949" h="5567516">
                <a:moveTo>
                  <a:pt x="6858000" y="5567516"/>
                </a:moveTo>
                <a:lnTo>
                  <a:pt x="0" y="5567516"/>
                </a:lnTo>
                <a:lnTo>
                  <a:pt x="5080820" y="0"/>
                </a:lnTo>
                <a:lnTo>
                  <a:pt x="6860949" y="2193086"/>
                </a:lnTo>
                <a:lnTo>
                  <a:pt x="6858000" y="5567516"/>
                </a:lnTo>
                <a:close/>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Tree>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ngled Image">
    <p:spTree>
      <p:nvGrpSpPr>
        <p:cNvPr id="1" name=""/>
        <p:cNvGrpSpPr/>
        <p:nvPr/>
      </p:nvGrpSpPr>
      <p:grpSpPr>
        <a:xfrm>
          <a:off x="0" y="0"/>
          <a:ext cx="0" cy="0"/>
          <a:chOff x="0" y="0"/>
          <a:chExt cx="0" cy="0"/>
        </a:xfrm>
      </p:grpSpPr>
      <p:sp>
        <p:nvSpPr>
          <p:cNvPr id="4" name="Picture Placeholder 6"/>
          <p:cNvSpPr>
            <a:spLocks noGrp="1"/>
          </p:cNvSpPr>
          <p:nvPr>
            <p:ph type="pic" sz="quarter" idx="10" hasCustomPrompt="1"/>
          </p:nvPr>
        </p:nvSpPr>
        <p:spPr>
          <a:xfrm>
            <a:off x="631372" y="1"/>
            <a:ext cx="8510479" cy="5145165"/>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Lst>
            <a:ahLst/>
            <a:cxnLst>
              <a:cxn ang="0">
                <a:pos x="connsiteX0" y="connsiteY0"/>
              </a:cxn>
              <a:cxn ang="0">
                <a:pos x="connsiteX1" y="connsiteY1"/>
              </a:cxn>
              <a:cxn ang="0">
                <a:pos x="connsiteX2" y="connsiteY2"/>
              </a:cxn>
              <a:cxn ang="0">
                <a:pos x="connsiteX3" y="connsiteY3"/>
              </a:cxn>
            </a:cxnLst>
            <a:rect l="l" t="t" r="r" b="b"/>
            <a:pathLst>
              <a:path w="11347305" h="6860220">
                <a:moveTo>
                  <a:pt x="0" y="0"/>
                </a:moveTo>
                <a:lnTo>
                  <a:pt x="11338350" y="0"/>
                </a:lnTo>
                <a:lnTo>
                  <a:pt x="11347305" y="6860220"/>
                </a:lnTo>
                <a:cubicBezTo>
                  <a:pt x="8204950" y="4719414"/>
                  <a:pt x="933940" y="569700"/>
                  <a:pt x="91440" y="91440"/>
                </a:cubicBezTo>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Tree>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tro with logo">
    <p:bg>
      <p:bgRef idx="1001">
        <a:schemeClr val="bg1"/>
      </p:bgRef>
    </p:bg>
    <p:spTree>
      <p:nvGrpSpPr>
        <p:cNvPr id="1" name=""/>
        <p:cNvGrpSpPr/>
        <p:nvPr/>
      </p:nvGrpSpPr>
      <p:grpSpPr>
        <a:xfrm>
          <a:off x="0" y="0"/>
          <a:ext cx="0" cy="0"/>
          <a:chOff x="0" y="0"/>
          <a:chExt cx="0" cy="0"/>
        </a:xfrm>
      </p:grpSpPr>
      <p:sp>
        <p:nvSpPr>
          <p:cNvPr id="8" name="Rectangle 7"/>
          <p:cNvSpPr/>
          <p:nvPr/>
        </p:nvSpPr>
        <p:spPr>
          <a:xfrm>
            <a:off x="0" y="3131821"/>
            <a:ext cx="9144000" cy="2011679"/>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9" name="Rectangle 8"/>
          <p:cNvSpPr/>
          <p:nvPr/>
        </p:nvSpPr>
        <p:spPr>
          <a:xfrm>
            <a:off x="0" y="2697897"/>
            <a:ext cx="9144000" cy="2445604"/>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7" name="Rectangle 6"/>
          <p:cNvSpPr/>
          <p:nvPr/>
        </p:nvSpPr>
        <p:spPr>
          <a:xfrm>
            <a:off x="0" y="-10391"/>
            <a:ext cx="9144000" cy="83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0300" y="1674754"/>
            <a:ext cx="4343400" cy="920750"/>
          </a:xfrm>
          <a:prstGeom prst="rect">
            <a:avLst/>
          </a:prstGeom>
        </p:spPr>
      </p:pic>
    </p:spTree>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Intro with logo">
    <p:bg>
      <p:bgRef idx="1001">
        <a:schemeClr val="bg1"/>
      </p:bgRef>
    </p:bg>
    <p:spTree>
      <p:nvGrpSpPr>
        <p:cNvPr id="1" name=""/>
        <p:cNvGrpSpPr/>
        <p:nvPr/>
      </p:nvGrpSpPr>
      <p:grpSpPr>
        <a:xfrm>
          <a:off x="0" y="0"/>
          <a:ext cx="0" cy="0"/>
          <a:chOff x="0" y="0"/>
          <a:chExt cx="0" cy="0"/>
        </a:xfrm>
      </p:grpSpPr>
      <p:sp>
        <p:nvSpPr>
          <p:cNvPr id="8" name="Rectangle 7"/>
          <p:cNvSpPr/>
          <p:nvPr/>
        </p:nvSpPr>
        <p:spPr>
          <a:xfrm>
            <a:off x="0" y="3968849"/>
            <a:ext cx="9144000" cy="1174651"/>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9" name="Rectangle 8"/>
          <p:cNvSpPr/>
          <p:nvPr/>
        </p:nvSpPr>
        <p:spPr>
          <a:xfrm>
            <a:off x="0" y="3715474"/>
            <a:ext cx="9144000" cy="1428026"/>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7" name="Rectangle 6"/>
          <p:cNvSpPr/>
          <p:nvPr/>
        </p:nvSpPr>
        <p:spPr>
          <a:xfrm>
            <a:off x="0" y="-10391"/>
            <a:ext cx="9144000" cy="83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857" y="1178674"/>
            <a:ext cx="2423634" cy="513782"/>
          </a:xfrm>
          <a:prstGeom prst="rect">
            <a:avLst/>
          </a:prstGeom>
        </p:spPr>
      </p:pic>
      <p:sp>
        <p:nvSpPr>
          <p:cNvPr id="6" name="Subtitle 2"/>
          <p:cNvSpPr>
            <a:spLocks noGrp="1"/>
          </p:cNvSpPr>
          <p:nvPr>
            <p:ph type="subTitle" idx="1"/>
          </p:nvPr>
        </p:nvSpPr>
        <p:spPr>
          <a:xfrm>
            <a:off x="1093857" y="2083239"/>
            <a:ext cx="6956287" cy="549381"/>
          </a:xfrm>
          <a:prstGeom prst="rect">
            <a:avLst/>
          </a:prstGeom>
        </p:spPr>
        <p:txBody>
          <a:bodyPr wrap="square">
            <a:spAutoFit/>
          </a:bodyPr>
          <a:lstStyle>
            <a:lvl1pPr marL="0" indent="0" algn="l">
              <a:buNone/>
              <a:defRPr sz="33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peaker Info Slide">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42620" y="4663440"/>
            <a:ext cx="9217617" cy="480060"/>
            <a:chOff x="0" y="6217920"/>
            <a:chExt cx="12192000" cy="640080"/>
          </a:xfrm>
        </p:grpSpPr>
        <p:sp>
          <p:nvSpPr>
            <p:cNvPr id="8" name="Rectangle 7"/>
            <p:cNvSpPr/>
            <p:nvPr/>
          </p:nvSpPr>
          <p:spPr>
            <a:xfrm>
              <a:off x="0" y="6331489"/>
              <a:ext cx="12192000" cy="52651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9" name="Rectangle 8"/>
            <p:cNvSpPr/>
            <p:nvPr/>
          </p:nvSpPr>
          <p:spPr>
            <a:xfrm>
              <a:off x="0" y="6217920"/>
              <a:ext cx="12192000" cy="640080"/>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grpSp>
      <p:sp>
        <p:nvSpPr>
          <p:cNvPr id="7" name="Rectangle 6"/>
          <p:cNvSpPr/>
          <p:nvPr/>
        </p:nvSpPr>
        <p:spPr>
          <a:xfrm>
            <a:off x="0" y="-10391"/>
            <a:ext cx="9144000" cy="83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3" name="Picture Placeholder 2"/>
          <p:cNvSpPr>
            <a:spLocks noGrp="1"/>
          </p:cNvSpPr>
          <p:nvPr>
            <p:ph type="pic" sz="quarter" idx="10" hasCustomPrompt="1"/>
          </p:nvPr>
        </p:nvSpPr>
        <p:spPr>
          <a:xfrm>
            <a:off x="834391" y="1299070"/>
            <a:ext cx="3040856" cy="341632"/>
          </a:xfrm>
          <a:pattFill prst="pct5">
            <a:fgClr>
              <a:schemeClr val="accent1"/>
            </a:fgClr>
            <a:bgClr>
              <a:schemeClr val="bg1"/>
            </a:bgClr>
          </a:pattFill>
        </p:spPr>
        <p:txBody>
          <a:bodyPr/>
          <a:lstStyle>
            <a:lvl1pPr algn="ctr">
              <a:defRPr baseline="0"/>
            </a:lvl1pPr>
          </a:lstStyle>
          <a:p>
            <a:r>
              <a:rPr lang="en-US" dirty="0"/>
              <a:t>Drag and drop photo</a:t>
            </a:r>
          </a:p>
        </p:txBody>
      </p:sp>
      <p:sp>
        <p:nvSpPr>
          <p:cNvPr id="6" name="Text Placeholder 5"/>
          <p:cNvSpPr>
            <a:spLocks noGrp="1"/>
          </p:cNvSpPr>
          <p:nvPr>
            <p:ph type="body" sz="quarter" idx="11"/>
          </p:nvPr>
        </p:nvSpPr>
        <p:spPr>
          <a:xfrm>
            <a:off x="4252436" y="1299545"/>
            <a:ext cx="4057650" cy="1216230"/>
          </a:xfrm>
        </p:spPr>
        <p:txBody>
          <a:bodyPr wrap="square"/>
          <a:lstStyle>
            <a:lvl3pPr marL="9525" indent="77391">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651" y="272891"/>
            <a:ext cx="2708910" cy="574257"/>
          </a:xfrm>
          <a:prstGeom prst="rect">
            <a:avLst/>
          </a:prstGeom>
        </p:spPr>
      </p:pic>
    </p:spTree>
  </p:cSld>
  <p:clrMapOvr>
    <a:overrideClrMapping bg1="lt1" tx1="dk1" bg2="lt2" tx2="dk2" accent1="accent1" accent2="accent2" accent3="accent3" accent4="accent4" accent5="accent5" accent6="accent6" hlink="hlink" folHlink="folHlink"/>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peaker Info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1400533"/>
            <a:ext cx="7843838" cy="2325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1085600" y="1550872"/>
            <a:ext cx="2647709" cy="2024969"/>
          </a:xfrm>
          <a:pattFill prst="pct5">
            <a:fgClr>
              <a:schemeClr val="accent1"/>
            </a:fgClr>
            <a:bgClr>
              <a:schemeClr val="bg1"/>
            </a:bgClr>
          </a:pattFill>
        </p:spPr>
        <p:txBody>
          <a:bodyPr>
            <a:normAutofit/>
          </a:bodyPr>
          <a:lstStyle>
            <a:lvl1pPr algn="ctr">
              <a:defRPr sz="1050" baseline="0"/>
            </a:lvl1pPr>
          </a:lstStyle>
          <a:p>
            <a:r>
              <a:rPr lang="en-US" dirty="0"/>
              <a:t>Drag and drop photo or click icon</a:t>
            </a:r>
          </a:p>
        </p:txBody>
      </p:sp>
      <p:sp>
        <p:nvSpPr>
          <p:cNvPr id="6" name="Text Placeholder 5"/>
          <p:cNvSpPr>
            <a:spLocks noGrp="1"/>
          </p:cNvSpPr>
          <p:nvPr>
            <p:ph type="body" sz="quarter" idx="11"/>
          </p:nvPr>
        </p:nvSpPr>
        <p:spPr>
          <a:xfrm>
            <a:off x="4204216" y="1749148"/>
            <a:ext cx="3303270" cy="146552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651" y="272891"/>
            <a:ext cx="2708910" cy="574257"/>
          </a:xfrm>
          <a:prstGeom prst="rect">
            <a:avLst/>
          </a:prstGeom>
        </p:spPr>
      </p:pic>
      <p:sp>
        <p:nvSpPr>
          <p:cNvPr id="13" name="Rectangle 12"/>
          <p:cNvSpPr/>
          <p:nvPr/>
        </p:nvSpPr>
        <p:spPr>
          <a:xfrm>
            <a:off x="5936456" y="3724102"/>
            <a:ext cx="1907381" cy="167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0"/>
          <p:cNvSpPr/>
          <p:nvPr/>
        </p:nvSpPr>
        <p:spPr>
          <a:xfrm>
            <a:off x="0" y="3724103"/>
            <a:ext cx="7843837" cy="167813"/>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51790">
                <a:moveTo>
                  <a:pt x="0" y="0"/>
                </a:moveTo>
                <a:lnTo>
                  <a:pt x="8693426" y="0"/>
                </a:lnTo>
                <a:lnTo>
                  <a:pt x="11078817" y="251790"/>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fo Slide">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42620" y="4663440"/>
            <a:ext cx="9217617" cy="480060"/>
            <a:chOff x="0" y="6217920"/>
            <a:chExt cx="12192000" cy="640080"/>
          </a:xfrm>
        </p:grpSpPr>
        <p:sp>
          <p:nvSpPr>
            <p:cNvPr id="8" name="Rectangle 7"/>
            <p:cNvSpPr/>
            <p:nvPr/>
          </p:nvSpPr>
          <p:spPr>
            <a:xfrm>
              <a:off x="0" y="6331489"/>
              <a:ext cx="12192000" cy="52651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9" name="Rectangle 8"/>
            <p:cNvSpPr/>
            <p:nvPr/>
          </p:nvSpPr>
          <p:spPr>
            <a:xfrm>
              <a:off x="0" y="6217920"/>
              <a:ext cx="12192000" cy="640080"/>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grpSp>
      <p:sp>
        <p:nvSpPr>
          <p:cNvPr id="7" name="Rectangle 6"/>
          <p:cNvSpPr/>
          <p:nvPr/>
        </p:nvSpPr>
        <p:spPr>
          <a:xfrm>
            <a:off x="0" y="-10391"/>
            <a:ext cx="9144000" cy="83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3" name="Picture Placeholder 2"/>
          <p:cNvSpPr>
            <a:spLocks noGrp="1"/>
          </p:cNvSpPr>
          <p:nvPr>
            <p:ph type="pic" sz="quarter" idx="10" hasCustomPrompt="1"/>
          </p:nvPr>
        </p:nvSpPr>
        <p:spPr>
          <a:xfrm>
            <a:off x="834391" y="1299070"/>
            <a:ext cx="3040856" cy="341632"/>
          </a:xfrm>
          <a:pattFill prst="pct5">
            <a:fgClr>
              <a:schemeClr val="accent1"/>
            </a:fgClr>
            <a:bgClr>
              <a:schemeClr val="bg1"/>
            </a:bgClr>
          </a:pattFill>
        </p:spPr>
        <p:txBody>
          <a:bodyPr/>
          <a:lstStyle>
            <a:lvl1pPr algn="ctr">
              <a:defRPr baseline="0"/>
            </a:lvl1pPr>
          </a:lstStyle>
          <a:p>
            <a:r>
              <a:rPr lang="en-US" dirty="0"/>
              <a:t>Drag and drop photo</a:t>
            </a:r>
          </a:p>
        </p:txBody>
      </p:sp>
      <p:sp>
        <p:nvSpPr>
          <p:cNvPr id="6" name="Text Placeholder 5"/>
          <p:cNvSpPr>
            <a:spLocks noGrp="1"/>
          </p:cNvSpPr>
          <p:nvPr>
            <p:ph type="body" sz="quarter" idx="11"/>
          </p:nvPr>
        </p:nvSpPr>
        <p:spPr>
          <a:xfrm>
            <a:off x="4252436" y="1299545"/>
            <a:ext cx="4057650" cy="1216230"/>
          </a:xfrm>
        </p:spPr>
        <p:txBody>
          <a:bodyPr wrap="square"/>
          <a:lstStyle>
            <a:lvl3pPr marL="9525" indent="77391">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7750" y="272891"/>
            <a:ext cx="2700713" cy="57425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ark Blue 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1" y="4572001"/>
            <a:ext cx="9154391" cy="571499"/>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855" h="761999">
                <a:moveTo>
                  <a:pt x="0" y="651163"/>
                </a:moveTo>
                <a:lnTo>
                  <a:pt x="12205855" y="0"/>
                </a:lnTo>
                <a:lnTo>
                  <a:pt x="12192000" y="761999"/>
                </a:lnTo>
                <a:lnTo>
                  <a:pt x="0" y="761999"/>
                </a:lnTo>
                <a:lnTo>
                  <a:pt x="0" y="6511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774123" y="1710030"/>
            <a:ext cx="7595755" cy="653256"/>
          </a:xfrm>
        </p:spPr>
        <p:txBody>
          <a:bodyPr anchor="t" anchorCtr="0">
            <a:spAutoFit/>
          </a:bodyPr>
          <a:lstStyle>
            <a:lvl1pPr algn="l">
              <a:defRPr sz="4050" b="1" baseline="0">
                <a:solidFill>
                  <a:schemeClr val="bg1"/>
                </a:solidFill>
              </a:defRPr>
            </a:lvl1pPr>
          </a:lstStyle>
          <a:p>
            <a:r>
              <a:rPr lang="en-US" dirty="0"/>
              <a:t>Click to Add a Title</a:t>
            </a:r>
          </a:p>
        </p:txBody>
      </p:sp>
      <p:sp>
        <p:nvSpPr>
          <p:cNvPr id="3" name="Subtitle 2"/>
          <p:cNvSpPr>
            <a:spLocks noGrp="1"/>
          </p:cNvSpPr>
          <p:nvPr>
            <p:ph type="subTitle" idx="1"/>
          </p:nvPr>
        </p:nvSpPr>
        <p:spPr>
          <a:xfrm>
            <a:off x="774122" y="2472929"/>
            <a:ext cx="7595755" cy="341632"/>
          </a:xfrm>
          <a:prstGeom prst="rect">
            <a:avLst/>
          </a:prstGeom>
        </p:spPr>
        <p:txBody>
          <a:bodyPr>
            <a:spAutoFit/>
          </a:bodyPr>
          <a:lstStyle>
            <a:lvl1pPr marL="0" indent="0" algn="l">
              <a:buNone/>
              <a:defRPr sz="18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Rectangle 6"/>
          <p:cNvSpPr/>
          <p:nvPr/>
        </p:nvSpPr>
        <p:spPr>
          <a:xfrm>
            <a:off x="0" y="-10391"/>
            <a:ext cx="9144000" cy="83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p:cNvSpPr/>
          <p:nvPr/>
        </p:nvSpPr>
        <p:spPr>
          <a:xfrm>
            <a:off x="0" y="-10392"/>
            <a:ext cx="9144000" cy="932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476875" y="-6857"/>
            <a:ext cx="7886700" cy="909409"/>
          </a:xfrm>
        </p:spPr>
        <p:txBody>
          <a:bodyPr>
            <a:normAutofit/>
          </a:bodyPr>
          <a:lstStyle>
            <a:lvl1pPr>
              <a:defRPr sz="2700" b="1">
                <a:solidFill>
                  <a:schemeClr val="bg1"/>
                </a:solidFill>
              </a:defRPr>
            </a:lvl1pPr>
          </a:lstStyle>
          <a:p>
            <a:r>
              <a:rPr lang="en-US" dirty="0"/>
              <a:t>Click to add a headline</a:t>
            </a:r>
          </a:p>
        </p:txBody>
      </p:sp>
      <p:sp>
        <p:nvSpPr>
          <p:cNvPr id="11" name="Rectangle 15"/>
          <p:cNvSpPr/>
          <p:nvPr/>
        </p:nvSpPr>
        <p:spPr>
          <a:xfrm flipV="1">
            <a:off x="-1598" y="920652"/>
            <a:ext cx="9145598" cy="121958"/>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2" name="Rectangle 15"/>
          <p:cNvSpPr/>
          <p:nvPr/>
        </p:nvSpPr>
        <p:spPr>
          <a:xfrm flipH="1" flipV="1">
            <a:off x="-13716" y="911602"/>
            <a:ext cx="9157716" cy="121958"/>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3" name="Text Placeholder 28"/>
          <p:cNvSpPr>
            <a:spLocks noGrp="1"/>
          </p:cNvSpPr>
          <p:nvPr>
            <p:ph type="body" sz="quarter" idx="13"/>
          </p:nvPr>
        </p:nvSpPr>
        <p:spPr>
          <a:xfrm>
            <a:off x="476875" y="1558529"/>
            <a:ext cx="7964091" cy="1308050"/>
          </a:xfrm>
        </p:spPr>
        <p:txBody>
          <a:bodyPr/>
          <a:lstStyle>
            <a:lvl1pPr>
              <a:lnSpc>
                <a:spcPct val="100000"/>
              </a:lnSpc>
              <a:defRPr>
                <a:solidFill>
                  <a:schemeClr val="tx2"/>
                </a:solidFill>
              </a:defRPr>
            </a:lvl1pPr>
            <a:lvl3pPr>
              <a:spcAft>
                <a:spcPts val="45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p:cNvSpPr/>
          <p:nvPr/>
        </p:nvSpPr>
        <p:spPr>
          <a:xfrm>
            <a:off x="0" y="-10392"/>
            <a:ext cx="9144000" cy="1068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6857"/>
            <a:ext cx="7886700" cy="1058517"/>
          </a:xfrm>
        </p:spPr>
        <p:txBody>
          <a:bodyPr/>
          <a:lstStyle>
            <a:lvl1pPr>
              <a:defRPr b="1">
                <a:solidFill>
                  <a:schemeClr val="bg1"/>
                </a:solidFill>
              </a:defRPr>
            </a:lvl1pPr>
          </a:lstStyle>
          <a:p>
            <a:r>
              <a:rPr lang="en-US" dirty="0"/>
              <a:t>Click to add a headline</a:t>
            </a:r>
          </a:p>
        </p:txBody>
      </p:sp>
      <p:sp>
        <p:nvSpPr>
          <p:cNvPr id="8" name="Rectangle 15"/>
          <p:cNvSpPr/>
          <p:nvPr/>
        </p:nvSpPr>
        <p:spPr>
          <a:xfrm flipV="1">
            <a:off x="-1598" y="1089207"/>
            <a:ext cx="9145598"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6" name="Rectangle 15"/>
          <p:cNvSpPr/>
          <p:nvPr/>
        </p:nvSpPr>
        <p:spPr>
          <a:xfrm flipH="1" flipV="1">
            <a:off x="-13716" y="1058518"/>
            <a:ext cx="9157716"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0" name="Content Placeholder 19"/>
          <p:cNvSpPr>
            <a:spLocks noGrp="1"/>
          </p:cNvSpPr>
          <p:nvPr>
            <p:ph sz="quarter" idx="15" hasCustomPrompt="1"/>
          </p:nvPr>
        </p:nvSpPr>
        <p:spPr>
          <a:xfrm>
            <a:off x="5026819" y="1537747"/>
            <a:ext cx="3488531" cy="2760840"/>
          </a:xfrm>
          <a:prstGeom prst="rect">
            <a:avLst/>
          </a:prstGeom>
        </p:spPr>
        <p:txBody>
          <a:bodyPr>
            <a:normAutofit/>
          </a:bodyPr>
          <a:lstStyle>
            <a:lvl1pPr>
              <a:defRPr sz="1200" baseline="0"/>
            </a:lvl1pPr>
          </a:lstStyle>
          <a:p>
            <a:pPr lvl="0"/>
            <a:r>
              <a:rPr lang="en-US" dirty="0"/>
              <a:t>Click on media icon or drag an object here</a:t>
            </a:r>
          </a:p>
        </p:txBody>
      </p:sp>
      <p:sp>
        <p:nvSpPr>
          <p:cNvPr id="10" name="Text Placeholder 24"/>
          <p:cNvSpPr>
            <a:spLocks noGrp="1"/>
          </p:cNvSpPr>
          <p:nvPr>
            <p:ph type="body" sz="quarter" idx="16"/>
          </p:nvPr>
        </p:nvSpPr>
        <p:spPr>
          <a:xfrm>
            <a:off x="628650" y="1537747"/>
            <a:ext cx="3782832" cy="1216230"/>
          </a:xfrm>
        </p:spPr>
        <p:txBody>
          <a:bodyPr/>
          <a:lstStyle>
            <a:lvl1pPr>
              <a:defRPr>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7"/>
          </p:nvPr>
        </p:nvSpPr>
        <p:spPr/>
        <p:txBody>
          <a:bodyPr/>
          <a:lstStyle/>
          <a:p>
            <a:pPr defTabSz="685800"/>
            <a:fld id="{A71D81B3-57D7-9045-9277-56B2DFF1952C}" type="slidenum">
              <a:rPr lang="en-US" smtClean="0">
                <a:solidFill>
                  <a:prstClr val="black">
                    <a:tint val="75000"/>
                  </a:prstClr>
                </a:solidFill>
              </a:rPr>
              <a:pPr defTabSz="685800"/>
              <a:t>‹#›</a:t>
            </a:fld>
            <a:endParaRPr lang="en-US">
              <a:solidFill>
                <a:prstClr val="black">
                  <a:tint val="75000"/>
                </a:prstClr>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Angled Image">
    <p:spTree>
      <p:nvGrpSpPr>
        <p:cNvPr id="1" name=""/>
        <p:cNvGrpSpPr/>
        <p:nvPr/>
      </p:nvGrpSpPr>
      <p:grpSpPr>
        <a:xfrm>
          <a:off x="0" y="0"/>
          <a:ext cx="0" cy="0"/>
          <a:chOff x="0" y="0"/>
          <a:chExt cx="0" cy="0"/>
        </a:xfrm>
      </p:grpSpPr>
      <p:sp>
        <p:nvSpPr>
          <p:cNvPr id="7" name="Rectangle 6"/>
          <p:cNvSpPr/>
          <p:nvPr/>
        </p:nvSpPr>
        <p:spPr>
          <a:xfrm>
            <a:off x="0" y="-10392"/>
            <a:ext cx="9144000" cy="932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Picture Placeholder 6"/>
          <p:cNvSpPr>
            <a:spLocks noGrp="1"/>
          </p:cNvSpPr>
          <p:nvPr>
            <p:ph type="pic" sz="quarter" idx="10" hasCustomPrompt="1"/>
          </p:nvPr>
        </p:nvSpPr>
        <p:spPr>
          <a:xfrm>
            <a:off x="3845929" y="921895"/>
            <a:ext cx="5298071" cy="4232460"/>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4" fmla="*/ 0 w 11347305"/>
              <a:gd name="connsiteY4" fmla="*/ 0 h 6860220"/>
              <a:gd name="connsiteX0" fmla="*/ 0 w 11347305"/>
              <a:gd name="connsiteY0" fmla="*/ 0 h 6860220"/>
              <a:gd name="connsiteX1" fmla="*/ 11338350 w 11347305"/>
              <a:gd name="connsiteY1" fmla="*/ 0 h 6860220"/>
              <a:gd name="connsiteX2" fmla="*/ 11347305 w 11347305"/>
              <a:gd name="connsiteY2" fmla="*/ 6860220 h 6860220"/>
              <a:gd name="connsiteX3" fmla="*/ 468630 w 11347305"/>
              <a:gd name="connsiteY3" fmla="*/ 445770 h 6860220"/>
              <a:gd name="connsiteX4" fmla="*/ 0 w 11347305"/>
              <a:gd name="connsiteY4" fmla="*/ 0 h 6860220"/>
              <a:gd name="connsiteX0" fmla="*/ 0 w 11347305"/>
              <a:gd name="connsiteY0" fmla="*/ 0 h 6860220"/>
              <a:gd name="connsiteX1" fmla="*/ 11338350 w 11347305"/>
              <a:gd name="connsiteY1" fmla="*/ 0 h 6860220"/>
              <a:gd name="connsiteX2" fmla="*/ 11347305 w 11347305"/>
              <a:gd name="connsiteY2" fmla="*/ 6860220 h 6860220"/>
              <a:gd name="connsiteX3" fmla="*/ 0 w 11347305"/>
              <a:gd name="connsiteY3" fmla="*/ 0 h 6860220"/>
              <a:gd name="connsiteX0" fmla="*/ 0 w 11347305"/>
              <a:gd name="connsiteY0" fmla="*/ 13 h 6860233"/>
              <a:gd name="connsiteX1" fmla="*/ 11338350 w 11347305"/>
              <a:gd name="connsiteY1" fmla="*/ 13 h 6860233"/>
              <a:gd name="connsiteX2" fmla="*/ 11347305 w 11347305"/>
              <a:gd name="connsiteY2" fmla="*/ 6860233 h 6860233"/>
              <a:gd name="connsiteX3" fmla="*/ 0 w 11347305"/>
              <a:gd name="connsiteY3" fmla="*/ 13 h 6860233"/>
              <a:gd name="connsiteX0" fmla="*/ 0 w 11335875"/>
              <a:gd name="connsiteY0" fmla="*/ 22860 h 6860220"/>
              <a:gd name="connsiteX1" fmla="*/ 11326920 w 11335875"/>
              <a:gd name="connsiteY1" fmla="*/ 0 h 6860220"/>
              <a:gd name="connsiteX2" fmla="*/ 11335875 w 11335875"/>
              <a:gd name="connsiteY2" fmla="*/ 6860220 h 6860220"/>
              <a:gd name="connsiteX3" fmla="*/ 0 w 11335875"/>
              <a:gd name="connsiteY3" fmla="*/ 22860 h 6860220"/>
              <a:gd name="connsiteX0" fmla="*/ 0 w 11335875"/>
              <a:gd name="connsiteY0" fmla="*/ 22860 h 6860220"/>
              <a:gd name="connsiteX1" fmla="*/ 11326920 w 11335875"/>
              <a:gd name="connsiteY1" fmla="*/ 0 h 6860220"/>
              <a:gd name="connsiteX2" fmla="*/ 11335875 w 11335875"/>
              <a:gd name="connsiteY2" fmla="*/ 6860220 h 6860220"/>
              <a:gd name="connsiteX3" fmla="*/ 0 w 11335875"/>
              <a:gd name="connsiteY3" fmla="*/ 22860 h 6860220"/>
              <a:gd name="connsiteX0" fmla="*/ 14876 w 11350751"/>
              <a:gd name="connsiteY0" fmla="*/ 22860 h 7171445"/>
              <a:gd name="connsiteX1" fmla="*/ 11341796 w 11350751"/>
              <a:gd name="connsiteY1" fmla="*/ 0 h 7171445"/>
              <a:gd name="connsiteX2" fmla="*/ 11350751 w 11350751"/>
              <a:gd name="connsiteY2" fmla="*/ 6860220 h 7171445"/>
              <a:gd name="connsiteX3" fmla="*/ 8988551 w 11350751"/>
              <a:gd name="connsiteY3" fmla="*/ 5396324 h 7171445"/>
              <a:gd name="connsiteX4" fmla="*/ 14876 w 11350751"/>
              <a:gd name="connsiteY4" fmla="*/ 22860 h 7171445"/>
              <a:gd name="connsiteX0" fmla="*/ 20146 w 11356021"/>
              <a:gd name="connsiteY0" fmla="*/ 22860 h 7627460"/>
              <a:gd name="connsiteX1" fmla="*/ 11347066 w 11356021"/>
              <a:gd name="connsiteY1" fmla="*/ 0 h 7627460"/>
              <a:gd name="connsiteX2" fmla="*/ 11356021 w 11356021"/>
              <a:gd name="connsiteY2" fmla="*/ 6860220 h 7627460"/>
              <a:gd name="connsiteX3" fmla="*/ 6959281 w 11356021"/>
              <a:gd name="connsiteY3" fmla="*/ 6860220 h 7627460"/>
              <a:gd name="connsiteX4" fmla="*/ 20146 w 11356021"/>
              <a:gd name="connsiteY4" fmla="*/ 22860 h 7627460"/>
              <a:gd name="connsiteX0" fmla="*/ 20146 w 11356021"/>
              <a:gd name="connsiteY0" fmla="*/ 22860 h 7291655"/>
              <a:gd name="connsiteX1" fmla="*/ 11347066 w 11356021"/>
              <a:gd name="connsiteY1" fmla="*/ 0 h 7291655"/>
              <a:gd name="connsiteX2" fmla="*/ 11356021 w 11356021"/>
              <a:gd name="connsiteY2" fmla="*/ 6860220 h 7291655"/>
              <a:gd name="connsiteX3" fmla="*/ 6959281 w 11356021"/>
              <a:gd name="connsiteY3" fmla="*/ 6860220 h 7291655"/>
              <a:gd name="connsiteX4" fmla="*/ 20146 w 11356021"/>
              <a:gd name="connsiteY4" fmla="*/ 22860 h 7291655"/>
              <a:gd name="connsiteX0" fmla="*/ 20146 w 11356021"/>
              <a:gd name="connsiteY0" fmla="*/ 22860 h 7261230"/>
              <a:gd name="connsiteX1" fmla="*/ 11347066 w 11356021"/>
              <a:gd name="connsiteY1" fmla="*/ 0 h 7261230"/>
              <a:gd name="connsiteX2" fmla="*/ 11356021 w 11356021"/>
              <a:gd name="connsiteY2" fmla="*/ 6860220 h 7261230"/>
              <a:gd name="connsiteX3" fmla="*/ 6959281 w 11356021"/>
              <a:gd name="connsiteY3" fmla="*/ 6860220 h 7261230"/>
              <a:gd name="connsiteX4" fmla="*/ 20146 w 11356021"/>
              <a:gd name="connsiteY4" fmla="*/ 22860 h 7261230"/>
              <a:gd name="connsiteX0" fmla="*/ 20146 w 11356021"/>
              <a:gd name="connsiteY0" fmla="*/ 22860 h 6860807"/>
              <a:gd name="connsiteX1" fmla="*/ 11347066 w 11356021"/>
              <a:gd name="connsiteY1" fmla="*/ 0 h 6860807"/>
              <a:gd name="connsiteX2" fmla="*/ 11356021 w 11356021"/>
              <a:gd name="connsiteY2" fmla="*/ 6860220 h 6860807"/>
              <a:gd name="connsiteX3" fmla="*/ 6959281 w 11356021"/>
              <a:gd name="connsiteY3" fmla="*/ 6860220 h 6860807"/>
              <a:gd name="connsiteX4" fmla="*/ 20146 w 11356021"/>
              <a:gd name="connsiteY4" fmla="*/ 22860 h 6860807"/>
              <a:gd name="connsiteX0" fmla="*/ 20146 w 11356021"/>
              <a:gd name="connsiteY0" fmla="*/ 22860 h 6860221"/>
              <a:gd name="connsiteX1" fmla="*/ 11347066 w 11356021"/>
              <a:gd name="connsiteY1" fmla="*/ 0 h 6860221"/>
              <a:gd name="connsiteX2" fmla="*/ 11356021 w 11356021"/>
              <a:gd name="connsiteY2" fmla="*/ 6860220 h 6860221"/>
              <a:gd name="connsiteX3" fmla="*/ 6959281 w 11356021"/>
              <a:gd name="connsiteY3" fmla="*/ 6831517 h 6860221"/>
              <a:gd name="connsiteX4" fmla="*/ 20146 w 11356021"/>
              <a:gd name="connsiteY4" fmla="*/ 22860 h 6860221"/>
              <a:gd name="connsiteX0" fmla="*/ 0 w 11335875"/>
              <a:gd name="connsiteY0" fmla="*/ 22860 h 6860220"/>
              <a:gd name="connsiteX1" fmla="*/ 11326920 w 11335875"/>
              <a:gd name="connsiteY1" fmla="*/ 0 h 6860220"/>
              <a:gd name="connsiteX2" fmla="*/ 11335875 w 11335875"/>
              <a:gd name="connsiteY2" fmla="*/ 6860220 h 6860220"/>
              <a:gd name="connsiteX3" fmla="*/ 6939135 w 11335875"/>
              <a:gd name="connsiteY3" fmla="*/ 6831517 h 6860220"/>
              <a:gd name="connsiteX4" fmla="*/ 0 w 11335875"/>
              <a:gd name="connsiteY4" fmla="*/ 22860 h 6860220"/>
              <a:gd name="connsiteX0" fmla="*/ 0 w 6455265"/>
              <a:gd name="connsiteY0" fmla="*/ 22860 h 6860220"/>
              <a:gd name="connsiteX1" fmla="*/ 6446310 w 6455265"/>
              <a:gd name="connsiteY1" fmla="*/ 0 h 6860220"/>
              <a:gd name="connsiteX2" fmla="*/ 6455265 w 6455265"/>
              <a:gd name="connsiteY2" fmla="*/ 6860220 h 6860220"/>
              <a:gd name="connsiteX3" fmla="*/ 2058525 w 6455265"/>
              <a:gd name="connsiteY3" fmla="*/ 6831517 h 6860220"/>
              <a:gd name="connsiteX4" fmla="*/ 0 w 6455265"/>
              <a:gd name="connsiteY4" fmla="*/ 22860 h 6860220"/>
              <a:gd name="connsiteX0" fmla="*/ 0 w 6455265"/>
              <a:gd name="connsiteY0" fmla="*/ 22860 h 6860220"/>
              <a:gd name="connsiteX1" fmla="*/ 6446310 w 6455265"/>
              <a:gd name="connsiteY1" fmla="*/ 0 h 6860220"/>
              <a:gd name="connsiteX2" fmla="*/ 6455265 w 6455265"/>
              <a:gd name="connsiteY2" fmla="*/ 6860220 h 6860220"/>
              <a:gd name="connsiteX3" fmla="*/ 2058525 w 6455265"/>
              <a:gd name="connsiteY3" fmla="*/ 6831517 h 6860220"/>
              <a:gd name="connsiteX4" fmla="*/ 0 w 64552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31517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31517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45869 h 6860220"/>
              <a:gd name="connsiteX4" fmla="*/ 0 w 7026765"/>
              <a:gd name="connsiteY4" fmla="*/ 22860 h 6860220"/>
              <a:gd name="connsiteX0" fmla="*/ 0 w 7026765"/>
              <a:gd name="connsiteY0" fmla="*/ 22860 h 6860809"/>
              <a:gd name="connsiteX1" fmla="*/ 7017810 w 7026765"/>
              <a:gd name="connsiteY1" fmla="*/ 0 h 6860809"/>
              <a:gd name="connsiteX2" fmla="*/ 7026765 w 7026765"/>
              <a:gd name="connsiteY2" fmla="*/ 6860220 h 6860809"/>
              <a:gd name="connsiteX3" fmla="*/ 2641455 w 7026765"/>
              <a:gd name="connsiteY3" fmla="*/ 6860221 h 6860809"/>
              <a:gd name="connsiteX4" fmla="*/ 0 w 7026765"/>
              <a:gd name="connsiteY4" fmla="*/ 22860 h 6860809"/>
              <a:gd name="connsiteX0" fmla="*/ 0 w 7026765"/>
              <a:gd name="connsiteY0" fmla="*/ 22860 h 6860809"/>
              <a:gd name="connsiteX1" fmla="*/ 7017810 w 7026765"/>
              <a:gd name="connsiteY1" fmla="*/ 0 h 6860809"/>
              <a:gd name="connsiteX2" fmla="*/ 7026765 w 7026765"/>
              <a:gd name="connsiteY2" fmla="*/ 6860220 h 6860809"/>
              <a:gd name="connsiteX3" fmla="*/ 2641455 w 7026765"/>
              <a:gd name="connsiteY3" fmla="*/ 6860221 h 6860809"/>
              <a:gd name="connsiteX4" fmla="*/ 0 w 7026765"/>
              <a:gd name="connsiteY4" fmla="*/ 22860 h 6860809"/>
              <a:gd name="connsiteX0" fmla="*/ 0 w 7026765"/>
              <a:gd name="connsiteY0" fmla="*/ 22860 h 6860220"/>
              <a:gd name="connsiteX1" fmla="*/ 7017810 w 7026765"/>
              <a:gd name="connsiteY1" fmla="*/ 0 h 6860220"/>
              <a:gd name="connsiteX2" fmla="*/ 7026765 w 7026765"/>
              <a:gd name="connsiteY2" fmla="*/ 6860220 h 6860220"/>
              <a:gd name="connsiteX3" fmla="*/ 2641455 w 7026765"/>
              <a:gd name="connsiteY3" fmla="*/ 6831518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41455 w 7026765"/>
              <a:gd name="connsiteY3" fmla="*/ 6831518 h 6860220"/>
              <a:gd name="connsiteX4" fmla="*/ 0 w 7026765"/>
              <a:gd name="connsiteY4" fmla="*/ 22860 h 6860220"/>
              <a:gd name="connsiteX0" fmla="*/ 0 w 7026765"/>
              <a:gd name="connsiteY0" fmla="*/ 22860 h 6870522"/>
              <a:gd name="connsiteX1" fmla="*/ 7017810 w 7026765"/>
              <a:gd name="connsiteY1" fmla="*/ 0 h 6870522"/>
              <a:gd name="connsiteX2" fmla="*/ 7026765 w 7026765"/>
              <a:gd name="connsiteY2" fmla="*/ 6860220 h 6870522"/>
              <a:gd name="connsiteX3" fmla="*/ 2641455 w 7026765"/>
              <a:gd name="connsiteY3" fmla="*/ 6870047 h 6870522"/>
              <a:gd name="connsiteX4" fmla="*/ 0 w 7026765"/>
              <a:gd name="connsiteY4" fmla="*/ 22860 h 6870522"/>
              <a:gd name="connsiteX0" fmla="*/ 0 w 7026765"/>
              <a:gd name="connsiteY0" fmla="*/ 22860 h 6862902"/>
              <a:gd name="connsiteX1" fmla="*/ 7017810 w 7026765"/>
              <a:gd name="connsiteY1" fmla="*/ 0 h 6862902"/>
              <a:gd name="connsiteX2" fmla="*/ 7026765 w 7026765"/>
              <a:gd name="connsiteY2" fmla="*/ 6860220 h 6862902"/>
              <a:gd name="connsiteX3" fmla="*/ 2647592 w 7026765"/>
              <a:gd name="connsiteY3" fmla="*/ 6862343 h 6862902"/>
              <a:gd name="connsiteX4" fmla="*/ 0 w 7026765"/>
              <a:gd name="connsiteY4" fmla="*/ 22860 h 6862902"/>
              <a:gd name="connsiteX0" fmla="*/ 0 w 7026765"/>
              <a:gd name="connsiteY0" fmla="*/ 22860 h 7335993"/>
              <a:gd name="connsiteX1" fmla="*/ 7017810 w 7026765"/>
              <a:gd name="connsiteY1" fmla="*/ 0 h 7335993"/>
              <a:gd name="connsiteX2" fmla="*/ 7026765 w 7026765"/>
              <a:gd name="connsiteY2" fmla="*/ 6860220 h 7335993"/>
              <a:gd name="connsiteX3" fmla="*/ 3621980 w 7026765"/>
              <a:gd name="connsiteY3" fmla="*/ 6733079 h 7335993"/>
              <a:gd name="connsiteX4" fmla="*/ 2647592 w 7026765"/>
              <a:gd name="connsiteY4" fmla="*/ 6862343 h 7335993"/>
              <a:gd name="connsiteX5" fmla="*/ 0 w 7026765"/>
              <a:gd name="connsiteY5" fmla="*/ 22860 h 7335993"/>
              <a:gd name="connsiteX0" fmla="*/ 0 w 7026765"/>
              <a:gd name="connsiteY0" fmla="*/ 22860 h 7717513"/>
              <a:gd name="connsiteX1" fmla="*/ 7017810 w 7026765"/>
              <a:gd name="connsiteY1" fmla="*/ 0 h 7717513"/>
              <a:gd name="connsiteX2" fmla="*/ 7026765 w 7026765"/>
              <a:gd name="connsiteY2" fmla="*/ 6860220 h 7717513"/>
              <a:gd name="connsiteX3" fmla="*/ 2647592 w 7026765"/>
              <a:gd name="connsiteY3" fmla="*/ 6862343 h 7717513"/>
              <a:gd name="connsiteX4" fmla="*/ 0 w 7026765"/>
              <a:gd name="connsiteY4" fmla="*/ 22860 h 7717513"/>
              <a:gd name="connsiteX0" fmla="*/ 0 w 7026765"/>
              <a:gd name="connsiteY0" fmla="*/ 22860 h 7370943"/>
              <a:gd name="connsiteX1" fmla="*/ 7017810 w 7026765"/>
              <a:gd name="connsiteY1" fmla="*/ 0 h 7370943"/>
              <a:gd name="connsiteX2" fmla="*/ 7026765 w 7026765"/>
              <a:gd name="connsiteY2" fmla="*/ 6860220 h 7370943"/>
              <a:gd name="connsiteX3" fmla="*/ 2647592 w 7026765"/>
              <a:gd name="connsiteY3" fmla="*/ 6862343 h 7370943"/>
              <a:gd name="connsiteX4" fmla="*/ 0 w 7026765"/>
              <a:gd name="connsiteY4" fmla="*/ 22860 h 7370943"/>
              <a:gd name="connsiteX0" fmla="*/ 0 w 7026765"/>
              <a:gd name="connsiteY0" fmla="*/ 22860 h 6869061"/>
              <a:gd name="connsiteX1" fmla="*/ 7017810 w 7026765"/>
              <a:gd name="connsiteY1" fmla="*/ 0 h 6869061"/>
              <a:gd name="connsiteX2" fmla="*/ 7026765 w 7026765"/>
              <a:gd name="connsiteY2" fmla="*/ 6860220 h 6869061"/>
              <a:gd name="connsiteX3" fmla="*/ 2647592 w 7026765"/>
              <a:gd name="connsiteY3" fmla="*/ 6862343 h 6869061"/>
              <a:gd name="connsiteX4" fmla="*/ 0 w 7026765"/>
              <a:gd name="connsiteY4" fmla="*/ 22860 h 6869061"/>
              <a:gd name="connsiteX0" fmla="*/ 0 w 7034286"/>
              <a:gd name="connsiteY0" fmla="*/ 12517 h 6858718"/>
              <a:gd name="connsiteX1" fmla="*/ 7034286 w 7034286"/>
              <a:gd name="connsiteY1" fmla="*/ 0 h 6858718"/>
              <a:gd name="connsiteX2" fmla="*/ 7026765 w 7034286"/>
              <a:gd name="connsiteY2" fmla="*/ 6849877 h 6858718"/>
              <a:gd name="connsiteX3" fmla="*/ 2647592 w 7034286"/>
              <a:gd name="connsiteY3" fmla="*/ 6852000 h 6858718"/>
              <a:gd name="connsiteX4" fmla="*/ 0 w 7034286"/>
              <a:gd name="connsiteY4" fmla="*/ 12517 h 6858718"/>
              <a:gd name="connsiteX0" fmla="*/ 0 w 7067954"/>
              <a:gd name="connsiteY0" fmla="*/ 12517 h 6860221"/>
              <a:gd name="connsiteX1" fmla="*/ 7034286 w 7067954"/>
              <a:gd name="connsiteY1" fmla="*/ 0 h 6860221"/>
              <a:gd name="connsiteX2" fmla="*/ 7067954 w 7067954"/>
              <a:gd name="connsiteY2" fmla="*/ 6860221 h 6860221"/>
              <a:gd name="connsiteX3" fmla="*/ 2647592 w 7067954"/>
              <a:gd name="connsiteY3" fmla="*/ 6852000 h 6860221"/>
              <a:gd name="connsiteX4" fmla="*/ 0 w 7067954"/>
              <a:gd name="connsiteY4" fmla="*/ 12517 h 6860221"/>
              <a:gd name="connsiteX0" fmla="*/ 0 w 7067954"/>
              <a:gd name="connsiteY0" fmla="*/ 12517 h 6864805"/>
              <a:gd name="connsiteX1" fmla="*/ 7034286 w 7067954"/>
              <a:gd name="connsiteY1" fmla="*/ 0 h 6864805"/>
              <a:gd name="connsiteX2" fmla="*/ 7067954 w 7067954"/>
              <a:gd name="connsiteY2" fmla="*/ 6860221 h 6864805"/>
              <a:gd name="connsiteX3" fmla="*/ 2650992 w 7067954"/>
              <a:gd name="connsiteY3" fmla="*/ 6864805 h 6864805"/>
              <a:gd name="connsiteX4" fmla="*/ 0 w 7067954"/>
              <a:gd name="connsiteY4" fmla="*/ 12517 h 6864805"/>
              <a:gd name="connsiteX0" fmla="*/ 0 w 7067964"/>
              <a:gd name="connsiteY0" fmla="*/ 12517 h 6864805"/>
              <a:gd name="connsiteX1" fmla="*/ 7034286 w 7067964"/>
              <a:gd name="connsiteY1" fmla="*/ 0 h 6864805"/>
              <a:gd name="connsiteX2" fmla="*/ 7067954 w 7067964"/>
              <a:gd name="connsiteY2" fmla="*/ 6860221 h 6864805"/>
              <a:gd name="connsiteX3" fmla="*/ 2650992 w 7067964"/>
              <a:gd name="connsiteY3" fmla="*/ 6864805 h 6864805"/>
              <a:gd name="connsiteX4" fmla="*/ 0 w 7067964"/>
              <a:gd name="connsiteY4" fmla="*/ 12517 h 6864805"/>
              <a:gd name="connsiteX0" fmla="*/ 0 w 7076928"/>
              <a:gd name="connsiteY0" fmla="*/ 0 h 6886057"/>
              <a:gd name="connsiteX1" fmla="*/ 7043250 w 7076928"/>
              <a:gd name="connsiteY1" fmla="*/ 21252 h 6886057"/>
              <a:gd name="connsiteX2" fmla="*/ 7076918 w 7076928"/>
              <a:gd name="connsiteY2" fmla="*/ 6881473 h 6886057"/>
              <a:gd name="connsiteX3" fmla="*/ 2659956 w 7076928"/>
              <a:gd name="connsiteY3" fmla="*/ 6886057 h 6886057"/>
              <a:gd name="connsiteX4" fmla="*/ 0 w 7076928"/>
              <a:gd name="connsiteY4" fmla="*/ 0 h 6886057"/>
              <a:gd name="connsiteX0" fmla="*/ 0 w 7076928"/>
              <a:gd name="connsiteY0" fmla="*/ 23773 h 6909830"/>
              <a:gd name="connsiteX1" fmla="*/ 7061180 w 7076928"/>
              <a:gd name="connsiteY1" fmla="*/ 0 h 6909830"/>
              <a:gd name="connsiteX2" fmla="*/ 7076918 w 7076928"/>
              <a:gd name="connsiteY2" fmla="*/ 6905246 h 6909830"/>
              <a:gd name="connsiteX3" fmla="*/ 2659956 w 7076928"/>
              <a:gd name="connsiteY3" fmla="*/ 6909830 h 6909830"/>
              <a:gd name="connsiteX4" fmla="*/ 0 w 7076928"/>
              <a:gd name="connsiteY4" fmla="*/ 23773 h 6909830"/>
              <a:gd name="connsiteX0" fmla="*/ 0 w 7076928"/>
              <a:gd name="connsiteY0" fmla="*/ 0 h 6910229"/>
              <a:gd name="connsiteX1" fmla="*/ 7061180 w 7076928"/>
              <a:gd name="connsiteY1" fmla="*/ 399 h 6910229"/>
              <a:gd name="connsiteX2" fmla="*/ 7076918 w 7076928"/>
              <a:gd name="connsiteY2" fmla="*/ 6905645 h 6910229"/>
              <a:gd name="connsiteX3" fmla="*/ 2659956 w 7076928"/>
              <a:gd name="connsiteY3" fmla="*/ 6910229 h 6910229"/>
              <a:gd name="connsiteX4" fmla="*/ 0 w 7076928"/>
              <a:gd name="connsiteY4" fmla="*/ 0 h 6910229"/>
              <a:gd name="connsiteX0" fmla="*/ 0 w 7076928"/>
              <a:gd name="connsiteY0" fmla="*/ 0 h 6905676"/>
              <a:gd name="connsiteX1" fmla="*/ 7061180 w 7076928"/>
              <a:gd name="connsiteY1" fmla="*/ 399 h 6905676"/>
              <a:gd name="connsiteX2" fmla="*/ 7076918 w 7076928"/>
              <a:gd name="connsiteY2" fmla="*/ 6905645 h 6905676"/>
              <a:gd name="connsiteX3" fmla="*/ 2666373 w 7076928"/>
              <a:gd name="connsiteY3" fmla="*/ 6853828 h 6905676"/>
              <a:gd name="connsiteX4" fmla="*/ 0 w 7076928"/>
              <a:gd name="connsiteY4" fmla="*/ 0 h 6905676"/>
              <a:gd name="connsiteX0" fmla="*/ 0 w 7073720"/>
              <a:gd name="connsiteY0" fmla="*/ 0 h 6877510"/>
              <a:gd name="connsiteX1" fmla="*/ 7061180 w 7073720"/>
              <a:gd name="connsiteY1" fmla="*/ 399 h 6877510"/>
              <a:gd name="connsiteX2" fmla="*/ 7073710 w 7073720"/>
              <a:gd name="connsiteY2" fmla="*/ 6877446 h 6877510"/>
              <a:gd name="connsiteX3" fmla="*/ 2666373 w 7073720"/>
              <a:gd name="connsiteY3" fmla="*/ 6853828 h 6877510"/>
              <a:gd name="connsiteX4" fmla="*/ 0 w 7073720"/>
              <a:gd name="connsiteY4" fmla="*/ 0 h 6877510"/>
              <a:gd name="connsiteX0" fmla="*/ 0 w 7067303"/>
              <a:gd name="connsiteY0" fmla="*/ 0 h 6853827"/>
              <a:gd name="connsiteX1" fmla="*/ 7061180 w 7067303"/>
              <a:gd name="connsiteY1" fmla="*/ 399 h 6853827"/>
              <a:gd name="connsiteX2" fmla="*/ 7067293 w 7067303"/>
              <a:gd name="connsiteY2" fmla="*/ 6837160 h 6853827"/>
              <a:gd name="connsiteX3" fmla="*/ 2666373 w 7067303"/>
              <a:gd name="connsiteY3" fmla="*/ 6853828 h 6853827"/>
              <a:gd name="connsiteX4" fmla="*/ 0 w 7067303"/>
              <a:gd name="connsiteY4" fmla="*/ 0 h 6853827"/>
              <a:gd name="connsiteX0" fmla="*/ 0 w 7062085"/>
              <a:gd name="connsiteY0" fmla="*/ 0 h 6853828"/>
              <a:gd name="connsiteX1" fmla="*/ 7061180 w 7062085"/>
              <a:gd name="connsiteY1" fmla="*/ 399 h 6853828"/>
              <a:gd name="connsiteX2" fmla="*/ 7057667 w 7062085"/>
              <a:gd name="connsiteY2" fmla="*/ 6768675 h 6853828"/>
              <a:gd name="connsiteX3" fmla="*/ 2666373 w 7062085"/>
              <a:gd name="connsiteY3" fmla="*/ 6853828 h 6853828"/>
              <a:gd name="connsiteX4" fmla="*/ 0 w 7062085"/>
              <a:gd name="connsiteY4" fmla="*/ 0 h 6853828"/>
              <a:gd name="connsiteX0" fmla="*/ 0 w 7064094"/>
              <a:gd name="connsiteY0" fmla="*/ 0 h 6853828"/>
              <a:gd name="connsiteX1" fmla="*/ 7061180 w 7064094"/>
              <a:gd name="connsiteY1" fmla="*/ 399 h 6853828"/>
              <a:gd name="connsiteX2" fmla="*/ 7064084 w 7064094"/>
              <a:gd name="connsiteY2" fmla="*/ 6837162 h 6853828"/>
              <a:gd name="connsiteX3" fmla="*/ 2666373 w 7064094"/>
              <a:gd name="connsiteY3" fmla="*/ 6853828 h 6853828"/>
              <a:gd name="connsiteX4" fmla="*/ 0 w 7064094"/>
              <a:gd name="connsiteY4" fmla="*/ 0 h 685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094" h="6853828">
                <a:moveTo>
                  <a:pt x="0" y="0"/>
                </a:moveTo>
                <a:lnTo>
                  <a:pt x="7061180" y="399"/>
                </a:lnTo>
                <a:cubicBezTo>
                  <a:pt x="7065357" y="2292748"/>
                  <a:pt x="7059907" y="4544813"/>
                  <a:pt x="7064084" y="6837162"/>
                </a:cubicBezTo>
                <a:cubicBezTo>
                  <a:pt x="7070439" y="6838690"/>
                  <a:pt x="4138694" y="6852300"/>
                  <a:pt x="2666373" y="6853828"/>
                </a:cubicBezTo>
                <a:cubicBezTo>
                  <a:pt x="2068651" y="5341118"/>
                  <a:pt x="442183" y="1129018"/>
                  <a:pt x="0" y="0"/>
                </a:cubicBezTo>
                <a:close/>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
        <p:nvSpPr>
          <p:cNvPr id="5" name="Title 1"/>
          <p:cNvSpPr>
            <a:spLocks noGrp="1"/>
          </p:cNvSpPr>
          <p:nvPr>
            <p:ph type="title" hasCustomPrompt="1"/>
          </p:nvPr>
        </p:nvSpPr>
        <p:spPr>
          <a:xfrm>
            <a:off x="628650" y="-6857"/>
            <a:ext cx="7886700" cy="928752"/>
          </a:xfrm>
        </p:spPr>
        <p:txBody>
          <a:bodyPr/>
          <a:lstStyle>
            <a:lvl1pPr>
              <a:defRPr b="1">
                <a:solidFill>
                  <a:schemeClr val="bg1"/>
                </a:solidFill>
              </a:defRPr>
            </a:lvl1pPr>
          </a:lstStyle>
          <a:p>
            <a:r>
              <a:rPr lang="en-US" dirty="0"/>
              <a:t>Click to add a headline</a:t>
            </a:r>
          </a:p>
        </p:txBody>
      </p:sp>
      <p:sp>
        <p:nvSpPr>
          <p:cNvPr id="6" name="Rectangle 5"/>
          <p:cNvSpPr/>
          <p:nvPr userDrawn="1"/>
        </p:nvSpPr>
        <p:spPr>
          <a:xfrm>
            <a:off x="0" y="-10392"/>
            <a:ext cx="9144000" cy="932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7102641" y="921895"/>
            <a:ext cx="2046835" cy="164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10"/>
          <p:cNvSpPr/>
          <p:nvPr userDrawn="1"/>
        </p:nvSpPr>
        <p:spPr>
          <a:xfrm>
            <a:off x="-1" y="921895"/>
            <a:ext cx="9208294" cy="167813"/>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51790">
                <a:moveTo>
                  <a:pt x="0" y="0"/>
                </a:moveTo>
                <a:lnTo>
                  <a:pt x="8693426" y="0"/>
                </a:lnTo>
                <a:lnTo>
                  <a:pt x="11078817" y="251790"/>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nk Title Slide">
    <p:bg>
      <p:bgRef idx="1001">
        <a:schemeClr val="bg2"/>
      </p:bgRef>
    </p:bg>
    <p:spTree>
      <p:nvGrpSpPr>
        <p:cNvPr id="1" name=""/>
        <p:cNvGrpSpPr/>
        <p:nvPr/>
      </p:nvGrpSpPr>
      <p:grpSpPr>
        <a:xfrm>
          <a:off x="0" y="0"/>
          <a:ext cx="0" cy="0"/>
          <a:chOff x="0" y="0"/>
          <a:chExt cx="0" cy="0"/>
        </a:xfrm>
      </p:grpSpPr>
      <p:sp>
        <p:nvSpPr>
          <p:cNvPr id="13" name="Rectangle 7"/>
          <p:cNvSpPr/>
          <p:nvPr/>
        </p:nvSpPr>
        <p:spPr>
          <a:xfrm>
            <a:off x="1" y="4572000"/>
            <a:ext cx="9154391" cy="571499"/>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855" h="761999">
                <a:moveTo>
                  <a:pt x="0" y="651163"/>
                </a:moveTo>
                <a:lnTo>
                  <a:pt x="12205855" y="0"/>
                </a:lnTo>
                <a:lnTo>
                  <a:pt x="12192000" y="761999"/>
                </a:lnTo>
                <a:lnTo>
                  <a:pt x="0" y="761999"/>
                </a:lnTo>
                <a:lnTo>
                  <a:pt x="0" y="6511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4"/>
          <p:cNvSpPr>
            <a:spLocks noGrp="1"/>
          </p:cNvSpPr>
          <p:nvPr>
            <p:ph type="ftr" sz="quarter" idx="11"/>
          </p:nvPr>
        </p:nvSpPr>
        <p:spPr>
          <a:xfrm>
            <a:off x="5527964" y="4767263"/>
            <a:ext cx="2421080" cy="273844"/>
          </a:xfrm>
          <a:prstGeom prst="rect">
            <a:avLst/>
          </a:prstGeom>
        </p:spPr>
        <p:txBody>
          <a:bodyPr/>
          <a:lstStyle>
            <a:lvl1pPr algn="r">
              <a:defRPr>
                <a:solidFill>
                  <a:schemeClr val="tx2"/>
                </a:solidFill>
              </a:defRPr>
            </a:lvl1pPr>
          </a:lstStyle>
          <a:p>
            <a:pPr defTabSz="685800"/>
            <a:endParaRPr lang="en-US">
              <a:solidFill>
                <a:prstClr val="black">
                  <a:tint val="75000"/>
                </a:prstClr>
              </a:solidFill>
            </a:endParaRPr>
          </a:p>
        </p:txBody>
      </p:sp>
      <p:sp>
        <p:nvSpPr>
          <p:cNvPr id="11" name="Slide Number Placeholder 5"/>
          <p:cNvSpPr>
            <a:spLocks noGrp="1"/>
          </p:cNvSpPr>
          <p:nvPr>
            <p:ph type="sldNum" sz="quarter" idx="12"/>
          </p:nvPr>
        </p:nvSpPr>
        <p:spPr>
          <a:xfrm>
            <a:off x="7949045" y="4767263"/>
            <a:ext cx="420832" cy="273844"/>
          </a:xfrm>
        </p:spPr>
        <p:txBody>
          <a:bodyPr/>
          <a:lstStyle>
            <a:lvl1pPr>
              <a:defRPr>
                <a:solidFill>
                  <a:schemeClr val="tx2"/>
                </a:solidFill>
              </a:defRPr>
            </a:lvl1pPr>
          </a:lstStyle>
          <a:p>
            <a:pPr defTabSz="685800"/>
            <a:fld id="{A71D81B3-57D7-9045-9277-56B2DFF1952C}" type="slidenum">
              <a:rPr lang="en-US" smtClean="0">
                <a:solidFill>
                  <a:prstClr val="black">
                    <a:tint val="75000"/>
                  </a:prstClr>
                </a:solidFill>
              </a:rPr>
              <a:pPr defTabSz="685800"/>
              <a:t>‹#›</a:t>
            </a:fld>
            <a:endParaRPr lang="en-US">
              <a:solidFill>
                <a:prstClr val="black">
                  <a:tint val="75000"/>
                </a:prstClr>
              </a:solidFill>
            </a:endParaRPr>
          </a:p>
        </p:txBody>
      </p:sp>
      <p:sp>
        <p:nvSpPr>
          <p:cNvPr id="12" name="Rectangle 11"/>
          <p:cNvSpPr/>
          <p:nvPr/>
        </p:nvSpPr>
        <p:spPr>
          <a:xfrm>
            <a:off x="0" y="-10391"/>
            <a:ext cx="9144000" cy="83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ctrTitle" hasCustomPrompt="1"/>
          </p:nvPr>
        </p:nvSpPr>
        <p:spPr>
          <a:xfrm>
            <a:off x="774123" y="1710030"/>
            <a:ext cx="7595755" cy="653256"/>
          </a:xfrm>
        </p:spPr>
        <p:txBody>
          <a:bodyPr anchor="t" anchorCtr="0">
            <a:spAutoFit/>
          </a:bodyPr>
          <a:lstStyle>
            <a:lvl1pPr algn="l">
              <a:defRPr sz="4050" b="1" baseline="0">
                <a:solidFill>
                  <a:schemeClr val="tx1"/>
                </a:solidFill>
              </a:defRPr>
            </a:lvl1pPr>
          </a:lstStyle>
          <a:p>
            <a:r>
              <a:rPr lang="en-US" dirty="0"/>
              <a:t>Click to Add a Title</a:t>
            </a:r>
          </a:p>
        </p:txBody>
      </p:sp>
      <p:sp>
        <p:nvSpPr>
          <p:cNvPr id="15" name="Subtitle 2"/>
          <p:cNvSpPr>
            <a:spLocks noGrp="1"/>
          </p:cNvSpPr>
          <p:nvPr>
            <p:ph type="subTitle" idx="1"/>
          </p:nvPr>
        </p:nvSpPr>
        <p:spPr>
          <a:xfrm>
            <a:off x="774122" y="2472929"/>
            <a:ext cx="7595755" cy="341632"/>
          </a:xfrm>
          <a:prstGeom prst="rect">
            <a:avLst/>
          </a:prstGeom>
        </p:spPr>
        <p:txBody>
          <a:bodyPr>
            <a:sp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cSld>
  <p:clrMapOvr>
    <a:overrideClrMapping bg1="dk1" tx1="lt1" bg2="dk2" tx2="lt2" accent1="accent1" accent2="accent2" accent3="accent3" accent4="accent4" accent5="accent5" accent6="accent6" hlink="hlink" folHlink="folHlink"/>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p:cNvSpPr/>
          <p:nvPr/>
        </p:nvSpPr>
        <p:spPr>
          <a:xfrm>
            <a:off x="0" y="-10392"/>
            <a:ext cx="9144000" cy="1068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
            <a:ext cx="7886700" cy="1058517"/>
          </a:xfrm>
        </p:spPr>
        <p:txBody>
          <a:bodyPr/>
          <a:lstStyle>
            <a:lvl1pPr>
              <a:defRPr b="1">
                <a:solidFill>
                  <a:schemeClr val="bg1"/>
                </a:solidFill>
              </a:defRPr>
            </a:lvl1pPr>
          </a:lstStyle>
          <a:p>
            <a:r>
              <a:rPr lang="en-US" dirty="0"/>
              <a:t>Click to add a headline</a:t>
            </a:r>
          </a:p>
        </p:txBody>
      </p:sp>
      <p:sp>
        <p:nvSpPr>
          <p:cNvPr id="8" name="Rectangle 15"/>
          <p:cNvSpPr/>
          <p:nvPr/>
        </p:nvSpPr>
        <p:spPr>
          <a:xfrm flipV="1">
            <a:off x="-1598" y="1089207"/>
            <a:ext cx="9145598"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9" name="Rectangle 15"/>
          <p:cNvSpPr/>
          <p:nvPr/>
        </p:nvSpPr>
        <p:spPr>
          <a:xfrm flipH="1" flipV="1">
            <a:off x="-13716" y="1058518"/>
            <a:ext cx="9157716"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0" name="Text Placeholder 28"/>
          <p:cNvSpPr>
            <a:spLocks noGrp="1"/>
          </p:cNvSpPr>
          <p:nvPr>
            <p:ph type="body" sz="quarter" idx="13"/>
          </p:nvPr>
        </p:nvSpPr>
        <p:spPr>
          <a:xfrm>
            <a:off x="628650" y="1558528"/>
            <a:ext cx="7964091" cy="121623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4"/>
          </p:nvPr>
        </p:nvSpPr>
        <p:spPr/>
        <p:txBody>
          <a:bodyPr/>
          <a:lstStyle/>
          <a:p>
            <a:pPr defTabSz="685800"/>
            <a:fld id="{A71D81B3-57D7-9045-9277-56B2DFF1952C}" type="slidenum">
              <a:rPr lang="en-US" smtClean="0">
                <a:solidFill>
                  <a:prstClr val="black">
                    <a:tint val="75000"/>
                  </a:prstClr>
                </a:solidFill>
              </a:rPr>
              <a:pPr defTabSz="685800"/>
              <a:t>‹#›</a:t>
            </a:fld>
            <a:endParaRPr lang="en-US">
              <a:solidFill>
                <a:prstClr val="black">
                  <a:tint val="75000"/>
                </a:prstClr>
              </a:solidFill>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with Caption">
    <p:spTree>
      <p:nvGrpSpPr>
        <p:cNvPr id="1" name=""/>
        <p:cNvGrpSpPr/>
        <p:nvPr/>
      </p:nvGrpSpPr>
      <p:grpSpPr>
        <a:xfrm>
          <a:off x="0" y="0"/>
          <a:ext cx="0" cy="0"/>
          <a:chOff x="0" y="0"/>
          <a:chExt cx="0" cy="0"/>
        </a:xfrm>
      </p:grpSpPr>
      <p:sp>
        <p:nvSpPr>
          <p:cNvPr id="8" name="Rectangle 7"/>
          <p:cNvSpPr/>
          <p:nvPr/>
        </p:nvSpPr>
        <p:spPr>
          <a:xfrm>
            <a:off x="1"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0391"/>
            <a:ext cx="9144000" cy="83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19"/>
          <p:cNvSpPr>
            <a:spLocks noGrp="1"/>
          </p:cNvSpPr>
          <p:nvPr>
            <p:ph sz="quarter" idx="15" hasCustomPrompt="1"/>
          </p:nvPr>
        </p:nvSpPr>
        <p:spPr>
          <a:xfrm>
            <a:off x="874644" y="725443"/>
            <a:ext cx="7495233" cy="3744164"/>
          </a:xfrm>
          <a:prstGeom prst="rect">
            <a:avLst/>
          </a:prstGeom>
        </p:spPr>
        <p:txBody>
          <a:bodyPr>
            <a:normAutofit/>
          </a:bodyPr>
          <a:lstStyle>
            <a:lvl1pPr>
              <a:defRPr sz="1200" baseline="0"/>
            </a:lvl1pPr>
          </a:lstStyle>
          <a:p>
            <a:pPr lvl="0"/>
            <a:r>
              <a:rPr lang="en-US" dirty="0"/>
              <a:t>LARGE IMAGE/MEDIA AREA</a:t>
            </a:r>
          </a:p>
          <a:p>
            <a:pPr lvl="0"/>
            <a:r>
              <a:rPr lang="en-US" dirty="0"/>
              <a:t>Click on media icon or drag an object here</a:t>
            </a:r>
          </a:p>
        </p:txBody>
      </p:sp>
      <p:sp>
        <p:nvSpPr>
          <p:cNvPr id="2" name="Slide Number Placeholder 1"/>
          <p:cNvSpPr>
            <a:spLocks noGrp="1"/>
          </p:cNvSpPr>
          <p:nvPr>
            <p:ph type="sldNum" sz="quarter" idx="16"/>
          </p:nvPr>
        </p:nvSpPr>
        <p:spPr/>
        <p:txBody>
          <a:bodyPr/>
          <a:lstStyle/>
          <a:p>
            <a:pPr defTabSz="685800"/>
            <a:fld id="{A71D81B3-57D7-9045-9277-56B2DFF1952C}" type="slidenum">
              <a:rPr lang="en-US" smtClean="0">
                <a:solidFill>
                  <a:prstClr val="black">
                    <a:tint val="75000"/>
                  </a:prstClr>
                </a:solidFill>
              </a:rPr>
              <a:pPr defTabSz="685800"/>
              <a:t>‹#›</a:t>
            </a:fld>
            <a:endParaRPr lang="en-US">
              <a:solidFill>
                <a:prstClr val="black">
                  <a:tint val="75000"/>
                </a:prstClr>
              </a:solidFill>
            </a:endParaRPr>
          </a:p>
        </p:txBody>
      </p:sp>
    </p:spTree>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Image with Caption">
    <p:spTree>
      <p:nvGrpSpPr>
        <p:cNvPr id="1" name=""/>
        <p:cNvGrpSpPr/>
        <p:nvPr/>
      </p:nvGrpSpPr>
      <p:grpSpPr>
        <a:xfrm>
          <a:off x="0" y="0"/>
          <a:ext cx="0" cy="0"/>
          <a:chOff x="0" y="0"/>
          <a:chExt cx="0" cy="0"/>
        </a:xfrm>
      </p:grpSpPr>
      <p:sp>
        <p:nvSpPr>
          <p:cNvPr id="2" name="Rectangle 1"/>
          <p:cNvSpPr/>
          <p:nvPr/>
        </p:nvSpPr>
        <p:spPr>
          <a:xfrm>
            <a:off x="6367773" y="1"/>
            <a:ext cx="2792896" cy="183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28576" y="844"/>
            <a:ext cx="8309113" cy="182274"/>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 name="connsiteX0" fmla="*/ 0 w 11078817"/>
              <a:gd name="connsiteY0" fmla="*/ 0 h 245379"/>
              <a:gd name="connsiteX1" fmla="*/ 8693426 w 11078817"/>
              <a:gd name="connsiteY1" fmla="*/ 0 h 245379"/>
              <a:gd name="connsiteX2" fmla="*/ 11078817 w 11078817"/>
              <a:gd name="connsiteY2" fmla="*/ 245379 h 245379"/>
              <a:gd name="connsiteX3" fmla="*/ 0 w 11078817"/>
              <a:gd name="connsiteY3" fmla="*/ 238538 h 245379"/>
              <a:gd name="connsiteX4" fmla="*/ 0 w 11078817"/>
              <a:gd name="connsiteY4" fmla="*/ 0 h 245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45379">
                <a:moveTo>
                  <a:pt x="0" y="0"/>
                </a:moveTo>
                <a:lnTo>
                  <a:pt x="8693426" y="0"/>
                </a:lnTo>
                <a:lnTo>
                  <a:pt x="11078817" y="245379"/>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7"/>
          <p:cNvSpPr/>
          <p:nvPr/>
        </p:nvSpPr>
        <p:spPr>
          <a:xfrm flipH="1">
            <a:off x="-452"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p:cNvSpPr>
            <a:spLocks noGrp="1"/>
          </p:cNvSpPr>
          <p:nvPr>
            <p:ph type="sldNum" sz="quarter" idx="10"/>
          </p:nvPr>
        </p:nvSpPr>
        <p:spPr/>
        <p:txBody>
          <a:bodyPr/>
          <a:lstStyle/>
          <a:p>
            <a:pPr defTabSz="685800"/>
            <a:fld id="{A71D81B3-57D7-9045-9277-56B2DFF1952C}" type="slidenum">
              <a:rPr lang="en-US" smtClean="0">
                <a:solidFill>
                  <a:prstClr val="black">
                    <a:tint val="75000"/>
                  </a:prstClr>
                </a:solidFill>
              </a:rPr>
              <a:pPr defTabSz="685800"/>
              <a:t>‹#›</a:t>
            </a:fld>
            <a:endParaRPr lang="en-US">
              <a:solidFill>
                <a:prstClr val="black">
                  <a:tint val="75000"/>
                </a:prstClr>
              </a:solidFill>
            </a:endParaRPr>
          </a:p>
        </p:txBody>
      </p:sp>
    </p:spTree>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verlapping Images">
    <p:spTree>
      <p:nvGrpSpPr>
        <p:cNvPr id="1" name=""/>
        <p:cNvGrpSpPr/>
        <p:nvPr/>
      </p:nvGrpSpPr>
      <p:grpSpPr>
        <a:xfrm>
          <a:off x="0" y="0"/>
          <a:ext cx="0" cy="0"/>
          <a:chOff x="0" y="0"/>
          <a:chExt cx="0" cy="0"/>
        </a:xfrm>
      </p:grpSpPr>
      <p:sp>
        <p:nvSpPr>
          <p:cNvPr id="4" name="Picture Placeholder 6"/>
          <p:cNvSpPr>
            <a:spLocks noGrp="1"/>
          </p:cNvSpPr>
          <p:nvPr>
            <p:ph type="pic" sz="quarter" idx="10" hasCustomPrompt="1"/>
          </p:nvPr>
        </p:nvSpPr>
        <p:spPr>
          <a:xfrm>
            <a:off x="631372" y="1"/>
            <a:ext cx="8510479" cy="3389102"/>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Lst>
            <a:ahLst/>
            <a:cxnLst>
              <a:cxn ang="0">
                <a:pos x="connsiteX0" y="connsiteY0"/>
              </a:cxn>
              <a:cxn ang="0">
                <a:pos x="connsiteX1" y="connsiteY1"/>
              </a:cxn>
              <a:cxn ang="0">
                <a:pos x="connsiteX2" y="connsiteY2"/>
              </a:cxn>
              <a:cxn ang="0">
                <a:pos x="connsiteX3" y="connsiteY3"/>
              </a:cxn>
            </a:cxnLst>
            <a:rect l="l" t="t" r="r" b="b"/>
            <a:pathLst>
              <a:path w="11347305" h="4518802">
                <a:moveTo>
                  <a:pt x="0" y="0"/>
                </a:moveTo>
                <a:lnTo>
                  <a:pt x="11338350" y="0"/>
                </a:lnTo>
                <a:lnTo>
                  <a:pt x="11347305" y="4518802"/>
                </a:lnTo>
                <a:lnTo>
                  <a:pt x="91440" y="91440"/>
                </a:lnTo>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
        <p:nvSpPr>
          <p:cNvPr id="7" name="Picture Placeholder 8"/>
          <p:cNvSpPr>
            <a:spLocks noGrp="1"/>
          </p:cNvSpPr>
          <p:nvPr>
            <p:ph type="pic" sz="quarter" idx="11" hasCustomPrompt="1"/>
          </p:nvPr>
        </p:nvSpPr>
        <p:spPr>
          <a:xfrm>
            <a:off x="3998350" y="967862"/>
            <a:ext cx="5145712" cy="4175637"/>
          </a:xfrm>
          <a:custGeom>
            <a:avLst/>
            <a:gdLst>
              <a:gd name="connsiteX0" fmla="*/ 3429000 w 6858000"/>
              <a:gd name="connsiteY0" fmla="*/ 0 h 3429000"/>
              <a:gd name="connsiteX1" fmla="*/ 6858000 w 6858000"/>
              <a:gd name="connsiteY1" fmla="*/ 3429000 h 3429000"/>
              <a:gd name="connsiteX2" fmla="*/ 0 w 6858000"/>
              <a:gd name="connsiteY2" fmla="*/ 3429000 h 3429000"/>
              <a:gd name="connsiteX0" fmla="*/ 6858000 w 6949440"/>
              <a:gd name="connsiteY0" fmla="*/ 3429000 h 3520440"/>
              <a:gd name="connsiteX1" fmla="*/ 0 w 6949440"/>
              <a:gd name="connsiteY1" fmla="*/ 3429000 h 3520440"/>
              <a:gd name="connsiteX2" fmla="*/ 3429000 w 6949440"/>
              <a:gd name="connsiteY2" fmla="*/ 0 h 3520440"/>
              <a:gd name="connsiteX3" fmla="*/ 6949440 w 6949440"/>
              <a:gd name="connsiteY3" fmla="*/ 3520440 h 3520440"/>
              <a:gd name="connsiteX0" fmla="*/ 6858000 w 6949440"/>
              <a:gd name="connsiteY0" fmla="*/ 3429000 h 3429000"/>
              <a:gd name="connsiteX1" fmla="*/ 0 w 6949440"/>
              <a:gd name="connsiteY1" fmla="*/ 3429000 h 3429000"/>
              <a:gd name="connsiteX2" fmla="*/ 3429000 w 6949440"/>
              <a:gd name="connsiteY2" fmla="*/ 0 h 3429000"/>
              <a:gd name="connsiteX3" fmla="*/ 6949440 w 6949440"/>
              <a:gd name="connsiteY3" fmla="*/ 2871511 h 3429000"/>
              <a:gd name="connsiteX0" fmla="*/ 6858000 w 6890446"/>
              <a:gd name="connsiteY0" fmla="*/ 3429000 h 3429000"/>
              <a:gd name="connsiteX1" fmla="*/ 0 w 6890446"/>
              <a:gd name="connsiteY1" fmla="*/ 3429000 h 3429000"/>
              <a:gd name="connsiteX2" fmla="*/ 3429000 w 6890446"/>
              <a:gd name="connsiteY2" fmla="*/ 0 h 3429000"/>
              <a:gd name="connsiteX3" fmla="*/ 6890446 w 6890446"/>
              <a:gd name="connsiteY3" fmla="*/ 69318 h 3429000"/>
              <a:gd name="connsiteX0" fmla="*/ 6858000 w 6890446"/>
              <a:gd name="connsiteY0" fmla="*/ 5449529 h 5449529"/>
              <a:gd name="connsiteX1" fmla="*/ 0 w 6890446"/>
              <a:gd name="connsiteY1" fmla="*/ 5449529 h 5449529"/>
              <a:gd name="connsiteX2" fmla="*/ 5066071 w 6890446"/>
              <a:gd name="connsiteY2" fmla="*/ 0 h 5449529"/>
              <a:gd name="connsiteX3" fmla="*/ 6890446 w 6890446"/>
              <a:gd name="connsiteY3" fmla="*/ 2089847 h 5449529"/>
              <a:gd name="connsiteX0" fmla="*/ 6858000 w 6890446"/>
              <a:gd name="connsiteY0" fmla="*/ 5567516 h 5567516"/>
              <a:gd name="connsiteX1" fmla="*/ 0 w 6890446"/>
              <a:gd name="connsiteY1" fmla="*/ 5567516 h 5567516"/>
              <a:gd name="connsiteX2" fmla="*/ 5080820 w 6890446"/>
              <a:gd name="connsiteY2" fmla="*/ 0 h 5567516"/>
              <a:gd name="connsiteX3" fmla="*/ 6890446 w 6890446"/>
              <a:gd name="connsiteY3" fmla="*/ 2207834 h 5567516"/>
              <a:gd name="connsiteX0" fmla="*/ 6858000 w 6890446"/>
              <a:gd name="connsiteY0" fmla="*/ 5567516 h 5567516"/>
              <a:gd name="connsiteX1" fmla="*/ 0 w 6890446"/>
              <a:gd name="connsiteY1" fmla="*/ 5567516 h 5567516"/>
              <a:gd name="connsiteX2" fmla="*/ 5080820 w 6890446"/>
              <a:gd name="connsiteY2" fmla="*/ 0 h 5567516"/>
              <a:gd name="connsiteX3" fmla="*/ 6890446 w 6890446"/>
              <a:gd name="connsiteY3" fmla="*/ 2207834 h 5567516"/>
              <a:gd name="connsiteX4" fmla="*/ 6858000 w 6890446"/>
              <a:gd name="connsiteY4" fmla="*/ 5567516 h 5567516"/>
              <a:gd name="connsiteX0" fmla="*/ 6858000 w 6860949"/>
              <a:gd name="connsiteY0" fmla="*/ 5567516 h 5567516"/>
              <a:gd name="connsiteX1" fmla="*/ 0 w 6860949"/>
              <a:gd name="connsiteY1" fmla="*/ 5567516 h 5567516"/>
              <a:gd name="connsiteX2" fmla="*/ 5080820 w 6860949"/>
              <a:gd name="connsiteY2" fmla="*/ 0 h 5567516"/>
              <a:gd name="connsiteX3" fmla="*/ 6860949 w 6860949"/>
              <a:gd name="connsiteY3" fmla="*/ 2193086 h 5567516"/>
              <a:gd name="connsiteX4" fmla="*/ 6858000 w 6860949"/>
              <a:gd name="connsiteY4" fmla="*/ 5567516 h 556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0949" h="5567516">
                <a:moveTo>
                  <a:pt x="6858000" y="5567516"/>
                </a:moveTo>
                <a:lnTo>
                  <a:pt x="0" y="5567516"/>
                </a:lnTo>
                <a:lnTo>
                  <a:pt x="5080820" y="0"/>
                </a:lnTo>
                <a:lnTo>
                  <a:pt x="6860949" y="2193086"/>
                </a:lnTo>
                <a:lnTo>
                  <a:pt x="6858000" y="5567516"/>
                </a:lnTo>
                <a:close/>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Tree>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ngled Image">
    <p:spTree>
      <p:nvGrpSpPr>
        <p:cNvPr id="1" name=""/>
        <p:cNvGrpSpPr/>
        <p:nvPr/>
      </p:nvGrpSpPr>
      <p:grpSpPr>
        <a:xfrm>
          <a:off x="0" y="0"/>
          <a:ext cx="0" cy="0"/>
          <a:chOff x="0" y="0"/>
          <a:chExt cx="0" cy="0"/>
        </a:xfrm>
      </p:grpSpPr>
      <p:sp>
        <p:nvSpPr>
          <p:cNvPr id="4" name="Picture Placeholder 6"/>
          <p:cNvSpPr>
            <a:spLocks noGrp="1"/>
          </p:cNvSpPr>
          <p:nvPr>
            <p:ph type="pic" sz="quarter" idx="10" hasCustomPrompt="1"/>
          </p:nvPr>
        </p:nvSpPr>
        <p:spPr>
          <a:xfrm>
            <a:off x="631372" y="1"/>
            <a:ext cx="8510479" cy="5145165"/>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Lst>
            <a:ahLst/>
            <a:cxnLst>
              <a:cxn ang="0">
                <a:pos x="connsiteX0" y="connsiteY0"/>
              </a:cxn>
              <a:cxn ang="0">
                <a:pos x="connsiteX1" y="connsiteY1"/>
              </a:cxn>
              <a:cxn ang="0">
                <a:pos x="connsiteX2" y="connsiteY2"/>
              </a:cxn>
              <a:cxn ang="0">
                <a:pos x="connsiteX3" y="connsiteY3"/>
              </a:cxn>
            </a:cxnLst>
            <a:rect l="l" t="t" r="r" b="b"/>
            <a:pathLst>
              <a:path w="11347305" h="6860220">
                <a:moveTo>
                  <a:pt x="0" y="0"/>
                </a:moveTo>
                <a:lnTo>
                  <a:pt x="11338350" y="0"/>
                </a:lnTo>
                <a:lnTo>
                  <a:pt x="11347305" y="6860220"/>
                </a:lnTo>
                <a:cubicBezTo>
                  <a:pt x="8204950" y="4719414"/>
                  <a:pt x="933940" y="569700"/>
                  <a:pt x="91440" y="91440"/>
                </a:cubicBezTo>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Tree>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peaker Info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1400533"/>
            <a:ext cx="7843838" cy="2325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1085600" y="1550872"/>
            <a:ext cx="2647709" cy="2024969"/>
          </a:xfrm>
          <a:pattFill prst="pct5">
            <a:fgClr>
              <a:schemeClr val="accent1"/>
            </a:fgClr>
            <a:bgClr>
              <a:schemeClr val="bg1"/>
            </a:bgClr>
          </a:pattFill>
        </p:spPr>
        <p:txBody>
          <a:bodyPr>
            <a:normAutofit/>
          </a:bodyPr>
          <a:lstStyle>
            <a:lvl1pPr algn="ctr">
              <a:defRPr sz="1050" baseline="0"/>
            </a:lvl1pPr>
          </a:lstStyle>
          <a:p>
            <a:r>
              <a:rPr lang="en-US" dirty="0"/>
              <a:t>Drag and drop photo or click icon</a:t>
            </a:r>
          </a:p>
        </p:txBody>
      </p:sp>
      <p:sp>
        <p:nvSpPr>
          <p:cNvPr id="6" name="Text Placeholder 5"/>
          <p:cNvSpPr>
            <a:spLocks noGrp="1"/>
          </p:cNvSpPr>
          <p:nvPr>
            <p:ph type="body" sz="quarter" idx="11"/>
          </p:nvPr>
        </p:nvSpPr>
        <p:spPr>
          <a:xfrm>
            <a:off x="4204216" y="1749148"/>
            <a:ext cx="3303270" cy="146552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651" y="272891"/>
            <a:ext cx="2708910" cy="574257"/>
          </a:xfrm>
          <a:prstGeom prst="rect">
            <a:avLst/>
          </a:prstGeom>
        </p:spPr>
      </p:pic>
      <p:sp>
        <p:nvSpPr>
          <p:cNvPr id="13" name="Rectangle 12"/>
          <p:cNvSpPr/>
          <p:nvPr/>
        </p:nvSpPr>
        <p:spPr>
          <a:xfrm>
            <a:off x="5936456" y="3724102"/>
            <a:ext cx="1907381" cy="167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0"/>
          <p:cNvSpPr/>
          <p:nvPr/>
        </p:nvSpPr>
        <p:spPr>
          <a:xfrm>
            <a:off x="0" y="3724103"/>
            <a:ext cx="7843837" cy="167813"/>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51790">
                <a:moveTo>
                  <a:pt x="0" y="0"/>
                </a:moveTo>
                <a:lnTo>
                  <a:pt x="8693426" y="0"/>
                </a:lnTo>
                <a:lnTo>
                  <a:pt x="11078817" y="251790"/>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Angled Image">
    <p:spTree>
      <p:nvGrpSpPr>
        <p:cNvPr id="1" name=""/>
        <p:cNvGrpSpPr/>
        <p:nvPr/>
      </p:nvGrpSpPr>
      <p:grpSpPr>
        <a:xfrm>
          <a:off x="0" y="0"/>
          <a:ext cx="0" cy="0"/>
          <a:chOff x="0" y="0"/>
          <a:chExt cx="0" cy="0"/>
        </a:xfrm>
      </p:grpSpPr>
      <p:sp>
        <p:nvSpPr>
          <p:cNvPr id="4" name="Picture Placeholder 6"/>
          <p:cNvSpPr>
            <a:spLocks noGrp="1"/>
          </p:cNvSpPr>
          <p:nvPr>
            <p:ph type="pic" sz="quarter" idx="10" hasCustomPrompt="1"/>
          </p:nvPr>
        </p:nvSpPr>
        <p:spPr>
          <a:xfrm>
            <a:off x="3845929" y="1083516"/>
            <a:ext cx="5298071" cy="4070838"/>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4" fmla="*/ 0 w 11347305"/>
              <a:gd name="connsiteY4" fmla="*/ 0 h 6860220"/>
              <a:gd name="connsiteX0" fmla="*/ 0 w 11347305"/>
              <a:gd name="connsiteY0" fmla="*/ 0 h 6860220"/>
              <a:gd name="connsiteX1" fmla="*/ 11338350 w 11347305"/>
              <a:gd name="connsiteY1" fmla="*/ 0 h 6860220"/>
              <a:gd name="connsiteX2" fmla="*/ 11347305 w 11347305"/>
              <a:gd name="connsiteY2" fmla="*/ 6860220 h 6860220"/>
              <a:gd name="connsiteX3" fmla="*/ 468630 w 11347305"/>
              <a:gd name="connsiteY3" fmla="*/ 445770 h 6860220"/>
              <a:gd name="connsiteX4" fmla="*/ 0 w 11347305"/>
              <a:gd name="connsiteY4" fmla="*/ 0 h 6860220"/>
              <a:gd name="connsiteX0" fmla="*/ 0 w 11347305"/>
              <a:gd name="connsiteY0" fmla="*/ 0 h 6860220"/>
              <a:gd name="connsiteX1" fmla="*/ 11338350 w 11347305"/>
              <a:gd name="connsiteY1" fmla="*/ 0 h 6860220"/>
              <a:gd name="connsiteX2" fmla="*/ 11347305 w 11347305"/>
              <a:gd name="connsiteY2" fmla="*/ 6860220 h 6860220"/>
              <a:gd name="connsiteX3" fmla="*/ 0 w 11347305"/>
              <a:gd name="connsiteY3" fmla="*/ 0 h 6860220"/>
              <a:gd name="connsiteX0" fmla="*/ 0 w 11347305"/>
              <a:gd name="connsiteY0" fmla="*/ 13 h 6860233"/>
              <a:gd name="connsiteX1" fmla="*/ 11338350 w 11347305"/>
              <a:gd name="connsiteY1" fmla="*/ 13 h 6860233"/>
              <a:gd name="connsiteX2" fmla="*/ 11347305 w 11347305"/>
              <a:gd name="connsiteY2" fmla="*/ 6860233 h 6860233"/>
              <a:gd name="connsiteX3" fmla="*/ 0 w 11347305"/>
              <a:gd name="connsiteY3" fmla="*/ 13 h 6860233"/>
              <a:gd name="connsiteX0" fmla="*/ 0 w 11335875"/>
              <a:gd name="connsiteY0" fmla="*/ 22860 h 6860220"/>
              <a:gd name="connsiteX1" fmla="*/ 11326920 w 11335875"/>
              <a:gd name="connsiteY1" fmla="*/ 0 h 6860220"/>
              <a:gd name="connsiteX2" fmla="*/ 11335875 w 11335875"/>
              <a:gd name="connsiteY2" fmla="*/ 6860220 h 6860220"/>
              <a:gd name="connsiteX3" fmla="*/ 0 w 11335875"/>
              <a:gd name="connsiteY3" fmla="*/ 22860 h 6860220"/>
              <a:gd name="connsiteX0" fmla="*/ 0 w 11335875"/>
              <a:gd name="connsiteY0" fmla="*/ 22860 h 6860220"/>
              <a:gd name="connsiteX1" fmla="*/ 11326920 w 11335875"/>
              <a:gd name="connsiteY1" fmla="*/ 0 h 6860220"/>
              <a:gd name="connsiteX2" fmla="*/ 11335875 w 11335875"/>
              <a:gd name="connsiteY2" fmla="*/ 6860220 h 6860220"/>
              <a:gd name="connsiteX3" fmla="*/ 0 w 11335875"/>
              <a:gd name="connsiteY3" fmla="*/ 22860 h 6860220"/>
              <a:gd name="connsiteX0" fmla="*/ 14876 w 11350751"/>
              <a:gd name="connsiteY0" fmla="*/ 22860 h 7171445"/>
              <a:gd name="connsiteX1" fmla="*/ 11341796 w 11350751"/>
              <a:gd name="connsiteY1" fmla="*/ 0 h 7171445"/>
              <a:gd name="connsiteX2" fmla="*/ 11350751 w 11350751"/>
              <a:gd name="connsiteY2" fmla="*/ 6860220 h 7171445"/>
              <a:gd name="connsiteX3" fmla="*/ 8988551 w 11350751"/>
              <a:gd name="connsiteY3" fmla="*/ 5396324 h 7171445"/>
              <a:gd name="connsiteX4" fmla="*/ 14876 w 11350751"/>
              <a:gd name="connsiteY4" fmla="*/ 22860 h 7171445"/>
              <a:gd name="connsiteX0" fmla="*/ 20146 w 11356021"/>
              <a:gd name="connsiteY0" fmla="*/ 22860 h 7627460"/>
              <a:gd name="connsiteX1" fmla="*/ 11347066 w 11356021"/>
              <a:gd name="connsiteY1" fmla="*/ 0 h 7627460"/>
              <a:gd name="connsiteX2" fmla="*/ 11356021 w 11356021"/>
              <a:gd name="connsiteY2" fmla="*/ 6860220 h 7627460"/>
              <a:gd name="connsiteX3" fmla="*/ 6959281 w 11356021"/>
              <a:gd name="connsiteY3" fmla="*/ 6860220 h 7627460"/>
              <a:gd name="connsiteX4" fmla="*/ 20146 w 11356021"/>
              <a:gd name="connsiteY4" fmla="*/ 22860 h 7627460"/>
              <a:gd name="connsiteX0" fmla="*/ 20146 w 11356021"/>
              <a:gd name="connsiteY0" fmla="*/ 22860 h 7291655"/>
              <a:gd name="connsiteX1" fmla="*/ 11347066 w 11356021"/>
              <a:gd name="connsiteY1" fmla="*/ 0 h 7291655"/>
              <a:gd name="connsiteX2" fmla="*/ 11356021 w 11356021"/>
              <a:gd name="connsiteY2" fmla="*/ 6860220 h 7291655"/>
              <a:gd name="connsiteX3" fmla="*/ 6959281 w 11356021"/>
              <a:gd name="connsiteY3" fmla="*/ 6860220 h 7291655"/>
              <a:gd name="connsiteX4" fmla="*/ 20146 w 11356021"/>
              <a:gd name="connsiteY4" fmla="*/ 22860 h 7291655"/>
              <a:gd name="connsiteX0" fmla="*/ 20146 w 11356021"/>
              <a:gd name="connsiteY0" fmla="*/ 22860 h 7261230"/>
              <a:gd name="connsiteX1" fmla="*/ 11347066 w 11356021"/>
              <a:gd name="connsiteY1" fmla="*/ 0 h 7261230"/>
              <a:gd name="connsiteX2" fmla="*/ 11356021 w 11356021"/>
              <a:gd name="connsiteY2" fmla="*/ 6860220 h 7261230"/>
              <a:gd name="connsiteX3" fmla="*/ 6959281 w 11356021"/>
              <a:gd name="connsiteY3" fmla="*/ 6860220 h 7261230"/>
              <a:gd name="connsiteX4" fmla="*/ 20146 w 11356021"/>
              <a:gd name="connsiteY4" fmla="*/ 22860 h 7261230"/>
              <a:gd name="connsiteX0" fmla="*/ 20146 w 11356021"/>
              <a:gd name="connsiteY0" fmla="*/ 22860 h 6860807"/>
              <a:gd name="connsiteX1" fmla="*/ 11347066 w 11356021"/>
              <a:gd name="connsiteY1" fmla="*/ 0 h 6860807"/>
              <a:gd name="connsiteX2" fmla="*/ 11356021 w 11356021"/>
              <a:gd name="connsiteY2" fmla="*/ 6860220 h 6860807"/>
              <a:gd name="connsiteX3" fmla="*/ 6959281 w 11356021"/>
              <a:gd name="connsiteY3" fmla="*/ 6860220 h 6860807"/>
              <a:gd name="connsiteX4" fmla="*/ 20146 w 11356021"/>
              <a:gd name="connsiteY4" fmla="*/ 22860 h 6860807"/>
              <a:gd name="connsiteX0" fmla="*/ 20146 w 11356021"/>
              <a:gd name="connsiteY0" fmla="*/ 22860 h 6860221"/>
              <a:gd name="connsiteX1" fmla="*/ 11347066 w 11356021"/>
              <a:gd name="connsiteY1" fmla="*/ 0 h 6860221"/>
              <a:gd name="connsiteX2" fmla="*/ 11356021 w 11356021"/>
              <a:gd name="connsiteY2" fmla="*/ 6860220 h 6860221"/>
              <a:gd name="connsiteX3" fmla="*/ 6959281 w 11356021"/>
              <a:gd name="connsiteY3" fmla="*/ 6831517 h 6860221"/>
              <a:gd name="connsiteX4" fmla="*/ 20146 w 11356021"/>
              <a:gd name="connsiteY4" fmla="*/ 22860 h 6860221"/>
              <a:gd name="connsiteX0" fmla="*/ 0 w 11335875"/>
              <a:gd name="connsiteY0" fmla="*/ 22860 h 6860220"/>
              <a:gd name="connsiteX1" fmla="*/ 11326920 w 11335875"/>
              <a:gd name="connsiteY1" fmla="*/ 0 h 6860220"/>
              <a:gd name="connsiteX2" fmla="*/ 11335875 w 11335875"/>
              <a:gd name="connsiteY2" fmla="*/ 6860220 h 6860220"/>
              <a:gd name="connsiteX3" fmla="*/ 6939135 w 11335875"/>
              <a:gd name="connsiteY3" fmla="*/ 6831517 h 6860220"/>
              <a:gd name="connsiteX4" fmla="*/ 0 w 11335875"/>
              <a:gd name="connsiteY4" fmla="*/ 22860 h 6860220"/>
              <a:gd name="connsiteX0" fmla="*/ 0 w 6455265"/>
              <a:gd name="connsiteY0" fmla="*/ 22860 h 6860220"/>
              <a:gd name="connsiteX1" fmla="*/ 6446310 w 6455265"/>
              <a:gd name="connsiteY1" fmla="*/ 0 h 6860220"/>
              <a:gd name="connsiteX2" fmla="*/ 6455265 w 6455265"/>
              <a:gd name="connsiteY2" fmla="*/ 6860220 h 6860220"/>
              <a:gd name="connsiteX3" fmla="*/ 2058525 w 6455265"/>
              <a:gd name="connsiteY3" fmla="*/ 6831517 h 6860220"/>
              <a:gd name="connsiteX4" fmla="*/ 0 w 6455265"/>
              <a:gd name="connsiteY4" fmla="*/ 22860 h 6860220"/>
              <a:gd name="connsiteX0" fmla="*/ 0 w 6455265"/>
              <a:gd name="connsiteY0" fmla="*/ 22860 h 6860220"/>
              <a:gd name="connsiteX1" fmla="*/ 6446310 w 6455265"/>
              <a:gd name="connsiteY1" fmla="*/ 0 h 6860220"/>
              <a:gd name="connsiteX2" fmla="*/ 6455265 w 6455265"/>
              <a:gd name="connsiteY2" fmla="*/ 6860220 h 6860220"/>
              <a:gd name="connsiteX3" fmla="*/ 2058525 w 6455265"/>
              <a:gd name="connsiteY3" fmla="*/ 6831517 h 6860220"/>
              <a:gd name="connsiteX4" fmla="*/ 0 w 64552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31517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31517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45869 h 6860220"/>
              <a:gd name="connsiteX4" fmla="*/ 0 w 7026765"/>
              <a:gd name="connsiteY4" fmla="*/ 22860 h 6860220"/>
              <a:gd name="connsiteX0" fmla="*/ 0 w 7026765"/>
              <a:gd name="connsiteY0" fmla="*/ 22860 h 6860809"/>
              <a:gd name="connsiteX1" fmla="*/ 7017810 w 7026765"/>
              <a:gd name="connsiteY1" fmla="*/ 0 h 6860809"/>
              <a:gd name="connsiteX2" fmla="*/ 7026765 w 7026765"/>
              <a:gd name="connsiteY2" fmla="*/ 6860220 h 6860809"/>
              <a:gd name="connsiteX3" fmla="*/ 2641455 w 7026765"/>
              <a:gd name="connsiteY3" fmla="*/ 6860221 h 6860809"/>
              <a:gd name="connsiteX4" fmla="*/ 0 w 7026765"/>
              <a:gd name="connsiteY4" fmla="*/ 22860 h 6860809"/>
              <a:gd name="connsiteX0" fmla="*/ 0 w 7026765"/>
              <a:gd name="connsiteY0" fmla="*/ 22860 h 6860809"/>
              <a:gd name="connsiteX1" fmla="*/ 7017810 w 7026765"/>
              <a:gd name="connsiteY1" fmla="*/ 0 h 6860809"/>
              <a:gd name="connsiteX2" fmla="*/ 7026765 w 7026765"/>
              <a:gd name="connsiteY2" fmla="*/ 6860220 h 6860809"/>
              <a:gd name="connsiteX3" fmla="*/ 2641455 w 7026765"/>
              <a:gd name="connsiteY3" fmla="*/ 6860221 h 6860809"/>
              <a:gd name="connsiteX4" fmla="*/ 0 w 7026765"/>
              <a:gd name="connsiteY4" fmla="*/ 22860 h 6860809"/>
              <a:gd name="connsiteX0" fmla="*/ 0 w 7026765"/>
              <a:gd name="connsiteY0" fmla="*/ 22860 h 6860220"/>
              <a:gd name="connsiteX1" fmla="*/ 7017810 w 7026765"/>
              <a:gd name="connsiteY1" fmla="*/ 0 h 6860220"/>
              <a:gd name="connsiteX2" fmla="*/ 7026765 w 7026765"/>
              <a:gd name="connsiteY2" fmla="*/ 6860220 h 6860220"/>
              <a:gd name="connsiteX3" fmla="*/ 2641455 w 7026765"/>
              <a:gd name="connsiteY3" fmla="*/ 6831518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41455 w 7026765"/>
              <a:gd name="connsiteY3" fmla="*/ 6831518 h 6860220"/>
              <a:gd name="connsiteX4" fmla="*/ 0 w 7026765"/>
              <a:gd name="connsiteY4" fmla="*/ 22860 h 6860220"/>
              <a:gd name="connsiteX0" fmla="*/ 0 w 7026765"/>
              <a:gd name="connsiteY0" fmla="*/ 22860 h 6870522"/>
              <a:gd name="connsiteX1" fmla="*/ 7017810 w 7026765"/>
              <a:gd name="connsiteY1" fmla="*/ 0 h 6870522"/>
              <a:gd name="connsiteX2" fmla="*/ 7026765 w 7026765"/>
              <a:gd name="connsiteY2" fmla="*/ 6860220 h 6870522"/>
              <a:gd name="connsiteX3" fmla="*/ 2641455 w 7026765"/>
              <a:gd name="connsiteY3" fmla="*/ 6870047 h 6870522"/>
              <a:gd name="connsiteX4" fmla="*/ 0 w 7026765"/>
              <a:gd name="connsiteY4" fmla="*/ 22860 h 6870522"/>
              <a:gd name="connsiteX0" fmla="*/ 0 w 7026765"/>
              <a:gd name="connsiteY0" fmla="*/ 22860 h 6862902"/>
              <a:gd name="connsiteX1" fmla="*/ 7017810 w 7026765"/>
              <a:gd name="connsiteY1" fmla="*/ 0 h 6862902"/>
              <a:gd name="connsiteX2" fmla="*/ 7026765 w 7026765"/>
              <a:gd name="connsiteY2" fmla="*/ 6860220 h 6862902"/>
              <a:gd name="connsiteX3" fmla="*/ 2647592 w 7026765"/>
              <a:gd name="connsiteY3" fmla="*/ 6862343 h 6862902"/>
              <a:gd name="connsiteX4" fmla="*/ 0 w 7026765"/>
              <a:gd name="connsiteY4" fmla="*/ 22860 h 6862902"/>
              <a:gd name="connsiteX0" fmla="*/ 0 w 7026765"/>
              <a:gd name="connsiteY0" fmla="*/ 22860 h 7335993"/>
              <a:gd name="connsiteX1" fmla="*/ 7017810 w 7026765"/>
              <a:gd name="connsiteY1" fmla="*/ 0 h 7335993"/>
              <a:gd name="connsiteX2" fmla="*/ 7026765 w 7026765"/>
              <a:gd name="connsiteY2" fmla="*/ 6860220 h 7335993"/>
              <a:gd name="connsiteX3" fmla="*/ 3621980 w 7026765"/>
              <a:gd name="connsiteY3" fmla="*/ 6733079 h 7335993"/>
              <a:gd name="connsiteX4" fmla="*/ 2647592 w 7026765"/>
              <a:gd name="connsiteY4" fmla="*/ 6862343 h 7335993"/>
              <a:gd name="connsiteX5" fmla="*/ 0 w 7026765"/>
              <a:gd name="connsiteY5" fmla="*/ 22860 h 7335993"/>
              <a:gd name="connsiteX0" fmla="*/ 0 w 7026765"/>
              <a:gd name="connsiteY0" fmla="*/ 22860 h 7717513"/>
              <a:gd name="connsiteX1" fmla="*/ 7017810 w 7026765"/>
              <a:gd name="connsiteY1" fmla="*/ 0 h 7717513"/>
              <a:gd name="connsiteX2" fmla="*/ 7026765 w 7026765"/>
              <a:gd name="connsiteY2" fmla="*/ 6860220 h 7717513"/>
              <a:gd name="connsiteX3" fmla="*/ 2647592 w 7026765"/>
              <a:gd name="connsiteY3" fmla="*/ 6862343 h 7717513"/>
              <a:gd name="connsiteX4" fmla="*/ 0 w 7026765"/>
              <a:gd name="connsiteY4" fmla="*/ 22860 h 7717513"/>
              <a:gd name="connsiteX0" fmla="*/ 0 w 7026765"/>
              <a:gd name="connsiteY0" fmla="*/ 22860 h 7370943"/>
              <a:gd name="connsiteX1" fmla="*/ 7017810 w 7026765"/>
              <a:gd name="connsiteY1" fmla="*/ 0 h 7370943"/>
              <a:gd name="connsiteX2" fmla="*/ 7026765 w 7026765"/>
              <a:gd name="connsiteY2" fmla="*/ 6860220 h 7370943"/>
              <a:gd name="connsiteX3" fmla="*/ 2647592 w 7026765"/>
              <a:gd name="connsiteY3" fmla="*/ 6862343 h 7370943"/>
              <a:gd name="connsiteX4" fmla="*/ 0 w 7026765"/>
              <a:gd name="connsiteY4" fmla="*/ 22860 h 7370943"/>
              <a:gd name="connsiteX0" fmla="*/ 0 w 7026765"/>
              <a:gd name="connsiteY0" fmla="*/ 22860 h 6869061"/>
              <a:gd name="connsiteX1" fmla="*/ 7017810 w 7026765"/>
              <a:gd name="connsiteY1" fmla="*/ 0 h 6869061"/>
              <a:gd name="connsiteX2" fmla="*/ 7026765 w 7026765"/>
              <a:gd name="connsiteY2" fmla="*/ 6860220 h 6869061"/>
              <a:gd name="connsiteX3" fmla="*/ 2647592 w 7026765"/>
              <a:gd name="connsiteY3" fmla="*/ 6862343 h 6869061"/>
              <a:gd name="connsiteX4" fmla="*/ 0 w 7026765"/>
              <a:gd name="connsiteY4" fmla="*/ 22860 h 6869061"/>
              <a:gd name="connsiteX0" fmla="*/ 0 w 7034286"/>
              <a:gd name="connsiteY0" fmla="*/ 12517 h 6858718"/>
              <a:gd name="connsiteX1" fmla="*/ 7034286 w 7034286"/>
              <a:gd name="connsiteY1" fmla="*/ 0 h 6858718"/>
              <a:gd name="connsiteX2" fmla="*/ 7026765 w 7034286"/>
              <a:gd name="connsiteY2" fmla="*/ 6849877 h 6858718"/>
              <a:gd name="connsiteX3" fmla="*/ 2647592 w 7034286"/>
              <a:gd name="connsiteY3" fmla="*/ 6852000 h 6858718"/>
              <a:gd name="connsiteX4" fmla="*/ 0 w 7034286"/>
              <a:gd name="connsiteY4" fmla="*/ 12517 h 6858718"/>
              <a:gd name="connsiteX0" fmla="*/ 0 w 7067954"/>
              <a:gd name="connsiteY0" fmla="*/ 12517 h 6860221"/>
              <a:gd name="connsiteX1" fmla="*/ 7034286 w 7067954"/>
              <a:gd name="connsiteY1" fmla="*/ 0 h 6860221"/>
              <a:gd name="connsiteX2" fmla="*/ 7067954 w 7067954"/>
              <a:gd name="connsiteY2" fmla="*/ 6860221 h 6860221"/>
              <a:gd name="connsiteX3" fmla="*/ 2647592 w 7067954"/>
              <a:gd name="connsiteY3" fmla="*/ 6852000 h 6860221"/>
              <a:gd name="connsiteX4" fmla="*/ 0 w 7067954"/>
              <a:gd name="connsiteY4" fmla="*/ 12517 h 6860221"/>
              <a:gd name="connsiteX0" fmla="*/ 0 w 7067954"/>
              <a:gd name="connsiteY0" fmla="*/ 12517 h 6864805"/>
              <a:gd name="connsiteX1" fmla="*/ 7034286 w 7067954"/>
              <a:gd name="connsiteY1" fmla="*/ 0 h 6864805"/>
              <a:gd name="connsiteX2" fmla="*/ 7067954 w 7067954"/>
              <a:gd name="connsiteY2" fmla="*/ 6860221 h 6864805"/>
              <a:gd name="connsiteX3" fmla="*/ 2650992 w 7067954"/>
              <a:gd name="connsiteY3" fmla="*/ 6864805 h 6864805"/>
              <a:gd name="connsiteX4" fmla="*/ 0 w 7067954"/>
              <a:gd name="connsiteY4" fmla="*/ 12517 h 6864805"/>
              <a:gd name="connsiteX0" fmla="*/ 0 w 7067964"/>
              <a:gd name="connsiteY0" fmla="*/ 12517 h 6864805"/>
              <a:gd name="connsiteX1" fmla="*/ 7034286 w 7067964"/>
              <a:gd name="connsiteY1" fmla="*/ 0 h 6864805"/>
              <a:gd name="connsiteX2" fmla="*/ 7067954 w 7067964"/>
              <a:gd name="connsiteY2" fmla="*/ 6860221 h 6864805"/>
              <a:gd name="connsiteX3" fmla="*/ 2650992 w 7067964"/>
              <a:gd name="connsiteY3" fmla="*/ 6864805 h 6864805"/>
              <a:gd name="connsiteX4" fmla="*/ 0 w 7067964"/>
              <a:gd name="connsiteY4" fmla="*/ 12517 h 6864805"/>
              <a:gd name="connsiteX0" fmla="*/ 0 w 7076928"/>
              <a:gd name="connsiteY0" fmla="*/ 0 h 6886057"/>
              <a:gd name="connsiteX1" fmla="*/ 7043250 w 7076928"/>
              <a:gd name="connsiteY1" fmla="*/ 21252 h 6886057"/>
              <a:gd name="connsiteX2" fmla="*/ 7076918 w 7076928"/>
              <a:gd name="connsiteY2" fmla="*/ 6881473 h 6886057"/>
              <a:gd name="connsiteX3" fmla="*/ 2659956 w 7076928"/>
              <a:gd name="connsiteY3" fmla="*/ 6886057 h 6886057"/>
              <a:gd name="connsiteX4" fmla="*/ 0 w 7076928"/>
              <a:gd name="connsiteY4" fmla="*/ 0 h 6886057"/>
              <a:gd name="connsiteX0" fmla="*/ 0 w 7076928"/>
              <a:gd name="connsiteY0" fmla="*/ 23773 h 6909830"/>
              <a:gd name="connsiteX1" fmla="*/ 7061180 w 7076928"/>
              <a:gd name="connsiteY1" fmla="*/ 0 h 6909830"/>
              <a:gd name="connsiteX2" fmla="*/ 7076918 w 7076928"/>
              <a:gd name="connsiteY2" fmla="*/ 6905246 h 6909830"/>
              <a:gd name="connsiteX3" fmla="*/ 2659956 w 7076928"/>
              <a:gd name="connsiteY3" fmla="*/ 6909830 h 6909830"/>
              <a:gd name="connsiteX4" fmla="*/ 0 w 7076928"/>
              <a:gd name="connsiteY4" fmla="*/ 23773 h 6909830"/>
              <a:gd name="connsiteX0" fmla="*/ 0 w 7076928"/>
              <a:gd name="connsiteY0" fmla="*/ 0 h 6910229"/>
              <a:gd name="connsiteX1" fmla="*/ 7061180 w 7076928"/>
              <a:gd name="connsiteY1" fmla="*/ 399 h 6910229"/>
              <a:gd name="connsiteX2" fmla="*/ 7076918 w 7076928"/>
              <a:gd name="connsiteY2" fmla="*/ 6905645 h 6910229"/>
              <a:gd name="connsiteX3" fmla="*/ 2659956 w 7076928"/>
              <a:gd name="connsiteY3" fmla="*/ 6910229 h 6910229"/>
              <a:gd name="connsiteX4" fmla="*/ 0 w 7076928"/>
              <a:gd name="connsiteY4" fmla="*/ 0 h 6910229"/>
              <a:gd name="connsiteX0" fmla="*/ 0 w 7076928"/>
              <a:gd name="connsiteY0" fmla="*/ 0 h 6905676"/>
              <a:gd name="connsiteX1" fmla="*/ 7061180 w 7076928"/>
              <a:gd name="connsiteY1" fmla="*/ 399 h 6905676"/>
              <a:gd name="connsiteX2" fmla="*/ 7076918 w 7076928"/>
              <a:gd name="connsiteY2" fmla="*/ 6905645 h 6905676"/>
              <a:gd name="connsiteX3" fmla="*/ 2666373 w 7076928"/>
              <a:gd name="connsiteY3" fmla="*/ 6853828 h 6905676"/>
              <a:gd name="connsiteX4" fmla="*/ 0 w 7076928"/>
              <a:gd name="connsiteY4" fmla="*/ 0 h 6905676"/>
              <a:gd name="connsiteX0" fmla="*/ 0 w 7073720"/>
              <a:gd name="connsiteY0" fmla="*/ 0 h 6877510"/>
              <a:gd name="connsiteX1" fmla="*/ 7061180 w 7073720"/>
              <a:gd name="connsiteY1" fmla="*/ 399 h 6877510"/>
              <a:gd name="connsiteX2" fmla="*/ 7073710 w 7073720"/>
              <a:gd name="connsiteY2" fmla="*/ 6877446 h 6877510"/>
              <a:gd name="connsiteX3" fmla="*/ 2666373 w 7073720"/>
              <a:gd name="connsiteY3" fmla="*/ 6853828 h 6877510"/>
              <a:gd name="connsiteX4" fmla="*/ 0 w 7073720"/>
              <a:gd name="connsiteY4" fmla="*/ 0 h 6877510"/>
              <a:gd name="connsiteX0" fmla="*/ 0 w 7067303"/>
              <a:gd name="connsiteY0" fmla="*/ 0 h 6853827"/>
              <a:gd name="connsiteX1" fmla="*/ 7061180 w 7067303"/>
              <a:gd name="connsiteY1" fmla="*/ 399 h 6853827"/>
              <a:gd name="connsiteX2" fmla="*/ 7067293 w 7067303"/>
              <a:gd name="connsiteY2" fmla="*/ 6837160 h 6853827"/>
              <a:gd name="connsiteX3" fmla="*/ 2666373 w 7067303"/>
              <a:gd name="connsiteY3" fmla="*/ 6853828 h 6853827"/>
              <a:gd name="connsiteX4" fmla="*/ 0 w 7067303"/>
              <a:gd name="connsiteY4" fmla="*/ 0 h 6853827"/>
              <a:gd name="connsiteX0" fmla="*/ 0 w 7062085"/>
              <a:gd name="connsiteY0" fmla="*/ 0 h 6853828"/>
              <a:gd name="connsiteX1" fmla="*/ 7061180 w 7062085"/>
              <a:gd name="connsiteY1" fmla="*/ 399 h 6853828"/>
              <a:gd name="connsiteX2" fmla="*/ 7057667 w 7062085"/>
              <a:gd name="connsiteY2" fmla="*/ 6768675 h 6853828"/>
              <a:gd name="connsiteX3" fmla="*/ 2666373 w 7062085"/>
              <a:gd name="connsiteY3" fmla="*/ 6853828 h 6853828"/>
              <a:gd name="connsiteX4" fmla="*/ 0 w 7062085"/>
              <a:gd name="connsiteY4" fmla="*/ 0 h 6853828"/>
              <a:gd name="connsiteX0" fmla="*/ 0 w 7064094"/>
              <a:gd name="connsiteY0" fmla="*/ 0 h 6853828"/>
              <a:gd name="connsiteX1" fmla="*/ 7061180 w 7064094"/>
              <a:gd name="connsiteY1" fmla="*/ 399 h 6853828"/>
              <a:gd name="connsiteX2" fmla="*/ 7064084 w 7064094"/>
              <a:gd name="connsiteY2" fmla="*/ 6837162 h 6853828"/>
              <a:gd name="connsiteX3" fmla="*/ 2666373 w 7064094"/>
              <a:gd name="connsiteY3" fmla="*/ 6853828 h 6853828"/>
              <a:gd name="connsiteX4" fmla="*/ 0 w 7064094"/>
              <a:gd name="connsiteY4" fmla="*/ 0 h 6853828"/>
              <a:gd name="connsiteX0" fmla="*/ 0 w 7064094"/>
              <a:gd name="connsiteY0" fmla="*/ 0 h 6857840"/>
              <a:gd name="connsiteX1" fmla="*/ 7061180 w 7064094"/>
              <a:gd name="connsiteY1" fmla="*/ 4411 h 6857840"/>
              <a:gd name="connsiteX2" fmla="*/ 7064084 w 7064094"/>
              <a:gd name="connsiteY2" fmla="*/ 6841174 h 6857840"/>
              <a:gd name="connsiteX3" fmla="*/ 2666373 w 7064094"/>
              <a:gd name="connsiteY3" fmla="*/ 6857840 h 6857840"/>
              <a:gd name="connsiteX4" fmla="*/ 0 w 7064094"/>
              <a:gd name="connsiteY4" fmla="*/ 0 h 68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094" h="6857840">
                <a:moveTo>
                  <a:pt x="0" y="0"/>
                </a:moveTo>
                <a:lnTo>
                  <a:pt x="7061180" y="4411"/>
                </a:lnTo>
                <a:cubicBezTo>
                  <a:pt x="7065357" y="2296760"/>
                  <a:pt x="7059907" y="4548825"/>
                  <a:pt x="7064084" y="6841174"/>
                </a:cubicBezTo>
                <a:cubicBezTo>
                  <a:pt x="7070439" y="6842702"/>
                  <a:pt x="4138694" y="6856312"/>
                  <a:pt x="2666373" y="6857840"/>
                </a:cubicBezTo>
                <a:cubicBezTo>
                  <a:pt x="2068651" y="5345130"/>
                  <a:pt x="442183" y="1129018"/>
                  <a:pt x="0" y="0"/>
                </a:cubicBezTo>
                <a:close/>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
        <p:nvSpPr>
          <p:cNvPr id="7" name="Rectangle 6"/>
          <p:cNvSpPr/>
          <p:nvPr userDrawn="1"/>
        </p:nvSpPr>
        <p:spPr>
          <a:xfrm>
            <a:off x="0" y="-10392"/>
            <a:ext cx="9144000" cy="932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1"/>
          <p:cNvSpPr>
            <a:spLocks noGrp="1"/>
          </p:cNvSpPr>
          <p:nvPr>
            <p:ph type="title" hasCustomPrompt="1"/>
          </p:nvPr>
        </p:nvSpPr>
        <p:spPr>
          <a:xfrm>
            <a:off x="628650" y="-6857"/>
            <a:ext cx="7886700" cy="928752"/>
          </a:xfrm>
        </p:spPr>
        <p:txBody>
          <a:bodyPr/>
          <a:lstStyle>
            <a:lvl1pPr>
              <a:defRPr b="1">
                <a:solidFill>
                  <a:schemeClr val="bg1"/>
                </a:solidFill>
              </a:defRPr>
            </a:lvl1pPr>
          </a:lstStyle>
          <a:p>
            <a:r>
              <a:rPr lang="en-US" dirty="0"/>
              <a:t>Click to add a headline</a:t>
            </a:r>
          </a:p>
        </p:txBody>
      </p:sp>
      <p:sp>
        <p:nvSpPr>
          <p:cNvPr id="6" name="Rectangle 5"/>
          <p:cNvSpPr/>
          <p:nvPr userDrawn="1"/>
        </p:nvSpPr>
        <p:spPr>
          <a:xfrm>
            <a:off x="7102641" y="921895"/>
            <a:ext cx="2046835" cy="164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10"/>
          <p:cNvSpPr/>
          <p:nvPr userDrawn="1"/>
        </p:nvSpPr>
        <p:spPr>
          <a:xfrm>
            <a:off x="-1" y="921895"/>
            <a:ext cx="9208294" cy="167813"/>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51790">
                <a:moveTo>
                  <a:pt x="0" y="0"/>
                </a:moveTo>
                <a:lnTo>
                  <a:pt x="8693426" y="0"/>
                </a:lnTo>
                <a:lnTo>
                  <a:pt x="11078817" y="251790"/>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71320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with logo">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391"/>
            <a:ext cx="9144000" cy="83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6" name="Subtitle 2">
            <a:extLst>
              <a:ext uri="{FF2B5EF4-FFF2-40B4-BE49-F238E27FC236}">
                <a16:creationId xmlns:a16="http://schemas.microsoft.com/office/drawing/2014/main" id="{E89DC8F3-ECDF-5044-8659-E1FB833F6073}"/>
              </a:ext>
            </a:extLst>
          </p:cNvPr>
          <p:cNvSpPr>
            <a:spLocks noGrp="1"/>
          </p:cNvSpPr>
          <p:nvPr>
            <p:ph type="subTitle" idx="1" hasCustomPrompt="1"/>
          </p:nvPr>
        </p:nvSpPr>
        <p:spPr>
          <a:xfrm>
            <a:off x="1123123" y="2429057"/>
            <a:ext cx="4179908" cy="341632"/>
          </a:xfrm>
          <a:prstGeom prst="rect">
            <a:avLst/>
          </a:prstGeom>
        </p:spPr>
        <p:txBody>
          <a:bodyPr wrap="square">
            <a:sp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p>
        </p:txBody>
      </p:sp>
      <p:pic>
        <p:nvPicPr>
          <p:cNvPr id="11" name="Picture 10">
            <a:extLst>
              <a:ext uri="{FF2B5EF4-FFF2-40B4-BE49-F238E27FC236}">
                <a16:creationId xmlns:a16="http://schemas.microsoft.com/office/drawing/2014/main" id="{535542E2-C818-9344-AC86-AB689374B3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346" y="435003"/>
            <a:ext cx="3068959" cy="650584"/>
          </a:xfrm>
          <a:prstGeom prst="rect">
            <a:avLst/>
          </a:prstGeom>
        </p:spPr>
      </p:pic>
      <p:sp>
        <p:nvSpPr>
          <p:cNvPr id="12" name="Rectangle 7">
            <a:extLst>
              <a:ext uri="{FF2B5EF4-FFF2-40B4-BE49-F238E27FC236}">
                <a16:creationId xmlns:a16="http://schemas.microsoft.com/office/drawing/2014/main" id="{D31FC3D7-BBC0-3B4F-8445-462EE495238E}"/>
              </a:ext>
            </a:extLst>
          </p:cNvPr>
          <p:cNvSpPr/>
          <p:nvPr userDrawn="1"/>
        </p:nvSpPr>
        <p:spPr>
          <a:xfrm>
            <a:off x="0" y="3968849"/>
            <a:ext cx="9144000" cy="1174651"/>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13" name="Rectangle 8">
            <a:extLst>
              <a:ext uri="{FF2B5EF4-FFF2-40B4-BE49-F238E27FC236}">
                <a16:creationId xmlns:a16="http://schemas.microsoft.com/office/drawing/2014/main" id="{FD98F69D-EAFC-1747-8CA4-F0E19F840137}"/>
              </a:ext>
            </a:extLst>
          </p:cNvPr>
          <p:cNvSpPr/>
          <p:nvPr userDrawn="1"/>
        </p:nvSpPr>
        <p:spPr>
          <a:xfrm>
            <a:off x="0" y="3715474"/>
            <a:ext cx="9144000" cy="1428026"/>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2" name="Title 1">
            <a:extLst>
              <a:ext uri="{FF2B5EF4-FFF2-40B4-BE49-F238E27FC236}">
                <a16:creationId xmlns:a16="http://schemas.microsoft.com/office/drawing/2014/main" id="{7A7720CA-FF68-EF46-B613-7B042C2065C2}"/>
              </a:ext>
            </a:extLst>
          </p:cNvPr>
          <p:cNvSpPr>
            <a:spLocks noGrp="1"/>
          </p:cNvSpPr>
          <p:nvPr>
            <p:ph type="title" hasCustomPrompt="1"/>
          </p:nvPr>
        </p:nvSpPr>
        <p:spPr>
          <a:xfrm>
            <a:off x="1123122" y="1727982"/>
            <a:ext cx="7185991" cy="484748"/>
          </a:xfrm>
        </p:spPr>
        <p:txBody>
          <a:bodyPr wrap="square" anchor="ctr" anchorCtr="0">
            <a:normAutofit/>
          </a:bodyPr>
          <a:lstStyle>
            <a:lvl1pPr>
              <a:defRPr>
                <a:solidFill>
                  <a:schemeClr val="tx2"/>
                </a:solidFill>
              </a:defRPr>
            </a:lvl1pPr>
          </a:lstStyle>
          <a:p>
            <a:r>
              <a:rPr lang="en-US" dirty="0"/>
              <a:t>Click to Add Presentation Title Here</a:t>
            </a:r>
          </a:p>
        </p:txBody>
      </p:sp>
    </p:spTree>
    <p:extLst>
      <p:ext uri="{BB962C8B-B14F-4D97-AF65-F5344CB8AC3E}">
        <p14:creationId xmlns:p14="http://schemas.microsoft.com/office/powerpoint/2010/main" val="205826752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tro with logo">
    <p:bg>
      <p:bgRef idx="1001">
        <a:schemeClr val="bg1"/>
      </p:bgRef>
    </p:bg>
    <p:spTree>
      <p:nvGrpSpPr>
        <p:cNvPr id="1" name=""/>
        <p:cNvGrpSpPr/>
        <p:nvPr/>
      </p:nvGrpSpPr>
      <p:grpSpPr>
        <a:xfrm>
          <a:off x="0" y="0"/>
          <a:ext cx="0" cy="0"/>
          <a:chOff x="0" y="0"/>
          <a:chExt cx="0" cy="0"/>
        </a:xfrm>
      </p:grpSpPr>
      <p:sp>
        <p:nvSpPr>
          <p:cNvPr id="8" name="Rectangle 7"/>
          <p:cNvSpPr/>
          <p:nvPr/>
        </p:nvSpPr>
        <p:spPr>
          <a:xfrm>
            <a:off x="0" y="3968849"/>
            <a:ext cx="9144000" cy="1174651"/>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9" name="Rectangle 8"/>
          <p:cNvSpPr/>
          <p:nvPr/>
        </p:nvSpPr>
        <p:spPr>
          <a:xfrm>
            <a:off x="0" y="3715474"/>
            <a:ext cx="9144000" cy="1428026"/>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39" y="1876567"/>
            <a:ext cx="4343400" cy="920750"/>
          </a:xfrm>
          <a:prstGeom prst="rect">
            <a:avLst/>
          </a:prstGeom>
        </p:spPr>
      </p:pic>
      <p:sp>
        <p:nvSpPr>
          <p:cNvPr id="10" name="Rectangle 9">
            <a:extLst>
              <a:ext uri="{FF2B5EF4-FFF2-40B4-BE49-F238E27FC236}">
                <a16:creationId xmlns:a16="http://schemas.microsoft.com/office/drawing/2014/main" id="{409AFE03-7709-3E4E-A872-FD344F3EFAEF}"/>
              </a:ext>
            </a:extLst>
          </p:cNvPr>
          <p:cNvSpPr/>
          <p:nvPr userDrawn="1"/>
        </p:nvSpPr>
        <p:spPr>
          <a:xfrm>
            <a:off x="0" y="-10391"/>
            <a:ext cx="9144000" cy="83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Tree>
    <p:extLst>
      <p:ext uri="{BB962C8B-B14F-4D97-AF65-F5344CB8AC3E}">
        <p14:creationId xmlns:p14="http://schemas.microsoft.com/office/powerpoint/2010/main" val="244524092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aker Info Slide-A">
    <p:bg>
      <p:bgRef idx="1001">
        <a:schemeClr val="bg1"/>
      </p:bgRef>
    </p:bg>
    <p:spTree>
      <p:nvGrpSpPr>
        <p:cNvPr id="1" name=""/>
        <p:cNvGrpSpPr/>
        <p:nvPr/>
      </p:nvGrpSpPr>
      <p:grpSpPr>
        <a:xfrm>
          <a:off x="0" y="0"/>
          <a:ext cx="0" cy="0"/>
          <a:chOff x="0" y="0"/>
          <a:chExt cx="0" cy="0"/>
        </a:xfrm>
      </p:grpSpPr>
      <p:sp>
        <p:nvSpPr>
          <p:cNvPr id="8" name="Rectangle 7"/>
          <p:cNvSpPr/>
          <p:nvPr/>
        </p:nvSpPr>
        <p:spPr>
          <a:xfrm>
            <a:off x="0" y="4748617"/>
            <a:ext cx="9144000" cy="394883"/>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9" name="Rectangle 8"/>
          <p:cNvSpPr/>
          <p:nvPr/>
        </p:nvSpPr>
        <p:spPr>
          <a:xfrm>
            <a:off x="0" y="4663440"/>
            <a:ext cx="9144000" cy="480060"/>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7" name="Rectangle 6"/>
          <p:cNvSpPr/>
          <p:nvPr/>
        </p:nvSpPr>
        <p:spPr>
          <a:xfrm>
            <a:off x="0" y="-10391"/>
            <a:ext cx="9144000" cy="83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6" name="Text Placeholder 5"/>
          <p:cNvSpPr>
            <a:spLocks noGrp="1"/>
          </p:cNvSpPr>
          <p:nvPr>
            <p:ph type="body" sz="quarter" idx="11"/>
          </p:nvPr>
        </p:nvSpPr>
        <p:spPr>
          <a:xfrm>
            <a:off x="4252436" y="1299546"/>
            <a:ext cx="4057650" cy="1285480"/>
          </a:xfrm>
        </p:spPr>
        <p:txBody>
          <a:bodyPr/>
          <a:lstStyle>
            <a:lvl1pPr>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1" y="272891"/>
            <a:ext cx="2708910" cy="574257"/>
          </a:xfrm>
          <a:prstGeom prst="rect">
            <a:avLst/>
          </a:prstGeom>
        </p:spPr>
      </p:pic>
      <p:sp>
        <p:nvSpPr>
          <p:cNvPr id="4" name="Picture Placeholder 3">
            <a:extLst>
              <a:ext uri="{FF2B5EF4-FFF2-40B4-BE49-F238E27FC236}">
                <a16:creationId xmlns:a16="http://schemas.microsoft.com/office/drawing/2014/main" id="{3B4EF8CE-4E71-A24E-BE84-487F3945F2C7}"/>
              </a:ext>
            </a:extLst>
          </p:cNvPr>
          <p:cNvSpPr>
            <a:spLocks noGrp="1"/>
          </p:cNvSpPr>
          <p:nvPr>
            <p:ph type="pic" sz="quarter" idx="12" hasCustomPrompt="1"/>
          </p:nvPr>
        </p:nvSpPr>
        <p:spPr>
          <a:xfrm>
            <a:off x="1098948" y="1299545"/>
            <a:ext cx="2921794" cy="341632"/>
          </a:xfrm>
        </p:spPr>
        <p:txBody>
          <a:bodyPr/>
          <a:lstStyle>
            <a:lvl1pPr>
              <a:defRPr/>
            </a:lvl1pPr>
          </a:lstStyle>
          <a:p>
            <a:r>
              <a:rPr lang="en-US" dirty="0"/>
              <a:t>Image</a:t>
            </a:r>
          </a:p>
        </p:txBody>
      </p:sp>
    </p:spTree>
    <p:extLst>
      <p:ext uri="{BB962C8B-B14F-4D97-AF65-F5344CB8AC3E}">
        <p14:creationId xmlns:p14="http://schemas.microsoft.com/office/powerpoint/2010/main" val="259405344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eaker Info Slide B">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400533"/>
            <a:ext cx="7843838" cy="2325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1085600" y="1550872"/>
            <a:ext cx="2647709" cy="2024969"/>
          </a:xfrm>
          <a:pattFill prst="pct5">
            <a:fgClr>
              <a:schemeClr val="accent1"/>
            </a:fgClr>
            <a:bgClr>
              <a:schemeClr val="bg1"/>
            </a:bgClr>
          </a:pattFill>
        </p:spPr>
        <p:txBody>
          <a:bodyPr>
            <a:normAutofit/>
          </a:bodyPr>
          <a:lstStyle>
            <a:lvl1pPr algn="ctr">
              <a:defRPr sz="1050" baseline="0"/>
            </a:lvl1pPr>
          </a:lstStyle>
          <a:p>
            <a:r>
              <a:rPr lang="en-US" dirty="0"/>
              <a:t>Drag and drop photo or click icon</a:t>
            </a:r>
          </a:p>
        </p:txBody>
      </p:sp>
      <p:sp>
        <p:nvSpPr>
          <p:cNvPr id="6" name="Text Placeholder 5"/>
          <p:cNvSpPr>
            <a:spLocks noGrp="1"/>
          </p:cNvSpPr>
          <p:nvPr>
            <p:ph type="body" sz="quarter" idx="11"/>
          </p:nvPr>
        </p:nvSpPr>
        <p:spPr>
          <a:xfrm>
            <a:off x="4204216" y="1749148"/>
            <a:ext cx="3303270" cy="1285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1" y="272891"/>
            <a:ext cx="2708910" cy="574257"/>
          </a:xfrm>
          <a:prstGeom prst="rect">
            <a:avLst/>
          </a:prstGeom>
        </p:spPr>
      </p:pic>
      <p:sp>
        <p:nvSpPr>
          <p:cNvPr id="13" name="Rectangle 12"/>
          <p:cNvSpPr/>
          <p:nvPr userDrawn="1"/>
        </p:nvSpPr>
        <p:spPr>
          <a:xfrm>
            <a:off x="5936456" y="3724102"/>
            <a:ext cx="1907381" cy="167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0"/>
          <p:cNvSpPr/>
          <p:nvPr userDrawn="1"/>
        </p:nvSpPr>
        <p:spPr>
          <a:xfrm>
            <a:off x="0" y="3724103"/>
            <a:ext cx="7843837" cy="167813"/>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51790">
                <a:moveTo>
                  <a:pt x="0" y="0"/>
                </a:moveTo>
                <a:lnTo>
                  <a:pt x="8693426" y="0"/>
                </a:lnTo>
                <a:lnTo>
                  <a:pt x="11078817" y="251790"/>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712729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mage with Caption">
    <p:spTree>
      <p:nvGrpSpPr>
        <p:cNvPr id="1" name=""/>
        <p:cNvGrpSpPr/>
        <p:nvPr/>
      </p:nvGrpSpPr>
      <p:grpSpPr>
        <a:xfrm>
          <a:off x="0" y="0"/>
          <a:ext cx="0" cy="0"/>
          <a:chOff x="0" y="0"/>
          <a:chExt cx="0" cy="0"/>
        </a:xfrm>
      </p:grpSpPr>
      <p:sp>
        <p:nvSpPr>
          <p:cNvPr id="2" name="Rectangle 1"/>
          <p:cNvSpPr/>
          <p:nvPr userDrawn="1"/>
        </p:nvSpPr>
        <p:spPr>
          <a:xfrm>
            <a:off x="6367773" y="1"/>
            <a:ext cx="2792896" cy="183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0"/>
            <a:ext cx="8309113" cy="187037"/>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51790">
                <a:moveTo>
                  <a:pt x="0" y="0"/>
                </a:moveTo>
                <a:lnTo>
                  <a:pt x="8693426" y="0"/>
                </a:lnTo>
                <a:lnTo>
                  <a:pt x="11078817" y="251790"/>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7"/>
          <p:cNvSpPr/>
          <p:nvPr userDrawn="1"/>
        </p:nvSpPr>
        <p:spPr>
          <a:xfrm flipH="1">
            <a:off x="-452"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p:cNvSpPr>
            <a:spLocks noGrp="1"/>
          </p:cNvSpPr>
          <p:nvPr>
            <p:ph type="sldNum" sz="quarter" idx="10"/>
          </p:nvPr>
        </p:nvSpPr>
        <p:spPr/>
        <p:txBody>
          <a:bodyPr/>
          <a:lstStyle/>
          <a:p>
            <a:fld id="{FBA8F7C9-1DEB-ED4B-90C3-DF94BB69BF64}" type="slidenum">
              <a:rPr lang="en-US" smtClean="0"/>
              <a:t>‹#›</a:t>
            </a:fld>
            <a:endParaRPr lang="en-US" dirty="0"/>
          </a:p>
        </p:txBody>
      </p:sp>
      <p:sp>
        <p:nvSpPr>
          <p:cNvPr id="4" name="Title 3">
            <a:extLst>
              <a:ext uri="{FF2B5EF4-FFF2-40B4-BE49-F238E27FC236}">
                <a16:creationId xmlns:a16="http://schemas.microsoft.com/office/drawing/2014/main" id="{F33204A4-1106-374E-A2CB-082B9D9C7F62}"/>
              </a:ext>
            </a:extLst>
          </p:cNvPr>
          <p:cNvSpPr>
            <a:spLocks noGrp="1"/>
          </p:cNvSpPr>
          <p:nvPr>
            <p:ph type="title" hasCustomPrompt="1"/>
          </p:nvPr>
        </p:nvSpPr>
        <p:spPr/>
        <p:txBody>
          <a:bodyPr/>
          <a:lstStyle>
            <a:lvl1pPr>
              <a:defRPr>
                <a:solidFill>
                  <a:schemeClr val="tx2"/>
                </a:solidFill>
              </a:defRPr>
            </a:lvl1pPr>
          </a:lstStyle>
          <a:p>
            <a:r>
              <a:rPr lang="en-US" dirty="0"/>
              <a:t>Summary or List style</a:t>
            </a:r>
          </a:p>
        </p:txBody>
      </p:sp>
      <p:sp>
        <p:nvSpPr>
          <p:cNvPr id="10" name="Text Placeholder 9">
            <a:extLst>
              <a:ext uri="{FF2B5EF4-FFF2-40B4-BE49-F238E27FC236}">
                <a16:creationId xmlns:a16="http://schemas.microsoft.com/office/drawing/2014/main" id="{ABF1C613-0F44-EA4E-8F7D-1A408F136CD2}"/>
              </a:ext>
            </a:extLst>
          </p:cNvPr>
          <p:cNvSpPr>
            <a:spLocks noGrp="1"/>
          </p:cNvSpPr>
          <p:nvPr>
            <p:ph type="body" sz="quarter" idx="11" hasCustomPrompt="1"/>
          </p:nvPr>
        </p:nvSpPr>
        <p:spPr>
          <a:xfrm>
            <a:off x="628650" y="1451372"/>
            <a:ext cx="7886700" cy="1397306"/>
          </a:xfrm>
        </p:spPr>
        <p:txBody>
          <a:bodyPr/>
          <a:lstStyle>
            <a:lvl1pPr marL="342900" indent="-342900">
              <a:buClr>
                <a:schemeClr val="tx2"/>
              </a:buClr>
              <a:buFont typeface="+mj-lt"/>
              <a:buAutoNum type="arabicPeriod"/>
              <a:defRPr/>
            </a:lvl1pPr>
          </a:lstStyle>
          <a:p>
            <a:pPr lvl="0"/>
            <a:r>
              <a:rPr lang="en-US" dirty="0"/>
              <a:t>This is an example of a numbered list</a:t>
            </a:r>
          </a:p>
          <a:p>
            <a:pPr lvl="0"/>
            <a:r>
              <a:rPr lang="en-US" dirty="0"/>
              <a:t>This is an example of a numbered list</a:t>
            </a:r>
          </a:p>
          <a:p>
            <a:pPr lvl="0"/>
            <a:r>
              <a:rPr lang="en-US" dirty="0"/>
              <a:t>This is an example of a numbered list</a:t>
            </a:r>
          </a:p>
          <a:p>
            <a:pPr lvl="0"/>
            <a:r>
              <a:rPr lang="en-US" dirty="0"/>
              <a:t>This is an example of a numbered list</a:t>
            </a:r>
          </a:p>
        </p:txBody>
      </p:sp>
    </p:spTree>
    <p:extLst>
      <p:ext uri="{BB962C8B-B14F-4D97-AF65-F5344CB8AC3E}">
        <p14:creationId xmlns:p14="http://schemas.microsoft.com/office/powerpoint/2010/main" val="4174832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592611-5267-A848-B80F-41F4173C97CA}"/>
              </a:ext>
            </a:extLst>
          </p:cNvPr>
          <p:cNvSpPr>
            <a:spLocks noGrp="1"/>
          </p:cNvSpPr>
          <p:nvPr>
            <p:ph type="sldNum" sz="quarter" idx="10"/>
          </p:nvPr>
        </p:nvSpPr>
        <p:spPr/>
        <p:txBody>
          <a:bodyPr/>
          <a:lstStyle/>
          <a:p>
            <a:fld id="{FBA8F7C9-1DEB-ED4B-90C3-DF94BB69BF64}" type="slidenum">
              <a:rPr lang="en-US" smtClean="0"/>
              <a:t>‹#›</a:t>
            </a:fld>
            <a:endParaRPr lang="en-US" dirty="0"/>
          </a:p>
        </p:txBody>
      </p:sp>
      <p:sp>
        <p:nvSpPr>
          <p:cNvPr id="13" name="Title 4">
            <a:extLst>
              <a:ext uri="{FF2B5EF4-FFF2-40B4-BE49-F238E27FC236}">
                <a16:creationId xmlns:a16="http://schemas.microsoft.com/office/drawing/2014/main" id="{788FA6E4-FD08-C049-9839-CD1A7CB643E8}"/>
              </a:ext>
            </a:extLst>
          </p:cNvPr>
          <p:cNvSpPr>
            <a:spLocks noGrp="1"/>
          </p:cNvSpPr>
          <p:nvPr>
            <p:ph type="title" hasCustomPrompt="1"/>
          </p:nvPr>
        </p:nvSpPr>
        <p:spPr>
          <a:xfrm>
            <a:off x="831272" y="2195075"/>
            <a:ext cx="3984914" cy="994172"/>
          </a:xfrm>
        </p:spPr>
        <p:txBody>
          <a:bodyPr>
            <a:normAutofit/>
          </a:bodyPr>
          <a:lstStyle>
            <a:lvl1pPr>
              <a:defRPr sz="2700">
                <a:solidFill>
                  <a:schemeClr val="tx2"/>
                </a:solidFill>
              </a:defRPr>
            </a:lvl1pPr>
          </a:lstStyle>
          <a:p>
            <a:r>
              <a:rPr lang="en-US" dirty="0"/>
              <a:t>Add Section Title Here</a:t>
            </a:r>
          </a:p>
        </p:txBody>
      </p:sp>
      <p:sp>
        <p:nvSpPr>
          <p:cNvPr id="2" name="Freeform 1">
            <a:extLst>
              <a:ext uri="{FF2B5EF4-FFF2-40B4-BE49-F238E27FC236}">
                <a16:creationId xmlns:a16="http://schemas.microsoft.com/office/drawing/2014/main" id="{73651C27-0D98-9F4C-8AEC-C996B2C79742}"/>
              </a:ext>
            </a:extLst>
          </p:cNvPr>
          <p:cNvSpPr/>
          <p:nvPr userDrawn="1"/>
        </p:nvSpPr>
        <p:spPr>
          <a:xfrm>
            <a:off x="2325757" y="0"/>
            <a:ext cx="6818243" cy="3240157"/>
          </a:xfrm>
          <a:custGeom>
            <a:avLst/>
            <a:gdLst>
              <a:gd name="connsiteX0" fmla="*/ 0 w 9090991"/>
              <a:gd name="connsiteY0" fmla="*/ 0 h 4320209"/>
              <a:gd name="connsiteX1" fmla="*/ 9090991 w 9090991"/>
              <a:gd name="connsiteY1" fmla="*/ 0 h 4320209"/>
              <a:gd name="connsiteX2" fmla="*/ 9090991 w 9090991"/>
              <a:gd name="connsiteY2" fmla="*/ 4320209 h 4320209"/>
              <a:gd name="connsiteX3" fmla="*/ 0 w 9090991"/>
              <a:gd name="connsiteY3" fmla="*/ 0 h 4320209"/>
            </a:gdLst>
            <a:ahLst/>
            <a:cxnLst>
              <a:cxn ang="0">
                <a:pos x="connsiteX0" y="connsiteY0"/>
              </a:cxn>
              <a:cxn ang="0">
                <a:pos x="connsiteX1" y="connsiteY1"/>
              </a:cxn>
              <a:cxn ang="0">
                <a:pos x="connsiteX2" y="connsiteY2"/>
              </a:cxn>
              <a:cxn ang="0">
                <a:pos x="connsiteX3" y="connsiteY3"/>
              </a:cxn>
            </a:cxnLst>
            <a:rect l="l" t="t" r="r" b="b"/>
            <a:pathLst>
              <a:path w="9090991" h="4320209">
                <a:moveTo>
                  <a:pt x="0" y="0"/>
                </a:moveTo>
                <a:lnTo>
                  <a:pt x="9090991" y="0"/>
                </a:lnTo>
                <a:lnTo>
                  <a:pt x="9090991" y="432020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3">
            <a:extLst>
              <a:ext uri="{FF2B5EF4-FFF2-40B4-BE49-F238E27FC236}">
                <a16:creationId xmlns:a16="http://schemas.microsoft.com/office/drawing/2014/main" id="{A2AD8FA6-E149-2E4F-9EA1-A198D3054011}"/>
              </a:ext>
            </a:extLst>
          </p:cNvPr>
          <p:cNvSpPr/>
          <p:nvPr userDrawn="1"/>
        </p:nvSpPr>
        <p:spPr>
          <a:xfrm>
            <a:off x="3995530" y="983974"/>
            <a:ext cx="5158409" cy="4164496"/>
          </a:xfrm>
          <a:custGeom>
            <a:avLst/>
            <a:gdLst>
              <a:gd name="connsiteX0" fmla="*/ 0 w 6877878"/>
              <a:gd name="connsiteY0" fmla="*/ 5552661 h 5552661"/>
              <a:gd name="connsiteX1" fmla="*/ 6877878 w 6877878"/>
              <a:gd name="connsiteY1" fmla="*/ 5552661 h 5552661"/>
              <a:gd name="connsiteX2" fmla="*/ 6877878 w 6877878"/>
              <a:gd name="connsiteY2" fmla="*/ 2213113 h 5552661"/>
              <a:gd name="connsiteX3" fmla="*/ 5075583 w 6877878"/>
              <a:gd name="connsiteY3" fmla="*/ 0 h 5552661"/>
              <a:gd name="connsiteX4" fmla="*/ 0 w 6877878"/>
              <a:gd name="connsiteY4" fmla="*/ 5552661 h 55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878" h="5552661">
                <a:moveTo>
                  <a:pt x="0" y="5552661"/>
                </a:moveTo>
                <a:lnTo>
                  <a:pt x="6877878" y="5552661"/>
                </a:lnTo>
                <a:lnTo>
                  <a:pt x="6877878" y="2213113"/>
                </a:lnTo>
                <a:lnTo>
                  <a:pt x="5075583" y="0"/>
                </a:lnTo>
                <a:lnTo>
                  <a:pt x="0" y="555266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69410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Slide-Genric Image-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592611-5267-A848-B80F-41F4173C97CA}"/>
              </a:ext>
            </a:extLst>
          </p:cNvPr>
          <p:cNvSpPr>
            <a:spLocks noGrp="1"/>
          </p:cNvSpPr>
          <p:nvPr>
            <p:ph type="sldNum" sz="quarter" idx="10"/>
          </p:nvPr>
        </p:nvSpPr>
        <p:spPr/>
        <p:txBody>
          <a:bodyPr/>
          <a:lstStyle/>
          <a:p>
            <a:fld id="{FBA8F7C9-1DEB-ED4B-90C3-DF94BB69BF64}" type="slidenum">
              <a:rPr lang="en-US" smtClean="0"/>
              <a:t>‹#›</a:t>
            </a:fld>
            <a:endParaRPr lang="en-US" dirty="0"/>
          </a:p>
        </p:txBody>
      </p:sp>
      <p:pic>
        <p:nvPicPr>
          <p:cNvPr id="10" name="Picture 9">
            <a:extLst>
              <a:ext uri="{FF2B5EF4-FFF2-40B4-BE49-F238E27FC236}">
                <a16:creationId xmlns:a16="http://schemas.microsoft.com/office/drawing/2014/main" id="{2BADB472-076F-D24A-81D1-492298F6357B}"/>
              </a:ext>
            </a:extLst>
          </p:cNvPr>
          <p:cNvPicPr>
            <a:picLocks noChangeAspect="1"/>
          </p:cNvPicPr>
          <p:nvPr userDrawn="1"/>
        </p:nvPicPr>
        <p:blipFill>
          <a:blip r:embed="rId2"/>
          <a:stretch>
            <a:fillRect/>
          </a:stretch>
        </p:blipFill>
        <p:spPr>
          <a:xfrm>
            <a:off x="2352675" y="1"/>
            <a:ext cx="6791325" cy="3371850"/>
          </a:xfrm>
          <a:prstGeom prst="rect">
            <a:avLst/>
          </a:prstGeom>
        </p:spPr>
      </p:pic>
      <p:pic>
        <p:nvPicPr>
          <p:cNvPr id="12" name="Picture 11">
            <a:extLst>
              <a:ext uri="{FF2B5EF4-FFF2-40B4-BE49-F238E27FC236}">
                <a16:creationId xmlns:a16="http://schemas.microsoft.com/office/drawing/2014/main" id="{D686C2F3-EA6D-774E-A858-50D3C53E40F3}"/>
              </a:ext>
            </a:extLst>
          </p:cNvPr>
          <p:cNvPicPr>
            <a:picLocks noChangeAspect="1"/>
          </p:cNvPicPr>
          <p:nvPr userDrawn="1"/>
        </p:nvPicPr>
        <p:blipFill>
          <a:blip r:embed="rId3"/>
          <a:stretch>
            <a:fillRect/>
          </a:stretch>
        </p:blipFill>
        <p:spPr>
          <a:xfrm>
            <a:off x="4005244" y="974147"/>
            <a:ext cx="5143500" cy="4171950"/>
          </a:xfrm>
          <a:prstGeom prst="rect">
            <a:avLst/>
          </a:prstGeom>
        </p:spPr>
      </p:pic>
      <p:sp>
        <p:nvSpPr>
          <p:cNvPr id="13" name="Title 4">
            <a:extLst>
              <a:ext uri="{FF2B5EF4-FFF2-40B4-BE49-F238E27FC236}">
                <a16:creationId xmlns:a16="http://schemas.microsoft.com/office/drawing/2014/main" id="{788FA6E4-FD08-C049-9839-CD1A7CB643E8}"/>
              </a:ext>
            </a:extLst>
          </p:cNvPr>
          <p:cNvSpPr>
            <a:spLocks noGrp="1"/>
          </p:cNvSpPr>
          <p:nvPr>
            <p:ph type="title" hasCustomPrompt="1"/>
          </p:nvPr>
        </p:nvSpPr>
        <p:spPr>
          <a:xfrm>
            <a:off x="831272" y="2195075"/>
            <a:ext cx="3984914" cy="994172"/>
          </a:xfrm>
        </p:spPr>
        <p:txBody>
          <a:bodyPr>
            <a:normAutofit/>
          </a:bodyPr>
          <a:lstStyle>
            <a:lvl1pPr>
              <a:defRPr sz="2700">
                <a:solidFill>
                  <a:schemeClr val="tx2"/>
                </a:solidFill>
              </a:defRPr>
            </a:lvl1pPr>
          </a:lstStyle>
          <a:p>
            <a:r>
              <a:rPr lang="en-US" dirty="0"/>
              <a:t>Add Section Title Here</a:t>
            </a:r>
          </a:p>
        </p:txBody>
      </p:sp>
    </p:spTree>
    <p:extLst>
      <p:ext uri="{BB962C8B-B14F-4D97-AF65-F5344CB8AC3E}">
        <p14:creationId xmlns:p14="http://schemas.microsoft.com/office/powerpoint/2010/main" val="3725410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Slide-Genric Image-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D8098A-13C8-8A4F-AE7C-BF59FBCA3D11}"/>
              </a:ext>
            </a:extLst>
          </p:cNvPr>
          <p:cNvPicPr>
            <a:picLocks noChangeAspect="1"/>
          </p:cNvPicPr>
          <p:nvPr userDrawn="1"/>
        </p:nvPicPr>
        <p:blipFill>
          <a:blip r:embed="rId2"/>
          <a:stretch>
            <a:fillRect/>
          </a:stretch>
        </p:blipFill>
        <p:spPr>
          <a:xfrm>
            <a:off x="661781" y="-8697"/>
            <a:ext cx="8496300" cy="3371850"/>
          </a:xfrm>
          <a:prstGeom prst="rect">
            <a:avLst/>
          </a:prstGeom>
        </p:spPr>
      </p:pic>
      <p:pic>
        <p:nvPicPr>
          <p:cNvPr id="9" name="Picture 8">
            <a:extLst>
              <a:ext uri="{FF2B5EF4-FFF2-40B4-BE49-F238E27FC236}">
                <a16:creationId xmlns:a16="http://schemas.microsoft.com/office/drawing/2014/main" id="{A0EAA9F7-753C-8D41-BB72-52DA159795DB}"/>
              </a:ext>
            </a:extLst>
          </p:cNvPr>
          <p:cNvPicPr>
            <a:picLocks noChangeAspect="1"/>
          </p:cNvPicPr>
          <p:nvPr userDrawn="1"/>
        </p:nvPicPr>
        <p:blipFill>
          <a:blip r:embed="rId3"/>
          <a:stretch>
            <a:fillRect/>
          </a:stretch>
        </p:blipFill>
        <p:spPr>
          <a:xfrm>
            <a:off x="4007954" y="1724439"/>
            <a:ext cx="5143500" cy="3429000"/>
          </a:xfrm>
          <a:prstGeom prst="rect">
            <a:avLst/>
          </a:prstGeom>
        </p:spPr>
      </p:pic>
      <p:sp>
        <p:nvSpPr>
          <p:cNvPr id="3" name="Slide Number Placeholder 2">
            <a:extLst>
              <a:ext uri="{FF2B5EF4-FFF2-40B4-BE49-F238E27FC236}">
                <a16:creationId xmlns:a16="http://schemas.microsoft.com/office/drawing/2014/main" id="{5FB42B70-6132-5F4E-A2DC-6B0D7710F33D}"/>
              </a:ext>
            </a:extLst>
          </p:cNvPr>
          <p:cNvSpPr>
            <a:spLocks noGrp="1"/>
          </p:cNvSpPr>
          <p:nvPr>
            <p:ph type="sldNum" sz="quarter" idx="10"/>
          </p:nvPr>
        </p:nvSpPr>
        <p:spPr/>
        <p:txBody>
          <a:bodyPr/>
          <a:lstStyle/>
          <a:p>
            <a:fld id="{FBA8F7C9-1DEB-ED4B-90C3-DF94BB69BF64}" type="slidenum">
              <a:rPr lang="en-US" smtClean="0"/>
              <a:t>‹#›</a:t>
            </a:fld>
            <a:endParaRPr lang="en-US" dirty="0"/>
          </a:p>
        </p:txBody>
      </p:sp>
      <p:sp>
        <p:nvSpPr>
          <p:cNvPr id="5" name="Title 4">
            <a:extLst>
              <a:ext uri="{FF2B5EF4-FFF2-40B4-BE49-F238E27FC236}">
                <a16:creationId xmlns:a16="http://schemas.microsoft.com/office/drawing/2014/main" id="{72A1E78D-7187-724F-8E07-7360B5C60F6E}"/>
              </a:ext>
            </a:extLst>
          </p:cNvPr>
          <p:cNvSpPr txBox="1">
            <a:spLocks/>
          </p:cNvSpPr>
          <p:nvPr userDrawn="1"/>
        </p:nvSpPr>
        <p:spPr>
          <a:xfrm>
            <a:off x="831272" y="2195075"/>
            <a:ext cx="398491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a:solidFill>
                  <a:schemeClr val="tx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sz="2700" dirty="0"/>
              <a:t>Add Section Title Here</a:t>
            </a:r>
          </a:p>
        </p:txBody>
      </p:sp>
    </p:spTree>
    <p:extLst>
      <p:ext uri="{BB962C8B-B14F-4D97-AF65-F5344CB8AC3E}">
        <p14:creationId xmlns:p14="http://schemas.microsoft.com/office/powerpoint/2010/main" val="2368203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Slide-Genric Image-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D5D10F-B0C4-2B42-B107-05339144D3AB}"/>
              </a:ext>
            </a:extLst>
          </p:cNvPr>
          <p:cNvPicPr>
            <a:picLocks noChangeAspect="1"/>
          </p:cNvPicPr>
          <p:nvPr userDrawn="1"/>
        </p:nvPicPr>
        <p:blipFill>
          <a:blip r:embed="rId2"/>
          <a:stretch>
            <a:fillRect/>
          </a:stretch>
        </p:blipFill>
        <p:spPr>
          <a:xfrm>
            <a:off x="638175" y="0"/>
            <a:ext cx="8505825" cy="3371850"/>
          </a:xfrm>
          <a:prstGeom prst="rect">
            <a:avLst/>
          </a:prstGeom>
        </p:spPr>
      </p:pic>
      <p:pic>
        <p:nvPicPr>
          <p:cNvPr id="6" name="Picture 5">
            <a:extLst>
              <a:ext uri="{FF2B5EF4-FFF2-40B4-BE49-F238E27FC236}">
                <a16:creationId xmlns:a16="http://schemas.microsoft.com/office/drawing/2014/main" id="{226276DC-4066-FF4C-8AD3-B05FB1BE8747}"/>
              </a:ext>
            </a:extLst>
          </p:cNvPr>
          <p:cNvPicPr>
            <a:picLocks noChangeAspect="1"/>
          </p:cNvPicPr>
          <p:nvPr userDrawn="1"/>
        </p:nvPicPr>
        <p:blipFill>
          <a:blip r:embed="rId3"/>
          <a:stretch>
            <a:fillRect/>
          </a:stretch>
        </p:blipFill>
        <p:spPr>
          <a:xfrm>
            <a:off x="4000500" y="971550"/>
            <a:ext cx="5143500" cy="4171950"/>
          </a:xfrm>
          <a:prstGeom prst="rect">
            <a:avLst/>
          </a:prstGeom>
        </p:spPr>
      </p:pic>
      <p:sp>
        <p:nvSpPr>
          <p:cNvPr id="3" name="Slide Number Placeholder 2">
            <a:extLst>
              <a:ext uri="{FF2B5EF4-FFF2-40B4-BE49-F238E27FC236}">
                <a16:creationId xmlns:a16="http://schemas.microsoft.com/office/drawing/2014/main" id="{DBB96D27-AE31-1A4E-9FA7-ED43443E42FE}"/>
              </a:ext>
            </a:extLst>
          </p:cNvPr>
          <p:cNvSpPr>
            <a:spLocks noGrp="1"/>
          </p:cNvSpPr>
          <p:nvPr>
            <p:ph type="sldNum" sz="quarter" idx="10"/>
          </p:nvPr>
        </p:nvSpPr>
        <p:spPr/>
        <p:txBody>
          <a:bodyPr/>
          <a:lstStyle/>
          <a:p>
            <a:fld id="{FBA8F7C9-1DEB-ED4B-90C3-DF94BB69BF64}" type="slidenum">
              <a:rPr lang="en-US" smtClean="0"/>
              <a:t>‹#›</a:t>
            </a:fld>
            <a:endParaRPr lang="en-US" dirty="0"/>
          </a:p>
        </p:txBody>
      </p:sp>
      <p:sp>
        <p:nvSpPr>
          <p:cNvPr id="4" name="Title 4">
            <a:extLst>
              <a:ext uri="{FF2B5EF4-FFF2-40B4-BE49-F238E27FC236}">
                <a16:creationId xmlns:a16="http://schemas.microsoft.com/office/drawing/2014/main" id="{D9CA3BC8-4AD7-FB48-8B9A-20D9FBD3219F}"/>
              </a:ext>
            </a:extLst>
          </p:cNvPr>
          <p:cNvSpPr txBox="1">
            <a:spLocks/>
          </p:cNvSpPr>
          <p:nvPr userDrawn="1"/>
        </p:nvSpPr>
        <p:spPr>
          <a:xfrm>
            <a:off x="831272" y="2195075"/>
            <a:ext cx="398491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a:solidFill>
                  <a:schemeClr val="tx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sz="2700" dirty="0"/>
              <a:t>Add Section Title Here</a:t>
            </a:r>
          </a:p>
        </p:txBody>
      </p:sp>
    </p:spTree>
    <p:extLst>
      <p:ext uri="{BB962C8B-B14F-4D97-AF65-F5344CB8AC3E}">
        <p14:creationId xmlns:p14="http://schemas.microsoft.com/office/powerpoint/2010/main" val="262897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Freeform 8"/>
          <p:cNvSpPr/>
          <p:nvPr userDrawn="1"/>
        </p:nvSpPr>
        <p:spPr>
          <a:xfrm>
            <a:off x="614855" y="0"/>
            <a:ext cx="8525204" cy="3570890"/>
          </a:xfrm>
          <a:custGeom>
            <a:avLst/>
            <a:gdLst>
              <a:gd name="connsiteX0" fmla="*/ 0 w 11366938"/>
              <a:gd name="connsiteY0" fmla="*/ 0 h 4761186"/>
              <a:gd name="connsiteX1" fmla="*/ 11366938 w 11366938"/>
              <a:gd name="connsiteY1" fmla="*/ 0 h 4761186"/>
              <a:gd name="connsiteX2" fmla="*/ 11366938 w 11366938"/>
              <a:gd name="connsiteY2" fmla="*/ 4761186 h 4761186"/>
              <a:gd name="connsiteX3" fmla="*/ 0 w 11366938"/>
              <a:gd name="connsiteY3" fmla="*/ 0 h 4761186"/>
            </a:gdLst>
            <a:ahLst/>
            <a:cxnLst>
              <a:cxn ang="0">
                <a:pos x="connsiteX0" y="connsiteY0"/>
              </a:cxn>
              <a:cxn ang="0">
                <a:pos x="connsiteX1" y="connsiteY1"/>
              </a:cxn>
              <a:cxn ang="0">
                <a:pos x="connsiteX2" y="connsiteY2"/>
              </a:cxn>
              <a:cxn ang="0">
                <a:pos x="connsiteX3" y="connsiteY3"/>
              </a:cxn>
            </a:cxnLst>
            <a:rect l="l" t="t" r="r" b="b"/>
            <a:pathLst>
              <a:path w="11366938" h="4761186">
                <a:moveTo>
                  <a:pt x="0" y="0"/>
                </a:moveTo>
                <a:lnTo>
                  <a:pt x="11366938" y="0"/>
                </a:lnTo>
                <a:lnTo>
                  <a:pt x="11366938" y="4761186"/>
                </a:lnTo>
                <a:lnTo>
                  <a:pt x="0" y="0"/>
                </a:lnTo>
                <a:close/>
              </a:path>
            </a:pathLst>
          </a:custGeom>
          <a: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Picture Placeholder 8"/>
          <p:cNvSpPr>
            <a:spLocks noGrp="1"/>
          </p:cNvSpPr>
          <p:nvPr>
            <p:ph type="pic" sz="quarter" idx="11" hasCustomPrompt="1"/>
          </p:nvPr>
        </p:nvSpPr>
        <p:spPr>
          <a:xfrm>
            <a:off x="3998350" y="967862"/>
            <a:ext cx="5145712" cy="4175637"/>
          </a:xfrm>
          <a:custGeom>
            <a:avLst/>
            <a:gdLst>
              <a:gd name="connsiteX0" fmla="*/ 3429000 w 6858000"/>
              <a:gd name="connsiteY0" fmla="*/ 0 h 3429000"/>
              <a:gd name="connsiteX1" fmla="*/ 6858000 w 6858000"/>
              <a:gd name="connsiteY1" fmla="*/ 3429000 h 3429000"/>
              <a:gd name="connsiteX2" fmla="*/ 0 w 6858000"/>
              <a:gd name="connsiteY2" fmla="*/ 3429000 h 3429000"/>
              <a:gd name="connsiteX0" fmla="*/ 6858000 w 6949440"/>
              <a:gd name="connsiteY0" fmla="*/ 3429000 h 3520440"/>
              <a:gd name="connsiteX1" fmla="*/ 0 w 6949440"/>
              <a:gd name="connsiteY1" fmla="*/ 3429000 h 3520440"/>
              <a:gd name="connsiteX2" fmla="*/ 3429000 w 6949440"/>
              <a:gd name="connsiteY2" fmla="*/ 0 h 3520440"/>
              <a:gd name="connsiteX3" fmla="*/ 6949440 w 6949440"/>
              <a:gd name="connsiteY3" fmla="*/ 3520440 h 3520440"/>
              <a:gd name="connsiteX0" fmla="*/ 6858000 w 6949440"/>
              <a:gd name="connsiteY0" fmla="*/ 3429000 h 3429000"/>
              <a:gd name="connsiteX1" fmla="*/ 0 w 6949440"/>
              <a:gd name="connsiteY1" fmla="*/ 3429000 h 3429000"/>
              <a:gd name="connsiteX2" fmla="*/ 3429000 w 6949440"/>
              <a:gd name="connsiteY2" fmla="*/ 0 h 3429000"/>
              <a:gd name="connsiteX3" fmla="*/ 6949440 w 6949440"/>
              <a:gd name="connsiteY3" fmla="*/ 2871511 h 3429000"/>
              <a:gd name="connsiteX0" fmla="*/ 6858000 w 6890446"/>
              <a:gd name="connsiteY0" fmla="*/ 3429000 h 3429000"/>
              <a:gd name="connsiteX1" fmla="*/ 0 w 6890446"/>
              <a:gd name="connsiteY1" fmla="*/ 3429000 h 3429000"/>
              <a:gd name="connsiteX2" fmla="*/ 3429000 w 6890446"/>
              <a:gd name="connsiteY2" fmla="*/ 0 h 3429000"/>
              <a:gd name="connsiteX3" fmla="*/ 6890446 w 6890446"/>
              <a:gd name="connsiteY3" fmla="*/ 69318 h 3429000"/>
              <a:gd name="connsiteX0" fmla="*/ 6858000 w 6890446"/>
              <a:gd name="connsiteY0" fmla="*/ 5449529 h 5449529"/>
              <a:gd name="connsiteX1" fmla="*/ 0 w 6890446"/>
              <a:gd name="connsiteY1" fmla="*/ 5449529 h 5449529"/>
              <a:gd name="connsiteX2" fmla="*/ 5066071 w 6890446"/>
              <a:gd name="connsiteY2" fmla="*/ 0 h 5449529"/>
              <a:gd name="connsiteX3" fmla="*/ 6890446 w 6890446"/>
              <a:gd name="connsiteY3" fmla="*/ 2089847 h 5449529"/>
              <a:gd name="connsiteX0" fmla="*/ 6858000 w 6890446"/>
              <a:gd name="connsiteY0" fmla="*/ 5567516 h 5567516"/>
              <a:gd name="connsiteX1" fmla="*/ 0 w 6890446"/>
              <a:gd name="connsiteY1" fmla="*/ 5567516 h 5567516"/>
              <a:gd name="connsiteX2" fmla="*/ 5080820 w 6890446"/>
              <a:gd name="connsiteY2" fmla="*/ 0 h 5567516"/>
              <a:gd name="connsiteX3" fmla="*/ 6890446 w 6890446"/>
              <a:gd name="connsiteY3" fmla="*/ 2207834 h 5567516"/>
              <a:gd name="connsiteX0" fmla="*/ 6858000 w 6890446"/>
              <a:gd name="connsiteY0" fmla="*/ 5567516 h 5567516"/>
              <a:gd name="connsiteX1" fmla="*/ 0 w 6890446"/>
              <a:gd name="connsiteY1" fmla="*/ 5567516 h 5567516"/>
              <a:gd name="connsiteX2" fmla="*/ 5080820 w 6890446"/>
              <a:gd name="connsiteY2" fmla="*/ 0 h 5567516"/>
              <a:gd name="connsiteX3" fmla="*/ 6890446 w 6890446"/>
              <a:gd name="connsiteY3" fmla="*/ 2207834 h 5567516"/>
              <a:gd name="connsiteX4" fmla="*/ 6858000 w 6890446"/>
              <a:gd name="connsiteY4" fmla="*/ 5567516 h 5567516"/>
              <a:gd name="connsiteX0" fmla="*/ 6858000 w 6860949"/>
              <a:gd name="connsiteY0" fmla="*/ 5567516 h 5567516"/>
              <a:gd name="connsiteX1" fmla="*/ 0 w 6860949"/>
              <a:gd name="connsiteY1" fmla="*/ 5567516 h 5567516"/>
              <a:gd name="connsiteX2" fmla="*/ 5080820 w 6860949"/>
              <a:gd name="connsiteY2" fmla="*/ 0 h 5567516"/>
              <a:gd name="connsiteX3" fmla="*/ 6860949 w 6860949"/>
              <a:gd name="connsiteY3" fmla="*/ 2193086 h 5567516"/>
              <a:gd name="connsiteX4" fmla="*/ 6858000 w 6860949"/>
              <a:gd name="connsiteY4" fmla="*/ 5567516 h 556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0949" h="5567516">
                <a:moveTo>
                  <a:pt x="6858000" y="5567516"/>
                </a:moveTo>
                <a:lnTo>
                  <a:pt x="0" y="5567516"/>
                </a:lnTo>
                <a:lnTo>
                  <a:pt x="5080820" y="0"/>
                </a:lnTo>
                <a:lnTo>
                  <a:pt x="6860949" y="2193086"/>
                </a:lnTo>
                <a:lnTo>
                  <a:pt x="6858000" y="5567516"/>
                </a:lnTo>
                <a:close/>
              </a:path>
            </a:pathLst>
          </a:custGeom>
          <a:pattFill prst="pct5">
            <a:fgClr>
              <a:schemeClr val="accent1"/>
            </a:fgClr>
            <a:bgClr>
              <a:schemeClr val="bg1"/>
            </a:bgClr>
          </a:pattFill>
        </p:spPr>
        <p:txBody>
          <a:bodyPr wrap="square" anchor="ctr">
            <a:noAutofit/>
          </a:bodyPr>
          <a:lstStyle>
            <a:lvl1pPr algn="ctr">
              <a:defRPr sz="900"/>
            </a:lvl1pPr>
          </a:lstStyle>
          <a:p>
            <a:r>
              <a:rPr lang="en-US" dirty="0"/>
              <a:t>Drag and Drop image</a:t>
            </a:r>
          </a:p>
        </p:txBody>
      </p:sp>
      <p:sp>
        <p:nvSpPr>
          <p:cNvPr id="6" name="Title 1"/>
          <p:cNvSpPr>
            <a:spLocks noGrp="1"/>
          </p:cNvSpPr>
          <p:nvPr>
            <p:ph type="ctrTitle" hasCustomPrompt="1"/>
          </p:nvPr>
        </p:nvSpPr>
        <p:spPr>
          <a:xfrm>
            <a:off x="774123" y="2195665"/>
            <a:ext cx="3942158" cy="507831"/>
          </a:xfrm>
        </p:spPr>
        <p:txBody>
          <a:bodyPr wrap="square" anchor="t" anchorCtr="0">
            <a:spAutoFit/>
          </a:bodyPr>
          <a:lstStyle>
            <a:lvl1pPr algn="l">
              <a:defRPr sz="3000" b="1" baseline="0">
                <a:solidFill>
                  <a:schemeClr val="tx1"/>
                </a:solidFill>
              </a:defRPr>
            </a:lvl1pPr>
          </a:lstStyle>
          <a:p>
            <a:r>
              <a:rPr lang="en-US" dirty="0"/>
              <a:t>Click to Add a Title</a:t>
            </a:r>
          </a:p>
        </p:txBody>
      </p:sp>
      <p:sp>
        <p:nvSpPr>
          <p:cNvPr id="7" name="Subtitle 2"/>
          <p:cNvSpPr>
            <a:spLocks noGrp="1"/>
          </p:cNvSpPr>
          <p:nvPr>
            <p:ph type="subTitle" idx="1"/>
          </p:nvPr>
        </p:nvSpPr>
        <p:spPr>
          <a:xfrm>
            <a:off x="774123" y="2778682"/>
            <a:ext cx="3942158" cy="300082"/>
          </a:xfrm>
          <a:prstGeom prst="rect">
            <a:avLst/>
          </a:prstGeom>
        </p:spPr>
        <p:txBody>
          <a:bodyPr wrap="square">
            <a:spAutoFit/>
          </a:bodyPr>
          <a:lstStyle>
            <a:lvl1pPr marL="0" indent="0" algn="l">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Freeform 9"/>
          <p:cNvSpPr/>
          <p:nvPr userDrawn="1"/>
        </p:nvSpPr>
        <p:spPr>
          <a:xfrm>
            <a:off x="3961086" y="579383"/>
            <a:ext cx="5202621" cy="4587766"/>
          </a:xfrm>
          <a:custGeom>
            <a:avLst/>
            <a:gdLst>
              <a:gd name="connsiteX0" fmla="*/ 0 w 6936828"/>
              <a:gd name="connsiteY0" fmla="*/ 6085490 h 6117021"/>
              <a:gd name="connsiteX1" fmla="*/ 5612524 w 6936828"/>
              <a:gd name="connsiteY1" fmla="*/ 0 h 6117021"/>
              <a:gd name="connsiteX2" fmla="*/ 6936828 w 6936828"/>
              <a:gd name="connsiteY2" fmla="*/ 1434662 h 6117021"/>
              <a:gd name="connsiteX3" fmla="*/ 6936828 w 6936828"/>
              <a:gd name="connsiteY3" fmla="*/ 6117021 h 6117021"/>
              <a:gd name="connsiteX4" fmla="*/ 0 w 6936828"/>
              <a:gd name="connsiteY4" fmla="*/ 6085490 h 6117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828" h="6117021">
                <a:moveTo>
                  <a:pt x="0" y="6085490"/>
                </a:moveTo>
                <a:lnTo>
                  <a:pt x="5612524" y="0"/>
                </a:lnTo>
                <a:lnTo>
                  <a:pt x="6936828" y="1434662"/>
                </a:lnTo>
                <a:lnTo>
                  <a:pt x="6936828" y="6117021"/>
                </a:lnTo>
                <a:lnTo>
                  <a:pt x="0" y="6085490"/>
                </a:lnTo>
                <a:close/>
              </a:path>
            </a:pathLst>
          </a:custGeom>
          <a: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Section Title Slide-Genric Imag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42D346-6269-B049-9EF9-03FC644DA8D1}"/>
              </a:ext>
            </a:extLst>
          </p:cNvPr>
          <p:cNvPicPr>
            <a:picLocks noChangeAspect="1"/>
          </p:cNvPicPr>
          <p:nvPr userDrawn="1"/>
        </p:nvPicPr>
        <p:blipFill>
          <a:blip r:embed="rId2"/>
          <a:stretch>
            <a:fillRect/>
          </a:stretch>
        </p:blipFill>
        <p:spPr>
          <a:xfrm>
            <a:off x="5772150" y="1933575"/>
            <a:ext cx="3371850" cy="3209925"/>
          </a:xfrm>
          <a:prstGeom prst="rect">
            <a:avLst/>
          </a:prstGeom>
        </p:spPr>
      </p:pic>
      <p:pic>
        <p:nvPicPr>
          <p:cNvPr id="6" name="Picture 5">
            <a:extLst>
              <a:ext uri="{FF2B5EF4-FFF2-40B4-BE49-F238E27FC236}">
                <a16:creationId xmlns:a16="http://schemas.microsoft.com/office/drawing/2014/main" id="{D3EB7D5C-57C5-B44E-A6CF-736EC90D34AA}"/>
              </a:ext>
            </a:extLst>
          </p:cNvPr>
          <p:cNvPicPr>
            <a:picLocks noChangeAspect="1"/>
          </p:cNvPicPr>
          <p:nvPr userDrawn="1"/>
        </p:nvPicPr>
        <p:blipFill>
          <a:blip r:embed="rId3"/>
          <a:stretch>
            <a:fillRect/>
          </a:stretch>
        </p:blipFill>
        <p:spPr>
          <a:xfrm>
            <a:off x="3400425" y="0"/>
            <a:ext cx="5743575" cy="3371850"/>
          </a:xfrm>
          <a:prstGeom prst="rect">
            <a:avLst/>
          </a:prstGeom>
        </p:spPr>
      </p:pic>
      <p:sp>
        <p:nvSpPr>
          <p:cNvPr id="3" name="Slide Number Placeholder 2">
            <a:extLst>
              <a:ext uri="{FF2B5EF4-FFF2-40B4-BE49-F238E27FC236}">
                <a16:creationId xmlns:a16="http://schemas.microsoft.com/office/drawing/2014/main" id="{29059783-2C93-7C4F-A0CA-0B7D15570402}"/>
              </a:ext>
            </a:extLst>
          </p:cNvPr>
          <p:cNvSpPr>
            <a:spLocks noGrp="1"/>
          </p:cNvSpPr>
          <p:nvPr>
            <p:ph type="sldNum" sz="quarter" idx="10"/>
          </p:nvPr>
        </p:nvSpPr>
        <p:spPr/>
        <p:txBody>
          <a:bodyPr/>
          <a:lstStyle/>
          <a:p>
            <a:fld id="{FBA8F7C9-1DEB-ED4B-90C3-DF94BB69BF64}" type="slidenum">
              <a:rPr lang="en-US" smtClean="0"/>
              <a:t>‹#›</a:t>
            </a:fld>
            <a:endParaRPr lang="en-US" dirty="0"/>
          </a:p>
        </p:txBody>
      </p:sp>
      <p:sp>
        <p:nvSpPr>
          <p:cNvPr id="4" name="Title 4">
            <a:extLst>
              <a:ext uri="{FF2B5EF4-FFF2-40B4-BE49-F238E27FC236}">
                <a16:creationId xmlns:a16="http://schemas.microsoft.com/office/drawing/2014/main" id="{F8E490ED-F4B2-C347-AB6C-2F5DB1935147}"/>
              </a:ext>
            </a:extLst>
          </p:cNvPr>
          <p:cNvSpPr txBox="1">
            <a:spLocks/>
          </p:cNvSpPr>
          <p:nvPr userDrawn="1"/>
        </p:nvSpPr>
        <p:spPr>
          <a:xfrm>
            <a:off x="831272" y="2195075"/>
            <a:ext cx="398491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a:solidFill>
                  <a:schemeClr val="tx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sz="2700" dirty="0"/>
              <a:t>Add Section Title Here</a:t>
            </a:r>
          </a:p>
        </p:txBody>
      </p:sp>
    </p:spTree>
    <p:extLst>
      <p:ext uri="{BB962C8B-B14F-4D97-AF65-F5344CB8AC3E}">
        <p14:creationId xmlns:p14="http://schemas.microsoft.com/office/powerpoint/2010/main" val="3866698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Slide-Genric Image-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F3D0A6-032E-9E4F-8006-C2465B2A40CA}"/>
              </a:ext>
            </a:extLst>
          </p:cNvPr>
          <p:cNvSpPr>
            <a:spLocks noGrp="1"/>
          </p:cNvSpPr>
          <p:nvPr>
            <p:ph type="sldNum" sz="quarter" idx="10"/>
          </p:nvPr>
        </p:nvSpPr>
        <p:spPr/>
        <p:txBody>
          <a:bodyPr/>
          <a:lstStyle/>
          <a:p>
            <a:fld id="{FBA8F7C9-1DEB-ED4B-90C3-DF94BB69BF64}" type="slidenum">
              <a:rPr lang="en-US" smtClean="0"/>
              <a:t>‹#›</a:t>
            </a:fld>
            <a:endParaRPr lang="en-US" dirty="0"/>
          </a:p>
        </p:txBody>
      </p:sp>
      <p:pic>
        <p:nvPicPr>
          <p:cNvPr id="7" name="Picture 6">
            <a:extLst>
              <a:ext uri="{FF2B5EF4-FFF2-40B4-BE49-F238E27FC236}">
                <a16:creationId xmlns:a16="http://schemas.microsoft.com/office/drawing/2014/main" id="{0B4631D4-122C-2445-8D3F-3BE3E5BE4B62}"/>
              </a:ext>
            </a:extLst>
          </p:cNvPr>
          <p:cNvPicPr>
            <a:picLocks noChangeAspect="1"/>
          </p:cNvPicPr>
          <p:nvPr userDrawn="1"/>
        </p:nvPicPr>
        <p:blipFill>
          <a:blip r:embed="rId2"/>
          <a:stretch>
            <a:fillRect/>
          </a:stretch>
        </p:blipFill>
        <p:spPr>
          <a:xfrm>
            <a:off x="2183296" y="4038"/>
            <a:ext cx="6956718" cy="3458818"/>
          </a:xfrm>
          <a:prstGeom prst="rect">
            <a:avLst/>
          </a:prstGeom>
        </p:spPr>
      </p:pic>
      <p:pic>
        <p:nvPicPr>
          <p:cNvPr id="9" name="Picture 8">
            <a:extLst>
              <a:ext uri="{FF2B5EF4-FFF2-40B4-BE49-F238E27FC236}">
                <a16:creationId xmlns:a16="http://schemas.microsoft.com/office/drawing/2014/main" id="{8818F3DE-DD09-5F48-B97B-003C2B3D826D}"/>
              </a:ext>
            </a:extLst>
          </p:cNvPr>
          <p:cNvPicPr>
            <a:picLocks noChangeAspect="1"/>
          </p:cNvPicPr>
          <p:nvPr userDrawn="1"/>
        </p:nvPicPr>
        <p:blipFill>
          <a:blip r:embed="rId3"/>
          <a:stretch>
            <a:fillRect/>
          </a:stretch>
        </p:blipFill>
        <p:spPr>
          <a:xfrm>
            <a:off x="3990975" y="2257839"/>
            <a:ext cx="5153025" cy="2895600"/>
          </a:xfrm>
          <a:prstGeom prst="rect">
            <a:avLst/>
          </a:prstGeom>
        </p:spPr>
      </p:pic>
      <p:sp>
        <p:nvSpPr>
          <p:cNvPr id="10" name="Title 4">
            <a:extLst>
              <a:ext uri="{FF2B5EF4-FFF2-40B4-BE49-F238E27FC236}">
                <a16:creationId xmlns:a16="http://schemas.microsoft.com/office/drawing/2014/main" id="{B6D6C92A-D392-6F40-B481-A7DE73DB33E7}"/>
              </a:ext>
            </a:extLst>
          </p:cNvPr>
          <p:cNvSpPr txBox="1">
            <a:spLocks/>
          </p:cNvSpPr>
          <p:nvPr userDrawn="1"/>
        </p:nvSpPr>
        <p:spPr>
          <a:xfrm>
            <a:off x="831272" y="2195075"/>
            <a:ext cx="398491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a:solidFill>
                  <a:schemeClr val="tx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sz="2700" dirty="0"/>
              <a:t>Add Section Title Here</a:t>
            </a:r>
          </a:p>
        </p:txBody>
      </p:sp>
    </p:spTree>
    <p:extLst>
      <p:ext uri="{BB962C8B-B14F-4D97-AF65-F5344CB8AC3E}">
        <p14:creationId xmlns:p14="http://schemas.microsoft.com/office/powerpoint/2010/main" val="1384021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Slide-Custom Image-A">
    <p:spTree>
      <p:nvGrpSpPr>
        <p:cNvPr id="1" name=""/>
        <p:cNvGrpSpPr/>
        <p:nvPr/>
      </p:nvGrpSpPr>
      <p:grpSpPr>
        <a:xfrm>
          <a:off x="0" y="0"/>
          <a:ext cx="0" cy="0"/>
          <a:chOff x="0" y="0"/>
          <a:chExt cx="0" cy="0"/>
        </a:xfrm>
      </p:grpSpPr>
      <p:sp>
        <p:nvSpPr>
          <p:cNvPr id="4" name="Picture Placeholder 6"/>
          <p:cNvSpPr>
            <a:spLocks noGrp="1"/>
          </p:cNvSpPr>
          <p:nvPr>
            <p:ph type="pic" sz="quarter" idx="10" hasCustomPrompt="1"/>
          </p:nvPr>
        </p:nvSpPr>
        <p:spPr>
          <a:xfrm>
            <a:off x="631372" y="1"/>
            <a:ext cx="8510479" cy="3389102"/>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Lst>
            <a:ahLst/>
            <a:cxnLst>
              <a:cxn ang="0">
                <a:pos x="connsiteX0" y="connsiteY0"/>
              </a:cxn>
              <a:cxn ang="0">
                <a:pos x="connsiteX1" y="connsiteY1"/>
              </a:cxn>
              <a:cxn ang="0">
                <a:pos x="connsiteX2" y="connsiteY2"/>
              </a:cxn>
              <a:cxn ang="0">
                <a:pos x="connsiteX3" y="connsiteY3"/>
              </a:cxn>
            </a:cxnLst>
            <a:rect l="l" t="t" r="r" b="b"/>
            <a:pathLst>
              <a:path w="11347305" h="4518802">
                <a:moveTo>
                  <a:pt x="0" y="0"/>
                </a:moveTo>
                <a:lnTo>
                  <a:pt x="11338350" y="0"/>
                </a:lnTo>
                <a:lnTo>
                  <a:pt x="11347305" y="4518802"/>
                </a:lnTo>
                <a:lnTo>
                  <a:pt x="91440" y="91440"/>
                </a:lnTo>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
        <p:nvSpPr>
          <p:cNvPr id="7" name="Picture Placeholder 8"/>
          <p:cNvSpPr>
            <a:spLocks noGrp="1"/>
          </p:cNvSpPr>
          <p:nvPr>
            <p:ph type="pic" sz="quarter" idx="11" hasCustomPrompt="1"/>
          </p:nvPr>
        </p:nvSpPr>
        <p:spPr>
          <a:xfrm>
            <a:off x="3998350" y="967862"/>
            <a:ext cx="5145712" cy="4175637"/>
          </a:xfrm>
          <a:custGeom>
            <a:avLst/>
            <a:gdLst>
              <a:gd name="connsiteX0" fmla="*/ 3429000 w 6858000"/>
              <a:gd name="connsiteY0" fmla="*/ 0 h 3429000"/>
              <a:gd name="connsiteX1" fmla="*/ 6858000 w 6858000"/>
              <a:gd name="connsiteY1" fmla="*/ 3429000 h 3429000"/>
              <a:gd name="connsiteX2" fmla="*/ 0 w 6858000"/>
              <a:gd name="connsiteY2" fmla="*/ 3429000 h 3429000"/>
              <a:gd name="connsiteX0" fmla="*/ 6858000 w 6949440"/>
              <a:gd name="connsiteY0" fmla="*/ 3429000 h 3520440"/>
              <a:gd name="connsiteX1" fmla="*/ 0 w 6949440"/>
              <a:gd name="connsiteY1" fmla="*/ 3429000 h 3520440"/>
              <a:gd name="connsiteX2" fmla="*/ 3429000 w 6949440"/>
              <a:gd name="connsiteY2" fmla="*/ 0 h 3520440"/>
              <a:gd name="connsiteX3" fmla="*/ 6949440 w 6949440"/>
              <a:gd name="connsiteY3" fmla="*/ 3520440 h 3520440"/>
              <a:gd name="connsiteX0" fmla="*/ 6858000 w 6949440"/>
              <a:gd name="connsiteY0" fmla="*/ 3429000 h 3429000"/>
              <a:gd name="connsiteX1" fmla="*/ 0 w 6949440"/>
              <a:gd name="connsiteY1" fmla="*/ 3429000 h 3429000"/>
              <a:gd name="connsiteX2" fmla="*/ 3429000 w 6949440"/>
              <a:gd name="connsiteY2" fmla="*/ 0 h 3429000"/>
              <a:gd name="connsiteX3" fmla="*/ 6949440 w 6949440"/>
              <a:gd name="connsiteY3" fmla="*/ 2871511 h 3429000"/>
              <a:gd name="connsiteX0" fmla="*/ 6858000 w 6890446"/>
              <a:gd name="connsiteY0" fmla="*/ 3429000 h 3429000"/>
              <a:gd name="connsiteX1" fmla="*/ 0 w 6890446"/>
              <a:gd name="connsiteY1" fmla="*/ 3429000 h 3429000"/>
              <a:gd name="connsiteX2" fmla="*/ 3429000 w 6890446"/>
              <a:gd name="connsiteY2" fmla="*/ 0 h 3429000"/>
              <a:gd name="connsiteX3" fmla="*/ 6890446 w 6890446"/>
              <a:gd name="connsiteY3" fmla="*/ 69318 h 3429000"/>
              <a:gd name="connsiteX0" fmla="*/ 6858000 w 6890446"/>
              <a:gd name="connsiteY0" fmla="*/ 5449529 h 5449529"/>
              <a:gd name="connsiteX1" fmla="*/ 0 w 6890446"/>
              <a:gd name="connsiteY1" fmla="*/ 5449529 h 5449529"/>
              <a:gd name="connsiteX2" fmla="*/ 5066071 w 6890446"/>
              <a:gd name="connsiteY2" fmla="*/ 0 h 5449529"/>
              <a:gd name="connsiteX3" fmla="*/ 6890446 w 6890446"/>
              <a:gd name="connsiteY3" fmla="*/ 2089847 h 5449529"/>
              <a:gd name="connsiteX0" fmla="*/ 6858000 w 6890446"/>
              <a:gd name="connsiteY0" fmla="*/ 5567516 h 5567516"/>
              <a:gd name="connsiteX1" fmla="*/ 0 w 6890446"/>
              <a:gd name="connsiteY1" fmla="*/ 5567516 h 5567516"/>
              <a:gd name="connsiteX2" fmla="*/ 5080820 w 6890446"/>
              <a:gd name="connsiteY2" fmla="*/ 0 h 5567516"/>
              <a:gd name="connsiteX3" fmla="*/ 6890446 w 6890446"/>
              <a:gd name="connsiteY3" fmla="*/ 2207834 h 5567516"/>
              <a:gd name="connsiteX0" fmla="*/ 6858000 w 6890446"/>
              <a:gd name="connsiteY0" fmla="*/ 5567516 h 5567516"/>
              <a:gd name="connsiteX1" fmla="*/ 0 w 6890446"/>
              <a:gd name="connsiteY1" fmla="*/ 5567516 h 5567516"/>
              <a:gd name="connsiteX2" fmla="*/ 5080820 w 6890446"/>
              <a:gd name="connsiteY2" fmla="*/ 0 h 5567516"/>
              <a:gd name="connsiteX3" fmla="*/ 6890446 w 6890446"/>
              <a:gd name="connsiteY3" fmla="*/ 2207834 h 5567516"/>
              <a:gd name="connsiteX4" fmla="*/ 6858000 w 6890446"/>
              <a:gd name="connsiteY4" fmla="*/ 5567516 h 5567516"/>
              <a:gd name="connsiteX0" fmla="*/ 6858000 w 6860949"/>
              <a:gd name="connsiteY0" fmla="*/ 5567516 h 5567516"/>
              <a:gd name="connsiteX1" fmla="*/ 0 w 6860949"/>
              <a:gd name="connsiteY1" fmla="*/ 5567516 h 5567516"/>
              <a:gd name="connsiteX2" fmla="*/ 5080820 w 6860949"/>
              <a:gd name="connsiteY2" fmla="*/ 0 h 5567516"/>
              <a:gd name="connsiteX3" fmla="*/ 6860949 w 6860949"/>
              <a:gd name="connsiteY3" fmla="*/ 2193086 h 5567516"/>
              <a:gd name="connsiteX4" fmla="*/ 6858000 w 6860949"/>
              <a:gd name="connsiteY4" fmla="*/ 5567516 h 556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0949" h="5567516">
                <a:moveTo>
                  <a:pt x="6858000" y="5567516"/>
                </a:moveTo>
                <a:lnTo>
                  <a:pt x="0" y="5567516"/>
                </a:lnTo>
                <a:lnTo>
                  <a:pt x="5080820" y="0"/>
                </a:lnTo>
                <a:lnTo>
                  <a:pt x="6860949" y="2193086"/>
                </a:lnTo>
                <a:lnTo>
                  <a:pt x="6858000" y="5567516"/>
                </a:lnTo>
                <a:close/>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
        <p:nvSpPr>
          <p:cNvPr id="5" name="Title 4">
            <a:extLst>
              <a:ext uri="{FF2B5EF4-FFF2-40B4-BE49-F238E27FC236}">
                <a16:creationId xmlns:a16="http://schemas.microsoft.com/office/drawing/2014/main" id="{292C1C75-3DEC-E74C-A649-5E923385339B}"/>
              </a:ext>
            </a:extLst>
          </p:cNvPr>
          <p:cNvSpPr>
            <a:spLocks noGrp="1"/>
          </p:cNvSpPr>
          <p:nvPr>
            <p:ph type="title" hasCustomPrompt="1"/>
          </p:nvPr>
        </p:nvSpPr>
        <p:spPr>
          <a:xfrm>
            <a:off x="831272" y="2195075"/>
            <a:ext cx="3984914" cy="994172"/>
          </a:xfrm>
        </p:spPr>
        <p:txBody>
          <a:bodyPr>
            <a:normAutofit/>
          </a:bodyPr>
          <a:lstStyle>
            <a:lvl1pPr>
              <a:defRPr sz="2700">
                <a:solidFill>
                  <a:schemeClr val="tx2"/>
                </a:solidFill>
              </a:defRPr>
            </a:lvl1pPr>
          </a:lstStyle>
          <a:p>
            <a:r>
              <a:rPr lang="en-US" dirty="0"/>
              <a:t>Add Section Title Here</a:t>
            </a:r>
          </a:p>
        </p:txBody>
      </p:sp>
    </p:spTree>
    <p:extLst>
      <p:ext uri="{BB962C8B-B14F-4D97-AF65-F5344CB8AC3E}">
        <p14:creationId xmlns:p14="http://schemas.microsoft.com/office/powerpoint/2010/main" val="1134834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Slide-Custom-Image-B">
    <p:spTree>
      <p:nvGrpSpPr>
        <p:cNvPr id="1" name=""/>
        <p:cNvGrpSpPr/>
        <p:nvPr/>
      </p:nvGrpSpPr>
      <p:grpSpPr>
        <a:xfrm>
          <a:off x="0" y="0"/>
          <a:ext cx="0" cy="0"/>
          <a:chOff x="0" y="0"/>
          <a:chExt cx="0" cy="0"/>
        </a:xfrm>
      </p:grpSpPr>
      <p:sp>
        <p:nvSpPr>
          <p:cNvPr id="4" name="Picture Placeholder 6"/>
          <p:cNvSpPr>
            <a:spLocks noGrp="1"/>
          </p:cNvSpPr>
          <p:nvPr>
            <p:ph type="pic" sz="quarter" idx="10" hasCustomPrompt="1"/>
          </p:nvPr>
        </p:nvSpPr>
        <p:spPr>
          <a:xfrm>
            <a:off x="631372" y="1"/>
            <a:ext cx="8510479" cy="5145165"/>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Lst>
            <a:ahLst/>
            <a:cxnLst>
              <a:cxn ang="0">
                <a:pos x="connsiteX0" y="connsiteY0"/>
              </a:cxn>
              <a:cxn ang="0">
                <a:pos x="connsiteX1" y="connsiteY1"/>
              </a:cxn>
              <a:cxn ang="0">
                <a:pos x="connsiteX2" y="connsiteY2"/>
              </a:cxn>
              <a:cxn ang="0">
                <a:pos x="connsiteX3" y="connsiteY3"/>
              </a:cxn>
            </a:cxnLst>
            <a:rect l="l" t="t" r="r" b="b"/>
            <a:pathLst>
              <a:path w="11347305" h="6860220">
                <a:moveTo>
                  <a:pt x="0" y="0"/>
                </a:moveTo>
                <a:lnTo>
                  <a:pt x="11338350" y="0"/>
                </a:lnTo>
                <a:lnTo>
                  <a:pt x="11347305" y="6860220"/>
                </a:lnTo>
                <a:cubicBezTo>
                  <a:pt x="8204950" y="4719414"/>
                  <a:pt x="933940" y="569700"/>
                  <a:pt x="91440" y="91440"/>
                </a:cubicBezTo>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Tree>
    <p:extLst>
      <p:ext uri="{BB962C8B-B14F-4D97-AF65-F5344CB8AC3E}">
        <p14:creationId xmlns:p14="http://schemas.microsoft.com/office/powerpoint/2010/main" val="1083310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0" y="-10392"/>
            <a:ext cx="9144000" cy="1068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6857"/>
            <a:ext cx="7886700" cy="1058517"/>
          </a:xfrm>
        </p:spPr>
        <p:txBody>
          <a:bodyPr/>
          <a:lstStyle>
            <a:lvl1pPr>
              <a:defRPr b="1">
                <a:solidFill>
                  <a:schemeClr val="bg1"/>
                </a:solidFill>
              </a:defRPr>
            </a:lvl1pPr>
          </a:lstStyle>
          <a:p>
            <a:r>
              <a:rPr lang="en-US" dirty="0"/>
              <a:t>Click to add a headline</a:t>
            </a:r>
          </a:p>
        </p:txBody>
      </p:sp>
      <p:sp>
        <p:nvSpPr>
          <p:cNvPr id="8" name="Rectangle 15"/>
          <p:cNvSpPr/>
          <p:nvPr/>
        </p:nvSpPr>
        <p:spPr>
          <a:xfrm flipV="1">
            <a:off x="-1598" y="1089207"/>
            <a:ext cx="9145598"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6" name="Rectangle 15"/>
          <p:cNvSpPr/>
          <p:nvPr/>
        </p:nvSpPr>
        <p:spPr>
          <a:xfrm flipH="1" flipV="1">
            <a:off x="-13716" y="1058518"/>
            <a:ext cx="9157716"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9" name="Text Placeholder 28"/>
          <p:cNvSpPr>
            <a:spLocks noGrp="1"/>
          </p:cNvSpPr>
          <p:nvPr>
            <p:ph type="body" sz="quarter" idx="13"/>
          </p:nvPr>
        </p:nvSpPr>
        <p:spPr>
          <a:xfrm>
            <a:off x="628650" y="1558529"/>
            <a:ext cx="7964091" cy="1285480"/>
          </a:xfrm>
        </p:spPr>
        <p:txBody>
          <a:bodyPr/>
          <a:lstStyle>
            <a:lvl1pPr>
              <a:defRPr>
                <a:solidFill>
                  <a:schemeClr val="tx2"/>
                </a:solidFill>
              </a:defRPr>
            </a:lvl1pPr>
            <a:lvl4pPr>
              <a:defRPr sz="1200"/>
            </a:lvl4pPr>
            <a:lvl5pP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4"/>
          </p:nvPr>
        </p:nvSpPr>
        <p:spPr/>
        <p:txBody>
          <a:bodyPr/>
          <a:lstStyle/>
          <a:p>
            <a:fld id="{FBA8F7C9-1DEB-ED4B-90C3-DF94BB69BF64}" type="slidenum">
              <a:rPr lang="en-US" smtClean="0"/>
              <a:t>‹#›</a:t>
            </a:fld>
            <a:endParaRPr lang="en-US" dirty="0"/>
          </a:p>
        </p:txBody>
      </p:sp>
    </p:spTree>
    <p:extLst>
      <p:ext uri="{BB962C8B-B14F-4D97-AF65-F5344CB8AC3E}">
        <p14:creationId xmlns:p14="http://schemas.microsoft.com/office/powerpoint/2010/main" val="690921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ight Side Call outs">
    <p:spTree>
      <p:nvGrpSpPr>
        <p:cNvPr id="1" name=""/>
        <p:cNvGrpSpPr/>
        <p:nvPr/>
      </p:nvGrpSpPr>
      <p:grpSpPr>
        <a:xfrm>
          <a:off x="0" y="0"/>
          <a:ext cx="0" cy="0"/>
          <a:chOff x="0" y="0"/>
          <a:chExt cx="0" cy="0"/>
        </a:xfrm>
      </p:grpSpPr>
      <p:sp>
        <p:nvSpPr>
          <p:cNvPr id="7" name="Rectangle 6"/>
          <p:cNvSpPr/>
          <p:nvPr/>
        </p:nvSpPr>
        <p:spPr>
          <a:xfrm>
            <a:off x="0" y="-10392"/>
            <a:ext cx="9144000" cy="1068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6857"/>
            <a:ext cx="7886700" cy="1058517"/>
          </a:xfrm>
        </p:spPr>
        <p:txBody>
          <a:bodyPr/>
          <a:lstStyle>
            <a:lvl1pPr>
              <a:defRPr b="1">
                <a:solidFill>
                  <a:schemeClr val="bg1"/>
                </a:solidFill>
              </a:defRPr>
            </a:lvl1pPr>
          </a:lstStyle>
          <a:p>
            <a:r>
              <a:rPr lang="en-US" dirty="0"/>
              <a:t>Click to add a headline</a:t>
            </a:r>
          </a:p>
        </p:txBody>
      </p:sp>
      <p:sp>
        <p:nvSpPr>
          <p:cNvPr id="8" name="Rectangle 15"/>
          <p:cNvSpPr/>
          <p:nvPr/>
        </p:nvSpPr>
        <p:spPr>
          <a:xfrm flipV="1">
            <a:off x="-1598" y="1089207"/>
            <a:ext cx="9145598"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6" name="Rectangle 15"/>
          <p:cNvSpPr/>
          <p:nvPr/>
        </p:nvSpPr>
        <p:spPr>
          <a:xfrm flipH="1" flipV="1">
            <a:off x="-13716" y="1058518"/>
            <a:ext cx="9157716"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9" name="Text Placeholder 28"/>
          <p:cNvSpPr>
            <a:spLocks noGrp="1"/>
          </p:cNvSpPr>
          <p:nvPr>
            <p:ph type="body" sz="quarter" idx="13"/>
          </p:nvPr>
        </p:nvSpPr>
        <p:spPr>
          <a:xfrm>
            <a:off x="628650" y="1558529"/>
            <a:ext cx="3694872" cy="1285480"/>
          </a:xfrm>
        </p:spPr>
        <p:txBody>
          <a:bodyPr/>
          <a:lstStyle>
            <a:lvl1pPr>
              <a:defRPr>
                <a:solidFill>
                  <a:schemeClr val="tx2"/>
                </a:solidFill>
              </a:defRPr>
            </a:lvl1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4"/>
          </p:nvPr>
        </p:nvSpPr>
        <p:spPr/>
        <p:txBody>
          <a:bodyPr/>
          <a:lstStyle/>
          <a:p>
            <a:fld id="{FBA8F7C9-1DEB-ED4B-90C3-DF94BB69BF64}" type="slidenum">
              <a:rPr lang="en-US" smtClean="0"/>
              <a:t>‹#›</a:t>
            </a:fld>
            <a:endParaRPr lang="en-US" dirty="0"/>
          </a:p>
        </p:txBody>
      </p:sp>
      <p:sp>
        <p:nvSpPr>
          <p:cNvPr id="5" name="Text Placeholder 4">
            <a:extLst>
              <a:ext uri="{FF2B5EF4-FFF2-40B4-BE49-F238E27FC236}">
                <a16:creationId xmlns:a16="http://schemas.microsoft.com/office/drawing/2014/main" id="{B99BEA88-14EE-A447-A834-247F1EFFABF3}"/>
              </a:ext>
            </a:extLst>
          </p:cNvPr>
          <p:cNvSpPr>
            <a:spLocks noGrp="1"/>
          </p:cNvSpPr>
          <p:nvPr>
            <p:ph type="body" sz="quarter" idx="15" hasCustomPrompt="1"/>
          </p:nvPr>
        </p:nvSpPr>
        <p:spPr>
          <a:xfrm>
            <a:off x="6142383" y="1558527"/>
            <a:ext cx="2663480" cy="869469"/>
          </a:xfrm>
        </p:spPr>
        <p:txBody>
          <a:bodyPr/>
          <a:lstStyle>
            <a:lvl2pPr>
              <a:defRPr sz="1050"/>
            </a:lvl2pPr>
            <a:lvl3pPr>
              <a:defRPr sz="1050"/>
            </a:lvl3pPr>
            <a:lvl4pPr>
              <a:defRPr sz="1050"/>
            </a:lvl4pPr>
            <a:lvl5pPr>
              <a:defRPr sz="9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D8D246ED-4B47-464D-A5A8-81E61BC842F0}"/>
              </a:ext>
            </a:extLst>
          </p:cNvPr>
          <p:cNvCxnSpPr/>
          <p:nvPr userDrawn="1"/>
        </p:nvCxnSpPr>
        <p:spPr>
          <a:xfrm>
            <a:off x="5953991" y="1416350"/>
            <a:ext cx="0" cy="3452868"/>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2609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p:nvSpPr>
        <p:spPr>
          <a:xfrm>
            <a:off x="0" y="-10392"/>
            <a:ext cx="9144000" cy="1068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6857"/>
            <a:ext cx="7886700" cy="1058517"/>
          </a:xfrm>
        </p:spPr>
        <p:txBody>
          <a:bodyPr/>
          <a:lstStyle>
            <a:lvl1pPr>
              <a:defRPr b="1">
                <a:solidFill>
                  <a:schemeClr val="bg1"/>
                </a:solidFill>
              </a:defRPr>
            </a:lvl1pPr>
          </a:lstStyle>
          <a:p>
            <a:r>
              <a:rPr lang="en-US" dirty="0"/>
              <a:t>Click to add a headline</a:t>
            </a:r>
          </a:p>
        </p:txBody>
      </p:sp>
      <p:sp>
        <p:nvSpPr>
          <p:cNvPr id="8" name="Rectangle 15"/>
          <p:cNvSpPr/>
          <p:nvPr/>
        </p:nvSpPr>
        <p:spPr>
          <a:xfrm flipV="1">
            <a:off x="-1598" y="1089207"/>
            <a:ext cx="9145598"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6" name="Rectangle 15"/>
          <p:cNvSpPr/>
          <p:nvPr/>
        </p:nvSpPr>
        <p:spPr>
          <a:xfrm flipH="1" flipV="1">
            <a:off x="-13716" y="1058518"/>
            <a:ext cx="9157716"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0" name="Content Placeholder 19"/>
          <p:cNvSpPr>
            <a:spLocks noGrp="1"/>
          </p:cNvSpPr>
          <p:nvPr>
            <p:ph sz="quarter" idx="15" hasCustomPrompt="1"/>
          </p:nvPr>
        </p:nvSpPr>
        <p:spPr>
          <a:xfrm>
            <a:off x="5026819" y="1537747"/>
            <a:ext cx="3488531" cy="2760840"/>
          </a:xfrm>
          <a:prstGeom prst="rect">
            <a:avLst/>
          </a:prstGeom>
        </p:spPr>
        <p:txBody>
          <a:bodyPr>
            <a:normAutofit/>
          </a:bodyPr>
          <a:lstStyle>
            <a:lvl1pPr>
              <a:defRPr sz="1200" baseline="0"/>
            </a:lvl1pPr>
          </a:lstStyle>
          <a:p>
            <a:pPr lvl="0"/>
            <a:r>
              <a:rPr lang="en-US" dirty="0"/>
              <a:t>Click on media icon or drag an object here</a:t>
            </a:r>
          </a:p>
        </p:txBody>
      </p:sp>
      <p:sp>
        <p:nvSpPr>
          <p:cNvPr id="3" name="Slide Number Placeholder 2"/>
          <p:cNvSpPr>
            <a:spLocks noGrp="1"/>
          </p:cNvSpPr>
          <p:nvPr>
            <p:ph type="sldNum" sz="quarter" idx="17"/>
          </p:nvPr>
        </p:nvSpPr>
        <p:spPr/>
        <p:txBody>
          <a:bodyPr/>
          <a:lstStyle/>
          <a:p>
            <a:fld id="{FBA8F7C9-1DEB-ED4B-90C3-DF94BB69BF64}" type="slidenum">
              <a:rPr lang="en-US" smtClean="0"/>
              <a:t>‹#›</a:t>
            </a:fld>
            <a:endParaRPr lang="en-US" dirty="0"/>
          </a:p>
        </p:txBody>
      </p:sp>
      <p:sp>
        <p:nvSpPr>
          <p:cNvPr id="6" name="Text Placeholder 5">
            <a:extLst>
              <a:ext uri="{FF2B5EF4-FFF2-40B4-BE49-F238E27FC236}">
                <a16:creationId xmlns:a16="http://schemas.microsoft.com/office/drawing/2014/main" id="{F054FA41-72D1-FD44-9DD1-3427E62B3EB9}"/>
              </a:ext>
            </a:extLst>
          </p:cNvPr>
          <p:cNvSpPr>
            <a:spLocks noGrp="1"/>
          </p:cNvSpPr>
          <p:nvPr>
            <p:ph type="body" sz="quarter" idx="18"/>
          </p:nvPr>
        </p:nvSpPr>
        <p:spPr>
          <a:xfrm>
            <a:off x="628650" y="1538287"/>
            <a:ext cx="3833813" cy="1285480"/>
          </a:xfrm>
        </p:spPr>
        <p:txBody>
          <a:bodyPr/>
          <a:lstStyle>
            <a:lvl1pPr>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7624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15" name="Content Placeholder 19"/>
          <p:cNvSpPr>
            <a:spLocks noGrp="1"/>
          </p:cNvSpPr>
          <p:nvPr>
            <p:ph sz="quarter" idx="15" hasCustomPrompt="1"/>
          </p:nvPr>
        </p:nvSpPr>
        <p:spPr>
          <a:xfrm>
            <a:off x="874644" y="725443"/>
            <a:ext cx="7495233" cy="3744164"/>
          </a:xfrm>
          <a:prstGeom prst="rect">
            <a:avLst/>
          </a:prstGeom>
        </p:spPr>
        <p:txBody>
          <a:bodyPr>
            <a:normAutofit/>
          </a:bodyPr>
          <a:lstStyle>
            <a:lvl1pPr>
              <a:defRPr sz="1200" baseline="0"/>
            </a:lvl1pPr>
          </a:lstStyle>
          <a:p>
            <a:pPr lvl="0"/>
            <a:r>
              <a:rPr lang="en-US" dirty="0"/>
              <a:t>LARGE IMAGE/MEDIA AREA</a:t>
            </a:r>
          </a:p>
          <a:p>
            <a:pPr lvl="0"/>
            <a:r>
              <a:rPr lang="en-US" dirty="0"/>
              <a:t>Click on media icon or drag an object here</a:t>
            </a:r>
          </a:p>
        </p:txBody>
      </p:sp>
      <p:sp>
        <p:nvSpPr>
          <p:cNvPr id="2" name="Slide Number Placeholder 1"/>
          <p:cNvSpPr>
            <a:spLocks noGrp="1"/>
          </p:cNvSpPr>
          <p:nvPr>
            <p:ph type="sldNum" sz="quarter" idx="16"/>
          </p:nvPr>
        </p:nvSpPr>
        <p:spPr/>
        <p:txBody>
          <a:bodyPr/>
          <a:lstStyle/>
          <a:p>
            <a:fld id="{FBA8F7C9-1DEB-ED4B-90C3-DF94BB69BF64}" type="slidenum">
              <a:rPr lang="en-US" smtClean="0"/>
              <a:t>‹#›</a:t>
            </a:fld>
            <a:endParaRPr lang="en-US" dirty="0"/>
          </a:p>
        </p:txBody>
      </p:sp>
      <p:sp>
        <p:nvSpPr>
          <p:cNvPr id="7" name="Rectangle 7">
            <a:extLst>
              <a:ext uri="{FF2B5EF4-FFF2-40B4-BE49-F238E27FC236}">
                <a16:creationId xmlns:a16="http://schemas.microsoft.com/office/drawing/2014/main" id="{4D5E6533-8A2B-A14F-8A2C-8BD95C842E54}"/>
              </a:ext>
            </a:extLst>
          </p:cNvPr>
          <p:cNvSpPr/>
          <p:nvPr userDrawn="1"/>
        </p:nvSpPr>
        <p:spPr>
          <a:xfrm>
            <a:off x="1"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7">
            <a:extLst>
              <a:ext uri="{FF2B5EF4-FFF2-40B4-BE49-F238E27FC236}">
                <a16:creationId xmlns:a16="http://schemas.microsoft.com/office/drawing/2014/main" id="{B4530640-D3D5-0E4C-B886-B55F3C4FCB9E}"/>
              </a:ext>
            </a:extLst>
          </p:cNvPr>
          <p:cNvSpPr/>
          <p:nvPr userDrawn="1"/>
        </p:nvSpPr>
        <p:spPr>
          <a:xfrm flipH="1">
            <a:off x="-452"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96C5219C-C6EA-EC45-8416-477504AD026D}"/>
              </a:ext>
            </a:extLst>
          </p:cNvPr>
          <p:cNvSpPr/>
          <p:nvPr userDrawn="1"/>
        </p:nvSpPr>
        <p:spPr>
          <a:xfrm>
            <a:off x="6367773" y="1"/>
            <a:ext cx="2792896" cy="183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0">
            <a:extLst>
              <a:ext uri="{FF2B5EF4-FFF2-40B4-BE49-F238E27FC236}">
                <a16:creationId xmlns:a16="http://schemas.microsoft.com/office/drawing/2014/main" id="{DA17C92D-8732-4849-94BF-403CDA10F866}"/>
              </a:ext>
            </a:extLst>
          </p:cNvPr>
          <p:cNvSpPr/>
          <p:nvPr userDrawn="1"/>
        </p:nvSpPr>
        <p:spPr>
          <a:xfrm>
            <a:off x="0" y="0"/>
            <a:ext cx="8309113" cy="187037"/>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51790">
                <a:moveTo>
                  <a:pt x="0" y="0"/>
                </a:moveTo>
                <a:lnTo>
                  <a:pt x="8693426" y="0"/>
                </a:lnTo>
                <a:lnTo>
                  <a:pt x="11078817" y="251790"/>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44382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with Caption">
    <p:spTree>
      <p:nvGrpSpPr>
        <p:cNvPr id="1" name=""/>
        <p:cNvGrpSpPr/>
        <p:nvPr/>
      </p:nvGrpSpPr>
      <p:grpSpPr>
        <a:xfrm>
          <a:off x="0" y="0"/>
          <a:ext cx="0" cy="0"/>
          <a:chOff x="0" y="0"/>
          <a:chExt cx="0" cy="0"/>
        </a:xfrm>
      </p:grpSpPr>
      <p:sp>
        <p:nvSpPr>
          <p:cNvPr id="2" name="Rectangle 1"/>
          <p:cNvSpPr/>
          <p:nvPr userDrawn="1"/>
        </p:nvSpPr>
        <p:spPr>
          <a:xfrm>
            <a:off x="6367773" y="1"/>
            <a:ext cx="2792896" cy="183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0"/>
            <a:ext cx="8309113" cy="187037"/>
          </a:xfrm>
          <a:custGeom>
            <a:avLst/>
            <a:gdLst>
              <a:gd name="connsiteX0" fmla="*/ 0 w 6891130"/>
              <a:gd name="connsiteY0" fmla="*/ 0 h 238538"/>
              <a:gd name="connsiteX1" fmla="*/ 6891130 w 6891130"/>
              <a:gd name="connsiteY1" fmla="*/ 0 h 238538"/>
              <a:gd name="connsiteX2" fmla="*/ 6891130 w 6891130"/>
              <a:gd name="connsiteY2" fmla="*/ 238538 h 238538"/>
              <a:gd name="connsiteX3" fmla="*/ 0 w 6891130"/>
              <a:gd name="connsiteY3" fmla="*/ 238538 h 238538"/>
              <a:gd name="connsiteX4" fmla="*/ 0 w 6891130"/>
              <a:gd name="connsiteY4" fmla="*/ 0 h 238538"/>
              <a:gd name="connsiteX0" fmla="*/ 0 w 12258260"/>
              <a:gd name="connsiteY0" fmla="*/ 0 h 238538"/>
              <a:gd name="connsiteX1" fmla="*/ 6891130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2258260"/>
              <a:gd name="connsiteY0" fmla="*/ 0 h 238538"/>
              <a:gd name="connsiteX1" fmla="*/ 8693426 w 12258260"/>
              <a:gd name="connsiteY1" fmla="*/ 0 h 238538"/>
              <a:gd name="connsiteX2" fmla="*/ 12258260 w 12258260"/>
              <a:gd name="connsiteY2" fmla="*/ 238538 h 238538"/>
              <a:gd name="connsiteX3" fmla="*/ 0 w 12258260"/>
              <a:gd name="connsiteY3" fmla="*/ 238538 h 238538"/>
              <a:gd name="connsiteX4" fmla="*/ 0 w 12258260"/>
              <a:gd name="connsiteY4" fmla="*/ 0 h 238538"/>
              <a:gd name="connsiteX0" fmla="*/ 0 w 11078817"/>
              <a:gd name="connsiteY0" fmla="*/ 0 h 251790"/>
              <a:gd name="connsiteX1" fmla="*/ 8693426 w 11078817"/>
              <a:gd name="connsiteY1" fmla="*/ 0 h 251790"/>
              <a:gd name="connsiteX2" fmla="*/ 11078817 w 11078817"/>
              <a:gd name="connsiteY2" fmla="*/ 251790 h 251790"/>
              <a:gd name="connsiteX3" fmla="*/ 0 w 11078817"/>
              <a:gd name="connsiteY3" fmla="*/ 238538 h 251790"/>
              <a:gd name="connsiteX4" fmla="*/ 0 w 11078817"/>
              <a:gd name="connsiteY4" fmla="*/ 0 h 2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817" h="251790">
                <a:moveTo>
                  <a:pt x="0" y="0"/>
                </a:moveTo>
                <a:lnTo>
                  <a:pt x="8693426" y="0"/>
                </a:lnTo>
                <a:lnTo>
                  <a:pt x="11078817" y="251790"/>
                </a:lnTo>
                <a:lnTo>
                  <a:pt x="0" y="23853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7"/>
          <p:cNvSpPr/>
          <p:nvPr userDrawn="1"/>
        </p:nvSpPr>
        <p:spPr>
          <a:xfrm flipH="1">
            <a:off x="-452" y="4929810"/>
            <a:ext cx="9144452" cy="21369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603"/>
              <a:gd name="connsiteY0" fmla="*/ 174084 h 284920"/>
              <a:gd name="connsiteX1" fmla="*/ 12192603 w 12192603"/>
              <a:gd name="connsiteY1" fmla="*/ 0 h 284920"/>
              <a:gd name="connsiteX2" fmla="*/ 12192000 w 12192603"/>
              <a:gd name="connsiteY2" fmla="*/ 284920 h 284920"/>
              <a:gd name="connsiteX3" fmla="*/ 0 w 12192603"/>
              <a:gd name="connsiteY3" fmla="*/ 284920 h 284920"/>
              <a:gd name="connsiteX4" fmla="*/ 0 w 12192603"/>
              <a:gd name="connsiteY4" fmla="*/ 174084 h 284920"/>
              <a:gd name="connsiteX0" fmla="*/ 13252 w 12192603"/>
              <a:gd name="connsiteY0" fmla="*/ 253597 h 284920"/>
              <a:gd name="connsiteX1" fmla="*/ 12192603 w 12192603"/>
              <a:gd name="connsiteY1" fmla="*/ 0 h 284920"/>
              <a:gd name="connsiteX2" fmla="*/ 12192000 w 12192603"/>
              <a:gd name="connsiteY2" fmla="*/ 284920 h 284920"/>
              <a:gd name="connsiteX3" fmla="*/ 0 w 12192603"/>
              <a:gd name="connsiteY3" fmla="*/ 284920 h 284920"/>
              <a:gd name="connsiteX4" fmla="*/ 13252 w 12192603"/>
              <a:gd name="connsiteY4" fmla="*/ 253597 h 28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603" h="284920">
                <a:moveTo>
                  <a:pt x="13252" y="253597"/>
                </a:moveTo>
                <a:lnTo>
                  <a:pt x="12192603" y="0"/>
                </a:lnTo>
                <a:lnTo>
                  <a:pt x="12192000" y="284920"/>
                </a:lnTo>
                <a:lnTo>
                  <a:pt x="0" y="284920"/>
                </a:lnTo>
                <a:lnTo>
                  <a:pt x="13252" y="2535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p:cNvSpPr>
            <a:spLocks noGrp="1"/>
          </p:cNvSpPr>
          <p:nvPr>
            <p:ph type="sldNum" sz="quarter" idx="10"/>
          </p:nvPr>
        </p:nvSpPr>
        <p:spPr/>
        <p:txBody>
          <a:bodyPr/>
          <a:lstStyle/>
          <a:p>
            <a:fld id="{FBA8F7C9-1DEB-ED4B-90C3-DF94BB69BF64}" type="slidenum">
              <a:rPr lang="en-US" smtClean="0"/>
              <a:t>‹#›</a:t>
            </a:fld>
            <a:endParaRPr lang="en-US" dirty="0"/>
          </a:p>
        </p:txBody>
      </p:sp>
    </p:spTree>
    <p:extLst>
      <p:ext uri="{BB962C8B-B14F-4D97-AF65-F5344CB8AC3E}">
        <p14:creationId xmlns:p14="http://schemas.microsoft.com/office/powerpoint/2010/main" val="1388733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peaker Info Slide">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42620" y="4663440"/>
            <a:ext cx="9217617" cy="480060"/>
            <a:chOff x="0" y="6217920"/>
            <a:chExt cx="12192000" cy="640080"/>
          </a:xfrm>
        </p:grpSpPr>
        <p:sp>
          <p:nvSpPr>
            <p:cNvPr id="8" name="Rectangle 7"/>
            <p:cNvSpPr/>
            <p:nvPr/>
          </p:nvSpPr>
          <p:spPr>
            <a:xfrm>
              <a:off x="0" y="6331489"/>
              <a:ext cx="12192000" cy="526510"/>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 name="connsiteX0" fmla="*/ 0 w 12192000"/>
                <a:gd name="connsiteY0" fmla="*/ 2571403 h 2682239"/>
                <a:gd name="connsiteX1" fmla="*/ 12187567 w 12192000"/>
                <a:gd name="connsiteY1" fmla="*/ 0 h 2682239"/>
                <a:gd name="connsiteX2" fmla="*/ 12192000 w 12192000"/>
                <a:gd name="connsiteY2" fmla="*/ 2682239 h 2682239"/>
                <a:gd name="connsiteX3" fmla="*/ 0 w 12192000"/>
                <a:gd name="connsiteY3" fmla="*/ 2682239 h 2682239"/>
                <a:gd name="connsiteX4" fmla="*/ 0 w 12192000"/>
                <a:gd name="connsiteY4" fmla="*/ 2571403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82239">
                  <a:moveTo>
                    <a:pt x="0" y="2571403"/>
                  </a:moveTo>
                  <a:lnTo>
                    <a:pt x="12187567" y="0"/>
                  </a:lnTo>
                  <a:cubicBezTo>
                    <a:pt x="12189045" y="894080"/>
                    <a:pt x="12190522" y="1788159"/>
                    <a:pt x="12192000" y="2682239"/>
                  </a:cubicBezTo>
                  <a:lnTo>
                    <a:pt x="0" y="2682239"/>
                  </a:lnTo>
                  <a:lnTo>
                    <a:pt x="0" y="25714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9" name="Rectangle 8"/>
            <p:cNvSpPr/>
            <p:nvPr/>
          </p:nvSpPr>
          <p:spPr>
            <a:xfrm>
              <a:off x="0" y="6217920"/>
              <a:ext cx="12192000" cy="640080"/>
            </a:xfrm>
            <a:custGeom>
              <a:avLst/>
              <a:gdLst>
                <a:gd name="connsiteX0" fmla="*/ 0 w 12192000"/>
                <a:gd name="connsiteY0" fmla="*/ 0 h 1688037"/>
                <a:gd name="connsiteX1" fmla="*/ 12192000 w 12192000"/>
                <a:gd name="connsiteY1" fmla="*/ 0 h 1688037"/>
                <a:gd name="connsiteX2" fmla="*/ 12192000 w 12192000"/>
                <a:gd name="connsiteY2" fmla="*/ 1688037 h 1688037"/>
                <a:gd name="connsiteX3" fmla="*/ 0 w 12192000"/>
                <a:gd name="connsiteY3" fmla="*/ 1688037 h 1688037"/>
                <a:gd name="connsiteX4" fmla="*/ 0 w 12192000"/>
                <a:gd name="connsiteY4" fmla="*/ 0 h 1688037"/>
                <a:gd name="connsiteX0" fmla="*/ 9144 w 12192000"/>
                <a:gd name="connsiteY0" fmla="*/ 0 h 3260805"/>
                <a:gd name="connsiteX1" fmla="*/ 12192000 w 12192000"/>
                <a:gd name="connsiteY1" fmla="*/ 1572768 h 3260805"/>
                <a:gd name="connsiteX2" fmla="*/ 12192000 w 12192000"/>
                <a:gd name="connsiteY2" fmla="*/ 3260805 h 3260805"/>
                <a:gd name="connsiteX3" fmla="*/ 0 w 12192000"/>
                <a:gd name="connsiteY3" fmla="*/ 3260805 h 3260805"/>
                <a:gd name="connsiteX4" fmla="*/ 9144 w 12192000"/>
                <a:gd name="connsiteY4" fmla="*/ 0 h 326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0805">
                  <a:moveTo>
                    <a:pt x="9144" y="0"/>
                  </a:moveTo>
                  <a:lnTo>
                    <a:pt x="12192000" y="1572768"/>
                  </a:lnTo>
                  <a:lnTo>
                    <a:pt x="12192000" y="3260805"/>
                  </a:lnTo>
                  <a:lnTo>
                    <a:pt x="0" y="3260805"/>
                  </a:lnTo>
                  <a:lnTo>
                    <a:pt x="91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grpSp>
      <p:sp>
        <p:nvSpPr>
          <p:cNvPr id="7" name="Rectangle 6"/>
          <p:cNvSpPr/>
          <p:nvPr/>
        </p:nvSpPr>
        <p:spPr>
          <a:xfrm>
            <a:off x="0" y="-10390"/>
            <a:ext cx="9144000" cy="83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3" name="Picture Placeholder 2"/>
          <p:cNvSpPr>
            <a:spLocks noGrp="1"/>
          </p:cNvSpPr>
          <p:nvPr>
            <p:ph type="pic" sz="quarter" idx="10" hasCustomPrompt="1"/>
          </p:nvPr>
        </p:nvSpPr>
        <p:spPr>
          <a:xfrm>
            <a:off x="834391" y="1299070"/>
            <a:ext cx="3040856" cy="341632"/>
          </a:xfrm>
          <a:pattFill prst="pct5">
            <a:fgClr>
              <a:schemeClr val="accent1"/>
            </a:fgClr>
            <a:bgClr>
              <a:schemeClr val="bg1"/>
            </a:bgClr>
          </a:pattFill>
        </p:spPr>
        <p:txBody>
          <a:bodyPr/>
          <a:lstStyle>
            <a:lvl1pPr algn="ctr">
              <a:defRPr baseline="0"/>
            </a:lvl1pPr>
          </a:lstStyle>
          <a:p>
            <a:r>
              <a:rPr lang="en-US" dirty="0"/>
              <a:t>Drag and drop photo</a:t>
            </a:r>
          </a:p>
        </p:txBody>
      </p:sp>
      <p:sp>
        <p:nvSpPr>
          <p:cNvPr id="6" name="Text Placeholder 5"/>
          <p:cNvSpPr>
            <a:spLocks noGrp="1"/>
          </p:cNvSpPr>
          <p:nvPr>
            <p:ph type="body" sz="quarter" idx="11"/>
          </p:nvPr>
        </p:nvSpPr>
        <p:spPr>
          <a:xfrm>
            <a:off x="4252436" y="1299546"/>
            <a:ext cx="4057650" cy="1285480"/>
          </a:xfrm>
        </p:spPr>
        <p:txBody>
          <a:bodyPr wrap="square"/>
          <a:lstStyle>
            <a:lvl3pPr marL="9525" indent="77389">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7751" y="272891"/>
            <a:ext cx="2700713" cy="574257"/>
          </a:xfrm>
          <a:prstGeom prst="rect">
            <a:avLst/>
          </a:prstGeom>
        </p:spPr>
      </p:pic>
    </p:spTree>
    <p:extLst>
      <p:ext uri="{BB962C8B-B14F-4D97-AF65-F5344CB8AC3E}">
        <p14:creationId xmlns:p14="http://schemas.microsoft.com/office/powerpoint/2010/main" val="224514841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Freeform 8"/>
          <p:cNvSpPr/>
          <p:nvPr userDrawn="1"/>
        </p:nvSpPr>
        <p:spPr>
          <a:xfrm>
            <a:off x="614855" y="0"/>
            <a:ext cx="8525204" cy="3570890"/>
          </a:xfrm>
          <a:custGeom>
            <a:avLst/>
            <a:gdLst>
              <a:gd name="connsiteX0" fmla="*/ 0 w 11366938"/>
              <a:gd name="connsiteY0" fmla="*/ 0 h 4761186"/>
              <a:gd name="connsiteX1" fmla="*/ 11366938 w 11366938"/>
              <a:gd name="connsiteY1" fmla="*/ 0 h 4761186"/>
              <a:gd name="connsiteX2" fmla="*/ 11366938 w 11366938"/>
              <a:gd name="connsiteY2" fmla="*/ 4761186 h 4761186"/>
              <a:gd name="connsiteX3" fmla="*/ 0 w 11366938"/>
              <a:gd name="connsiteY3" fmla="*/ 0 h 4761186"/>
            </a:gdLst>
            <a:ahLst/>
            <a:cxnLst>
              <a:cxn ang="0">
                <a:pos x="connsiteX0" y="connsiteY0"/>
              </a:cxn>
              <a:cxn ang="0">
                <a:pos x="connsiteX1" y="connsiteY1"/>
              </a:cxn>
              <a:cxn ang="0">
                <a:pos x="connsiteX2" y="connsiteY2"/>
              </a:cxn>
              <a:cxn ang="0">
                <a:pos x="connsiteX3" y="connsiteY3"/>
              </a:cxn>
            </a:cxnLst>
            <a:rect l="l" t="t" r="r" b="b"/>
            <a:pathLst>
              <a:path w="11366938" h="4761186">
                <a:moveTo>
                  <a:pt x="0" y="0"/>
                </a:moveTo>
                <a:lnTo>
                  <a:pt x="11366938" y="0"/>
                </a:lnTo>
                <a:lnTo>
                  <a:pt x="11366938" y="4761186"/>
                </a:lnTo>
                <a:lnTo>
                  <a:pt x="0" y="0"/>
                </a:lnTo>
                <a:close/>
              </a:path>
            </a:pathLst>
          </a:custGeom>
          <a: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p:cNvSpPr>
            <a:spLocks noGrp="1"/>
          </p:cNvSpPr>
          <p:nvPr>
            <p:ph type="ctrTitle" hasCustomPrompt="1"/>
          </p:nvPr>
        </p:nvSpPr>
        <p:spPr>
          <a:xfrm>
            <a:off x="774123" y="2195665"/>
            <a:ext cx="3942158" cy="507831"/>
          </a:xfrm>
        </p:spPr>
        <p:txBody>
          <a:bodyPr wrap="square" anchor="t" anchorCtr="0">
            <a:spAutoFit/>
          </a:bodyPr>
          <a:lstStyle>
            <a:lvl1pPr algn="l">
              <a:defRPr sz="3000" b="1" baseline="0">
                <a:solidFill>
                  <a:schemeClr val="tx1"/>
                </a:solidFill>
              </a:defRPr>
            </a:lvl1pPr>
          </a:lstStyle>
          <a:p>
            <a:r>
              <a:rPr lang="en-US" dirty="0"/>
              <a:t>Click to Add a Title</a:t>
            </a:r>
          </a:p>
        </p:txBody>
      </p:sp>
      <p:sp>
        <p:nvSpPr>
          <p:cNvPr id="7" name="Subtitle 2"/>
          <p:cNvSpPr>
            <a:spLocks noGrp="1"/>
          </p:cNvSpPr>
          <p:nvPr>
            <p:ph type="subTitle" idx="1"/>
          </p:nvPr>
        </p:nvSpPr>
        <p:spPr>
          <a:xfrm>
            <a:off x="774123" y="2778682"/>
            <a:ext cx="3942158" cy="300082"/>
          </a:xfrm>
          <a:prstGeom prst="rect">
            <a:avLst/>
          </a:prstGeom>
        </p:spPr>
        <p:txBody>
          <a:bodyPr wrap="square">
            <a:spAutoFit/>
          </a:bodyPr>
          <a:lstStyle>
            <a:lvl1pPr marL="0" indent="0" algn="l">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Freeform 9"/>
          <p:cNvSpPr/>
          <p:nvPr userDrawn="1"/>
        </p:nvSpPr>
        <p:spPr>
          <a:xfrm>
            <a:off x="3961086" y="579383"/>
            <a:ext cx="5202621" cy="4587766"/>
          </a:xfrm>
          <a:custGeom>
            <a:avLst/>
            <a:gdLst>
              <a:gd name="connsiteX0" fmla="*/ 0 w 6936828"/>
              <a:gd name="connsiteY0" fmla="*/ 6085490 h 6117021"/>
              <a:gd name="connsiteX1" fmla="*/ 5612524 w 6936828"/>
              <a:gd name="connsiteY1" fmla="*/ 0 h 6117021"/>
              <a:gd name="connsiteX2" fmla="*/ 6936828 w 6936828"/>
              <a:gd name="connsiteY2" fmla="*/ 1434662 h 6117021"/>
              <a:gd name="connsiteX3" fmla="*/ 6936828 w 6936828"/>
              <a:gd name="connsiteY3" fmla="*/ 6117021 h 6117021"/>
              <a:gd name="connsiteX4" fmla="*/ 0 w 6936828"/>
              <a:gd name="connsiteY4" fmla="*/ 6085490 h 6117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828" h="6117021">
                <a:moveTo>
                  <a:pt x="0" y="6085490"/>
                </a:moveTo>
                <a:lnTo>
                  <a:pt x="5612524" y="0"/>
                </a:lnTo>
                <a:lnTo>
                  <a:pt x="6936828" y="1434662"/>
                </a:lnTo>
                <a:lnTo>
                  <a:pt x="6936828" y="6117021"/>
                </a:lnTo>
                <a:lnTo>
                  <a:pt x="0" y="6085490"/>
                </a:lnTo>
                <a:close/>
              </a:path>
            </a:pathLst>
          </a:custGeom>
          <a: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ark Blue 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1" y="4572001"/>
            <a:ext cx="9154391" cy="571499"/>
          </a:xfrm>
          <a:custGeom>
            <a:avLst/>
            <a:gdLst>
              <a:gd name="connsiteX0" fmla="*/ 0 w 12192000"/>
              <a:gd name="connsiteY0" fmla="*/ 0 h 110836"/>
              <a:gd name="connsiteX1" fmla="*/ 12192000 w 12192000"/>
              <a:gd name="connsiteY1" fmla="*/ 0 h 110836"/>
              <a:gd name="connsiteX2" fmla="*/ 12192000 w 12192000"/>
              <a:gd name="connsiteY2" fmla="*/ 110836 h 110836"/>
              <a:gd name="connsiteX3" fmla="*/ 0 w 12192000"/>
              <a:gd name="connsiteY3" fmla="*/ 110836 h 110836"/>
              <a:gd name="connsiteX4" fmla="*/ 0 w 12192000"/>
              <a:gd name="connsiteY4" fmla="*/ 0 h 110836"/>
              <a:gd name="connsiteX0" fmla="*/ 0 w 12192000"/>
              <a:gd name="connsiteY0" fmla="*/ 457200 h 568036"/>
              <a:gd name="connsiteX1" fmla="*/ 12192000 w 12192000"/>
              <a:gd name="connsiteY1" fmla="*/ 0 h 568036"/>
              <a:gd name="connsiteX2" fmla="*/ 12192000 w 12192000"/>
              <a:gd name="connsiteY2" fmla="*/ 568036 h 568036"/>
              <a:gd name="connsiteX3" fmla="*/ 0 w 12192000"/>
              <a:gd name="connsiteY3" fmla="*/ 568036 h 568036"/>
              <a:gd name="connsiteX4" fmla="*/ 0 w 12192000"/>
              <a:gd name="connsiteY4" fmla="*/ 457200 h 568036"/>
              <a:gd name="connsiteX0" fmla="*/ 0 w 12192000"/>
              <a:gd name="connsiteY0" fmla="*/ 748145 h 858981"/>
              <a:gd name="connsiteX1" fmla="*/ 12192000 w 12192000"/>
              <a:gd name="connsiteY1" fmla="*/ 0 h 858981"/>
              <a:gd name="connsiteX2" fmla="*/ 12192000 w 12192000"/>
              <a:gd name="connsiteY2" fmla="*/ 858981 h 858981"/>
              <a:gd name="connsiteX3" fmla="*/ 0 w 12192000"/>
              <a:gd name="connsiteY3" fmla="*/ 858981 h 858981"/>
              <a:gd name="connsiteX4" fmla="*/ 0 w 12192000"/>
              <a:gd name="connsiteY4" fmla="*/ 748145 h 858981"/>
              <a:gd name="connsiteX0" fmla="*/ 0 w 12205855"/>
              <a:gd name="connsiteY0" fmla="*/ 651163 h 761999"/>
              <a:gd name="connsiteX1" fmla="*/ 12205855 w 12205855"/>
              <a:gd name="connsiteY1" fmla="*/ 0 h 761999"/>
              <a:gd name="connsiteX2" fmla="*/ 12192000 w 12205855"/>
              <a:gd name="connsiteY2" fmla="*/ 761999 h 761999"/>
              <a:gd name="connsiteX3" fmla="*/ 0 w 12205855"/>
              <a:gd name="connsiteY3" fmla="*/ 761999 h 761999"/>
              <a:gd name="connsiteX4" fmla="*/ 0 w 12205855"/>
              <a:gd name="connsiteY4" fmla="*/ 651163 h 76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855" h="761999">
                <a:moveTo>
                  <a:pt x="0" y="651163"/>
                </a:moveTo>
                <a:lnTo>
                  <a:pt x="12205855" y="0"/>
                </a:lnTo>
                <a:lnTo>
                  <a:pt x="12192000" y="761999"/>
                </a:lnTo>
                <a:lnTo>
                  <a:pt x="0" y="761999"/>
                </a:lnTo>
                <a:lnTo>
                  <a:pt x="0" y="6511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774123" y="1710030"/>
            <a:ext cx="7595755" cy="653256"/>
          </a:xfrm>
        </p:spPr>
        <p:txBody>
          <a:bodyPr anchor="t" anchorCtr="0">
            <a:spAutoFit/>
          </a:bodyPr>
          <a:lstStyle>
            <a:lvl1pPr algn="l">
              <a:defRPr sz="4050" b="1" baseline="0">
                <a:solidFill>
                  <a:schemeClr val="bg1"/>
                </a:solidFill>
              </a:defRPr>
            </a:lvl1pPr>
          </a:lstStyle>
          <a:p>
            <a:r>
              <a:rPr lang="en-US" dirty="0"/>
              <a:t>Click to Add a Title</a:t>
            </a:r>
          </a:p>
        </p:txBody>
      </p:sp>
      <p:sp>
        <p:nvSpPr>
          <p:cNvPr id="3" name="Subtitle 2"/>
          <p:cNvSpPr>
            <a:spLocks noGrp="1"/>
          </p:cNvSpPr>
          <p:nvPr>
            <p:ph type="subTitle" idx="1"/>
          </p:nvPr>
        </p:nvSpPr>
        <p:spPr>
          <a:xfrm>
            <a:off x="774122" y="2472929"/>
            <a:ext cx="7595755" cy="341632"/>
          </a:xfrm>
          <a:prstGeom prst="rect">
            <a:avLst/>
          </a:prstGeom>
        </p:spPr>
        <p:txBody>
          <a:bodyPr>
            <a:spAutoFit/>
          </a:bodyPr>
          <a:lstStyle>
            <a:lvl1pPr marL="0" indent="0" algn="l">
              <a:buNone/>
              <a:defRPr sz="18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Rectangle 6"/>
          <p:cNvSpPr/>
          <p:nvPr/>
        </p:nvSpPr>
        <p:spPr>
          <a:xfrm>
            <a:off x="0" y="-10391"/>
            <a:ext cx="9144000" cy="83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p:cNvSpPr/>
          <p:nvPr/>
        </p:nvSpPr>
        <p:spPr>
          <a:xfrm>
            <a:off x="0" y="-10392"/>
            <a:ext cx="9144000" cy="932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476875" y="-6857"/>
            <a:ext cx="7886700" cy="909409"/>
          </a:xfrm>
        </p:spPr>
        <p:txBody>
          <a:bodyPr>
            <a:normAutofit/>
          </a:bodyPr>
          <a:lstStyle>
            <a:lvl1pPr>
              <a:defRPr sz="2700" b="1">
                <a:solidFill>
                  <a:schemeClr val="bg1"/>
                </a:solidFill>
              </a:defRPr>
            </a:lvl1pPr>
          </a:lstStyle>
          <a:p>
            <a:r>
              <a:rPr lang="en-US" dirty="0"/>
              <a:t>Click to add a headline</a:t>
            </a:r>
          </a:p>
        </p:txBody>
      </p:sp>
      <p:sp>
        <p:nvSpPr>
          <p:cNvPr id="11" name="Rectangle 15"/>
          <p:cNvSpPr/>
          <p:nvPr/>
        </p:nvSpPr>
        <p:spPr>
          <a:xfrm flipV="1">
            <a:off x="-1598" y="920652"/>
            <a:ext cx="9145598" cy="121958"/>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2" name="Rectangle 15"/>
          <p:cNvSpPr/>
          <p:nvPr/>
        </p:nvSpPr>
        <p:spPr>
          <a:xfrm flipH="1" flipV="1">
            <a:off x="-13716" y="911602"/>
            <a:ext cx="9157716" cy="121958"/>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3" name="Text Placeholder 28"/>
          <p:cNvSpPr>
            <a:spLocks noGrp="1"/>
          </p:cNvSpPr>
          <p:nvPr>
            <p:ph type="body" sz="quarter" idx="13"/>
          </p:nvPr>
        </p:nvSpPr>
        <p:spPr>
          <a:xfrm>
            <a:off x="476875" y="1558529"/>
            <a:ext cx="7964091" cy="1308050"/>
          </a:xfrm>
        </p:spPr>
        <p:txBody>
          <a:bodyPr/>
          <a:lstStyle>
            <a:lvl1pPr>
              <a:lnSpc>
                <a:spcPct val="100000"/>
              </a:lnSpc>
              <a:defRPr>
                <a:solidFill>
                  <a:schemeClr val="tx2"/>
                </a:solidFill>
              </a:defRPr>
            </a:lvl1pPr>
            <a:lvl3pPr>
              <a:spcAft>
                <a:spcPts val="45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p:cNvSpPr/>
          <p:nvPr/>
        </p:nvSpPr>
        <p:spPr>
          <a:xfrm>
            <a:off x="0" y="-10392"/>
            <a:ext cx="9144000" cy="1068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6857"/>
            <a:ext cx="7886700" cy="1058517"/>
          </a:xfrm>
        </p:spPr>
        <p:txBody>
          <a:bodyPr/>
          <a:lstStyle>
            <a:lvl1pPr>
              <a:defRPr b="1">
                <a:solidFill>
                  <a:schemeClr val="bg1"/>
                </a:solidFill>
              </a:defRPr>
            </a:lvl1pPr>
          </a:lstStyle>
          <a:p>
            <a:r>
              <a:rPr lang="en-US" dirty="0"/>
              <a:t>Click to add a headline</a:t>
            </a:r>
          </a:p>
        </p:txBody>
      </p:sp>
      <p:sp>
        <p:nvSpPr>
          <p:cNvPr id="8" name="Rectangle 15"/>
          <p:cNvSpPr/>
          <p:nvPr/>
        </p:nvSpPr>
        <p:spPr>
          <a:xfrm flipV="1">
            <a:off x="-1598" y="1089207"/>
            <a:ext cx="9145598"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6" name="Rectangle 15"/>
          <p:cNvSpPr/>
          <p:nvPr/>
        </p:nvSpPr>
        <p:spPr>
          <a:xfrm flipH="1" flipV="1">
            <a:off x="-13716" y="1058518"/>
            <a:ext cx="9157716" cy="207702"/>
          </a:xfrm>
          <a:custGeom>
            <a:avLst/>
            <a:gdLst>
              <a:gd name="connsiteX0" fmla="*/ 0 w 12191999"/>
              <a:gd name="connsiteY0" fmla="*/ 0 h 258418"/>
              <a:gd name="connsiteX1" fmla="*/ 12191999 w 12191999"/>
              <a:gd name="connsiteY1" fmla="*/ 0 h 258418"/>
              <a:gd name="connsiteX2" fmla="*/ 12191999 w 12191999"/>
              <a:gd name="connsiteY2" fmla="*/ 258418 h 258418"/>
              <a:gd name="connsiteX3" fmla="*/ 0 w 12191999"/>
              <a:gd name="connsiteY3" fmla="*/ 258418 h 258418"/>
              <a:gd name="connsiteX4" fmla="*/ 0 w 12191999"/>
              <a:gd name="connsiteY4" fmla="*/ 0 h 258418"/>
              <a:gd name="connsiteX0" fmla="*/ 0 w 12191999"/>
              <a:gd name="connsiteY0" fmla="*/ 60325 h 318743"/>
              <a:gd name="connsiteX1" fmla="*/ 12191999 w 12191999"/>
              <a:gd name="connsiteY1" fmla="*/ 0 h 318743"/>
              <a:gd name="connsiteX2" fmla="*/ 12191999 w 12191999"/>
              <a:gd name="connsiteY2" fmla="*/ 318743 h 318743"/>
              <a:gd name="connsiteX3" fmla="*/ 0 w 12191999"/>
              <a:gd name="connsiteY3" fmla="*/ 318743 h 318743"/>
              <a:gd name="connsiteX4" fmla="*/ 0 w 12191999"/>
              <a:gd name="connsiteY4" fmla="*/ 60325 h 318743"/>
              <a:gd name="connsiteX0" fmla="*/ 0 w 12191999"/>
              <a:gd name="connsiteY0" fmla="*/ 228600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228600 h 487018"/>
              <a:gd name="connsiteX0" fmla="*/ 0 w 12191999"/>
              <a:gd name="connsiteY0" fmla="*/ 435429 h 487018"/>
              <a:gd name="connsiteX1" fmla="*/ 12191999 w 12191999"/>
              <a:gd name="connsiteY1" fmla="*/ 0 h 487018"/>
              <a:gd name="connsiteX2" fmla="*/ 12191999 w 12191999"/>
              <a:gd name="connsiteY2" fmla="*/ 487018 h 487018"/>
              <a:gd name="connsiteX3" fmla="*/ 0 w 12191999"/>
              <a:gd name="connsiteY3" fmla="*/ 487018 h 487018"/>
              <a:gd name="connsiteX4" fmla="*/ 0 w 12191999"/>
              <a:gd name="connsiteY4" fmla="*/ 435429 h 487018"/>
              <a:gd name="connsiteX0" fmla="*/ 0 w 12191999"/>
              <a:gd name="connsiteY0" fmla="*/ 228601 h 280190"/>
              <a:gd name="connsiteX1" fmla="*/ 12181114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1999"/>
              <a:gd name="connsiteY0" fmla="*/ 228601 h 280190"/>
              <a:gd name="connsiteX1" fmla="*/ 12187622 w 12191999"/>
              <a:gd name="connsiteY1" fmla="*/ 0 h 280190"/>
              <a:gd name="connsiteX2" fmla="*/ 12191999 w 12191999"/>
              <a:gd name="connsiteY2" fmla="*/ 280190 h 280190"/>
              <a:gd name="connsiteX3" fmla="*/ 0 w 12191999"/>
              <a:gd name="connsiteY3" fmla="*/ 280190 h 280190"/>
              <a:gd name="connsiteX4" fmla="*/ 0 w 12191999"/>
              <a:gd name="connsiteY4" fmla="*/ 228601 h 280190"/>
              <a:gd name="connsiteX0" fmla="*/ 0 w 12194130"/>
              <a:gd name="connsiteY0" fmla="*/ 225347 h 276936"/>
              <a:gd name="connsiteX1" fmla="*/ 12194130 w 12194130"/>
              <a:gd name="connsiteY1" fmla="*/ 0 h 276936"/>
              <a:gd name="connsiteX2" fmla="*/ 12191999 w 12194130"/>
              <a:gd name="connsiteY2" fmla="*/ 276936 h 276936"/>
              <a:gd name="connsiteX3" fmla="*/ 0 w 12194130"/>
              <a:gd name="connsiteY3" fmla="*/ 276936 h 276936"/>
              <a:gd name="connsiteX4" fmla="*/ 0 w 12194130"/>
              <a:gd name="connsiteY4" fmla="*/ 225347 h 2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130" h="276936">
                <a:moveTo>
                  <a:pt x="0" y="225347"/>
                </a:moveTo>
                <a:lnTo>
                  <a:pt x="12194130" y="0"/>
                </a:lnTo>
                <a:cubicBezTo>
                  <a:pt x="12193420" y="92312"/>
                  <a:pt x="12192709" y="184624"/>
                  <a:pt x="12191999" y="276936"/>
                </a:cubicBezTo>
                <a:lnTo>
                  <a:pt x="0" y="276936"/>
                </a:lnTo>
                <a:lnTo>
                  <a:pt x="0" y="225347"/>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0" name="Content Placeholder 19"/>
          <p:cNvSpPr>
            <a:spLocks noGrp="1"/>
          </p:cNvSpPr>
          <p:nvPr>
            <p:ph sz="quarter" idx="15" hasCustomPrompt="1"/>
          </p:nvPr>
        </p:nvSpPr>
        <p:spPr>
          <a:xfrm>
            <a:off x="5026819" y="1537747"/>
            <a:ext cx="3488531" cy="2760840"/>
          </a:xfrm>
          <a:prstGeom prst="rect">
            <a:avLst/>
          </a:prstGeom>
        </p:spPr>
        <p:txBody>
          <a:bodyPr>
            <a:normAutofit/>
          </a:bodyPr>
          <a:lstStyle>
            <a:lvl1pPr>
              <a:defRPr sz="1200" baseline="0"/>
            </a:lvl1pPr>
          </a:lstStyle>
          <a:p>
            <a:pPr lvl="0"/>
            <a:r>
              <a:rPr lang="en-US" dirty="0"/>
              <a:t>Click on media icon or drag an object here</a:t>
            </a:r>
          </a:p>
        </p:txBody>
      </p:sp>
      <p:sp>
        <p:nvSpPr>
          <p:cNvPr id="10" name="Text Placeholder 24"/>
          <p:cNvSpPr>
            <a:spLocks noGrp="1"/>
          </p:cNvSpPr>
          <p:nvPr>
            <p:ph type="body" sz="quarter" idx="16"/>
          </p:nvPr>
        </p:nvSpPr>
        <p:spPr>
          <a:xfrm>
            <a:off x="628650" y="1537747"/>
            <a:ext cx="3782832" cy="1216230"/>
          </a:xfrm>
        </p:spPr>
        <p:txBody>
          <a:bodyPr/>
          <a:lstStyle>
            <a:lvl1pPr>
              <a:defRPr>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7"/>
          </p:nvPr>
        </p:nvSpPr>
        <p:spPr/>
        <p:txBody>
          <a:bodyPr/>
          <a:lstStyle/>
          <a:p>
            <a:fld id="{FBA8F7C9-1DEB-ED4B-90C3-DF94BB69BF64}" type="slidenum">
              <a:rPr lang="en-US" smtClean="0"/>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Angled Image">
    <p:spTree>
      <p:nvGrpSpPr>
        <p:cNvPr id="1" name=""/>
        <p:cNvGrpSpPr/>
        <p:nvPr/>
      </p:nvGrpSpPr>
      <p:grpSpPr>
        <a:xfrm>
          <a:off x="0" y="0"/>
          <a:ext cx="0" cy="0"/>
          <a:chOff x="0" y="0"/>
          <a:chExt cx="0" cy="0"/>
        </a:xfrm>
      </p:grpSpPr>
      <p:sp>
        <p:nvSpPr>
          <p:cNvPr id="7" name="Rectangle 6"/>
          <p:cNvSpPr/>
          <p:nvPr/>
        </p:nvSpPr>
        <p:spPr>
          <a:xfrm>
            <a:off x="0" y="-10392"/>
            <a:ext cx="9144000" cy="932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Picture Placeholder 6"/>
          <p:cNvSpPr>
            <a:spLocks noGrp="1"/>
          </p:cNvSpPr>
          <p:nvPr>
            <p:ph type="pic" sz="quarter" idx="10" hasCustomPrompt="1"/>
          </p:nvPr>
        </p:nvSpPr>
        <p:spPr>
          <a:xfrm>
            <a:off x="3845929" y="921895"/>
            <a:ext cx="5298071" cy="4232460"/>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4" fmla="*/ 0 w 11347305"/>
              <a:gd name="connsiteY4" fmla="*/ 0 h 6860220"/>
              <a:gd name="connsiteX0" fmla="*/ 0 w 11347305"/>
              <a:gd name="connsiteY0" fmla="*/ 0 h 6860220"/>
              <a:gd name="connsiteX1" fmla="*/ 11338350 w 11347305"/>
              <a:gd name="connsiteY1" fmla="*/ 0 h 6860220"/>
              <a:gd name="connsiteX2" fmla="*/ 11347305 w 11347305"/>
              <a:gd name="connsiteY2" fmla="*/ 6860220 h 6860220"/>
              <a:gd name="connsiteX3" fmla="*/ 468630 w 11347305"/>
              <a:gd name="connsiteY3" fmla="*/ 445770 h 6860220"/>
              <a:gd name="connsiteX4" fmla="*/ 0 w 11347305"/>
              <a:gd name="connsiteY4" fmla="*/ 0 h 6860220"/>
              <a:gd name="connsiteX0" fmla="*/ 0 w 11347305"/>
              <a:gd name="connsiteY0" fmla="*/ 0 h 6860220"/>
              <a:gd name="connsiteX1" fmla="*/ 11338350 w 11347305"/>
              <a:gd name="connsiteY1" fmla="*/ 0 h 6860220"/>
              <a:gd name="connsiteX2" fmla="*/ 11347305 w 11347305"/>
              <a:gd name="connsiteY2" fmla="*/ 6860220 h 6860220"/>
              <a:gd name="connsiteX3" fmla="*/ 0 w 11347305"/>
              <a:gd name="connsiteY3" fmla="*/ 0 h 6860220"/>
              <a:gd name="connsiteX0" fmla="*/ 0 w 11347305"/>
              <a:gd name="connsiteY0" fmla="*/ 13 h 6860233"/>
              <a:gd name="connsiteX1" fmla="*/ 11338350 w 11347305"/>
              <a:gd name="connsiteY1" fmla="*/ 13 h 6860233"/>
              <a:gd name="connsiteX2" fmla="*/ 11347305 w 11347305"/>
              <a:gd name="connsiteY2" fmla="*/ 6860233 h 6860233"/>
              <a:gd name="connsiteX3" fmla="*/ 0 w 11347305"/>
              <a:gd name="connsiteY3" fmla="*/ 13 h 6860233"/>
              <a:gd name="connsiteX0" fmla="*/ 0 w 11335875"/>
              <a:gd name="connsiteY0" fmla="*/ 22860 h 6860220"/>
              <a:gd name="connsiteX1" fmla="*/ 11326920 w 11335875"/>
              <a:gd name="connsiteY1" fmla="*/ 0 h 6860220"/>
              <a:gd name="connsiteX2" fmla="*/ 11335875 w 11335875"/>
              <a:gd name="connsiteY2" fmla="*/ 6860220 h 6860220"/>
              <a:gd name="connsiteX3" fmla="*/ 0 w 11335875"/>
              <a:gd name="connsiteY3" fmla="*/ 22860 h 6860220"/>
              <a:gd name="connsiteX0" fmla="*/ 0 w 11335875"/>
              <a:gd name="connsiteY0" fmla="*/ 22860 h 6860220"/>
              <a:gd name="connsiteX1" fmla="*/ 11326920 w 11335875"/>
              <a:gd name="connsiteY1" fmla="*/ 0 h 6860220"/>
              <a:gd name="connsiteX2" fmla="*/ 11335875 w 11335875"/>
              <a:gd name="connsiteY2" fmla="*/ 6860220 h 6860220"/>
              <a:gd name="connsiteX3" fmla="*/ 0 w 11335875"/>
              <a:gd name="connsiteY3" fmla="*/ 22860 h 6860220"/>
              <a:gd name="connsiteX0" fmla="*/ 14876 w 11350751"/>
              <a:gd name="connsiteY0" fmla="*/ 22860 h 7171445"/>
              <a:gd name="connsiteX1" fmla="*/ 11341796 w 11350751"/>
              <a:gd name="connsiteY1" fmla="*/ 0 h 7171445"/>
              <a:gd name="connsiteX2" fmla="*/ 11350751 w 11350751"/>
              <a:gd name="connsiteY2" fmla="*/ 6860220 h 7171445"/>
              <a:gd name="connsiteX3" fmla="*/ 8988551 w 11350751"/>
              <a:gd name="connsiteY3" fmla="*/ 5396324 h 7171445"/>
              <a:gd name="connsiteX4" fmla="*/ 14876 w 11350751"/>
              <a:gd name="connsiteY4" fmla="*/ 22860 h 7171445"/>
              <a:gd name="connsiteX0" fmla="*/ 20146 w 11356021"/>
              <a:gd name="connsiteY0" fmla="*/ 22860 h 7627460"/>
              <a:gd name="connsiteX1" fmla="*/ 11347066 w 11356021"/>
              <a:gd name="connsiteY1" fmla="*/ 0 h 7627460"/>
              <a:gd name="connsiteX2" fmla="*/ 11356021 w 11356021"/>
              <a:gd name="connsiteY2" fmla="*/ 6860220 h 7627460"/>
              <a:gd name="connsiteX3" fmla="*/ 6959281 w 11356021"/>
              <a:gd name="connsiteY3" fmla="*/ 6860220 h 7627460"/>
              <a:gd name="connsiteX4" fmla="*/ 20146 w 11356021"/>
              <a:gd name="connsiteY4" fmla="*/ 22860 h 7627460"/>
              <a:gd name="connsiteX0" fmla="*/ 20146 w 11356021"/>
              <a:gd name="connsiteY0" fmla="*/ 22860 h 7291655"/>
              <a:gd name="connsiteX1" fmla="*/ 11347066 w 11356021"/>
              <a:gd name="connsiteY1" fmla="*/ 0 h 7291655"/>
              <a:gd name="connsiteX2" fmla="*/ 11356021 w 11356021"/>
              <a:gd name="connsiteY2" fmla="*/ 6860220 h 7291655"/>
              <a:gd name="connsiteX3" fmla="*/ 6959281 w 11356021"/>
              <a:gd name="connsiteY3" fmla="*/ 6860220 h 7291655"/>
              <a:gd name="connsiteX4" fmla="*/ 20146 w 11356021"/>
              <a:gd name="connsiteY4" fmla="*/ 22860 h 7291655"/>
              <a:gd name="connsiteX0" fmla="*/ 20146 w 11356021"/>
              <a:gd name="connsiteY0" fmla="*/ 22860 h 7261230"/>
              <a:gd name="connsiteX1" fmla="*/ 11347066 w 11356021"/>
              <a:gd name="connsiteY1" fmla="*/ 0 h 7261230"/>
              <a:gd name="connsiteX2" fmla="*/ 11356021 w 11356021"/>
              <a:gd name="connsiteY2" fmla="*/ 6860220 h 7261230"/>
              <a:gd name="connsiteX3" fmla="*/ 6959281 w 11356021"/>
              <a:gd name="connsiteY3" fmla="*/ 6860220 h 7261230"/>
              <a:gd name="connsiteX4" fmla="*/ 20146 w 11356021"/>
              <a:gd name="connsiteY4" fmla="*/ 22860 h 7261230"/>
              <a:gd name="connsiteX0" fmla="*/ 20146 w 11356021"/>
              <a:gd name="connsiteY0" fmla="*/ 22860 h 6860807"/>
              <a:gd name="connsiteX1" fmla="*/ 11347066 w 11356021"/>
              <a:gd name="connsiteY1" fmla="*/ 0 h 6860807"/>
              <a:gd name="connsiteX2" fmla="*/ 11356021 w 11356021"/>
              <a:gd name="connsiteY2" fmla="*/ 6860220 h 6860807"/>
              <a:gd name="connsiteX3" fmla="*/ 6959281 w 11356021"/>
              <a:gd name="connsiteY3" fmla="*/ 6860220 h 6860807"/>
              <a:gd name="connsiteX4" fmla="*/ 20146 w 11356021"/>
              <a:gd name="connsiteY4" fmla="*/ 22860 h 6860807"/>
              <a:gd name="connsiteX0" fmla="*/ 20146 w 11356021"/>
              <a:gd name="connsiteY0" fmla="*/ 22860 h 6860221"/>
              <a:gd name="connsiteX1" fmla="*/ 11347066 w 11356021"/>
              <a:gd name="connsiteY1" fmla="*/ 0 h 6860221"/>
              <a:gd name="connsiteX2" fmla="*/ 11356021 w 11356021"/>
              <a:gd name="connsiteY2" fmla="*/ 6860220 h 6860221"/>
              <a:gd name="connsiteX3" fmla="*/ 6959281 w 11356021"/>
              <a:gd name="connsiteY3" fmla="*/ 6831517 h 6860221"/>
              <a:gd name="connsiteX4" fmla="*/ 20146 w 11356021"/>
              <a:gd name="connsiteY4" fmla="*/ 22860 h 6860221"/>
              <a:gd name="connsiteX0" fmla="*/ 0 w 11335875"/>
              <a:gd name="connsiteY0" fmla="*/ 22860 h 6860220"/>
              <a:gd name="connsiteX1" fmla="*/ 11326920 w 11335875"/>
              <a:gd name="connsiteY1" fmla="*/ 0 h 6860220"/>
              <a:gd name="connsiteX2" fmla="*/ 11335875 w 11335875"/>
              <a:gd name="connsiteY2" fmla="*/ 6860220 h 6860220"/>
              <a:gd name="connsiteX3" fmla="*/ 6939135 w 11335875"/>
              <a:gd name="connsiteY3" fmla="*/ 6831517 h 6860220"/>
              <a:gd name="connsiteX4" fmla="*/ 0 w 11335875"/>
              <a:gd name="connsiteY4" fmla="*/ 22860 h 6860220"/>
              <a:gd name="connsiteX0" fmla="*/ 0 w 6455265"/>
              <a:gd name="connsiteY0" fmla="*/ 22860 h 6860220"/>
              <a:gd name="connsiteX1" fmla="*/ 6446310 w 6455265"/>
              <a:gd name="connsiteY1" fmla="*/ 0 h 6860220"/>
              <a:gd name="connsiteX2" fmla="*/ 6455265 w 6455265"/>
              <a:gd name="connsiteY2" fmla="*/ 6860220 h 6860220"/>
              <a:gd name="connsiteX3" fmla="*/ 2058525 w 6455265"/>
              <a:gd name="connsiteY3" fmla="*/ 6831517 h 6860220"/>
              <a:gd name="connsiteX4" fmla="*/ 0 w 6455265"/>
              <a:gd name="connsiteY4" fmla="*/ 22860 h 6860220"/>
              <a:gd name="connsiteX0" fmla="*/ 0 w 6455265"/>
              <a:gd name="connsiteY0" fmla="*/ 22860 h 6860220"/>
              <a:gd name="connsiteX1" fmla="*/ 6446310 w 6455265"/>
              <a:gd name="connsiteY1" fmla="*/ 0 h 6860220"/>
              <a:gd name="connsiteX2" fmla="*/ 6455265 w 6455265"/>
              <a:gd name="connsiteY2" fmla="*/ 6860220 h 6860220"/>
              <a:gd name="connsiteX3" fmla="*/ 2058525 w 6455265"/>
              <a:gd name="connsiteY3" fmla="*/ 6831517 h 6860220"/>
              <a:gd name="connsiteX4" fmla="*/ 0 w 64552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31517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31517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45869 h 6860220"/>
              <a:gd name="connsiteX4" fmla="*/ 0 w 7026765"/>
              <a:gd name="connsiteY4" fmla="*/ 22860 h 6860220"/>
              <a:gd name="connsiteX0" fmla="*/ 0 w 7026765"/>
              <a:gd name="connsiteY0" fmla="*/ 22860 h 6860809"/>
              <a:gd name="connsiteX1" fmla="*/ 7017810 w 7026765"/>
              <a:gd name="connsiteY1" fmla="*/ 0 h 6860809"/>
              <a:gd name="connsiteX2" fmla="*/ 7026765 w 7026765"/>
              <a:gd name="connsiteY2" fmla="*/ 6860220 h 6860809"/>
              <a:gd name="connsiteX3" fmla="*/ 2641455 w 7026765"/>
              <a:gd name="connsiteY3" fmla="*/ 6860221 h 6860809"/>
              <a:gd name="connsiteX4" fmla="*/ 0 w 7026765"/>
              <a:gd name="connsiteY4" fmla="*/ 22860 h 6860809"/>
              <a:gd name="connsiteX0" fmla="*/ 0 w 7026765"/>
              <a:gd name="connsiteY0" fmla="*/ 22860 h 6860809"/>
              <a:gd name="connsiteX1" fmla="*/ 7017810 w 7026765"/>
              <a:gd name="connsiteY1" fmla="*/ 0 h 6860809"/>
              <a:gd name="connsiteX2" fmla="*/ 7026765 w 7026765"/>
              <a:gd name="connsiteY2" fmla="*/ 6860220 h 6860809"/>
              <a:gd name="connsiteX3" fmla="*/ 2641455 w 7026765"/>
              <a:gd name="connsiteY3" fmla="*/ 6860221 h 6860809"/>
              <a:gd name="connsiteX4" fmla="*/ 0 w 7026765"/>
              <a:gd name="connsiteY4" fmla="*/ 22860 h 6860809"/>
              <a:gd name="connsiteX0" fmla="*/ 0 w 7026765"/>
              <a:gd name="connsiteY0" fmla="*/ 22860 h 6860220"/>
              <a:gd name="connsiteX1" fmla="*/ 7017810 w 7026765"/>
              <a:gd name="connsiteY1" fmla="*/ 0 h 6860220"/>
              <a:gd name="connsiteX2" fmla="*/ 7026765 w 7026765"/>
              <a:gd name="connsiteY2" fmla="*/ 6860220 h 6860220"/>
              <a:gd name="connsiteX3" fmla="*/ 2641455 w 7026765"/>
              <a:gd name="connsiteY3" fmla="*/ 6831518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41455 w 7026765"/>
              <a:gd name="connsiteY3" fmla="*/ 6831518 h 6860220"/>
              <a:gd name="connsiteX4" fmla="*/ 0 w 7026765"/>
              <a:gd name="connsiteY4" fmla="*/ 22860 h 6860220"/>
              <a:gd name="connsiteX0" fmla="*/ 0 w 7026765"/>
              <a:gd name="connsiteY0" fmla="*/ 22860 h 6870522"/>
              <a:gd name="connsiteX1" fmla="*/ 7017810 w 7026765"/>
              <a:gd name="connsiteY1" fmla="*/ 0 h 6870522"/>
              <a:gd name="connsiteX2" fmla="*/ 7026765 w 7026765"/>
              <a:gd name="connsiteY2" fmla="*/ 6860220 h 6870522"/>
              <a:gd name="connsiteX3" fmla="*/ 2641455 w 7026765"/>
              <a:gd name="connsiteY3" fmla="*/ 6870047 h 6870522"/>
              <a:gd name="connsiteX4" fmla="*/ 0 w 7026765"/>
              <a:gd name="connsiteY4" fmla="*/ 22860 h 6870522"/>
              <a:gd name="connsiteX0" fmla="*/ 0 w 7026765"/>
              <a:gd name="connsiteY0" fmla="*/ 22860 h 6862902"/>
              <a:gd name="connsiteX1" fmla="*/ 7017810 w 7026765"/>
              <a:gd name="connsiteY1" fmla="*/ 0 h 6862902"/>
              <a:gd name="connsiteX2" fmla="*/ 7026765 w 7026765"/>
              <a:gd name="connsiteY2" fmla="*/ 6860220 h 6862902"/>
              <a:gd name="connsiteX3" fmla="*/ 2647592 w 7026765"/>
              <a:gd name="connsiteY3" fmla="*/ 6862343 h 6862902"/>
              <a:gd name="connsiteX4" fmla="*/ 0 w 7026765"/>
              <a:gd name="connsiteY4" fmla="*/ 22860 h 6862902"/>
              <a:gd name="connsiteX0" fmla="*/ 0 w 7026765"/>
              <a:gd name="connsiteY0" fmla="*/ 22860 h 7335993"/>
              <a:gd name="connsiteX1" fmla="*/ 7017810 w 7026765"/>
              <a:gd name="connsiteY1" fmla="*/ 0 h 7335993"/>
              <a:gd name="connsiteX2" fmla="*/ 7026765 w 7026765"/>
              <a:gd name="connsiteY2" fmla="*/ 6860220 h 7335993"/>
              <a:gd name="connsiteX3" fmla="*/ 3621980 w 7026765"/>
              <a:gd name="connsiteY3" fmla="*/ 6733079 h 7335993"/>
              <a:gd name="connsiteX4" fmla="*/ 2647592 w 7026765"/>
              <a:gd name="connsiteY4" fmla="*/ 6862343 h 7335993"/>
              <a:gd name="connsiteX5" fmla="*/ 0 w 7026765"/>
              <a:gd name="connsiteY5" fmla="*/ 22860 h 7335993"/>
              <a:gd name="connsiteX0" fmla="*/ 0 w 7026765"/>
              <a:gd name="connsiteY0" fmla="*/ 22860 h 7717513"/>
              <a:gd name="connsiteX1" fmla="*/ 7017810 w 7026765"/>
              <a:gd name="connsiteY1" fmla="*/ 0 h 7717513"/>
              <a:gd name="connsiteX2" fmla="*/ 7026765 w 7026765"/>
              <a:gd name="connsiteY2" fmla="*/ 6860220 h 7717513"/>
              <a:gd name="connsiteX3" fmla="*/ 2647592 w 7026765"/>
              <a:gd name="connsiteY3" fmla="*/ 6862343 h 7717513"/>
              <a:gd name="connsiteX4" fmla="*/ 0 w 7026765"/>
              <a:gd name="connsiteY4" fmla="*/ 22860 h 7717513"/>
              <a:gd name="connsiteX0" fmla="*/ 0 w 7026765"/>
              <a:gd name="connsiteY0" fmla="*/ 22860 h 7370943"/>
              <a:gd name="connsiteX1" fmla="*/ 7017810 w 7026765"/>
              <a:gd name="connsiteY1" fmla="*/ 0 h 7370943"/>
              <a:gd name="connsiteX2" fmla="*/ 7026765 w 7026765"/>
              <a:gd name="connsiteY2" fmla="*/ 6860220 h 7370943"/>
              <a:gd name="connsiteX3" fmla="*/ 2647592 w 7026765"/>
              <a:gd name="connsiteY3" fmla="*/ 6862343 h 7370943"/>
              <a:gd name="connsiteX4" fmla="*/ 0 w 7026765"/>
              <a:gd name="connsiteY4" fmla="*/ 22860 h 7370943"/>
              <a:gd name="connsiteX0" fmla="*/ 0 w 7026765"/>
              <a:gd name="connsiteY0" fmla="*/ 22860 h 6869061"/>
              <a:gd name="connsiteX1" fmla="*/ 7017810 w 7026765"/>
              <a:gd name="connsiteY1" fmla="*/ 0 h 6869061"/>
              <a:gd name="connsiteX2" fmla="*/ 7026765 w 7026765"/>
              <a:gd name="connsiteY2" fmla="*/ 6860220 h 6869061"/>
              <a:gd name="connsiteX3" fmla="*/ 2647592 w 7026765"/>
              <a:gd name="connsiteY3" fmla="*/ 6862343 h 6869061"/>
              <a:gd name="connsiteX4" fmla="*/ 0 w 7026765"/>
              <a:gd name="connsiteY4" fmla="*/ 22860 h 6869061"/>
              <a:gd name="connsiteX0" fmla="*/ 0 w 7034286"/>
              <a:gd name="connsiteY0" fmla="*/ 12517 h 6858718"/>
              <a:gd name="connsiteX1" fmla="*/ 7034286 w 7034286"/>
              <a:gd name="connsiteY1" fmla="*/ 0 h 6858718"/>
              <a:gd name="connsiteX2" fmla="*/ 7026765 w 7034286"/>
              <a:gd name="connsiteY2" fmla="*/ 6849877 h 6858718"/>
              <a:gd name="connsiteX3" fmla="*/ 2647592 w 7034286"/>
              <a:gd name="connsiteY3" fmla="*/ 6852000 h 6858718"/>
              <a:gd name="connsiteX4" fmla="*/ 0 w 7034286"/>
              <a:gd name="connsiteY4" fmla="*/ 12517 h 6858718"/>
              <a:gd name="connsiteX0" fmla="*/ 0 w 7067954"/>
              <a:gd name="connsiteY0" fmla="*/ 12517 h 6860221"/>
              <a:gd name="connsiteX1" fmla="*/ 7034286 w 7067954"/>
              <a:gd name="connsiteY1" fmla="*/ 0 h 6860221"/>
              <a:gd name="connsiteX2" fmla="*/ 7067954 w 7067954"/>
              <a:gd name="connsiteY2" fmla="*/ 6860221 h 6860221"/>
              <a:gd name="connsiteX3" fmla="*/ 2647592 w 7067954"/>
              <a:gd name="connsiteY3" fmla="*/ 6852000 h 6860221"/>
              <a:gd name="connsiteX4" fmla="*/ 0 w 7067954"/>
              <a:gd name="connsiteY4" fmla="*/ 12517 h 6860221"/>
              <a:gd name="connsiteX0" fmla="*/ 0 w 7067954"/>
              <a:gd name="connsiteY0" fmla="*/ 12517 h 6864805"/>
              <a:gd name="connsiteX1" fmla="*/ 7034286 w 7067954"/>
              <a:gd name="connsiteY1" fmla="*/ 0 h 6864805"/>
              <a:gd name="connsiteX2" fmla="*/ 7067954 w 7067954"/>
              <a:gd name="connsiteY2" fmla="*/ 6860221 h 6864805"/>
              <a:gd name="connsiteX3" fmla="*/ 2650992 w 7067954"/>
              <a:gd name="connsiteY3" fmla="*/ 6864805 h 6864805"/>
              <a:gd name="connsiteX4" fmla="*/ 0 w 7067954"/>
              <a:gd name="connsiteY4" fmla="*/ 12517 h 6864805"/>
              <a:gd name="connsiteX0" fmla="*/ 0 w 7067964"/>
              <a:gd name="connsiteY0" fmla="*/ 12517 h 6864805"/>
              <a:gd name="connsiteX1" fmla="*/ 7034286 w 7067964"/>
              <a:gd name="connsiteY1" fmla="*/ 0 h 6864805"/>
              <a:gd name="connsiteX2" fmla="*/ 7067954 w 7067964"/>
              <a:gd name="connsiteY2" fmla="*/ 6860221 h 6864805"/>
              <a:gd name="connsiteX3" fmla="*/ 2650992 w 7067964"/>
              <a:gd name="connsiteY3" fmla="*/ 6864805 h 6864805"/>
              <a:gd name="connsiteX4" fmla="*/ 0 w 7067964"/>
              <a:gd name="connsiteY4" fmla="*/ 12517 h 6864805"/>
              <a:gd name="connsiteX0" fmla="*/ 0 w 7076928"/>
              <a:gd name="connsiteY0" fmla="*/ 0 h 6886057"/>
              <a:gd name="connsiteX1" fmla="*/ 7043250 w 7076928"/>
              <a:gd name="connsiteY1" fmla="*/ 21252 h 6886057"/>
              <a:gd name="connsiteX2" fmla="*/ 7076918 w 7076928"/>
              <a:gd name="connsiteY2" fmla="*/ 6881473 h 6886057"/>
              <a:gd name="connsiteX3" fmla="*/ 2659956 w 7076928"/>
              <a:gd name="connsiteY3" fmla="*/ 6886057 h 6886057"/>
              <a:gd name="connsiteX4" fmla="*/ 0 w 7076928"/>
              <a:gd name="connsiteY4" fmla="*/ 0 h 6886057"/>
              <a:gd name="connsiteX0" fmla="*/ 0 w 7076928"/>
              <a:gd name="connsiteY0" fmla="*/ 23773 h 6909830"/>
              <a:gd name="connsiteX1" fmla="*/ 7061180 w 7076928"/>
              <a:gd name="connsiteY1" fmla="*/ 0 h 6909830"/>
              <a:gd name="connsiteX2" fmla="*/ 7076918 w 7076928"/>
              <a:gd name="connsiteY2" fmla="*/ 6905246 h 6909830"/>
              <a:gd name="connsiteX3" fmla="*/ 2659956 w 7076928"/>
              <a:gd name="connsiteY3" fmla="*/ 6909830 h 6909830"/>
              <a:gd name="connsiteX4" fmla="*/ 0 w 7076928"/>
              <a:gd name="connsiteY4" fmla="*/ 23773 h 6909830"/>
              <a:gd name="connsiteX0" fmla="*/ 0 w 7076928"/>
              <a:gd name="connsiteY0" fmla="*/ 0 h 6910229"/>
              <a:gd name="connsiteX1" fmla="*/ 7061180 w 7076928"/>
              <a:gd name="connsiteY1" fmla="*/ 399 h 6910229"/>
              <a:gd name="connsiteX2" fmla="*/ 7076918 w 7076928"/>
              <a:gd name="connsiteY2" fmla="*/ 6905645 h 6910229"/>
              <a:gd name="connsiteX3" fmla="*/ 2659956 w 7076928"/>
              <a:gd name="connsiteY3" fmla="*/ 6910229 h 6910229"/>
              <a:gd name="connsiteX4" fmla="*/ 0 w 7076928"/>
              <a:gd name="connsiteY4" fmla="*/ 0 h 6910229"/>
              <a:gd name="connsiteX0" fmla="*/ 0 w 7076928"/>
              <a:gd name="connsiteY0" fmla="*/ 0 h 6905676"/>
              <a:gd name="connsiteX1" fmla="*/ 7061180 w 7076928"/>
              <a:gd name="connsiteY1" fmla="*/ 399 h 6905676"/>
              <a:gd name="connsiteX2" fmla="*/ 7076918 w 7076928"/>
              <a:gd name="connsiteY2" fmla="*/ 6905645 h 6905676"/>
              <a:gd name="connsiteX3" fmla="*/ 2666373 w 7076928"/>
              <a:gd name="connsiteY3" fmla="*/ 6853828 h 6905676"/>
              <a:gd name="connsiteX4" fmla="*/ 0 w 7076928"/>
              <a:gd name="connsiteY4" fmla="*/ 0 h 6905676"/>
              <a:gd name="connsiteX0" fmla="*/ 0 w 7073720"/>
              <a:gd name="connsiteY0" fmla="*/ 0 h 6877510"/>
              <a:gd name="connsiteX1" fmla="*/ 7061180 w 7073720"/>
              <a:gd name="connsiteY1" fmla="*/ 399 h 6877510"/>
              <a:gd name="connsiteX2" fmla="*/ 7073710 w 7073720"/>
              <a:gd name="connsiteY2" fmla="*/ 6877446 h 6877510"/>
              <a:gd name="connsiteX3" fmla="*/ 2666373 w 7073720"/>
              <a:gd name="connsiteY3" fmla="*/ 6853828 h 6877510"/>
              <a:gd name="connsiteX4" fmla="*/ 0 w 7073720"/>
              <a:gd name="connsiteY4" fmla="*/ 0 h 6877510"/>
              <a:gd name="connsiteX0" fmla="*/ 0 w 7067303"/>
              <a:gd name="connsiteY0" fmla="*/ 0 h 6853827"/>
              <a:gd name="connsiteX1" fmla="*/ 7061180 w 7067303"/>
              <a:gd name="connsiteY1" fmla="*/ 399 h 6853827"/>
              <a:gd name="connsiteX2" fmla="*/ 7067293 w 7067303"/>
              <a:gd name="connsiteY2" fmla="*/ 6837160 h 6853827"/>
              <a:gd name="connsiteX3" fmla="*/ 2666373 w 7067303"/>
              <a:gd name="connsiteY3" fmla="*/ 6853828 h 6853827"/>
              <a:gd name="connsiteX4" fmla="*/ 0 w 7067303"/>
              <a:gd name="connsiteY4" fmla="*/ 0 h 6853827"/>
              <a:gd name="connsiteX0" fmla="*/ 0 w 7062085"/>
              <a:gd name="connsiteY0" fmla="*/ 0 h 6853828"/>
              <a:gd name="connsiteX1" fmla="*/ 7061180 w 7062085"/>
              <a:gd name="connsiteY1" fmla="*/ 399 h 6853828"/>
              <a:gd name="connsiteX2" fmla="*/ 7057667 w 7062085"/>
              <a:gd name="connsiteY2" fmla="*/ 6768675 h 6853828"/>
              <a:gd name="connsiteX3" fmla="*/ 2666373 w 7062085"/>
              <a:gd name="connsiteY3" fmla="*/ 6853828 h 6853828"/>
              <a:gd name="connsiteX4" fmla="*/ 0 w 7062085"/>
              <a:gd name="connsiteY4" fmla="*/ 0 h 6853828"/>
              <a:gd name="connsiteX0" fmla="*/ 0 w 7064094"/>
              <a:gd name="connsiteY0" fmla="*/ 0 h 6853828"/>
              <a:gd name="connsiteX1" fmla="*/ 7061180 w 7064094"/>
              <a:gd name="connsiteY1" fmla="*/ 399 h 6853828"/>
              <a:gd name="connsiteX2" fmla="*/ 7064084 w 7064094"/>
              <a:gd name="connsiteY2" fmla="*/ 6837162 h 6853828"/>
              <a:gd name="connsiteX3" fmla="*/ 2666373 w 7064094"/>
              <a:gd name="connsiteY3" fmla="*/ 6853828 h 6853828"/>
              <a:gd name="connsiteX4" fmla="*/ 0 w 7064094"/>
              <a:gd name="connsiteY4" fmla="*/ 0 h 685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094" h="6853828">
                <a:moveTo>
                  <a:pt x="0" y="0"/>
                </a:moveTo>
                <a:lnTo>
                  <a:pt x="7061180" y="399"/>
                </a:lnTo>
                <a:cubicBezTo>
                  <a:pt x="7065357" y="2292748"/>
                  <a:pt x="7059907" y="4544813"/>
                  <a:pt x="7064084" y="6837162"/>
                </a:cubicBezTo>
                <a:cubicBezTo>
                  <a:pt x="7070439" y="6838690"/>
                  <a:pt x="4138694" y="6852300"/>
                  <a:pt x="2666373" y="6853828"/>
                </a:cubicBezTo>
                <a:cubicBezTo>
                  <a:pt x="2068651" y="5341118"/>
                  <a:pt x="442183" y="1129018"/>
                  <a:pt x="0" y="0"/>
                </a:cubicBezTo>
                <a:close/>
              </a:path>
            </a:pathLst>
          </a:custGeom>
          <a:pattFill prst="pct5">
            <a:fgClr>
              <a:schemeClr val="bg1">
                <a:lumMod val="75000"/>
              </a:schemeClr>
            </a:fgClr>
            <a:bgClr>
              <a:schemeClr val="bg1"/>
            </a:bgClr>
          </a:pattFill>
        </p:spPr>
        <p:txBody>
          <a:bodyPr wrap="square" anchor="ctr">
            <a:noAutofit/>
          </a:bodyPr>
          <a:lstStyle>
            <a:lvl1pPr algn="ctr">
              <a:defRPr sz="900"/>
            </a:lvl1pPr>
          </a:lstStyle>
          <a:p>
            <a:r>
              <a:rPr lang="en-US" dirty="0"/>
              <a:t>Drag and Drop image</a:t>
            </a:r>
          </a:p>
        </p:txBody>
      </p:sp>
      <p:sp>
        <p:nvSpPr>
          <p:cNvPr id="5" name="Title 1"/>
          <p:cNvSpPr>
            <a:spLocks noGrp="1"/>
          </p:cNvSpPr>
          <p:nvPr>
            <p:ph type="title" hasCustomPrompt="1"/>
          </p:nvPr>
        </p:nvSpPr>
        <p:spPr>
          <a:xfrm>
            <a:off x="628650" y="-6857"/>
            <a:ext cx="7886700" cy="928752"/>
          </a:xfrm>
        </p:spPr>
        <p:txBody>
          <a:bodyPr/>
          <a:lstStyle>
            <a:lvl1pPr>
              <a:defRPr b="1">
                <a:solidFill>
                  <a:schemeClr val="bg1"/>
                </a:solidFill>
              </a:defRPr>
            </a:lvl1pPr>
          </a:lstStyle>
          <a:p>
            <a:r>
              <a:rPr lang="en-US" dirty="0"/>
              <a:t>Click to add a headline</a:t>
            </a:r>
          </a:p>
        </p:txBody>
      </p:sp>
    </p:spTree>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BA8F7C9-1DEB-ED4B-90C3-DF94BB69BF64}" type="slidenum">
              <a:rPr lang="en-US" smtClean="0"/>
              <a:t>‹#›</a:t>
            </a:fld>
            <a:endParaRPr lang="en-US" dirty="0"/>
          </a:p>
        </p:txBody>
      </p:sp>
      <p:sp>
        <p:nvSpPr>
          <p:cNvPr id="8" name="Text Placeholder 7"/>
          <p:cNvSpPr>
            <a:spLocks noGrp="1"/>
          </p:cNvSpPr>
          <p:nvPr>
            <p:ph type="body" idx="1"/>
          </p:nvPr>
        </p:nvSpPr>
        <p:spPr>
          <a:xfrm>
            <a:off x="628650" y="1369219"/>
            <a:ext cx="7886700" cy="1216230"/>
          </a:xfrm>
          <a:prstGeom prst="rect">
            <a:avLst/>
          </a:prstGeom>
        </p:spPr>
        <p:txBody>
          <a:bodyPr vert="horz" lIns="91440" tIns="45720" rIns="91440" bIns="45720" rtlCol="0">
            <a:spAutoFit/>
          </a:bodyPr>
          <a:lstStyle/>
          <a:p>
            <a:pPr lvl="0"/>
            <a:r>
              <a:rPr lang="en-US" dirty="0"/>
              <a:t>Click to Add 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5934433"/>
      </p:ext>
    </p:extLst>
  </p:cSld>
  <p:clrMap bg1="lt1" tx1="dk1" bg2="lt2" tx2="dk2" accent1="accent1" accent2="accent2" accent3="accent3" accent4="accent4" accent5="accent5" accent6="accent6" hlink="hlink" folHlink="folHlink"/>
  <p:sldLayoutIdLst>
    <p:sldLayoutId id="2147483702" r:id="rId1"/>
    <p:sldLayoutId id="2147483720" r:id="rId2"/>
    <p:sldLayoutId id="2147483704" r:id="rId3"/>
    <p:sldLayoutId id="2147483718" r:id="rId4"/>
    <p:sldLayoutId id="2147483719"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hdr="0" ftr="0" dt="0"/>
  <p:txStyles>
    <p:titleStyle>
      <a:lvl1pPr algn="l" defTabSz="685800" rtl="0" eaLnBrk="1" latinLnBrk="0" hangingPunct="1">
        <a:lnSpc>
          <a:spcPct val="90000"/>
        </a:lnSpc>
        <a:spcBef>
          <a:spcPct val="0"/>
        </a:spcBef>
        <a:buNone/>
        <a:defRPr sz="2700" b="1" i="0" kern="1200">
          <a:solidFill>
            <a:schemeClr val="tx1"/>
          </a:solidFill>
          <a:latin typeface="Century Gothic" charset="0"/>
          <a:ea typeface="Century Gothic" charset="0"/>
          <a:cs typeface="Century Gothic" charset="0"/>
        </a:defRPr>
      </a:lvl1pPr>
    </p:titleStyle>
    <p:bodyStyle>
      <a:lvl1pPr marL="0" indent="0" algn="l" defTabSz="685800" rtl="0" eaLnBrk="1" latinLnBrk="0" hangingPunct="1">
        <a:lnSpc>
          <a:spcPct val="90000"/>
        </a:lnSpc>
        <a:spcBef>
          <a:spcPts val="750"/>
        </a:spcBef>
        <a:buFont typeface="Arial" charset="0"/>
        <a:buNone/>
        <a:defRPr sz="1800" b="1" i="0" kern="1200" baseline="0">
          <a:solidFill>
            <a:schemeClr val="tx1"/>
          </a:solidFill>
          <a:latin typeface="Century Gothic" charset="0"/>
          <a:ea typeface="Century Gothic" charset="0"/>
          <a:cs typeface="Century Gothic" charset="0"/>
        </a:defRPr>
      </a:lvl1pPr>
      <a:lvl2pPr marL="7144" indent="0" algn="l" defTabSz="685800" rtl="0" eaLnBrk="1" latinLnBrk="0" hangingPunct="1">
        <a:lnSpc>
          <a:spcPct val="100000"/>
        </a:lnSpc>
        <a:spcBef>
          <a:spcPts val="375"/>
        </a:spcBef>
        <a:buFont typeface="Arial"/>
        <a:buNone/>
        <a:tabLst/>
        <a:defRPr sz="1200" b="0" i="0" kern="1200">
          <a:solidFill>
            <a:schemeClr val="tx1"/>
          </a:solidFill>
          <a:latin typeface="Century Gothic" charset="0"/>
          <a:ea typeface="Century Gothic" charset="0"/>
          <a:cs typeface="Century Gothic" charset="0"/>
        </a:defRPr>
      </a:lvl2pPr>
      <a:lvl3pPr marL="9525" indent="77391" algn="l" defTabSz="685800" rtl="0" eaLnBrk="1" latinLnBrk="0" hangingPunct="1">
        <a:lnSpc>
          <a:spcPct val="100000"/>
        </a:lnSpc>
        <a:spcBef>
          <a:spcPts val="375"/>
        </a:spcBef>
        <a:buFont typeface="Arial"/>
        <a:buChar char="•"/>
        <a:tabLst/>
        <a:defRPr sz="1200" b="0" i="0" kern="1200">
          <a:solidFill>
            <a:schemeClr val="tx1"/>
          </a:solidFill>
          <a:latin typeface="Century Gothic" charset="0"/>
          <a:ea typeface="Century Gothic" charset="0"/>
          <a:cs typeface="Century Gothic" charset="0"/>
        </a:defRPr>
      </a:lvl3pPr>
      <a:lvl4pPr marL="173831" indent="-82154" algn="l" defTabSz="685800" rtl="0" eaLnBrk="1" latinLnBrk="0" hangingPunct="1">
        <a:lnSpc>
          <a:spcPct val="100000"/>
        </a:lnSpc>
        <a:spcBef>
          <a:spcPts val="375"/>
        </a:spcBef>
        <a:buFont typeface=".AppleSystemUIFont" charset="-120"/>
        <a:buChar char="-"/>
        <a:tabLst/>
        <a:defRPr sz="1050" b="0" i="0" kern="1200">
          <a:solidFill>
            <a:schemeClr val="tx1"/>
          </a:solidFill>
          <a:latin typeface="Century Gothic" charset="0"/>
          <a:ea typeface="Century Gothic" charset="0"/>
          <a:cs typeface="Century Gothic" charset="0"/>
        </a:defRPr>
      </a:lvl4pPr>
      <a:lvl5pPr marL="173831" indent="-82154" algn="l" defTabSz="685800" rtl="0" eaLnBrk="1" latinLnBrk="0" hangingPunct="1">
        <a:lnSpc>
          <a:spcPct val="100000"/>
        </a:lnSpc>
        <a:spcBef>
          <a:spcPts val="375"/>
        </a:spcBef>
        <a:buFont typeface="Arial"/>
        <a:buChar char="•"/>
        <a:tabLst/>
        <a:defRPr sz="900" b="0" i="0" kern="1200">
          <a:solidFill>
            <a:schemeClr val="tx1"/>
          </a:solidFill>
          <a:latin typeface="Century Gothic" charset="0"/>
          <a:ea typeface="Century Gothic" charset="0"/>
          <a:cs typeface="Century Gothic"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71D81B3-57D7-9045-9277-56B2DFF1952C}" type="slidenum">
              <a:rPr lang="en-US" smtClean="0">
                <a:solidFill>
                  <a:prstClr val="black">
                    <a:tint val="75000"/>
                  </a:prstClr>
                </a:solidFill>
              </a:rPr>
              <a:pPr defTabSz="685800"/>
              <a:t>‹#›</a:t>
            </a:fld>
            <a:endParaRPr lang="en-US">
              <a:solidFill>
                <a:prstClr val="black">
                  <a:tint val="75000"/>
                </a:prstClr>
              </a:solidFill>
            </a:endParaRPr>
          </a:p>
        </p:txBody>
      </p:sp>
      <p:sp>
        <p:nvSpPr>
          <p:cNvPr id="8" name="Text Placeholder 7"/>
          <p:cNvSpPr>
            <a:spLocks noGrp="1"/>
          </p:cNvSpPr>
          <p:nvPr>
            <p:ph type="body" idx="1"/>
          </p:nvPr>
        </p:nvSpPr>
        <p:spPr>
          <a:xfrm>
            <a:off x="628650" y="1369219"/>
            <a:ext cx="7886700" cy="1216230"/>
          </a:xfrm>
          <a:prstGeom prst="rect">
            <a:avLst/>
          </a:prstGeom>
        </p:spPr>
        <p:txBody>
          <a:bodyPr vert="horz" lIns="91440" tIns="45720" rIns="91440" bIns="45720" rtlCol="0">
            <a:spAutoFit/>
          </a:bodyPr>
          <a:lstStyle/>
          <a:p>
            <a:pPr lvl="0"/>
            <a:r>
              <a:rPr lang="en-US" dirty="0"/>
              <a:t>Click to Add 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49060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21" r:id="rId15"/>
  </p:sldLayoutIdLst>
  <p:hf hdr="0" ftr="0" dt="0"/>
  <p:txStyles>
    <p:titleStyle>
      <a:lvl1pPr algn="l" defTabSz="685800" rtl="0" eaLnBrk="1" latinLnBrk="0" hangingPunct="1">
        <a:lnSpc>
          <a:spcPct val="90000"/>
        </a:lnSpc>
        <a:spcBef>
          <a:spcPct val="0"/>
        </a:spcBef>
        <a:buNone/>
        <a:defRPr sz="2700" b="1" i="0" kern="1200">
          <a:solidFill>
            <a:schemeClr val="tx1"/>
          </a:solidFill>
          <a:latin typeface="Century Gothic" charset="0"/>
          <a:ea typeface="Century Gothic" charset="0"/>
          <a:cs typeface="Century Gothic" charset="0"/>
        </a:defRPr>
      </a:lvl1pPr>
    </p:titleStyle>
    <p:bodyStyle>
      <a:lvl1pPr marL="0" indent="0" algn="l" defTabSz="685800" rtl="0" eaLnBrk="1" latinLnBrk="0" hangingPunct="1">
        <a:lnSpc>
          <a:spcPct val="90000"/>
        </a:lnSpc>
        <a:spcBef>
          <a:spcPts val="750"/>
        </a:spcBef>
        <a:buFont typeface="Arial" charset="0"/>
        <a:buNone/>
        <a:defRPr sz="1800" b="1" i="0" kern="1200" baseline="0">
          <a:solidFill>
            <a:schemeClr val="tx1"/>
          </a:solidFill>
          <a:latin typeface="Century Gothic" charset="0"/>
          <a:ea typeface="Century Gothic" charset="0"/>
          <a:cs typeface="Century Gothic" charset="0"/>
        </a:defRPr>
      </a:lvl1pPr>
      <a:lvl2pPr marL="7144" indent="0" algn="l" defTabSz="685800" rtl="0" eaLnBrk="1" latinLnBrk="0" hangingPunct="1">
        <a:lnSpc>
          <a:spcPct val="100000"/>
        </a:lnSpc>
        <a:spcBef>
          <a:spcPts val="375"/>
        </a:spcBef>
        <a:buFont typeface="Arial"/>
        <a:buNone/>
        <a:tabLst/>
        <a:defRPr sz="1200" b="0" i="0" kern="1200">
          <a:solidFill>
            <a:schemeClr val="tx1"/>
          </a:solidFill>
          <a:latin typeface="Century Gothic" charset="0"/>
          <a:ea typeface="Century Gothic" charset="0"/>
          <a:cs typeface="Century Gothic" charset="0"/>
        </a:defRPr>
      </a:lvl2pPr>
      <a:lvl3pPr marL="9525" indent="77391" algn="l" defTabSz="685800" rtl="0" eaLnBrk="1" latinLnBrk="0" hangingPunct="1">
        <a:lnSpc>
          <a:spcPct val="100000"/>
        </a:lnSpc>
        <a:spcBef>
          <a:spcPts val="375"/>
        </a:spcBef>
        <a:buFont typeface="Arial"/>
        <a:buChar char="•"/>
        <a:tabLst/>
        <a:defRPr sz="1200" b="0" i="0" kern="1200">
          <a:solidFill>
            <a:schemeClr val="tx1"/>
          </a:solidFill>
          <a:latin typeface="Century Gothic" charset="0"/>
          <a:ea typeface="Century Gothic" charset="0"/>
          <a:cs typeface="Century Gothic" charset="0"/>
        </a:defRPr>
      </a:lvl3pPr>
      <a:lvl4pPr marL="173831" indent="-82154" algn="l" defTabSz="685800" rtl="0" eaLnBrk="1" latinLnBrk="0" hangingPunct="1">
        <a:lnSpc>
          <a:spcPct val="100000"/>
        </a:lnSpc>
        <a:spcBef>
          <a:spcPts val="375"/>
        </a:spcBef>
        <a:buFont typeface=".AppleSystemUIFont" charset="-120"/>
        <a:buChar char="-"/>
        <a:tabLst/>
        <a:defRPr sz="1050" b="0" i="0" kern="1200">
          <a:solidFill>
            <a:schemeClr val="tx1"/>
          </a:solidFill>
          <a:latin typeface="Century Gothic" charset="0"/>
          <a:ea typeface="Century Gothic" charset="0"/>
          <a:cs typeface="Century Gothic" charset="0"/>
        </a:defRPr>
      </a:lvl4pPr>
      <a:lvl5pPr marL="173831" indent="-82154" algn="l" defTabSz="685800" rtl="0" eaLnBrk="1" latinLnBrk="0" hangingPunct="1">
        <a:lnSpc>
          <a:spcPct val="100000"/>
        </a:lnSpc>
        <a:spcBef>
          <a:spcPts val="375"/>
        </a:spcBef>
        <a:buFont typeface="Arial"/>
        <a:buChar char="•"/>
        <a:tabLst/>
        <a:defRPr sz="900" b="0" i="0" kern="1200">
          <a:solidFill>
            <a:schemeClr val="tx1"/>
          </a:solidFill>
          <a:latin typeface="Century Gothic" charset="0"/>
          <a:ea typeface="Century Gothic" charset="0"/>
          <a:cs typeface="Century Gothic"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BA8F7C9-1DEB-ED4B-90C3-DF94BB69BF64}" type="slidenum">
              <a:rPr lang="en-US" smtClean="0"/>
              <a:t>‹#›</a:t>
            </a:fld>
            <a:endParaRPr lang="en-US" dirty="0"/>
          </a:p>
        </p:txBody>
      </p:sp>
      <p:sp>
        <p:nvSpPr>
          <p:cNvPr id="8" name="Text Placeholder 7"/>
          <p:cNvSpPr>
            <a:spLocks noGrp="1"/>
          </p:cNvSpPr>
          <p:nvPr>
            <p:ph type="body" idx="1"/>
          </p:nvPr>
        </p:nvSpPr>
        <p:spPr>
          <a:xfrm>
            <a:off x="628650" y="1369219"/>
            <a:ext cx="7886700" cy="1285480"/>
          </a:xfrm>
          <a:prstGeom prst="rect">
            <a:avLst/>
          </a:prstGeom>
        </p:spPr>
        <p:txBody>
          <a:bodyPr vert="horz" lIns="91440" tIns="45720" rIns="91440" bIns="45720" rtlCol="0">
            <a:spAutoFit/>
          </a:bodyPr>
          <a:lstStyle/>
          <a:p>
            <a:pPr lvl="0"/>
            <a:r>
              <a:rPr lang="en-US" dirty="0"/>
              <a:t>Click to Add 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22511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txStyles>
    <p:titleStyle>
      <a:lvl1pPr algn="l" defTabSz="685800" rtl="0" eaLnBrk="1" latinLnBrk="0" hangingPunct="1">
        <a:lnSpc>
          <a:spcPct val="90000"/>
        </a:lnSpc>
        <a:spcBef>
          <a:spcPct val="0"/>
        </a:spcBef>
        <a:buNone/>
        <a:defRPr sz="3000" b="1"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p:titleStyle>
    <p:bodyStyle>
      <a:lvl1pPr marL="0" indent="0" algn="l" defTabSz="685800" rtl="0" eaLnBrk="1" latinLnBrk="0" hangingPunct="1">
        <a:lnSpc>
          <a:spcPct val="90000"/>
        </a:lnSpc>
        <a:spcBef>
          <a:spcPts val="750"/>
        </a:spcBef>
        <a:buFont typeface="Arial" charset="0"/>
        <a:buNone/>
        <a:defRPr sz="1800" b="1" i="0" kern="1200" baseline="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7144" indent="0" algn="l" defTabSz="685800" rtl="0" eaLnBrk="1" latinLnBrk="0" hangingPunct="1">
        <a:lnSpc>
          <a:spcPct val="100000"/>
        </a:lnSpc>
        <a:spcBef>
          <a:spcPts val="375"/>
        </a:spcBef>
        <a:buFont typeface="Arial"/>
        <a:buNone/>
        <a:tabLst/>
        <a:defRPr sz="1350" b="1"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9525" indent="0" algn="l" defTabSz="685800" rtl="0" eaLnBrk="1" latinLnBrk="0" hangingPunct="1">
        <a:lnSpc>
          <a:spcPct val="100000"/>
        </a:lnSpc>
        <a:spcBef>
          <a:spcPts val="375"/>
        </a:spcBef>
        <a:buFont typeface="Arial"/>
        <a:buNone/>
        <a:tabLst/>
        <a:defRPr sz="1200" b="0"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89297" indent="-79772" algn="l" defTabSz="685800" rtl="0" eaLnBrk="1" latinLnBrk="0" hangingPunct="1">
        <a:lnSpc>
          <a:spcPct val="100000"/>
        </a:lnSpc>
        <a:spcBef>
          <a:spcPts val="375"/>
        </a:spcBef>
        <a:buClr>
          <a:schemeClr val="accent2"/>
        </a:buClr>
        <a:buFont typeface="Arial" panose="020B0604020202020204" pitchFamily="34" charset="0"/>
        <a:buChar char="•"/>
        <a:tabLst/>
        <a:defRPr sz="1200" b="0"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178594" indent="-89297" algn="l" defTabSz="685800" rtl="0" eaLnBrk="1" latinLnBrk="0" hangingPunct="1">
        <a:lnSpc>
          <a:spcPct val="100000"/>
        </a:lnSpc>
        <a:spcBef>
          <a:spcPts val="375"/>
        </a:spcBef>
        <a:buFont typeface=".AppleSystemUIFont"/>
        <a:buChar char="-"/>
        <a:tabLst/>
        <a:defRPr sz="1050" b="0"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tinyurl.com/y8dhlde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inyurl.com/y9xvwpnr" TargetMode="External"/><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tinyurl.com/yc2zsk6t" TargetMode="External"/><Relationship Id="rId5" Type="http://schemas.openxmlformats.org/officeDocument/2006/relationships/hyperlink" Target="https://tinyurl.com/y9c6mo9h" TargetMode="External"/><Relationship Id="rId4" Type="http://schemas.openxmlformats.org/officeDocument/2006/relationships/hyperlink" Target="https://tinyurl.com/yb2zaqmq"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ken.nakata@cyxtera.com"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tinyurl.com/y7zg7bea" TargetMode="External"/><Relationship Id="rId4" Type="http://schemas.openxmlformats.org/officeDocument/2006/relationships/hyperlink" Target="https://tinyurl.com/y73j2yh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tinyurl.com/ybextuy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tinyurl.com/yapjssar" TargetMode="External"/><Relationship Id="rId5" Type="http://schemas.openxmlformats.org/officeDocument/2006/relationships/hyperlink" Target="https://tinyurl.com/ydb9v2zv" TargetMode="External"/><Relationship Id="rId4" Type="http://schemas.openxmlformats.org/officeDocument/2006/relationships/hyperlink" Target="https://tinyurl.com/y7asyfg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18871" y="1391109"/>
            <a:ext cx="7483954" cy="1135590"/>
          </a:xfrm>
        </p:spPr>
        <p:txBody>
          <a:bodyPr>
            <a:noAutofit/>
          </a:bodyPr>
          <a:lstStyle/>
          <a:p>
            <a:r>
              <a:rPr lang="en-US" sz="3200" b="0" dirty="0"/>
              <a:t>Legal Update Regarding Accessible Information and Web Design</a:t>
            </a:r>
          </a:p>
        </p:txBody>
      </p:sp>
      <p:sp>
        <p:nvSpPr>
          <p:cNvPr id="3" name="Subtitle 2"/>
          <p:cNvSpPr>
            <a:spLocks noGrp="1"/>
          </p:cNvSpPr>
          <p:nvPr>
            <p:ph type="subTitle" idx="1"/>
          </p:nvPr>
        </p:nvSpPr>
        <p:spPr>
          <a:xfrm>
            <a:off x="1118871" y="2651160"/>
            <a:ext cx="6956287" cy="962315"/>
          </a:xfrm>
        </p:spPr>
        <p:txBody>
          <a:bodyPr/>
          <a:lstStyle/>
          <a:p>
            <a:r>
              <a:rPr lang="en-US" sz="1600" b="0" dirty="0"/>
              <a:t>Ken Nakata, </a:t>
            </a:r>
            <a:r>
              <a:rPr lang="en-US" sz="1600" b="0"/>
              <a:t>Esq.</a:t>
            </a:r>
            <a:endParaRPr lang="en-US" sz="1600" b="0" dirty="0"/>
          </a:p>
          <a:p>
            <a:r>
              <a:rPr lang="en-US" sz="1600" b="0" dirty="0"/>
              <a:t>Director (Accessibility Consulting Practice)</a:t>
            </a:r>
          </a:p>
          <a:p>
            <a:r>
              <a:rPr lang="en-US" sz="1600" b="0" dirty="0"/>
              <a:t>Cyxtera, Inc. </a:t>
            </a:r>
          </a:p>
        </p:txBody>
      </p:sp>
    </p:spTree>
    <p:extLst>
      <p:ext uri="{BB962C8B-B14F-4D97-AF65-F5344CB8AC3E}">
        <p14:creationId xmlns:p14="http://schemas.microsoft.com/office/powerpoint/2010/main" val="392390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316B-7BE4-D04C-8F14-DED619B18C54}"/>
              </a:ext>
            </a:extLst>
          </p:cNvPr>
          <p:cNvSpPr>
            <a:spLocks noGrp="1"/>
          </p:cNvSpPr>
          <p:nvPr>
            <p:ph type="title"/>
          </p:nvPr>
        </p:nvSpPr>
        <p:spPr/>
        <p:txBody>
          <a:bodyPr/>
          <a:lstStyle/>
          <a:p>
            <a:r>
              <a:rPr lang="en-US" dirty="0"/>
              <a:t>ADA Title III</a:t>
            </a:r>
          </a:p>
        </p:txBody>
      </p:sp>
      <p:sp>
        <p:nvSpPr>
          <p:cNvPr id="3" name="Text Placeholder 2">
            <a:extLst>
              <a:ext uri="{FF2B5EF4-FFF2-40B4-BE49-F238E27FC236}">
                <a16:creationId xmlns:a16="http://schemas.microsoft.com/office/drawing/2014/main" id="{C11A931B-4481-3C46-B123-AD7707B51505}"/>
              </a:ext>
            </a:extLst>
          </p:cNvPr>
          <p:cNvSpPr>
            <a:spLocks noGrp="1"/>
          </p:cNvSpPr>
          <p:nvPr>
            <p:ph type="body" sz="quarter" idx="13"/>
          </p:nvPr>
        </p:nvSpPr>
        <p:spPr>
          <a:xfrm>
            <a:off x="213828" y="1170222"/>
            <a:ext cx="8617021" cy="3888244"/>
          </a:xfrm>
        </p:spPr>
        <p:txBody>
          <a:bodyPr/>
          <a:lstStyle/>
          <a:p>
            <a:r>
              <a:rPr lang="en-US" sz="2000" i="1" dirty="0"/>
              <a:t>“No individual shall be discriminated against on the basis of disability in the full and equal enjoyment of the goods, services, facilities, privileges, advantages, or accommodations </a:t>
            </a:r>
            <a:r>
              <a:rPr lang="en-US" sz="2000" i="1" u="sng" dirty="0"/>
              <a:t>of any place of public accommodation</a:t>
            </a:r>
            <a:r>
              <a:rPr lang="en-US" sz="2000" i="1" dirty="0"/>
              <a:t>…” </a:t>
            </a:r>
            <a:r>
              <a:rPr lang="en-US" sz="2000" dirty="0"/>
              <a:t>42 U.S.C 12182(a).</a:t>
            </a:r>
          </a:p>
          <a:p>
            <a:endParaRPr lang="en-US" sz="2000" dirty="0"/>
          </a:p>
          <a:p>
            <a:pPr marL="342900" indent="-342900">
              <a:buFont typeface="Arial" panose="020B0604020202020204" pitchFamily="34" charset="0"/>
              <a:buChar char="•"/>
            </a:pPr>
            <a:r>
              <a:rPr lang="en-US" sz="2000" dirty="0"/>
              <a:t>Split in circuits over how to apply this language to the Internet.</a:t>
            </a:r>
          </a:p>
          <a:p>
            <a:pPr marL="342900" indent="-342900">
              <a:buFont typeface="Arial" panose="020B0604020202020204" pitchFamily="34" charset="0"/>
              <a:buChar char="•"/>
            </a:pPr>
            <a:r>
              <a:rPr lang="en-US" sz="2000" dirty="0"/>
              <a:t>Be mindful of important role of insurance cases.</a:t>
            </a:r>
          </a:p>
          <a:p>
            <a:pPr marL="342900" indent="-342900">
              <a:buFont typeface="Arial" panose="020B0604020202020204" pitchFamily="34" charset="0"/>
              <a:buChar char="•"/>
            </a:pPr>
            <a:r>
              <a:rPr lang="en-US" sz="2000" dirty="0"/>
              <a:t>Most internet cases are addressing defendant’s motions to dismiss except </a:t>
            </a:r>
            <a:r>
              <a:rPr lang="en-US" sz="2000" i="1" dirty="0"/>
              <a:t>Gil v. Winn Dixie, </a:t>
            </a:r>
            <a:r>
              <a:rPr lang="en-US" sz="2000" dirty="0"/>
              <a:t>257 F. Supp. 3d 1340 (2018) and </a:t>
            </a:r>
            <a:r>
              <a:rPr lang="en-US" sz="2000" i="1" dirty="0"/>
              <a:t>Davis v. </a:t>
            </a:r>
            <a:r>
              <a:rPr lang="en-US" sz="2000" i="1" dirty="0" err="1"/>
              <a:t>Bmi</a:t>
            </a:r>
            <a:r>
              <a:rPr lang="en-US" sz="2000" i="1" dirty="0"/>
              <a:t>/</a:t>
            </a:r>
            <a:r>
              <a:rPr lang="en-US" sz="2000" i="1" dirty="0" err="1"/>
              <a:t>Bnd</a:t>
            </a:r>
            <a:r>
              <a:rPr lang="en-US" sz="2000" i="1" dirty="0"/>
              <a:t> </a:t>
            </a:r>
            <a:r>
              <a:rPr lang="en-US" sz="2000" i="1" dirty="0" err="1"/>
              <a:t>Travelware</a:t>
            </a:r>
            <a:r>
              <a:rPr lang="en-US" sz="2000" i="1" dirty="0"/>
              <a:t>, </a:t>
            </a:r>
            <a:r>
              <a:rPr lang="en-US" sz="2000" dirty="0"/>
              <a:t>2016 Cal. Super. LEXIS 217 (https://</a:t>
            </a:r>
            <a:r>
              <a:rPr lang="en-US" sz="2000" dirty="0" err="1"/>
              <a:t>tinyurl.com</a:t>
            </a:r>
            <a:r>
              <a:rPr lang="en-US" sz="2000" dirty="0"/>
              <a:t>/ydxk5d6q)</a:t>
            </a:r>
          </a:p>
        </p:txBody>
      </p:sp>
    </p:spTree>
    <p:extLst>
      <p:ext uri="{BB962C8B-B14F-4D97-AF65-F5344CB8AC3E}">
        <p14:creationId xmlns:p14="http://schemas.microsoft.com/office/powerpoint/2010/main" val="185808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173E-B0F9-A74E-87E9-438D80249505}"/>
              </a:ext>
            </a:extLst>
          </p:cNvPr>
          <p:cNvSpPr>
            <a:spLocks noGrp="1"/>
          </p:cNvSpPr>
          <p:nvPr>
            <p:ph type="title"/>
          </p:nvPr>
        </p:nvSpPr>
        <p:spPr/>
        <p:txBody>
          <a:bodyPr/>
          <a:lstStyle/>
          <a:p>
            <a:r>
              <a:rPr lang="en-US" dirty="0"/>
              <a:t>Approach #1 (1</a:t>
            </a:r>
            <a:r>
              <a:rPr lang="en-US" baseline="30000" dirty="0"/>
              <a:t>st</a:t>
            </a:r>
            <a:r>
              <a:rPr lang="en-US" dirty="0"/>
              <a:t> and 7</a:t>
            </a:r>
            <a:r>
              <a:rPr lang="en-US" baseline="30000" dirty="0"/>
              <a:t>th</a:t>
            </a:r>
            <a:r>
              <a:rPr lang="en-US" dirty="0"/>
              <a:t> Circuits)</a:t>
            </a:r>
          </a:p>
        </p:txBody>
      </p:sp>
      <p:sp>
        <p:nvSpPr>
          <p:cNvPr id="3" name="Text Placeholder 2">
            <a:extLst>
              <a:ext uri="{FF2B5EF4-FFF2-40B4-BE49-F238E27FC236}">
                <a16:creationId xmlns:a16="http://schemas.microsoft.com/office/drawing/2014/main" id="{CF3F3283-70A0-F441-ACB1-C486B9893877}"/>
              </a:ext>
            </a:extLst>
          </p:cNvPr>
          <p:cNvSpPr>
            <a:spLocks noGrp="1"/>
          </p:cNvSpPr>
          <p:nvPr>
            <p:ph type="body" sz="quarter" idx="13"/>
          </p:nvPr>
        </p:nvSpPr>
        <p:spPr>
          <a:xfrm>
            <a:off x="277855" y="1111627"/>
            <a:ext cx="8284740" cy="4031873"/>
          </a:xfrm>
        </p:spPr>
        <p:txBody>
          <a:bodyPr/>
          <a:lstStyle/>
          <a:p>
            <a:pPr marL="285750" indent="-285750">
              <a:buFont typeface="Arial" panose="020B0604020202020204" pitchFamily="34" charset="0"/>
              <a:buChar char="•"/>
            </a:pPr>
            <a:r>
              <a:rPr lang="en-US" dirty="0"/>
              <a:t>Internet based activities are subject to ADA Title III if they fall within one of the 12 categories of public accommodation as defined by Title III.</a:t>
            </a:r>
          </a:p>
          <a:p>
            <a:pPr marL="285750" indent="-285750">
              <a:buFont typeface="Arial" panose="020B0604020202020204" pitchFamily="34" charset="0"/>
              <a:buChar char="•"/>
            </a:pPr>
            <a:r>
              <a:rPr lang="en-US" dirty="0"/>
              <a:t>Developed in insurance cases</a:t>
            </a:r>
          </a:p>
          <a:p>
            <a:pPr marL="757238" indent="-279400">
              <a:buFont typeface="Arial" panose="020B0604020202020204" pitchFamily="34" charset="0"/>
              <a:buChar char="•"/>
            </a:pPr>
            <a:r>
              <a:rPr lang="en-US" dirty="0" err="1"/>
              <a:t>Carparts</a:t>
            </a:r>
            <a:r>
              <a:rPr lang="en-US" dirty="0"/>
              <a:t> Distribution Ctr., Inc. v. Automotive Wholesaler’s Association of New England, Inc.,37 F.3d 12 (1st Cir. 1994).</a:t>
            </a:r>
          </a:p>
          <a:p>
            <a:pPr marL="757238" indent="-279400">
              <a:buFont typeface="Arial" panose="020B0604020202020204" pitchFamily="34" charset="0"/>
              <a:buChar char="•"/>
            </a:pPr>
            <a:r>
              <a:rPr lang="en-US" dirty="0"/>
              <a:t>Doe v. Mutual of Omaha Ins. Co., 179 F.3d 557 (7th Cir. 1999)</a:t>
            </a:r>
          </a:p>
          <a:p>
            <a:pPr marL="296863" indent="-280988">
              <a:buFont typeface="Arial" panose="020B0604020202020204" pitchFamily="34" charset="0"/>
              <a:buChar char="•"/>
            </a:pPr>
            <a:r>
              <a:rPr lang="en-US" dirty="0"/>
              <a:t>Expanded by 1</a:t>
            </a:r>
            <a:r>
              <a:rPr lang="en-US" baseline="30000" dirty="0"/>
              <a:t>st</a:t>
            </a:r>
            <a:r>
              <a:rPr lang="en-US" dirty="0"/>
              <a:t> Circuit district courts to the internet</a:t>
            </a:r>
          </a:p>
          <a:p>
            <a:pPr marL="692150" indent="-280988">
              <a:buFont typeface="Arial" panose="020B0604020202020204" pitchFamily="34" charset="0"/>
              <a:buChar char="•"/>
            </a:pPr>
            <a:r>
              <a:rPr lang="en-US" dirty="0"/>
              <a:t>National Association of the Deaf, et al,  v. Netflix, Inc.,869 F. Supp. 2d 196 (D. Mass. 2012)</a:t>
            </a:r>
          </a:p>
          <a:p>
            <a:pPr marL="692150" indent="-280988">
              <a:buFont typeface="Arial" panose="020B0604020202020204" pitchFamily="34" charset="0"/>
              <a:buChar char="•"/>
            </a:pPr>
            <a:r>
              <a:rPr lang="en-US" dirty="0"/>
              <a:t>National Federation of the Blind v. Scribd, Inc.,97 F.Supp.3d 565 (D. Vt. 2015)</a:t>
            </a:r>
          </a:p>
        </p:txBody>
      </p:sp>
    </p:spTree>
    <p:extLst>
      <p:ext uri="{BB962C8B-B14F-4D97-AF65-F5344CB8AC3E}">
        <p14:creationId xmlns:p14="http://schemas.microsoft.com/office/powerpoint/2010/main" val="117644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9A91-F708-6249-BEBA-DF519CC172AB}"/>
              </a:ext>
            </a:extLst>
          </p:cNvPr>
          <p:cNvSpPr>
            <a:spLocks noGrp="1"/>
          </p:cNvSpPr>
          <p:nvPr>
            <p:ph type="title"/>
          </p:nvPr>
        </p:nvSpPr>
        <p:spPr/>
        <p:txBody>
          <a:bodyPr/>
          <a:lstStyle/>
          <a:p>
            <a:r>
              <a:rPr lang="en-US" dirty="0"/>
              <a:t>Approach #2 (3</a:t>
            </a:r>
            <a:r>
              <a:rPr lang="en-US" baseline="30000" dirty="0"/>
              <a:t>rd</a:t>
            </a:r>
            <a:r>
              <a:rPr lang="en-US" dirty="0"/>
              <a:t>, 6</a:t>
            </a:r>
            <a:r>
              <a:rPr lang="en-US" baseline="30000" dirty="0"/>
              <a:t>th</a:t>
            </a:r>
            <a:r>
              <a:rPr lang="en-US" dirty="0"/>
              <a:t>, 9</a:t>
            </a:r>
            <a:r>
              <a:rPr lang="en-US" baseline="30000" dirty="0"/>
              <a:t>th</a:t>
            </a:r>
            <a:r>
              <a:rPr lang="en-US" dirty="0"/>
              <a:t>, and 11</a:t>
            </a:r>
            <a:r>
              <a:rPr lang="en-US" baseline="30000" dirty="0"/>
              <a:t>th</a:t>
            </a:r>
            <a:r>
              <a:rPr lang="en-US" dirty="0"/>
              <a:t> Circuits)</a:t>
            </a:r>
          </a:p>
        </p:txBody>
      </p:sp>
      <p:sp>
        <p:nvSpPr>
          <p:cNvPr id="3" name="Text Placeholder 2">
            <a:extLst>
              <a:ext uri="{FF2B5EF4-FFF2-40B4-BE49-F238E27FC236}">
                <a16:creationId xmlns:a16="http://schemas.microsoft.com/office/drawing/2014/main" id="{AD18E4B9-7173-0447-8662-3947667FD31F}"/>
              </a:ext>
            </a:extLst>
          </p:cNvPr>
          <p:cNvSpPr>
            <a:spLocks noGrp="1"/>
          </p:cNvSpPr>
          <p:nvPr>
            <p:ph type="body" sz="quarter" idx="13"/>
          </p:nvPr>
        </p:nvSpPr>
        <p:spPr>
          <a:xfrm>
            <a:off x="476875" y="1558529"/>
            <a:ext cx="7964091" cy="3098284"/>
          </a:xfrm>
        </p:spPr>
        <p:txBody>
          <a:bodyPr/>
          <a:lstStyle/>
          <a:p>
            <a:pPr marL="285750" indent="-285750">
              <a:buFont typeface="Arial" panose="020B0604020202020204" pitchFamily="34" charset="0"/>
              <a:buChar char="•"/>
            </a:pPr>
            <a:r>
              <a:rPr lang="en-US" dirty="0"/>
              <a:t>Some connection or ”nexus” must exist between internet based activities and an actual, physical </a:t>
            </a:r>
            <a:r>
              <a:rPr lang="en-US" u="sng" dirty="0"/>
              <a:t>place</a:t>
            </a:r>
            <a:r>
              <a:rPr lang="en-US" dirty="0"/>
              <a:t> of public accommodation.</a:t>
            </a:r>
          </a:p>
          <a:p>
            <a:pPr marL="285750" indent="-285750">
              <a:buFont typeface="Arial" panose="020B0604020202020204" pitchFamily="34" charset="0"/>
              <a:buChar char="•"/>
            </a:pPr>
            <a:r>
              <a:rPr lang="en-US" dirty="0"/>
              <a:t>Developed in</a:t>
            </a:r>
          </a:p>
          <a:p>
            <a:pPr marL="808038" indent="-280988">
              <a:buFont typeface="Arial" panose="020B0604020202020204" pitchFamily="34" charset="0"/>
              <a:buChar char="•"/>
            </a:pPr>
            <a:r>
              <a:rPr lang="en-US" i="1" dirty="0" err="1"/>
              <a:t>Weyer</a:t>
            </a:r>
            <a:r>
              <a:rPr lang="en-US" i="1" dirty="0"/>
              <a:t> v. Twentieth Century Fox Film Corp</a:t>
            </a:r>
            <a:r>
              <a:rPr lang="en-US" dirty="0"/>
              <a:t>., 198 F.3d 1104 (9th Cir. 2000)</a:t>
            </a:r>
          </a:p>
          <a:p>
            <a:pPr marL="808038" indent="-280988">
              <a:buFont typeface="Arial" panose="020B0604020202020204" pitchFamily="34" charset="0"/>
              <a:buChar char="•"/>
            </a:pPr>
            <a:r>
              <a:rPr lang="en-US" i="1" dirty="0"/>
              <a:t>Parker v. Metro. Life Ins. Co., </a:t>
            </a:r>
            <a:r>
              <a:rPr lang="en-US" dirty="0"/>
              <a:t>121 F.3d 1006 (6th Cir. 1997)</a:t>
            </a:r>
          </a:p>
          <a:p>
            <a:pPr marL="808038" indent="-280988">
              <a:buFont typeface="Arial" panose="020B0604020202020204" pitchFamily="34" charset="0"/>
              <a:buChar char="•"/>
            </a:pPr>
            <a:r>
              <a:rPr lang="en-US" i="1" dirty="0"/>
              <a:t>Ford v. Schering-Plough Corp., </a:t>
            </a:r>
            <a:r>
              <a:rPr lang="en-US" dirty="0"/>
              <a:t>145 F.3d 601 (3d Cir. 1998)</a:t>
            </a:r>
          </a:p>
          <a:p>
            <a:pPr marL="808038" indent="-280988">
              <a:buFont typeface="Arial" panose="020B0604020202020204" pitchFamily="34" charset="0"/>
              <a:buChar char="•"/>
            </a:pPr>
            <a:r>
              <a:rPr lang="en-US" i="1" dirty="0"/>
              <a:t>Rendon v. </a:t>
            </a:r>
            <a:r>
              <a:rPr lang="en-US" i="1" dirty="0" err="1"/>
              <a:t>Valleycrest</a:t>
            </a:r>
            <a:r>
              <a:rPr lang="en-US" i="1" dirty="0"/>
              <a:t> Productions, Ltd., </a:t>
            </a:r>
            <a:r>
              <a:rPr lang="en-US" dirty="0"/>
              <a:t>294 F.3d 1279 (11th Cir. 2002)</a:t>
            </a:r>
          </a:p>
        </p:txBody>
      </p:sp>
    </p:spTree>
    <p:extLst>
      <p:ext uri="{BB962C8B-B14F-4D97-AF65-F5344CB8AC3E}">
        <p14:creationId xmlns:p14="http://schemas.microsoft.com/office/powerpoint/2010/main" val="45429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9E1F-5E0F-664B-8D65-74CCAC37C0D8}"/>
              </a:ext>
            </a:extLst>
          </p:cNvPr>
          <p:cNvSpPr>
            <a:spLocks noGrp="1"/>
          </p:cNvSpPr>
          <p:nvPr>
            <p:ph type="title"/>
          </p:nvPr>
        </p:nvSpPr>
        <p:spPr/>
        <p:txBody>
          <a:bodyPr/>
          <a:lstStyle/>
          <a:p>
            <a:r>
              <a:rPr lang="en-US" dirty="0"/>
              <a:t>Evolution of “Nexus” Cases</a:t>
            </a:r>
          </a:p>
        </p:txBody>
      </p:sp>
      <p:sp>
        <p:nvSpPr>
          <p:cNvPr id="3" name="Text Placeholder 2">
            <a:extLst>
              <a:ext uri="{FF2B5EF4-FFF2-40B4-BE49-F238E27FC236}">
                <a16:creationId xmlns:a16="http://schemas.microsoft.com/office/drawing/2014/main" id="{FDCDB071-2CCE-124D-BB63-6E80653CE43D}"/>
              </a:ext>
            </a:extLst>
          </p:cNvPr>
          <p:cNvSpPr>
            <a:spLocks noGrp="1"/>
          </p:cNvSpPr>
          <p:nvPr>
            <p:ph type="body" sz="quarter" idx="13"/>
          </p:nvPr>
        </p:nvSpPr>
        <p:spPr>
          <a:xfrm>
            <a:off x="210867" y="1076391"/>
            <a:ext cx="8933133" cy="4031873"/>
          </a:xfrm>
        </p:spPr>
        <p:txBody>
          <a:bodyPr/>
          <a:lstStyle/>
          <a:p>
            <a:pPr marL="285750" indent="-285750">
              <a:buFont typeface="Arial" panose="020B0604020202020204" pitchFamily="34" charset="0"/>
              <a:buChar char="•"/>
            </a:pPr>
            <a:r>
              <a:rPr lang="en-US" sz="1600" dirty="0"/>
              <a:t>Internet-Only Businesses Routinely Get Rejected</a:t>
            </a:r>
          </a:p>
          <a:p>
            <a:pPr marL="757238" indent="-279400">
              <a:buFont typeface="Arial" panose="020B0604020202020204" pitchFamily="34" charset="0"/>
              <a:buChar char="•"/>
            </a:pPr>
            <a:r>
              <a:rPr lang="en-US" sz="1600" i="1" dirty="0"/>
              <a:t>Cullen v. Netflix, Inc., </a:t>
            </a:r>
            <a:r>
              <a:rPr lang="en-US" sz="1600" dirty="0"/>
              <a:t>880 F. Supp. 2d 1017 (N.D. Cal. 2012)</a:t>
            </a:r>
          </a:p>
          <a:p>
            <a:pPr marL="757238" indent="-279400">
              <a:buFont typeface="Arial" panose="020B0604020202020204" pitchFamily="34" charset="0"/>
              <a:buChar char="•"/>
            </a:pPr>
            <a:r>
              <a:rPr lang="en-US" sz="1600" dirty="0" err="1"/>
              <a:t>Earll</a:t>
            </a:r>
            <a:r>
              <a:rPr lang="en-US" sz="1600" dirty="0"/>
              <a:t> v. eBay, 599 Fed. Appx. 695 (9th Cir. 2015)</a:t>
            </a:r>
          </a:p>
          <a:p>
            <a:pPr marL="757238" indent="-279400">
              <a:buFont typeface="Arial" panose="020B0604020202020204" pitchFamily="34" charset="0"/>
              <a:buChar char="•"/>
            </a:pPr>
            <a:r>
              <a:rPr lang="en-US" sz="1600" dirty="0"/>
              <a:t>Young v. Facebook, Inc., 790 F. Supp. 2d 1110 (N.D. Cal. 2011) </a:t>
            </a:r>
          </a:p>
          <a:p>
            <a:pPr marL="285750" indent="-285750">
              <a:buFont typeface="Arial" panose="020B0604020202020204" pitchFamily="34" charset="0"/>
              <a:buChar char="•"/>
            </a:pPr>
            <a:r>
              <a:rPr lang="en-US" sz="1600" dirty="0"/>
              <a:t>More Recent Cases Has Found Liability in Web Accessibility (Other than Target Decision).</a:t>
            </a:r>
          </a:p>
          <a:p>
            <a:pPr marL="757238" indent="-279400">
              <a:buFont typeface="Arial" panose="020B0604020202020204" pitchFamily="34" charset="0"/>
              <a:buChar char="•"/>
            </a:pPr>
            <a:r>
              <a:rPr lang="en-US" sz="1600" i="1" dirty="0"/>
              <a:t>Gomez v. J. </a:t>
            </a:r>
            <a:r>
              <a:rPr lang="en-US" sz="1600" i="1" dirty="0" err="1"/>
              <a:t>Lindeberg</a:t>
            </a:r>
            <a:r>
              <a:rPr lang="en-US" sz="1600" i="1" dirty="0"/>
              <a:t>, USA, Inc</a:t>
            </a:r>
            <a:r>
              <a:rPr lang="en-US" sz="1600" dirty="0"/>
              <a:t>., 2016 U.S. Dist. LEXIS 187771 (S.D. Fla. Oct. 18, 2016)</a:t>
            </a:r>
          </a:p>
          <a:p>
            <a:pPr marL="757238" indent="-279400">
              <a:buFont typeface="Arial" panose="020B0604020202020204" pitchFamily="34" charset="0"/>
              <a:buChar char="•"/>
            </a:pPr>
            <a:r>
              <a:rPr lang="en-US" sz="1600" i="1" dirty="0"/>
              <a:t>Castillo v. Jo-Ann Stores, LLC, </a:t>
            </a:r>
            <a:r>
              <a:rPr lang="en-US" sz="1600" dirty="0"/>
              <a:t>286 F. Supp. 3d 870 (N.D. Oh. Feb. 13, 2018)</a:t>
            </a:r>
          </a:p>
          <a:p>
            <a:pPr marL="757238" indent="-279400">
              <a:buFont typeface="Arial" panose="020B0604020202020204" pitchFamily="34" charset="0"/>
              <a:buChar char="•"/>
            </a:pPr>
            <a:r>
              <a:rPr lang="en-US" sz="1600" dirty="0"/>
              <a:t>Gil v. Winn Dixie, 257 F.Supp.3d 1340 (S.D. Fla. 2017)</a:t>
            </a:r>
          </a:p>
          <a:p>
            <a:pPr marL="301625" indent="-285750">
              <a:buFont typeface="Arial" panose="020B0604020202020204" pitchFamily="34" charset="0"/>
              <a:buChar char="•"/>
            </a:pPr>
            <a:r>
              <a:rPr lang="en-US" sz="1600" dirty="0"/>
              <a:t>California? Don’t Forget Unruh!</a:t>
            </a:r>
            <a:endParaRPr lang="en-US" dirty="0"/>
          </a:p>
          <a:p>
            <a:pPr marL="757238" indent="-279400">
              <a:buFont typeface="Arial" panose="020B0604020202020204" pitchFamily="34" charset="0"/>
              <a:buChar char="•"/>
            </a:pPr>
            <a:endParaRPr lang="en-US" dirty="0"/>
          </a:p>
        </p:txBody>
      </p:sp>
    </p:spTree>
    <p:extLst>
      <p:ext uri="{BB962C8B-B14F-4D97-AF65-F5344CB8AC3E}">
        <p14:creationId xmlns:p14="http://schemas.microsoft.com/office/powerpoint/2010/main" val="350885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E30-7086-C447-93A8-96B4A9F75667}"/>
              </a:ext>
            </a:extLst>
          </p:cNvPr>
          <p:cNvSpPr>
            <a:spLocks noGrp="1"/>
          </p:cNvSpPr>
          <p:nvPr>
            <p:ph type="title"/>
          </p:nvPr>
        </p:nvSpPr>
        <p:spPr/>
        <p:txBody>
          <a:bodyPr/>
          <a:lstStyle/>
          <a:p>
            <a:r>
              <a:rPr lang="en-US" dirty="0"/>
              <a:t>Approach #3 (2</a:t>
            </a:r>
            <a:r>
              <a:rPr lang="en-US" baseline="30000" dirty="0"/>
              <a:t>nd</a:t>
            </a:r>
            <a:r>
              <a:rPr lang="en-US" dirty="0"/>
              <a:t> Circuit)</a:t>
            </a:r>
          </a:p>
        </p:txBody>
      </p:sp>
      <p:sp>
        <p:nvSpPr>
          <p:cNvPr id="4" name="Text Placeholder 2">
            <a:extLst>
              <a:ext uri="{FF2B5EF4-FFF2-40B4-BE49-F238E27FC236}">
                <a16:creationId xmlns:a16="http://schemas.microsoft.com/office/drawing/2014/main" id="{7D60E142-F00C-874B-8B6A-0EE0DFADEDF7}"/>
              </a:ext>
            </a:extLst>
          </p:cNvPr>
          <p:cNvSpPr>
            <a:spLocks noGrp="1"/>
          </p:cNvSpPr>
          <p:nvPr>
            <p:ph type="body" sz="quarter" idx="13"/>
          </p:nvPr>
        </p:nvSpPr>
        <p:spPr>
          <a:xfrm>
            <a:off x="399484" y="1325772"/>
            <a:ext cx="7964091" cy="6135013"/>
          </a:xfrm>
        </p:spPr>
        <p:txBody>
          <a:bodyPr/>
          <a:lstStyle/>
          <a:p>
            <a:pPr marL="285750" indent="-285750">
              <a:buFont typeface="Arial" panose="020B0604020202020204" pitchFamily="34" charset="0"/>
              <a:buChar char="•"/>
            </a:pPr>
            <a:r>
              <a:rPr lang="en-US" dirty="0"/>
              <a:t>Title III applies to goods and services </a:t>
            </a:r>
            <a:r>
              <a:rPr lang="en-US" u="sng" dirty="0"/>
              <a:t>of</a:t>
            </a:r>
            <a:r>
              <a:rPr lang="en-US" dirty="0"/>
              <a:t> places of public accommodation not </a:t>
            </a:r>
            <a:r>
              <a:rPr lang="en-US" u="sng" dirty="0"/>
              <a:t>at</a:t>
            </a:r>
            <a:r>
              <a:rPr lang="en-US" dirty="0"/>
              <a:t> places of public accommodation.</a:t>
            </a:r>
          </a:p>
          <a:p>
            <a:pPr marL="285750" indent="-285750">
              <a:buFont typeface="Arial" panose="020B0604020202020204" pitchFamily="34" charset="0"/>
              <a:buChar char="•"/>
            </a:pPr>
            <a:r>
              <a:rPr lang="en-US" dirty="0"/>
              <a:t>Really a variant of Approach #1</a:t>
            </a:r>
          </a:p>
          <a:p>
            <a:pPr marL="285750" indent="-285750">
              <a:buFont typeface="Arial" panose="020B0604020202020204" pitchFamily="34" charset="0"/>
              <a:buChar char="•"/>
            </a:pPr>
            <a:r>
              <a:rPr lang="en-US" dirty="0"/>
              <a:t>Developed in</a:t>
            </a:r>
          </a:p>
          <a:p>
            <a:pPr marL="857250" indent="-280988">
              <a:buFont typeface="Arial" panose="020B0604020202020204" pitchFamily="34" charset="0"/>
              <a:buChar char="•"/>
            </a:pPr>
            <a:r>
              <a:rPr lang="en-US" i="1" dirty="0" err="1"/>
              <a:t>Pallozzi</a:t>
            </a:r>
            <a:r>
              <a:rPr lang="en-US" i="1" dirty="0"/>
              <a:t> v. Allstate Life Ins. Co. , </a:t>
            </a:r>
            <a:r>
              <a:rPr lang="en-US" dirty="0"/>
              <a:t>198 F.3d 28 (2d Cir. 1999)</a:t>
            </a:r>
          </a:p>
          <a:p>
            <a:pPr marL="296863" indent="-280988">
              <a:buFont typeface="Arial" panose="020B0604020202020204" pitchFamily="34" charset="0"/>
              <a:buChar char="•"/>
            </a:pPr>
            <a:r>
              <a:rPr lang="en-US" dirty="0"/>
              <a:t>Applied to internet cases in</a:t>
            </a:r>
          </a:p>
          <a:p>
            <a:pPr marL="857250" indent="-280988">
              <a:buFont typeface="Arial" panose="020B0604020202020204" pitchFamily="34" charset="0"/>
              <a:buChar char="•"/>
            </a:pPr>
            <a:r>
              <a:rPr lang="en-US" i="1" dirty="0"/>
              <a:t>Andrews v. </a:t>
            </a:r>
            <a:r>
              <a:rPr lang="en-US" i="1" dirty="0" err="1"/>
              <a:t>Blick</a:t>
            </a:r>
            <a:r>
              <a:rPr lang="en-US" i="1" dirty="0"/>
              <a:t> Art Materials, </a:t>
            </a:r>
            <a:r>
              <a:rPr lang="en-US" dirty="0"/>
              <a:t>268 F. Supp. 3d 381 (E.D.N.Y. 2017)</a:t>
            </a:r>
          </a:p>
          <a:p>
            <a:pPr marL="857250" indent="-280988">
              <a:buFont typeface="Arial" panose="020B0604020202020204" pitchFamily="34" charset="0"/>
              <a:buChar char="•"/>
            </a:pPr>
            <a:r>
              <a:rPr lang="en-US" i="1" dirty="0" err="1"/>
              <a:t>Markett</a:t>
            </a:r>
            <a:r>
              <a:rPr lang="en-US" i="1" dirty="0"/>
              <a:t> v. Five Guys Enterprises, LLC, </a:t>
            </a:r>
            <a:r>
              <a:rPr lang="en-US" dirty="0"/>
              <a:t>2017 U.S. Dist. LEXIS 115212 (S.D.N.Y. Jul. 21, 2017)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Followed by DOJ in Hooks v. OK Bridge and subsequent briefs</a:t>
            </a:r>
          </a:p>
        </p:txBody>
      </p:sp>
    </p:spTree>
    <p:extLst>
      <p:ext uri="{BB962C8B-B14F-4D97-AF65-F5344CB8AC3E}">
        <p14:creationId xmlns:p14="http://schemas.microsoft.com/office/powerpoint/2010/main" val="391913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4DC3-59A0-174B-A269-DC112D886124}"/>
              </a:ext>
            </a:extLst>
          </p:cNvPr>
          <p:cNvSpPr>
            <a:spLocks noGrp="1"/>
          </p:cNvSpPr>
          <p:nvPr>
            <p:ph type="title"/>
          </p:nvPr>
        </p:nvSpPr>
        <p:spPr/>
        <p:txBody>
          <a:bodyPr/>
          <a:lstStyle/>
          <a:p>
            <a:r>
              <a:rPr lang="en-US" dirty="0"/>
              <a:t>Defense #1 Phone Access as an Alternative</a:t>
            </a:r>
          </a:p>
        </p:txBody>
      </p:sp>
      <p:sp>
        <p:nvSpPr>
          <p:cNvPr id="3" name="Text Placeholder 2">
            <a:extLst>
              <a:ext uri="{FF2B5EF4-FFF2-40B4-BE49-F238E27FC236}">
                <a16:creationId xmlns:a16="http://schemas.microsoft.com/office/drawing/2014/main" id="{83F95396-358C-3D4C-8C3B-999452A5A14C}"/>
              </a:ext>
            </a:extLst>
          </p:cNvPr>
          <p:cNvSpPr>
            <a:spLocks noGrp="1"/>
          </p:cNvSpPr>
          <p:nvPr>
            <p:ph type="body" sz="quarter" idx="13"/>
          </p:nvPr>
        </p:nvSpPr>
        <p:spPr>
          <a:xfrm>
            <a:off x="0" y="1052158"/>
            <a:ext cx="9071332" cy="4211409"/>
          </a:xfrm>
        </p:spPr>
        <p:txBody>
          <a:bodyPr/>
          <a:lstStyle/>
          <a:p>
            <a:r>
              <a:rPr lang="en-US" sz="1700" dirty="0"/>
              <a:t>Title III requires places of public accommodation to ensure effective communication. Can that be done through a telephone line while the website remains inaccessible?</a:t>
            </a:r>
          </a:p>
          <a:p>
            <a:pPr marL="285750" indent="-285750">
              <a:buFont typeface="Arial" panose="020B0604020202020204" pitchFamily="34" charset="0"/>
              <a:buChar char="•"/>
            </a:pPr>
            <a:r>
              <a:rPr lang="en-US" sz="1700" dirty="0"/>
              <a:t>Accepted (in part)</a:t>
            </a:r>
          </a:p>
          <a:p>
            <a:pPr marL="692150" indent="-280988">
              <a:buFont typeface="Arial" panose="020B0604020202020204" pitchFamily="34" charset="0"/>
              <a:buChar char="•"/>
            </a:pPr>
            <a:r>
              <a:rPr lang="en-US" sz="1700" i="1" dirty="0"/>
              <a:t>Robles v. Domino’s Pizza LLC</a:t>
            </a:r>
            <a:r>
              <a:rPr lang="en-US" sz="1700" dirty="0"/>
              <a:t>, 2017 U.S. Dist. LEXIS 53133 (C.D. Cal. Mar. 20, 2017) (</a:t>
            </a:r>
            <a:r>
              <a:rPr lang="en-US" sz="1700" dirty="0">
                <a:hlinkClick r:id="rId3"/>
              </a:rPr>
              <a:t>https://tinyurl.com/y8dhldet</a:t>
            </a:r>
            <a:r>
              <a:rPr lang="en-US" sz="1700" dirty="0"/>
              <a:t>)</a:t>
            </a:r>
          </a:p>
          <a:p>
            <a:pPr marL="285750" indent="-285750">
              <a:buFont typeface="Arial" panose="020B0604020202020204" pitchFamily="34" charset="0"/>
              <a:buChar char="•"/>
            </a:pPr>
            <a:r>
              <a:rPr lang="en-US" sz="1700" dirty="0"/>
              <a:t>Rejected (in part)</a:t>
            </a:r>
          </a:p>
          <a:p>
            <a:pPr marL="692150" indent="-280988">
              <a:buFont typeface="Arial" panose="020B0604020202020204" pitchFamily="34" charset="0"/>
              <a:buChar char="•"/>
            </a:pPr>
            <a:r>
              <a:rPr lang="en-US" sz="1700" i="1" dirty="0"/>
              <a:t>Access Now v. Blue Apron, </a:t>
            </a:r>
            <a:r>
              <a:rPr lang="en-US" sz="1700" dirty="0"/>
              <a:t>2017 U.S. Dist. LEXIS 185112 (D.N.H. Nov. 8, 2017)</a:t>
            </a:r>
          </a:p>
          <a:p>
            <a:pPr marL="692150" indent="-280988">
              <a:buFont typeface="Arial" panose="020B0604020202020204" pitchFamily="34" charset="0"/>
              <a:buChar char="•"/>
            </a:pPr>
            <a:r>
              <a:rPr lang="en-US" sz="1700" dirty="0" err="1"/>
              <a:t>Gorecki</a:t>
            </a:r>
            <a:r>
              <a:rPr lang="en-US" sz="1700" dirty="0"/>
              <a:t> v. Dave &amp; Buster’s, Inc., 2017 U.S. Dist. LEXIS 187208 (C.D. Cal. Oct. 10, 2017 </a:t>
            </a:r>
          </a:p>
          <a:p>
            <a:pPr marL="285750" indent="-285750">
              <a:buFont typeface="Arial" panose="020B0604020202020204" pitchFamily="34" charset="0"/>
              <a:buChar char="•"/>
            </a:pPr>
            <a:r>
              <a:rPr lang="en-US" sz="1700" dirty="0"/>
              <a:t>Hard to read much into decisions on motions to dismiss.</a:t>
            </a:r>
          </a:p>
          <a:p>
            <a:pPr marL="692150" indent="-280988">
              <a:buFont typeface="Arial" panose="020B0604020202020204" pitchFamily="34" charset="0"/>
              <a:buChar char="•"/>
            </a:pPr>
            <a:r>
              <a:rPr lang="en-US" sz="1700" dirty="0"/>
              <a:t>But see, Thurston v. Midvale Corp., (Cal. Super Ct. May 21, 2018) (https://</a:t>
            </a:r>
            <a:r>
              <a:rPr lang="en-US" sz="1700" dirty="0" err="1"/>
              <a:t>tinyurl.com</a:t>
            </a:r>
            <a:r>
              <a:rPr lang="en-US" sz="1700" dirty="0"/>
              <a:t>/</a:t>
            </a:r>
            <a:r>
              <a:rPr lang="en-US" sz="1700" dirty="0" err="1"/>
              <a:t>ycmqxzar</a:t>
            </a:r>
            <a:r>
              <a:rPr lang="en-US" sz="1700" dirty="0"/>
              <a:t>)</a:t>
            </a:r>
          </a:p>
        </p:txBody>
      </p:sp>
    </p:spTree>
    <p:extLst>
      <p:ext uri="{BB962C8B-B14F-4D97-AF65-F5344CB8AC3E}">
        <p14:creationId xmlns:p14="http://schemas.microsoft.com/office/powerpoint/2010/main" val="327103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8145-7565-DF4D-9856-96CD7175D5EE}"/>
              </a:ext>
            </a:extLst>
          </p:cNvPr>
          <p:cNvSpPr>
            <a:spLocks noGrp="1"/>
          </p:cNvSpPr>
          <p:nvPr>
            <p:ph type="title"/>
          </p:nvPr>
        </p:nvSpPr>
        <p:spPr>
          <a:xfrm>
            <a:off x="0" y="-6857"/>
            <a:ext cx="9143999" cy="909409"/>
          </a:xfrm>
        </p:spPr>
        <p:txBody>
          <a:bodyPr/>
          <a:lstStyle/>
          <a:p>
            <a:r>
              <a:rPr lang="en-US" dirty="0"/>
              <a:t>Defense #2: Failure to State a Claim and Due Process</a:t>
            </a:r>
          </a:p>
        </p:txBody>
      </p:sp>
      <p:sp>
        <p:nvSpPr>
          <p:cNvPr id="3" name="Text Placeholder 2">
            <a:extLst>
              <a:ext uri="{FF2B5EF4-FFF2-40B4-BE49-F238E27FC236}">
                <a16:creationId xmlns:a16="http://schemas.microsoft.com/office/drawing/2014/main" id="{A71BA64C-D6C5-ED4C-A687-F161F1E0CD51}"/>
              </a:ext>
            </a:extLst>
          </p:cNvPr>
          <p:cNvSpPr>
            <a:spLocks noGrp="1"/>
          </p:cNvSpPr>
          <p:nvPr>
            <p:ph type="body" sz="quarter" idx="13"/>
          </p:nvPr>
        </p:nvSpPr>
        <p:spPr>
          <a:xfrm>
            <a:off x="365995" y="1159518"/>
            <a:ext cx="8412007" cy="4514056"/>
          </a:xfrm>
        </p:spPr>
        <p:txBody>
          <a:bodyPr/>
          <a:lstStyle/>
          <a:p>
            <a:r>
              <a:rPr lang="en-US" dirty="0"/>
              <a:t>Plaintiff alleges that the ADA is violated because the defendant violated the ADA by designing their website in a way that does not comply with WCAG 2.0 A/AA.</a:t>
            </a:r>
          </a:p>
          <a:p>
            <a:endParaRPr lang="en-US" dirty="0"/>
          </a:p>
          <a:p>
            <a:pPr marL="285750" indent="-285750">
              <a:buFont typeface="Arial" panose="020B0604020202020204" pitchFamily="34" charset="0"/>
              <a:buChar char="•"/>
            </a:pPr>
            <a:r>
              <a:rPr lang="en-US" dirty="0"/>
              <a:t>Accepted in</a:t>
            </a:r>
          </a:p>
          <a:p>
            <a:pPr marL="757238" indent="-279400">
              <a:buFont typeface="Arial" panose="020B0604020202020204" pitchFamily="34" charset="0"/>
              <a:buChar char="•"/>
            </a:pPr>
            <a:r>
              <a:rPr lang="en-US" i="1" dirty="0"/>
              <a:t>Robles v. Dominos Pizza LLC, </a:t>
            </a:r>
            <a:r>
              <a:rPr lang="en-US" dirty="0"/>
              <a:t>, 2017 U.S. Dist. LEXIS 53133 (C.D. Cal. Mar. 20, 2017)</a:t>
            </a:r>
          </a:p>
          <a:p>
            <a:r>
              <a:rPr lang="en-US" dirty="0"/>
              <a:t>The lack of specific guidance gives rise to due process challenges.</a:t>
            </a:r>
          </a:p>
          <a:p>
            <a:pPr marL="285750" indent="-285750">
              <a:buFont typeface="Arial" panose="020B0604020202020204" pitchFamily="34" charset="0"/>
              <a:buChar char="•"/>
            </a:pPr>
            <a:r>
              <a:rPr lang="en-US" dirty="0"/>
              <a:t>Raised in Dominos Pizza</a:t>
            </a:r>
          </a:p>
          <a:p>
            <a:pPr marL="285750" indent="-285750">
              <a:buFont typeface="Arial" panose="020B0604020202020204" pitchFamily="34" charset="0"/>
              <a:buChar char="•"/>
            </a:pPr>
            <a:r>
              <a:rPr lang="en-US" dirty="0"/>
              <a:t>Move by Congress to bar ADA web lawsuits (https://</a:t>
            </a:r>
            <a:r>
              <a:rPr lang="en-US" dirty="0" err="1"/>
              <a:t>tinyurl.com</a:t>
            </a:r>
            <a:r>
              <a:rPr lang="en-US" dirty="0"/>
              <a:t>/y7rlhqxh)</a:t>
            </a:r>
          </a:p>
          <a:p>
            <a:endParaRPr lang="en-US" dirty="0"/>
          </a:p>
          <a:p>
            <a:endParaRPr lang="en-US" dirty="0"/>
          </a:p>
        </p:txBody>
      </p:sp>
    </p:spTree>
    <p:extLst>
      <p:ext uri="{BB962C8B-B14F-4D97-AF65-F5344CB8AC3E}">
        <p14:creationId xmlns:p14="http://schemas.microsoft.com/office/powerpoint/2010/main" val="110411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320F-F1B0-354B-8839-08B854DAFF7A}"/>
              </a:ext>
            </a:extLst>
          </p:cNvPr>
          <p:cNvSpPr>
            <a:spLocks noGrp="1"/>
          </p:cNvSpPr>
          <p:nvPr>
            <p:ph type="title"/>
          </p:nvPr>
        </p:nvSpPr>
        <p:spPr/>
        <p:txBody>
          <a:bodyPr/>
          <a:lstStyle/>
          <a:p>
            <a:r>
              <a:rPr lang="en-US" dirty="0"/>
              <a:t>Defense #3: Standing to Sue</a:t>
            </a:r>
          </a:p>
        </p:txBody>
      </p:sp>
      <p:sp>
        <p:nvSpPr>
          <p:cNvPr id="3" name="Text Placeholder 2">
            <a:extLst>
              <a:ext uri="{FF2B5EF4-FFF2-40B4-BE49-F238E27FC236}">
                <a16:creationId xmlns:a16="http://schemas.microsoft.com/office/drawing/2014/main" id="{A59E91C3-011E-0645-AEB5-116FB86F3A3D}"/>
              </a:ext>
            </a:extLst>
          </p:cNvPr>
          <p:cNvSpPr>
            <a:spLocks noGrp="1"/>
          </p:cNvSpPr>
          <p:nvPr>
            <p:ph type="body" sz="quarter" idx="13"/>
          </p:nvPr>
        </p:nvSpPr>
        <p:spPr>
          <a:xfrm>
            <a:off x="321892" y="1202068"/>
            <a:ext cx="8667125" cy="3826689"/>
          </a:xfrm>
        </p:spPr>
        <p:txBody>
          <a:bodyPr/>
          <a:lstStyle/>
          <a:p>
            <a:r>
              <a:rPr lang="en-US" dirty="0"/>
              <a:t>Credit unions have been a common target for the plaintiff’s bar. But what if the plaintiff has little connection to the bank and shows little intention of becoming a customer.</a:t>
            </a:r>
          </a:p>
          <a:p>
            <a:r>
              <a:rPr lang="en-US" dirty="0"/>
              <a:t>The National Association of Federally-Insured Credit Unions (NAFCU) has been vigorously defending these cases, mostly on the basis of standing.</a:t>
            </a:r>
          </a:p>
          <a:p>
            <a:pPr marL="285750" indent="-285750">
              <a:buFont typeface="Arial" panose="020B0604020202020204" pitchFamily="34" charset="0"/>
              <a:buChar char="•"/>
            </a:pPr>
            <a:r>
              <a:rPr lang="en-US" dirty="0"/>
              <a:t>Carroll v. Roanoke Valley Community Credit Union, 2018 U.S. Dist. LEXIS 98284 (W.D. Va. June 11, 2018).</a:t>
            </a:r>
          </a:p>
          <a:p>
            <a:pPr marL="285750" indent="-285750">
              <a:buFont typeface="Arial" panose="020B0604020202020204" pitchFamily="34" charset="0"/>
              <a:buChar char="•"/>
            </a:pPr>
            <a:r>
              <a:rPr lang="en-US" dirty="0"/>
              <a:t>Mitchell v. Dover-</a:t>
            </a:r>
            <a:r>
              <a:rPr lang="en-US" dirty="0" err="1"/>
              <a:t>Phila</a:t>
            </a:r>
            <a:r>
              <a:rPr lang="en-US" dirty="0"/>
              <a:t> Fed. Credit Union, 2018 U.S. Dist. LEXIS 105798 (N.D. Ohio June 25, 2018)</a:t>
            </a:r>
          </a:p>
          <a:p>
            <a:r>
              <a:rPr lang="en-US" dirty="0"/>
              <a:t>Aside: NAFCU has been vigorously lobbying Congress to ask DOJ to reinitiate its web accessibility rulemaking to clarify the web accessibility requirements for businesses.</a:t>
            </a:r>
          </a:p>
        </p:txBody>
      </p:sp>
    </p:spTree>
    <p:extLst>
      <p:ext uri="{BB962C8B-B14F-4D97-AF65-F5344CB8AC3E}">
        <p14:creationId xmlns:p14="http://schemas.microsoft.com/office/powerpoint/2010/main" val="84630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0EF2-EA89-CB41-A1C2-DC550A4C5E2D}"/>
              </a:ext>
            </a:extLst>
          </p:cNvPr>
          <p:cNvSpPr>
            <a:spLocks noGrp="1"/>
          </p:cNvSpPr>
          <p:nvPr>
            <p:ph type="title"/>
          </p:nvPr>
        </p:nvSpPr>
        <p:spPr/>
        <p:txBody>
          <a:bodyPr/>
          <a:lstStyle/>
          <a:p>
            <a:r>
              <a:rPr lang="en-US" dirty="0"/>
              <a:t>Defense #4: Mootness</a:t>
            </a:r>
          </a:p>
        </p:txBody>
      </p:sp>
      <p:sp>
        <p:nvSpPr>
          <p:cNvPr id="3" name="Text Placeholder 2">
            <a:extLst>
              <a:ext uri="{FF2B5EF4-FFF2-40B4-BE49-F238E27FC236}">
                <a16:creationId xmlns:a16="http://schemas.microsoft.com/office/drawing/2014/main" id="{624DFA36-206F-3B48-9B8A-6495E8BE344D}"/>
              </a:ext>
            </a:extLst>
          </p:cNvPr>
          <p:cNvSpPr>
            <a:spLocks noGrp="1"/>
          </p:cNvSpPr>
          <p:nvPr>
            <p:ph type="body" sz="quarter" idx="13"/>
          </p:nvPr>
        </p:nvSpPr>
        <p:spPr>
          <a:xfrm>
            <a:off x="399484" y="1326055"/>
            <a:ext cx="7964091" cy="3549690"/>
          </a:xfrm>
        </p:spPr>
        <p:txBody>
          <a:bodyPr/>
          <a:lstStyle/>
          <a:p>
            <a:r>
              <a:rPr lang="en-US" dirty="0"/>
              <a:t>Sometime after the start of litigation, the defendant decides to revise their website in an effort to make it accessible. Then they claim that doing so will provide effective communication and moot the plaintiff’s case.</a:t>
            </a:r>
          </a:p>
          <a:p>
            <a:endParaRPr lang="en-US" dirty="0"/>
          </a:p>
          <a:p>
            <a:r>
              <a:rPr lang="en-US" dirty="0"/>
              <a:t>Generally rejected as there is no guarantee that the site will provide effective communication</a:t>
            </a:r>
          </a:p>
          <a:p>
            <a:pPr marL="285750" indent="-285750">
              <a:buFont typeface="Arial" panose="020B0604020202020204" pitchFamily="34" charset="0"/>
              <a:buChar char="•"/>
            </a:pPr>
            <a:r>
              <a:rPr lang="en-US" dirty="0"/>
              <a:t>Haynes v. Hooters of America LLC, 2018 U.S. App. LEXIS 16464 (11</a:t>
            </a:r>
            <a:r>
              <a:rPr lang="en-US" baseline="30000" dirty="0"/>
              <a:t>th</a:t>
            </a:r>
            <a:r>
              <a:rPr lang="en-US" dirty="0"/>
              <a:t> Cir. June 19, 2018)</a:t>
            </a:r>
          </a:p>
          <a:p>
            <a:pPr marL="285750" indent="-285750">
              <a:buFont typeface="Arial" panose="020B0604020202020204" pitchFamily="34" charset="0"/>
              <a:buChar char="•"/>
            </a:pPr>
            <a:r>
              <a:rPr lang="en-US" dirty="0" err="1"/>
              <a:t>Markett</a:t>
            </a:r>
            <a:r>
              <a:rPr lang="en-US" dirty="0"/>
              <a:t> v. Five Guys Enterprises, LLC, 2017 U.S. Dist. LEXIS 115212 (S.D.N.Y. Jul. 21, 2017) </a:t>
            </a:r>
          </a:p>
        </p:txBody>
      </p:sp>
    </p:spTree>
    <p:extLst>
      <p:ext uri="{BB962C8B-B14F-4D97-AF65-F5344CB8AC3E}">
        <p14:creationId xmlns:p14="http://schemas.microsoft.com/office/powerpoint/2010/main" val="2033818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C565-2189-4144-9BB4-6AE325323BEE}"/>
              </a:ext>
            </a:extLst>
          </p:cNvPr>
          <p:cNvSpPr>
            <a:spLocks noGrp="1"/>
          </p:cNvSpPr>
          <p:nvPr>
            <p:ph type="title"/>
          </p:nvPr>
        </p:nvSpPr>
        <p:spPr/>
        <p:txBody>
          <a:bodyPr/>
          <a:lstStyle/>
          <a:p>
            <a:r>
              <a:rPr lang="en-US" dirty="0"/>
              <a:t>Defense #5: Personal Jurisdiction</a:t>
            </a:r>
          </a:p>
        </p:txBody>
      </p:sp>
      <p:sp>
        <p:nvSpPr>
          <p:cNvPr id="3" name="Text Placeholder 2">
            <a:extLst>
              <a:ext uri="{FF2B5EF4-FFF2-40B4-BE49-F238E27FC236}">
                <a16:creationId xmlns:a16="http://schemas.microsoft.com/office/drawing/2014/main" id="{2FCD3B66-FDF1-5D43-8B02-3874E933C707}"/>
              </a:ext>
            </a:extLst>
          </p:cNvPr>
          <p:cNvSpPr>
            <a:spLocks noGrp="1"/>
          </p:cNvSpPr>
          <p:nvPr>
            <p:ph type="body" sz="quarter" idx="13"/>
          </p:nvPr>
        </p:nvSpPr>
        <p:spPr>
          <a:xfrm>
            <a:off x="476875" y="1558529"/>
            <a:ext cx="7964091" cy="3067506"/>
          </a:xfrm>
        </p:spPr>
        <p:txBody>
          <a:bodyPr/>
          <a:lstStyle/>
          <a:p>
            <a:r>
              <a:rPr lang="en-US" dirty="0"/>
              <a:t>A west coast online company that makes sportswear is sued by a Massachusetts plaintiff. They move to dismiss asserting that they have insufficient contacts with Massachusetts.</a:t>
            </a:r>
          </a:p>
          <a:p>
            <a:endParaRPr lang="en-US" dirty="0"/>
          </a:p>
          <a:p>
            <a:r>
              <a:rPr lang="en-US" dirty="0"/>
              <a:t>Where a company deliberately targets a market (e.g. by making products specific to local universities) in an attempt to appeal to this customer base, personal jurisdiction is established even if they have no other contacts with the forum and derive minimal income from it. </a:t>
            </a:r>
            <a:r>
              <a:rPr lang="en-US" i="1" dirty="0"/>
              <a:t>Access Now v. Sportwear, Inc., </a:t>
            </a:r>
            <a:r>
              <a:rPr lang="en-US" dirty="0"/>
              <a:t>298 F. Supp. 3d 296</a:t>
            </a:r>
            <a:r>
              <a:rPr lang="en-US" i="1" dirty="0"/>
              <a:t> </a:t>
            </a:r>
            <a:r>
              <a:rPr lang="en-US" dirty="0"/>
              <a:t>(D. Mass. Mar. 22, 2018)</a:t>
            </a:r>
          </a:p>
        </p:txBody>
      </p:sp>
    </p:spTree>
    <p:extLst>
      <p:ext uri="{BB962C8B-B14F-4D97-AF65-F5344CB8AC3E}">
        <p14:creationId xmlns:p14="http://schemas.microsoft.com/office/powerpoint/2010/main" val="66992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40" r="-1"/>
          <a:stretch/>
        </p:blipFill>
        <p:spPr>
          <a:xfrm>
            <a:off x="1111829" y="1445749"/>
            <a:ext cx="1445155" cy="1796216"/>
          </a:xfrm>
          <a:prstGeom prst="rect">
            <a:avLst/>
          </a:prstGeom>
          <a:ln>
            <a:noFill/>
          </a:ln>
        </p:spPr>
      </p:pic>
      <p:sp>
        <p:nvSpPr>
          <p:cNvPr id="7" name="Text Placeholder 6"/>
          <p:cNvSpPr>
            <a:spLocks noGrp="1"/>
          </p:cNvSpPr>
          <p:nvPr>
            <p:ph type="body" sz="quarter" idx="11"/>
          </p:nvPr>
        </p:nvSpPr>
        <p:spPr>
          <a:xfrm>
            <a:off x="2677597" y="1370084"/>
            <a:ext cx="6208920" cy="1948492"/>
          </a:xfrm>
        </p:spPr>
        <p:txBody>
          <a:bodyPr>
            <a:normAutofit/>
          </a:bodyPr>
          <a:lstStyle/>
          <a:p>
            <a:r>
              <a:rPr lang="en-US" dirty="0">
                <a:solidFill>
                  <a:schemeClr val="tx2"/>
                </a:solidFill>
              </a:rPr>
              <a:t>Ken Nakata</a:t>
            </a:r>
          </a:p>
          <a:p>
            <a:pPr lvl="1">
              <a:spcBef>
                <a:spcPts val="0"/>
              </a:spcBef>
            </a:pPr>
            <a:r>
              <a:rPr lang="en-US" dirty="0"/>
              <a:t>Director of Accessibility Practices</a:t>
            </a:r>
          </a:p>
          <a:p>
            <a:pPr marL="225029" lvl="2" indent="-214313">
              <a:spcBef>
                <a:spcPts val="300"/>
              </a:spcBef>
              <a:spcAft>
                <a:spcPts val="375"/>
              </a:spcAft>
              <a:buFont typeface="Arial" panose="020B0604020202020204" pitchFamily="34" charset="0"/>
              <a:buChar char="•"/>
            </a:pPr>
            <a:r>
              <a:rPr lang="en-US" dirty="0"/>
              <a:t>12 years as a Senior Trial Attorney with the U.S. Department of Justice</a:t>
            </a:r>
          </a:p>
          <a:p>
            <a:pPr marL="225029" lvl="2" indent="-214313">
              <a:spcBef>
                <a:spcPts val="300"/>
              </a:spcBef>
              <a:spcAft>
                <a:spcPts val="375"/>
              </a:spcAft>
              <a:buFont typeface="Arial" panose="020B0604020202020204" pitchFamily="34" charset="0"/>
              <a:buChar char="•"/>
            </a:pPr>
            <a:r>
              <a:rPr lang="en-US" dirty="0"/>
              <a:t>Helped shape the government’s policies for the Americans with Disabilities Act and Section 508 of the Rehabilitation Act</a:t>
            </a:r>
          </a:p>
          <a:p>
            <a:pPr marL="225029" lvl="2" indent="-214313">
              <a:spcBef>
                <a:spcPts val="300"/>
              </a:spcBef>
              <a:spcAft>
                <a:spcPts val="375"/>
              </a:spcAft>
              <a:buFont typeface="Arial" panose="020B0604020202020204" pitchFamily="34" charset="0"/>
              <a:buChar char="•"/>
            </a:pPr>
            <a:r>
              <a:rPr lang="en-US" dirty="0"/>
              <a:t>Helps organizations manage the change towards accessibility in all aspects</a:t>
            </a:r>
          </a:p>
          <a:p>
            <a:pPr marL="225029" lvl="2" indent="-214313">
              <a:spcBef>
                <a:spcPts val="300"/>
              </a:spcBef>
              <a:spcAft>
                <a:spcPts val="375"/>
              </a:spcAft>
              <a:buFont typeface="Arial" panose="020B0604020202020204" pitchFamily="34" charset="0"/>
              <a:buChar char="•"/>
            </a:pPr>
            <a:r>
              <a:rPr lang="en-US" dirty="0"/>
              <a:t>Crafts policies, develops stakeholder ownership, and forges awareness and commitment to the legal and business case supporting accessibility</a:t>
            </a:r>
          </a:p>
        </p:txBody>
      </p:sp>
      <p:cxnSp>
        <p:nvCxnSpPr>
          <p:cNvPr id="4" name="Straight Connector 3">
            <a:extLst>
              <a:ext uri="{FF2B5EF4-FFF2-40B4-BE49-F238E27FC236}">
                <a16:creationId xmlns:a16="http://schemas.microsoft.com/office/drawing/2014/main" id="{C60FDDD0-DF61-4C26-9F70-4958088356BE}"/>
              </a:ext>
            </a:extLst>
          </p:cNvPr>
          <p:cNvCxnSpPr/>
          <p:nvPr/>
        </p:nvCxnSpPr>
        <p:spPr>
          <a:xfrm>
            <a:off x="438270" y="3750843"/>
            <a:ext cx="8286751"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26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A9E60-5CA7-DE47-9E9F-64E2BA235F32}"/>
              </a:ext>
            </a:extLst>
          </p:cNvPr>
          <p:cNvSpPr>
            <a:spLocks noGrp="1"/>
          </p:cNvSpPr>
          <p:nvPr>
            <p:ph type="sldNum" sz="quarter" idx="12"/>
          </p:nvPr>
        </p:nvSpPr>
        <p:spPr/>
        <p:txBody>
          <a:bodyPr/>
          <a:lstStyle/>
          <a:p>
            <a:fld id="{FBA8F7C9-1DEB-ED4B-90C3-DF94BB69BF64}" type="slidenum">
              <a:rPr lang="en-US" smtClean="0"/>
              <a:t>20</a:t>
            </a:fld>
            <a:endParaRPr lang="en-US" dirty="0"/>
          </a:p>
        </p:txBody>
      </p:sp>
      <p:sp>
        <p:nvSpPr>
          <p:cNvPr id="3" name="Title 2">
            <a:extLst>
              <a:ext uri="{FF2B5EF4-FFF2-40B4-BE49-F238E27FC236}">
                <a16:creationId xmlns:a16="http://schemas.microsoft.com/office/drawing/2014/main" id="{2A8A0074-4E95-014D-B6D9-302D2E4C4B22}"/>
              </a:ext>
            </a:extLst>
          </p:cNvPr>
          <p:cNvSpPr>
            <a:spLocks noGrp="1"/>
          </p:cNvSpPr>
          <p:nvPr>
            <p:ph type="ctrTitle"/>
          </p:nvPr>
        </p:nvSpPr>
        <p:spPr/>
        <p:txBody>
          <a:bodyPr/>
          <a:lstStyle/>
          <a:p>
            <a:r>
              <a:rPr lang="en-US" dirty="0"/>
              <a:t>Public Sector</a:t>
            </a:r>
          </a:p>
        </p:txBody>
      </p:sp>
      <p:sp>
        <p:nvSpPr>
          <p:cNvPr id="4" name="Subtitle 3">
            <a:extLst>
              <a:ext uri="{FF2B5EF4-FFF2-40B4-BE49-F238E27FC236}">
                <a16:creationId xmlns:a16="http://schemas.microsoft.com/office/drawing/2014/main" id="{BA60CD5D-6D4B-234D-ABBE-251384EBA8CA}"/>
              </a:ext>
            </a:extLst>
          </p:cNvPr>
          <p:cNvSpPr>
            <a:spLocks noGrp="1"/>
          </p:cNvSpPr>
          <p:nvPr>
            <p:ph type="subTitle" idx="1"/>
          </p:nvPr>
        </p:nvSpPr>
        <p:spPr/>
        <p:txBody>
          <a:bodyPr/>
          <a:lstStyle/>
          <a:p>
            <a:r>
              <a:rPr lang="en-US" dirty="0"/>
              <a:t>ADA Title II (and Section 504)</a:t>
            </a:r>
          </a:p>
        </p:txBody>
      </p:sp>
    </p:spTree>
    <p:extLst>
      <p:ext uri="{BB962C8B-B14F-4D97-AF65-F5344CB8AC3E}">
        <p14:creationId xmlns:p14="http://schemas.microsoft.com/office/powerpoint/2010/main" val="140699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316B-7BE4-D04C-8F14-DED619B18C54}"/>
              </a:ext>
            </a:extLst>
          </p:cNvPr>
          <p:cNvSpPr>
            <a:spLocks noGrp="1"/>
          </p:cNvSpPr>
          <p:nvPr>
            <p:ph type="title"/>
          </p:nvPr>
        </p:nvSpPr>
        <p:spPr/>
        <p:txBody>
          <a:bodyPr/>
          <a:lstStyle/>
          <a:p>
            <a:r>
              <a:rPr lang="en-US" dirty="0"/>
              <a:t>ADA Title II</a:t>
            </a:r>
          </a:p>
        </p:txBody>
      </p:sp>
      <p:sp>
        <p:nvSpPr>
          <p:cNvPr id="3" name="Text Placeholder 2">
            <a:extLst>
              <a:ext uri="{FF2B5EF4-FFF2-40B4-BE49-F238E27FC236}">
                <a16:creationId xmlns:a16="http://schemas.microsoft.com/office/drawing/2014/main" id="{C11A931B-4481-3C46-B123-AD7707B51505}"/>
              </a:ext>
            </a:extLst>
          </p:cNvPr>
          <p:cNvSpPr>
            <a:spLocks noGrp="1"/>
          </p:cNvSpPr>
          <p:nvPr>
            <p:ph type="body" sz="quarter" idx="13"/>
          </p:nvPr>
        </p:nvSpPr>
        <p:spPr>
          <a:xfrm>
            <a:off x="213828" y="1170222"/>
            <a:ext cx="8617021" cy="3477875"/>
          </a:xfrm>
        </p:spPr>
        <p:txBody>
          <a:bodyPr/>
          <a:lstStyle/>
          <a:p>
            <a:r>
              <a:rPr lang="en-US" sz="2000" i="1" dirty="0"/>
              <a:t>“Subject to the provisions of this subchapter, no qualified individual with a disability shall, by reason of such disability, be excluded from participation in or be denied the benefits of services, programs, or activities of a public entity, or be subjected to discrimination by any such entity.” </a:t>
            </a:r>
            <a:r>
              <a:rPr lang="en-US" sz="2000" dirty="0"/>
              <a:t>42 U.S.C 12132.</a:t>
            </a:r>
          </a:p>
          <a:p>
            <a:endParaRPr lang="en-US" sz="2000" dirty="0"/>
          </a:p>
          <a:p>
            <a:pPr marL="342900" indent="-342900">
              <a:buFont typeface="Arial" panose="020B0604020202020204" pitchFamily="34" charset="0"/>
              <a:buChar char="•"/>
            </a:pPr>
            <a:r>
              <a:rPr lang="en-US" sz="2000" dirty="0"/>
              <a:t>Seminal case is Martin v. Metro. Atlanta Rapid Transit Auth., 225 F. Supp. 2d 1362 (N.D. Ga. 2002).</a:t>
            </a:r>
          </a:p>
          <a:p>
            <a:pPr marL="342900" indent="-342900">
              <a:buFont typeface="Arial" panose="020B0604020202020204" pitchFamily="34" charset="0"/>
              <a:buChar char="•"/>
            </a:pPr>
            <a:r>
              <a:rPr lang="en-US" sz="2000" i="1" dirty="0"/>
              <a:t>See also</a:t>
            </a:r>
            <a:r>
              <a:rPr lang="en-US" sz="2000" dirty="0"/>
              <a:t>, </a:t>
            </a:r>
            <a:r>
              <a:rPr lang="en-US" sz="2000" i="1" dirty="0" err="1"/>
              <a:t>Hindel</a:t>
            </a:r>
            <a:r>
              <a:rPr lang="en-US" sz="2000" i="1" dirty="0"/>
              <a:t> v. Husted, </a:t>
            </a:r>
            <a:r>
              <a:rPr lang="en-US" sz="2000" dirty="0"/>
              <a:t>2017 U.S. Dist. LEXIS 13820 (S.D. Ohio Feb. 1, 2017).</a:t>
            </a:r>
          </a:p>
        </p:txBody>
      </p:sp>
    </p:spTree>
    <p:extLst>
      <p:ext uri="{BB962C8B-B14F-4D97-AF65-F5344CB8AC3E}">
        <p14:creationId xmlns:p14="http://schemas.microsoft.com/office/powerpoint/2010/main" val="423967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A9E60-5CA7-DE47-9E9F-64E2BA235F32}"/>
              </a:ext>
            </a:extLst>
          </p:cNvPr>
          <p:cNvSpPr>
            <a:spLocks noGrp="1"/>
          </p:cNvSpPr>
          <p:nvPr>
            <p:ph type="sldNum" sz="quarter" idx="12"/>
          </p:nvPr>
        </p:nvSpPr>
        <p:spPr/>
        <p:txBody>
          <a:bodyPr/>
          <a:lstStyle/>
          <a:p>
            <a:fld id="{FBA8F7C9-1DEB-ED4B-90C3-DF94BB69BF64}" type="slidenum">
              <a:rPr lang="en-US" smtClean="0"/>
              <a:t>22</a:t>
            </a:fld>
            <a:endParaRPr lang="en-US" dirty="0"/>
          </a:p>
        </p:txBody>
      </p:sp>
      <p:sp>
        <p:nvSpPr>
          <p:cNvPr id="3" name="Title 2">
            <a:extLst>
              <a:ext uri="{FF2B5EF4-FFF2-40B4-BE49-F238E27FC236}">
                <a16:creationId xmlns:a16="http://schemas.microsoft.com/office/drawing/2014/main" id="{2A8A0074-4E95-014D-B6D9-302D2E4C4B22}"/>
              </a:ext>
            </a:extLst>
          </p:cNvPr>
          <p:cNvSpPr>
            <a:spLocks noGrp="1"/>
          </p:cNvSpPr>
          <p:nvPr>
            <p:ph type="ctrTitle"/>
          </p:nvPr>
        </p:nvSpPr>
        <p:spPr/>
        <p:txBody>
          <a:bodyPr/>
          <a:lstStyle/>
          <a:p>
            <a:r>
              <a:rPr lang="en-US" dirty="0"/>
              <a:t>Elsewhere in the News…</a:t>
            </a:r>
          </a:p>
        </p:txBody>
      </p:sp>
      <p:sp>
        <p:nvSpPr>
          <p:cNvPr id="4" name="Subtitle 3">
            <a:extLst>
              <a:ext uri="{FF2B5EF4-FFF2-40B4-BE49-F238E27FC236}">
                <a16:creationId xmlns:a16="http://schemas.microsoft.com/office/drawing/2014/main" id="{BA60CD5D-6D4B-234D-ABBE-251384EBA8CA}"/>
              </a:ext>
            </a:extLst>
          </p:cNvPr>
          <p:cNvSpPr>
            <a:spLocks noGrp="1"/>
          </p:cNvSpPr>
          <p:nvPr>
            <p:ph type="subTitle" idx="1"/>
          </p:nvPr>
        </p:nvSpPr>
        <p:spPr/>
        <p:txBody>
          <a:bodyPr/>
          <a:lstStyle/>
          <a:p>
            <a:r>
              <a:rPr lang="en-US" dirty="0"/>
              <a:t>Other Developments around the U.S.</a:t>
            </a:r>
          </a:p>
        </p:txBody>
      </p:sp>
    </p:spTree>
    <p:extLst>
      <p:ext uri="{BB962C8B-B14F-4D97-AF65-F5344CB8AC3E}">
        <p14:creationId xmlns:p14="http://schemas.microsoft.com/office/powerpoint/2010/main" val="208822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7FC5-DD62-0744-8362-5FC78010EC98}"/>
              </a:ext>
            </a:extLst>
          </p:cNvPr>
          <p:cNvSpPr>
            <a:spLocks noGrp="1"/>
          </p:cNvSpPr>
          <p:nvPr>
            <p:ph type="title"/>
          </p:nvPr>
        </p:nvSpPr>
        <p:spPr/>
        <p:txBody>
          <a:bodyPr/>
          <a:lstStyle/>
          <a:p>
            <a:r>
              <a:rPr lang="en-US" dirty="0"/>
              <a:t>DOJ Rulemaking</a:t>
            </a:r>
          </a:p>
        </p:txBody>
      </p:sp>
      <p:sp>
        <p:nvSpPr>
          <p:cNvPr id="3" name="Text Placeholder 2">
            <a:extLst>
              <a:ext uri="{FF2B5EF4-FFF2-40B4-BE49-F238E27FC236}">
                <a16:creationId xmlns:a16="http://schemas.microsoft.com/office/drawing/2014/main" id="{75225BEB-4C49-FB49-9A16-8F0BBDB33EBB}"/>
              </a:ext>
            </a:extLst>
          </p:cNvPr>
          <p:cNvSpPr>
            <a:spLocks noGrp="1"/>
          </p:cNvSpPr>
          <p:nvPr>
            <p:ph type="body" sz="quarter" idx="13"/>
          </p:nvPr>
        </p:nvSpPr>
        <p:spPr>
          <a:xfrm>
            <a:off x="325100" y="1583581"/>
            <a:ext cx="4710363" cy="3272691"/>
          </a:xfrm>
        </p:spPr>
        <p:txBody>
          <a:bodyPr/>
          <a:lstStyle/>
          <a:p>
            <a:r>
              <a:rPr lang="en-US" dirty="0"/>
              <a:t>The Sad History of DOJ’s Attempt to Issue Web Accessibility Regulations</a:t>
            </a:r>
          </a:p>
          <a:p>
            <a:pPr marL="285750" indent="-285750">
              <a:buFont typeface="Arial" panose="020B0604020202020204" pitchFamily="34" charset="0"/>
              <a:buChar char="•"/>
            </a:pPr>
            <a:r>
              <a:rPr lang="en-US" dirty="0"/>
              <a:t>DOJ issues web accessibility ANPRM (July 26, 2010)</a:t>
            </a:r>
          </a:p>
          <a:p>
            <a:pPr marL="285750" indent="-285750">
              <a:buFont typeface="Arial" panose="020B0604020202020204" pitchFamily="34" charset="0"/>
              <a:buChar char="•"/>
            </a:pPr>
            <a:r>
              <a:rPr lang="en-US" dirty="0"/>
              <a:t>DOJ issues an SANPRM for web accessibility rule (April 29, 2016)</a:t>
            </a:r>
          </a:p>
          <a:p>
            <a:pPr marL="285750" indent="-285750">
              <a:buFont typeface="Arial" panose="020B0604020202020204" pitchFamily="34" charset="0"/>
              <a:buChar char="•"/>
            </a:pPr>
            <a:r>
              <a:rPr lang="en-US" dirty="0"/>
              <a:t>DOJ puts web rule of inactive list (June 27, 2017)</a:t>
            </a:r>
          </a:p>
          <a:p>
            <a:pPr marL="285750" indent="-285750">
              <a:buFont typeface="Arial" panose="020B0604020202020204" pitchFamily="34" charset="0"/>
              <a:buChar char="•"/>
            </a:pPr>
            <a:r>
              <a:rPr lang="en-US" dirty="0"/>
              <a:t>Then pulls rulemaking entirely (Dec 26, 2017)</a:t>
            </a:r>
          </a:p>
        </p:txBody>
      </p:sp>
      <p:pic>
        <p:nvPicPr>
          <p:cNvPr id="5" name="Picture 4">
            <a:extLst>
              <a:ext uri="{FF2B5EF4-FFF2-40B4-BE49-F238E27FC236}">
                <a16:creationId xmlns:a16="http://schemas.microsoft.com/office/drawing/2014/main" id="{F5860D8D-2BAF-F14C-96EB-E184F6F4FB36}"/>
              </a:ext>
            </a:extLst>
          </p:cNvPr>
          <p:cNvPicPr>
            <a:picLocks noChangeAspect="1"/>
          </p:cNvPicPr>
          <p:nvPr/>
        </p:nvPicPr>
        <p:blipFill>
          <a:blip r:embed="rId3"/>
          <a:stretch>
            <a:fillRect/>
          </a:stretch>
        </p:blipFill>
        <p:spPr>
          <a:xfrm>
            <a:off x="5311035" y="1377951"/>
            <a:ext cx="3478321" cy="3478321"/>
          </a:xfrm>
          <a:prstGeom prst="rect">
            <a:avLst/>
          </a:prstGeom>
        </p:spPr>
      </p:pic>
    </p:spTree>
    <p:extLst>
      <p:ext uri="{BB962C8B-B14F-4D97-AF65-F5344CB8AC3E}">
        <p14:creationId xmlns:p14="http://schemas.microsoft.com/office/powerpoint/2010/main" val="42282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3F5-7857-FD4F-94D1-83B3D6887C30}"/>
              </a:ext>
            </a:extLst>
          </p:cNvPr>
          <p:cNvSpPr>
            <a:spLocks noGrp="1"/>
          </p:cNvSpPr>
          <p:nvPr>
            <p:ph type="title"/>
          </p:nvPr>
        </p:nvSpPr>
        <p:spPr>
          <a:xfrm>
            <a:off x="275573" y="-6857"/>
            <a:ext cx="8868426" cy="909409"/>
          </a:xfrm>
        </p:spPr>
        <p:txBody>
          <a:bodyPr/>
          <a:lstStyle/>
          <a:p>
            <a:r>
              <a:rPr lang="en-US" dirty="0"/>
              <a:t>Even Worse Events at the Department of Education</a:t>
            </a:r>
          </a:p>
        </p:txBody>
      </p:sp>
      <p:sp>
        <p:nvSpPr>
          <p:cNvPr id="3" name="Text Placeholder 2">
            <a:extLst>
              <a:ext uri="{FF2B5EF4-FFF2-40B4-BE49-F238E27FC236}">
                <a16:creationId xmlns:a16="http://schemas.microsoft.com/office/drawing/2014/main" id="{346A1E45-16B5-EE41-9600-5543A9CD0BDC}"/>
              </a:ext>
            </a:extLst>
          </p:cNvPr>
          <p:cNvSpPr>
            <a:spLocks noGrp="1"/>
          </p:cNvSpPr>
          <p:nvPr>
            <p:ph type="body" sz="quarter" idx="13"/>
          </p:nvPr>
        </p:nvSpPr>
        <p:spPr>
          <a:xfrm>
            <a:off x="176250" y="1157696"/>
            <a:ext cx="6023071" cy="3898503"/>
          </a:xfrm>
        </p:spPr>
        <p:txBody>
          <a:bodyPr/>
          <a:lstStyle/>
          <a:p>
            <a:pPr marL="285750" indent="-285750">
              <a:buFont typeface="Arial" panose="020B0604020202020204" pitchFamily="34" charset="0"/>
              <a:buChar char="•"/>
            </a:pPr>
            <a:r>
              <a:rPr lang="en-US" dirty="0"/>
              <a:t>New OCR regulations allow them to close any case from a serial complainant or if it places a burden on the agency (</a:t>
            </a:r>
            <a:r>
              <a:rPr lang="en-US" dirty="0">
                <a:hlinkClick r:id="rId3"/>
              </a:rPr>
              <a:t>https://tinyurl.com/y9xvwpnr</a:t>
            </a:r>
            <a:r>
              <a:rPr lang="en-US" dirty="0"/>
              <a:t>)</a:t>
            </a:r>
          </a:p>
          <a:p>
            <a:pPr marL="285750" indent="-285750">
              <a:buFont typeface="Arial" panose="020B0604020202020204" pitchFamily="34" charset="0"/>
              <a:buChar char="•"/>
            </a:pPr>
            <a:r>
              <a:rPr lang="en-US" dirty="0"/>
              <a:t>Department of Education OCR Closed all Web accessibility cases and reopening existing agreements. (</a:t>
            </a:r>
            <a:r>
              <a:rPr lang="en-US" dirty="0">
                <a:hlinkClick r:id="rId4"/>
              </a:rPr>
              <a:t>https://tinyurl.com/yb2zaqmq</a:t>
            </a:r>
            <a:r>
              <a:rPr lang="en-US" dirty="0"/>
              <a:t>), Lawsuit against agency for investigation handling processes (</a:t>
            </a:r>
            <a:r>
              <a:rPr lang="en-US" dirty="0">
                <a:hlinkClick r:id="rId5"/>
              </a:rPr>
              <a:t>https://tinyurl.com/y9c6mo9h</a:t>
            </a:r>
            <a:r>
              <a:rPr lang="en-US" dirty="0"/>
              <a:t>)</a:t>
            </a:r>
          </a:p>
          <a:p>
            <a:pPr marL="285750" indent="-285750">
              <a:buFont typeface="Arial" panose="020B0604020202020204" pitchFamily="34" charset="0"/>
              <a:buChar char="•"/>
            </a:pPr>
            <a:r>
              <a:rPr lang="en-US" dirty="0"/>
              <a:t>Department of Education publishes technical assistance initiative to help make website accessible (</a:t>
            </a:r>
            <a:r>
              <a:rPr lang="en-US" dirty="0">
                <a:hlinkClick r:id="rId6"/>
              </a:rPr>
              <a:t>https://tinyurl.com/yc2zsk6t</a:t>
            </a:r>
            <a:r>
              <a:rPr lang="en-US" dirty="0"/>
              <a:t>)</a:t>
            </a:r>
          </a:p>
        </p:txBody>
      </p:sp>
      <p:pic>
        <p:nvPicPr>
          <p:cNvPr id="5" name="Picture 4">
            <a:extLst>
              <a:ext uri="{FF2B5EF4-FFF2-40B4-BE49-F238E27FC236}">
                <a16:creationId xmlns:a16="http://schemas.microsoft.com/office/drawing/2014/main" id="{DE49B833-8680-1947-B8C0-907A86C9C067}"/>
              </a:ext>
            </a:extLst>
          </p:cNvPr>
          <p:cNvPicPr>
            <a:picLocks noChangeAspect="1"/>
          </p:cNvPicPr>
          <p:nvPr/>
        </p:nvPicPr>
        <p:blipFill>
          <a:blip r:embed="rId7"/>
          <a:stretch>
            <a:fillRect/>
          </a:stretch>
        </p:blipFill>
        <p:spPr>
          <a:xfrm>
            <a:off x="6116735" y="1635618"/>
            <a:ext cx="2768252" cy="2768252"/>
          </a:xfrm>
          <a:prstGeom prst="rect">
            <a:avLst/>
          </a:prstGeom>
        </p:spPr>
      </p:pic>
    </p:spTree>
    <p:extLst>
      <p:ext uri="{BB962C8B-B14F-4D97-AF65-F5344CB8AC3E}">
        <p14:creationId xmlns:p14="http://schemas.microsoft.com/office/powerpoint/2010/main" val="407995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3F5-7857-FD4F-94D1-83B3D6887C30}"/>
              </a:ext>
            </a:extLst>
          </p:cNvPr>
          <p:cNvSpPr>
            <a:spLocks noGrp="1"/>
          </p:cNvSpPr>
          <p:nvPr>
            <p:ph type="title"/>
          </p:nvPr>
        </p:nvSpPr>
        <p:spPr>
          <a:xfrm>
            <a:off x="275573" y="-6857"/>
            <a:ext cx="8868426" cy="909409"/>
          </a:xfrm>
        </p:spPr>
        <p:txBody>
          <a:bodyPr/>
          <a:lstStyle/>
          <a:p>
            <a:r>
              <a:rPr lang="en-US" dirty="0"/>
              <a:t>But There’s Always the Access Board</a:t>
            </a:r>
          </a:p>
        </p:txBody>
      </p:sp>
      <p:sp>
        <p:nvSpPr>
          <p:cNvPr id="3" name="Text Placeholder 2">
            <a:extLst>
              <a:ext uri="{FF2B5EF4-FFF2-40B4-BE49-F238E27FC236}">
                <a16:creationId xmlns:a16="http://schemas.microsoft.com/office/drawing/2014/main" id="{346A1E45-16B5-EE41-9600-5543A9CD0BDC}"/>
              </a:ext>
            </a:extLst>
          </p:cNvPr>
          <p:cNvSpPr>
            <a:spLocks noGrp="1"/>
          </p:cNvSpPr>
          <p:nvPr>
            <p:ph type="body" sz="quarter" idx="13"/>
          </p:nvPr>
        </p:nvSpPr>
        <p:spPr>
          <a:xfrm>
            <a:off x="176251" y="1157696"/>
            <a:ext cx="5723508" cy="3098284"/>
          </a:xfrm>
        </p:spPr>
        <p:txBody>
          <a:bodyPr/>
          <a:lstStyle/>
          <a:p>
            <a:r>
              <a:rPr lang="en-US" dirty="0"/>
              <a:t>Access Board issues its Revised Section 255/508 Rule!</a:t>
            </a:r>
          </a:p>
          <a:p>
            <a:pPr marL="285750" indent="-285750">
              <a:buFont typeface="Arial" panose="020B0604020202020204" pitchFamily="34" charset="0"/>
              <a:buChar char="•"/>
            </a:pPr>
            <a:r>
              <a:rPr lang="en-US" dirty="0"/>
              <a:t>Issued January 18, 2018 (effective March 21)</a:t>
            </a:r>
          </a:p>
          <a:p>
            <a:pPr marL="285750" indent="-285750">
              <a:buFont typeface="Arial" panose="020B0604020202020204" pitchFamily="34" charset="0"/>
              <a:buChar char="•"/>
            </a:pPr>
            <a:r>
              <a:rPr lang="en-US" dirty="0"/>
              <a:t>Includes Standards for web, software, hardware, and other technologies</a:t>
            </a:r>
          </a:p>
          <a:p>
            <a:pPr marL="285750" indent="-285750">
              <a:buFont typeface="Arial" panose="020B0604020202020204" pitchFamily="34" charset="0"/>
              <a:buChar char="•"/>
            </a:pPr>
            <a:r>
              <a:rPr lang="en-US" dirty="0"/>
              <a:t>Largely follows WCAG 2.0 A/AA (but now we have WCAG 2.1 as of June 5, 2018)</a:t>
            </a:r>
          </a:p>
          <a:p>
            <a:endParaRPr lang="en-US" dirty="0"/>
          </a:p>
          <a:p>
            <a:r>
              <a:rPr lang="en-US" dirty="0"/>
              <a:t>Tip: look to EN 301-549 for specific guidance.</a:t>
            </a:r>
          </a:p>
        </p:txBody>
      </p:sp>
      <p:pic>
        <p:nvPicPr>
          <p:cNvPr id="1026" name="Picture 2" descr="page1image1008298656">
            <a:extLst>
              <a:ext uri="{FF2B5EF4-FFF2-40B4-BE49-F238E27FC236}">
                <a16:creationId xmlns:a16="http://schemas.microsoft.com/office/drawing/2014/main" id="{3F730D5B-734E-9B49-B6F3-C19A06CC0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643" y="1766170"/>
            <a:ext cx="2430049" cy="241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76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123" y="2195665"/>
            <a:ext cx="3942158" cy="923330"/>
          </a:xfrm>
        </p:spPr>
        <p:txBody>
          <a:bodyPr/>
          <a:lstStyle/>
          <a:p>
            <a:r>
              <a:rPr lang="en-US" dirty="0"/>
              <a:t>Where Things are Going</a:t>
            </a:r>
          </a:p>
        </p:txBody>
      </p:sp>
    </p:spTree>
    <p:extLst>
      <p:ext uri="{BB962C8B-B14F-4D97-AF65-F5344CB8AC3E}">
        <p14:creationId xmlns:p14="http://schemas.microsoft.com/office/powerpoint/2010/main" val="3030823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3F5-7857-FD4F-94D1-83B3D6887C30}"/>
              </a:ext>
            </a:extLst>
          </p:cNvPr>
          <p:cNvSpPr>
            <a:spLocks noGrp="1"/>
          </p:cNvSpPr>
          <p:nvPr>
            <p:ph type="title"/>
          </p:nvPr>
        </p:nvSpPr>
        <p:spPr>
          <a:xfrm>
            <a:off x="275573" y="-6857"/>
            <a:ext cx="8868426" cy="909409"/>
          </a:xfrm>
        </p:spPr>
        <p:txBody>
          <a:bodyPr/>
          <a:lstStyle/>
          <a:p>
            <a:r>
              <a:rPr lang="en-US" dirty="0"/>
              <a:t>What is Coming Up?</a:t>
            </a:r>
          </a:p>
        </p:txBody>
      </p:sp>
      <p:sp>
        <p:nvSpPr>
          <p:cNvPr id="3" name="Text Placeholder 2">
            <a:extLst>
              <a:ext uri="{FF2B5EF4-FFF2-40B4-BE49-F238E27FC236}">
                <a16:creationId xmlns:a16="http://schemas.microsoft.com/office/drawing/2014/main" id="{346A1E45-16B5-EE41-9600-5543A9CD0BDC}"/>
              </a:ext>
            </a:extLst>
          </p:cNvPr>
          <p:cNvSpPr>
            <a:spLocks noGrp="1"/>
          </p:cNvSpPr>
          <p:nvPr>
            <p:ph type="body" sz="quarter" idx="13"/>
          </p:nvPr>
        </p:nvSpPr>
        <p:spPr>
          <a:xfrm>
            <a:off x="176251" y="1157696"/>
            <a:ext cx="5723508" cy="3344505"/>
          </a:xfrm>
        </p:spPr>
        <p:txBody>
          <a:bodyPr/>
          <a:lstStyle/>
          <a:p>
            <a:pPr marL="285750" indent="-285750">
              <a:buFont typeface="Arial" panose="020B0604020202020204" pitchFamily="34" charset="0"/>
              <a:buChar char="•"/>
            </a:pPr>
            <a:r>
              <a:rPr lang="en-US" dirty="0"/>
              <a:t>In the U.S., web litigation will only continue to rise– particularly in the absence of clear guidance from DOJ. Almost all of these efforts will be driven by private attorneys.</a:t>
            </a:r>
          </a:p>
          <a:p>
            <a:pPr marL="285750" indent="-285750">
              <a:buFont typeface="Arial" panose="020B0604020202020204" pitchFamily="34" charset="0"/>
              <a:buChar char="•"/>
            </a:pPr>
            <a:r>
              <a:rPr lang="en-US" dirty="0"/>
              <a:t>EU is issuing its web accessibility directive aimed at public sector. In fact, governments around the world are adopting web accessibility requirements for public sector.</a:t>
            </a:r>
          </a:p>
          <a:p>
            <a:pPr marL="285750" indent="-285750">
              <a:buFont typeface="Arial" panose="020B0604020202020204" pitchFamily="34" charset="0"/>
              <a:buChar char="•"/>
            </a:pPr>
            <a:r>
              <a:rPr lang="en-US" dirty="0"/>
              <a:t>Around the world, a handful of nations are adopting legislation focused on private sector website accessibility.</a:t>
            </a:r>
          </a:p>
        </p:txBody>
      </p:sp>
      <p:pic>
        <p:nvPicPr>
          <p:cNvPr id="5" name="Picture 4">
            <a:extLst>
              <a:ext uri="{FF2B5EF4-FFF2-40B4-BE49-F238E27FC236}">
                <a16:creationId xmlns:a16="http://schemas.microsoft.com/office/drawing/2014/main" id="{1683040B-40ED-EA4C-99BB-38C77A4C8134}"/>
              </a:ext>
            </a:extLst>
          </p:cNvPr>
          <p:cNvPicPr>
            <a:picLocks noChangeAspect="1"/>
          </p:cNvPicPr>
          <p:nvPr/>
        </p:nvPicPr>
        <p:blipFill>
          <a:blip r:embed="rId3"/>
          <a:stretch>
            <a:fillRect/>
          </a:stretch>
        </p:blipFill>
        <p:spPr>
          <a:xfrm>
            <a:off x="6355306" y="1391780"/>
            <a:ext cx="2070100" cy="3111500"/>
          </a:xfrm>
          <a:prstGeom prst="rect">
            <a:avLst/>
          </a:prstGeom>
        </p:spPr>
      </p:pic>
    </p:spTree>
    <p:extLst>
      <p:ext uri="{BB962C8B-B14F-4D97-AF65-F5344CB8AC3E}">
        <p14:creationId xmlns:p14="http://schemas.microsoft.com/office/powerpoint/2010/main" val="4227114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123" y="2195665"/>
            <a:ext cx="3942158" cy="923330"/>
          </a:xfrm>
        </p:spPr>
        <p:txBody>
          <a:bodyPr/>
          <a:lstStyle/>
          <a:p>
            <a:r>
              <a:rPr lang="en-US" dirty="0"/>
              <a:t>How Do You Avoid this Mess?</a:t>
            </a:r>
          </a:p>
        </p:txBody>
      </p:sp>
    </p:spTree>
    <p:extLst>
      <p:ext uri="{BB962C8B-B14F-4D97-AF65-F5344CB8AC3E}">
        <p14:creationId xmlns:p14="http://schemas.microsoft.com/office/powerpoint/2010/main" val="3316872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497E-7F67-FD44-A10E-53E30D5DAD2C}"/>
              </a:ext>
            </a:extLst>
          </p:cNvPr>
          <p:cNvSpPr>
            <a:spLocks noGrp="1"/>
          </p:cNvSpPr>
          <p:nvPr>
            <p:ph type="title"/>
          </p:nvPr>
        </p:nvSpPr>
        <p:spPr/>
        <p:txBody>
          <a:bodyPr/>
          <a:lstStyle/>
          <a:p>
            <a:r>
              <a:rPr lang="en-US" dirty="0"/>
              <a:t>Simple Four-Part Model</a:t>
            </a:r>
          </a:p>
        </p:txBody>
      </p:sp>
      <p:graphicFrame>
        <p:nvGraphicFramePr>
          <p:cNvPr id="4" name="Diagram 3">
            <a:extLst>
              <a:ext uri="{FF2B5EF4-FFF2-40B4-BE49-F238E27FC236}">
                <a16:creationId xmlns:a16="http://schemas.microsoft.com/office/drawing/2014/main" id="{BCA48435-5BB8-1D41-A739-1B2164B9459E}"/>
              </a:ext>
            </a:extLst>
          </p:cNvPr>
          <p:cNvGraphicFramePr/>
          <p:nvPr>
            <p:extLst/>
          </p:nvPr>
        </p:nvGraphicFramePr>
        <p:xfrm>
          <a:off x="1237785" y="1048215"/>
          <a:ext cx="6222381" cy="3947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97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001B-D6CC-DF48-9277-B4D24ABFE5EA}"/>
              </a:ext>
            </a:extLst>
          </p:cNvPr>
          <p:cNvSpPr>
            <a:spLocks noGrp="1"/>
          </p:cNvSpPr>
          <p:nvPr>
            <p:ph type="title"/>
          </p:nvPr>
        </p:nvSpPr>
        <p:spPr/>
        <p:txBody>
          <a:bodyPr/>
          <a:lstStyle/>
          <a:p>
            <a:r>
              <a:rPr lang="en-US" dirty="0"/>
              <a:t>The Importance of Web Accessibility</a:t>
            </a:r>
          </a:p>
        </p:txBody>
      </p:sp>
      <p:sp>
        <p:nvSpPr>
          <p:cNvPr id="3" name="Text Placeholder 2">
            <a:extLst>
              <a:ext uri="{FF2B5EF4-FFF2-40B4-BE49-F238E27FC236}">
                <a16:creationId xmlns:a16="http://schemas.microsoft.com/office/drawing/2014/main" id="{6B148612-5235-2F46-9915-456AAD5FD3CA}"/>
              </a:ext>
            </a:extLst>
          </p:cNvPr>
          <p:cNvSpPr>
            <a:spLocks noGrp="1"/>
          </p:cNvSpPr>
          <p:nvPr>
            <p:ph type="body" sz="quarter" idx="13"/>
          </p:nvPr>
        </p:nvSpPr>
        <p:spPr>
          <a:xfrm>
            <a:off x="356097" y="1233065"/>
            <a:ext cx="4064128" cy="3652282"/>
          </a:xfrm>
        </p:spPr>
        <p:txBody>
          <a:bodyPr/>
          <a:lstStyle/>
          <a:p>
            <a:r>
              <a:rPr lang="en-US" dirty="0"/>
              <a:t>Examples:</a:t>
            </a:r>
          </a:p>
          <a:p>
            <a:pPr marL="285750" indent="-285750">
              <a:buFont typeface="Arial" panose="020B0604020202020204" pitchFamily="34" charset="0"/>
              <a:buChar char="•"/>
            </a:pPr>
            <a:r>
              <a:rPr lang="en-US" dirty="0"/>
              <a:t>Application for benefits</a:t>
            </a:r>
          </a:p>
          <a:p>
            <a:pPr marL="285750" indent="-285750">
              <a:buFont typeface="Arial" panose="020B0604020202020204" pitchFamily="34" charset="0"/>
              <a:buChar char="•"/>
            </a:pPr>
            <a:r>
              <a:rPr lang="en-US" dirty="0"/>
              <a:t>Online Shopping</a:t>
            </a:r>
          </a:p>
          <a:p>
            <a:pPr marL="285750" indent="-285750">
              <a:buFont typeface="Arial" panose="020B0604020202020204" pitchFamily="34" charset="0"/>
              <a:buChar char="•"/>
            </a:pPr>
            <a:r>
              <a:rPr lang="en-US" dirty="0"/>
              <a:t>Registering for classes, downloading assignments, etc.</a:t>
            </a:r>
          </a:p>
          <a:p>
            <a:endParaRPr lang="en-US" dirty="0"/>
          </a:p>
          <a:p>
            <a:r>
              <a:rPr lang="en-US" dirty="0"/>
              <a:t>As the internet has evolved, the line between services offered over the web and at physical locations has blurred (key to later legal concepts).</a:t>
            </a:r>
          </a:p>
        </p:txBody>
      </p:sp>
      <p:pic>
        <p:nvPicPr>
          <p:cNvPr id="4" name="Picture Placeholder 8">
            <a:extLst>
              <a:ext uri="{FF2B5EF4-FFF2-40B4-BE49-F238E27FC236}">
                <a16:creationId xmlns:a16="http://schemas.microsoft.com/office/drawing/2014/main" id="{7F354C47-CA00-8E4A-87D8-D226341671D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rcRect l="19632" r="19632"/>
          <a:stretch>
            <a:fillRect/>
          </a:stretch>
        </p:blipFill>
        <p:spPr>
          <a:xfrm>
            <a:off x="3845929" y="921895"/>
            <a:ext cx="5298071" cy="4232460"/>
          </a:xfrm>
          <a:custGeom>
            <a:avLst/>
            <a:gdLst>
              <a:gd name="connsiteX0" fmla="*/ 0 w 10541937"/>
              <a:gd name="connsiteY0" fmla="*/ 0 h 5270968"/>
              <a:gd name="connsiteX1" fmla="*/ 10541937 w 10541937"/>
              <a:gd name="connsiteY1" fmla="*/ 0 h 5270968"/>
              <a:gd name="connsiteX2" fmla="*/ 5270969 w 10541937"/>
              <a:gd name="connsiteY2" fmla="*/ 5270968 h 5270968"/>
              <a:gd name="connsiteX0" fmla="*/ 0 w 10541937"/>
              <a:gd name="connsiteY0" fmla="*/ 0 h 5270968"/>
              <a:gd name="connsiteX1" fmla="*/ 10541937 w 10541937"/>
              <a:gd name="connsiteY1" fmla="*/ 0 h 5270968"/>
              <a:gd name="connsiteX2" fmla="*/ 5270969 w 10541937"/>
              <a:gd name="connsiteY2" fmla="*/ 5270968 h 5270968"/>
              <a:gd name="connsiteX3" fmla="*/ 91440 w 10541937"/>
              <a:gd name="connsiteY3" fmla="*/ 91440 h 5270968"/>
              <a:gd name="connsiteX0" fmla="*/ 0 w 10565640"/>
              <a:gd name="connsiteY0" fmla="*/ 0 h 580981"/>
              <a:gd name="connsiteX1" fmla="*/ 10541937 w 10565640"/>
              <a:gd name="connsiteY1" fmla="*/ 0 h 580981"/>
              <a:gd name="connsiteX2" fmla="*/ 10565640 w 10565640"/>
              <a:gd name="connsiteY2" fmla="*/ 580981 h 580981"/>
              <a:gd name="connsiteX3" fmla="*/ 91440 w 10565640"/>
              <a:gd name="connsiteY3" fmla="*/ 91440 h 580981"/>
              <a:gd name="connsiteX0" fmla="*/ 0 w 10565640"/>
              <a:gd name="connsiteY0" fmla="*/ 0 h 4459807"/>
              <a:gd name="connsiteX1" fmla="*/ 10541937 w 10565640"/>
              <a:gd name="connsiteY1" fmla="*/ 0 h 4459807"/>
              <a:gd name="connsiteX2" fmla="*/ 10565640 w 10565640"/>
              <a:gd name="connsiteY2" fmla="*/ 4459807 h 4459807"/>
              <a:gd name="connsiteX3" fmla="*/ 91440 w 10565640"/>
              <a:gd name="connsiteY3" fmla="*/ 91440 h 4459807"/>
              <a:gd name="connsiteX0" fmla="*/ 0 w 11391550"/>
              <a:gd name="connsiteY0" fmla="*/ 0 h 4489304"/>
              <a:gd name="connsiteX1" fmla="*/ 10541937 w 11391550"/>
              <a:gd name="connsiteY1" fmla="*/ 0 h 4489304"/>
              <a:gd name="connsiteX2" fmla="*/ 11391550 w 11391550"/>
              <a:gd name="connsiteY2" fmla="*/ 4489304 h 4489304"/>
              <a:gd name="connsiteX3" fmla="*/ 91440 w 11391550"/>
              <a:gd name="connsiteY3" fmla="*/ 91440 h 4489304"/>
              <a:gd name="connsiteX0" fmla="*/ 0 w 11391550"/>
              <a:gd name="connsiteY0" fmla="*/ 0 h 4489304"/>
              <a:gd name="connsiteX1" fmla="*/ 11338350 w 11391550"/>
              <a:gd name="connsiteY1" fmla="*/ 0 h 4489304"/>
              <a:gd name="connsiteX2" fmla="*/ 11391550 w 11391550"/>
              <a:gd name="connsiteY2" fmla="*/ 4489304 h 4489304"/>
              <a:gd name="connsiteX3" fmla="*/ 91440 w 11391550"/>
              <a:gd name="connsiteY3" fmla="*/ 91440 h 4489304"/>
              <a:gd name="connsiteX0" fmla="*/ 0 w 11376802"/>
              <a:gd name="connsiteY0" fmla="*/ 0 h 4504053"/>
              <a:gd name="connsiteX1" fmla="*/ 11338350 w 11376802"/>
              <a:gd name="connsiteY1" fmla="*/ 0 h 4504053"/>
              <a:gd name="connsiteX2" fmla="*/ 11376802 w 11376802"/>
              <a:gd name="connsiteY2" fmla="*/ 4504053 h 4504053"/>
              <a:gd name="connsiteX3" fmla="*/ 91440 w 11376802"/>
              <a:gd name="connsiteY3" fmla="*/ 91440 h 4504053"/>
              <a:gd name="connsiteX0" fmla="*/ 0 w 11347305"/>
              <a:gd name="connsiteY0" fmla="*/ 0 h 4518802"/>
              <a:gd name="connsiteX1" fmla="*/ 11338350 w 11347305"/>
              <a:gd name="connsiteY1" fmla="*/ 0 h 4518802"/>
              <a:gd name="connsiteX2" fmla="*/ 11347305 w 11347305"/>
              <a:gd name="connsiteY2" fmla="*/ 4518802 h 4518802"/>
              <a:gd name="connsiteX3" fmla="*/ 91440 w 11347305"/>
              <a:gd name="connsiteY3" fmla="*/ 91440 h 4518802"/>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0" fmla="*/ 0 w 11347305"/>
              <a:gd name="connsiteY0" fmla="*/ 0 h 6860220"/>
              <a:gd name="connsiteX1" fmla="*/ 11338350 w 11347305"/>
              <a:gd name="connsiteY1" fmla="*/ 0 h 6860220"/>
              <a:gd name="connsiteX2" fmla="*/ 11347305 w 11347305"/>
              <a:gd name="connsiteY2" fmla="*/ 6860220 h 6860220"/>
              <a:gd name="connsiteX3" fmla="*/ 91440 w 11347305"/>
              <a:gd name="connsiteY3" fmla="*/ 91440 h 6860220"/>
              <a:gd name="connsiteX4" fmla="*/ 0 w 11347305"/>
              <a:gd name="connsiteY4" fmla="*/ 0 h 6860220"/>
              <a:gd name="connsiteX0" fmla="*/ 0 w 11347305"/>
              <a:gd name="connsiteY0" fmla="*/ 0 h 6860220"/>
              <a:gd name="connsiteX1" fmla="*/ 11338350 w 11347305"/>
              <a:gd name="connsiteY1" fmla="*/ 0 h 6860220"/>
              <a:gd name="connsiteX2" fmla="*/ 11347305 w 11347305"/>
              <a:gd name="connsiteY2" fmla="*/ 6860220 h 6860220"/>
              <a:gd name="connsiteX3" fmla="*/ 468630 w 11347305"/>
              <a:gd name="connsiteY3" fmla="*/ 445770 h 6860220"/>
              <a:gd name="connsiteX4" fmla="*/ 0 w 11347305"/>
              <a:gd name="connsiteY4" fmla="*/ 0 h 6860220"/>
              <a:gd name="connsiteX0" fmla="*/ 0 w 11347305"/>
              <a:gd name="connsiteY0" fmla="*/ 0 h 6860220"/>
              <a:gd name="connsiteX1" fmla="*/ 11338350 w 11347305"/>
              <a:gd name="connsiteY1" fmla="*/ 0 h 6860220"/>
              <a:gd name="connsiteX2" fmla="*/ 11347305 w 11347305"/>
              <a:gd name="connsiteY2" fmla="*/ 6860220 h 6860220"/>
              <a:gd name="connsiteX3" fmla="*/ 0 w 11347305"/>
              <a:gd name="connsiteY3" fmla="*/ 0 h 6860220"/>
              <a:gd name="connsiteX0" fmla="*/ 0 w 11347305"/>
              <a:gd name="connsiteY0" fmla="*/ 13 h 6860233"/>
              <a:gd name="connsiteX1" fmla="*/ 11338350 w 11347305"/>
              <a:gd name="connsiteY1" fmla="*/ 13 h 6860233"/>
              <a:gd name="connsiteX2" fmla="*/ 11347305 w 11347305"/>
              <a:gd name="connsiteY2" fmla="*/ 6860233 h 6860233"/>
              <a:gd name="connsiteX3" fmla="*/ 0 w 11347305"/>
              <a:gd name="connsiteY3" fmla="*/ 13 h 6860233"/>
              <a:gd name="connsiteX0" fmla="*/ 0 w 11335875"/>
              <a:gd name="connsiteY0" fmla="*/ 22860 h 6860220"/>
              <a:gd name="connsiteX1" fmla="*/ 11326920 w 11335875"/>
              <a:gd name="connsiteY1" fmla="*/ 0 h 6860220"/>
              <a:gd name="connsiteX2" fmla="*/ 11335875 w 11335875"/>
              <a:gd name="connsiteY2" fmla="*/ 6860220 h 6860220"/>
              <a:gd name="connsiteX3" fmla="*/ 0 w 11335875"/>
              <a:gd name="connsiteY3" fmla="*/ 22860 h 6860220"/>
              <a:gd name="connsiteX0" fmla="*/ 0 w 11335875"/>
              <a:gd name="connsiteY0" fmla="*/ 22860 h 6860220"/>
              <a:gd name="connsiteX1" fmla="*/ 11326920 w 11335875"/>
              <a:gd name="connsiteY1" fmla="*/ 0 h 6860220"/>
              <a:gd name="connsiteX2" fmla="*/ 11335875 w 11335875"/>
              <a:gd name="connsiteY2" fmla="*/ 6860220 h 6860220"/>
              <a:gd name="connsiteX3" fmla="*/ 0 w 11335875"/>
              <a:gd name="connsiteY3" fmla="*/ 22860 h 6860220"/>
              <a:gd name="connsiteX0" fmla="*/ 14876 w 11350751"/>
              <a:gd name="connsiteY0" fmla="*/ 22860 h 7171445"/>
              <a:gd name="connsiteX1" fmla="*/ 11341796 w 11350751"/>
              <a:gd name="connsiteY1" fmla="*/ 0 h 7171445"/>
              <a:gd name="connsiteX2" fmla="*/ 11350751 w 11350751"/>
              <a:gd name="connsiteY2" fmla="*/ 6860220 h 7171445"/>
              <a:gd name="connsiteX3" fmla="*/ 8988551 w 11350751"/>
              <a:gd name="connsiteY3" fmla="*/ 5396324 h 7171445"/>
              <a:gd name="connsiteX4" fmla="*/ 14876 w 11350751"/>
              <a:gd name="connsiteY4" fmla="*/ 22860 h 7171445"/>
              <a:gd name="connsiteX0" fmla="*/ 20146 w 11356021"/>
              <a:gd name="connsiteY0" fmla="*/ 22860 h 7627460"/>
              <a:gd name="connsiteX1" fmla="*/ 11347066 w 11356021"/>
              <a:gd name="connsiteY1" fmla="*/ 0 h 7627460"/>
              <a:gd name="connsiteX2" fmla="*/ 11356021 w 11356021"/>
              <a:gd name="connsiteY2" fmla="*/ 6860220 h 7627460"/>
              <a:gd name="connsiteX3" fmla="*/ 6959281 w 11356021"/>
              <a:gd name="connsiteY3" fmla="*/ 6860220 h 7627460"/>
              <a:gd name="connsiteX4" fmla="*/ 20146 w 11356021"/>
              <a:gd name="connsiteY4" fmla="*/ 22860 h 7627460"/>
              <a:gd name="connsiteX0" fmla="*/ 20146 w 11356021"/>
              <a:gd name="connsiteY0" fmla="*/ 22860 h 7291655"/>
              <a:gd name="connsiteX1" fmla="*/ 11347066 w 11356021"/>
              <a:gd name="connsiteY1" fmla="*/ 0 h 7291655"/>
              <a:gd name="connsiteX2" fmla="*/ 11356021 w 11356021"/>
              <a:gd name="connsiteY2" fmla="*/ 6860220 h 7291655"/>
              <a:gd name="connsiteX3" fmla="*/ 6959281 w 11356021"/>
              <a:gd name="connsiteY3" fmla="*/ 6860220 h 7291655"/>
              <a:gd name="connsiteX4" fmla="*/ 20146 w 11356021"/>
              <a:gd name="connsiteY4" fmla="*/ 22860 h 7291655"/>
              <a:gd name="connsiteX0" fmla="*/ 20146 w 11356021"/>
              <a:gd name="connsiteY0" fmla="*/ 22860 h 7261230"/>
              <a:gd name="connsiteX1" fmla="*/ 11347066 w 11356021"/>
              <a:gd name="connsiteY1" fmla="*/ 0 h 7261230"/>
              <a:gd name="connsiteX2" fmla="*/ 11356021 w 11356021"/>
              <a:gd name="connsiteY2" fmla="*/ 6860220 h 7261230"/>
              <a:gd name="connsiteX3" fmla="*/ 6959281 w 11356021"/>
              <a:gd name="connsiteY3" fmla="*/ 6860220 h 7261230"/>
              <a:gd name="connsiteX4" fmla="*/ 20146 w 11356021"/>
              <a:gd name="connsiteY4" fmla="*/ 22860 h 7261230"/>
              <a:gd name="connsiteX0" fmla="*/ 20146 w 11356021"/>
              <a:gd name="connsiteY0" fmla="*/ 22860 h 6860807"/>
              <a:gd name="connsiteX1" fmla="*/ 11347066 w 11356021"/>
              <a:gd name="connsiteY1" fmla="*/ 0 h 6860807"/>
              <a:gd name="connsiteX2" fmla="*/ 11356021 w 11356021"/>
              <a:gd name="connsiteY2" fmla="*/ 6860220 h 6860807"/>
              <a:gd name="connsiteX3" fmla="*/ 6959281 w 11356021"/>
              <a:gd name="connsiteY3" fmla="*/ 6860220 h 6860807"/>
              <a:gd name="connsiteX4" fmla="*/ 20146 w 11356021"/>
              <a:gd name="connsiteY4" fmla="*/ 22860 h 6860807"/>
              <a:gd name="connsiteX0" fmla="*/ 20146 w 11356021"/>
              <a:gd name="connsiteY0" fmla="*/ 22860 h 6860221"/>
              <a:gd name="connsiteX1" fmla="*/ 11347066 w 11356021"/>
              <a:gd name="connsiteY1" fmla="*/ 0 h 6860221"/>
              <a:gd name="connsiteX2" fmla="*/ 11356021 w 11356021"/>
              <a:gd name="connsiteY2" fmla="*/ 6860220 h 6860221"/>
              <a:gd name="connsiteX3" fmla="*/ 6959281 w 11356021"/>
              <a:gd name="connsiteY3" fmla="*/ 6831517 h 6860221"/>
              <a:gd name="connsiteX4" fmla="*/ 20146 w 11356021"/>
              <a:gd name="connsiteY4" fmla="*/ 22860 h 6860221"/>
              <a:gd name="connsiteX0" fmla="*/ 0 w 11335875"/>
              <a:gd name="connsiteY0" fmla="*/ 22860 h 6860220"/>
              <a:gd name="connsiteX1" fmla="*/ 11326920 w 11335875"/>
              <a:gd name="connsiteY1" fmla="*/ 0 h 6860220"/>
              <a:gd name="connsiteX2" fmla="*/ 11335875 w 11335875"/>
              <a:gd name="connsiteY2" fmla="*/ 6860220 h 6860220"/>
              <a:gd name="connsiteX3" fmla="*/ 6939135 w 11335875"/>
              <a:gd name="connsiteY3" fmla="*/ 6831517 h 6860220"/>
              <a:gd name="connsiteX4" fmla="*/ 0 w 11335875"/>
              <a:gd name="connsiteY4" fmla="*/ 22860 h 6860220"/>
              <a:gd name="connsiteX0" fmla="*/ 0 w 6455265"/>
              <a:gd name="connsiteY0" fmla="*/ 22860 h 6860220"/>
              <a:gd name="connsiteX1" fmla="*/ 6446310 w 6455265"/>
              <a:gd name="connsiteY1" fmla="*/ 0 h 6860220"/>
              <a:gd name="connsiteX2" fmla="*/ 6455265 w 6455265"/>
              <a:gd name="connsiteY2" fmla="*/ 6860220 h 6860220"/>
              <a:gd name="connsiteX3" fmla="*/ 2058525 w 6455265"/>
              <a:gd name="connsiteY3" fmla="*/ 6831517 h 6860220"/>
              <a:gd name="connsiteX4" fmla="*/ 0 w 6455265"/>
              <a:gd name="connsiteY4" fmla="*/ 22860 h 6860220"/>
              <a:gd name="connsiteX0" fmla="*/ 0 w 6455265"/>
              <a:gd name="connsiteY0" fmla="*/ 22860 h 6860220"/>
              <a:gd name="connsiteX1" fmla="*/ 6446310 w 6455265"/>
              <a:gd name="connsiteY1" fmla="*/ 0 h 6860220"/>
              <a:gd name="connsiteX2" fmla="*/ 6455265 w 6455265"/>
              <a:gd name="connsiteY2" fmla="*/ 6860220 h 6860220"/>
              <a:gd name="connsiteX3" fmla="*/ 2058525 w 6455265"/>
              <a:gd name="connsiteY3" fmla="*/ 6831517 h 6860220"/>
              <a:gd name="connsiteX4" fmla="*/ 0 w 64552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31517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31517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30025 w 7026765"/>
              <a:gd name="connsiteY3" fmla="*/ 6845869 h 6860220"/>
              <a:gd name="connsiteX4" fmla="*/ 0 w 7026765"/>
              <a:gd name="connsiteY4" fmla="*/ 22860 h 6860220"/>
              <a:gd name="connsiteX0" fmla="*/ 0 w 7026765"/>
              <a:gd name="connsiteY0" fmla="*/ 22860 h 6860809"/>
              <a:gd name="connsiteX1" fmla="*/ 7017810 w 7026765"/>
              <a:gd name="connsiteY1" fmla="*/ 0 h 6860809"/>
              <a:gd name="connsiteX2" fmla="*/ 7026765 w 7026765"/>
              <a:gd name="connsiteY2" fmla="*/ 6860220 h 6860809"/>
              <a:gd name="connsiteX3" fmla="*/ 2641455 w 7026765"/>
              <a:gd name="connsiteY3" fmla="*/ 6860221 h 6860809"/>
              <a:gd name="connsiteX4" fmla="*/ 0 w 7026765"/>
              <a:gd name="connsiteY4" fmla="*/ 22860 h 6860809"/>
              <a:gd name="connsiteX0" fmla="*/ 0 w 7026765"/>
              <a:gd name="connsiteY0" fmla="*/ 22860 h 6860809"/>
              <a:gd name="connsiteX1" fmla="*/ 7017810 w 7026765"/>
              <a:gd name="connsiteY1" fmla="*/ 0 h 6860809"/>
              <a:gd name="connsiteX2" fmla="*/ 7026765 w 7026765"/>
              <a:gd name="connsiteY2" fmla="*/ 6860220 h 6860809"/>
              <a:gd name="connsiteX3" fmla="*/ 2641455 w 7026765"/>
              <a:gd name="connsiteY3" fmla="*/ 6860221 h 6860809"/>
              <a:gd name="connsiteX4" fmla="*/ 0 w 7026765"/>
              <a:gd name="connsiteY4" fmla="*/ 22860 h 6860809"/>
              <a:gd name="connsiteX0" fmla="*/ 0 w 7026765"/>
              <a:gd name="connsiteY0" fmla="*/ 22860 h 6860220"/>
              <a:gd name="connsiteX1" fmla="*/ 7017810 w 7026765"/>
              <a:gd name="connsiteY1" fmla="*/ 0 h 6860220"/>
              <a:gd name="connsiteX2" fmla="*/ 7026765 w 7026765"/>
              <a:gd name="connsiteY2" fmla="*/ 6860220 h 6860220"/>
              <a:gd name="connsiteX3" fmla="*/ 2641455 w 7026765"/>
              <a:gd name="connsiteY3" fmla="*/ 6831518 h 6860220"/>
              <a:gd name="connsiteX4" fmla="*/ 0 w 7026765"/>
              <a:gd name="connsiteY4" fmla="*/ 22860 h 6860220"/>
              <a:gd name="connsiteX0" fmla="*/ 0 w 7026765"/>
              <a:gd name="connsiteY0" fmla="*/ 22860 h 6860220"/>
              <a:gd name="connsiteX1" fmla="*/ 7017810 w 7026765"/>
              <a:gd name="connsiteY1" fmla="*/ 0 h 6860220"/>
              <a:gd name="connsiteX2" fmla="*/ 7026765 w 7026765"/>
              <a:gd name="connsiteY2" fmla="*/ 6860220 h 6860220"/>
              <a:gd name="connsiteX3" fmla="*/ 2641455 w 7026765"/>
              <a:gd name="connsiteY3" fmla="*/ 6831518 h 6860220"/>
              <a:gd name="connsiteX4" fmla="*/ 0 w 7026765"/>
              <a:gd name="connsiteY4" fmla="*/ 22860 h 6860220"/>
              <a:gd name="connsiteX0" fmla="*/ 0 w 7026765"/>
              <a:gd name="connsiteY0" fmla="*/ 22860 h 6870522"/>
              <a:gd name="connsiteX1" fmla="*/ 7017810 w 7026765"/>
              <a:gd name="connsiteY1" fmla="*/ 0 h 6870522"/>
              <a:gd name="connsiteX2" fmla="*/ 7026765 w 7026765"/>
              <a:gd name="connsiteY2" fmla="*/ 6860220 h 6870522"/>
              <a:gd name="connsiteX3" fmla="*/ 2641455 w 7026765"/>
              <a:gd name="connsiteY3" fmla="*/ 6870047 h 6870522"/>
              <a:gd name="connsiteX4" fmla="*/ 0 w 7026765"/>
              <a:gd name="connsiteY4" fmla="*/ 22860 h 6870522"/>
              <a:gd name="connsiteX0" fmla="*/ 0 w 7026765"/>
              <a:gd name="connsiteY0" fmla="*/ 22860 h 6862902"/>
              <a:gd name="connsiteX1" fmla="*/ 7017810 w 7026765"/>
              <a:gd name="connsiteY1" fmla="*/ 0 h 6862902"/>
              <a:gd name="connsiteX2" fmla="*/ 7026765 w 7026765"/>
              <a:gd name="connsiteY2" fmla="*/ 6860220 h 6862902"/>
              <a:gd name="connsiteX3" fmla="*/ 2647592 w 7026765"/>
              <a:gd name="connsiteY3" fmla="*/ 6862343 h 6862902"/>
              <a:gd name="connsiteX4" fmla="*/ 0 w 7026765"/>
              <a:gd name="connsiteY4" fmla="*/ 22860 h 6862902"/>
              <a:gd name="connsiteX0" fmla="*/ 0 w 7026765"/>
              <a:gd name="connsiteY0" fmla="*/ 22860 h 7335993"/>
              <a:gd name="connsiteX1" fmla="*/ 7017810 w 7026765"/>
              <a:gd name="connsiteY1" fmla="*/ 0 h 7335993"/>
              <a:gd name="connsiteX2" fmla="*/ 7026765 w 7026765"/>
              <a:gd name="connsiteY2" fmla="*/ 6860220 h 7335993"/>
              <a:gd name="connsiteX3" fmla="*/ 3621980 w 7026765"/>
              <a:gd name="connsiteY3" fmla="*/ 6733079 h 7335993"/>
              <a:gd name="connsiteX4" fmla="*/ 2647592 w 7026765"/>
              <a:gd name="connsiteY4" fmla="*/ 6862343 h 7335993"/>
              <a:gd name="connsiteX5" fmla="*/ 0 w 7026765"/>
              <a:gd name="connsiteY5" fmla="*/ 22860 h 7335993"/>
              <a:gd name="connsiteX0" fmla="*/ 0 w 7026765"/>
              <a:gd name="connsiteY0" fmla="*/ 22860 h 7717513"/>
              <a:gd name="connsiteX1" fmla="*/ 7017810 w 7026765"/>
              <a:gd name="connsiteY1" fmla="*/ 0 h 7717513"/>
              <a:gd name="connsiteX2" fmla="*/ 7026765 w 7026765"/>
              <a:gd name="connsiteY2" fmla="*/ 6860220 h 7717513"/>
              <a:gd name="connsiteX3" fmla="*/ 2647592 w 7026765"/>
              <a:gd name="connsiteY3" fmla="*/ 6862343 h 7717513"/>
              <a:gd name="connsiteX4" fmla="*/ 0 w 7026765"/>
              <a:gd name="connsiteY4" fmla="*/ 22860 h 7717513"/>
              <a:gd name="connsiteX0" fmla="*/ 0 w 7026765"/>
              <a:gd name="connsiteY0" fmla="*/ 22860 h 7370943"/>
              <a:gd name="connsiteX1" fmla="*/ 7017810 w 7026765"/>
              <a:gd name="connsiteY1" fmla="*/ 0 h 7370943"/>
              <a:gd name="connsiteX2" fmla="*/ 7026765 w 7026765"/>
              <a:gd name="connsiteY2" fmla="*/ 6860220 h 7370943"/>
              <a:gd name="connsiteX3" fmla="*/ 2647592 w 7026765"/>
              <a:gd name="connsiteY3" fmla="*/ 6862343 h 7370943"/>
              <a:gd name="connsiteX4" fmla="*/ 0 w 7026765"/>
              <a:gd name="connsiteY4" fmla="*/ 22860 h 7370943"/>
              <a:gd name="connsiteX0" fmla="*/ 0 w 7026765"/>
              <a:gd name="connsiteY0" fmla="*/ 22860 h 6869061"/>
              <a:gd name="connsiteX1" fmla="*/ 7017810 w 7026765"/>
              <a:gd name="connsiteY1" fmla="*/ 0 h 6869061"/>
              <a:gd name="connsiteX2" fmla="*/ 7026765 w 7026765"/>
              <a:gd name="connsiteY2" fmla="*/ 6860220 h 6869061"/>
              <a:gd name="connsiteX3" fmla="*/ 2647592 w 7026765"/>
              <a:gd name="connsiteY3" fmla="*/ 6862343 h 6869061"/>
              <a:gd name="connsiteX4" fmla="*/ 0 w 7026765"/>
              <a:gd name="connsiteY4" fmla="*/ 22860 h 6869061"/>
              <a:gd name="connsiteX0" fmla="*/ 0 w 7034286"/>
              <a:gd name="connsiteY0" fmla="*/ 12517 h 6858718"/>
              <a:gd name="connsiteX1" fmla="*/ 7034286 w 7034286"/>
              <a:gd name="connsiteY1" fmla="*/ 0 h 6858718"/>
              <a:gd name="connsiteX2" fmla="*/ 7026765 w 7034286"/>
              <a:gd name="connsiteY2" fmla="*/ 6849877 h 6858718"/>
              <a:gd name="connsiteX3" fmla="*/ 2647592 w 7034286"/>
              <a:gd name="connsiteY3" fmla="*/ 6852000 h 6858718"/>
              <a:gd name="connsiteX4" fmla="*/ 0 w 7034286"/>
              <a:gd name="connsiteY4" fmla="*/ 12517 h 6858718"/>
              <a:gd name="connsiteX0" fmla="*/ 0 w 7067954"/>
              <a:gd name="connsiteY0" fmla="*/ 12517 h 6860221"/>
              <a:gd name="connsiteX1" fmla="*/ 7034286 w 7067954"/>
              <a:gd name="connsiteY1" fmla="*/ 0 h 6860221"/>
              <a:gd name="connsiteX2" fmla="*/ 7067954 w 7067954"/>
              <a:gd name="connsiteY2" fmla="*/ 6860221 h 6860221"/>
              <a:gd name="connsiteX3" fmla="*/ 2647592 w 7067954"/>
              <a:gd name="connsiteY3" fmla="*/ 6852000 h 6860221"/>
              <a:gd name="connsiteX4" fmla="*/ 0 w 7067954"/>
              <a:gd name="connsiteY4" fmla="*/ 12517 h 6860221"/>
              <a:gd name="connsiteX0" fmla="*/ 0 w 7067954"/>
              <a:gd name="connsiteY0" fmla="*/ 12517 h 6864805"/>
              <a:gd name="connsiteX1" fmla="*/ 7034286 w 7067954"/>
              <a:gd name="connsiteY1" fmla="*/ 0 h 6864805"/>
              <a:gd name="connsiteX2" fmla="*/ 7067954 w 7067954"/>
              <a:gd name="connsiteY2" fmla="*/ 6860221 h 6864805"/>
              <a:gd name="connsiteX3" fmla="*/ 2650992 w 7067954"/>
              <a:gd name="connsiteY3" fmla="*/ 6864805 h 6864805"/>
              <a:gd name="connsiteX4" fmla="*/ 0 w 7067954"/>
              <a:gd name="connsiteY4" fmla="*/ 12517 h 6864805"/>
              <a:gd name="connsiteX0" fmla="*/ 0 w 7067964"/>
              <a:gd name="connsiteY0" fmla="*/ 12517 h 6864805"/>
              <a:gd name="connsiteX1" fmla="*/ 7034286 w 7067964"/>
              <a:gd name="connsiteY1" fmla="*/ 0 h 6864805"/>
              <a:gd name="connsiteX2" fmla="*/ 7067954 w 7067964"/>
              <a:gd name="connsiteY2" fmla="*/ 6860221 h 6864805"/>
              <a:gd name="connsiteX3" fmla="*/ 2650992 w 7067964"/>
              <a:gd name="connsiteY3" fmla="*/ 6864805 h 6864805"/>
              <a:gd name="connsiteX4" fmla="*/ 0 w 7067964"/>
              <a:gd name="connsiteY4" fmla="*/ 12517 h 6864805"/>
              <a:gd name="connsiteX0" fmla="*/ 0 w 7076928"/>
              <a:gd name="connsiteY0" fmla="*/ 0 h 6886057"/>
              <a:gd name="connsiteX1" fmla="*/ 7043250 w 7076928"/>
              <a:gd name="connsiteY1" fmla="*/ 21252 h 6886057"/>
              <a:gd name="connsiteX2" fmla="*/ 7076918 w 7076928"/>
              <a:gd name="connsiteY2" fmla="*/ 6881473 h 6886057"/>
              <a:gd name="connsiteX3" fmla="*/ 2659956 w 7076928"/>
              <a:gd name="connsiteY3" fmla="*/ 6886057 h 6886057"/>
              <a:gd name="connsiteX4" fmla="*/ 0 w 7076928"/>
              <a:gd name="connsiteY4" fmla="*/ 0 h 6886057"/>
              <a:gd name="connsiteX0" fmla="*/ 0 w 7076928"/>
              <a:gd name="connsiteY0" fmla="*/ 23773 h 6909830"/>
              <a:gd name="connsiteX1" fmla="*/ 7061180 w 7076928"/>
              <a:gd name="connsiteY1" fmla="*/ 0 h 6909830"/>
              <a:gd name="connsiteX2" fmla="*/ 7076918 w 7076928"/>
              <a:gd name="connsiteY2" fmla="*/ 6905246 h 6909830"/>
              <a:gd name="connsiteX3" fmla="*/ 2659956 w 7076928"/>
              <a:gd name="connsiteY3" fmla="*/ 6909830 h 6909830"/>
              <a:gd name="connsiteX4" fmla="*/ 0 w 7076928"/>
              <a:gd name="connsiteY4" fmla="*/ 23773 h 6909830"/>
              <a:gd name="connsiteX0" fmla="*/ 0 w 7076928"/>
              <a:gd name="connsiteY0" fmla="*/ 0 h 6910229"/>
              <a:gd name="connsiteX1" fmla="*/ 7061180 w 7076928"/>
              <a:gd name="connsiteY1" fmla="*/ 399 h 6910229"/>
              <a:gd name="connsiteX2" fmla="*/ 7076918 w 7076928"/>
              <a:gd name="connsiteY2" fmla="*/ 6905645 h 6910229"/>
              <a:gd name="connsiteX3" fmla="*/ 2659956 w 7076928"/>
              <a:gd name="connsiteY3" fmla="*/ 6910229 h 6910229"/>
              <a:gd name="connsiteX4" fmla="*/ 0 w 7076928"/>
              <a:gd name="connsiteY4" fmla="*/ 0 h 6910229"/>
              <a:gd name="connsiteX0" fmla="*/ 0 w 7076928"/>
              <a:gd name="connsiteY0" fmla="*/ 0 h 6905676"/>
              <a:gd name="connsiteX1" fmla="*/ 7061180 w 7076928"/>
              <a:gd name="connsiteY1" fmla="*/ 399 h 6905676"/>
              <a:gd name="connsiteX2" fmla="*/ 7076918 w 7076928"/>
              <a:gd name="connsiteY2" fmla="*/ 6905645 h 6905676"/>
              <a:gd name="connsiteX3" fmla="*/ 2666373 w 7076928"/>
              <a:gd name="connsiteY3" fmla="*/ 6853828 h 6905676"/>
              <a:gd name="connsiteX4" fmla="*/ 0 w 7076928"/>
              <a:gd name="connsiteY4" fmla="*/ 0 h 6905676"/>
              <a:gd name="connsiteX0" fmla="*/ 0 w 7073720"/>
              <a:gd name="connsiteY0" fmla="*/ 0 h 6877510"/>
              <a:gd name="connsiteX1" fmla="*/ 7061180 w 7073720"/>
              <a:gd name="connsiteY1" fmla="*/ 399 h 6877510"/>
              <a:gd name="connsiteX2" fmla="*/ 7073710 w 7073720"/>
              <a:gd name="connsiteY2" fmla="*/ 6877446 h 6877510"/>
              <a:gd name="connsiteX3" fmla="*/ 2666373 w 7073720"/>
              <a:gd name="connsiteY3" fmla="*/ 6853828 h 6877510"/>
              <a:gd name="connsiteX4" fmla="*/ 0 w 7073720"/>
              <a:gd name="connsiteY4" fmla="*/ 0 h 6877510"/>
              <a:gd name="connsiteX0" fmla="*/ 0 w 7067303"/>
              <a:gd name="connsiteY0" fmla="*/ 0 h 6853827"/>
              <a:gd name="connsiteX1" fmla="*/ 7061180 w 7067303"/>
              <a:gd name="connsiteY1" fmla="*/ 399 h 6853827"/>
              <a:gd name="connsiteX2" fmla="*/ 7067293 w 7067303"/>
              <a:gd name="connsiteY2" fmla="*/ 6837160 h 6853827"/>
              <a:gd name="connsiteX3" fmla="*/ 2666373 w 7067303"/>
              <a:gd name="connsiteY3" fmla="*/ 6853828 h 6853827"/>
              <a:gd name="connsiteX4" fmla="*/ 0 w 7067303"/>
              <a:gd name="connsiteY4" fmla="*/ 0 h 6853827"/>
              <a:gd name="connsiteX0" fmla="*/ 0 w 7062085"/>
              <a:gd name="connsiteY0" fmla="*/ 0 h 6853828"/>
              <a:gd name="connsiteX1" fmla="*/ 7061180 w 7062085"/>
              <a:gd name="connsiteY1" fmla="*/ 399 h 6853828"/>
              <a:gd name="connsiteX2" fmla="*/ 7057667 w 7062085"/>
              <a:gd name="connsiteY2" fmla="*/ 6768675 h 6853828"/>
              <a:gd name="connsiteX3" fmla="*/ 2666373 w 7062085"/>
              <a:gd name="connsiteY3" fmla="*/ 6853828 h 6853828"/>
              <a:gd name="connsiteX4" fmla="*/ 0 w 7062085"/>
              <a:gd name="connsiteY4" fmla="*/ 0 h 6853828"/>
              <a:gd name="connsiteX0" fmla="*/ 0 w 7064094"/>
              <a:gd name="connsiteY0" fmla="*/ 0 h 6853828"/>
              <a:gd name="connsiteX1" fmla="*/ 7061180 w 7064094"/>
              <a:gd name="connsiteY1" fmla="*/ 399 h 6853828"/>
              <a:gd name="connsiteX2" fmla="*/ 7064084 w 7064094"/>
              <a:gd name="connsiteY2" fmla="*/ 6837162 h 6853828"/>
              <a:gd name="connsiteX3" fmla="*/ 2666373 w 7064094"/>
              <a:gd name="connsiteY3" fmla="*/ 6853828 h 6853828"/>
              <a:gd name="connsiteX4" fmla="*/ 0 w 7064094"/>
              <a:gd name="connsiteY4" fmla="*/ 0 h 685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094" h="6853828">
                <a:moveTo>
                  <a:pt x="0" y="0"/>
                </a:moveTo>
                <a:lnTo>
                  <a:pt x="7061180" y="399"/>
                </a:lnTo>
                <a:cubicBezTo>
                  <a:pt x="7065357" y="2292748"/>
                  <a:pt x="7059907" y="4544813"/>
                  <a:pt x="7064084" y="6837162"/>
                </a:cubicBezTo>
                <a:cubicBezTo>
                  <a:pt x="7070439" y="6838690"/>
                  <a:pt x="4138694" y="6852300"/>
                  <a:pt x="2666373" y="6853828"/>
                </a:cubicBezTo>
                <a:cubicBezTo>
                  <a:pt x="2068651" y="5341118"/>
                  <a:pt x="442183" y="1129018"/>
                  <a:pt x="0" y="0"/>
                </a:cubicBezTo>
                <a:close/>
              </a:path>
            </a:pathLst>
          </a:custGeom>
        </p:spPr>
      </p:pic>
    </p:spTree>
    <p:extLst>
      <p:ext uri="{BB962C8B-B14F-4D97-AF65-F5344CB8AC3E}">
        <p14:creationId xmlns:p14="http://schemas.microsoft.com/office/powerpoint/2010/main" val="3541332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DCA0A4C-743C-4206-8330-B8BDEF8C832A}"/>
              </a:ext>
            </a:extLst>
          </p:cNvPr>
          <p:cNvSpPr txBox="1">
            <a:spLocks/>
          </p:cNvSpPr>
          <p:nvPr/>
        </p:nvSpPr>
        <p:spPr>
          <a:xfrm>
            <a:off x="2115915" y="1075850"/>
            <a:ext cx="2917832" cy="590931"/>
          </a:xfrm>
          <a:prstGeom prst="rect">
            <a:avLst/>
          </a:prstGeom>
        </p:spPr>
        <p:txBody>
          <a:bodyPr vert="horz" wrap="square" lIns="91440" tIns="45720" rIns="91440" bIns="4572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en-US" sz="3600" b="1" i="0" u="none" strike="noStrike" kern="1200" cap="none" spc="0" normalizeH="0" baseline="0" noProof="0" dirty="0">
                <a:ln>
                  <a:noFill/>
                </a:ln>
                <a:solidFill>
                  <a:srgbClr val="00263A"/>
                </a:solidFill>
                <a:effectLst/>
                <a:uLnTx/>
                <a:uFillTx/>
                <a:latin typeface="Century Gothic" charset="0"/>
              </a:rPr>
              <a:t>Contact Us</a:t>
            </a:r>
          </a:p>
        </p:txBody>
      </p:sp>
      <p:sp>
        <p:nvSpPr>
          <p:cNvPr id="9" name="Rectangle 8">
            <a:extLst>
              <a:ext uri="{FF2B5EF4-FFF2-40B4-BE49-F238E27FC236}">
                <a16:creationId xmlns:a16="http://schemas.microsoft.com/office/drawing/2014/main" id="{E75353DE-2012-47F0-8B75-FBF4C7436038}"/>
              </a:ext>
            </a:extLst>
          </p:cNvPr>
          <p:cNvSpPr/>
          <p:nvPr/>
        </p:nvSpPr>
        <p:spPr>
          <a:xfrm>
            <a:off x="2115915" y="1990554"/>
            <a:ext cx="4255500"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0850" defTabSz="685800">
              <a:defRPr/>
            </a:pPr>
            <a:r>
              <a:rPr lang="en-US" sz="2400" b="1" dirty="0">
                <a:solidFill>
                  <a:srgbClr val="932786"/>
                </a:solidFill>
                <a:latin typeface="Century Gothic" panose="020F0302020204030204"/>
              </a:rPr>
              <a:t>Ken Nakata</a:t>
            </a:r>
          </a:p>
          <a:p>
            <a:pPr lvl="1" indent="-450850" defTabSz="685800">
              <a:defRPr/>
            </a:pPr>
            <a:r>
              <a:rPr lang="en-US" sz="2400" u="sng" dirty="0">
                <a:hlinkClick r:id="rId3"/>
              </a:rPr>
              <a:t>ken.nakata@cyxtera.com</a:t>
            </a:r>
            <a:endParaRPr kumimoji="0" lang="en-US" sz="2400" b="0" i="0" u="none" strike="noStrike" kern="1200" cap="none" spc="0" normalizeH="0" baseline="0" noProof="0" dirty="0">
              <a:ln>
                <a:noFill/>
              </a:ln>
              <a:solidFill>
                <a:srgbClr val="00263A"/>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4559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34D1-4F63-8F49-BE91-C760F0A882C1}"/>
              </a:ext>
            </a:extLst>
          </p:cNvPr>
          <p:cNvSpPr>
            <a:spLocks noGrp="1"/>
          </p:cNvSpPr>
          <p:nvPr>
            <p:ph type="title"/>
          </p:nvPr>
        </p:nvSpPr>
        <p:spPr/>
        <p:txBody>
          <a:bodyPr/>
          <a:lstStyle/>
          <a:p>
            <a:r>
              <a:rPr lang="en-US" dirty="0"/>
              <a:t>Record Number of Cases</a:t>
            </a:r>
          </a:p>
        </p:txBody>
      </p:sp>
      <p:pic>
        <p:nvPicPr>
          <p:cNvPr id="4" name="Picture 3">
            <a:extLst>
              <a:ext uri="{FF2B5EF4-FFF2-40B4-BE49-F238E27FC236}">
                <a16:creationId xmlns:a16="http://schemas.microsoft.com/office/drawing/2014/main" id="{6BB574B1-722F-2A4A-ADE0-2E973637BDAB}"/>
              </a:ext>
            </a:extLst>
          </p:cNvPr>
          <p:cNvPicPr>
            <a:picLocks noChangeAspect="1"/>
          </p:cNvPicPr>
          <p:nvPr/>
        </p:nvPicPr>
        <p:blipFill>
          <a:blip r:embed="rId3"/>
          <a:stretch>
            <a:fillRect/>
          </a:stretch>
        </p:blipFill>
        <p:spPr>
          <a:xfrm>
            <a:off x="4291628" y="1565753"/>
            <a:ext cx="4260082" cy="2540609"/>
          </a:xfrm>
          <a:prstGeom prst="rect">
            <a:avLst/>
          </a:prstGeom>
        </p:spPr>
      </p:pic>
      <p:sp>
        <p:nvSpPr>
          <p:cNvPr id="3" name="Text Placeholder 2">
            <a:extLst>
              <a:ext uri="{FF2B5EF4-FFF2-40B4-BE49-F238E27FC236}">
                <a16:creationId xmlns:a16="http://schemas.microsoft.com/office/drawing/2014/main" id="{913103B7-9996-7841-BA77-178387DD9BF2}"/>
              </a:ext>
            </a:extLst>
          </p:cNvPr>
          <p:cNvSpPr>
            <a:spLocks noGrp="1"/>
          </p:cNvSpPr>
          <p:nvPr>
            <p:ph type="body" sz="quarter" idx="13"/>
          </p:nvPr>
        </p:nvSpPr>
        <p:spPr>
          <a:xfrm>
            <a:off x="351616" y="1207776"/>
            <a:ext cx="3456298" cy="3621504"/>
          </a:xfrm>
        </p:spPr>
        <p:txBody>
          <a:bodyPr/>
          <a:lstStyle/>
          <a:p>
            <a:r>
              <a:rPr lang="en-US" dirty="0"/>
              <a:t>Seyfarth Shaw has been tracking the number of Title III ADA cases since 2013– and they noted that 2017 set the record with 7,663 cases, (</a:t>
            </a:r>
            <a:r>
              <a:rPr lang="en-US" dirty="0">
                <a:hlinkClick r:id="rId4"/>
              </a:rPr>
              <a:t>https://tinyurl.com/y73j2yh2</a:t>
            </a:r>
            <a:r>
              <a:rPr lang="en-US" dirty="0"/>
              <a:t>)</a:t>
            </a:r>
          </a:p>
          <a:p>
            <a:endParaRPr lang="en-US" dirty="0"/>
          </a:p>
          <a:p>
            <a:r>
              <a:rPr lang="en-US" dirty="0"/>
              <a:t>Of these, 814 were web accessibility cases. (</a:t>
            </a:r>
            <a:r>
              <a:rPr lang="en-US" dirty="0">
                <a:hlinkClick r:id="rId5"/>
              </a:rPr>
              <a:t>https://tinyurl.com/y7zg7bea</a:t>
            </a:r>
            <a:r>
              <a:rPr lang="en-US" dirty="0"/>
              <a:t>)</a:t>
            </a:r>
          </a:p>
        </p:txBody>
      </p:sp>
      <p:sp>
        <p:nvSpPr>
          <p:cNvPr id="5" name="TextBox 4">
            <a:extLst>
              <a:ext uri="{FF2B5EF4-FFF2-40B4-BE49-F238E27FC236}">
                <a16:creationId xmlns:a16="http://schemas.microsoft.com/office/drawing/2014/main" id="{9B553BDF-5D24-FE48-ABCA-DB468139C25C}"/>
              </a:ext>
            </a:extLst>
          </p:cNvPr>
          <p:cNvSpPr txBox="1"/>
          <p:nvPr/>
        </p:nvSpPr>
        <p:spPr>
          <a:xfrm>
            <a:off x="5047989" y="4308953"/>
            <a:ext cx="2940228" cy="276999"/>
          </a:xfrm>
          <a:prstGeom prst="rect">
            <a:avLst/>
          </a:prstGeom>
          <a:noFill/>
        </p:spPr>
        <p:txBody>
          <a:bodyPr wrap="none" rtlCol="0">
            <a:spAutoFit/>
          </a:bodyPr>
          <a:lstStyle/>
          <a:p>
            <a:r>
              <a:rPr lang="en-US" sz="1200" dirty="0"/>
              <a:t>(chart and data from Seyfarth Shaw)</a:t>
            </a:r>
          </a:p>
        </p:txBody>
      </p:sp>
    </p:spTree>
    <p:extLst>
      <p:ext uri="{BB962C8B-B14F-4D97-AF65-F5344CB8AC3E}">
        <p14:creationId xmlns:p14="http://schemas.microsoft.com/office/powerpoint/2010/main" val="100993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794" y="273126"/>
            <a:ext cx="6592352" cy="590931"/>
          </a:xfrm>
          <a:prstGeom prst="rect">
            <a:avLst/>
          </a:prstGeom>
          <a:noFill/>
        </p:spPr>
        <p:txBody>
          <a:bodyPr wrap="square" rtlCol="0" anchor="ctr">
            <a:spAutoFit/>
          </a:bodyPr>
          <a:lstStyle/>
          <a:p>
            <a:pPr>
              <a:lnSpc>
                <a:spcPct val="90000"/>
              </a:lnSpc>
              <a:spcAft>
                <a:spcPts val="450"/>
              </a:spcAft>
            </a:pPr>
            <a:r>
              <a:rPr lang="en-US" sz="3600" b="1" dirty="0">
                <a:solidFill>
                  <a:schemeClr val="tx2"/>
                </a:solidFill>
                <a:latin typeface="Century Gothic" charset="0"/>
                <a:ea typeface="Century Gothic" charset="0"/>
                <a:cs typeface="Century Gothic" charset="0"/>
              </a:rPr>
              <a:t>Overview</a:t>
            </a:r>
          </a:p>
        </p:txBody>
      </p:sp>
      <p:grpSp>
        <p:nvGrpSpPr>
          <p:cNvPr id="8" name="Group 7"/>
          <p:cNvGrpSpPr/>
          <p:nvPr/>
        </p:nvGrpSpPr>
        <p:grpSpPr>
          <a:xfrm>
            <a:off x="924328" y="955086"/>
            <a:ext cx="7002956" cy="543555"/>
            <a:chOff x="572326" y="1305069"/>
            <a:chExt cx="7002956" cy="543555"/>
          </a:xfrm>
        </p:grpSpPr>
        <p:sp>
          <p:nvSpPr>
            <p:cNvPr id="6" name="Rectangle 5"/>
            <p:cNvSpPr/>
            <p:nvPr/>
          </p:nvSpPr>
          <p:spPr>
            <a:xfrm>
              <a:off x="681776" y="1362693"/>
              <a:ext cx="6893506" cy="454231"/>
            </a:xfrm>
            <a:custGeom>
              <a:avLst/>
              <a:gdLst>
                <a:gd name="connsiteX0" fmla="*/ 0 w 5153891"/>
                <a:gd name="connsiteY0" fmla="*/ 0 h 593766"/>
                <a:gd name="connsiteX1" fmla="*/ 5153891 w 5153891"/>
                <a:gd name="connsiteY1" fmla="*/ 0 h 593766"/>
                <a:gd name="connsiteX2" fmla="*/ 5153891 w 5153891"/>
                <a:gd name="connsiteY2" fmla="*/ 593766 h 593766"/>
                <a:gd name="connsiteX3" fmla="*/ 0 w 5153891"/>
                <a:gd name="connsiteY3" fmla="*/ 593766 h 593766"/>
                <a:gd name="connsiteX4" fmla="*/ 0 w 5153891"/>
                <a:gd name="connsiteY4" fmla="*/ 0 h 593766"/>
                <a:gd name="connsiteX0" fmla="*/ 0 w 5153891"/>
                <a:gd name="connsiteY0" fmla="*/ 0 h 593766"/>
                <a:gd name="connsiteX1" fmla="*/ 4286992 w 5153891"/>
                <a:gd name="connsiteY1" fmla="*/ 11875 h 593766"/>
                <a:gd name="connsiteX2" fmla="*/ 5153891 w 5153891"/>
                <a:gd name="connsiteY2" fmla="*/ 593766 h 593766"/>
                <a:gd name="connsiteX3" fmla="*/ 0 w 5153891"/>
                <a:gd name="connsiteY3" fmla="*/ 593766 h 593766"/>
                <a:gd name="connsiteX4" fmla="*/ 0 w 5153891"/>
                <a:gd name="connsiteY4" fmla="*/ 0 h 593766"/>
                <a:gd name="connsiteX0" fmla="*/ 0 w 5153891"/>
                <a:gd name="connsiteY0" fmla="*/ 0 h 593766"/>
                <a:gd name="connsiteX1" fmla="*/ 4584216 w 5153891"/>
                <a:gd name="connsiteY1" fmla="*/ 11875 h 593766"/>
                <a:gd name="connsiteX2" fmla="*/ 5153891 w 5153891"/>
                <a:gd name="connsiteY2" fmla="*/ 593766 h 593766"/>
                <a:gd name="connsiteX3" fmla="*/ 0 w 5153891"/>
                <a:gd name="connsiteY3" fmla="*/ 593766 h 593766"/>
                <a:gd name="connsiteX4" fmla="*/ 0 w 5153891"/>
                <a:gd name="connsiteY4" fmla="*/ 0 h 593766"/>
                <a:gd name="connsiteX0" fmla="*/ 0 w 4894611"/>
                <a:gd name="connsiteY0" fmla="*/ 0 h 605641"/>
                <a:gd name="connsiteX1" fmla="*/ 4584216 w 4894611"/>
                <a:gd name="connsiteY1" fmla="*/ 11875 h 605641"/>
                <a:gd name="connsiteX2" fmla="*/ 4894611 w 4894611"/>
                <a:gd name="connsiteY2" fmla="*/ 605641 h 605641"/>
                <a:gd name="connsiteX3" fmla="*/ 0 w 4894611"/>
                <a:gd name="connsiteY3" fmla="*/ 593766 h 605641"/>
                <a:gd name="connsiteX4" fmla="*/ 0 w 4894611"/>
                <a:gd name="connsiteY4" fmla="*/ 0 h 6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611" h="605641">
                  <a:moveTo>
                    <a:pt x="0" y="0"/>
                  </a:moveTo>
                  <a:lnTo>
                    <a:pt x="4584216" y="11875"/>
                  </a:lnTo>
                  <a:lnTo>
                    <a:pt x="4894611" y="605641"/>
                  </a:lnTo>
                  <a:lnTo>
                    <a:pt x="0" y="59376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onnector 19"/>
            <p:cNvSpPr/>
            <p:nvPr/>
          </p:nvSpPr>
          <p:spPr>
            <a:xfrm>
              <a:off x="572326" y="1305069"/>
              <a:ext cx="543557" cy="543555"/>
            </a:xfrm>
            <a:prstGeom prst="flowChartConnector">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1</a:t>
              </a:r>
            </a:p>
          </p:txBody>
        </p:sp>
      </p:grpSp>
      <p:sp>
        <p:nvSpPr>
          <p:cNvPr id="12" name="Content Placeholder 2"/>
          <p:cNvSpPr txBox="1">
            <a:spLocks/>
          </p:cNvSpPr>
          <p:nvPr/>
        </p:nvSpPr>
        <p:spPr>
          <a:xfrm>
            <a:off x="1577335" y="1068743"/>
            <a:ext cx="6459399" cy="341632"/>
          </a:xfrm>
          <a:prstGeom prst="rect">
            <a:avLst/>
          </a:prstGeom>
        </p:spPr>
        <p:txBody>
          <a:bodyPr vert="horz" wrap="square" lIns="91440" tIns="45720" rIns="91440" bIns="45720" rtlCol="0">
            <a:spAutoFit/>
          </a:bodyPr>
          <a:lstStyle>
            <a:lvl1pPr marL="0" indent="0" algn="l" defTabSz="685800" rtl="0" eaLnBrk="1" latinLnBrk="0" hangingPunct="1">
              <a:lnSpc>
                <a:spcPct val="90000"/>
              </a:lnSpc>
              <a:spcBef>
                <a:spcPts val="750"/>
              </a:spcBef>
              <a:buFont typeface="Arial" charset="0"/>
              <a:buNone/>
              <a:defRPr sz="1800" b="1" i="0" kern="1200" baseline="0">
                <a:solidFill>
                  <a:schemeClr val="tx1"/>
                </a:solidFill>
                <a:latin typeface="Century Gothic" charset="0"/>
                <a:ea typeface="Century Gothic" charset="0"/>
                <a:cs typeface="Century Gothic" charset="0"/>
              </a:defRPr>
            </a:lvl1pPr>
            <a:lvl2pPr marL="7144" indent="0" algn="l" defTabSz="685800" rtl="0" eaLnBrk="1" latinLnBrk="0" hangingPunct="1">
              <a:lnSpc>
                <a:spcPct val="100000"/>
              </a:lnSpc>
              <a:spcBef>
                <a:spcPts val="375"/>
              </a:spcBef>
              <a:buFont typeface="Arial"/>
              <a:buNone/>
              <a:tabLst/>
              <a:defRPr sz="1200" b="0" i="0" kern="1200">
                <a:solidFill>
                  <a:schemeClr val="tx1"/>
                </a:solidFill>
                <a:latin typeface="Century Gothic" charset="0"/>
                <a:ea typeface="Century Gothic" charset="0"/>
                <a:cs typeface="Century Gothic" charset="0"/>
              </a:defRPr>
            </a:lvl2pPr>
            <a:lvl3pPr marL="9525" indent="77391" algn="l" defTabSz="685800" rtl="0" eaLnBrk="1" latinLnBrk="0" hangingPunct="1">
              <a:lnSpc>
                <a:spcPct val="100000"/>
              </a:lnSpc>
              <a:spcBef>
                <a:spcPts val="375"/>
              </a:spcBef>
              <a:buFont typeface="Arial"/>
              <a:buChar char="•"/>
              <a:tabLst/>
              <a:defRPr sz="1200" b="0" i="0" kern="1200">
                <a:solidFill>
                  <a:schemeClr val="tx1"/>
                </a:solidFill>
                <a:latin typeface="Century Gothic" charset="0"/>
                <a:ea typeface="Century Gothic" charset="0"/>
                <a:cs typeface="Century Gothic" charset="0"/>
              </a:defRPr>
            </a:lvl3pPr>
            <a:lvl4pPr marL="173831" indent="-82154" algn="l" defTabSz="685800" rtl="0" eaLnBrk="1" latinLnBrk="0" hangingPunct="1">
              <a:lnSpc>
                <a:spcPct val="100000"/>
              </a:lnSpc>
              <a:spcBef>
                <a:spcPts val="375"/>
              </a:spcBef>
              <a:buFont typeface=".AppleSystemUIFont" charset="-120"/>
              <a:buChar char="-"/>
              <a:tabLst/>
              <a:defRPr sz="1050" b="0" i="0" kern="1200">
                <a:solidFill>
                  <a:schemeClr val="tx1"/>
                </a:solidFill>
                <a:latin typeface="Century Gothic" charset="0"/>
                <a:ea typeface="Century Gothic" charset="0"/>
                <a:cs typeface="Century Gothic" charset="0"/>
              </a:defRPr>
            </a:lvl4pPr>
            <a:lvl5pPr marL="173831" indent="-82154" algn="l" defTabSz="685800" rtl="0" eaLnBrk="1" latinLnBrk="0" hangingPunct="1">
              <a:lnSpc>
                <a:spcPct val="100000"/>
              </a:lnSpc>
              <a:spcBef>
                <a:spcPts val="375"/>
              </a:spcBef>
              <a:buFont typeface="Arial"/>
              <a:buChar char="•"/>
              <a:tabLst/>
              <a:defRPr sz="900" b="0" i="0" kern="1200">
                <a:solidFill>
                  <a:schemeClr val="tx1"/>
                </a:solidFill>
                <a:latin typeface="Century Gothic" charset="0"/>
                <a:ea typeface="Century Gothic" charset="0"/>
                <a:cs typeface="Century Gothic"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A Naïve History of Web Accessibility</a:t>
            </a:r>
          </a:p>
        </p:txBody>
      </p:sp>
      <p:grpSp>
        <p:nvGrpSpPr>
          <p:cNvPr id="7" name="Group 6"/>
          <p:cNvGrpSpPr/>
          <p:nvPr/>
        </p:nvGrpSpPr>
        <p:grpSpPr>
          <a:xfrm>
            <a:off x="924328" y="1701443"/>
            <a:ext cx="7002956" cy="543555"/>
            <a:chOff x="572326" y="4003143"/>
            <a:chExt cx="7002956" cy="543555"/>
          </a:xfrm>
        </p:grpSpPr>
        <p:sp>
          <p:nvSpPr>
            <p:cNvPr id="29" name="Rectangle 5"/>
            <p:cNvSpPr/>
            <p:nvPr/>
          </p:nvSpPr>
          <p:spPr>
            <a:xfrm>
              <a:off x="681776" y="4060767"/>
              <a:ext cx="6893506" cy="454231"/>
            </a:xfrm>
            <a:custGeom>
              <a:avLst/>
              <a:gdLst>
                <a:gd name="connsiteX0" fmla="*/ 0 w 5153891"/>
                <a:gd name="connsiteY0" fmla="*/ 0 h 593766"/>
                <a:gd name="connsiteX1" fmla="*/ 5153891 w 5153891"/>
                <a:gd name="connsiteY1" fmla="*/ 0 h 593766"/>
                <a:gd name="connsiteX2" fmla="*/ 5153891 w 5153891"/>
                <a:gd name="connsiteY2" fmla="*/ 593766 h 593766"/>
                <a:gd name="connsiteX3" fmla="*/ 0 w 5153891"/>
                <a:gd name="connsiteY3" fmla="*/ 593766 h 593766"/>
                <a:gd name="connsiteX4" fmla="*/ 0 w 5153891"/>
                <a:gd name="connsiteY4" fmla="*/ 0 h 593766"/>
                <a:gd name="connsiteX0" fmla="*/ 0 w 5153891"/>
                <a:gd name="connsiteY0" fmla="*/ 0 h 593766"/>
                <a:gd name="connsiteX1" fmla="*/ 4286992 w 5153891"/>
                <a:gd name="connsiteY1" fmla="*/ 11875 h 593766"/>
                <a:gd name="connsiteX2" fmla="*/ 5153891 w 5153891"/>
                <a:gd name="connsiteY2" fmla="*/ 593766 h 593766"/>
                <a:gd name="connsiteX3" fmla="*/ 0 w 5153891"/>
                <a:gd name="connsiteY3" fmla="*/ 593766 h 593766"/>
                <a:gd name="connsiteX4" fmla="*/ 0 w 5153891"/>
                <a:gd name="connsiteY4" fmla="*/ 0 h 593766"/>
                <a:gd name="connsiteX0" fmla="*/ 0 w 5153891"/>
                <a:gd name="connsiteY0" fmla="*/ 0 h 593766"/>
                <a:gd name="connsiteX1" fmla="*/ 4584216 w 5153891"/>
                <a:gd name="connsiteY1" fmla="*/ 11875 h 593766"/>
                <a:gd name="connsiteX2" fmla="*/ 5153891 w 5153891"/>
                <a:gd name="connsiteY2" fmla="*/ 593766 h 593766"/>
                <a:gd name="connsiteX3" fmla="*/ 0 w 5153891"/>
                <a:gd name="connsiteY3" fmla="*/ 593766 h 593766"/>
                <a:gd name="connsiteX4" fmla="*/ 0 w 5153891"/>
                <a:gd name="connsiteY4" fmla="*/ 0 h 593766"/>
                <a:gd name="connsiteX0" fmla="*/ 0 w 4894611"/>
                <a:gd name="connsiteY0" fmla="*/ 0 h 605641"/>
                <a:gd name="connsiteX1" fmla="*/ 4584216 w 4894611"/>
                <a:gd name="connsiteY1" fmla="*/ 11875 h 605641"/>
                <a:gd name="connsiteX2" fmla="*/ 4894611 w 4894611"/>
                <a:gd name="connsiteY2" fmla="*/ 605641 h 605641"/>
                <a:gd name="connsiteX3" fmla="*/ 0 w 4894611"/>
                <a:gd name="connsiteY3" fmla="*/ 593766 h 605641"/>
                <a:gd name="connsiteX4" fmla="*/ 0 w 4894611"/>
                <a:gd name="connsiteY4" fmla="*/ 0 h 6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611" h="605641">
                  <a:moveTo>
                    <a:pt x="0" y="0"/>
                  </a:moveTo>
                  <a:lnTo>
                    <a:pt x="4584216" y="11875"/>
                  </a:lnTo>
                  <a:lnTo>
                    <a:pt x="4894611" y="605641"/>
                  </a:lnTo>
                  <a:lnTo>
                    <a:pt x="0" y="59376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Connector 27"/>
            <p:cNvSpPr/>
            <p:nvPr/>
          </p:nvSpPr>
          <p:spPr>
            <a:xfrm>
              <a:off x="572326" y="4003143"/>
              <a:ext cx="543557" cy="543555"/>
            </a:xfrm>
            <a:prstGeom prst="flowChartConnector">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2</a:t>
              </a:r>
            </a:p>
          </p:txBody>
        </p:sp>
      </p:grpSp>
      <p:sp>
        <p:nvSpPr>
          <p:cNvPr id="10" name="Content Placeholder 2"/>
          <p:cNvSpPr txBox="1">
            <a:spLocks/>
          </p:cNvSpPr>
          <p:nvPr/>
        </p:nvSpPr>
        <p:spPr>
          <a:xfrm>
            <a:off x="1635371" y="1841646"/>
            <a:ext cx="6305416" cy="341632"/>
          </a:xfrm>
          <a:prstGeom prst="rect">
            <a:avLst/>
          </a:prstGeom>
        </p:spPr>
        <p:txBody>
          <a:bodyPr vert="horz" wrap="square" lIns="91440" tIns="45720" rIns="91440" bIns="45720" rtlCol="0">
            <a:spAutoFit/>
          </a:bodyPr>
          <a:lstStyle>
            <a:lvl1pPr marL="0" indent="0" algn="l" defTabSz="685800" rtl="0" eaLnBrk="1" latinLnBrk="0" hangingPunct="1">
              <a:lnSpc>
                <a:spcPct val="90000"/>
              </a:lnSpc>
              <a:spcBef>
                <a:spcPts val="750"/>
              </a:spcBef>
              <a:buFont typeface="Arial" charset="0"/>
              <a:buNone/>
              <a:defRPr sz="1800" b="1" i="0" kern="1200" baseline="0">
                <a:solidFill>
                  <a:schemeClr val="tx1"/>
                </a:solidFill>
                <a:latin typeface="Century Gothic" charset="0"/>
                <a:ea typeface="Century Gothic" charset="0"/>
                <a:cs typeface="Century Gothic" charset="0"/>
              </a:defRPr>
            </a:lvl1pPr>
            <a:lvl2pPr marL="7144" indent="0" algn="l" defTabSz="685800" rtl="0" eaLnBrk="1" latinLnBrk="0" hangingPunct="1">
              <a:lnSpc>
                <a:spcPct val="100000"/>
              </a:lnSpc>
              <a:spcBef>
                <a:spcPts val="375"/>
              </a:spcBef>
              <a:buFont typeface="Arial"/>
              <a:buNone/>
              <a:tabLst/>
              <a:defRPr sz="1200" b="0" i="0" kern="1200">
                <a:solidFill>
                  <a:schemeClr val="tx1"/>
                </a:solidFill>
                <a:latin typeface="Century Gothic" charset="0"/>
                <a:ea typeface="Century Gothic" charset="0"/>
                <a:cs typeface="Century Gothic" charset="0"/>
              </a:defRPr>
            </a:lvl2pPr>
            <a:lvl3pPr marL="9525" indent="77391" algn="l" defTabSz="685800" rtl="0" eaLnBrk="1" latinLnBrk="0" hangingPunct="1">
              <a:lnSpc>
                <a:spcPct val="100000"/>
              </a:lnSpc>
              <a:spcBef>
                <a:spcPts val="375"/>
              </a:spcBef>
              <a:buFont typeface="Arial"/>
              <a:buChar char="•"/>
              <a:tabLst/>
              <a:defRPr sz="1200" b="0" i="0" kern="1200">
                <a:solidFill>
                  <a:schemeClr val="tx1"/>
                </a:solidFill>
                <a:latin typeface="Century Gothic" charset="0"/>
                <a:ea typeface="Century Gothic" charset="0"/>
                <a:cs typeface="Century Gothic" charset="0"/>
              </a:defRPr>
            </a:lvl3pPr>
            <a:lvl4pPr marL="173831" indent="-82154" algn="l" defTabSz="685800" rtl="0" eaLnBrk="1" latinLnBrk="0" hangingPunct="1">
              <a:lnSpc>
                <a:spcPct val="100000"/>
              </a:lnSpc>
              <a:spcBef>
                <a:spcPts val="375"/>
              </a:spcBef>
              <a:buFont typeface=".AppleSystemUIFont" charset="-120"/>
              <a:buChar char="-"/>
              <a:tabLst/>
              <a:defRPr sz="1050" b="0" i="0" kern="1200">
                <a:solidFill>
                  <a:schemeClr val="tx1"/>
                </a:solidFill>
                <a:latin typeface="Century Gothic" charset="0"/>
                <a:ea typeface="Century Gothic" charset="0"/>
                <a:cs typeface="Century Gothic" charset="0"/>
              </a:defRPr>
            </a:lvl4pPr>
            <a:lvl5pPr marL="173831" indent="-82154" algn="l" defTabSz="685800" rtl="0" eaLnBrk="1" latinLnBrk="0" hangingPunct="1">
              <a:lnSpc>
                <a:spcPct val="100000"/>
              </a:lnSpc>
              <a:spcBef>
                <a:spcPts val="375"/>
              </a:spcBef>
              <a:buFont typeface="Arial"/>
              <a:buChar char="•"/>
              <a:tabLst/>
              <a:defRPr sz="900" b="0" i="0" kern="1200">
                <a:solidFill>
                  <a:schemeClr val="tx1"/>
                </a:solidFill>
                <a:latin typeface="Century Gothic" charset="0"/>
                <a:ea typeface="Century Gothic" charset="0"/>
                <a:cs typeface="Century Gothic"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Where the Law Currently Stands</a:t>
            </a:r>
          </a:p>
        </p:txBody>
      </p:sp>
      <p:grpSp>
        <p:nvGrpSpPr>
          <p:cNvPr id="13" name="Group 12">
            <a:extLst>
              <a:ext uri="{FF2B5EF4-FFF2-40B4-BE49-F238E27FC236}">
                <a16:creationId xmlns:a16="http://schemas.microsoft.com/office/drawing/2014/main" id="{DF8D4A72-9229-450A-9CAD-264A597C5008}"/>
              </a:ext>
            </a:extLst>
          </p:cNvPr>
          <p:cNvGrpSpPr/>
          <p:nvPr/>
        </p:nvGrpSpPr>
        <p:grpSpPr>
          <a:xfrm>
            <a:off x="937831" y="2435672"/>
            <a:ext cx="7002956" cy="543555"/>
            <a:chOff x="572326" y="4003143"/>
            <a:chExt cx="7002956" cy="543555"/>
          </a:xfrm>
        </p:grpSpPr>
        <p:sp>
          <p:nvSpPr>
            <p:cNvPr id="14" name="Rectangle 5">
              <a:extLst>
                <a:ext uri="{FF2B5EF4-FFF2-40B4-BE49-F238E27FC236}">
                  <a16:creationId xmlns:a16="http://schemas.microsoft.com/office/drawing/2014/main" id="{DC1C9862-B01F-49F1-9658-1955A0509919}"/>
                </a:ext>
              </a:extLst>
            </p:cNvPr>
            <p:cNvSpPr/>
            <p:nvPr/>
          </p:nvSpPr>
          <p:spPr>
            <a:xfrm>
              <a:off x="681776" y="4060767"/>
              <a:ext cx="6893506" cy="454231"/>
            </a:xfrm>
            <a:custGeom>
              <a:avLst/>
              <a:gdLst>
                <a:gd name="connsiteX0" fmla="*/ 0 w 5153891"/>
                <a:gd name="connsiteY0" fmla="*/ 0 h 593766"/>
                <a:gd name="connsiteX1" fmla="*/ 5153891 w 5153891"/>
                <a:gd name="connsiteY1" fmla="*/ 0 h 593766"/>
                <a:gd name="connsiteX2" fmla="*/ 5153891 w 5153891"/>
                <a:gd name="connsiteY2" fmla="*/ 593766 h 593766"/>
                <a:gd name="connsiteX3" fmla="*/ 0 w 5153891"/>
                <a:gd name="connsiteY3" fmla="*/ 593766 h 593766"/>
                <a:gd name="connsiteX4" fmla="*/ 0 w 5153891"/>
                <a:gd name="connsiteY4" fmla="*/ 0 h 593766"/>
                <a:gd name="connsiteX0" fmla="*/ 0 w 5153891"/>
                <a:gd name="connsiteY0" fmla="*/ 0 h 593766"/>
                <a:gd name="connsiteX1" fmla="*/ 4286992 w 5153891"/>
                <a:gd name="connsiteY1" fmla="*/ 11875 h 593766"/>
                <a:gd name="connsiteX2" fmla="*/ 5153891 w 5153891"/>
                <a:gd name="connsiteY2" fmla="*/ 593766 h 593766"/>
                <a:gd name="connsiteX3" fmla="*/ 0 w 5153891"/>
                <a:gd name="connsiteY3" fmla="*/ 593766 h 593766"/>
                <a:gd name="connsiteX4" fmla="*/ 0 w 5153891"/>
                <a:gd name="connsiteY4" fmla="*/ 0 h 593766"/>
                <a:gd name="connsiteX0" fmla="*/ 0 w 5153891"/>
                <a:gd name="connsiteY0" fmla="*/ 0 h 593766"/>
                <a:gd name="connsiteX1" fmla="*/ 4584216 w 5153891"/>
                <a:gd name="connsiteY1" fmla="*/ 11875 h 593766"/>
                <a:gd name="connsiteX2" fmla="*/ 5153891 w 5153891"/>
                <a:gd name="connsiteY2" fmla="*/ 593766 h 593766"/>
                <a:gd name="connsiteX3" fmla="*/ 0 w 5153891"/>
                <a:gd name="connsiteY3" fmla="*/ 593766 h 593766"/>
                <a:gd name="connsiteX4" fmla="*/ 0 w 5153891"/>
                <a:gd name="connsiteY4" fmla="*/ 0 h 593766"/>
                <a:gd name="connsiteX0" fmla="*/ 0 w 4894611"/>
                <a:gd name="connsiteY0" fmla="*/ 0 h 605641"/>
                <a:gd name="connsiteX1" fmla="*/ 4584216 w 4894611"/>
                <a:gd name="connsiteY1" fmla="*/ 11875 h 605641"/>
                <a:gd name="connsiteX2" fmla="*/ 4894611 w 4894611"/>
                <a:gd name="connsiteY2" fmla="*/ 605641 h 605641"/>
                <a:gd name="connsiteX3" fmla="*/ 0 w 4894611"/>
                <a:gd name="connsiteY3" fmla="*/ 593766 h 605641"/>
                <a:gd name="connsiteX4" fmla="*/ 0 w 4894611"/>
                <a:gd name="connsiteY4" fmla="*/ 0 h 6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611" h="605641">
                  <a:moveTo>
                    <a:pt x="0" y="0"/>
                  </a:moveTo>
                  <a:lnTo>
                    <a:pt x="4584216" y="11875"/>
                  </a:lnTo>
                  <a:lnTo>
                    <a:pt x="4894611" y="605641"/>
                  </a:lnTo>
                  <a:lnTo>
                    <a:pt x="0" y="59376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nector 27">
              <a:extLst>
                <a:ext uri="{FF2B5EF4-FFF2-40B4-BE49-F238E27FC236}">
                  <a16:creationId xmlns:a16="http://schemas.microsoft.com/office/drawing/2014/main" id="{0E5BE066-9912-4EAE-AFBC-D86BC8B16230}"/>
                </a:ext>
              </a:extLst>
            </p:cNvPr>
            <p:cNvSpPr/>
            <p:nvPr/>
          </p:nvSpPr>
          <p:spPr>
            <a:xfrm>
              <a:off x="572326" y="4003143"/>
              <a:ext cx="543557" cy="543555"/>
            </a:xfrm>
            <a:prstGeom prst="flowChartConnector">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3</a:t>
              </a:r>
            </a:p>
          </p:txBody>
        </p:sp>
      </p:grpSp>
      <p:sp>
        <p:nvSpPr>
          <p:cNvPr id="17" name="Content Placeholder 2">
            <a:extLst>
              <a:ext uri="{FF2B5EF4-FFF2-40B4-BE49-F238E27FC236}">
                <a16:creationId xmlns:a16="http://schemas.microsoft.com/office/drawing/2014/main" id="{F6F49D89-7F5E-4EC8-935F-0A8258268F09}"/>
              </a:ext>
            </a:extLst>
          </p:cNvPr>
          <p:cNvSpPr txBox="1">
            <a:spLocks/>
          </p:cNvSpPr>
          <p:nvPr/>
        </p:nvSpPr>
        <p:spPr>
          <a:xfrm>
            <a:off x="1648874" y="2575875"/>
            <a:ext cx="6305416" cy="341632"/>
          </a:xfrm>
          <a:prstGeom prst="rect">
            <a:avLst/>
          </a:prstGeom>
        </p:spPr>
        <p:txBody>
          <a:bodyPr vert="horz" wrap="square" lIns="91440" tIns="45720" rIns="91440" bIns="45720" rtlCol="0">
            <a:spAutoFit/>
          </a:bodyPr>
          <a:lstStyle>
            <a:lvl1pPr marL="0" indent="0" algn="l" defTabSz="685800" rtl="0" eaLnBrk="1" latinLnBrk="0" hangingPunct="1">
              <a:lnSpc>
                <a:spcPct val="90000"/>
              </a:lnSpc>
              <a:spcBef>
                <a:spcPts val="750"/>
              </a:spcBef>
              <a:buFont typeface="Arial" charset="0"/>
              <a:buNone/>
              <a:defRPr sz="1800" b="1" i="0" kern="1200" baseline="0">
                <a:solidFill>
                  <a:schemeClr val="tx1"/>
                </a:solidFill>
                <a:latin typeface="Century Gothic" charset="0"/>
                <a:ea typeface="Century Gothic" charset="0"/>
                <a:cs typeface="Century Gothic" charset="0"/>
              </a:defRPr>
            </a:lvl1pPr>
            <a:lvl2pPr marL="7144" indent="0" algn="l" defTabSz="685800" rtl="0" eaLnBrk="1" latinLnBrk="0" hangingPunct="1">
              <a:lnSpc>
                <a:spcPct val="100000"/>
              </a:lnSpc>
              <a:spcBef>
                <a:spcPts val="375"/>
              </a:spcBef>
              <a:buFont typeface="Arial"/>
              <a:buNone/>
              <a:tabLst/>
              <a:defRPr sz="1200" b="0" i="0" kern="1200">
                <a:solidFill>
                  <a:schemeClr val="tx1"/>
                </a:solidFill>
                <a:latin typeface="Century Gothic" charset="0"/>
                <a:ea typeface="Century Gothic" charset="0"/>
                <a:cs typeface="Century Gothic" charset="0"/>
              </a:defRPr>
            </a:lvl2pPr>
            <a:lvl3pPr marL="9525" indent="77391" algn="l" defTabSz="685800" rtl="0" eaLnBrk="1" latinLnBrk="0" hangingPunct="1">
              <a:lnSpc>
                <a:spcPct val="100000"/>
              </a:lnSpc>
              <a:spcBef>
                <a:spcPts val="375"/>
              </a:spcBef>
              <a:buFont typeface="Arial"/>
              <a:buChar char="•"/>
              <a:tabLst/>
              <a:defRPr sz="1200" b="0" i="0" kern="1200">
                <a:solidFill>
                  <a:schemeClr val="tx1"/>
                </a:solidFill>
                <a:latin typeface="Century Gothic" charset="0"/>
                <a:ea typeface="Century Gothic" charset="0"/>
                <a:cs typeface="Century Gothic" charset="0"/>
              </a:defRPr>
            </a:lvl3pPr>
            <a:lvl4pPr marL="173831" indent="-82154" algn="l" defTabSz="685800" rtl="0" eaLnBrk="1" latinLnBrk="0" hangingPunct="1">
              <a:lnSpc>
                <a:spcPct val="100000"/>
              </a:lnSpc>
              <a:spcBef>
                <a:spcPts val="375"/>
              </a:spcBef>
              <a:buFont typeface=".AppleSystemUIFont" charset="-120"/>
              <a:buChar char="-"/>
              <a:tabLst/>
              <a:defRPr sz="1050" b="0" i="0" kern="1200">
                <a:solidFill>
                  <a:schemeClr val="tx1"/>
                </a:solidFill>
                <a:latin typeface="Century Gothic" charset="0"/>
                <a:ea typeface="Century Gothic" charset="0"/>
                <a:cs typeface="Century Gothic" charset="0"/>
              </a:defRPr>
            </a:lvl4pPr>
            <a:lvl5pPr marL="173831" indent="-82154" algn="l" defTabSz="685800" rtl="0" eaLnBrk="1" latinLnBrk="0" hangingPunct="1">
              <a:lnSpc>
                <a:spcPct val="100000"/>
              </a:lnSpc>
              <a:spcBef>
                <a:spcPts val="375"/>
              </a:spcBef>
              <a:buFont typeface="Arial"/>
              <a:buChar char="•"/>
              <a:tabLst/>
              <a:defRPr sz="900" b="0" i="0" kern="1200">
                <a:solidFill>
                  <a:schemeClr val="tx1"/>
                </a:solidFill>
                <a:latin typeface="Century Gothic" charset="0"/>
                <a:ea typeface="Century Gothic" charset="0"/>
                <a:cs typeface="Century Gothic"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Where is it Going Here and Abroad</a:t>
            </a:r>
          </a:p>
        </p:txBody>
      </p:sp>
      <p:sp>
        <p:nvSpPr>
          <p:cNvPr id="22" name="Content Placeholder 2">
            <a:extLst>
              <a:ext uri="{FF2B5EF4-FFF2-40B4-BE49-F238E27FC236}">
                <a16:creationId xmlns:a16="http://schemas.microsoft.com/office/drawing/2014/main" id="{EA9A5F87-D08C-9545-BD3B-963A0F760BA5}"/>
              </a:ext>
            </a:extLst>
          </p:cNvPr>
          <p:cNvSpPr txBox="1">
            <a:spLocks/>
          </p:cNvSpPr>
          <p:nvPr/>
        </p:nvSpPr>
        <p:spPr>
          <a:xfrm>
            <a:off x="937831" y="4207827"/>
            <a:ext cx="6305416" cy="341632"/>
          </a:xfrm>
          <a:prstGeom prst="rect">
            <a:avLst/>
          </a:prstGeom>
        </p:spPr>
        <p:txBody>
          <a:bodyPr vert="horz" wrap="square" lIns="91440" tIns="45720" rIns="91440" bIns="45720" rtlCol="0">
            <a:spAutoFit/>
          </a:bodyPr>
          <a:lstStyle>
            <a:lvl1pPr marL="0" indent="0" algn="l" defTabSz="685800" rtl="0" eaLnBrk="1" latinLnBrk="0" hangingPunct="1">
              <a:lnSpc>
                <a:spcPct val="90000"/>
              </a:lnSpc>
              <a:spcBef>
                <a:spcPts val="750"/>
              </a:spcBef>
              <a:buFont typeface="Arial" charset="0"/>
              <a:buNone/>
              <a:defRPr sz="1800" b="1" i="0" kern="1200" baseline="0">
                <a:solidFill>
                  <a:schemeClr val="tx1"/>
                </a:solidFill>
                <a:latin typeface="Century Gothic" charset="0"/>
                <a:ea typeface="Century Gothic" charset="0"/>
                <a:cs typeface="Century Gothic" charset="0"/>
              </a:defRPr>
            </a:lvl1pPr>
            <a:lvl2pPr marL="7144" indent="0" algn="l" defTabSz="685800" rtl="0" eaLnBrk="1" latinLnBrk="0" hangingPunct="1">
              <a:lnSpc>
                <a:spcPct val="100000"/>
              </a:lnSpc>
              <a:spcBef>
                <a:spcPts val="375"/>
              </a:spcBef>
              <a:buFont typeface="Arial"/>
              <a:buNone/>
              <a:tabLst/>
              <a:defRPr sz="1200" b="0" i="0" kern="1200">
                <a:solidFill>
                  <a:schemeClr val="tx1"/>
                </a:solidFill>
                <a:latin typeface="Century Gothic" charset="0"/>
                <a:ea typeface="Century Gothic" charset="0"/>
                <a:cs typeface="Century Gothic" charset="0"/>
              </a:defRPr>
            </a:lvl2pPr>
            <a:lvl3pPr marL="9525" indent="77391" algn="l" defTabSz="685800" rtl="0" eaLnBrk="1" latinLnBrk="0" hangingPunct="1">
              <a:lnSpc>
                <a:spcPct val="100000"/>
              </a:lnSpc>
              <a:spcBef>
                <a:spcPts val="375"/>
              </a:spcBef>
              <a:buFont typeface="Arial"/>
              <a:buChar char="•"/>
              <a:tabLst/>
              <a:defRPr sz="1200" b="0" i="0" kern="1200">
                <a:solidFill>
                  <a:schemeClr val="tx1"/>
                </a:solidFill>
                <a:latin typeface="Century Gothic" charset="0"/>
                <a:ea typeface="Century Gothic" charset="0"/>
                <a:cs typeface="Century Gothic" charset="0"/>
              </a:defRPr>
            </a:lvl3pPr>
            <a:lvl4pPr marL="173831" indent="-82154" algn="l" defTabSz="685800" rtl="0" eaLnBrk="1" latinLnBrk="0" hangingPunct="1">
              <a:lnSpc>
                <a:spcPct val="100000"/>
              </a:lnSpc>
              <a:spcBef>
                <a:spcPts val="375"/>
              </a:spcBef>
              <a:buFont typeface=".AppleSystemUIFont" charset="-120"/>
              <a:buChar char="-"/>
              <a:tabLst/>
              <a:defRPr sz="1050" b="0" i="0" kern="1200">
                <a:solidFill>
                  <a:schemeClr val="tx1"/>
                </a:solidFill>
                <a:latin typeface="Century Gothic" charset="0"/>
                <a:ea typeface="Century Gothic" charset="0"/>
                <a:cs typeface="Century Gothic" charset="0"/>
              </a:defRPr>
            </a:lvl4pPr>
            <a:lvl5pPr marL="173831" indent="-82154" algn="l" defTabSz="685800" rtl="0" eaLnBrk="1" latinLnBrk="0" hangingPunct="1">
              <a:lnSpc>
                <a:spcPct val="100000"/>
              </a:lnSpc>
              <a:spcBef>
                <a:spcPts val="375"/>
              </a:spcBef>
              <a:buFont typeface="Arial"/>
              <a:buChar char="•"/>
              <a:tabLst/>
              <a:defRPr sz="900" b="0" i="0" kern="1200">
                <a:solidFill>
                  <a:schemeClr val="tx1"/>
                </a:solidFill>
                <a:latin typeface="Century Gothic" charset="0"/>
                <a:ea typeface="Century Gothic" charset="0"/>
                <a:cs typeface="Century Gothic"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Not Intended As a Technical Discussion</a:t>
            </a:r>
          </a:p>
        </p:txBody>
      </p:sp>
      <p:grpSp>
        <p:nvGrpSpPr>
          <p:cNvPr id="23" name="Group 22">
            <a:extLst>
              <a:ext uri="{FF2B5EF4-FFF2-40B4-BE49-F238E27FC236}">
                <a16:creationId xmlns:a16="http://schemas.microsoft.com/office/drawing/2014/main" id="{CC065B40-EDBC-1B4E-AA6C-0F15091BB512}"/>
              </a:ext>
            </a:extLst>
          </p:cNvPr>
          <p:cNvGrpSpPr/>
          <p:nvPr/>
        </p:nvGrpSpPr>
        <p:grpSpPr>
          <a:xfrm>
            <a:off x="951334" y="3289245"/>
            <a:ext cx="7002956" cy="543555"/>
            <a:chOff x="572326" y="4003143"/>
            <a:chExt cx="7002956" cy="543555"/>
          </a:xfrm>
        </p:grpSpPr>
        <p:sp>
          <p:nvSpPr>
            <p:cNvPr id="24" name="Rectangle 5">
              <a:extLst>
                <a:ext uri="{FF2B5EF4-FFF2-40B4-BE49-F238E27FC236}">
                  <a16:creationId xmlns:a16="http://schemas.microsoft.com/office/drawing/2014/main" id="{3BCD97E6-CD02-F746-A5C3-52029A04FEA1}"/>
                </a:ext>
              </a:extLst>
            </p:cNvPr>
            <p:cNvSpPr/>
            <p:nvPr/>
          </p:nvSpPr>
          <p:spPr>
            <a:xfrm>
              <a:off x="681776" y="4060767"/>
              <a:ext cx="6893506" cy="454231"/>
            </a:xfrm>
            <a:custGeom>
              <a:avLst/>
              <a:gdLst>
                <a:gd name="connsiteX0" fmla="*/ 0 w 5153891"/>
                <a:gd name="connsiteY0" fmla="*/ 0 h 593766"/>
                <a:gd name="connsiteX1" fmla="*/ 5153891 w 5153891"/>
                <a:gd name="connsiteY1" fmla="*/ 0 h 593766"/>
                <a:gd name="connsiteX2" fmla="*/ 5153891 w 5153891"/>
                <a:gd name="connsiteY2" fmla="*/ 593766 h 593766"/>
                <a:gd name="connsiteX3" fmla="*/ 0 w 5153891"/>
                <a:gd name="connsiteY3" fmla="*/ 593766 h 593766"/>
                <a:gd name="connsiteX4" fmla="*/ 0 w 5153891"/>
                <a:gd name="connsiteY4" fmla="*/ 0 h 593766"/>
                <a:gd name="connsiteX0" fmla="*/ 0 w 5153891"/>
                <a:gd name="connsiteY0" fmla="*/ 0 h 593766"/>
                <a:gd name="connsiteX1" fmla="*/ 4286992 w 5153891"/>
                <a:gd name="connsiteY1" fmla="*/ 11875 h 593766"/>
                <a:gd name="connsiteX2" fmla="*/ 5153891 w 5153891"/>
                <a:gd name="connsiteY2" fmla="*/ 593766 h 593766"/>
                <a:gd name="connsiteX3" fmla="*/ 0 w 5153891"/>
                <a:gd name="connsiteY3" fmla="*/ 593766 h 593766"/>
                <a:gd name="connsiteX4" fmla="*/ 0 w 5153891"/>
                <a:gd name="connsiteY4" fmla="*/ 0 h 593766"/>
                <a:gd name="connsiteX0" fmla="*/ 0 w 5153891"/>
                <a:gd name="connsiteY0" fmla="*/ 0 h 593766"/>
                <a:gd name="connsiteX1" fmla="*/ 4584216 w 5153891"/>
                <a:gd name="connsiteY1" fmla="*/ 11875 h 593766"/>
                <a:gd name="connsiteX2" fmla="*/ 5153891 w 5153891"/>
                <a:gd name="connsiteY2" fmla="*/ 593766 h 593766"/>
                <a:gd name="connsiteX3" fmla="*/ 0 w 5153891"/>
                <a:gd name="connsiteY3" fmla="*/ 593766 h 593766"/>
                <a:gd name="connsiteX4" fmla="*/ 0 w 5153891"/>
                <a:gd name="connsiteY4" fmla="*/ 0 h 593766"/>
                <a:gd name="connsiteX0" fmla="*/ 0 w 4894611"/>
                <a:gd name="connsiteY0" fmla="*/ 0 h 605641"/>
                <a:gd name="connsiteX1" fmla="*/ 4584216 w 4894611"/>
                <a:gd name="connsiteY1" fmla="*/ 11875 h 605641"/>
                <a:gd name="connsiteX2" fmla="*/ 4894611 w 4894611"/>
                <a:gd name="connsiteY2" fmla="*/ 605641 h 605641"/>
                <a:gd name="connsiteX3" fmla="*/ 0 w 4894611"/>
                <a:gd name="connsiteY3" fmla="*/ 593766 h 605641"/>
                <a:gd name="connsiteX4" fmla="*/ 0 w 4894611"/>
                <a:gd name="connsiteY4" fmla="*/ 0 h 6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611" h="605641">
                  <a:moveTo>
                    <a:pt x="0" y="0"/>
                  </a:moveTo>
                  <a:lnTo>
                    <a:pt x="4584216" y="11875"/>
                  </a:lnTo>
                  <a:lnTo>
                    <a:pt x="4894611" y="605641"/>
                  </a:lnTo>
                  <a:lnTo>
                    <a:pt x="0" y="59376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Connector 27">
              <a:extLst>
                <a:ext uri="{FF2B5EF4-FFF2-40B4-BE49-F238E27FC236}">
                  <a16:creationId xmlns:a16="http://schemas.microsoft.com/office/drawing/2014/main" id="{BDF5788C-7470-5F42-B649-775764395324}"/>
                </a:ext>
              </a:extLst>
            </p:cNvPr>
            <p:cNvSpPr/>
            <p:nvPr/>
          </p:nvSpPr>
          <p:spPr>
            <a:xfrm>
              <a:off x="572326" y="4003143"/>
              <a:ext cx="543557" cy="543555"/>
            </a:xfrm>
            <a:prstGeom prst="flowChartConnector">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4</a:t>
              </a:r>
            </a:p>
          </p:txBody>
        </p:sp>
      </p:grpSp>
      <p:sp>
        <p:nvSpPr>
          <p:cNvPr id="26" name="Content Placeholder 2">
            <a:extLst>
              <a:ext uri="{FF2B5EF4-FFF2-40B4-BE49-F238E27FC236}">
                <a16:creationId xmlns:a16="http://schemas.microsoft.com/office/drawing/2014/main" id="{516F2452-4582-8E4C-B3AD-30734D41AE93}"/>
              </a:ext>
            </a:extLst>
          </p:cNvPr>
          <p:cNvSpPr txBox="1">
            <a:spLocks/>
          </p:cNvSpPr>
          <p:nvPr/>
        </p:nvSpPr>
        <p:spPr>
          <a:xfrm>
            <a:off x="1662377" y="3429448"/>
            <a:ext cx="6305416" cy="341632"/>
          </a:xfrm>
          <a:prstGeom prst="rect">
            <a:avLst/>
          </a:prstGeom>
        </p:spPr>
        <p:txBody>
          <a:bodyPr vert="horz" wrap="square" lIns="91440" tIns="45720" rIns="91440" bIns="45720" rtlCol="0">
            <a:spAutoFit/>
          </a:bodyPr>
          <a:lstStyle>
            <a:lvl1pPr marL="0" indent="0" algn="l" defTabSz="685800" rtl="0" eaLnBrk="1" latinLnBrk="0" hangingPunct="1">
              <a:lnSpc>
                <a:spcPct val="90000"/>
              </a:lnSpc>
              <a:spcBef>
                <a:spcPts val="750"/>
              </a:spcBef>
              <a:buFont typeface="Arial" charset="0"/>
              <a:buNone/>
              <a:defRPr sz="1800" b="1" i="0" kern="1200" baseline="0">
                <a:solidFill>
                  <a:schemeClr val="tx1"/>
                </a:solidFill>
                <a:latin typeface="Century Gothic" charset="0"/>
                <a:ea typeface="Century Gothic" charset="0"/>
                <a:cs typeface="Century Gothic" charset="0"/>
              </a:defRPr>
            </a:lvl1pPr>
            <a:lvl2pPr marL="7144" indent="0" algn="l" defTabSz="685800" rtl="0" eaLnBrk="1" latinLnBrk="0" hangingPunct="1">
              <a:lnSpc>
                <a:spcPct val="100000"/>
              </a:lnSpc>
              <a:spcBef>
                <a:spcPts val="375"/>
              </a:spcBef>
              <a:buFont typeface="Arial"/>
              <a:buNone/>
              <a:tabLst/>
              <a:defRPr sz="1200" b="0" i="0" kern="1200">
                <a:solidFill>
                  <a:schemeClr val="tx1"/>
                </a:solidFill>
                <a:latin typeface="Century Gothic" charset="0"/>
                <a:ea typeface="Century Gothic" charset="0"/>
                <a:cs typeface="Century Gothic" charset="0"/>
              </a:defRPr>
            </a:lvl2pPr>
            <a:lvl3pPr marL="9525" indent="77391" algn="l" defTabSz="685800" rtl="0" eaLnBrk="1" latinLnBrk="0" hangingPunct="1">
              <a:lnSpc>
                <a:spcPct val="100000"/>
              </a:lnSpc>
              <a:spcBef>
                <a:spcPts val="375"/>
              </a:spcBef>
              <a:buFont typeface="Arial"/>
              <a:buChar char="•"/>
              <a:tabLst/>
              <a:defRPr sz="1200" b="0" i="0" kern="1200">
                <a:solidFill>
                  <a:schemeClr val="tx1"/>
                </a:solidFill>
                <a:latin typeface="Century Gothic" charset="0"/>
                <a:ea typeface="Century Gothic" charset="0"/>
                <a:cs typeface="Century Gothic" charset="0"/>
              </a:defRPr>
            </a:lvl3pPr>
            <a:lvl4pPr marL="173831" indent="-82154" algn="l" defTabSz="685800" rtl="0" eaLnBrk="1" latinLnBrk="0" hangingPunct="1">
              <a:lnSpc>
                <a:spcPct val="100000"/>
              </a:lnSpc>
              <a:spcBef>
                <a:spcPts val="375"/>
              </a:spcBef>
              <a:buFont typeface=".AppleSystemUIFont" charset="-120"/>
              <a:buChar char="-"/>
              <a:tabLst/>
              <a:defRPr sz="1050" b="0" i="0" kern="1200">
                <a:solidFill>
                  <a:schemeClr val="tx1"/>
                </a:solidFill>
                <a:latin typeface="Century Gothic" charset="0"/>
                <a:ea typeface="Century Gothic" charset="0"/>
                <a:cs typeface="Century Gothic" charset="0"/>
              </a:defRPr>
            </a:lvl4pPr>
            <a:lvl5pPr marL="173831" indent="-82154" algn="l" defTabSz="685800" rtl="0" eaLnBrk="1" latinLnBrk="0" hangingPunct="1">
              <a:lnSpc>
                <a:spcPct val="100000"/>
              </a:lnSpc>
              <a:spcBef>
                <a:spcPts val="375"/>
              </a:spcBef>
              <a:buFont typeface="Arial"/>
              <a:buChar char="•"/>
              <a:tabLst/>
              <a:defRPr sz="900" b="0" i="0" kern="1200">
                <a:solidFill>
                  <a:schemeClr val="tx1"/>
                </a:solidFill>
                <a:latin typeface="Century Gothic" charset="0"/>
                <a:ea typeface="Century Gothic" charset="0"/>
                <a:cs typeface="Century Gothic"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How to Avoid This Mess</a:t>
            </a:r>
          </a:p>
        </p:txBody>
      </p:sp>
    </p:spTree>
    <p:extLst>
      <p:ext uri="{BB962C8B-B14F-4D97-AF65-F5344CB8AC3E}">
        <p14:creationId xmlns:p14="http://schemas.microsoft.com/office/powerpoint/2010/main" val="24141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500"/>
                                        <p:tgtEl>
                                          <p:spTgt spid="1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123" y="2195665"/>
            <a:ext cx="3942158" cy="923330"/>
          </a:xfrm>
        </p:spPr>
        <p:txBody>
          <a:bodyPr/>
          <a:lstStyle/>
          <a:p>
            <a:r>
              <a:rPr lang="en-US" dirty="0"/>
              <a:t>A Naïve History of Web Accessibility</a:t>
            </a:r>
          </a:p>
        </p:txBody>
      </p:sp>
    </p:spTree>
    <p:extLst>
      <p:ext uri="{BB962C8B-B14F-4D97-AF65-F5344CB8AC3E}">
        <p14:creationId xmlns:p14="http://schemas.microsoft.com/office/powerpoint/2010/main" val="306491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A1D3-8D9C-F24B-B5C8-80B8F6C96C3D}"/>
              </a:ext>
            </a:extLst>
          </p:cNvPr>
          <p:cNvSpPr>
            <a:spLocks noGrp="1"/>
          </p:cNvSpPr>
          <p:nvPr>
            <p:ph type="title"/>
          </p:nvPr>
        </p:nvSpPr>
        <p:spPr/>
        <p:txBody>
          <a:bodyPr/>
          <a:lstStyle/>
          <a:p>
            <a:r>
              <a:rPr lang="en-US" dirty="0"/>
              <a:t>A 30,000 Foot View of Web Accessibility</a:t>
            </a:r>
          </a:p>
        </p:txBody>
      </p:sp>
      <p:sp>
        <p:nvSpPr>
          <p:cNvPr id="3" name="Text Placeholder 2">
            <a:extLst>
              <a:ext uri="{FF2B5EF4-FFF2-40B4-BE49-F238E27FC236}">
                <a16:creationId xmlns:a16="http://schemas.microsoft.com/office/drawing/2014/main" id="{D7476A77-620A-7E46-8323-185CAFF0D719}"/>
              </a:ext>
            </a:extLst>
          </p:cNvPr>
          <p:cNvSpPr>
            <a:spLocks noGrp="1"/>
          </p:cNvSpPr>
          <p:nvPr>
            <p:ph type="body" sz="quarter" idx="13"/>
          </p:nvPr>
        </p:nvSpPr>
        <p:spPr>
          <a:xfrm>
            <a:off x="228902" y="1124577"/>
            <a:ext cx="8915098" cy="5345053"/>
          </a:xfrm>
        </p:spPr>
        <p:txBody>
          <a:bodyPr/>
          <a:lstStyle/>
          <a:p>
            <a:pPr marL="285750" indent="-285750">
              <a:buFont typeface="Arial" panose="020B0604020202020204" pitchFamily="34" charset="0"/>
              <a:buChar char="•"/>
            </a:pPr>
            <a:r>
              <a:rPr lang="en-US" dirty="0"/>
              <a:t>1996: Deval Patrick Letter to Senator Harkens. Internet based communications including websites need to ensure effective communication. (</a:t>
            </a:r>
            <a:r>
              <a:rPr lang="en-US" dirty="0">
                <a:hlinkClick r:id="rId3"/>
              </a:rPr>
              <a:t>https://tinyurl.com/ybextuyu</a:t>
            </a:r>
            <a:r>
              <a:rPr lang="en-US" dirty="0"/>
              <a:t>).</a:t>
            </a:r>
          </a:p>
          <a:p>
            <a:pPr marL="285750" indent="-285750">
              <a:buFont typeface="Arial" panose="020B0604020202020204" pitchFamily="34" charset="0"/>
              <a:buChar char="•"/>
            </a:pPr>
            <a:r>
              <a:rPr lang="en-US" i="1" dirty="0"/>
              <a:t>Hooks v </a:t>
            </a:r>
            <a:r>
              <a:rPr lang="en-US" i="1" dirty="0" err="1"/>
              <a:t>OKBridge</a:t>
            </a:r>
            <a:r>
              <a:rPr lang="en-US" i="1" dirty="0"/>
              <a:t>, Inc., </a:t>
            </a:r>
            <a:r>
              <a:rPr lang="en-US" dirty="0"/>
              <a:t>2000 U.S. App. LEXIS 39771(5th Cir. 2000). DOJ argues that “place” doesn’t matter. (</a:t>
            </a:r>
            <a:r>
              <a:rPr lang="en-US" dirty="0">
                <a:hlinkClick r:id="rId4"/>
              </a:rPr>
              <a:t>https://tinyurl.com/y7asyfg6</a:t>
            </a:r>
            <a:r>
              <a:rPr lang="en-US" dirty="0"/>
              <a:t>)</a:t>
            </a:r>
          </a:p>
          <a:p>
            <a:pPr marL="285750" indent="-285750">
              <a:buFont typeface="Arial" panose="020B0604020202020204" pitchFamily="34" charset="0"/>
              <a:buChar char="•"/>
            </a:pPr>
            <a:r>
              <a:rPr lang="en-US" i="1" dirty="0"/>
              <a:t>Access Now, Inc. v Southwest Airlines</a:t>
            </a:r>
            <a:r>
              <a:rPr lang="en-US" dirty="0"/>
              <a:t>, 227 F.Supp.2d 1312 (S.D. Fla. 2002) holding that an airline website is not a place of public accommodation. (</a:t>
            </a:r>
            <a:r>
              <a:rPr lang="en-US" dirty="0">
                <a:hlinkClick r:id="rId5"/>
              </a:rPr>
              <a:t>https://tinyurl.com/ydb9v2zv</a:t>
            </a:r>
            <a:r>
              <a:rPr lang="en-US" dirty="0"/>
              <a:t>)</a:t>
            </a:r>
          </a:p>
          <a:p>
            <a:pPr marL="285750" indent="-285750">
              <a:buFont typeface="Arial" panose="020B0604020202020204" pitchFamily="34" charset="0"/>
              <a:buChar char="•"/>
            </a:pPr>
            <a:r>
              <a:rPr lang="en-US" i="1" dirty="0"/>
              <a:t>NFB v Target Corp</a:t>
            </a:r>
            <a:r>
              <a:rPr lang="en-US" dirty="0"/>
              <a:t>, 452 F.Supp.2d 946 (N.D. Cal. 2006) holding that websites may be subject to the ADA and definitely subject to California’s Unruh Act. (</a:t>
            </a:r>
            <a:r>
              <a:rPr lang="en-US" dirty="0">
                <a:hlinkClick r:id="rId6"/>
              </a:rPr>
              <a:t>https://tinyurl.com/yapjssar</a:t>
            </a:r>
            <a:r>
              <a:rPr lang="en-US" dirty="0"/>
              <a:t>).</a:t>
            </a:r>
          </a:p>
          <a:p>
            <a:pPr marL="285750" indent="-285750">
              <a:buFont typeface="Arial" panose="020B0604020202020204" pitchFamily="34" charset="0"/>
              <a:buChar char="•"/>
            </a:pPr>
            <a:r>
              <a:rPr lang="en-US" dirty="0"/>
              <a:t>What the heck is going 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8800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123" y="2195665"/>
            <a:ext cx="3942158" cy="923330"/>
          </a:xfrm>
        </p:spPr>
        <p:txBody>
          <a:bodyPr/>
          <a:lstStyle/>
          <a:p>
            <a:r>
              <a:rPr lang="en-US" dirty="0"/>
              <a:t>Where the Law Currently Stands</a:t>
            </a:r>
          </a:p>
        </p:txBody>
      </p:sp>
    </p:spTree>
    <p:extLst>
      <p:ext uri="{BB962C8B-B14F-4D97-AF65-F5344CB8AC3E}">
        <p14:creationId xmlns:p14="http://schemas.microsoft.com/office/powerpoint/2010/main" val="308359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A9E60-5CA7-DE47-9E9F-64E2BA235F32}"/>
              </a:ext>
            </a:extLst>
          </p:cNvPr>
          <p:cNvSpPr>
            <a:spLocks noGrp="1"/>
          </p:cNvSpPr>
          <p:nvPr>
            <p:ph type="sldNum" sz="quarter" idx="12"/>
          </p:nvPr>
        </p:nvSpPr>
        <p:spPr/>
        <p:txBody>
          <a:bodyPr/>
          <a:lstStyle/>
          <a:p>
            <a:fld id="{FBA8F7C9-1DEB-ED4B-90C3-DF94BB69BF64}" type="slidenum">
              <a:rPr lang="en-US" smtClean="0"/>
              <a:t>9</a:t>
            </a:fld>
            <a:endParaRPr lang="en-US" dirty="0"/>
          </a:p>
        </p:txBody>
      </p:sp>
      <p:sp>
        <p:nvSpPr>
          <p:cNvPr id="3" name="Title 2">
            <a:extLst>
              <a:ext uri="{FF2B5EF4-FFF2-40B4-BE49-F238E27FC236}">
                <a16:creationId xmlns:a16="http://schemas.microsoft.com/office/drawing/2014/main" id="{2A8A0074-4E95-014D-B6D9-302D2E4C4B22}"/>
              </a:ext>
            </a:extLst>
          </p:cNvPr>
          <p:cNvSpPr>
            <a:spLocks noGrp="1"/>
          </p:cNvSpPr>
          <p:nvPr>
            <p:ph type="ctrTitle"/>
          </p:nvPr>
        </p:nvSpPr>
        <p:spPr/>
        <p:txBody>
          <a:bodyPr/>
          <a:lstStyle/>
          <a:p>
            <a:r>
              <a:rPr lang="en-US" dirty="0"/>
              <a:t>Private Sector</a:t>
            </a:r>
          </a:p>
        </p:txBody>
      </p:sp>
      <p:sp>
        <p:nvSpPr>
          <p:cNvPr id="4" name="Subtitle 3">
            <a:extLst>
              <a:ext uri="{FF2B5EF4-FFF2-40B4-BE49-F238E27FC236}">
                <a16:creationId xmlns:a16="http://schemas.microsoft.com/office/drawing/2014/main" id="{BA60CD5D-6D4B-234D-ABBE-251384EBA8CA}"/>
              </a:ext>
            </a:extLst>
          </p:cNvPr>
          <p:cNvSpPr>
            <a:spLocks noGrp="1"/>
          </p:cNvSpPr>
          <p:nvPr>
            <p:ph type="subTitle" idx="1"/>
          </p:nvPr>
        </p:nvSpPr>
        <p:spPr/>
        <p:txBody>
          <a:bodyPr/>
          <a:lstStyle/>
          <a:p>
            <a:r>
              <a:rPr lang="en-US" dirty="0"/>
              <a:t>ADA Title III</a:t>
            </a:r>
          </a:p>
        </p:txBody>
      </p:sp>
    </p:spTree>
    <p:extLst>
      <p:ext uri="{BB962C8B-B14F-4D97-AF65-F5344CB8AC3E}">
        <p14:creationId xmlns:p14="http://schemas.microsoft.com/office/powerpoint/2010/main" val="1304524459"/>
      </p:ext>
    </p:extLst>
  </p:cSld>
  <p:clrMapOvr>
    <a:masterClrMapping/>
  </p:clrMapOvr>
</p:sld>
</file>

<file path=ppt/theme/theme1.xml><?xml version="1.0" encoding="utf-8"?>
<a:theme xmlns:a="http://schemas.openxmlformats.org/drawingml/2006/main" name="Theme-Compliance Sheriff-new">
  <a:themeElements>
    <a:clrScheme name="Compliance Sheriff colors">
      <a:dk1>
        <a:srgbClr val="00263A"/>
      </a:dk1>
      <a:lt1>
        <a:srgbClr val="FFFFFF"/>
      </a:lt1>
      <a:dk2>
        <a:srgbClr val="932786"/>
      </a:dk2>
      <a:lt2>
        <a:srgbClr val="E7E6E6"/>
      </a:lt2>
      <a:accent1>
        <a:srgbClr val="00263A"/>
      </a:accent1>
      <a:accent2>
        <a:srgbClr val="046B99"/>
      </a:accent2>
      <a:accent3>
        <a:srgbClr val="00AEEE"/>
      </a:accent3>
      <a:accent4>
        <a:srgbClr val="942686"/>
      </a:accent4>
      <a:accent5>
        <a:srgbClr val="FEFFFE"/>
      </a:accent5>
      <a:accent6>
        <a:srgbClr val="D0D3D4"/>
      </a:accent6>
      <a:hlink>
        <a:srgbClr val="002539"/>
      </a:hlink>
      <a:folHlink>
        <a:srgbClr val="00253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mpliance Sheriff-new" id="{B4D8025E-1E1C-F74C-844F-F24D78D1FE04}" vid="{32B911BC-B851-204E-B7DE-73A93CCC02E7}"/>
    </a:ext>
  </a:extLst>
</a:theme>
</file>

<file path=ppt/theme/theme2.xml><?xml version="1.0" encoding="utf-8"?>
<a:theme xmlns:a="http://schemas.openxmlformats.org/drawingml/2006/main" name="1_Theme-Compliance Sheriff-new">
  <a:themeElements>
    <a:clrScheme name="Compliance Sheriff colors">
      <a:dk1>
        <a:srgbClr val="00263A"/>
      </a:dk1>
      <a:lt1>
        <a:srgbClr val="FFFFFF"/>
      </a:lt1>
      <a:dk2>
        <a:srgbClr val="932786"/>
      </a:dk2>
      <a:lt2>
        <a:srgbClr val="E7E6E6"/>
      </a:lt2>
      <a:accent1>
        <a:srgbClr val="00263A"/>
      </a:accent1>
      <a:accent2>
        <a:srgbClr val="046B99"/>
      </a:accent2>
      <a:accent3>
        <a:srgbClr val="00AEEE"/>
      </a:accent3>
      <a:accent4>
        <a:srgbClr val="942686"/>
      </a:accent4>
      <a:accent5>
        <a:srgbClr val="FEFFFE"/>
      </a:accent5>
      <a:accent6>
        <a:srgbClr val="D0D3D4"/>
      </a:accent6>
      <a:hlink>
        <a:srgbClr val="002539"/>
      </a:hlink>
      <a:folHlink>
        <a:srgbClr val="00253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mpliance Sheriff-new" id="{B4D8025E-1E1C-F74C-844F-F24D78D1FE04}" vid="{32B911BC-B851-204E-B7DE-73A93CCC02E7}"/>
    </a:ext>
  </a:extLst>
</a:theme>
</file>

<file path=ppt/theme/theme3.xml><?xml version="1.0" encoding="utf-8"?>
<a:theme xmlns:a="http://schemas.openxmlformats.org/drawingml/2006/main" name="Theme-Compliance Sheriff">
  <a:themeElements>
    <a:clrScheme name="Compliance Sheriff colors">
      <a:dk1>
        <a:srgbClr val="00263A"/>
      </a:dk1>
      <a:lt1>
        <a:srgbClr val="FFFFFF"/>
      </a:lt1>
      <a:dk2>
        <a:srgbClr val="932786"/>
      </a:dk2>
      <a:lt2>
        <a:srgbClr val="E7E6E6"/>
      </a:lt2>
      <a:accent1>
        <a:srgbClr val="00263A"/>
      </a:accent1>
      <a:accent2>
        <a:srgbClr val="046B99"/>
      </a:accent2>
      <a:accent3>
        <a:srgbClr val="00AEEE"/>
      </a:accent3>
      <a:accent4>
        <a:srgbClr val="942686"/>
      </a:accent4>
      <a:accent5>
        <a:srgbClr val="FEFFFE"/>
      </a:accent5>
      <a:accent6>
        <a:srgbClr val="D0D3D4"/>
      </a:accent6>
      <a:hlink>
        <a:srgbClr val="002539"/>
      </a:hlink>
      <a:folHlink>
        <a:srgbClr val="002539"/>
      </a:folHlink>
    </a:clrScheme>
    <a:fontScheme name="Avenir">
      <a:majorFont>
        <a:latin typeface="Aveni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venir"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Compliance Sheriff-template" id="{10DECF33-7F7B-7548-8BEC-DE8549D4D057}" vid="{D46C1B08-8EB8-1D46-B6B0-73F1426D5E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CZ_PPT_Template-2015</Template>
  <TotalTime>10091</TotalTime>
  <Words>2332</Words>
  <Application>Microsoft Macintosh PowerPoint</Application>
  <PresentationFormat>On-screen Show (16:9)</PresentationFormat>
  <Paragraphs>196</Paragraphs>
  <Slides>30</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.AppleSystemUIFont</vt:lpstr>
      <vt:lpstr>Arial</vt:lpstr>
      <vt:lpstr>Avenir</vt:lpstr>
      <vt:lpstr>Calibri</vt:lpstr>
      <vt:lpstr>Century Gothic</vt:lpstr>
      <vt:lpstr>Theme-Compliance Sheriff-new</vt:lpstr>
      <vt:lpstr>1_Theme-Compliance Sheriff-new</vt:lpstr>
      <vt:lpstr>Theme-Compliance Sheriff</vt:lpstr>
      <vt:lpstr>Legal Update Regarding Accessible Information and Web Design</vt:lpstr>
      <vt:lpstr>PowerPoint Presentation</vt:lpstr>
      <vt:lpstr>The Importance of Web Accessibility</vt:lpstr>
      <vt:lpstr>Record Number of Cases</vt:lpstr>
      <vt:lpstr>PowerPoint Presentation</vt:lpstr>
      <vt:lpstr>A Naïve History of Web Accessibility</vt:lpstr>
      <vt:lpstr>A 30,000 Foot View of Web Accessibility</vt:lpstr>
      <vt:lpstr>Where the Law Currently Stands</vt:lpstr>
      <vt:lpstr>Private Sector</vt:lpstr>
      <vt:lpstr>ADA Title III</vt:lpstr>
      <vt:lpstr>Approach #1 (1st and 7th Circuits)</vt:lpstr>
      <vt:lpstr>Approach #2 (3rd, 6th, 9th, and 11th Circuits)</vt:lpstr>
      <vt:lpstr>Evolution of “Nexus” Cases</vt:lpstr>
      <vt:lpstr>Approach #3 (2nd Circuit)</vt:lpstr>
      <vt:lpstr>Defense #1 Phone Access as an Alternative</vt:lpstr>
      <vt:lpstr>Defense #2: Failure to State a Claim and Due Process</vt:lpstr>
      <vt:lpstr>Defense #3: Standing to Sue</vt:lpstr>
      <vt:lpstr>Defense #4: Mootness</vt:lpstr>
      <vt:lpstr>Defense #5: Personal Jurisdiction</vt:lpstr>
      <vt:lpstr>Public Sector</vt:lpstr>
      <vt:lpstr>ADA Title II</vt:lpstr>
      <vt:lpstr>Elsewhere in the News…</vt:lpstr>
      <vt:lpstr>DOJ Rulemaking</vt:lpstr>
      <vt:lpstr>Even Worse Events at the Department of Education</vt:lpstr>
      <vt:lpstr>But There’s Always the Access Board</vt:lpstr>
      <vt:lpstr>Where Things are Going</vt:lpstr>
      <vt:lpstr>What is Coming Up?</vt:lpstr>
      <vt:lpstr>How Do You Avoid this Mess?</vt:lpstr>
      <vt:lpstr>Simple Four-Part 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the Federal Government Comes Knocking on Your Virtual Door– What to Expect in an ADA or 504 Technology Review</dc:title>
  <dc:creator>Ken Nakata</dc:creator>
  <cp:lastModifiedBy>Ken Nakata</cp:lastModifiedBy>
  <cp:revision>275</cp:revision>
  <cp:lastPrinted>2018-07-01T05:03:22Z</cp:lastPrinted>
  <dcterms:created xsi:type="dcterms:W3CDTF">2015-11-14T05:19:05Z</dcterms:created>
  <dcterms:modified xsi:type="dcterms:W3CDTF">2018-11-02T20:16:41Z</dcterms:modified>
</cp:coreProperties>
</file>