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888" y="1788454"/>
            <a:ext cx="9387840" cy="2098226"/>
          </a:xfrm>
        </p:spPr>
        <p:txBody>
          <a:bodyPr/>
          <a:lstStyle/>
          <a:p>
            <a:r>
              <a:rPr lang="en-US" smtClean="0"/>
              <a:t>Creating Accessible Course Content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02" y="4059936"/>
            <a:ext cx="3164412" cy="123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Headers</a:t>
            </a:r>
          </a:p>
          <a:p>
            <a:r>
              <a:rPr lang="en-US" sz="3200" dirty="0" smtClean="0"/>
              <a:t>Lists</a:t>
            </a:r>
          </a:p>
          <a:p>
            <a:r>
              <a:rPr lang="en-US" sz="3200" dirty="0" smtClean="0"/>
              <a:t>Links</a:t>
            </a:r>
          </a:p>
          <a:p>
            <a:r>
              <a:rPr lang="en-US" sz="3200" dirty="0" smtClean="0"/>
              <a:t>Images</a:t>
            </a:r>
          </a:p>
          <a:p>
            <a:r>
              <a:rPr lang="en-US" sz="3200" dirty="0" smtClean="0"/>
              <a:t>Color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680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Captioning</a:t>
            </a:r>
          </a:p>
          <a:p>
            <a:r>
              <a:rPr lang="en-US" sz="3200" dirty="0" smtClean="0"/>
              <a:t>Long-Descriptions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1575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Accessible 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Universal Design for Learning</a:t>
            </a:r>
          </a:p>
          <a:p>
            <a:r>
              <a:rPr lang="en-US" sz="3200" dirty="0" smtClean="0"/>
              <a:t>Formatting with the Rich Content Editor</a:t>
            </a:r>
          </a:p>
          <a:p>
            <a:r>
              <a:rPr lang="en-US" sz="3200" dirty="0" smtClean="0"/>
              <a:t>Formatting Documents</a:t>
            </a:r>
          </a:p>
          <a:p>
            <a:r>
              <a:rPr lang="en-US" sz="3200" dirty="0" smtClean="0"/>
              <a:t>Using Multimedia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213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3910584"/>
          </a:xfrm>
        </p:spPr>
        <p:txBody>
          <a:bodyPr>
            <a:normAutofit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http</a:t>
            </a:r>
            <a:r>
              <a:rPr lang="en-US" sz="7200" dirty="0"/>
              <a:t>://</a:t>
            </a:r>
            <a:r>
              <a:rPr lang="en-US" sz="7200" dirty="0" err="1"/>
              <a:t>bit.ly</a:t>
            </a:r>
            <a:r>
              <a:rPr lang="en-US" sz="7200" dirty="0"/>
              <a:t>/</a:t>
            </a:r>
            <a:r>
              <a:rPr lang="en-US" sz="7200" dirty="0" err="1"/>
              <a:t>shareCACC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3542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43584"/>
            <a:ext cx="9601200" cy="4623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4000" dirty="0" err="1" smtClean="0"/>
              <a:t>Lené</a:t>
            </a:r>
            <a:r>
              <a:rPr lang="en-US" sz="4000" dirty="0" smtClean="0"/>
              <a:t> Whitley-Putz</a:t>
            </a:r>
            <a:br>
              <a:rPr lang="en-US" sz="4000" dirty="0" smtClean="0"/>
            </a:br>
            <a:r>
              <a:rPr lang="en-US" sz="4000" dirty="0" smtClean="0"/>
              <a:t>Faculty Mentor, Instructional Development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lwhitleyputz@CCCOnlineEd.org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0734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History of accessibility professional development in California Community Colleges</a:t>
            </a:r>
          </a:p>
          <a:p>
            <a:r>
              <a:rPr lang="en-US" sz="3200" dirty="0" smtClean="0"/>
              <a:t>Revision of our flagship accessibility course</a:t>
            </a:r>
          </a:p>
          <a:p>
            <a:r>
              <a:rPr lang="en-US" sz="3200" dirty="0" smtClean="0"/>
              <a:t>Tour of the course</a:t>
            </a:r>
          </a:p>
          <a:p>
            <a:r>
              <a:rPr lang="en-US" sz="3200" dirty="0" smtClean="0"/>
              <a:t>Instructions for obtaining the course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661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@ONE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Grant-funded by the California Community College Chancellor’s Office</a:t>
            </a:r>
          </a:p>
          <a:p>
            <a:r>
              <a:rPr lang="en-US" sz="3200" dirty="0" smtClean="0"/>
              <a:t>Serve the faculty and staff of 114 colleges</a:t>
            </a:r>
          </a:p>
          <a:p>
            <a:r>
              <a:rPr lang="en-US" sz="3200" dirty="0" smtClean="0"/>
              <a:t>Provide low- or no-cost professional development</a:t>
            </a:r>
          </a:p>
          <a:p>
            <a:r>
              <a:rPr lang="en-US" sz="3200" dirty="0" smtClean="0"/>
              <a:t>Partners throughout the state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16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4-week online courses</a:t>
            </a:r>
          </a:p>
          <a:p>
            <a:r>
              <a:rPr lang="en-US" sz="3200" dirty="0" smtClean="0"/>
              <a:t>Course design, learning communities, assessment, and accessibility</a:t>
            </a:r>
          </a:p>
          <a:p>
            <a:r>
              <a:rPr lang="en-US" sz="3200" dirty="0" smtClean="0"/>
              <a:t>Online teaching certificate</a:t>
            </a:r>
          </a:p>
          <a:p>
            <a:r>
              <a:rPr lang="en-US" sz="3200" dirty="0" smtClean="0"/>
              <a:t>Faculty facilitated</a:t>
            </a:r>
          </a:p>
        </p:txBody>
      </p:sp>
    </p:spTree>
    <p:extLst>
      <p:ext uri="{BB962C8B-B14F-4D97-AF65-F5344CB8AC3E}">
        <p14:creationId xmlns:p14="http://schemas.microsoft.com/office/powerpoint/2010/main" val="80970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grant in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2014, enter the Online Education Initiative</a:t>
            </a:r>
          </a:p>
          <a:p>
            <a:r>
              <a:rPr lang="en-US" sz="3200" dirty="0" smtClean="0"/>
              <a:t>Course Design Rubric</a:t>
            </a:r>
          </a:p>
          <a:p>
            <a:r>
              <a:rPr lang="en-US" sz="3200" dirty="0"/>
              <a:t>Common course management system</a:t>
            </a:r>
          </a:p>
          <a:p>
            <a:r>
              <a:rPr lang="en-US" sz="3200" dirty="0" smtClean="0"/>
              <a:t>Renewed collaboration with partners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978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from Moodle to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Accessibility is too hard</a:t>
            </a:r>
          </a:p>
          <a:p>
            <a:r>
              <a:rPr lang="en-US" sz="3200" dirty="0" smtClean="0"/>
              <a:t>Candidates had a multitude of “bugs”</a:t>
            </a:r>
          </a:p>
          <a:p>
            <a:r>
              <a:rPr lang="en-US" sz="3200" dirty="0" smtClean="0"/>
              <a:t>Hands-on training worked better than the 4-week course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584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Course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Accessibility IS hard when people don’t have the right training</a:t>
            </a:r>
          </a:p>
          <a:p>
            <a:r>
              <a:rPr lang="en-US" sz="3200" dirty="0" smtClean="0"/>
              <a:t>Resources are slim, slow, and expensive</a:t>
            </a:r>
          </a:p>
          <a:p>
            <a:r>
              <a:rPr lang="en-US" sz="3200" dirty="0" smtClean="0"/>
              <a:t>Faculty course designers make the same mistakes over and over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012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Image-only PDFs</a:t>
            </a:r>
          </a:p>
          <a:p>
            <a:r>
              <a:rPr lang="en-US" sz="3200" dirty="0" smtClean="0"/>
              <a:t>Publisher PowerPoints</a:t>
            </a:r>
          </a:p>
          <a:p>
            <a:r>
              <a:rPr lang="en-US" sz="3200" dirty="0" smtClean="0"/>
              <a:t>Word documents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77032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385</TotalTime>
  <Words>195</Words>
  <Application>Microsoft Macintosh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Creating Accessible Course Content</vt:lpstr>
      <vt:lpstr>PowerPoint Presentation</vt:lpstr>
      <vt:lpstr>Overview</vt:lpstr>
      <vt:lpstr>About @ONE</vt:lpstr>
      <vt:lpstr>About our courses</vt:lpstr>
      <vt:lpstr>A new grant in town</vt:lpstr>
      <vt:lpstr>Migration from Moodle to Canvas</vt:lpstr>
      <vt:lpstr>Results from Course Review</vt:lpstr>
      <vt:lpstr>Files</vt:lpstr>
      <vt:lpstr>HTML </vt:lpstr>
      <vt:lpstr>Multimedia</vt:lpstr>
      <vt:lpstr>Creating Accessible Course Content</vt:lpstr>
      <vt:lpstr>  http://bit.ly/shareCACC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Accessible Course Content</dc:title>
  <dc:creator>Lene Whitley-Putz</dc:creator>
  <cp:lastModifiedBy>Lene Whitley-Putz</cp:lastModifiedBy>
  <cp:revision>8</cp:revision>
  <dcterms:created xsi:type="dcterms:W3CDTF">2017-11-16T12:16:31Z</dcterms:created>
  <dcterms:modified xsi:type="dcterms:W3CDTF">2017-11-16T18:42:04Z</dcterms:modified>
</cp:coreProperties>
</file>