
<file path=[Content_Types].xml><?xml version="1.0" encoding="utf-8"?>
<Types xmlns="http://schemas.openxmlformats.org/package/2006/content-types">
  <Default Extension="bin" ContentType="audio/unknown"/>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Lst>
  <p:notesMasterIdLst>
    <p:notesMasterId r:id="rId27"/>
  </p:notesMasterIdLst>
  <p:handoutMasterIdLst>
    <p:handoutMasterId r:id="rId28"/>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81813" cy="9296400"/>
  <p:defaultTextStyle>
    <a:defPPr>
      <a:defRPr lang="en-US"/>
    </a:defPPr>
    <a:lvl1pPr algn="ctr" rtl="0" fontAlgn="base" hangingPunct="0">
      <a:spcBef>
        <a:spcPct val="0"/>
      </a:spcBef>
      <a:spcAft>
        <a:spcPct val="0"/>
      </a:spcAft>
      <a:defRPr sz="2400" kern="1200">
        <a:solidFill>
          <a:srgbClr val="000000"/>
        </a:solidFill>
        <a:latin typeface="Calibri" pitchFamily="34" charset="0"/>
        <a:ea typeface="Calibri" pitchFamily="34" charset="0"/>
        <a:cs typeface="Calibri" pitchFamily="34" charset="0"/>
        <a:sym typeface="Calibri" pitchFamily="34" charset="0"/>
      </a:defRPr>
    </a:lvl1pPr>
    <a:lvl2pPr marL="457200" algn="ctr" rtl="0" fontAlgn="base" hangingPunct="0">
      <a:spcBef>
        <a:spcPct val="0"/>
      </a:spcBef>
      <a:spcAft>
        <a:spcPct val="0"/>
      </a:spcAft>
      <a:defRPr sz="2400" kern="1200">
        <a:solidFill>
          <a:srgbClr val="000000"/>
        </a:solidFill>
        <a:latin typeface="Calibri" pitchFamily="34" charset="0"/>
        <a:ea typeface="Calibri" pitchFamily="34" charset="0"/>
        <a:cs typeface="Calibri" pitchFamily="34" charset="0"/>
        <a:sym typeface="Calibri" pitchFamily="34" charset="0"/>
      </a:defRPr>
    </a:lvl2pPr>
    <a:lvl3pPr marL="914400" algn="ctr" rtl="0" fontAlgn="base" hangingPunct="0">
      <a:spcBef>
        <a:spcPct val="0"/>
      </a:spcBef>
      <a:spcAft>
        <a:spcPct val="0"/>
      </a:spcAft>
      <a:defRPr sz="2400" kern="1200">
        <a:solidFill>
          <a:srgbClr val="000000"/>
        </a:solidFill>
        <a:latin typeface="Calibri" pitchFamily="34" charset="0"/>
        <a:ea typeface="Calibri" pitchFamily="34" charset="0"/>
        <a:cs typeface="Calibri" pitchFamily="34" charset="0"/>
        <a:sym typeface="Calibri" pitchFamily="34" charset="0"/>
      </a:defRPr>
    </a:lvl3pPr>
    <a:lvl4pPr marL="1371600" algn="ctr" rtl="0" fontAlgn="base" hangingPunct="0">
      <a:spcBef>
        <a:spcPct val="0"/>
      </a:spcBef>
      <a:spcAft>
        <a:spcPct val="0"/>
      </a:spcAft>
      <a:defRPr sz="2400" kern="1200">
        <a:solidFill>
          <a:srgbClr val="000000"/>
        </a:solidFill>
        <a:latin typeface="Calibri" pitchFamily="34" charset="0"/>
        <a:ea typeface="Calibri" pitchFamily="34" charset="0"/>
        <a:cs typeface="Calibri" pitchFamily="34" charset="0"/>
        <a:sym typeface="Calibri" pitchFamily="34" charset="0"/>
      </a:defRPr>
    </a:lvl4pPr>
    <a:lvl5pPr marL="1828800" algn="ctr" rtl="0" fontAlgn="base" hangingPunct="0">
      <a:spcBef>
        <a:spcPct val="0"/>
      </a:spcBef>
      <a:spcAft>
        <a:spcPct val="0"/>
      </a:spcAft>
      <a:defRPr sz="2400" kern="1200">
        <a:solidFill>
          <a:srgbClr val="000000"/>
        </a:solidFill>
        <a:latin typeface="Calibri" pitchFamily="34" charset="0"/>
        <a:ea typeface="Calibri" pitchFamily="34" charset="0"/>
        <a:cs typeface="Calibri" pitchFamily="34" charset="0"/>
        <a:sym typeface="Calibri" pitchFamily="34" charset="0"/>
      </a:defRPr>
    </a:lvl5pPr>
    <a:lvl6pPr marL="2286000" algn="l" defTabSz="914400" rtl="0" eaLnBrk="1" latinLnBrk="0" hangingPunct="1">
      <a:defRPr sz="2400" kern="1200">
        <a:solidFill>
          <a:srgbClr val="000000"/>
        </a:solidFill>
        <a:latin typeface="Calibri" pitchFamily="34" charset="0"/>
        <a:ea typeface="Calibri" pitchFamily="34" charset="0"/>
        <a:cs typeface="Calibri" pitchFamily="34" charset="0"/>
        <a:sym typeface="Calibri" pitchFamily="34" charset="0"/>
      </a:defRPr>
    </a:lvl6pPr>
    <a:lvl7pPr marL="2743200" algn="l" defTabSz="914400" rtl="0" eaLnBrk="1" latinLnBrk="0" hangingPunct="1">
      <a:defRPr sz="2400" kern="1200">
        <a:solidFill>
          <a:srgbClr val="000000"/>
        </a:solidFill>
        <a:latin typeface="Calibri" pitchFamily="34" charset="0"/>
        <a:ea typeface="Calibri" pitchFamily="34" charset="0"/>
        <a:cs typeface="Calibri" pitchFamily="34" charset="0"/>
        <a:sym typeface="Calibri" pitchFamily="34" charset="0"/>
      </a:defRPr>
    </a:lvl7pPr>
    <a:lvl8pPr marL="3200400" algn="l" defTabSz="914400" rtl="0" eaLnBrk="1" latinLnBrk="0" hangingPunct="1">
      <a:defRPr sz="2400" kern="1200">
        <a:solidFill>
          <a:srgbClr val="000000"/>
        </a:solidFill>
        <a:latin typeface="Calibri" pitchFamily="34" charset="0"/>
        <a:ea typeface="Calibri" pitchFamily="34" charset="0"/>
        <a:cs typeface="Calibri" pitchFamily="34" charset="0"/>
        <a:sym typeface="Calibri" pitchFamily="34" charset="0"/>
      </a:defRPr>
    </a:lvl8pPr>
    <a:lvl9pPr marL="3657600" algn="l" defTabSz="914400" rtl="0" eaLnBrk="1" latinLnBrk="0" hangingPunct="1">
      <a:defRPr sz="2400" kern="1200">
        <a:solidFill>
          <a:srgbClr val="000000"/>
        </a:solidFill>
        <a:latin typeface="Calibri" pitchFamily="34" charset="0"/>
        <a:ea typeface="Calibri" pitchFamily="34" charset="0"/>
        <a:cs typeface="Calibri" pitchFamily="34" charset="0"/>
        <a:sym typeface="Calibri"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xsoncr" initials="chm"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80000"/>
    <a:srgbClr val="660000"/>
    <a:srgbClr val="FF6600"/>
    <a:srgbClr val="990033"/>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007" autoAdjust="0"/>
    <p:restoredTop sz="85690" autoAdjust="0"/>
  </p:normalViewPr>
  <p:slideViewPr>
    <p:cSldViewPr>
      <p:cViewPr varScale="1">
        <p:scale>
          <a:sx n="54" d="100"/>
          <a:sy n="54" d="100"/>
        </p:scale>
        <p:origin x="1018"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8" d="100"/>
          <a:sy n="78" d="100"/>
        </p:scale>
        <p:origin x="-3864" y="-104"/>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ller, Christa" userId="c6ba93ce-8ae2-464d-aa2c-039929f6652a" providerId="ADAL" clId="{179F26E2-278A-4035-8191-F8808AB3408A}"/>
    <pc:docChg chg="undo custSel addSld delSld modSld modMainMaster">
      <pc:chgData name="Miller, Christa" userId="c6ba93ce-8ae2-464d-aa2c-039929f6652a" providerId="ADAL" clId="{179F26E2-278A-4035-8191-F8808AB3408A}" dt="2017-10-26T15:47:54.500" v="1669" actId="2696"/>
      <pc:docMkLst>
        <pc:docMk/>
      </pc:docMkLst>
      <pc:sldChg chg="addSp delSp modSp add modTransition modAnim">
        <pc:chgData name="Miller, Christa" userId="c6ba93ce-8ae2-464d-aa2c-039929f6652a" providerId="ADAL" clId="{179F26E2-278A-4035-8191-F8808AB3408A}" dt="2017-10-25T15:17:46.963" v="183" actId="6549"/>
        <pc:sldMkLst>
          <pc:docMk/>
          <pc:sldMk cId="1366589175" sldId="256"/>
        </pc:sldMkLst>
        <pc:spChg chg="mod">
          <ac:chgData name="Miller, Christa" userId="c6ba93ce-8ae2-464d-aa2c-039929f6652a" providerId="ADAL" clId="{179F26E2-278A-4035-8191-F8808AB3408A}" dt="2017-10-25T15:09:25.943" v="54" actId="1076"/>
          <ac:spMkLst>
            <pc:docMk/>
            <pc:sldMk cId="1366589175" sldId="256"/>
            <ac:spMk id="113" creationId="{F7DF5183-D6EB-4FDF-AA7E-84DF8522C82B}"/>
          </ac:spMkLst>
        </pc:spChg>
        <pc:spChg chg="del mod">
          <ac:chgData name="Miller, Christa" userId="c6ba93ce-8ae2-464d-aa2c-039929f6652a" providerId="ADAL" clId="{179F26E2-278A-4035-8191-F8808AB3408A}" dt="2017-10-25T15:04:42.310" v="21" actId="478"/>
          <ac:spMkLst>
            <pc:docMk/>
            <pc:sldMk cId="1366589175" sldId="256"/>
            <ac:spMk id="114" creationId="{F4E32FD8-07C9-4706-ADFF-EA838C3A16EE}"/>
          </ac:spMkLst>
        </pc:spChg>
        <pc:spChg chg="mod">
          <ac:chgData name="Miller, Christa" userId="c6ba93ce-8ae2-464d-aa2c-039929f6652a" providerId="ADAL" clId="{179F26E2-278A-4035-8191-F8808AB3408A}" dt="2017-10-25T15:17:46.963" v="183" actId="6549"/>
          <ac:spMkLst>
            <pc:docMk/>
            <pc:sldMk cId="1366589175" sldId="256"/>
            <ac:spMk id="12290" creationId="{34434518-5585-4311-825D-3F9E83771B67}"/>
          </ac:spMkLst>
        </pc:spChg>
        <pc:grpChg chg="add mod">
          <ac:chgData name="Miller, Christa" userId="c6ba93ce-8ae2-464d-aa2c-039929f6652a" providerId="ADAL" clId="{179F26E2-278A-4035-8191-F8808AB3408A}" dt="2017-10-25T15:10:40.226" v="63" actId="12788"/>
          <ac:grpSpMkLst>
            <pc:docMk/>
            <pc:sldMk cId="1366589175" sldId="256"/>
            <ac:grpSpMk id="6" creationId="{9EEE2FBD-A36C-4021-BFC1-2B3B6699F3CE}"/>
          </ac:grpSpMkLst>
        </pc:grpChg>
      </pc:sldChg>
      <pc:sldChg chg="modSp add">
        <pc:chgData name="Miller, Christa" userId="c6ba93ce-8ae2-464d-aa2c-039929f6652a" providerId="ADAL" clId="{179F26E2-278A-4035-8191-F8808AB3408A}" dt="2017-10-25T15:06:28.871" v="46" actId="14100"/>
        <pc:sldMkLst>
          <pc:docMk/>
          <pc:sldMk cId="1363865116" sldId="257"/>
        </pc:sldMkLst>
        <pc:spChg chg="mod">
          <ac:chgData name="Miller, Christa" userId="c6ba93ce-8ae2-464d-aa2c-039929f6652a" providerId="ADAL" clId="{179F26E2-278A-4035-8191-F8808AB3408A}" dt="2017-10-25T15:06:28.871" v="46" actId="14100"/>
          <ac:spMkLst>
            <pc:docMk/>
            <pc:sldMk cId="1363865116" sldId="257"/>
            <ac:spMk id="13315" creationId="{3F243CB9-098F-4D81-85CD-F9229295B33A}"/>
          </ac:spMkLst>
        </pc:spChg>
      </pc:sldChg>
      <pc:sldChg chg="del">
        <pc:chgData name="Miller, Christa" userId="c6ba93ce-8ae2-464d-aa2c-039929f6652a" providerId="ADAL" clId="{179F26E2-278A-4035-8191-F8808AB3408A}" dt="2017-10-25T15:03:18.402" v="0" actId="2696"/>
        <pc:sldMkLst>
          <pc:docMk/>
          <pc:sldMk cId="4272978672" sldId="257"/>
        </pc:sldMkLst>
      </pc:sldChg>
      <pc:sldChg chg="addSp delSp modSp add">
        <pc:chgData name="Miller, Christa" userId="c6ba93ce-8ae2-464d-aa2c-039929f6652a" providerId="ADAL" clId="{179F26E2-278A-4035-8191-F8808AB3408A}" dt="2017-10-25T15:22:35.813" v="400" actId="1035"/>
        <pc:sldMkLst>
          <pc:docMk/>
          <pc:sldMk cId="1300353801" sldId="258"/>
        </pc:sldMkLst>
        <pc:spChg chg="add del mod">
          <ac:chgData name="Miller, Christa" userId="c6ba93ce-8ae2-464d-aa2c-039929f6652a" providerId="ADAL" clId="{179F26E2-278A-4035-8191-F8808AB3408A}" dt="2017-10-25T15:15:41.745" v="90" actId="931"/>
          <ac:spMkLst>
            <pc:docMk/>
            <pc:sldMk cId="1300353801" sldId="258"/>
            <ac:spMk id="2" creationId="{5D970AD8-ED23-41F2-AE8B-D41B33053582}"/>
          </ac:spMkLst>
        </pc:spChg>
        <pc:spChg chg="mod">
          <ac:chgData name="Miller, Christa" userId="c6ba93ce-8ae2-464d-aa2c-039929f6652a" providerId="ADAL" clId="{179F26E2-278A-4035-8191-F8808AB3408A}" dt="2017-10-25T15:22:32.101" v="396" actId="14100"/>
          <ac:spMkLst>
            <pc:docMk/>
            <pc:sldMk cId="1300353801" sldId="258"/>
            <ac:spMk id="124" creationId="{D0056EA4-9D82-4D92-A676-4A93BD37C706}"/>
          </ac:spMkLst>
        </pc:spChg>
        <pc:picChg chg="add mod">
          <ac:chgData name="Miller, Christa" userId="c6ba93ce-8ae2-464d-aa2c-039929f6652a" providerId="ADAL" clId="{179F26E2-278A-4035-8191-F8808AB3408A}" dt="2017-10-25T15:22:35.813" v="400" actId="1035"/>
          <ac:picMkLst>
            <pc:docMk/>
            <pc:sldMk cId="1300353801" sldId="258"/>
            <ac:picMk id="4" creationId="{48880889-1001-407E-BC11-EFE61CA98D77}"/>
          </ac:picMkLst>
        </pc:picChg>
      </pc:sldChg>
      <pc:sldChg chg="modSp add">
        <pc:chgData name="Miller, Christa" userId="c6ba93ce-8ae2-464d-aa2c-039929f6652a" providerId="ADAL" clId="{179F26E2-278A-4035-8191-F8808AB3408A}" dt="2017-10-25T15:19:39.170" v="188" actId="1076"/>
        <pc:sldMkLst>
          <pc:docMk/>
          <pc:sldMk cId="1005723915" sldId="259"/>
        </pc:sldMkLst>
        <pc:spChg chg="mod">
          <ac:chgData name="Miller, Christa" userId="c6ba93ce-8ae2-464d-aa2c-039929f6652a" providerId="ADAL" clId="{179F26E2-278A-4035-8191-F8808AB3408A}" dt="2017-10-25T15:19:36.412" v="187" actId="1076"/>
          <ac:spMkLst>
            <pc:docMk/>
            <pc:sldMk cId="1005723915" sldId="259"/>
            <ac:spMk id="15363" creationId="{D85BEC0F-AF52-4D88-ABE9-9BFE830EAEC2}"/>
          </ac:spMkLst>
        </pc:spChg>
        <pc:picChg chg="mod">
          <ac:chgData name="Miller, Christa" userId="c6ba93ce-8ae2-464d-aa2c-039929f6652a" providerId="ADAL" clId="{179F26E2-278A-4035-8191-F8808AB3408A}" dt="2017-10-25T15:19:39.170" v="188" actId="1076"/>
          <ac:picMkLst>
            <pc:docMk/>
            <pc:sldMk cId="1005723915" sldId="259"/>
            <ac:picMk id="15364" creationId="{978D1241-4425-484B-955E-5C0FF2942937}"/>
          </ac:picMkLst>
        </pc:picChg>
      </pc:sldChg>
      <pc:sldChg chg="modSp add modNotesTx">
        <pc:chgData name="Miller, Christa" userId="c6ba93ce-8ae2-464d-aa2c-039929f6652a" providerId="ADAL" clId="{179F26E2-278A-4035-8191-F8808AB3408A}" dt="2017-10-25T15:24:31.836" v="415" actId="403"/>
        <pc:sldMkLst>
          <pc:docMk/>
          <pc:sldMk cId="2341503435" sldId="260"/>
        </pc:sldMkLst>
        <pc:spChg chg="mod">
          <ac:chgData name="Miller, Christa" userId="c6ba93ce-8ae2-464d-aa2c-039929f6652a" providerId="ADAL" clId="{179F26E2-278A-4035-8191-F8808AB3408A}" dt="2017-10-25T15:24:31.836" v="415" actId="403"/>
          <ac:spMkLst>
            <pc:docMk/>
            <pc:sldMk cId="2341503435" sldId="260"/>
            <ac:spMk id="16387" creationId="{D75FF2E1-ABFF-472D-8AEE-76E5E93C630A}"/>
          </ac:spMkLst>
        </pc:spChg>
      </pc:sldChg>
      <pc:sldChg chg="modSp add">
        <pc:chgData name="Miller, Christa" userId="c6ba93ce-8ae2-464d-aa2c-039929f6652a" providerId="ADAL" clId="{179F26E2-278A-4035-8191-F8808AB3408A}" dt="2017-10-25T15:25:48.226" v="458" actId="20577"/>
        <pc:sldMkLst>
          <pc:docMk/>
          <pc:sldMk cId="288579728" sldId="261"/>
        </pc:sldMkLst>
        <pc:spChg chg="mod">
          <ac:chgData name="Miller, Christa" userId="c6ba93ce-8ae2-464d-aa2c-039929f6652a" providerId="ADAL" clId="{179F26E2-278A-4035-8191-F8808AB3408A}" dt="2017-10-25T15:25:21.970" v="453" actId="20577"/>
          <ac:spMkLst>
            <pc:docMk/>
            <pc:sldMk cId="288579728" sldId="261"/>
            <ac:spMk id="139" creationId="{BAD8A342-C8B5-4265-99C7-1A336650CA61}"/>
          </ac:spMkLst>
        </pc:spChg>
        <pc:spChg chg="mod">
          <ac:chgData name="Miller, Christa" userId="c6ba93ce-8ae2-464d-aa2c-039929f6652a" providerId="ADAL" clId="{179F26E2-278A-4035-8191-F8808AB3408A}" dt="2017-10-25T15:25:48.226" v="458" actId="20577"/>
          <ac:spMkLst>
            <pc:docMk/>
            <pc:sldMk cId="288579728" sldId="261"/>
            <ac:spMk id="140" creationId="{2C421B75-659E-44F5-8952-7B1C885BC353}"/>
          </ac:spMkLst>
        </pc:spChg>
        <pc:graphicFrameChg chg="mod">
          <ac:chgData name="Miller, Christa" userId="c6ba93ce-8ae2-464d-aa2c-039929f6652a" providerId="ADAL" clId="{179F26E2-278A-4035-8191-F8808AB3408A}" dt="2017-10-25T15:25:45.290" v="455" actId="1076"/>
          <ac:graphicFrameMkLst>
            <pc:docMk/>
            <pc:sldMk cId="288579728" sldId="261"/>
            <ac:graphicFrameMk id="3" creationId="{CB7703CB-1FA5-4370-AFBA-6D782011DC21}"/>
          </ac:graphicFrameMkLst>
        </pc:graphicFrameChg>
      </pc:sldChg>
      <pc:sldChg chg="addSp modSp add">
        <pc:chgData name="Miller, Christa" userId="c6ba93ce-8ae2-464d-aa2c-039929f6652a" providerId="ADAL" clId="{179F26E2-278A-4035-8191-F8808AB3408A}" dt="2017-10-25T15:29:10.301" v="643" actId="962"/>
        <pc:sldMkLst>
          <pc:docMk/>
          <pc:sldMk cId="3904831608" sldId="262"/>
        </pc:sldMkLst>
        <pc:spChg chg="mod">
          <ac:chgData name="Miller, Christa" userId="c6ba93ce-8ae2-464d-aa2c-039929f6652a" providerId="ADAL" clId="{179F26E2-278A-4035-8191-F8808AB3408A}" dt="2017-10-25T15:26:19.881" v="473" actId="20577"/>
          <ac:spMkLst>
            <pc:docMk/>
            <pc:sldMk cId="3904831608" sldId="262"/>
            <ac:spMk id="144" creationId="{5BF655CD-E1A0-49A5-BEC7-07FE5B87EDE9}"/>
          </ac:spMkLst>
        </pc:spChg>
        <pc:spChg chg="mod">
          <ac:chgData name="Miller, Christa" userId="c6ba93ce-8ae2-464d-aa2c-039929f6652a" providerId="ADAL" clId="{179F26E2-278A-4035-8191-F8808AB3408A}" dt="2017-10-25T15:27:55.166" v="544" actId="20577"/>
          <ac:spMkLst>
            <pc:docMk/>
            <pc:sldMk cId="3904831608" sldId="262"/>
            <ac:spMk id="18435" creationId="{5CA6CC6B-A58C-49E1-86F1-69E9DE174E5C}"/>
          </ac:spMkLst>
        </pc:spChg>
        <pc:picChg chg="add mod">
          <ac:chgData name="Miller, Christa" userId="c6ba93ce-8ae2-464d-aa2c-039929f6652a" providerId="ADAL" clId="{179F26E2-278A-4035-8191-F8808AB3408A}" dt="2017-10-25T15:29:10.301" v="643" actId="962"/>
          <ac:picMkLst>
            <pc:docMk/>
            <pc:sldMk cId="3904831608" sldId="262"/>
            <ac:picMk id="3" creationId="{954D9CA1-FBEC-4A7E-A28A-3A121FC1329D}"/>
          </ac:picMkLst>
        </pc:picChg>
      </pc:sldChg>
      <pc:sldChg chg="addSp delSp modSp add">
        <pc:chgData name="Miller, Christa" userId="c6ba93ce-8ae2-464d-aa2c-039929f6652a" providerId="ADAL" clId="{179F26E2-278A-4035-8191-F8808AB3408A}" dt="2017-10-25T15:35:41.162" v="748" actId="1076"/>
        <pc:sldMkLst>
          <pc:docMk/>
          <pc:sldMk cId="2321979500" sldId="263"/>
        </pc:sldMkLst>
        <pc:spChg chg="add del mod">
          <ac:chgData name="Miller, Christa" userId="c6ba93ce-8ae2-464d-aa2c-039929f6652a" providerId="ADAL" clId="{179F26E2-278A-4035-8191-F8808AB3408A}" dt="2017-10-25T15:35:20.963" v="741"/>
          <ac:spMkLst>
            <pc:docMk/>
            <pc:sldMk cId="2321979500" sldId="263"/>
            <ac:spMk id="2" creationId="{2617655A-623D-4F16-88B7-F7207334A7F7}"/>
          </ac:spMkLst>
        </pc:spChg>
        <pc:spChg chg="mod">
          <ac:chgData name="Miller, Christa" userId="c6ba93ce-8ae2-464d-aa2c-039929f6652a" providerId="ADAL" clId="{179F26E2-278A-4035-8191-F8808AB3408A}" dt="2017-10-25T15:35:37.310" v="747" actId="14100"/>
          <ac:spMkLst>
            <pc:docMk/>
            <pc:sldMk cId="2321979500" sldId="263"/>
            <ac:spMk id="19459" creationId="{9C224915-3202-41F8-811E-6EF3DDF7C10C}"/>
          </ac:spMkLst>
        </pc:spChg>
        <pc:picChg chg="add mod">
          <ac:chgData name="Miller, Christa" userId="c6ba93ce-8ae2-464d-aa2c-039929f6652a" providerId="ADAL" clId="{179F26E2-278A-4035-8191-F8808AB3408A}" dt="2017-10-25T15:35:41.162" v="748" actId="1076"/>
          <ac:picMkLst>
            <pc:docMk/>
            <pc:sldMk cId="2321979500" sldId="263"/>
            <ac:picMk id="7" creationId="{E37CA480-358A-4EE4-8A73-76C675BF1B97}"/>
          </ac:picMkLst>
        </pc:picChg>
        <pc:picChg chg="del mod">
          <ac:chgData name="Miller, Christa" userId="c6ba93ce-8ae2-464d-aa2c-039929f6652a" providerId="ADAL" clId="{179F26E2-278A-4035-8191-F8808AB3408A}" dt="2017-10-25T15:35:18.905" v="740"/>
          <ac:picMkLst>
            <pc:docMk/>
            <pc:sldMk cId="2321979500" sldId="263"/>
            <ac:picMk id="19460" creationId="{CD0CEF96-B117-406A-B8DD-3C09EFB7AAD5}"/>
          </ac:picMkLst>
        </pc:picChg>
      </pc:sldChg>
      <pc:sldChg chg="modSp add modNotesTx">
        <pc:chgData name="Miller, Christa" userId="c6ba93ce-8ae2-464d-aa2c-039929f6652a" providerId="ADAL" clId="{179F26E2-278A-4035-8191-F8808AB3408A}" dt="2017-10-25T15:36:35.530" v="759" actId="14100"/>
        <pc:sldMkLst>
          <pc:docMk/>
          <pc:sldMk cId="3801026104" sldId="264"/>
        </pc:sldMkLst>
        <pc:spChg chg="mod">
          <ac:chgData name="Miller, Christa" userId="c6ba93ce-8ae2-464d-aa2c-039929f6652a" providerId="ADAL" clId="{179F26E2-278A-4035-8191-F8808AB3408A}" dt="2017-10-25T15:36:35.530" v="759" actId="14100"/>
          <ac:spMkLst>
            <pc:docMk/>
            <pc:sldMk cId="3801026104" sldId="264"/>
            <ac:spMk id="156" creationId="{44D92222-98F6-46AE-9125-01994E426474}"/>
          </ac:spMkLst>
        </pc:spChg>
      </pc:sldChg>
      <pc:sldChg chg="modSp add">
        <pc:chgData name="Miller, Christa" userId="c6ba93ce-8ae2-464d-aa2c-039929f6652a" providerId="ADAL" clId="{179F26E2-278A-4035-8191-F8808AB3408A}" dt="2017-10-25T15:37:03.955" v="761" actId="1076"/>
        <pc:sldMkLst>
          <pc:docMk/>
          <pc:sldMk cId="105302931" sldId="265"/>
        </pc:sldMkLst>
        <pc:spChg chg="mod">
          <ac:chgData name="Miller, Christa" userId="c6ba93ce-8ae2-464d-aa2c-039929f6652a" providerId="ADAL" clId="{179F26E2-278A-4035-8191-F8808AB3408A}" dt="2017-10-25T15:37:03.955" v="761" actId="1076"/>
          <ac:spMkLst>
            <pc:docMk/>
            <pc:sldMk cId="105302931" sldId="265"/>
            <ac:spMk id="161" creationId="{BF6F9C73-83BE-4BB4-AE6B-5BF8BAA1C98B}"/>
          </ac:spMkLst>
        </pc:spChg>
        <pc:picChg chg="mod">
          <ac:chgData name="Miller, Christa" userId="c6ba93ce-8ae2-464d-aa2c-039929f6652a" providerId="ADAL" clId="{179F26E2-278A-4035-8191-F8808AB3408A}" dt="2017-10-25T15:36:45.887" v="760" actId="1076"/>
          <ac:picMkLst>
            <pc:docMk/>
            <pc:sldMk cId="105302931" sldId="265"/>
            <ac:picMk id="21508" creationId="{B3CDFCCD-C783-4820-B5C1-492116927EBF}"/>
          </ac:picMkLst>
        </pc:picChg>
      </pc:sldChg>
      <pc:sldChg chg="addSp modSp add">
        <pc:chgData name="Miller, Christa" userId="c6ba93ce-8ae2-464d-aa2c-039929f6652a" providerId="ADAL" clId="{179F26E2-278A-4035-8191-F8808AB3408A}" dt="2017-10-25T15:39:46.343" v="774" actId="1076"/>
        <pc:sldMkLst>
          <pc:docMk/>
          <pc:sldMk cId="842360873" sldId="266"/>
        </pc:sldMkLst>
        <pc:spChg chg="mod">
          <ac:chgData name="Miller, Christa" userId="c6ba93ce-8ae2-464d-aa2c-039929f6652a" providerId="ADAL" clId="{179F26E2-278A-4035-8191-F8808AB3408A}" dt="2017-10-25T15:39:42.416" v="773" actId="6549"/>
          <ac:spMkLst>
            <pc:docMk/>
            <pc:sldMk cId="842360873" sldId="266"/>
            <ac:spMk id="166" creationId="{25694D06-FDEB-4C74-A0BF-ACD0AA815EE5}"/>
          </ac:spMkLst>
        </pc:spChg>
        <pc:picChg chg="add mod">
          <ac:chgData name="Miller, Christa" userId="c6ba93ce-8ae2-464d-aa2c-039929f6652a" providerId="ADAL" clId="{179F26E2-278A-4035-8191-F8808AB3408A}" dt="2017-10-25T15:39:46.343" v="774" actId="1076"/>
          <ac:picMkLst>
            <pc:docMk/>
            <pc:sldMk cId="842360873" sldId="266"/>
            <ac:picMk id="3" creationId="{B09F0A26-B360-4A01-9696-4156123209F2}"/>
          </ac:picMkLst>
        </pc:picChg>
      </pc:sldChg>
      <pc:sldChg chg="modSp add modNotesTx">
        <pc:chgData name="Miller, Christa" userId="c6ba93ce-8ae2-464d-aa2c-039929f6652a" providerId="ADAL" clId="{179F26E2-278A-4035-8191-F8808AB3408A}" dt="2017-10-26T15:17:03.671" v="786" actId="20577"/>
        <pc:sldMkLst>
          <pc:docMk/>
          <pc:sldMk cId="584017371" sldId="267"/>
        </pc:sldMkLst>
        <pc:spChg chg="mod">
          <ac:chgData name="Miller, Christa" userId="c6ba93ce-8ae2-464d-aa2c-039929f6652a" providerId="ADAL" clId="{179F26E2-278A-4035-8191-F8808AB3408A}" dt="2017-10-25T15:40:33.362" v="776" actId="12"/>
          <ac:spMkLst>
            <pc:docMk/>
            <pc:sldMk cId="584017371" sldId="267"/>
            <ac:spMk id="181" creationId="{0D97825C-5997-40EF-87A6-DBACB1188840}"/>
          </ac:spMkLst>
        </pc:spChg>
      </pc:sldChg>
      <pc:sldChg chg="add modNotesTx">
        <pc:chgData name="Miller, Christa" userId="c6ba93ce-8ae2-464d-aa2c-039929f6652a" providerId="ADAL" clId="{179F26E2-278A-4035-8191-F8808AB3408A}" dt="2017-10-26T15:17:41.938" v="787" actId="20577"/>
        <pc:sldMkLst>
          <pc:docMk/>
          <pc:sldMk cId="3934555896" sldId="268"/>
        </pc:sldMkLst>
      </pc:sldChg>
      <pc:sldChg chg="addSp delSp modSp add modNotesTx">
        <pc:chgData name="Miller, Christa" userId="c6ba93ce-8ae2-464d-aa2c-039929f6652a" providerId="ADAL" clId="{179F26E2-278A-4035-8191-F8808AB3408A}" dt="2017-10-26T15:30:59.340" v="873" actId="255"/>
        <pc:sldMkLst>
          <pc:docMk/>
          <pc:sldMk cId="495042973" sldId="269"/>
        </pc:sldMkLst>
        <pc:spChg chg="add del mod">
          <ac:chgData name="Miller, Christa" userId="c6ba93ce-8ae2-464d-aa2c-039929f6652a" providerId="ADAL" clId="{179F26E2-278A-4035-8191-F8808AB3408A}" dt="2017-10-26T15:28:30.729" v="853"/>
          <ac:spMkLst>
            <pc:docMk/>
            <pc:sldMk cId="495042973" sldId="269"/>
            <ac:spMk id="2" creationId="{FE5C8AE0-4C93-4D2A-9D84-18C44E631559}"/>
          </ac:spMkLst>
        </pc:spChg>
        <pc:spChg chg="mod">
          <ac:chgData name="Miller, Christa" userId="c6ba93ce-8ae2-464d-aa2c-039929f6652a" providerId="ADAL" clId="{179F26E2-278A-4035-8191-F8808AB3408A}" dt="2017-10-26T15:30:59.340" v="873" actId="255"/>
          <ac:spMkLst>
            <pc:docMk/>
            <pc:sldMk cId="495042973" sldId="269"/>
            <ac:spMk id="174" creationId="{3D245649-2962-47D9-913B-86B37A6D3D8A}"/>
          </ac:spMkLst>
        </pc:spChg>
        <pc:picChg chg="add mod">
          <ac:chgData name="Miller, Christa" userId="c6ba93ce-8ae2-464d-aa2c-039929f6652a" providerId="ADAL" clId="{179F26E2-278A-4035-8191-F8808AB3408A}" dt="2017-10-26T15:28:46.500" v="863" actId="1035"/>
          <ac:picMkLst>
            <pc:docMk/>
            <pc:sldMk cId="495042973" sldId="269"/>
            <ac:picMk id="8" creationId="{534CF6D6-A8C8-4BE3-8861-BC3A05266F65}"/>
          </ac:picMkLst>
        </pc:picChg>
        <pc:picChg chg="del">
          <ac:chgData name="Miller, Christa" userId="c6ba93ce-8ae2-464d-aa2c-039929f6652a" providerId="ADAL" clId="{179F26E2-278A-4035-8191-F8808AB3408A}" dt="2017-10-26T15:28:25.502" v="852"/>
          <ac:picMkLst>
            <pc:docMk/>
            <pc:sldMk cId="495042973" sldId="269"/>
            <ac:picMk id="25605" creationId="{A81AE465-1E34-465A-9C44-96CF6B9188C4}"/>
          </ac:picMkLst>
        </pc:picChg>
      </pc:sldChg>
      <pc:sldChg chg="modSp add">
        <pc:chgData name="Miller, Christa" userId="c6ba93ce-8ae2-464d-aa2c-039929f6652a" providerId="ADAL" clId="{179F26E2-278A-4035-8191-F8808AB3408A}" dt="2017-10-26T15:25:34.170" v="833" actId="20577"/>
        <pc:sldMkLst>
          <pc:docMk/>
          <pc:sldMk cId="652492634" sldId="270"/>
        </pc:sldMkLst>
        <pc:spChg chg="mod">
          <ac:chgData name="Miller, Christa" userId="c6ba93ce-8ae2-464d-aa2c-039929f6652a" providerId="ADAL" clId="{179F26E2-278A-4035-8191-F8808AB3408A}" dt="2017-10-26T15:25:34.170" v="833" actId="20577"/>
          <ac:spMkLst>
            <pc:docMk/>
            <pc:sldMk cId="652492634" sldId="270"/>
            <ac:spMk id="208" creationId="{F30AD36A-E890-4035-B4E2-D41D285515A3}"/>
          </ac:spMkLst>
        </pc:spChg>
      </pc:sldChg>
      <pc:sldChg chg="modSp add">
        <pc:chgData name="Miller, Christa" userId="c6ba93ce-8ae2-464d-aa2c-039929f6652a" providerId="ADAL" clId="{179F26E2-278A-4035-8191-F8808AB3408A}" dt="2017-10-26T15:34:33.900" v="1029" actId="20577"/>
        <pc:sldMkLst>
          <pc:docMk/>
          <pc:sldMk cId="2223463481" sldId="271"/>
        </pc:sldMkLst>
        <pc:spChg chg="mod">
          <ac:chgData name="Miller, Christa" userId="c6ba93ce-8ae2-464d-aa2c-039929f6652a" providerId="ADAL" clId="{179F26E2-278A-4035-8191-F8808AB3408A}" dt="2017-10-26T15:34:33.900" v="1029" actId="20577"/>
          <ac:spMkLst>
            <pc:docMk/>
            <pc:sldMk cId="2223463481" sldId="271"/>
            <ac:spMk id="27651" creationId="{7AD2225C-4599-4A2F-9963-F8E88B2A29BC}"/>
          </ac:spMkLst>
        </pc:spChg>
      </pc:sldChg>
      <pc:sldChg chg="modSp add">
        <pc:chgData name="Miller, Christa" userId="c6ba93ce-8ae2-464d-aa2c-039929f6652a" providerId="ADAL" clId="{179F26E2-278A-4035-8191-F8808AB3408A}" dt="2017-10-26T15:37:43.015" v="1070" actId="14100"/>
        <pc:sldMkLst>
          <pc:docMk/>
          <pc:sldMk cId="3802487722" sldId="272"/>
        </pc:sldMkLst>
        <pc:spChg chg="mod">
          <ac:chgData name="Miller, Christa" userId="c6ba93ce-8ae2-464d-aa2c-039929f6652a" providerId="ADAL" clId="{179F26E2-278A-4035-8191-F8808AB3408A}" dt="2017-10-26T15:37:43.015" v="1070" actId="14100"/>
          <ac:spMkLst>
            <pc:docMk/>
            <pc:sldMk cId="3802487722" sldId="272"/>
            <ac:spMk id="28675" creationId="{E70CA880-B81A-418C-BCCA-39DAD567B4E4}"/>
          </ac:spMkLst>
        </pc:spChg>
        <pc:picChg chg="mod">
          <ac:chgData name="Miller, Christa" userId="c6ba93ce-8ae2-464d-aa2c-039929f6652a" providerId="ADAL" clId="{179F26E2-278A-4035-8191-F8808AB3408A}" dt="2017-10-26T15:37:21.411" v="1068" actId="1076"/>
          <ac:picMkLst>
            <pc:docMk/>
            <pc:sldMk cId="3802487722" sldId="272"/>
            <ac:picMk id="28676" creationId="{FC1C97B3-0EBF-44A5-9049-5705266DD475}"/>
          </ac:picMkLst>
        </pc:picChg>
      </pc:sldChg>
      <pc:sldChg chg="del">
        <pc:chgData name="Miller, Christa" userId="c6ba93ce-8ae2-464d-aa2c-039929f6652a" providerId="ADAL" clId="{179F26E2-278A-4035-8191-F8808AB3408A}" dt="2017-10-25T15:03:18.614" v="11" actId="2696"/>
        <pc:sldMkLst>
          <pc:docMk/>
          <pc:sldMk cId="68875183" sldId="273"/>
        </pc:sldMkLst>
      </pc:sldChg>
      <pc:sldChg chg="modSp add modTransition modNotesTx">
        <pc:chgData name="Miller, Christa" userId="c6ba93ce-8ae2-464d-aa2c-039929f6652a" providerId="ADAL" clId="{179F26E2-278A-4035-8191-F8808AB3408A}" dt="2017-10-26T15:41:09.623" v="1612" actId="20577"/>
        <pc:sldMkLst>
          <pc:docMk/>
          <pc:sldMk cId="1018128544" sldId="273"/>
        </pc:sldMkLst>
        <pc:spChg chg="mod">
          <ac:chgData name="Miller, Christa" userId="c6ba93ce-8ae2-464d-aa2c-039929f6652a" providerId="ADAL" clId="{179F26E2-278A-4035-8191-F8808AB3408A}" dt="2017-10-26T15:38:05.763" v="1072" actId="14100"/>
          <ac:spMkLst>
            <pc:docMk/>
            <pc:sldMk cId="1018128544" sldId="273"/>
            <ac:spMk id="2" creationId="{66A0C40E-922D-47CA-BCF5-0D3F4A7FD876}"/>
          </ac:spMkLst>
        </pc:spChg>
        <pc:spChg chg="mod">
          <ac:chgData name="Miller, Christa" userId="c6ba93ce-8ae2-464d-aa2c-039929f6652a" providerId="ADAL" clId="{179F26E2-278A-4035-8191-F8808AB3408A}" dt="2017-10-26T15:38:16.494" v="1073" actId="14100"/>
          <ac:spMkLst>
            <pc:docMk/>
            <pc:sldMk cId="1018128544" sldId="273"/>
            <ac:spMk id="29699" creationId="{05EE0346-12FB-47E0-AB70-7D43ED23178B}"/>
          </ac:spMkLst>
        </pc:spChg>
        <pc:picChg chg="mod">
          <ac:chgData name="Miller, Christa" userId="c6ba93ce-8ae2-464d-aa2c-039929f6652a" providerId="ADAL" clId="{179F26E2-278A-4035-8191-F8808AB3408A}" dt="2017-10-26T15:38:29.121" v="1075" actId="1076"/>
          <ac:picMkLst>
            <pc:docMk/>
            <pc:sldMk cId="1018128544" sldId="273"/>
            <ac:picMk id="29700" creationId="{D12418F4-5050-4B23-8AB9-EAF452A7CA88}"/>
          </ac:picMkLst>
        </pc:picChg>
      </pc:sldChg>
      <pc:sldChg chg="modSp add">
        <pc:chgData name="Miller, Christa" userId="c6ba93ce-8ae2-464d-aa2c-039929f6652a" providerId="ADAL" clId="{179F26E2-278A-4035-8191-F8808AB3408A}" dt="2017-10-26T15:41:40.784" v="1614" actId="14100"/>
        <pc:sldMkLst>
          <pc:docMk/>
          <pc:sldMk cId="3380182165" sldId="274"/>
        </pc:sldMkLst>
        <pc:spChg chg="mod">
          <ac:chgData name="Miller, Christa" userId="c6ba93ce-8ae2-464d-aa2c-039929f6652a" providerId="ADAL" clId="{179F26E2-278A-4035-8191-F8808AB3408A}" dt="2017-10-26T15:41:40.784" v="1614" actId="14100"/>
          <ac:spMkLst>
            <pc:docMk/>
            <pc:sldMk cId="3380182165" sldId="274"/>
            <ac:spMk id="30723" creationId="{76CE0205-F260-4118-B295-D3019FA34912}"/>
          </ac:spMkLst>
        </pc:spChg>
      </pc:sldChg>
      <pc:sldChg chg="addSp delSp modSp add modAnim">
        <pc:chgData name="Miller, Christa" userId="c6ba93ce-8ae2-464d-aa2c-039929f6652a" providerId="ADAL" clId="{179F26E2-278A-4035-8191-F8808AB3408A}" dt="2017-10-26T15:43:14.918" v="1640" actId="20577"/>
        <pc:sldMkLst>
          <pc:docMk/>
          <pc:sldMk cId="2169018054" sldId="275"/>
        </pc:sldMkLst>
        <pc:spChg chg="add del mod">
          <ac:chgData name="Miller, Christa" userId="c6ba93ce-8ae2-464d-aa2c-039929f6652a" providerId="ADAL" clId="{179F26E2-278A-4035-8191-F8808AB3408A}" dt="2017-10-26T15:42:44.228" v="1618"/>
          <ac:spMkLst>
            <pc:docMk/>
            <pc:sldMk cId="2169018054" sldId="275"/>
            <ac:spMk id="2" creationId="{C342BC30-543B-41A6-AE42-9B7141560B3E}"/>
          </ac:spMkLst>
        </pc:spChg>
        <pc:spChg chg="mod">
          <ac:chgData name="Miller, Christa" userId="c6ba93ce-8ae2-464d-aa2c-039929f6652a" providerId="ADAL" clId="{179F26E2-278A-4035-8191-F8808AB3408A}" dt="2017-10-26T15:43:14.918" v="1640" actId="20577"/>
          <ac:spMkLst>
            <pc:docMk/>
            <pc:sldMk cId="2169018054" sldId="275"/>
            <ac:spMk id="31747" creationId="{FDE92766-15D5-4AB0-BF2B-AE7AEB4BB7EC}"/>
          </ac:spMkLst>
        </pc:spChg>
        <pc:picChg chg="add mod">
          <ac:chgData name="Miller, Christa" userId="c6ba93ce-8ae2-464d-aa2c-039929f6652a" providerId="ADAL" clId="{179F26E2-278A-4035-8191-F8808AB3408A}" dt="2017-10-26T15:42:47.849" v="1619" actId="14100"/>
          <ac:picMkLst>
            <pc:docMk/>
            <pc:sldMk cId="2169018054" sldId="275"/>
            <ac:picMk id="8" creationId="{3A1823E1-172E-4504-A312-C81B78863387}"/>
          </ac:picMkLst>
        </pc:picChg>
        <pc:picChg chg="del">
          <ac:chgData name="Miller, Christa" userId="c6ba93ce-8ae2-464d-aa2c-039929f6652a" providerId="ADAL" clId="{179F26E2-278A-4035-8191-F8808AB3408A}" dt="2017-10-26T15:42:02.976" v="1617" actId="478"/>
          <ac:picMkLst>
            <pc:docMk/>
            <pc:sldMk cId="2169018054" sldId="275"/>
            <ac:picMk id="31748" creationId="{FA5B0AAE-A33C-439B-8BFD-7594BF51DC40}"/>
          </ac:picMkLst>
        </pc:picChg>
        <pc:picChg chg="del">
          <ac:chgData name="Miller, Christa" userId="c6ba93ce-8ae2-464d-aa2c-039929f6652a" providerId="ADAL" clId="{179F26E2-278A-4035-8191-F8808AB3408A}" dt="2017-10-26T15:42:01.250" v="1616" actId="478"/>
          <ac:picMkLst>
            <pc:docMk/>
            <pc:sldMk cId="2169018054" sldId="275"/>
            <ac:picMk id="31749" creationId="{A85F1977-C008-4BD6-9C13-52285B031D3C}"/>
          </ac:picMkLst>
        </pc:picChg>
      </pc:sldChg>
      <pc:sldChg chg="addSp delSp modSp add modAnim">
        <pc:chgData name="Miller, Christa" userId="c6ba93ce-8ae2-464d-aa2c-039929f6652a" providerId="ADAL" clId="{179F26E2-278A-4035-8191-F8808AB3408A}" dt="2017-10-26T15:46:39.504" v="1662" actId="1038"/>
        <pc:sldMkLst>
          <pc:docMk/>
          <pc:sldMk cId="876294762" sldId="276"/>
        </pc:sldMkLst>
        <pc:spChg chg="add del mod">
          <ac:chgData name="Miller, Christa" userId="c6ba93ce-8ae2-464d-aa2c-039929f6652a" providerId="ADAL" clId="{179F26E2-278A-4035-8191-F8808AB3408A}" dt="2017-10-26T15:45:18.688" v="1644"/>
          <ac:spMkLst>
            <pc:docMk/>
            <pc:sldMk cId="876294762" sldId="276"/>
            <ac:spMk id="2" creationId="{428F3EC7-6FB5-483B-B3E6-3F06F5CDDB52}"/>
          </ac:spMkLst>
        </pc:spChg>
        <pc:spChg chg="mod">
          <ac:chgData name="Miller, Christa" userId="c6ba93ce-8ae2-464d-aa2c-039929f6652a" providerId="ADAL" clId="{179F26E2-278A-4035-8191-F8808AB3408A}" dt="2017-10-26T15:46:25.759" v="1655" actId="20577"/>
          <ac:spMkLst>
            <pc:docMk/>
            <pc:sldMk cId="876294762" sldId="276"/>
            <ac:spMk id="32771" creationId="{7B9CEA81-8CB7-45C9-BA86-C83C11A91AAE}"/>
          </ac:spMkLst>
        </pc:spChg>
        <pc:picChg chg="add mod">
          <ac:chgData name="Miller, Christa" userId="c6ba93ce-8ae2-464d-aa2c-039929f6652a" providerId="ADAL" clId="{179F26E2-278A-4035-8191-F8808AB3408A}" dt="2017-10-26T15:46:39.504" v="1662" actId="1038"/>
          <ac:picMkLst>
            <pc:docMk/>
            <pc:sldMk cId="876294762" sldId="276"/>
            <ac:picMk id="7" creationId="{5A9B289F-CC23-4210-9EBB-2D7CC1FD6D23}"/>
          </ac:picMkLst>
        </pc:picChg>
        <pc:picChg chg="del">
          <ac:chgData name="Miller, Christa" userId="c6ba93ce-8ae2-464d-aa2c-039929f6652a" providerId="ADAL" clId="{179F26E2-278A-4035-8191-F8808AB3408A}" dt="2017-10-26T15:44:45.122" v="1641" actId="478"/>
          <ac:picMkLst>
            <pc:docMk/>
            <pc:sldMk cId="876294762" sldId="276"/>
            <ac:picMk id="32772" creationId="{E4B049C9-74F4-4924-8C42-2262DB9C4689}"/>
          </ac:picMkLst>
        </pc:picChg>
      </pc:sldChg>
      <pc:sldChg chg="del">
        <pc:chgData name="Miller, Christa" userId="c6ba93ce-8ae2-464d-aa2c-039929f6652a" providerId="ADAL" clId="{179F26E2-278A-4035-8191-F8808AB3408A}" dt="2017-10-25T15:03:18.418" v="1" actId="2696"/>
        <pc:sldMkLst>
          <pc:docMk/>
          <pc:sldMk cId="1138956080" sldId="276"/>
        </pc:sldMkLst>
      </pc:sldChg>
      <pc:sldChg chg="add modTransition">
        <pc:chgData name="Miller, Christa" userId="c6ba93ce-8ae2-464d-aa2c-039929f6652a" providerId="ADAL" clId="{179F26E2-278A-4035-8191-F8808AB3408A}" dt="2017-10-26T15:47:47.113" v="1668"/>
        <pc:sldMkLst>
          <pc:docMk/>
          <pc:sldMk cId="3303054769" sldId="277"/>
        </pc:sldMkLst>
      </pc:sldChg>
      <pc:sldChg chg="del">
        <pc:chgData name="Miller, Christa" userId="c6ba93ce-8ae2-464d-aa2c-039929f6652a" providerId="ADAL" clId="{179F26E2-278A-4035-8191-F8808AB3408A}" dt="2017-10-25T15:03:18.465" v="4" actId="2696"/>
        <pc:sldMkLst>
          <pc:docMk/>
          <pc:sldMk cId="3988730258" sldId="277"/>
        </pc:sldMkLst>
      </pc:sldChg>
      <pc:sldChg chg="del">
        <pc:chgData name="Miller, Christa" userId="c6ba93ce-8ae2-464d-aa2c-039929f6652a" providerId="ADAL" clId="{179F26E2-278A-4035-8191-F8808AB3408A}" dt="2017-10-25T15:03:18.531" v="7" actId="2696"/>
        <pc:sldMkLst>
          <pc:docMk/>
          <pc:sldMk cId="179677493" sldId="278"/>
        </pc:sldMkLst>
      </pc:sldChg>
      <pc:sldChg chg="add modTransition">
        <pc:chgData name="Miller, Christa" userId="c6ba93ce-8ae2-464d-aa2c-039929f6652a" providerId="ADAL" clId="{179F26E2-278A-4035-8191-F8808AB3408A}" dt="2017-10-26T15:47:47.113" v="1668"/>
        <pc:sldMkLst>
          <pc:docMk/>
          <pc:sldMk cId="3373883106" sldId="278"/>
        </pc:sldMkLst>
      </pc:sldChg>
      <pc:sldChg chg="del">
        <pc:chgData name="Miller, Christa" userId="c6ba93ce-8ae2-464d-aa2c-039929f6652a" providerId="ADAL" clId="{179F26E2-278A-4035-8191-F8808AB3408A}" dt="2017-10-25T15:03:18.449" v="3" actId="2696"/>
        <pc:sldMkLst>
          <pc:docMk/>
          <pc:sldMk cId="50454655" sldId="279"/>
        </pc:sldMkLst>
      </pc:sldChg>
      <pc:sldChg chg="add modTransition">
        <pc:chgData name="Miller, Christa" userId="c6ba93ce-8ae2-464d-aa2c-039929f6652a" providerId="ADAL" clId="{179F26E2-278A-4035-8191-F8808AB3408A}" dt="2017-10-26T15:47:47.113" v="1668"/>
        <pc:sldMkLst>
          <pc:docMk/>
          <pc:sldMk cId="2989548836" sldId="279"/>
        </pc:sldMkLst>
      </pc:sldChg>
      <pc:sldChg chg="addSp delSp modSp add">
        <pc:chgData name="Miller, Christa" userId="c6ba93ce-8ae2-464d-aa2c-039929f6652a" providerId="ADAL" clId="{179F26E2-278A-4035-8191-F8808AB3408A}" dt="2017-10-26T15:47:15.389" v="1667" actId="1076"/>
        <pc:sldMkLst>
          <pc:docMk/>
          <pc:sldMk cId="3157109483" sldId="280"/>
        </pc:sldMkLst>
        <pc:spChg chg="add del mod">
          <ac:chgData name="Miller, Christa" userId="c6ba93ce-8ae2-464d-aa2c-039929f6652a" providerId="ADAL" clId="{179F26E2-278A-4035-8191-F8808AB3408A}" dt="2017-10-26T15:47:13.034" v="1666"/>
          <ac:spMkLst>
            <pc:docMk/>
            <pc:sldMk cId="3157109483" sldId="280"/>
            <ac:spMk id="2" creationId="{2C78B05A-9064-4FA9-9C7F-8B8DA7337547}"/>
          </ac:spMkLst>
        </pc:spChg>
        <pc:spChg chg="mod">
          <ac:chgData name="Miller, Christa" userId="c6ba93ce-8ae2-464d-aa2c-039929f6652a" providerId="ADAL" clId="{179F26E2-278A-4035-8191-F8808AB3408A}" dt="2017-10-26T15:47:00.166" v="1663" actId="20577"/>
          <ac:spMkLst>
            <pc:docMk/>
            <pc:sldMk cId="3157109483" sldId="280"/>
            <ac:spMk id="229" creationId="{87DE076C-93B9-45C0-8304-258AE1787C87}"/>
          </ac:spMkLst>
        </pc:spChg>
        <pc:picChg chg="add mod">
          <ac:chgData name="Miller, Christa" userId="c6ba93ce-8ae2-464d-aa2c-039929f6652a" providerId="ADAL" clId="{179F26E2-278A-4035-8191-F8808AB3408A}" dt="2017-10-26T15:47:15.389" v="1667" actId="1076"/>
          <ac:picMkLst>
            <pc:docMk/>
            <pc:sldMk cId="3157109483" sldId="280"/>
            <ac:picMk id="7" creationId="{A1E9A10F-DA6E-4981-98A4-F55D33E2DE6D}"/>
          </ac:picMkLst>
        </pc:picChg>
        <pc:picChg chg="del">
          <ac:chgData name="Miller, Christa" userId="c6ba93ce-8ae2-464d-aa2c-039929f6652a" providerId="ADAL" clId="{179F26E2-278A-4035-8191-F8808AB3408A}" dt="2017-10-26T15:47:10.337" v="1665"/>
          <ac:picMkLst>
            <pc:docMk/>
            <pc:sldMk cId="3157109483" sldId="280"/>
            <ac:picMk id="36867" creationId="{AE48A37B-8555-4344-8EA4-52543BFB5F7B}"/>
          </ac:picMkLst>
        </pc:picChg>
      </pc:sldChg>
      <pc:sldChg chg="del">
        <pc:chgData name="Miller, Christa" userId="c6ba93ce-8ae2-464d-aa2c-039929f6652a" providerId="ADAL" clId="{179F26E2-278A-4035-8191-F8808AB3408A}" dt="2017-10-25T15:03:18.598" v="9" actId="2696"/>
        <pc:sldMkLst>
          <pc:docMk/>
          <pc:sldMk cId="3297205766" sldId="280"/>
        </pc:sldMkLst>
      </pc:sldChg>
      <pc:sldChg chg="del">
        <pc:chgData name="Miller, Christa" userId="c6ba93ce-8ae2-464d-aa2c-039929f6652a" providerId="ADAL" clId="{179F26E2-278A-4035-8191-F8808AB3408A}" dt="2017-10-25T15:03:18.433" v="2" actId="2696"/>
        <pc:sldMkLst>
          <pc:docMk/>
          <pc:sldMk cId="880161863" sldId="281"/>
        </pc:sldMkLst>
      </pc:sldChg>
      <pc:sldChg chg="add del">
        <pc:chgData name="Miller, Christa" userId="c6ba93ce-8ae2-464d-aa2c-039929f6652a" providerId="ADAL" clId="{179F26E2-278A-4035-8191-F8808AB3408A}" dt="2017-10-26T15:47:54.500" v="1669" actId="2696"/>
        <pc:sldMkLst>
          <pc:docMk/>
          <pc:sldMk cId="2809391276" sldId="281"/>
        </pc:sldMkLst>
      </pc:sldChg>
      <pc:sldChg chg="del">
        <pc:chgData name="Miller, Christa" userId="c6ba93ce-8ae2-464d-aa2c-039929f6652a" providerId="ADAL" clId="{179F26E2-278A-4035-8191-F8808AB3408A}" dt="2017-10-25T15:03:18.516" v="6" actId="2696"/>
        <pc:sldMkLst>
          <pc:docMk/>
          <pc:sldMk cId="2174748147" sldId="282"/>
        </pc:sldMkLst>
      </pc:sldChg>
      <pc:sldChg chg="del">
        <pc:chgData name="Miller, Christa" userId="c6ba93ce-8ae2-464d-aa2c-039929f6652a" providerId="ADAL" clId="{179F26E2-278A-4035-8191-F8808AB3408A}" dt="2017-10-25T15:03:18.500" v="5" actId="2696"/>
        <pc:sldMkLst>
          <pc:docMk/>
          <pc:sldMk cId="533684667" sldId="283"/>
        </pc:sldMkLst>
      </pc:sldChg>
      <pc:sldChg chg="del">
        <pc:chgData name="Miller, Christa" userId="c6ba93ce-8ae2-464d-aa2c-039929f6652a" providerId="ADAL" clId="{179F26E2-278A-4035-8191-F8808AB3408A}" dt="2017-10-25T15:03:18.614" v="10" actId="2696"/>
        <pc:sldMkLst>
          <pc:docMk/>
          <pc:sldMk cId="1948234794" sldId="284"/>
        </pc:sldMkLst>
      </pc:sldChg>
      <pc:sldChg chg="del">
        <pc:chgData name="Miller, Christa" userId="c6ba93ce-8ae2-464d-aa2c-039929f6652a" providerId="ADAL" clId="{179F26E2-278A-4035-8191-F8808AB3408A}" dt="2017-10-25T15:03:18.630" v="12" actId="2696"/>
        <pc:sldMkLst>
          <pc:docMk/>
          <pc:sldMk cId="574754254" sldId="285"/>
        </pc:sldMkLst>
      </pc:sldChg>
      <pc:sldChg chg="del">
        <pc:chgData name="Miller, Christa" userId="c6ba93ce-8ae2-464d-aa2c-039929f6652a" providerId="ADAL" clId="{179F26E2-278A-4035-8191-F8808AB3408A}" dt="2017-10-25T15:03:18.630" v="13" actId="2696"/>
        <pc:sldMkLst>
          <pc:docMk/>
          <pc:sldMk cId="1304820810" sldId="286"/>
        </pc:sldMkLst>
      </pc:sldChg>
      <pc:sldChg chg="del">
        <pc:chgData name="Miller, Christa" userId="c6ba93ce-8ae2-464d-aa2c-039929f6652a" providerId="ADAL" clId="{179F26E2-278A-4035-8191-F8808AB3408A}" dt="2017-10-25T15:03:18.645" v="14" actId="2696"/>
        <pc:sldMkLst>
          <pc:docMk/>
          <pc:sldMk cId="1210236125" sldId="287"/>
        </pc:sldMkLst>
      </pc:sldChg>
      <pc:sldChg chg="del">
        <pc:chgData name="Miller, Christa" userId="c6ba93ce-8ae2-464d-aa2c-039929f6652a" providerId="ADAL" clId="{179F26E2-278A-4035-8191-F8808AB3408A}" dt="2017-10-25T15:03:18.547" v="8" actId="2696"/>
        <pc:sldMkLst>
          <pc:docMk/>
          <pc:sldMk cId="776872446" sldId="288"/>
        </pc:sldMkLst>
      </pc:sldChg>
      <pc:sldChg chg="del">
        <pc:chgData name="Miller, Christa" userId="c6ba93ce-8ae2-464d-aa2c-039929f6652a" providerId="ADAL" clId="{179F26E2-278A-4035-8191-F8808AB3408A}" dt="2017-10-25T15:03:18.677" v="15" actId="2696"/>
        <pc:sldMkLst>
          <pc:docMk/>
          <pc:sldMk cId="3605245067" sldId="289"/>
        </pc:sldMkLst>
      </pc:sldChg>
      <pc:sldMasterChg chg="addSp delSp modSp modSldLayout">
        <pc:chgData name="Miller, Christa" userId="c6ba93ce-8ae2-464d-aa2c-039929f6652a" providerId="ADAL" clId="{179F26E2-278A-4035-8191-F8808AB3408A}" dt="2017-10-25T15:33:17.454" v="646" actId="14100"/>
        <pc:sldMasterMkLst>
          <pc:docMk/>
          <pc:sldMasterMk cId="0" sldId="2147483648"/>
        </pc:sldMasterMkLst>
        <pc:picChg chg="add mod">
          <ac:chgData name="Miller, Christa" userId="c6ba93ce-8ae2-464d-aa2c-039929f6652a" providerId="ADAL" clId="{179F26E2-278A-4035-8191-F8808AB3408A}" dt="2017-10-25T15:10:25.257" v="62" actId="1037"/>
          <ac:picMkLst>
            <pc:docMk/>
            <pc:sldMasterMk cId="0" sldId="2147483648"/>
            <ac:picMk id="4" creationId="{D2F52F3C-D6E9-4078-95AB-3B75B82ECCEC}"/>
          </ac:picMkLst>
        </pc:picChg>
        <pc:picChg chg="add del mod">
          <ac:chgData name="Miller, Christa" userId="c6ba93ce-8ae2-464d-aa2c-039929f6652a" providerId="ADAL" clId="{179F26E2-278A-4035-8191-F8808AB3408A}" dt="2017-10-25T15:10:12.144" v="58" actId="478"/>
          <ac:picMkLst>
            <pc:docMk/>
            <pc:sldMasterMk cId="0" sldId="2147483648"/>
            <ac:picMk id="6" creationId="{5BBBBE66-DF7F-461A-A933-1B21BED35C41}"/>
          </ac:picMkLst>
        </pc:picChg>
        <pc:picChg chg="del">
          <ac:chgData name="Miller, Christa" userId="c6ba93ce-8ae2-464d-aa2c-039929f6652a" providerId="ADAL" clId="{179F26E2-278A-4035-8191-F8808AB3408A}" dt="2017-10-25T15:09:43.751" v="55" actId="478"/>
          <ac:picMkLst>
            <pc:docMk/>
            <pc:sldMasterMk cId="0" sldId="2147483648"/>
            <ac:picMk id="11" creationId="{00000000-0000-0000-0000-000000000000}"/>
          </ac:picMkLst>
        </pc:picChg>
        <pc:sldLayoutChg chg="delSp modSp">
          <pc:chgData name="Miller, Christa" userId="c6ba93ce-8ae2-464d-aa2c-039929f6652a" providerId="ADAL" clId="{179F26E2-278A-4035-8191-F8808AB3408A}" dt="2017-10-25T15:33:17.454" v="646" actId="14100"/>
          <pc:sldLayoutMkLst>
            <pc:docMk/>
            <pc:sldMasterMk cId="0" sldId="2147483648"/>
            <pc:sldLayoutMk cId="15129694" sldId="2147483660"/>
          </pc:sldLayoutMkLst>
          <pc:spChg chg="mod">
            <ac:chgData name="Miller, Christa" userId="c6ba93ce-8ae2-464d-aa2c-039929f6652a" providerId="ADAL" clId="{179F26E2-278A-4035-8191-F8808AB3408A}" dt="2017-10-25T15:33:17.454" v="646" actId="14100"/>
            <ac:spMkLst>
              <pc:docMk/>
              <pc:sldMasterMk cId="0" sldId="2147483648"/>
              <pc:sldLayoutMk cId="15129694" sldId="2147483660"/>
              <ac:spMk id="6" creationId="{996C2F7B-7CCF-44A3-B069-1A54DE160EF2}"/>
            </ac:spMkLst>
          </pc:spChg>
          <pc:picChg chg="del">
            <ac:chgData name="Miller, Christa" userId="c6ba93ce-8ae2-464d-aa2c-039929f6652a" providerId="ADAL" clId="{179F26E2-278A-4035-8191-F8808AB3408A}" dt="2017-10-25T15:33:14.502" v="645" actId="478"/>
            <ac:picMkLst>
              <pc:docMk/>
              <pc:sldMasterMk cId="0" sldId="2147483648"/>
              <pc:sldLayoutMk cId="15129694" sldId="2147483660"/>
              <ac:picMk id="4" creationId="{06BD6DE5-900E-4F29-B7E3-593F7FF102BD}"/>
            </ac:picMkLst>
          </pc:picChg>
          <pc:picChg chg="del">
            <ac:chgData name="Miller, Christa" userId="c6ba93ce-8ae2-464d-aa2c-039929f6652a" providerId="ADAL" clId="{179F26E2-278A-4035-8191-F8808AB3408A}" dt="2017-10-25T15:33:11.686" v="644" actId="478"/>
            <ac:picMkLst>
              <pc:docMk/>
              <pc:sldMasterMk cId="0" sldId="2147483648"/>
              <pc:sldLayoutMk cId="15129694" sldId="2147483660"/>
              <ac:picMk id="5" creationId="{344C778B-77E4-4814-A3A5-773D2834592B}"/>
            </ac:picMkLst>
          </pc:picChg>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16-02-01T10:38:48.352" idx="10">
    <p:pos x="10" y="10"/>
    <p:text>Add photo of braille room</p:tex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E76F9B-E7EF-4BA7-97C0-B476C38D14A9}"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74F86A47-4AF2-4FDA-BE4E-F4BCDB50769B}">
      <dgm:prSet phldrT="[Text]"/>
      <dgm:spPr/>
      <dgm:t>
        <a:bodyPr/>
        <a:lstStyle/>
        <a:p>
          <a:r>
            <a:rPr lang="en-US" dirty="0"/>
            <a:t>Disability Services</a:t>
          </a:r>
        </a:p>
      </dgm:t>
      <dgm:extLst>
        <a:ext uri="{E40237B7-FDA0-4F09-8148-C483321AD2D9}">
          <dgm14:cNvPr xmlns:dgm14="http://schemas.microsoft.com/office/drawing/2010/diagram" id="0" name="" descr="disability services venn diagram"/>
        </a:ext>
      </dgm:extLst>
    </dgm:pt>
    <dgm:pt modelId="{6C883051-672E-49EE-94FE-668EB8AC49E3}" type="parTrans" cxnId="{EDC07BF2-0BF0-4403-9F43-E18C2FB98AAB}">
      <dgm:prSet/>
      <dgm:spPr/>
      <dgm:t>
        <a:bodyPr/>
        <a:lstStyle/>
        <a:p>
          <a:endParaRPr lang="en-US"/>
        </a:p>
      </dgm:t>
    </dgm:pt>
    <dgm:pt modelId="{E30D2776-D770-482F-AE67-98EFFFF14D0A}" type="sibTrans" cxnId="{EDC07BF2-0BF0-4403-9F43-E18C2FB98AAB}">
      <dgm:prSet/>
      <dgm:spPr/>
      <dgm:t>
        <a:bodyPr/>
        <a:lstStyle/>
        <a:p>
          <a:endParaRPr lang="en-US"/>
        </a:p>
      </dgm:t>
    </dgm:pt>
    <dgm:pt modelId="{D1F4C9B3-AA54-4E8C-98FE-51512C8DFB4B}">
      <dgm:prSet phldrT="[Text]"/>
      <dgm:spPr/>
      <dgm:t>
        <a:bodyPr/>
        <a:lstStyle/>
        <a:p>
          <a:r>
            <a:rPr lang="en-US" dirty="0"/>
            <a:t>Assistive Technologies</a:t>
          </a:r>
        </a:p>
      </dgm:t>
      <dgm:extLst>
        <a:ext uri="{E40237B7-FDA0-4F09-8148-C483321AD2D9}">
          <dgm14:cNvPr xmlns:dgm14="http://schemas.microsoft.com/office/drawing/2010/diagram" id="0" name="" descr="Assistive Technologies venn diagram circle"/>
        </a:ext>
      </dgm:extLst>
    </dgm:pt>
    <dgm:pt modelId="{75D72E62-0702-4616-A10E-0DF51B11A13E}" type="parTrans" cxnId="{E4767E36-C036-4BCA-9E79-35933F073009}">
      <dgm:prSet/>
      <dgm:spPr/>
      <dgm:t>
        <a:bodyPr/>
        <a:lstStyle/>
        <a:p>
          <a:endParaRPr lang="en-US"/>
        </a:p>
      </dgm:t>
    </dgm:pt>
    <dgm:pt modelId="{F4CAC0B7-0925-4E2E-B439-734635017A0D}" type="sibTrans" cxnId="{E4767E36-C036-4BCA-9E79-35933F073009}">
      <dgm:prSet/>
      <dgm:spPr/>
      <dgm:t>
        <a:bodyPr/>
        <a:lstStyle/>
        <a:p>
          <a:endParaRPr lang="en-US"/>
        </a:p>
      </dgm:t>
    </dgm:pt>
    <dgm:pt modelId="{654801BE-6D7B-4C7D-AC01-28ABD64E2AEF}">
      <dgm:prSet phldrT="[Text]"/>
      <dgm:spPr/>
      <dgm:t>
        <a:bodyPr/>
        <a:lstStyle/>
        <a:p>
          <a:r>
            <a:rPr lang="en-US" dirty="0"/>
            <a:t>Student</a:t>
          </a:r>
        </a:p>
      </dgm:t>
      <dgm:extLst>
        <a:ext uri="{E40237B7-FDA0-4F09-8148-C483321AD2D9}">
          <dgm14:cNvPr xmlns:dgm14="http://schemas.microsoft.com/office/drawing/2010/diagram" id="0" name="" descr="&quot;student&quot; venn diagram circle"/>
        </a:ext>
      </dgm:extLst>
    </dgm:pt>
    <dgm:pt modelId="{A60810DE-A50F-40F5-84F6-62D254FA1612}" type="parTrans" cxnId="{415944D1-4505-40C1-BFC9-F96108FFE9B5}">
      <dgm:prSet/>
      <dgm:spPr/>
      <dgm:t>
        <a:bodyPr/>
        <a:lstStyle/>
        <a:p>
          <a:endParaRPr lang="en-US"/>
        </a:p>
      </dgm:t>
    </dgm:pt>
    <dgm:pt modelId="{F6DCE698-4179-419F-92CC-EEA33FADC94E}" type="sibTrans" cxnId="{415944D1-4505-40C1-BFC9-F96108FFE9B5}">
      <dgm:prSet/>
      <dgm:spPr/>
      <dgm:t>
        <a:bodyPr/>
        <a:lstStyle/>
        <a:p>
          <a:endParaRPr lang="en-US"/>
        </a:p>
      </dgm:t>
    </dgm:pt>
    <dgm:pt modelId="{376A7BDF-C297-44AC-A541-5BE129F1481B}" type="pres">
      <dgm:prSet presAssocID="{64E76F9B-E7EF-4BA7-97C0-B476C38D14A9}" presName="Name0" presStyleCnt="0">
        <dgm:presLayoutVars>
          <dgm:chMax val="7"/>
          <dgm:dir/>
          <dgm:resizeHandles val="exact"/>
        </dgm:presLayoutVars>
      </dgm:prSet>
      <dgm:spPr/>
    </dgm:pt>
    <dgm:pt modelId="{FFB28BB7-477E-4421-96A0-71B51C9B49CA}" type="pres">
      <dgm:prSet presAssocID="{64E76F9B-E7EF-4BA7-97C0-B476C38D14A9}" presName="ellipse1" presStyleLbl="vennNode1" presStyleIdx="0" presStyleCnt="3" custLinFactNeighborX="14956">
        <dgm:presLayoutVars>
          <dgm:bulletEnabled val="1"/>
        </dgm:presLayoutVars>
      </dgm:prSet>
      <dgm:spPr/>
    </dgm:pt>
    <dgm:pt modelId="{B13AEC13-72EB-477F-AE80-3A638746B1B8}" type="pres">
      <dgm:prSet presAssocID="{64E76F9B-E7EF-4BA7-97C0-B476C38D14A9}" presName="ellipse2" presStyleLbl="vennNode1" presStyleIdx="1" presStyleCnt="3">
        <dgm:presLayoutVars>
          <dgm:bulletEnabled val="1"/>
        </dgm:presLayoutVars>
      </dgm:prSet>
      <dgm:spPr/>
    </dgm:pt>
    <dgm:pt modelId="{8DF1A8C9-80EB-477C-B060-F1010DE16E37}" type="pres">
      <dgm:prSet presAssocID="{64E76F9B-E7EF-4BA7-97C0-B476C38D14A9}" presName="ellipse3" presStyleLbl="vennNode1" presStyleIdx="2" presStyleCnt="3" custLinFactNeighborX="-14956">
        <dgm:presLayoutVars>
          <dgm:bulletEnabled val="1"/>
        </dgm:presLayoutVars>
      </dgm:prSet>
      <dgm:spPr/>
    </dgm:pt>
  </dgm:ptLst>
  <dgm:cxnLst>
    <dgm:cxn modelId="{E4767E36-C036-4BCA-9E79-35933F073009}" srcId="{64E76F9B-E7EF-4BA7-97C0-B476C38D14A9}" destId="{D1F4C9B3-AA54-4E8C-98FE-51512C8DFB4B}" srcOrd="1" destOrd="0" parTransId="{75D72E62-0702-4616-A10E-0DF51B11A13E}" sibTransId="{F4CAC0B7-0925-4E2E-B439-734635017A0D}"/>
    <dgm:cxn modelId="{A50C586E-0530-41A6-8B93-3B3C0870E50D}" type="presOf" srcId="{74F86A47-4AF2-4FDA-BE4E-F4BCDB50769B}" destId="{FFB28BB7-477E-4421-96A0-71B51C9B49CA}" srcOrd="0" destOrd="0" presId="urn:microsoft.com/office/officeart/2005/8/layout/rings+Icon"/>
    <dgm:cxn modelId="{C61DE15A-433E-4D2A-B711-8AD2D96F3645}" type="presOf" srcId="{D1F4C9B3-AA54-4E8C-98FE-51512C8DFB4B}" destId="{B13AEC13-72EB-477F-AE80-3A638746B1B8}" srcOrd="0" destOrd="0" presId="urn:microsoft.com/office/officeart/2005/8/layout/rings+Icon"/>
    <dgm:cxn modelId="{3F6D4B9D-3FB5-48C2-830D-EF9AB752815F}" type="presOf" srcId="{654801BE-6D7B-4C7D-AC01-28ABD64E2AEF}" destId="{8DF1A8C9-80EB-477C-B060-F1010DE16E37}" srcOrd="0" destOrd="0" presId="urn:microsoft.com/office/officeart/2005/8/layout/rings+Icon"/>
    <dgm:cxn modelId="{2D0A79B8-4F62-4078-A5F8-C1F33E7AD236}" type="presOf" srcId="{64E76F9B-E7EF-4BA7-97C0-B476C38D14A9}" destId="{376A7BDF-C297-44AC-A541-5BE129F1481B}" srcOrd="0" destOrd="0" presId="urn:microsoft.com/office/officeart/2005/8/layout/rings+Icon"/>
    <dgm:cxn modelId="{415944D1-4505-40C1-BFC9-F96108FFE9B5}" srcId="{64E76F9B-E7EF-4BA7-97C0-B476C38D14A9}" destId="{654801BE-6D7B-4C7D-AC01-28ABD64E2AEF}" srcOrd="2" destOrd="0" parTransId="{A60810DE-A50F-40F5-84F6-62D254FA1612}" sibTransId="{F6DCE698-4179-419F-92CC-EEA33FADC94E}"/>
    <dgm:cxn modelId="{EDC07BF2-0BF0-4403-9F43-E18C2FB98AAB}" srcId="{64E76F9B-E7EF-4BA7-97C0-B476C38D14A9}" destId="{74F86A47-4AF2-4FDA-BE4E-F4BCDB50769B}" srcOrd="0" destOrd="0" parTransId="{6C883051-672E-49EE-94FE-668EB8AC49E3}" sibTransId="{E30D2776-D770-482F-AE67-98EFFFF14D0A}"/>
    <dgm:cxn modelId="{84C560EF-3D4D-454E-A66E-E68C1967D36B}" type="presParOf" srcId="{376A7BDF-C297-44AC-A541-5BE129F1481B}" destId="{FFB28BB7-477E-4421-96A0-71B51C9B49CA}" srcOrd="0" destOrd="0" presId="urn:microsoft.com/office/officeart/2005/8/layout/rings+Icon"/>
    <dgm:cxn modelId="{931C8D7C-CFB0-4A09-9195-C56AEEAB0886}" type="presParOf" srcId="{376A7BDF-C297-44AC-A541-5BE129F1481B}" destId="{B13AEC13-72EB-477F-AE80-3A638746B1B8}" srcOrd="1" destOrd="0" presId="urn:microsoft.com/office/officeart/2005/8/layout/rings+Icon"/>
    <dgm:cxn modelId="{91FD404D-992F-4A51-B736-6A6CC79F6E38}" type="presParOf" srcId="{376A7BDF-C297-44AC-A541-5BE129F1481B}" destId="{8DF1A8C9-80EB-477C-B060-F1010DE16E37}"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28BB7-477E-4421-96A0-71B51C9B49CA}">
      <dsp:nvSpPr>
        <dsp:cNvPr id="0" name=""/>
        <dsp:cNvSpPr/>
      </dsp:nvSpPr>
      <dsp:spPr>
        <a:xfrm>
          <a:off x="869023" y="0"/>
          <a:ext cx="2255176" cy="22551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Disability Services</a:t>
          </a:r>
        </a:p>
      </dsp:txBody>
      <dsp:txXfrm>
        <a:off x="1199286" y="330258"/>
        <a:ext cx="1594650" cy="1594628"/>
      </dsp:txXfrm>
    </dsp:sp>
    <dsp:sp modelId="{B13AEC13-72EB-477F-AE80-3A638746B1B8}">
      <dsp:nvSpPr>
        <dsp:cNvPr id="0" name=""/>
        <dsp:cNvSpPr/>
      </dsp:nvSpPr>
      <dsp:spPr>
        <a:xfrm>
          <a:off x="1692498" y="1504055"/>
          <a:ext cx="2255176" cy="22551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Assistive Technologies</a:t>
          </a:r>
        </a:p>
      </dsp:txBody>
      <dsp:txXfrm>
        <a:off x="2022761" y="1834313"/>
        <a:ext cx="1594650" cy="1594628"/>
      </dsp:txXfrm>
    </dsp:sp>
    <dsp:sp modelId="{8DF1A8C9-80EB-477C-B060-F1010DE16E37}">
      <dsp:nvSpPr>
        <dsp:cNvPr id="0" name=""/>
        <dsp:cNvSpPr/>
      </dsp:nvSpPr>
      <dsp:spPr>
        <a:xfrm>
          <a:off x="2514600" y="0"/>
          <a:ext cx="2255176" cy="22551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Student</a:t>
          </a:r>
        </a:p>
      </dsp:txBody>
      <dsp:txXfrm>
        <a:off x="2844863" y="330258"/>
        <a:ext cx="1594650" cy="1594628"/>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6434"/>
          </a:xfrm>
          <a:prstGeom prst="rect">
            <a:avLst/>
          </a:prstGeom>
        </p:spPr>
        <p:txBody>
          <a:bodyPr vert="horz" lIns="91440" tIns="45720" rIns="91440" bIns="45720" rtlCol="0"/>
          <a:lstStyle>
            <a:lvl1pPr algn="r">
              <a:defRPr sz="1200"/>
            </a:lvl1pPr>
          </a:lstStyle>
          <a:p>
            <a:fld id="{D6EEE161-3858-41E5-8F7D-9BEF886CDDD6}" type="datetimeFigureOut">
              <a:rPr lang="en-US" smtClean="0"/>
              <a:t>10/25/2017</a:t>
            </a:fld>
            <a:endParaRPr lang="en-US" dirty="0"/>
          </a:p>
        </p:txBody>
      </p:sp>
      <p:sp>
        <p:nvSpPr>
          <p:cNvPr id="4" name="Footer Placeholder 3"/>
          <p:cNvSpPr>
            <a:spLocks noGrp="1"/>
          </p:cNvSpPr>
          <p:nvPr>
            <p:ph type="ftr" sz="quarter" idx="2"/>
          </p:nvPr>
        </p:nvSpPr>
        <p:spPr>
          <a:xfrm>
            <a:off x="0" y="8829968"/>
            <a:ext cx="2982119" cy="466433"/>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8"/>
            <a:ext cx="2982119" cy="466433"/>
          </a:xfrm>
          <a:prstGeom prst="rect">
            <a:avLst/>
          </a:prstGeom>
        </p:spPr>
        <p:txBody>
          <a:bodyPr vert="horz" lIns="91440" tIns="45720" rIns="91440" bIns="45720" rtlCol="0" anchor="b"/>
          <a:lstStyle>
            <a:lvl1pPr algn="r">
              <a:defRPr sz="1200"/>
            </a:lvl1pPr>
          </a:lstStyle>
          <a:p>
            <a:fld id="{23950EA8-E484-4B11-AF76-EE56F689E64F}" type="slidenum">
              <a:rPr lang="en-US" smtClean="0"/>
              <a:t>‹#›</a:t>
            </a:fld>
            <a:endParaRPr lang="en-US" dirty="0"/>
          </a:p>
        </p:txBody>
      </p:sp>
    </p:spTree>
    <p:extLst>
      <p:ext uri="{BB962C8B-B14F-4D97-AF65-F5344CB8AC3E}">
        <p14:creationId xmlns:p14="http://schemas.microsoft.com/office/powerpoint/2010/main" val="30931512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
          <p:cNvSpPr>
            <a:spLocks noGrp="1" noRot="1" noChangeAspect="1"/>
          </p:cNvSpPr>
          <p:nvPr>
            <p:ph type="sldImg"/>
          </p:nvPr>
        </p:nvSpPr>
        <p:spPr bwMode="auto">
          <a:xfrm>
            <a:off x="1116013" y="696913"/>
            <a:ext cx="4649787" cy="34861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bevel/>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074" name="Rectangle 2"/>
          <p:cNvSpPr>
            <a:spLocks noGrp="1"/>
          </p:cNvSpPr>
          <p:nvPr>
            <p:ph type="body" sz="quarter" idx="1"/>
          </p:nvPr>
        </p:nvSpPr>
        <p:spPr bwMode="auto">
          <a:xfrm>
            <a:off x="917575" y="4415790"/>
            <a:ext cx="5046663" cy="41833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cmpd="sng">
                <a:solidFill>
                  <a:srgbClr val="000000"/>
                </a:solidFill>
                <a:prstDash val="solid"/>
                <a:bevel/>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sym typeface="Avenir Roman" charset="0"/>
              </a:rPr>
              <a:t>Click to edit Master text styles</a:t>
            </a:r>
          </a:p>
          <a:p>
            <a:pPr lvl="1"/>
            <a:r>
              <a:rPr lang="en-US" altLang="en-US" noProof="0">
                <a:sym typeface="Avenir Roman" charset="0"/>
              </a:rPr>
              <a:t>Second level</a:t>
            </a:r>
          </a:p>
          <a:p>
            <a:pPr lvl="2"/>
            <a:r>
              <a:rPr lang="en-US" altLang="en-US" noProof="0">
                <a:sym typeface="Avenir Roman" charset="0"/>
              </a:rPr>
              <a:t>Third level</a:t>
            </a:r>
          </a:p>
          <a:p>
            <a:pPr lvl="3"/>
            <a:r>
              <a:rPr lang="en-US" altLang="en-US" noProof="0">
                <a:sym typeface="Avenir Roman" charset="0"/>
              </a:rPr>
              <a:t>Fourth level</a:t>
            </a:r>
          </a:p>
          <a:p>
            <a:pPr lvl="4"/>
            <a:r>
              <a:rPr lang="en-US" altLang="en-US" noProof="0">
                <a:sym typeface="Avenir Roman" charset="0"/>
              </a:rPr>
              <a:t>Fifth level</a:t>
            </a:r>
          </a:p>
        </p:txBody>
      </p:sp>
    </p:spTree>
    <p:extLst>
      <p:ext uri="{BB962C8B-B14F-4D97-AF65-F5344CB8AC3E}">
        <p14:creationId xmlns:p14="http://schemas.microsoft.com/office/powerpoint/2010/main" val="4280915700"/>
      </p:ext>
    </p:extLst>
  </p:cSld>
  <p:clrMap bg1="lt1" tx1="dk1" bg2="lt2" tx2="dk2" accent1="accent1" accent2="accent2" accent3="accent3" accent4="accent4" accent5="accent5" accent6="accent6" hlink="hlink" folHlink="folHlink"/>
  <p:hf hdr="0" ftr="0" dt="0"/>
  <p:notesStyle>
    <a:lvl1pPr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1pPr>
    <a:lvl2pPr indent="2286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2pPr>
    <a:lvl3pPr indent="4572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3pPr>
    <a:lvl4pPr indent="6858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4pPr>
    <a:lvl5pPr indent="914400" algn="l" defTabSz="457200" rtl="0" eaLnBrk="0" fontAlgn="base" hangingPunct="0">
      <a:lnSpc>
        <a:spcPct val="125000"/>
      </a:lnSpc>
      <a:spcBef>
        <a:spcPct val="0"/>
      </a:spcBef>
      <a:spcAft>
        <a:spcPct val="0"/>
      </a:spcAft>
      <a:defRPr sz="2400" kern="1200">
        <a:solidFill>
          <a:srgbClr val="000000"/>
        </a:solidFill>
        <a:latin typeface="Avenir Roman" charset="0"/>
        <a:ea typeface="Avenir Roman" charset="0"/>
        <a:cs typeface="Avenir Roman" charset="0"/>
        <a:sym typeface="Avenir Roman"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hape 115">
            <a:extLst>
              <a:ext uri="{FF2B5EF4-FFF2-40B4-BE49-F238E27FC236}">
                <a16:creationId xmlns:a16="http://schemas.microsoft.com/office/drawing/2014/main" id="{A106E58C-D9D8-49C1-97AC-5020A555478F}"/>
              </a:ext>
            </a:extLst>
          </p:cNvPr>
          <p:cNvSpPr>
            <a:spLocks noGrp="1" noRot="1" noChangeAspect="1" noTextEdit="1"/>
          </p:cNvSpPr>
          <p:nvPr>
            <p:ph type="sldImg"/>
          </p:nvPr>
        </p:nvSpPr>
        <p:spPr/>
      </p:sp>
      <p:sp>
        <p:nvSpPr>
          <p:cNvPr id="39939" name="Shape 116">
            <a:extLst>
              <a:ext uri="{FF2B5EF4-FFF2-40B4-BE49-F238E27FC236}">
                <a16:creationId xmlns:a16="http://schemas.microsoft.com/office/drawing/2014/main" id="{D0E30FCF-0306-4ECC-B16F-A9571BB01A58}"/>
              </a:ext>
            </a:extLst>
          </p:cNvPr>
          <p:cNvSpPr>
            <a:spLocks noGrp="1"/>
          </p:cNvSpPr>
          <p:nvPr>
            <p:ph type="body" sz="quarter" idx="1"/>
          </p:nvPr>
        </p:nvSpPr>
        <p:spPr/>
        <p:txBody>
          <a:bodyPr/>
          <a:lstStyle/>
          <a:p>
            <a:pPr eaLnBrk="1" hangingPunct="1">
              <a:spcBef>
                <a:spcPct val="0"/>
              </a:spcBef>
            </a:pPr>
            <a:r>
              <a:rPr lang="en-US" altLang="en-US">
                <a:solidFill>
                  <a:srgbClr val="000000"/>
                </a:solidFill>
              </a:rPr>
              <a:t>Christa:</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Welcome everyone. If you are here to talk about how to obtain Braille for College Level STEM courses, you are in the right place. If you would like to have a copy of today’s presentation and the accompanying handout(s) you can download them from the ATIA website or directly through the mobile app on your device. </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Before we being, let me get a quick idea of who is in the room. </a:t>
            </a:r>
          </a:p>
          <a:p>
            <a:pPr eaLnBrk="1" hangingPunct="1">
              <a:spcBef>
                <a:spcPct val="0"/>
              </a:spcBef>
            </a:pPr>
            <a:r>
              <a:rPr lang="en-US" altLang="en-US">
                <a:solidFill>
                  <a:srgbClr val="000000"/>
                </a:solidFill>
              </a:rPr>
              <a:t>If you are high-school student give a shout</a:t>
            </a:r>
          </a:p>
          <a:p>
            <a:pPr eaLnBrk="1" hangingPunct="1">
              <a:spcBef>
                <a:spcPct val="0"/>
              </a:spcBef>
            </a:pPr>
            <a:r>
              <a:rPr lang="en-US" altLang="en-US">
                <a:solidFill>
                  <a:srgbClr val="000000"/>
                </a:solidFill>
              </a:rPr>
              <a:t>If you are a parent give a shout</a:t>
            </a:r>
          </a:p>
          <a:p>
            <a:pPr eaLnBrk="1" hangingPunct="1">
              <a:spcBef>
                <a:spcPct val="0"/>
              </a:spcBef>
            </a:pPr>
            <a:r>
              <a:rPr lang="en-US" altLang="en-US">
                <a:solidFill>
                  <a:srgbClr val="000000"/>
                </a:solidFill>
              </a:rPr>
              <a:t>If you work in the office of disability services at your institution give a shout</a:t>
            </a:r>
          </a:p>
          <a:p>
            <a:pPr eaLnBrk="1" hangingPunct="1">
              <a:spcBef>
                <a:spcPct val="0"/>
              </a:spcBef>
            </a:pPr>
            <a:r>
              <a:rPr lang="en-US" altLang="en-US">
                <a:solidFill>
                  <a:srgbClr val="000000"/>
                </a:solidFill>
              </a:rPr>
              <a:t>If you are a transcriber give a shout</a:t>
            </a:r>
          </a:p>
          <a:p>
            <a:pPr eaLnBrk="1" hangingPunct="1">
              <a:spcBef>
                <a:spcPct val="0"/>
              </a:spcBef>
            </a:pPr>
            <a:r>
              <a:rPr lang="en-US" altLang="en-US">
                <a:solidFill>
                  <a:srgbClr val="000000"/>
                </a:solidFill>
              </a:rPr>
              <a:t>Anybody else?</a:t>
            </a:r>
          </a:p>
        </p:txBody>
      </p:sp>
    </p:spTree>
    <p:extLst>
      <p:ext uri="{BB962C8B-B14F-4D97-AF65-F5344CB8AC3E}">
        <p14:creationId xmlns:p14="http://schemas.microsoft.com/office/powerpoint/2010/main" val="2151845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hape 162">
            <a:extLst>
              <a:ext uri="{FF2B5EF4-FFF2-40B4-BE49-F238E27FC236}">
                <a16:creationId xmlns:a16="http://schemas.microsoft.com/office/drawing/2014/main" id="{8E7D0576-A042-45BD-929E-8AD961707D5A}"/>
              </a:ext>
            </a:extLst>
          </p:cNvPr>
          <p:cNvSpPr>
            <a:spLocks noGrp="1" noRot="1" noChangeAspect="1" noTextEdit="1"/>
          </p:cNvSpPr>
          <p:nvPr>
            <p:ph type="sldImg"/>
          </p:nvPr>
        </p:nvSpPr>
        <p:spPr/>
      </p:sp>
      <p:sp>
        <p:nvSpPr>
          <p:cNvPr id="49155" name="Shape 163">
            <a:extLst>
              <a:ext uri="{FF2B5EF4-FFF2-40B4-BE49-F238E27FC236}">
                <a16:creationId xmlns:a16="http://schemas.microsoft.com/office/drawing/2014/main" id="{CEB461D1-E747-4924-89D4-235F66BF7C86}"/>
              </a:ext>
            </a:extLst>
          </p:cNvPr>
          <p:cNvSpPr>
            <a:spLocks noGrp="1"/>
          </p:cNvSpPr>
          <p:nvPr>
            <p:ph type="body" sz="quarter" idx="1"/>
          </p:nvPr>
        </p:nvSpPr>
        <p:spPr/>
        <p:txBody>
          <a:bodyPr/>
          <a:lstStyle/>
          <a:p>
            <a:pPr eaLnBrk="1" hangingPunct="1">
              <a:spcBef>
                <a:spcPct val="0"/>
              </a:spcBef>
            </a:pPr>
            <a:r>
              <a:rPr lang="en-US" altLang="en-US">
                <a:solidFill>
                  <a:srgbClr val="000000"/>
                </a:solidFill>
              </a:rPr>
              <a:t>Kelly</a:t>
            </a:r>
          </a:p>
        </p:txBody>
      </p:sp>
    </p:spTree>
    <p:extLst>
      <p:ext uri="{BB962C8B-B14F-4D97-AF65-F5344CB8AC3E}">
        <p14:creationId xmlns:p14="http://schemas.microsoft.com/office/powerpoint/2010/main" val="272174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hape 167">
            <a:extLst>
              <a:ext uri="{FF2B5EF4-FFF2-40B4-BE49-F238E27FC236}">
                <a16:creationId xmlns:a16="http://schemas.microsoft.com/office/drawing/2014/main" id="{C5AC5487-8B4D-4C5F-96F5-B13F429CEECE}"/>
              </a:ext>
            </a:extLst>
          </p:cNvPr>
          <p:cNvSpPr>
            <a:spLocks noGrp="1" noRot="1" noChangeAspect="1" noTextEdit="1"/>
          </p:cNvSpPr>
          <p:nvPr>
            <p:ph type="sldImg"/>
          </p:nvPr>
        </p:nvSpPr>
        <p:spPr/>
      </p:sp>
      <p:sp>
        <p:nvSpPr>
          <p:cNvPr id="50179" name="Shape 168">
            <a:extLst>
              <a:ext uri="{FF2B5EF4-FFF2-40B4-BE49-F238E27FC236}">
                <a16:creationId xmlns:a16="http://schemas.microsoft.com/office/drawing/2014/main" id="{47325EAB-2E8F-4472-AB4D-86F5B9EE1C92}"/>
              </a:ext>
            </a:extLst>
          </p:cNvPr>
          <p:cNvSpPr>
            <a:spLocks noGrp="1"/>
          </p:cNvSpPr>
          <p:nvPr>
            <p:ph type="body" sz="quarter" idx="1"/>
          </p:nvPr>
        </p:nvSpPr>
        <p:spPr/>
        <p:txBody>
          <a:bodyPr/>
          <a:lstStyle/>
          <a:p>
            <a:pPr eaLnBrk="1" hangingPunct="1">
              <a:spcBef>
                <a:spcPct val="0"/>
              </a:spcBef>
            </a:pPr>
            <a:r>
              <a:rPr lang="en-US" altLang="en-US" dirty="0">
                <a:solidFill>
                  <a:srgbClr val="000000"/>
                </a:solidFill>
              </a:rPr>
              <a:t>Christa:</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This may be what helped our team continue to meet deadlines better than any other tips and tricks we tried. It (was and) is impossible to anticipate all the challenges that arise when trying to get so many pieces of software, technology and people to work seamlessly. </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Do what you can to prepare for what you know will happen and then prepare to be flexible for when the unexpected happens.</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Embossers break, people get sick, technology glitches, wireless networks go down. </a:t>
            </a:r>
          </a:p>
        </p:txBody>
      </p:sp>
    </p:spTree>
    <p:extLst>
      <p:ext uri="{BB962C8B-B14F-4D97-AF65-F5344CB8AC3E}">
        <p14:creationId xmlns:p14="http://schemas.microsoft.com/office/powerpoint/2010/main" val="677829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hape 182">
            <a:extLst>
              <a:ext uri="{FF2B5EF4-FFF2-40B4-BE49-F238E27FC236}">
                <a16:creationId xmlns:a16="http://schemas.microsoft.com/office/drawing/2014/main" id="{05441723-A91D-436F-9599-D9C54A5E6203}"/>
              </a:ext>
            </a:extLst>
          </p:cNvPr>
          <p:cNvSpPr>
            <a:spLocks noGrp="1" noRot="1" noChangeAspect="1" noTextEdit="1"/>
          </p:cNvSpPr>
          <p:nvPr>
            <p:ph type="sldImg"/>
          </p:nvPr>
        </p:nvSpPr>
        <p:spPr/>
      </p:sp>
      <p:sp>
        <p:nvSpPr>
          <p:cNvPr id="51203" name="Shape 183">
            <a:extLst>
              <a:ext uri="{FF2B5EF4-FFF2-40B4-BE49-F238E27FC236}">
                <a16:creationId xmlns:a16="http://schemas.microsoft.com/office/drawing/2014/main" id="{9862D656-394A-49CE-A6A0-D1623803AC32}"/>
              </a:ext>
            </a:extLst>
          </p:cNvPr>
          <p:cNvSpPr>
            <a:spLocks noGrp="1"/>
          </p:cNvSpPr>
          <p:nvPr>
            <p:ph type="body" sz="quarter" idx="1"/>
          </p:nvPr>
        </p:nvSpPr>
        <p:spPr/>
        <p:txBody>
          <a:bodyPr/>
          <a:lstStyle/>
          <a:p>
            <a:pPr eaLnBrk="1" hangingPunct="1">
              <a:spcBef>
                <a:spcPct val="0"/>
              </a:spcBef>
            </a:pPr>
            <a:r>
              <a:rPr lang="en-US" altLang="en-US" dirty="0">
                <a:solidFill>
                  <a:srgbClr val="000000"/>
                </a:solidFill>
              </a:rPr>
              <a:t>Christa:</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Math Department Example</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Might end up with a better book for everyone</a:t>
            </a:r>
          </a:p>
        </p:txBody>
      </p:sp>
    </p:spTree>
    <p:extLst>
      <p:ext uri="{BB962C8B-B14F-4D97-AF65-F5344CB8AC3E}">
        <p14:creationId xmlns:p14="http://schemas.microsoft.com/office/powerpoint/2010/main" val="1465129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19F95AA3-375B-469C-A05C-775FD05E032C}"/>
              </a:ext>
            </a:extLst>
          </p:cNvPr>
          <p:cNvSpPr>
            <a:spLocks noGrp="1" noRot="1" noChangeAspect="1" noTextEdit="1"/>
          </p:cNvSpPr>
          <p:nvPr>
            <p:ph type="sldImg"/>
          </p:nvPr>
        </p:nvSpPr>
        <p:spPr>
          <a:ln>
            <a:solidFill>
              <a:srgbClr val="000000"/>
            </a:solidFill>
            <a:miter lim="800000"/>
            <a:headEnd/>
            <a:tailEnd/>
          </a:ln>
        </p:spPr>
      </p:sp>
      <p:sp>
        <p:nvSpPr>
          <p:cNvPr id="52227" name="Notes Placeholder 2">
            <a:extLst>
              <a:ext uri="{FF2B5EF4-FFF2-40B4-BE49-F238E27FC236}">
                <a16:creationId xmlns:a16="http://schemas.microsoft.com/office/drawing/2014/main" id="{5E0D5850-97A4-467F-B3A3-9E3C277870FD}"/>
              </a:ext>
            </a:extLst>
          </p:cNvPr>
          <p:cNvSpPr>
            <a:spLocks noGrp="1"/>
          </p:cNvSpPr>
          <p:nvPr>
            <p:ph type="body" idx="1"/>
          </p:nvPr>
        </p:nvSpPr>
        <p:spPr/>
        <p:txBody>
          <a:bodyPr lIns="89730" tIns="44865" rIns="89730" bIns="44865"/>
          <a:lstStyle/>
          <a:p>
            <a:pPr eaLnBrk="1" hangingPunct="1">
              <a:spcBef>
                <a:spcPct val="0"/>
              </a:spcBef>
            </a:pPr>
            <a:r>
              <a:rPr lang="en-US" altLang="en-US" dirty="0">
                <a:solidFill>
                  <a:srgbClr val="000000"/>
                </a:solidFill>
                <a:ea typeface="ＭＳ Ｐゴシック" panose="020B0600070205080204" pitchFamily="34" charset="-128"/>
              </a:rPr>
              <a:t>Image: One image of a bag of money alone. One image of three bags of money grouped together.</a:t>
            </a:r>
          </a:p>
          <a:p>
            <a:pPr eaLnBrk="1" hangingPunct="1">
              <a:spcBef>
                <a:spcPct val="0"/>
              </a:spcBef>
            </a:pPr>
            <a:endParaRPr lang="en-US" altLang="en-US" dirty="0">
              <a:solidFill>
                <a:srgbClr val="000000"/>
              </a:solidFill>
              <a:ea typeface="ＭＳ Ｐゴシック" panose="020B0600070205080204" pitchFamily="34" charset="-128"/>
            </a:endParaRPr>
          </a:p>
          <a:p>
            <a:pPr eaLnBrk="1" hangingPunct="1">
              <a:spcBef>
                <a:spcPct val="0"/>
              </a:spcBef>
            </a:pPr>
            <a:r>
              <a:rPr lang="en-US" altLang="en-US" dirty="0">
                <a:solidFill>
                  <a:srgbClr val="000000"/>
                </a:solidFill>
                <a:ea typeface="ＭＳ Ｐゴシック" panose="020B0600070205080204" pitchFamily="34" charset="-128"/>
              </a:rPr>
              <a:t>How much does it cost to purchase a Braille book? If the book is already available from ATPC or AMAC then the price for a book usually starts at $10,000 and goes up. We are paying for the time and resources needed for the vendor to use the BRF (electronic Braille format) file they have in inventory and print the many volumes needed for the book. </a:t>
            </a:r>
          </a:p>
          <a:p>
            <a:pPr eaLnBrk="1" hangingPunct="1">
              <a:spcBef>
                <a:spcPct val="0"/>
              </a:spcBef>
            </a:pPr>
            <a:endParaRPr lang="en-US" altLang="en-US" dirty="0">
              <a:solidFill>
                <a:srgbClr val="000000"/>
              </a:solidFill>
              <a:ea typeface="ＭＳ Ｐゴシック" panose="020B0600070205080204" pitchFamily="34" charset="-128"/>
            </a:endParaRPr>
          </a:p>
          <a:p>
            <a:pPr eaLnBrk="1" hangingPunct="1">
              <a:spcBef>
                <a:spcPct val="0"/>
              </a:spcBef>
            </a:pPr>
            <a:r>
              <a:rPr lang="en-US" altLang="en-US" dirty="0">
                <a:solidFill>
                  <a:srgbClr val="000000"/>
                </a:solidFill>
                <a:ea typeface="ＭＳ Ｐゴシック" panose="020B0600070205080204" pitchFamily="34" charset="-128"/>
              </a:rPr>
              <a:t>If we use a book not already available in Braille, then the cost is estimated to start at $25,000. We are paying for the vendor to transcribe the textbook from scratch, create the tactile graphics, emboss the components and bind the volumes.  For example one book we needed that was not already available in a Braille format was quoted at $34,000.</a:t>
            </a:r>
          </a:p>
          <a:p>
            <a:pPr eaLnBrk="1" hangingPunct="1">
              <a:spcBef>
                <a:spcPct val="0"/>
              </a:spcBef>
            </a:pPr>
            <a:endParaRPr lang="en-US" altLang="en-US" dirty="0">
              <a:solidFill>
                <a:srgbClr val="000000"/>
              </a:solidFill>
              <a:ea typeface="ＭＳ Ｐゴシック" panose="020B0600070205080204" pitchFamily="34" charset="-128"/>
            </a:endParaRPr>
          </a:p>
          <a:p>
            <a:pPr eaLnBrk="1" hangingPunct="1">
              <a:spcBef>
                <a:spcPct val="0"/>
              </a:spcBef>
            </a:pPr>
            <a:r>
              <a:rPr lang="en-US" altLang="en-US" dirty="0">
                <a:solidFill>
                  <a:srgbClr val="000000"/>
                </a:solidFill>
                <a:ea typeface="ＭＳ Ｐゴシック" panose="020B0600070205080204" pitchFamily="34" charset="-128"/>
              </a:rPr>
              <a:t>The amount of money needed to purchase a book not already available in Braille requires Disability Services to include the provost’s office in the process. The instructor and department will be asked to confirm and explain why this purchase is necessary.</a:t>
            </a:r>
          </a:p>
          <a:p>
            <a:pPr eaLnBrk="1" hangingPunct="1">
              <a:spcBef>
                <a:spcPct val="0"/>
              </a:spcBef>
            </a:pPr>
            <a:endParaRPr lang="en-US" altLang="en-US" dirty="0">
              <a:solidFill>
                <a:srgbClr val="000000"/>
              </a:solidFill>
              <a:ea typeface="ＭＳ Ｐゴシック" panose="020B0600070205080204" pitchFamily="34" charset="-128"/>
            </a:endParaRPr>
          </a:p>
          <a:p>
            <a:pPr eaLnBrk="1" hangingPunct="1">
              <a:spcBef>
                <a:spcPct val="0"/>
              </a:spcBef>
            </a:pPr>
            <a:endParaRPr lang="en-US" altLang="en-US" dirty="0">
              <a:solidFill>
                <a:srgbClr val="000000"/>
              </a:solidFill>
              <a:ea typeface="ＭＳ Ｐゴシック" panose="020B0600070205080204" pitchFamily="34" charset="-128"/>
            </a:endParaRPr>
          </a:p>
        </p:txBody>
      </p:sp>
      <p:sp>
        <p:nvSpPr>
          <p:cNvPr id="52228" name="Slide Number Placeholder 3">
            <a:extLst>
              <a:ext uri="{FF2B5EF4-FFF2-40B4-BE49-F238E27FC236}">
                <a16:creationId xmlns:a16="http://schemas.microsoft.com/office/drawing/2014/main" id="{ED5A82CE-88AB-4D03-AB35-16BC16B68049}"/>
              </a:ext>
            </a:extLst>
          </p:cNvPr>
          <p:cNvSpPr>
            <a:spLocks noGrp="1"/>
          </p:cNvSpPr>
          <p:nvPr>
            <p:ph type="sldNum" sz="quarter" idx="4294967295"/>
          </p:nvPr>
        </p:nvSpPr>
        <p:spPr bwMode="auto">
          <a:xfrm>
            <a:off x="3884613" y="8685213"/>
            <a:ext cx="2971800"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730" tIns="44865" rIns="89730" bIns="44865"/>
          <a:lstStyle>
            <a:lvl1pPr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28663" indent="-279400"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20775" indent="-223838"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570038" indent="-223838"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17713" indent="-223838" eaLnBrk="0" hangingPunct="0">
              <a:spcBef>
                <a:spcPct val="30000"/>
              </a:spcBef>
              <a:defRPr sz="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474913" indent="-223838"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32113" indent="-223838"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389313" indent="-223838"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46513" indent="-223838" defTabSz="457200" eaLnBrk="0" fontAlgn="base" hangingPunct="0">
              <a:spcBef>
                <a:spcPct val="30000"/>
              </a:spcBef>
              <a:spcAft>
                <a:spcPct val="0"/>
              </a:spcAft>
              <a:defRPr sz="1200">
                <a:solidFill>
                  <a:schemeClr val="tx1"/>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hangingPunct="1">
              <a:spcBef>
                <a:spcPct val="0"/>
              </a:spcBef>
            </a:pPr>
            <a:fld id="{C62E8DBE-54AF-4F90-8D85-83D40777EE5F}" type="slidenum">
              <a:rPr lang="en-US" altLang="en-US">
                <a:latin typeface="Arial" panose="020B0604020202020204" pitchFamily="34" charset="0"/>
                <a:ea typeface="ＭＳ Ｐゴシック" panose="020B0600070205080204" pitchFamily="34" charset="-128"/>
              </a:rPr>
              <a:pPr eaLnBrk="1" hangingPunct="1">
                <a:spcBef>
                  <a:spcPct val="0"/>
                </a:spcBef>
              </a:pPr>
              <a:t>13</a:t>
            </a:fld>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5354214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hape 177">
            <a:extLst>
              <a:ext uri="{FF2B5EF4-FFF2-40B4-BE49-F238E27FC236}">
                <a16:creationId xmlns:a16="http://schemas.microsoft.com/office/drawing/2014/main" id="{43C3FFE2-662D-417A-BEDE-13E80C9E94FA}"/>
              </a:ext>
            </a:extLst>
          </p:cNvPr>
          <p:cNvSpPr>
            <a:spLocks noGrp="1" noRot="1" noChangeAspect="1" noTextEdit="1"/>
          </p:cNvSpPr>
          <p:nvPr>
            <p:ph type="sldImg"/>
          </p:nvPr>
        </p:nvSpPr>
        <p:spPr/>
      </p:sp>
      <p:sp>
        <p:nvSpPr>
          <p:cNvPr id="53251" name="Shape 178">
            <a:extLst>
              <a:ext uri="{FF2B5EF4-FFF2-40B4-BE49-F238E27FC236}">
                <a16:creationId xmlns:a16="http://schemas.microsoft.com/office/drawing/2014/main" id="{E6E58A3C-FB7B-4FB5-87E7-491DA52ED522}"/>
              </a:ext>
            </a:extLst>
          </p:cNvPr>
          <p:cNvSpPr>
            <a:spLocks noGrp="1"/>
          </p:cNvSpPr>
          <p:nvPr>
            <p:ph type="body" sz="quarter" idx="1"/>
          </p:nvPr>
        </p:nvSpPr>
        <p:spPr/>
        <p:txBody>
          <a:bodyPr/>
          <a:lstStyle/>
          <a:p>
            <a:pPr eaLnBrk="1" hangingPunct="1">
              <a:spcBef>
                <a:spcPct val="0"/>
              </a:spcBef>
            </a:pPr>
            <a:r>
              <a:rPr lang="en-US" altLang="en-US" dirty="0">
                <a:solidFill>
                  <a:srgbClr val="000000"/>
                </a:solidFill>
              </a:rPr>
              <a:t>Christa:</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A year ahead sounds like a lot, but when it comes down to having someone transcribe a whole book even half a book a year can just fly by.</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Don’t reinvent the wheel if you don’t have to</a:t>
            </a: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a:p>
            <a:pPr eaLnBrk="1" hangingPunct="1">
              <a:spcBef>
                <a:spcPct val="0"/>
              </a:spcBef>
            </a:pPr>
            <a:endParaRPr lang="en-US" altLang="en-US" dirty="0">
              <a:solidFill>
                <a:srgbClr val="000000"/>
              </a:solidFill>
            </a:endParaRPr>
          </a:p>
        </p:txBody>
      </p:sp>
    </p:spTree>
    <p:extLst>
      <p:ext uri="{BB962C8B-B14F-4D97-AF65-F5344CB8AC3E}">
        <p14:creationId xmlns:p14="http://schemas.microsoft.com/office/powerpoint/2010/main" val="4123011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hape 209">
            <a:extLst>
              <a:ext uri="{FF2B5EF4-FFF2-40B4-BE49-F238E27FC236}">
                <a16:creationId xmlns:a16="http://schemas.microsoft.com/office/drawing/2014/main" id="{2A0AD1E6-357F-47B1-9A7C-4A14E7ED0EC4}"/>
              </a:ext>
            </a:extLst>
          </p:cNvPr>
          <p:cNvSpPr>
            <a:spLocks noGrp="1" noRot="1" noChangeAspect="1" noTextEdit="1"/>
          </p:cNvSpPr>
          <p:nvPr>
            <p:ph type="sldImg"/>
          </p:nvPr>
        </p:nvSpPr>
        <p:spPr/>
      </p:sp>
      <p:sp>
        <p:nvSpPr>
          <p:cNvPr id="54275" name="Shape 210">
            <a:extLst>
              <a:ext uri="{FF2B5EF4-FFF2-40B4-BE49-F238E27FC236}">
                <a16:creationId xmlns:a16="http://schemas.microsoft.com/office/drawing/2014/main" id="{AC66469F-F7DD-406F-91F3-9E8338F1AEB4}"/>
              </a:ext>
            </a:extLst>
          </p:cNvPr>
          <p:cNvSpPr>
            <a:spLocks noGrp="1"/>
          </p:cNvSpPr>
          <p:nvPr>
            <p:ph type="body" sz="quarter" idx="1"/>
          </p:nvPr>
        </p:nvSpPr>
        <p:spPr/>
        <p:txBody>
          <a:bodyPr/>
          <a:lstStyle/>
          <a:p>
            <a:pPr eaLnBrk="1" hangingPunct="1">
              <a:spcBef>
                <a:spcPct val="0"/>
              </a:spcBef>
            </a:pPr>
            <a:r>
              <a:rPr lang="en-US" altLang="en-US" dirty="0">
                <a:solidFill>
                  <a:srgbClr val="000000"/>
                </a:solidFill>
              </a:rPr>
              <a:t>Christa</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Louis has things that are more reading heavy</a:t>
            </a:r>
          </a:p>
        </p:txBody>
      </p:sp>
    </p:spTree>
    <p:extLst>
      <p:ext uri="{BB962C8B-B14F-4D97-AF65-F5344CB8AC3E}">
        <p14:creationId xmlns:p14="http://schemas.microsoft.com/office/powerpoint/2010/main" val="141856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hape 187">
            <a:extLst>
              <a:ext uri="{FF2B5EF4-FFF2-40B4-BE49-F238E27FC236}">
                <a16:creationId xmlns:a16="http://schemas.microsoft.com/office/drawing/2014/main" id="{C2D9213B-F4F8-4290-A1DD-C6B2644879B8}"/>
              </a:ext>
            </a:extLst>
          </p:cNvPr>
          <p:cNvSpPr>
            <a:spLocks noGrp="1" noRot="1" noChangeAspect="1" noTextEdit="1"/>
          </p:cNvSpPr>
          <p:nvPr>
            <p:ph type="sldImg"/>
          </p:nvPr>
        </p:nvSpPr>
        <p:spPr/>
      </p:sp>
      <p:sp>
        <p:nvSpPr>
          <p:cNvPr id="55299" name="Shape 188">
            <a:extLst>
              <a:ext uri="{FF2B5EF4-FFF2-40B4-BE49-F238E27FC236}">
                <a16:creationId xmlns:a16="http://schemas.microsoft.com/office/drawing/2014/main" id="{F543C60A-1C7D-41BC-A0BD-2DEDDF192EDF}"/>
              </a:ext>
            </a:extLst>
          </p:cNvPr>
          <p:cNvSpPr>
            <a:spLocks noGrp="1"/>
          </p:cNvSpPr>
          <p:nvPr>
            <p:ph type="body" sz="quarter" idx="1"/>
          </p:nvPr>
        </p:nvSpPr>
        <p:spPr/>
        <p:txBody>
          <a:bodyPr/>
          <a:lstStyle/>
          <a:p>
            <a:pPr lvl="2" eaLnBrk="1" hangingPunct="1">
              <a:spcBef>
                <a:spcPts val="500"/>
              </a:spcBef>
              <a:buClr>
                <a:srgbClr val="004987"/>
              </a:buClr>
            </a:pPr>
            <a:r>
              <a:rPr lang="en-US" altLang="en-US" sz="2400" dirty="0">
                <a:solidFill>
                  <a:srgbClr val="000000"/>
                </a:solidFill>
              </a:rPr>
              <a:t>Provide </a:t>
            </a:r>
            <a:r>
              <a:rPr lang="en-US" altLang="en-US" sz="2400" dirty="0" err="1">
                <a:solidFill>
                  <a:srgbClr val="000000"/>
                </a:solidFill>
              </a:rPr>
              <a:t>LaTeX</a:t>
            </a:r>
            <a:r>
              <a:rPr lang="en-US" altLang="en-US" sz="2400" dirty="0">
                <a:solidFill>
                  <a:srgbClr val="000000"/>
                </a:solidFill>
              </a:rPr>
              <a:t> source code</a:t>
            </a:r>
          </a:p>
          <a:p>
            <a:pPr lvl="2" eaLnBrk="1" hangingPunct="1">
              <a:spcBef>
                <a:spcPts val="500"/>
              </a:spcBef>
              <a:buClr>
                <a:srgbClr val="004987"/>
              </a:buClr>
            </a:pPr>
            <a:r>
              <a:rPr lang="en-US" altLang="en-US" sz="2400" dirty="0">
                <a:solidFill>
                  <a:srgbClr val="000000"/>
                </a:solidFill>
              </a:rPr>
              <a:t>Use email over LMS notifications</a:t>
            </a:r>
          </a:p>
          <a:p>
            <a:pPr lvl="2" eaLnBrk="1" hangingPunct="1">
              <a:spcBef>
                <a:spcPts val="500"/>
              </a:spcBef>
              <a:buClr>
                <a:srgbClr val="004987"/>
              </a:buClr>
            </a:pPr>
            <a:r>
              <a:rPr lang="en-US" altLang="en-US" sz="2400" dirty="0">
                <a:solidFill>
                  <a:srgbClr val="000000"/>
                </a:solidFill>
              </a:rPr>
              <a:t>Text messages</a:t>
            </a:r>
          </a:p>
          <a:p>
            <a:pPr eaLnBrk="1" hangingPunct="1">
              <a:spcBef>
                <a:spcPct val="0"/>
              </a:spcBef>
            </a:pPr>
            <a:r>
              <a:rPr lang="en-US" altLang="en-US" dirty="0">
                <a:solidFill>
                  <a:srgbClr val="000000"/>
                </a:solidFill>
              </a:rPr>
              <a:t>Christa: </a:t>
            </a:r>
          </a:p>
          <a:p>
            <a:pPr eaLnBrk="1" hangingPunct="1">
              <a:spcBef>
                <a:spcPct val="0"/>
              </a:spcBef>
            </a:pPr>
            <a:r>
              <a:rPr lang="en-US" altLang="en-US" dirty="0">
                <a:solidFill>
                  <a:srgbClr val="000000"/>
                </a:solidFill>
              </a:rPr>
              <a:t>Once classes are chosen and textbooks are in production it’s time to make some decision about day to day communications</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In our case, I took the lead on this activity. I did either group or individual trainings on the lead times,  file formats and coding conventions necessary for transcribing ah-hoc materials. For most classes we transcribed a set of lecture notes, homework problems, homework solutions, exams and exam solutions. Occasionally,  there were some quizzes thrown in as well. So a lot of material times 4 to 5 classes with weekly deadlines made for a very busy Braille team.</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I need to state, and I think Chelsea and Kelly would agree, that even though it would be nice for a Braille reader to receive everything in Braille it is not practical and sometimes not necessary. For example, pre-class quizzes that are concept based rather than computational could be sent and submitted via email. So if the institution decides to produce some Braille or a lot of Braille in-house that does not mean the school will be producing every single document a student uses in Braille. Just thinking about the amount of supplemental reading material and video watching professors assign is enough to show the impracticality of producing everything in Braille.</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In addition to training faculty on how and when to make Braille requests there are two other important issues to communicate.</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From the Student, should come information about in-classroom needs like people keeping backpacks off the floor, not leaving hand written notes for room changes, etc. Chelsea would you like to comment on how you communicated this kind of information to faculty?</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And from the Disability Support Office (in our case SSD) should come the official accommodation letter and answers to any questions about legal obligations</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Lastly we all asked the faculty to avoid asking the student questions about Braille, not surprisingly our faculty were very curious about the Braille volumes, how they were made, that they were double sided, that it was possible to create tactile graphics, etc. And although these are great questions and they help faculty relate to the student considering how much more time it takes a Braille student to get material in Braille, do lab reports/homework/take home tests/etc., it is better not to spend the student’s time asking questions, when the student is the one who needs answers. </a:t>
            </a:r>
          </a:p>
        </p:txBody>
      </p:sp>
    </p:spTree>
    <p:extLst>
      <p:ext uri="{BB962C8B-B14F-4D97-AF65-F5344CB8AC3E}">
        <p14:creationId xmlns:p14="http://schemas.microsoft.com/office/powerpoint/2010/main" val="2923783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hape 192">
            <a:extLst>
              <a:ext uri="{FF2B5EF4-FFF2-40B4-BE49-F238E27FC236}">
                <a16:creationId xmlns:a16="http://schemas.microsoft.com/office/drawing/2014/main" id="{7FB37202-2FB4-467B-85AB-6C966BB88C3A}"/>
              </a:ext>
            </a:extLst>
          </p:cNvPr>
          <p:cNvSpPr>
            <a:spLocks noGrp="1" noRot="1" noChangeAspect="1" noTextEdit="1"/>
          </p:cNvSpPr>
          <p:nvPr>
            <p:ph type="sldImg"/>
          </p:nvPr>
        </p:nvSpPr>
        <p:spPr/>
      </p:sp>
      <p:sp>
        <p:nvSpPr>
          <p:cNvPr id="56323" name="Shape 193">
            <a:extLst>
              <a:ext uri="{FF2B5EF4-FFF2-40B4-BE49-F238E27FC236}">
                <a16:creationId xmlns:a16="http://schemas.microsoft.com/office/drawing/2014/main" id="{DD95DD5E-EE3D-4E18-96D9-1FA61330A24A}"/>
              </a:ext>
            </a:extLst>
          </p:cNvPr>
          <p:cNvSpPr>
            <a:spLocks noGrp="1"/>
          </p:cNvSpPr>
          <p:nvPr>
            <p:ph type="body" sz="quarter" idx="1"/>
          </p:nvPr>
        </p:nvSpPr>
        <p:spPr/>
        <p:txBody>
          <a:bodyPr/>
          <a:lstStyle/>
          <a:p>
            <a:pPr eaLnBrk="1" hangingPunct="1">
              <a:spcBef>
                <a:spcPct val="0"/>
              </a:spcBef>
            </a:pPr>
            <a:r>
              <a:rPr lang="en-US" altLang="en-US">
                <a:solidFill>
                  <a:srgbClr val="000000"/>
                </a:solidFill>
              </a:rPr>
              <a:t>Chelsea:</a:t>
            </a:r>
          </a:p>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32463854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Christa:</a:t>
            </a:r>
          </a:p>
          <a:p>
            <a:endParaRPr lang="en-US" dirty="0"/>
          </a:p>
          <a:p>
            <a:r>
              <a:rPr lang="en-US" dirty="0"/>
              <a:t>There is no once and done about a Braille accommodation. Each semester brings a new set of challenges and often technology requirements. Specific accommodations relating to time, alternative access and communication methods should be reassess on an ongoing basis.</a:t>
            </a:r>
          </a:p>
          <a:p>
            <a:endParaRPr lang="en-US" dirty="0"/>
          </a:p>
          <a:p>
            <a:r>
              <a:rPr lang="en-US" dirty="0"/>
              <a:t>To determine appropriate changes, work with the instructor to focus on specific learning objectives. This will allow the entire village to develop a collaborative solution where in-accessible technology does not become a road block. </a:t>
            </a:r>
          </a:p>
        </p:txBody>
      </p:sp>
    </p:spTree>
    <p:extLst>
      <p:ext uri="{BB962C8B-B14F-4D97-AF65-F5344CB8AC3E}">
        <p14:creationId xmlns:p14="http://schemas.microsoft.com/office/powerpoint/2010/main" val="12464126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5B77215B-0B2C-4ADB-800C-E25614C9FBCC}"/>
              </a:ext>
            </a:extLst>
          </p:cNvPr>
          <p:cNvSpPr>
            <a:spLocks noGrp="1" noRot="1" noChangeAspect="1" noTextEdit="1"/>
          </p:cNvSpPr>
          <p:nvPr>
            <p:ph type="sldImg"/>
          </p:nvPr>
        </p:nvSpPr>
        <p:spPr/>
      </p:sp>
      <p:sp>
        <p:nvSpPr>
          <p:cNvPr id="57347" name="Notes Placeholder 2">
            <a:extLst>
              <a:ext uri="{FF2B5EF4-FFF2-40B4-BE49-F238E27FC236}">
                <a16:creationId xmlns:a16="http://schemas.microsoft.com/office/drawing/2014/main" id="{B1F67C95-D123-4F01-92BE-42FD1C50247F}"/>
              </a:ext>
            </a:extLst>
          </p:cNvPr>
          <p:cNvSpPr>
            <a:spLocks noGrp="1"/>
          </p:cNvSpPr>
          <p:nvPr>
            <p:ph type="body" idx="1"/>
          </p:nvPr>
        </p:nvSpPr>
        <p:spPr/>
        <p:txBody>
          <a:bodyPr/>
          <a:lstStyle/>
          <a:p>
            <a:pPr eaLnBrk="1" hangingPunct="1">
              <a:spcBef>
                <a:spcPct val="0"/>
              </a:spcBef>
            </a:pPr>
            <a:r>
              <a:rPr lang="en-US" altLang="en-US">
                <a:solidFill>
                  <a:srgbClr val="000000"/>
                </a:solidFill>
              </a:rPr>
              <a:t>Christa? Kelly</a:t>
            </a:r>
          </a:p>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2621145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hape 120">
            <a:extLst>
              <a:ext uri="{FF2B5EF4-FFF2-40B4-BE49-F238E27FC236}">
                <a16:creationId xmlns:a16="http://schemas.microsoft.com/office/drawing/2014/main" id="{34E94069-5288-43F9-A5A0-7FCD52C086A7}"/>
              </a:ext>
            </a:extLst>
          </p:cNvPr>
          <p:cNvSpPr>
            <a:spLocks noGrp="1" noRot="1" noChangeAspect="1" noTextEdit="1"/>
          </p:cNvSpPr>
          <p:nvPr>
            <p:ph type="sldImg"/>
          </p:nvPr>
        </p:nvSpPr>
        <p:spPr/>
      </p:sp>
      <p:sp>
        <p:nvSpPr>
          <p:cNvPr id="40963" name="Shape 121">
            <a:extLst>
              <a:ext uri="{FF2B5EF4-FFF2-40B4-BE49-F238E27FC236}">
                <a16:creationId xmlns:a16="http://schemas.microsoft.com/office/drawing/2014/main" id="{B1FA577E-ECE9-46DD-A0D1-29A8794EEF96}"/>
              </a:ext>
            </a:extLst>
          </p:cNvPr>
          <p:cNvSpPr>
            <a:spLocks noGrp="1"/>
          </p:cNvSpPr>
          <p:nvPr>
            <p:ph type="body" sz="quarter" idx="1"/>
          </p:nvPr>
        </p:nvSpPr>
        <p:spPr/>
        <p:txBody>
          <a:bodyPr/>
          <a:lstStyle/>
          <a:p>
            <a:pPr eaLnBrk="1" hangingPunct="1">
              <a:spcBef>
                <a:spcPct val="0"/>
              </a:spcBef>
            </a:pPr>
            <a:r>
              <a:rPr lang="en-US" altLang="en-US">
                <a:solidFill>
                  <a:srgbClr val="000000"/>
                </a:solidFill>
              </a:rPr>
              <a:t>Christa:</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Our plan for today, is to make this session as much a conversation as possible. The learning objectives:</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To identify what promotes positive working relations when requesting Braille</a:t>
            </a:r>
          </a:p>
          <a:p>
            <a:pPr eaLnBrk="1" hangingPunct="1">
              <a:spcBef>
                <a:spcPct val="0"/>
              </a:spcBef>
            </a:pPr>
            <a:r>
              <a:rPr lang="en-US" altLang="en-US">
                <a:solidFill>
                  <a:srgbClr val="000000"/>
                </a:solidFill>
              </a:rPr>
              <a:t>To list key questions students and parents should ask a prospective college</a:t>
            </a:r>
          </a:p>
          <a:p>
            <a:pPr eaLnBrk="1" hangingPunct="1">
              <a:spcBef>
                <a:spcPct val="0"/>
              </a:spcBef>
            </a:pPr>
            <a:r>
              <a:rPr lang="en-US" altLang="en-US">
                <a:solidFill>
                  <a:srgbClr val="000000"/>
                </a:solidFill>
              </a:rPr>
              <a:t>And to identify resources for obtaining Braille</a:t>
            </a:r>
          </a:p>
        </p:txBody>
      </p:sp>
    </p:spTree>
    <p:extLst>
      <p:ext uri="{BB962C8B-B14F-4D97-AF65-F5344CB8AC3E}">
        <p14:creationId xmlns:p14="http://schemas.microsoft.com/office/powerpoint/2010/main" val="39907135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hape 199">
            <a:extLst>
              <a:ext uri="{FF2B5EF4-FFF2-40B4-BE49-F238E27FC236}">
                <a16:creationId xmlns:a16="http://schemas.microsoft.com/office/drawing/2014/main" id="{8C0F818B-36C2-4497-9DCB-F2080F033CD5}"/>
              </a:ext>
            </a:extLst>
          </p:cNvPr>
          <p:cNvSpPr>
            <a:spLocks noGrp="1" noRot="1" noChangeAspect="1" noTextEdit="1"/>
          </p:cNvSpPr>
          <p:nvPr>
            <p:ph type="sldImg"/>
          </p:nvPr>
        </p:nvSpPr>
        <p:spPr/>
      </p:sp>
      <p:sp>
        <p:nvSpPr>
          <p:cNvPr id="58371" name="Shape 200">
            <a:extLst>
              <a:ext uri="{FF2B5EF4-FFF2-40B4-BE49-F238E27FC236}">
                <a16:creationId xmlns:a16="http://schemas.microsoft.com/office/drawing/2014/main" id="{A9D784BD-964F-40C0-B5F7-C8DDFD2737EC}"/>
              </a:ext>
            </a:extLst>
          </p:cNvPr>
          <p:cNvSpPr>
            <a:spLocks noGrp="1"/>
          </p:cNvSpPr>
          <p:nvPr>
            <p:ph type="body" sz="quarter" idx="1"/>
          </p:nvPr>
        </p:nvSpPr>
        <p:spPr/>
        <p:txBody>
          <a:bodyPr/>
          <a:lstStyle/>
          <a:p>
            <a:pPr eaLnBrk="1" hangingPunct="1">
              <a:spcBef>
                <a:spcPct val="0"/>
              </a:spcBef>
            </a:pPr>
            <a:r>
              <a:rPr lang="en-US" altLang="en-US">
                <a:solidFill>
                  <a:srgbClr val="000000"/>
                </a:solidFill>
              </a:rPr>
              <a:t>Christa/Chelsea</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The road to graduation is filled with easy days and hard days for all students. So no matter what happens and what challenges you may face along the way keep your dreams and your goals in mind.</a:t>
            </a:r>
          </a:p>
        </p:txBody>
      </p:sp>
    </p:spTree>
    <p:extLst>
      <p:ext uri="{BB962C8B-B14F-4D97-AF65-F5344CB8AC3E}">
        <p14:creationId xmlns:p14="http://schemas.microsoft.com/office/powerpoint/2010/main" val="3349480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hape 204">
            <a:extLst>
              <a:ext uri="{FF2B5EF4-FFF2-40B4-BE49-F238E27FC236}">
                <a16:creationId xmlns:a16="http://schemas.microsoft.com/office/drawing/2014/main" id="{792935D2-9934-47AA-BC57-742AC14C4226}"/>
              </a:ext>
            </a:extLst>
          </p:cNvPr>
          <p:cNvSpPr>
            <a:spLocks noGrp="1" noRot="1" noChangeAspect="1" noTextEdit="1"/>
          </p:cNvSpPr>
          <p:nvPr>
            <p:ph type="sldImg"/>
          </p:nvPr>
        </p:nvSpPr>
        <p:spPr/>
      </p:sp>
      <p:sp>
        <p:nvSpPr>
          <p:cNvPr id="59395" name="Shape 205">
            <a:extLst>
              <a:ext uri="{FF2B5EF4-FFF2-40B4-BE49-F238E27FC236}">
                <a16:creationId xmlns:a16="http://schemas.microsoft.com/office/drawing/2014/main" id="{F549E75E-87BA-41C4-9C54-9E591378C12A}"/>
              </a:ext>
            </a:extLst>
          </p:cNvPr>
          <p:cNvSpPr>
            <a:spLocks noGrp="1"/>
          </p:cNvSpPr>
          <p:nvPr>
            <p:ph type="body" sz="quarter" idx="1"/>
          </p:nvPr>
        </p:nvSpPr>
        <p:spPr/>
        <p:txBody>
          <a:bodyPr/>
          <a:lstStyle/>
          <a:p>
            <a:pPr eaLnBrk="1" hangingPunct="1">
              <a:spcBef>
                <a:spcPct val="0"/>
              </a:spcBef>
            </a:pPr>
            <a:r>
              <a:rPr lang="en-US" altLang="en-US">
                <a:solidFill>
                  <a:srgbClr val="000000"/>
                </a:solidFill>
              </a:rPr>
              <a:t>Christa:</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So now we’ve given all of you an outline of how organized ourselves. Here is a generalized graphical representation.</a:t>
            </a:r>
          </a:p>
          <a:p>
            <a:pPr eaLnBrk="1" hangingPunct="1">
              <a:spcBef>
                <a:spcPct val="0"/>
              </a:spcBef>
            </a:pPr>
            <a:r>
              <a:rPr lang="en-US" altLang="en-US">
                <a:solidFill>
                  <a:srgbClr val="000000"/>
                </a:solidFill>
              </a:rPr>
              <a:t>The parent(s) and the student contact schools, interview departments, send out applications, etc.</a:t>
            </a:r>
          </a:p>
          <a:p>
            <a:pPr eaLnBrk="1" hangingPunct="1">
              <a:spcBef>
                <a:spcPct val="0"/>
              </a:spcBef>
            </a:pPr>
            <a:r>
              <a:rPr lang="en-US" altLang="en-US">
                <a:solidFill>
                  <a:srgbClr val="000000"/>
                </a:solidFill>
              </a:rPr>
              <a:t>Once the student is accepted and enrolls, the parent involvement drops out to a great extent. The disability laws for adults are different than for minors and once a student turns 18 a school cannot divulge any information to a parent without the written authorization of the student</a:t>
            </a:r>
          </a:p>
          <a:p>
            <a:pPr eaLnBrk="1" hangingPunct="1">
              <a:spcBef>
                <a:spcPct val="0"/>
              </a:spcBef>
            </a:pPr>
            <a:r>
              <a:rPr lang="en-US" altLang="en-US">
                <a:solidFill>
                  <a:srgbClr val="000000"/>
                </a:solidFill>
              </a:rPr>
              <a:t>Within the institution someone on campus, probably the provost’s office, will provide financial resources. </a:t>
            </a:r>
          </a:p>
          <a:p>
            <a:pPr eaLnBrk="1" hangingPunct="1">
              <a:spcBef>
                <a:spcPct val="0"/>
              </a:spcBef>
            </a:pPr>
            <a:r>
              <a:rPr lang="en-US" altLang="en-US">
                <a:solidFill>
                  <a:srgbClr val="000000"/>
                </a:solidFill>
              </a:rPr>
              <a:t>The disability office will handle the official accommodation letter and supporting documentation</a:t>
            </a:r>
          </a:p>
          <a:p>
            <a:pPr eaLnBrk="1" hangingPunct="1">
              <a:spcBef>
                <a:spcPct val="0"/>
              </a:spcBef>
            </a:pPr>
            <a:r>
              <a:rPr lang="en-US" altLang="en-US">
                <a:solidFill>
                  <a:srgbClr val="000000"/>
                </a:solidFill>
              </a:rPr>
              <a:t>And then depending on if the school decides to produce any Braille in house</a:t>
            </a:r>
          </a:p>
          <a:p>
            <a:pPr eaLnBrk="1" hangingPunct="1">
              <a:spcBef>
                <a:spcPct val="0"/>
              </a:spcBef>
            </a:pPr>
            <a:r>
              <a:rPr lang="en-US" altLang="en-US">
                <a:solidFill>
                  <a:srgbClr val="000000"/>
                </a:solidFill>
              </a:rPr>
              <a:t>The student, the disability office, the faculty and the transcriber(s) will work together to organize textbook requests, Brailled materials, and troubleshoot issues</a:t>
            </a:r>
          </a:p>
          <a:p>
            <a:pPr eaLnBrk="1" hangingPunct="1">
              <a:spcBef>
                <a:spcPct val="0"/>
              </a:spcBef>
            </a:pPr>
            <a:r>
              <a:rPr lang="en-US" altLang="en-US">
                <a:solidFill>
                  <a:srgbClr val="000000"/>
                </a:solidFill>
              </a:rPr>
              <a:t>In conjunction to that, it is up to the student to manage whatever other support is needed/desired: readers, reverse transcribers, attending office hours, scheduling additional time with teaching assistants, etc.</a:t>
            </a:r>
          </a:p>
        </p:txBody>
      </p:sp>
    </p:spTree>
    <p:extLst>
      <p:ext uri="{BB962C8B-B14F-4D97-AF65-F5344CB8AC3E}">
        <p14:creationId xmlns:p14="http://schemas.microsoft.com/office/powerpoint/2010/main" val="33483753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hape 214">
            <a:extLst>
              <a:ext uri="{FF2B5EF4-FFF2-40B4-BE49-F238E27FC236}">
                <a16:creationId xmlns:a16="http://schemas.microsoft.com/office/drawing/2014/main" id="{ED2D3749-7C78-4818-ADE5-2238E7D496A9}"/>
              </a:ext>
            </a:extLst>
          </p:cNvPr>
          <p:cNvSpPr>
            <a:spLocks noGrp="1" noRot="1" noChangeAspect="1" noTextEdit="1"/>
          </p:cNvSpPr>
          <p:nvPr>
            <p:ph type="sldImg"/>
          </p:nvPr>
        </p:nvSpPr>
        <p:spPr/>
      </p:sp>
      <p:sp>
        <p:nvSpPr>
          <p:cNvPr id="60419" name="Shape 215">
            <a:extLst>
              <a:ext uri="{FF2B5EF4-FFF2-40B4-BE49-F238E27FC236}">
                <a16:creationId xmlns:a16="http://schemas.microsoft.com/office/drawing/2014/main" id="{0962C4C9-4D9D-4919-86F3-92BEB27858F0}"/>
              </a:ext>
            </a:extLst>
          </p:cNvPr>
          <p:cNvSpPr>
            <a:spLocks noGrp="1"/>
          </p:cNvSpPr>
          <p:nvPr>
            <p:ph type="body" sz="quarter" idx="1"/>
          </p:nvPr>
        </p:nvSpPr>
        <p:spPr/>
        <p:txBody>
          <a:bodyPr/>
          <a:lstStyle/>
          <a:p>
            <a:pPr eaLnBrk="1" hangingPunct="1">
              <a:spcBef>
                <a:spcPct val="0"/>
              </a:spcBef>
            </a:pPr>
            <a:r>
              <a:rPr lang="en-US" altLang="en-US">
                <a:solidFill>
                  <a:srgbClr val="000000"/>
                </a:solidFill>
              </a:rPr>
              <a:t>Christa: Now, lest you all think that we at Virginia Tech found the perfect solution we are going to transition into some Question and Answer time first on specific topics and then on any remaining questions.</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To start us off, Chelsea can you tell us one or two stories about what life on campus was like and perhaps one challenge that you had to wrangle.</a:t>
            </a:r>
          </a:p>
          <a:p>
            <a:pPr eaLnBrk="1" hangingPunct="1">
              <a:spcBef>
                <a:spcPct val="0"/>
              </a:spcBef>
            </a:pPr>
            <a:r>
              <a:rPr lang="en-US" altLang="en-US">
                <a:solidFill>
                  <a:srgbClr val="000000"/>
                </a:solidFill>
              </a:rPr>
              <a:t>*Dr. Baker and Understanding Space</a:t>
            </a:r>
          </a:p>
          <a:p>
            <a:pPr eaLnBrk="1" hangingPunct="1">
              <a:spcBef>
                <a:spcPct val="0"/>
              </a:spcBef>
            </a:pPr>
            <a:r>
              <a:rPr lang="en-US" altLang="en-US">
                <a:solidFill>
                  <a:srgbClr val="000000"/>
                </a:solidFill>
              </a:rPr>
              <a:t>*Dorm room router</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Chelsea:</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Christa: Are there additional questions for Chelsea regarding Campus Life?</a:t>
            </a:r>
          </a:p>
        </p:txBody>
      </p:sp>
    </p:spTree>
    <p:extLst>
      <p:ext uri="{BB962C8B-B14F-4D97-AF65-F5344CB8AC3E}">
        <p14:creationId xmlns:p14="http://schemas.microsoft.com/office/powerpoint/2010/main" val="7589948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hape 219">
            <a:extLst>
              <a:ext uri="{FF2B5EF4-FFF2-40B4-BE49-F238E27FC236}">
                <a16:creationId xmlns:a16="http://schemas.microsoft.com/office/drawing/2014/main" id="{C4B67489-55AF-4121-B676-58E07E984AD2}"/>
              </a:ext>
            </a:extLst>
          </p:cNvPr>
          <p:cNvSpPr>
            <a:spLocks noGrp="1" noRot="1" noChangeAspect="1" noTextEdit="1"/>
          </p:cNvSpPr>
          <p:nvPr>
            <p:ph type="sldImg"/>
          </p:nvPr>
        </p:nvSpPr>
        <p:spPr/>
      </p:sp>
      <p:sp>
        <p:nvSpPr>
          <p:cNvPr id="61443" name="Shape 220">
            <a:extLst>
              <a:ext uri="{FF2B5EF4-FFF2-40B4-BE49-F238E27FC236}">
                <a16:creationId xmlns:a16="http://schemas.microsoft.com/office/drawing/2014/main" id="{AE337165-DAC1-40E1-8DAD-DB900E0036DA}"/>
              </a:ext>
            </a:extLst>
          </p:cNvPr>
          <p:cNvSpPr>
            <a:spLocks noGrp="1"/>
          </p:cNvSpPr>
          <p:nvPr>
            <p:ph type="body" sz="quarter" idx="1"/>
          </p:nvPr>
        </p:nvSpPr>
        <p:spPr/>
        <p:txBody>
          <a:bodyPr/>
          <a:lstStyle/>
          <a:p>
            <a:pPr eaLnBrk="1" hangingPunct="1">
              <a:spcBef>
                <a:spcPct val="0"/>
              </a:spcBef>
            </a:pPr>
            <a:r>
              <a:rPr lang="en-US" altLang="en-US">
                <a:solidFill>
                  <a:srgbClr val="000000"/>
                </a:solidFill>
              </a:rPr>
              <a:t>Christa: Next Kelly can you tell us one or two stories about what challenges you faced with textbooks either with publishers or Braille houses and the solutions you came up with.</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Kelly:</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Christa: Are there additional questions for Kelly regarding textbooks?</a:t>
            </a:r>
          </a:p>
        </p:txBody>
      </p:sp>
    </p:spTree>
    <p:extLst>
      <p:ext uri="{BB962C8B-B14F-4D97-AF65-F5344CB8AC3E}">
        <p14:creationId xmlns:p14="http://schemas.microsoft.com/office/powerpoint/2010/main" val="14263388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hape 224">
            <a:extLst>
              <a:ext uri="{FF2B5EF4-FFF2-40B4-BE49-F238E27FC236}">
                <a16:creationId xmlns:a16="http://schemas.microsoft.com/office/drawing/2014/main" id="{7FEA769A-4F6C-42B0-A487-E1CE99BA17E5}"/>
              </a:ext>
            </a:extLst>
          </p:cNvPr>
          <p:cNvSpPr>
            <a:spLocks noGrp="1" noRot="1" noChangeAspect="1" noTextEdit="1"/>
          </p:cNvSpPr>
          <p:nvPr>
            <p:ph type="sldImg"/>
          </p:nvPr>
        </p:nvSpPr>
        <p:spPr/>
      </p:sp>
      <p:sp>
        <p:nvSpPr>
          <p:cNvPr id="62467" name="Shape 225">
            <a:extLst>
              <a:ext uri="{FF2B5EF4-FFF2-40B4-BE49-F238E27FC236}">
                <a16:creationId xmlns:a16="http://schemas.microsoft.com/office/drawing/2014/main" id="{136CE9B9-2952-4F82-886D-07A2BE84DFC0}"/>
              </a:ext>
            </a:extLst>
          </p:cNvPr>
          <p:cNvSpPr>
            <a:spLocks noGrp="1"/>
          </p:cNvSpPr>
          <p:nvPr>
            <p:ph type="body" sz="quarter" idx="1"/>
          </p:nvPr>
        </p:nvSpPr>
        <p:spPr/>
        <p:txBody>
          <a:bodyPr/>
          <a:lstStyle/>
          <a:p>
            <a:pPr eaLnBrk="1" hangingPunct="1">
              <a:spcBef>
                <a:spcPct val="0"/>
              </a:spcBef>
            </a:pPr>
            <a:r>
              <a:rPr lang="en-US" altLang="en-US">
                <a:solidFill>
                  <a:srgbClr val="000000"/>
                </a:solidFill>
              </a:rPr>
              <a:t>Christa: Lastly about Braille, two challenges I faced with providing Braille and how I overcame them</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-balancing my skills</a:t>
            </a:r>
          </a:p>
          <a:p>
            <a:pPr eaLnBrk="1" hangingPunct="1">
              <a:spcBef>
                <a:spcPct val="0"/>
              </a:spcBef>
            </a:pPr>
            <a:r>
              <a:rPr lang="en-US" altLang="en-US">
                <a:solidFill>
                  <a:srgbClr val="000000"/>
                </a:solidFill>
              </a:rPr>
              <a:t>-training faculty and creating mutual respect</a:t>
            </a:r>
          </a:p>
          <a:p>
            <a:pPr eaLnBrk="1" hangingPunct="1">
              <a:spcBef>
                <a:spcPct val="0"/>
              </a:spcBef>
            </a:pPr>
            <a:endParaRPr lang="en-US" altLang="en-US">
              <a:solidFill>
                <a:srgbClr val="000000"/>
              </a:solidFill>
            </a:endParaRP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Are there additional questions regarding transcription?</a:t>
            </a:r>
          </a:p>
        </p:txBody>
      </p:sp>
    </p:spTree>
    <p:extLst>
      <p:ext uri="{BB962C8B-B14F-4D97-AF65-F5344CB8AC3E}">
        <p14:creationId xmlns:p14="http://schemas.microsoft.com/office/powerpoint/2010/main" val="863981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hape 230">
            <a:extLst>
              <a:ext uri="{FF2B5EF4-FFF2-40B4-BE49-F238E27FC236}">
                <a16:creationId xmlns:a16="http://schemas.microsoft.com/office/drawing/2014/main" id="{B9D7BAA0-6D8F-4172-8AEA-F5483D6884AE}"/>
              </a:ext>
            </a:extLst>
          </p:cNvPr>
          <p:cNvSpPr>
            <a:spLocks noGrp="1" noRot="1" noChangeAspect="1" noTextEdit="1"/>
          </p:cNvSpPr>
          <p:nvPr>
            <p:ph type="sldImg"/>
          </p:nvPr>
        </p:nvSpPr>
        <p:spPr/>
      </p:sp>
      <p:sp>
        <p:nvSpPr>
          <p:cNvPr id="63491" name="Shape 231">
            <a:extLst>
              <a:ext uri="{FF2B5EF4-FFF2-40B4-BE49-F238E27FC236}">
                <a16:creationId xmlns:a16="http://schemas.microsoft.com/office/drawing/2014/main" id="{A03F4F44-72E4-4BB9-91BA-842B029E2F74}"/>
              </a:ext>
            </a:extLst>
          </p:cNvPr>
          <p:cNvSpPr>
            <a:spLocks noGrp="1"/>
          </p:cNvSpPr>
          <p:nvPr>
            <p:ph type="body" sz="quarter" idx="1"/>
          </p:nvPr>
        </p:nvSpPr>
        <p:spPr/>
        <p:txBody>
          <a:bodyPr/>
          <a:lstStyle/>
          <a:p>
            <a:pPr eaLnBrk="1" hangingPunct="1">
              <a:spcBef>
                <a:spcPct val="0"/>
              </a:spcBef>
            </a:pPr>
            <a:r>
              <a:rPr lang="en-US" altLang="en-US">
                <a:solidFill>
                  <a:srgbClr val="000000"/>
                </a:solidFill>
              </a:rPr>
              <a:t>Last call for questions</a:t>
            </a:r>
          </a:p>
          <a:p>
            <a:pPr eaLnBrk="1" hangingPunct="1">
              <a:spcBef>
                <a:spcPct val="0"/>
              </a:spcBef>
            </a:pPr>
            <a:endParaRPr lang="en-US" altLang="en-US">
              <a:solidFill>
                <a:srgbClr val="000000"/>
              </a:solidFill>
            </a:endParaRPr>
          </a:p>
        </p:txBody>
      </p:sp>
    </p:spTree>
    <p:extLst>
      <p:ext uri="{BB962C8B-B14F-4D97-AF65-F5344CB8AC3E}">
        <p14:creationId xmlns:p14="http://schemas.microsoft.com/office/powerpoint/2010/main" val="1068583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hape 125">
            <a:extLst>
              <a:ext uri="{FF2B5EF4-FFF2-40B4-BE49-F238E27FC236}">
                <a16:creationId xmlns:a16="http://schemas.microsoft.com/office/drawing/2014/main" id="{E5E38281-EA66-4F64-8B8A-5CE45BAD32EE}"/>
              </a:ext>
            </a:extLst>
          </p:cNvPr>
          <p:cNvSpPr>
            <a:spLocks noGrp="1" noRot="1" noChangeAspect="1" noTextEdit="1"/>
          </p:cNvSpPr>
          <p:nvPr>
            <p:ph type="sldImg"/>
          </p:nvPr>
        </p:nvSpPr>
        <p:spPr/>
      </p:sp>
      <p:sp>
        <p:nvSpPr>
          <p:cNvPr id="41987" name="Shape 126">
            <a:extLst>
              <a:ext uri="{FF2B5EF4-FFF2-40B4-BE49-F238E27FC236}">
                <a16:creationId xmlns:a16="http://schemas.microsoft.com/office/drawing/2014/main" id="{F3874CEF-20A3-44F7-BED0-0050C08D563F}"/>
              </a:ext>
            </a:extLst>
          </p:cNvPr>
          <p:cNvSpPr>
            <a:spLocks noGrp="1"/>
          </p:cNvSpPr>
          <p:nvPr>
            <p:ph type="body" sz="quarter" idx="1"/>
          </p:nvPr>
        </p:nvSpPr>
        <p:spPr/>
        <p:txBody>
          <a:bodyPr/>
          <a:lstStyle/>
          <a:p>
            <a:pPr eaLnBrk="1" hangingPunct="1">
              <a:spcBef>
                <a:spcPct val="0"/>
              </a:spcBef>
            </a:pPr>
            <a:r>
              <a:rPr lang="en-US" altLang="en-US">
                <a:solidFill>
                  <a:srgbClr val="000000"/>
                </a:solidFill>
              </a:rPr>
              <a:t>Christa:</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Now I’d like to introduce today’s speakers.</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On the phone we have Kelly Woodward. Kelly is on the Virginia Tech Services for Students with Disabilities staff and was the primary coordinator for all the textbook requests. As we share our experiences with all of you today, Kelly will speak to many of the questions and concerns Disability Support Staff have when trying to anticipate or create a Braille Accommodation.</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Next I’d like to introduce Chelsea Cook who was the student who received the Braille. She is a wealth of knowledge regarding not only access to Braille in college, but also the many technologies that facilitate the communication and independence that is necessary to succeed in college.</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Lastly, I am Christa Miller and I work for the Educational Technologies group at Virginia Tech. I had the privilege of being the Lead Braille Transcriber while Chelsea was an undergraduate, and I worked extensively with Kelly planning which textbooks would be purchased and which would be produced in-house.</a:t>
            </a:r>
          </a:p>
        </p:txBody>
      </p:sp>
    </p:spTree>
    <p:extLst>
      <p:ext uri="{BB962C8B-B14F-4D97-AF65-F5344CB8AC3E}">
        <p14:creationId xmlns:p14="http://schemas.microsoft.com/office/powerpoint/2010/main" val="3483120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hape 130">
            <a:extLst>
              <a:ext uri="{FF2B5EF4-FFF2-40B4-BE49-F238E27FC236}">
                <a16:creationId xmlns:a16="http://schemas.microsoft.com/office/drawing/2014/main" id="{402C5E8E-10D2-4E5C-B9D2-8D1FB0C97494}"/>
              </a:ext>
            </a:extLst>
          </p:cNvPr>
          <p:cNvSpPr>
            <a:spLocks noGrp="1" noRot="1" noChangeAspect="1" noTextEdit="1"/>
          </p:cNvSpPr>
          <p:nvPr>
            <p:ph type="sldImg"/>
          </p:nvPr>
        </p:nvSpPr>
        <p:spPr/>
      </p:sp>
      <p:sp>
        <p:nvSpPr>
          <p:cNvPr id="43011" name="Shape 131">
            <a:extLst>
              <a:ext uri="{FF2B5EF4-FFF2-40B4-BE49-F238E27FC236}">
                <a16:creationId xmlns:a16="http://schemas.microsoft.com/office/drawing/2014/main" id="{27BAC4CF-82D7-47CB-A72F-D0900D5571C7}"/>
              </a:ext>
            </a:extLst>
          </p:cNvPr>
          <p:cNvSpPr>
            <a:spLocks noGrp="1"/>
          </p:cNvSpPr>
          <p:nvPr>
            <p:ph type="body" sz="quarter" idx="1"/>
          </p:nvPr>
        </p:nvSpPr>
        <p:spPr/>
        <p:txBody>
          <a:bodyPr/>
          <a:lstStyle/>
          <a:p>
            <a:pPr eaLnBrk="1" hangingPunct="1">
              <a:spcBef>
                <a:spcPct val="0"/>
              </a:spcBef>
            </a:pPr>
            <a:r>
              <a:rPr lang="en-US" altLang="en-US">
                <a:solidFill>
                  <a:srgbClr val="000000"/>
                </a:solidFill>
              </a:rPr>
              <a:t>Christa:</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Although the story really starts with how Chelsea fell in love with astronomy, we only have time  today to time travel to 2009 when Chelsea was a senior in high school. During questions and answers at the end we’ll be happy to talk about further experiences. </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College shopping 2009</a:t>
            </a:r>
          </a:p>
          <a:p>
            <a:pPr eaLnBrk="1" hangingPunct="1">
              <a:spcBef>
                <a:spcPct val="0"/>
              </a:spcBef>
            </a:pPr>
            <a:r>
              <a:rPr lang="en-US" altLang="en-US">
                <a:solidFill>
                  <a:srgbClr val="000000"/>
                </a:solidFill>
              </a:rPr>
              <a:t>Accepted February 2010</a:t>
            </a:r>
          </a:p>
          <a:p>
            <a:pPr eaLnBrk="1" hangingPunct="1">
              <a:spcBef>
                <a:spcPct val="0"/>
              </a:spcBef>
            </a:pPr>
            <a:r>
              <a:rPr lang="en-US" altLang="en-US">
                <a:solidFill>
                  <a:srgbClr val="000000"/>
                </a:solidFill>
              </a:rPr>
              <a:t>Hire Christa August 2010</a:t>
            </a:r>
          </a:p>
          <a:p>
            <a:pPr eaLnBrk="1" hangingPunct="1">
              <a:spcBef>
                <a:spcPct val="0"/>
              </a:spcBef>
            </a:pPr>
            <a:r>
              <a:rPr lang="en-US" altLang="en-US">
                <a:solidFill>
                  <a:srgbClr val="000000"/>
                </a:solidFill>
              </a:rPr>
              <a:t>Make lots of Braille</a:t>
            </a:r>
          </a:p>
          <a:p>
            <a:pPr eaLnBrk="1" hangingPunct="1">
              <a:spcBef>
                <a:spcPct val="0"/>
              </a:spcBef>
            </a:pPr>
            <a:r>
              <a:rPr lang="en-US" altLang="en-US">
                <a:solidFill>
                  <a:srgbClr val="000000"/>
                </a:solidFill>
              </a:rPr>
              <a:t>Graduate May 2015</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So in 2009 While Chelsea was busy interviewing colleges and trying to figure out who might be able to provide Braille as well as an awesome undergraduate experience, Christa was busy with her first year of graduate studies in Industrial and Systems engineering and Kelly was working through her first year with the Services for Students with Disabilities Office. Little did we know that our worlds were about to collide with one another and take us on a grand adventure.</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During the five years of Chelsea’s undergraduate career we laughed a lot, cried occasionally, ranted when necessary, and cheered until our throats were soar at her graduation. We transcribed about half of her textbooks, thousands of graphics and boxes upon boxes of Braille. We’ve tried organize the lessons we learned in this presentation into a story of what the experience might look like if you could see it through all three of our perspectives from start to finish.</a:t>
            </a:r>
          </a:p>
        </p:txBody>
      </p:sp>
    </p:spTree>
    <p:extLst>
      <p:ext uri="{BB962C8B-B14F-4D97-AF65-F5344CB8AC3E}">
        <p14:creationId xmlns:p14="http://schemas.microsoft.com/office/powerpoint/2010/main" val="37696724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hape 136">
            <a:extLst>
              <a:ext uri="{FF2B5EF4-FFF2-40B4-BE49-F238E27FC236}">
                <a16:creationId xmlns:a16="http://schemas.microsoft.com/office/drawing/2014/main" id="{90F731A5-5BD6-474E-93E1-9F2A4CF4D1FC}"/>
              </a:ext>
            </a:extLst>
          </p:cNvPr>
          <p:cNvSpPr>
            <a:spLocks noGrp="1" noRot="1" noChangeAspect="1" noTextEdit="1"/>
          </p:cNvSpPr>
          <p:nvPr>
            <p:ph type="sldImg"/>
          </p:nvPr>
        </p:nvSpPr>
        <p:spPr/>
      </p:sp>
      <p:sp>
        <p:nvSpPr>
          <p:cNvPr id="44035" name="Shape 137">
            <a:extLst>
              <a:ext uri="{FF2B5EF4-FFF2-40B4-BE49-F238E27FC236}">
                <a16:creationId xmlns:a16="http://schemas.microsoft.com/office/drawing/2014/main" id="{F932E36E-1AA6-4D64-836C-79F01FD5849C}"/>
              </a:ext>
            </a:extLst>
          </p:cNvPr>
          <p:cNvSpPr>
            <a:spLocks noGrp="1"/>
          </p:cNvSpPr>
          <p:nvPr>
            <p:ph type="body" sz="quarter" idx="1"/>
          </p:nvPr>
        </p:nvSpPr>
        <p:spPr/>
        <p:txBody>
          <a:bodyPr/>
          <a:lstStyle/>
          <a:p>
            <a:pPr eaLnBrk="1" hangingPunct="1">
              <a:spcBef>
                <a:spcPct val="0"/>
              </a:spcBef>
            </a:pPr>
            <a:r>
              <a:rPr lang="en-US" altLang="en-US" dirty="0">
                <a:solidFill>
                  <a:srgbClr val="000000"/>
                </a:solidFill>
              </a:rPr>
              <a:t>Chelsea:</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Tell us a little bit about how you found Virginia Tech and what questions were most important to you when you first approached SSD and who did you meet with.</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Talk about the questions you had for the physics department. How did you set up a meeting, who was it with? Did they give you a tour of the facilities? Etc..</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Additional questions/advice:</a:t>
            </a:r>
          </a:p>
          <a:p>
            <a:pPr eaLnBrk="1" hangingPunct="1">
              <a:spcBef>
                <a:spcPct val="0"/>
              </a:spcBef>
            </a:pPr>
            <a:r>
              <a:rPr lang="en-US" altLang="en-US" dirty="0">
                <a:solidFill>
                  <a:srgbClr val="000000"/>
                </a:solidFill>
              </a:rPr>
              <a:t>-Searching for programs of interests, Investigate the financial standing of the Institution, Be ready to interview the school</a:t>
            </a:r>
          </a:p>
          <a:p>
            <a:pPr eaLnBrk="1" hangingPunct="1">
              <a:spcBef>
                <a:spcPct val="0"/>
              </a:spcBef>
            </a:pPr>
            <a:r>
              <a:rPr lang="en-US" altLang="en-US" dirty="0">
                <a:solidFill>
                  <a:srgbClr val="000000"/>
                </a:solidFill>
              </a:rPr>
              <a:t>-Is the department willing to be flexible about scheduling courses and instructors to avoid scheduling the student for courses with new faculty or first time courses?</a:t>
            </a:r>
          </a:p>
          <a:p>
            <a:pPr eaLnBrk="1" hangingPunct="1">
              <a:spcBef>
                <a:spcPct val="0"/>
              </a:spcBef>
            </a:pPr>
            <a:r>
              <a:rPr lang="en-US" altLang="en-US" dirty="0">
                <a:solidFill>
                  <a:srgbClr val="000000"/>
                </a:solidFill>
              </a:rPr>
              <a:t>-Is the department/school flexible about 4 year graduation expectations?</a:t>
            </a:r>
          </a:p>
          <a:p>
            <a:pPr eaLnBrk="1" hangingPunct="1">
              <a:spcBef>
                <a:spcPct val="0"/>
              </a:spcBef>
            </a:pPr>
            <a:r>
              <a:rPr lang="en-US" altLang="en-US" dirty="0">
                <a:solidFill>
                  <a:srgbClr val="000000"/>
                </a:solidFill>
              </a:rPr>
              <a:t>-Does the institution offer a summer academy program to adjust to the campus and college lifestyle?</a:t>
            </a:r>
          </a:p>
        </p:txBody>
      </p:sp>
    </p:spTree>
    <p:extLst>
      <p:ext uri="{BB962C8B-B14F-4D97-AF65-F5344CB8AC3E}">
        <p14:creationId xmlns:p14="http://schemas.microsoft.com/office/powerpoint/2010/main" val="35633341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hape 141">
            <a:extLst>
              <a:ext uri="{FF2B5EF4-FFF2-40B4-BE49-F238E27FC236}">
                <a16:creationId xmlns:a16="http://schemas.microsoft.com/office/drawing/2014/main" id="{2552C5D1-ABCB-490A-9210-70B1945A1CC2}"/>
              </a:ext>
            </a:extLst>
          </p:cNvPr>
          <p:cNvSpPr>
            <a:spLocks noGrp="1" noRot="1" noChangeAspect="1" noTextEdit="1"/>
          </p:cNvSpPr>
          <p:nvPr>
            <p:ph type="sldImg"/>
          </p:nvPr>
        </p:nvSpPr>
        <p:spPr/>
      </p:sp>
      <p:sp>
        <p:nvSpPr>
          <p:cNvPr id="45059" name="Shape 142">
            <a:extLst>
              <a:ext uri="{FF2B5EF4-FFF2-40B4-BE49-F238E27FC236}">
                <a16:creationId xmlns:a16="http://schemas.microsoft.com/office/drawing/2014/main" id="{9155DE5C-D7EF-454B-904E-C0CB1012753F}"/>
              </a:ext>
            </a:extLst>
          </p:cNvPr>
          <p:cNvSpPr>
            <a:spLocks noGrp="1"/>
          </p:cNvSpPr>
          <p:nvPr>
            <p:ph type="body" sz="quarter" idx="1"/>
          </p:nvPr>
        </p:nvSpPr>
        <p:spPr/>
        <p:txBody>
          <a:bodyPr/>
          <a:lstStyle/>
          <a:p>
            <a:pPr eaLnBrk="1" hangingPunct="1">
              <a:spcBef>
                <a:spcPct val="0"/>
              </a:spcBef>
            </a:pPr>
            <a:r>
              <a:rPr lang="en-US" altLang="en-US" dirty="0">
                <a:solidFill>
                  <a:srgbClr val="000000"/>
                </a:solidFill>
              </a:rPr>
              <a:t>Kelly:</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Disability, AT and Student.</a:t>
            </a:r>
          </a:p>
          <a:p>
            <a:pPr eaLnBrk="1" hangingPunct="1">
              <a:spcBef>
                <a:spcPct val="0"/>
              </a:spcBef>
            </a:pPr>
            <a:r>
              <a:rPr lang="en-US" altLang="en-US" dirty="0">
                <a:solidFill>
                  <a:srgbClr val="000000"/>
                </a:solidFill>
              </a:rPr>
              <a:t>Get a list together</a:t>
            </a:r>
          </a:p>
          <a:p>
            <a:pPr eaLnBrk="1" hangingPunct="1">
              <a:spcBef>
                <a:spcPct val="0"/>
              </a:spcBef>
            </a:pPr>
            <a:r>
              <a:rPr lang="en-US" altLang="en-US" dirty="0">
                <a:solidFill>
                  <a:srgbClr val="000000"/>
                </a:solidFill>
              </a:rPr>
              <a:t>What does the student have?</a:t>
            </a:r>
          </a:p>
          <a:p>
            <a:pPr eaLnBrk="1" hangingPunct="1">
              <a:spcBef>
                <a:spcPct val="0"/>
              </a:spcBef>
            </a:pPr>
            <a:r>
              <a:rPr lang="en-US" altLang="en-US" dirty="0">
                <a:solidFill>
                  <a:srgbClr val="000000"/>
                </a:solidFill>
              </a:rPr>
              <a:t>What do we have?</a:t>
            </a:r>
          </a:p>
          <a:p>
            <a:pPr eaLnBrk="1" hangingPunct="1">
              <a:spcBef>
                <a:spcPct val="0"/>
              </a:spcBef>
            </a:pPr>
            <a:endParaRPr lang="en-US" altLang="en-US" dirty="0">
              <a:solidFill>
                <a:srgbClr val="000000"/>
              </a:solidFill>
            </a:endParaRPr>
          </a:p>
        </p:txBody>
      </p:sp>
    </p:spTree>
    <p:extLst>
      <p:ext uri="{BB962C8B-B14F-4D97-AF65-F5344CB8AC3E}">
        <p14:creationId xmlns:p14="http://schemas.microsoft.com/office/powerpoint/2010/main" val="6340764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hape 146">
            <a:extLst>
              <a:ext uri="{FF2B5EF4-FFF2-40B4-BE49-F238E27FC236}">
                <a16:creationId xmlns:a16="http://schemas.microsoft.com/office/drawing/2014/main" id="{020AA8CA-1CDC-4463-AD08-EC82085124C7}"/>
              </a:ext>
            </a:extLst>
          </p:cNvPr>
          <p:cNvSpPr>
            <a:spLocks noGrp="1" noRot="1" noChangeAspect="1" noTextEdit="1"/>
          </p:cNvSpPr>
          <p:nvPr>
            <p:ph type="sldImg"/>
          </p:nvPr>
        </p:nvSpPr>
        <p:spPr/>
      </p:sp>
      <p:sp>
        <p:nvSpPr>
          <p:cNvPr id="46083" name="Shape 147">
            <a:extLst>
              <a:ext uri="{FF2B5EF4-FFF2-40B4-BE49-F238E27FC236}">
                <a16:creationId xmlns:a16="http://schemas.microsoft.com/office/drawing/2014/main" id="{8EEA0E1D-E44A-4E2F-BF80-99729AC1CD50}"/>
              </a:ext>
            </a:extLst>
          </p:cNvPr>
          <p:cNvSpPr>
            <a:spLocks noGrp="1"/>
          </p:cNvSpPr>
          <p:nvPr>
            <p:ph type="body" sz="quarter" idx="1"/>
          </p:nvPr>
        </p:nvSpPr>
        <p:spPr/>
        <p:txBody>
          <a:bodyPr/>
          <a:lstStyle/>
          <a:p>
            <a:pPr eaLnBrk="1" hangingPunct="1">
              <a:spcBef>
                <a:spcPct val="0"/>
              </a:spcBef>
            </a:pPr>
            <a:r>
              <a:rPr lang="en-US" altLang="en-US" dirty="0">
                <a:solidFill>
                  <a:srgbClr val="000000"/>
                </a:solidFill>
              </a:rPr>
              <a:t>Christa:</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If you do not have any Braille accommodations currently, but you want to be prepared in case there are two things I would recommend. Figure out who on your campus provides resources and support for faculty to improve the accessibility of their materials. When we started this process at Tech, the fact that there was very little pre-existing support for faculty regarding accessibility training became apparent and we’ve worked hard in the interim to provide better and more readily available support and training.</a:t>
            </a:r>
          </a:p>
          <a:p>
            <a:pPr eaLnBrk="1" hangingPunct="1">
              <a:spcBef>
                <a:spcPct val="0"/>
              </a:spcBef>
            </a:pPr>
            <a:endParaRPr lang="en-US" altLang="en-US" dirty="0">
              <a:solidFill>
                <a:srgbClr val="000000"/>
              </a:solidFill>
            </a:endParaRPr>
          </a:p>
          <a:p>
            <a:pPr eaLnBrk="1" hangingPunct="1">
              <a:spcBef>
                <a:spcPct val="0"/>
              </a:spcBef>
            </a:pPr>
            <a:r>
              <a:rPr lang="en-US" altLang="en-US" dirty="0">
                <a:solidFill>
                  <a:srgbClr val="000000"/>
                </a:solidFill>
              </a:rPr>
              <a:t>Secondly, know who keeps up with emerging assistive technologies and accessibility tools. This might be someone in assistive technologies, disability support, information technologies, or a faculty member who does research on the topic. It might be someone who is not even at your institution. It’s just important to find someone who can be a resource for A significant portion of a workflow for providing Braille involves how to transfer information from print to digital formats to Braille and then reversing that process. </a:t>
            </a:r>
          </a:p>
        </p:txBody>
      </p:sp>
    </p:spTree>
    <p:extLst>
      <p:ext uri="{BB962C8B-B14F-4D97-AF65-F5344CB8AC3E}">
        <p14:creationId xmlns:p14="http://schemas.microsoft.com/office/powerpoint/2010/main" val="263839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hape 152">
            <a:extLst>
              <a:ext uri="{FF2B5EF4-FFF2-40B4-BE49-F238E27FC236}">
                <a16:creationId xmlns:a16="http://schemas.microsoft.com/office/drawing/2014/main" id="{75F1C6E3-2B44-432B-A149-D557B566CB4F}"/>
              </a:ext>
            </a:extLst>
          </p:cNvPr>
          <p:cNvSpPr>
            <a:spLocks noGrp="1" noRot="1" noChangeAspect="1" noTextEdit="1"/>
          </p:cNvSpPr>
          <p:nvPr>
            <p:ph type="sldImg"/>
          </p:nvPr>
        </p:nvSpPr>
        <p:spPr/>
      </p:sp>
      <p:sp>
        <p:nvSpPr>
          <p:cNvPr id="47107" name="Shape 153">
            <a:extLst>
              <a:ext uri="{FF2B5EF4-FFF2-40B4-BE49-F238E27FC236}">
                <a16:creationId xmlns:a16="http://schemas.microsoft.com/office/drawing/2014/main" id="{7064C6A0-F534-423F-86B9-7B28BB08708D}"/>
              </a:ext>
            </a:extLst>
          </p:cNvPr>
          <p:cNvSpPr>
            <a:spLocks noGrp="1"/>
          </p:cNvSpPr>
          <p:nvPr>
            <p:ph type="body" sz="quarter" idx="1"/>
          </p:nvPr>
        </p:nvSpPr>
        <p:spPr/>
        <p:txBody>
          <a:bodyPr/>
          <a:lstStyle/>
          <a:p>
            <a:pPr eaLnBrk="1" hangingPunct="1">
              <a:spcBef>
                <a:spcPct val="0"/>
              </a:spcBef>
            </a:pPr>
            <a:r>
              <a:rPr lang="en-US" altLang="en-US">
                <a:solidFill>
                  <a:srgbClr val="000000"/>
                </a:solidFill>
              </a:rPr>
              <a:t>Christa:</a:t>
            </a:r>
          </a:p>
        </p:txBody>
      </p:sp>
    </p:spTree>
    <p:extLst>
      <p:ext uri="{BB962C8B-B14F-4D97-AF65-F5344CB8AC3E}">
        <p14:creationId xmlns:p14="http://schemas.microsoft.com/office/powerpoint/2010/main" val="1309630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hape 157">
            <a:extLst>
              <a:ext uri="{FF2B5EF4-FFF2-40B4-BE49-F238E27FC236}">
                <a16:creationId xmlns:a16="http://schemas.microsoft.com/office/drawing/2014/main" id="{98CC09FE-7996-409A-B269-EDF0B6CC7D53}"/>
              </a:ext>
            </a:extLst>
          </p:cNvPr>
          <p:cNvSpPr>
            <a:spLocks noGrp="1" noRot="1" noChangeAspect="1" noTextEdit="1"/>
          </p:cNvSpPr>
          <p:nvPr>
            <p:ph type="sldImg"/>
          </p:nvPr>
        </p:nvSpPr>
        <p:spPr/>
      </p:sp>
      <p:sp>
        <p:nvSpPr>
          <p:cNvPr id="48131" name="Shape 158">
            <a:extLst>
              <a:ext uri="{FF2B5EF4-FFF2-40B4-BE49-F238E27FC236}">
                <a16:creationId xmlns:a16="http://schemas.microsoft.com/office/drawing/2014/main" id="{FD5C4343-BE8E-491A-AAF7-3FEA44A8FDFC}"/>
              </a:ext>
            </a:extLst>
          </p:cNvPr>
          <p:cNvSpPr>
            <a:spLocks noGrp="1"/>
          </p:cNvSpPr>
          <p:nvPr>
            <p:ph type="body" sz="quarter" idx="1"/>
          </p:nvPr>
        </p:nvSpPr>
        <p:spPr/>
        <p:txBody>
          <a:bodyPr/>
          <a:lstStyle/>
          <a:p>
            <a:pPr eaLnBrk="1" hangingPunct="1">
              <a:spcBef>
                <a:spcPct val="0"/>
              </a:spcBef>
            </a:pPr>
            <a:r>
              <a:rPr lang="en-US" altLang="en-US" dirty="0">
                <a:solidFill>
                  <a:srgbClr val="000000"/>
                </a:solidFill>
              </a:rPr>
              <a:t>Chelsea:</a:t>
            </a:r>
          </a:p>
          <a:p>
            <a:pPr eaLnBrk="1" hangingPunct="1">
              <a:spcBef>
                <a:spcPct val="0"/>
              </a:spcBef>
            </a:pPr>
            <a:endParaRPr lang="en-US" altLang="en-US" dirty="0">
              <a:solidFill>
                <a:srgbClr val="000000"/>
              </a:solidFill>
            </a:endParaRPr>
          </a:p>
          <a:p>
            <a:pPr eaLnBrk="1" fontAlgn="auto" hangingPunct="1">
              <a:lnSpc>
                <a:spcPct val="90000"/>
              </a:lnSpc>
              <a:spcAft>
                <a:spcPts val="0"/>
              </a:spcAft>
              <a:buFont typeface="Arial"/>
              <a:buChar char="•"/>
              <a:defRPr/>
            </a:pPr>
            <a:r>
              <a:rPr lang="en-US" dirty="0">
                <a:sym typeface="Calibri"/>
              </a:rPr>
              <a:t>Start assembling your </a:t>
            </a:r>
            <a:r>
              <a:rPr lang="en-US" b="1" dirty="0">
                <a:sym typeface="Calibri"/>
              </a:rPr>
              <a:t>village</a:t>
            </a:r>
          </a:p>
          <a:p>
            <a:pPr marL="742950" lvl="1" indent="-285750" eaLnBrk="1" fontAlgn="auto" hangingPunct="1">
              <a:lnSpc>
                <a:spcPct val="90000"/>
              </a:lnSpc>
              <a:spcBef>
                <a:spcPts val="600"/>
              </a:spcBef>
              <a:spcAft>
                <a:spcPts val="0"/>
              </a:spcAft>
              <a:buClrTx/>
              <a:buFont typeface="Arial"/>
              <a:buChar char="–"/>
              <a:defRPr sz="2800"/>
            </a:pPr>
            <a:r>
              <a:rPr lang="en-US" sz="2800" dirty="0">
                <a:sym typeface="Calibri"/>
              </a:rPr>
              <a:t>i.e., Readers, notetakers, teaching assistants</a:t>
            </a:r>
          </a:p>
          <a:p>
            <a:pPr eaLnBrk="1" fontAlgn="auto" hangingPunct="1">
              <a:lnSpc>
                <a:spcPct val="90000"/>
              </a:lnSpc>
              <a:spcAft>
                <a:spcPts val="0"/>
              </a:spcAft>
              <a:buFont typeface="Arial"/>
              <a:buChar char="•"/>
              <a:defRPr/>
            </a:pPr>
            <a:r>
              <a:rPr lang="en-US" dirty="0">
                <a:sym typeface="Calibri"/>
              </a:rPr>
              <a:t>Purchase technology upgrades; get additional training if necessary</a:t>
            </a:r>
          </a:p>
          <a:p>
            <a:pPr eaLnBrk="1" fontAlgn="auto" hangingPunct="1">
              <a:lnSpc>
                <a:spcPct val="90000"/>
              </a:lnSpc>
              <a:spcAft>
                <a:spcPts val="0"/>
              </a:spcAft>
              <a:buFont typeface="Arial"/>
              <a:buChar char="•"/>
              <a:defRPr/>
            </a:pPr>
            <a:r>
              <a:rPr lang="en-US" dirty="0">
                <a:sym typeface="Calibri"/>
              </a:rPr>
              <a:t>Make sure your individual subscription services are up-to-date</a:t>
            </a:r>
          </a:p>
          <a:p>
            <a:pPr eaLnBrk="1" fontAlgn="auto" hangingPunct="1">
              <a:lnSpc>
                <a:spcPct val="90000"/>
              </a:lnSpc>
              <a:spcAft>
                <a:spcPts val="0"/>
              </a:spcAft>
              <a:buFont typeface="Arial"/>
              <a:buChar char="•"/>
              <a:defRPr/>
            </a:pPr>
            <a:r>
              <a:rPr lang="en-US" dirty="0">
                <a:sym typeface="Calibri"/>
              </a:rPr>
              <a:t>Get oriented to campus and location </a:t>
            </a:r>
          </a:p>
          <a:p>
            <a:pPr marL="742950" lvl="1" indent="-285750" eaLnBrk="1" fontAlgn="auto" hangingPunct="1">
              <a:lnSpc>
                <a:spcPct val="90000"/>
              </a:lnSpc>
              <a:spcBef>
                <a:spcPts val="600"/>
              </a:spcBef>
              <a:spcAft>
                <a:spcPts val="0"/>
              </a:spcAft>
              <a:buClrTx/>
              <a:buFont typeface="Arial"/>
              <a:buChar char="–"/>
              <a:defRPr sz="2800"/>
            </a:pPr>
            <a:r>
              <a:rPr lang="en-US" sz="2800" dirty="0">
                <a:sym typeface="Calibri"/>
              </a:rPr>
              <a:t>i.e., public transportation, dining options, shopping</a:t>
            </a:r>
          </a:p>
          <a:p>
            <a:pPr eaLnBrk="1" fontAlgn="auto" hangingPunct="1">
              <a:lnSpc>
                <a:spcPct val="90000"/>
              </a:lnSpc>
              <a:spcAft>
                <a:spcPts val="0"/>
              </a:spcAft>
              <a:buFont typeface="Arial"/>
              <a:buChar char="•"/>
              <a:defRPr/>
            </a:pPr>
            <a:r>
              <a:rPr lang="en-US" dirty="0">
                <a:sym typeface="Calibri"/>
              </a:rPr>
              <a:t>Request BRF copy of textbooks</a:t>
            </a:r>
          </a:p>
          <a:p>
            <a:pPr eaLnBrk="1" hangingPunct="1">
              <a:spcBef>
                <a:spcPct val="0"/>
              </a:spcBef>
            </a:pPr>
            <a:endParaRPr lang="en-US" altLang="en-US" dirty="0">
              <a:solidFill>
                <a:srgbClr val="000000"/>
              </a:solidFill>
            </a:endParaRPr>
          </a:p>
        </p:txBody>
      </p:sp>
    </p:spTree>
    <p:extLst>
      <p:ext uri="{BB962C8B-B14F-4D97-AF65-F5344CB8AC3E}">
        <p14:creationId xmlns:p14="http://schemas.microsoft.com/office/powerpoint/2010/main" val="2245713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slideMaster" Target="../slideMasters/slideMaster1.xml"/><Relationship Id="rId1" Type="http://schemas.openxmlformats.org/officeDocument/2006/relationships/audio" Target="../media/audio1.bin"/></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3"/>
          <p:cNvSpPr>
            <a:spLocks noGrp="1"/>
          </p:cNvSpPr>
          <p:nvPr>
            <p:ph type="sldNum" sz="quarter" idx="10"/>
          </p:nvPr>
        </p:nvSpPr>
        <p:spPr>
          <a:ln/>
        </p:spPr>
        <p:txBody>
          <a:bodyPr/>
          <a:lstStyle>
            <a:lvl1pPr>
              <a:defRPr>
                <a:solidFill>
                  <a:schemeClr val="bg1"/>
                </a:solidFill>
              </a:defRPr>
            </a:lvl1pPr>
          </a:lstStyle>
          <a:p>
            <a:pPr>
              <a:defRPr/>
            </a:pPr>
            <a:fld id="{60A6F4A8-DF59-4A94-9BA1-B76399F0F083}" type="slidenum">
              <a:rPr lang="en-US" altLang="en-US" smtClean="0">
                <a:solidFill>
                  <a:schemeClr val="bg2"/>
                </a:solidFill>
              </a:rPr>
              <a:pPr>
                <a:defRPr/>
              </a:pPr>
              <a:t>‹#›</a:t>
            </a:fld>
            <a:endParaRPr lang="en-US" altLang="en-US" dirty="0">
              <a:solidFill>
                <a:schemeClr val="bg2"/>
              </a:solidFill>
            </a:endParaRPr>
          </a:p>
        </p:txBody>
      </p:sp>
    </p:spTree>
    <p:extLst>
      <p:ext uri="{BB962C8B-B14F-4D97-AF65-F5344CB8AC3E}">
        <p14:creationId xmlns:p14="http://schemas.microsoft.com/office/powerpoint/2010/main" val="3532072747"/>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3" name="Typewriter"/>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1_Two Content">
    <p:spTree>
      <p:nvGrpSpPr>
        <p:cNvPr id="1" name=""/>
        <p:cNvGrpSpPr/>
        <p:nvPr/>
      </p:nvGrpSpPr>
      <p:grpSpPr>
        <a:xfrm>
          <a:off x="0" y="0"/>
          <a:ext cx="0" cy="0"/>
          <a:chOff x="0" y="0"/>
          <a:chExt cx="0" cy="0"/>
        </a:xfrm>
      </p:grpSpPr>
      <p:sp>
        <p:nvSpPr>
          <p:cNvPr id="35" name="Shape 35"/>
          <p:cNvSpPr>
            <a:spLocks noGrp="1"/>
          </p:cNvSpPr>
          <p:nvPr>
            <p:ph type="title"/>
          </p:nvPr>
        </p:nvSpPr>
        <p:spPr>
          <a:xfrm>
            <a:off x="457200" y="274638"/>
            <a:ext cx="8229600" cy="1143001"/>
          </a:xfrm>
          <a:prstGeom prst="rect">
            <a:avLst/>
          </a:prstGeom>
        </p:spPr>
        <p:txBody>
          <a:bodyPr/>
          <a:lstStyle/>
          <a:p>
            <a:r>
              <a:rPr dirty="0"/>
              <a:t>Title Text</a:t>
            </a:r>
          </a:p>
        </p:txBody>
      </p:sp>
      <p:sp>
        <p:nvSpPr>
          <p:cNvPr id="36" name="Shape 36"/>
          <p:cNvSpPr>
            <a:spLocks noGrp="1"/>
          </p:cNvSpPr>
          <p:nvPr>
            <p:ph type="body" sz="half" idx="1"/>
          </p:nvPr>
        </p:nvSpPr>
        <p:spPr>
          <a:xfrm>
            <a:off x="457200" y="1600200"/>
            <a:ext cx="4038600" cy="4525963"/>
          </a:xfrm>
          <a:prstGeom prst="rect">
            <a:avLst/>
          </a:prstGeom>
        </p:spPr>
        <p:txBody>
          <a:bodyPr/>
          <a:lstStyle>
            <a:lvl1pPr>
              <a:spcBef>
                <a:spcPts val="600"/>
              </a:spcBef>
              <a:buClrTx/>
              <a:defRPr sz="2800"/>
            </a:lvl1pPr>
            <a:lvl2pPr marL="790575" indent="-333375">
              <a:spcBef>
                <a:spcPts val="600"/>
              </a:spcBef>
              <a:buClrTx/>
              <a:defRPr sz="2800"/>
            </a:lvl2pPr>
            <a:lvl3pPr marL="1234439" indent="-320039">
              <a:spcBef>
                <a:spcPts val="600"/>
              </a:spcBef>
              <a:buClrTx/>
              <a:defRPr sz="2800"/>
            </a:lvl3pPr>
            <a:lvl4pPr marL="1727200" indent="-355600">
              <a:spcBef>
                <a:spcPts val="600"/>
              </a:spcBef>
              <a:buClrTx/>
              <a:defRPr sz="2800"/>
            </a:lvl4pPr>
            <a:lvl5pPr marL="2184400" indent="-355600">
              <a:spcBef>
                <a:spcPts val="600"/>
              </a:spcBef>
              <a:buClrTx/>
              <a:defRPr sz="2800"/>
            </a:lvl5pPr>
          </a:lstStyle>
          <a:p>
            <a:r>
              <a:t>Body Level One</a:t>
            </a:r>
          </a:p>
          <a:p>
            <a:pPr lvl="1"/>
            <a:r>
              <a:t>Body Level Two</a:t>
            </a:r>
          </a:p>
          <a:p>
            <a:pPr lvl="2"/>
            <a:r>
              <a:t>Body Level Three</a:t>
            </a:r>
          </a:p>
          <a:p>
            <a:pPr lvl="3"/>
            <a:r>
              <a:t>Body Level Four</a:t>
            </a:r>
          </a:p>
          <a:p>
            <a:pPr lvl="4"/>
            <a:r>
              <a:t>Body Level Five</a:t>
            </a:r>
          </a:p>
        </p:txBody>
      </p:sp>
      <p:sp>
        <p:nvSpPr>
          <p:cNvPr id="6" name="Shape 37">
            <a:extLst>
              <a:ext uri="{FF2B5EF4-FFF2-40B4-BE49-F238E27FC236}">
                <a16:creationId xmlns:a16="http://schemas.microsoft.com/office/drawing/2014/main" id="{996C2F7B-7CCF-44A3-B069-1A54DE160EF2}"/>
              </a:ext>
            </a:extLst>
          </p:cNvPr>
          <p:cNvSpPr>
            <a:spLocks noGrp="1"/>
          </p:cNvSpPr>
          <p:nvPr>
            <p:ph type="sldNum" sz="quarter" idx="10"/>
          </p:nvPr>
        </p:nvSpPr>
        <p:spPr>
          <a:xfrm>
            <a:off x="8229601" y="6403975"/>
            <a:ext cx="457200" cy="269875"/>
          </a:xfrm>
        </p:spPr>
        <p:txBody>
          <a:bodyPr/>
          <a:lstStyle>
            <a:lvl1pPr>
              <a:defRPr/>
            </a:lvl1pPr>
          </a:lstStyle>
          <a:p>
            <a:fld id="{7A62B8C4-AF05-4EAF-84CE-B871200D59A3}" type="slidenum">
              <a:rPr lang="en-US" altLang="en-US"/>
              <a:pPr/>
              <a:t>‹#›</a:t>
            </a:fld>
            <a:endParaRPr lang="en-US" altLang="en-US" dirty="0"/>
          </a:p>
        </p:txBody>
      </p:sp>
    </p:spTree>
    <p:extLst>
      <p:ext uri="{BB962C8B-B14F-4D97-AF65-F5344CB8AC3E}">
        <p14:creationId xmlns:p14="http://schemas.microsoft.com/office/powerpoint/2010/main" val="1512969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p:cNvSpPr>
            <a:spLocks noGrp="1"/>
          </p:cNvSpPr>
          <p:nvPr>
            <p:ph type="sldNum" sz="quarter" idx="10"/>
          </p:nvPr>
        </p:nvSpPr>
        <p:spPr>
          <a:ln/>
        </p:spPr>
        <p:txBody>
          <a:bodyPr/>
          <a:lstStyle>
            <a:lvl1pPr>
              <a:defRPr/>
            </a:lvl1pPr>
          </a:lstStyle>
          <a:p>
            <a:pPr>
              <a:defRPr/>
            </a:pPr>
            <a:fld id="{86CB4D69-A9DF-4E5D-B7A7-D5EA95FF3BBE}" type="slidenum">
              <a:rPr lang="en-US" altLang="en-US"/>
              <a:pPr>
                <a:defRPr/>
              </a:pPr>
              <a:t>‹#›</a:t>
            </a:fld>
            <a:endParaRPr lang="en-US" altLang="en-US" dirty="0"/>
          </a:p>
        </p:txBody>
      </p:sp>
    </p:spTree>
    <p:extLst>
      <p:ext uri="{BB962C8B-B14F-4D97-AF65-F5344CB8AC3E}">
        <p14:creationId xmlns:p14="http://schemas.microsoft.com/office/powerpoint/2010/main" val="1152716387"/>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3" name="Typewriter"/>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
        <p:nvSpPr>
          <p:cNvPr id="4" name="Rectangle 3"/>
          <p:cNvSpPr>
            <a:spLocks noGrp="1"/>
          </p:cNvSpPr>
          <p:nvPr>
            <p:ph type="sldNum" sz="quarter" idx="10"/>
          </p:nvPr>
        </p:nvSpPr>
        <p:spPr>
          <a:ln/>
        </p:spPr>
        <p:txBody>
          <a:bodyPr/>
          <a:lstStyle>
            <a:lvl1pPr>
              <a:defRPr/>
            </a:lvl1pPr>
          </a:lstStyle>
          <a:p>
            <a:pPr>
              <a:defRPr/>
            </a:pPr>
            <a:fld id="{2F472D98-76DC-4E6C-834F-F591CF72D257}" type="slidenum">
              <a:rPr lang="en-US" altLang="en-US"/>
              <a:pPr>
                <a:defRPr/>
              </a:pPr>
              <a:t>‹#›</a:t>
            </a:fld>
            <a:endParaRPr lang="en-US" altLang="en-US" dirty="0"/>
          </a:p>
        </p:txBody>
      </p:sp>
    </p:spTree>
    <p:extLst>
      <p:ext uri="{BB962C8B-B14F-4D97-AF65-F5344CB8AC3E}">
        <p14:creationId xmlns:p14="http://schemas.microsoft.com/office/powerpoint/2010/main" val="1057077322"/>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3" name="Typewriter"/>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92075"/>
            <a:ext cx="8229600" cy="1508125"/>
          </a:xfrm>
        </p:spPr>
        <p:txBody>
          <a:bodyPr/>
          <a:lstStyle/>
          <a:p>
            <a:r>
              <a:rPr lang="en-US"/>
              <a:t>Click to edit Master title style</a:t>
            </a:r>
          </a:p>
        </p:txBody>
      </p:sp>
      <p:sp>
        <p:nvSpPr>
          <p:cNvPr id="3" name="Content Placeholder 2"/>
          <p:cNvSpPr>
            <a:spLocks noGrp="1"/>
          </p:cNvSpPr>
          <p:nvPr>
            <p:ph sz="half" idx="1"/>
          </p:nvPr>
        </p:nvSpPr>
        <p:spPr>
          <a:xfrm>
            <a:off x="838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29200" y="1600200"/>
            <a:ext cx="40386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p:cNvSpPr>
          <p:nvPr>
            <p:ph type="sldNum" sz="quarter" idx="10"/>
          </p:nvPr>
        </p:nvSpPr>
        <p:spPr>
          <a:ln/>
        </p:spPr>
        <p:txBody>
          <a:bodyPr/>
          <a:lstStyle>
            <a:lvl1pPr>
              <a:defRPr/>
            </a:lvl1pPr>
          </a:lstStyle>
          <a:p>
            <a:pPr>
              <a:defRPr/>
            </a:pPr>
            <a:fld id="{330BB691-B90F-4835-8DB4-DA21A15BE88B}" type="slidenum">
              <a:rPr lang="en-US" altLang="en-US"/>
              <a:pPr>
                <a:defRPr/>
              </a:pPr>
              <a:t>‹#›</a:t>
            </a:fld>
            <a:endParaRPr lang="en-US" altLang="en-US" dirty="0"/>
          </a:p>
        </p:txBody>
      </p:sp>
    </p:spTree>
    <p:extLst>
      <p:ext uri="{BB962C8B-B14F-4D97-AF65-F5344CB8AC3E}">
        <p14:creationId xmlns:p14="http://schemas.microsoft.com/office/powerpoint/2010/main" val="2566273419"/>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3" name="Typewriter"/>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8200" y="92075"/>
            <a:ext cx="8229600" cy="1508125"/>
          </a:xfrm>
        </p:spPr>
        <p:txBody>
          <a:bodyPr/>
          <a:lstStyle/>
          <a:p>
            <a:r>
              <a:rPr lang="en-US"/>
              <a:t>Click to edit Master title style</a:t>
            </a:r>
          </a:p>
        </p:txBody>
      </p:sp>
      <p:sp>
        <p:nvSpPr>
          <p:cNvPr id="3" name="Content Placeholder 2"/>
          <p:cNvSpPr>
            <a:spLocks noGrp="1"/>
          </p:cNvSpPr>
          <p:nvPr>
            <p:ph sz="half" idx="1"/>
          </p:nvPr>
        </p:nvSpPr>
        <p:spPr>
          <a:xfrm>
            <a:off x="838200" y="2362200"/>
            <a:ext cx="4038600" cy="4310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5029200" y="2362200"/>
            <a:ext cx="4038600" cy="43100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p:cNvSpPr>
          <p:nvPr>
            <p:ph type="sldNum" sz="quarter" idx="10"/>
          </p:nvPr>
        </p:nvSpPr>
        <p:spPr>
          <a:ln/>
        </p:spPr>
        <p:txBody>
          <a:bodyPr/>
          <a:lstStyle>
            <a:lvl1pPr>
              <a:defRPr/>
            </a:lvl1pPr>
          </a:lstStyle>
          <a:p>
            <a:pPr>
              <a:defRPr/>
            </a:pPr>
            <a:fld id="{330BB691-B90F-4835-8DB4-DA21A15BE88B}" type="slidenum">
              <a:rPr lang="en-US" altLang="en-US"/>
              <a:pPr>
                <a:defRPr/>
              </a:pPr>
              <a:t>‹#›</a:t>
            </a:fld>
            <a:endParaRPr lang="en-US" altLang="en-US" dirty="0"/>
          </a:p>
        </p:txBody>
      </p:sp>
      <p:sp>
        <p:nvSpPr>
          <p:cNvPr id="6" name="Title 1">
            <a:extLst>
              <a:ext uri="{FF2B5EF4-FFF2-40B4-BE49-F238E27FC236}">
                <a16:creationId xmlns:a16="http://schemas.microsoft.com/office/drawing/2014/main" id="{30DA0B1D-5319-4B7C-8D7F-5B788274DB71}"/>
              </a:ext>
            </a:extLst>
          </p:cNvPr>
          <p:cNvSpPr txBox="1">
            <a:spLocks/>
          </p:cNvSpPr>
          <p:nvPr userDrawn="1"/>
        </p:nvSpPr>
        <p:spPr bwMode="auto">
          <a:xfrm>
            <a:off x="838200" y="1676401"/>
            <a:ext cx="4038600" cy="685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45720" tIns="45720" rIns="45720" bIns="45720" numCol="1" anchor="ctr" anchorCtr="0" compatLnSpc="1">
            <a:prstTxWarp prst="textNoShape">
              <a:avLst/>
            </a:prstTxWarp>
          </a:bodyPr>
          <a:lstStyle>
            <a:lvl1pPr marL="230188" indent="0" algn="l" rtl="0" eaLnBrk="1" fontAlgn="base" hangingPunct="1">
              <a:spcBef>
                <a:spcPct val="0"/>
              </a:spcBef>
              <a:spcAft>
                <a:spcPct val="0"/>
              </a:spcAft>
              <a:defRPr sz="2400" b="1">
                <a:solidFill>
                  <a:srgbClr val="000000"/>
                </a:solidFill>
                <a:latin typeface="Lato Black" panose="020F0A02020204030203" pitchFamily="34" charset="0"/>
                <a:ea typeface="+mj-ea"/>
                <a:cs typeface="+mj-cs"/>
                <a:sym typeface="Calibri" pitchFamily="34" charset="0"/>
              </a:defRPr>
            </a:lvl1pPr>
            <a:lvl2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2pPr>
            <a:lvl3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3pPr>
            <a:lvl4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4pPr>
            <a:lvl5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5pPr>
            <a:lvl6pPr marL="4572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6pPr>
            <a:lvl7pPr marL="9144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7pPr>
            <a:lvl8pPr marL="13716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8pPr>
            <a:lvl9pPr marL="18288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9pPr>
          </a:lstStyle>
          <a:p>
            <a:pPr marL="0" indent="0" algn="ctr"/>
            <a:endParaRPr lang="en-US" sz="2000" kern="0" dirty="0"/>
          </a:p>
        </p:txBody>
      </p:sp>
      <p:cxnSp>
        <p:nvCxnSpPr>
          <p:cNvPr id="7" name="Straight Connector 6">
            <a:extLst>
              <a:ext uri="{FF2B5EF4-FFF2-40B4-BE49-F238E27FC236}">
                <a16:creationId xmlns:a16="http://schemas.microsoft.com/office/drawing/2014/main" id="{A8714A85-B1D9-42FD-968A-0541728B58EC}"/>
              </a:ext>
            </a:extLst>
          </p:cNvPr>
          <p:cNvCxnSpPr>
            <a:cxnSpLocks/>
          </p:cNvCxnSpPr>
          <p:nvPr userDrawn="1"/>
        </p:nvCxnSpPr>
        <p:spPr bwMode="auto">
          <a:xfrm>
            <a:off x="914400" y="2209800"/>
            <a:ext cx="3886200" cy="0"/>
          </a:xfrm>
          <a:prstGeom prst="line">
            <a:avLst/>
          </a:prstGeom>
          <a:solidFill>
            <a:srgbClr val="FFFFFF"/>
          </a:solidFill>
          <a:ln w="25400" cap="flat" cmpd="sng" algn="ctr">
            <a:solidFill>
              <a:srgbClr val="FF6600"/>
            </a:solidFill>
            <a:prstDash val="solid"/>
            <a:bevel/>
            <a:headEnd type="none" w="med" len="med"/>
            <a:tailEnd type="none" w="med" len="med"/>
          </a:ln>
          <a:effectLst>
            <a:outerShdw blurRad="38100" dist="23000" dir="5400000" algn="ctr" rotWithShape="0">
              <a:srgbClr val="000000">
                <a:alpha val="34999"/>
              </a:srgbClr>
            </a:outerShdw>
          </a:effectLst>
        </p:spPr>
      </p:cxnSp>
      <p:cxnSp>
        <p:nvCxnSpPr>
          <p:cNvPr id="13" name="Straight Connector 12">
            <a:extLst>
              <a:ext uri="{FF2B5EF4-FFF2-40B4-BE49-F238E27FC236}">
                <a16:creationId xmlns:a16="http://schemas.microsoft.com/office/drawing/2014/main" id="{AE7E952D-C549-4EF6-BA54-5B720E356937}"/>
              </a:ext>
            </a:extLst>
          </p:cNvPr>
          <p:cNvCxnSpPr>
            <a:cxnSpLocks/>
          </p:cNvCxnSpPr>
          <p:nvPr userDrawn="1"/>
        </p:nvCxnSpPr>
        <p:spPr bwMode="auto">
          <a:xfrm>
            <a:off x="5105400" y="2225039"/>
            <a:ext cx="3886200" cy="0"/>
          </a:xfrm>
          <a:prstGeom prst="line">
            <a:avLst/>
          </a:prstGeom>
          <a:solidFill>
            <a:srgbClr val="FFFFFF"/>
          </a:solidFill>
          <a:ln w="25400" cap="flat" cmpd="sng" algn="ctr">
            <a:solidFill>
              <a:srgbClr val="FF6600"/>
            </a:solidFill>
            <a:prstDash val="solid"/>
            <a:bevel/>
            <a:headEnd type="none" w="med" len="med"/>
            <a:tailEnd type="none" w="med" len="med"/>
          </a:ln>
          <a:effectLst>
            <a:outerShdw blurRad="38100" dist="23000" dir="5400000" algn="ctr" rotWithShape="0">
              <a:srgbClr val="000000">
                <a:alpha val="34999"/>
              </a:srgbClr>
            </a:outerShdw>
          </a:effectLst>
        </p:spPr>
      </p:cxnSp>
      <p:sp>
        <p:nvSpPr>
          <p:cNvPr id="14" name="Title 1">
            <a:extLst>
              <a:ext uri="{FF2B5EF4-FFF2-40B4-BE49-F238E27FC236}">
                <a16:creationId xmlns:a16="http://schemas.microsoft.com/office/drawing/2014/main" id="{5F0104BC-5614-448C-A18D-1DBE6BBA766D}"/>
              </a:ext>
            </a:extLst>
          </p:cNvPr>
          <p:cNvSpPr txBox="1">
            <a:spLocks/>
          </p:cNvSpPr>
          <p:nvPr userDrawn="1"/>
        </p:nvSpPr>
        <p:spPr bwMode="auto">
          <a:xfrm>
            <a:off x="838200" y="1691640"/>
            <a:ext cx="4038600" cy="63245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45720" tIns="45720" rIns="45720" bIns="45720" numCol="1" anchor="ctr" anchorCtr="0" compatLnSpc="1">
            <a:prstTxWarp prst="textNoShape">
              <a:avLst/>
            </a:prstTxWarp>
          </a:bodyPr>
          <a:lstStyle>
            <a:lvl1pPr marL="230188" indent="0" algn="l" rtl="0" eaLnBrk="1" fontAlgn="base" hangingPunct="1">
              <a:spcBef>
                <a:spcPct val="0"/>
              </a:spcBef>
              <a:spcAft>
                <a:spcPct val="0"/>
              </a:spcAft>
              <a:defRPr sz="2400" b="1">
                <a:solidFill>
                  <a:srgbClr val="000000"/>
                </a:solidFill>
                <a:latin typeface="Lato Black" panose="020F0A02020204030203" pitchFamily="34" charset="0"/>
                <a:ea typeface="+mj-ea"/>
                <a:cs typeface="+mj-cs"/>
                <a:sym typeface="Calibri" pitchFamily="34" charset="0"/>
              </a:defRPr>
            </a:lvl1pPr>
            <a:lvl2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2pPr>
            <a:lvl3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3pPr>
            <a:lvl4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4pPr>
            <a:lvl5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5pPr>
            <a:lvl6pPr marL="4572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6pPr>
            <a:lvl7pPr marL="9144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7pPr>
            <a:lvl8pPr marL="13716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8pPr>
            <a:lvl9pPr marL="18288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9pPr>
          </a:lstStyle>
          <a:p>
            <a:pPr marL="0" indent="0" algn="ctr"/>
            <a:r>
              <a:rPr lang="en-US" sz="2000" kern="0" dirty="0"/>
              <a:t>Inclusive Pedagogy Series</a:t>
            </a:r>
          </a:p>
        </p:txBody>
      </p:sp>
      <p:sp>
        <p:nvSpPr>
          <p:cNvPr id="15" name="Title 1">
            <a:extLst>
              <a:ext uri="{FF2B5EF4-FFF2-40B4-BE49-F238E27FC236}">
                <a16:creationId xmlns:a16="http://schemas.microsoft.com/office/drawing/2014/main" id="{1FEBBAD2-4448-41AB-B006-7D493CB558FD}"/>
              </a:ext>
            </a:extLst>
          </p:cNvPr>
          <p:cNvSpPr txBox="1">
            <a:spLocks/>
          </p:cNvSpPr>
          <p:nvPr userDrawn="1"/>
        </p:nvSpPr>
        <p:spPr bwMode="auto">
          <a:xfrm>
            <a:off x="5029200" y="1703071"/>
            <a:ext cx="4038600" cy="63245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45720" tIns="45720" rIns="45720" bIns="45720" numCol="1" anchor="ctr" anchorCtr="0" compatLnSpc="1">
            <a:prstTxWarp prst="textNoShape">
              <a:avLst/>
            </a:prstTxWarp>
          </a:bodyPr>
          <a:lstStyle>
            <a:lvl1pPr marL="230188" indent="0" algn="l" rtl="0" eaLnBrk="1" fontAlgn="base" hangingPunct="1">
              <a:spcBef>
                <a:spcPct val="0"/>
              </a:spcBef>
              <a:spcAft>
                <a:spcPct val="0"/>
              </a:spcAft>
              <a:defRPr sz="2400" b="1">
                <a:solidFill>
                  <a:srgbClr val="000000"/>
                </a:solidFill>
                <a:latin typeface="Lato Black" panose="020F0A02020204030203" pitchFamily="34" charset="0"/>
                <a:ea typeface="+mj-ea"/>
                <a:cs typeface="+mj-cs"/>
                <a:sym typeface="Calibri" pitchFamily="34" charset="0"/>
              </a:defRPr>
            </a:lvl1pPr>
            <a:lvl2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2pPr>
            <a:lvl3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3pPr>
            <a:lvl4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4pPr>
            <a:lvl5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5pPr>
            <a:lvl6pPr marL="4572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6pPr>
            <a:lvl7pPr marL="9144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7pPr>
            <a:lvl8pPr marL="13716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8pPr>
            <a:lvl9pPr marL="18288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9pPr>
          </a:lstStyle>
          <a:p>
            <a:pPr marL="0" indent="0" algn="ctr"/>
            <a:r>
              <a:rPr lang="en-US" sz="2000" kern="0" dirty="0"/>
              <a:t>Accessibility in the Classroom</a:t>
            </a:r>
          </a:p>
        </p:txBody>
      </p:sp>
    </p:spTree>
    <p:extLst>
      <p:ext uri="{BB962C8B-B14F-4D97-AF65-F5344CB8AC3E}">
        <p14:creationId xmlns:p14="http://schemas.microsoft.com/office/powerpoint/2010/main" val="1007417691"/>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3" name="Typewriter"/>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p:cNvSpPr>
          <p:nvPr>
            <p:ph type="sldNum" sz="quarter" idx="10"/>
          </p:nvPr>
        </p:nvSpPr>
        <p:spPr>
          <a:ln/>
        </p:spPr>
        <p:txBody>
          <a:bodyPr/>
          <a:lstStyle>
            <a:lvl1pPr>
              <a:defRPr/>
            </a:lvl1pPr>
          </a:lstStyle>
          <a:p>
            <a:pPr>
              <a:defRPr/>
            </a:pPr>
            <a:fld id="{D6BE846F-D118-497F-B48A-C7717CE71F60}" type="slidenum">
              <a:rPr lang="en-US" altLang="en-US"/>
              <a:pPr>
                <a:defRPr/>
              </a:pPr>
              <a:t>‹#›</a:t>
            </a:fld>
            <a:endParaRPr lang="en-US" altLang="en-US" dirty="0"/>
          </a:p>
        </p:txBody>
      </p:sp>
    </p:spTree>
    <p:extLst>
      <p:ext uri="{BB962C8B-B14F-4D97-AF65-F5344CB8AC3E}">
        <p14:creationId xmlns:p14="http://schemas.microsoft.com/office/powerpoint/2010/main" val="3017553727"/>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3" name="Typewriter"/>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dditional placeholder">
    <p:spTree>
      <p:nvGrpSpPr>
        <p:cNvPr id="1" name=""/>
        <p:cNvGrpSpPr/>
        <p:nvPr/>
      </p:nvGrpSpPr>
      <p:grpSpPr>
        <a:xfrm>
          <a:off x="0" y="0"/>
          <a:ext cx="0" cy="0"/>
          <a:chOff x="0" y="0"/>
          <a:chExt cx="0" cy="0"/>
        </a:xfrm>
      </p:grpSpPr>
      <p:sp>
        <p:nvSpPr>
          <p:cNvPr id="2" name="Rectangle 3"/>
          <p:cNvSpPr>
            <a:spLocks noGrp="1"/>
          </p:cNvSpPr>
          <p:nvPr>
            <p:ph type="sldNum" sz="quarter" idx="10"/>
          </p:nvPr>
        </p:nvSpPr>
        <p:spPr>
          <a:ln/>
        </p:spPr>
        <p:txBody>
          <a:bodyPr/>
          <a:lstStyle>
            <a:lvl1pPr>
              <a:defRPr/>
            </a:lvl1pPr>
          </a:lstStyle>
          <a:p>
            <a:pPr>
              <a:defRPr/>
            </a:pPr>
            <a:fld id="{5F4905E5-BC60-4297-B228-9B957D706FE4}" type="slidenum">
              <a:rPr lang="en-US" altLang="en-US"/>
              <a:pPr>
                <a:defRPr/>
              </a:pPr>
              <a:t>‹#›</a:t>
            </a:fld>
            <a:endParaRPr lang="en-US" altLang="en-US" dirty="0"/>
          </a:p>
        </p:txBody>
      </p:sp>
      <p:sp>
        <p:nvSpPr>
          <p:cNvPr id="4" name="Text Placeholder 3"/>
          <p:cNvSpPr>
            <a:spLocks noGrp="1"/>
          </p:cNvSpPr>
          <p:nvPr>
            <p:ph type="body" sz="quarter" idx="11"/>
          </p:nvPr>
        </p:nvSpPr>
        <p:spPr>
          <a:xfrm>
            <a:off x="762000" y="1295400"/>
            <a:ext cx="6934200" cy="3657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20928142"/>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3" name="Typewriter"/>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048000" cy="1279849"/>
          </a:xfrm>
        </p:spPr>
        <p:txBody>
          <a:bodyPr anchor="ctr"/>
          <a:lstStyle>
            <a:lvl1pPr marL="230188" indent="0" algn="l">
              <a:defRPr sz="2400" b="1"/>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752600"/>
            <a:ext cx="3008313" cy="4373563"/>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Rectangle 3"/>
          <p:cNvSpPr>
            <a:spLocks noGrp="1"/>
          </p:cNvSpPr>
          <p:nvPr>
            <p:ph type="sldNum" sz="quarter" idx="10"/>
          </p:nvPr>
        </p:nvSpPr>
        <p:spPr>
          <a:ln/>
        </p:spPr>
        <p:txBody>
          <a:bodyPr/>
          <a:lstStyle>
            <a:lvl1pPr>
              <a:defRPr/>
            </a:lvl1pPr>
          </a:lstStyle>
          <a:p>
            <a:pPr>
              <a:defRPr/>
            </a:pPr>
            <a:fld id="{F46D4C3B-1352-4DE9-95E7-70226E716939}" type="slidenum">
              <a:rPr lang="en-US" altLang="en-US"/>
              <a:pPr>
                <a:defRPr/>
              </a:pPr>
              <a:t>‹#›</a:t>
            </a:fld>
            <a:endParaRPr lang="en-US" altLang="en-US" dirty="0"/>
          </a:p>
        </p:txBody>
      </p:sp>
      <p:cxnSp>
        <p:nvCxnSpPr>
          <p:cNvPr id="7" name="Straight Connector 6">
            <a:extLst>
              <a:ext uri="{FF2B5EF4-FFF2-40B4-BE49-F238E27FC236}">
                <a16:creationId xmlns:a16="http://schemas.microsoft.com/office/drawing/2014/main" id="{F7BB7D73-CC6B-449B-ADF5-39F5D6AC976B}"/>
              </a:ext>
            </a:extLst>
          </p:cNvPr>
          <p:cNvCxnSpPr>
            <a:cxnSpLocks/>
          </p:cNvCxnSpPr>
          <p:nvPr userDrawn="1"/>
        </p:nvCxnSpPr>
        <p:spPr bwMode="auto">
          <a:xfrm>
            <a:off x="533400" y="1508449"/>
            <a:ext cx="2917239" cy="0"/>
          </a:xfrm>
          <a:prstGeom prst="line">
            <a:avLst/>
          </a:prstGeom>
          <a:solidFill>
            <a:srgbClr val="FFFFFF"/>
          </a:solidFill>
          <a:ln w="25400" cap="flat" cmpd="sng" algn="ctr">
            <a:solidFill>
              <a:srgbClr val="FF6600"/>
            </a:solidFill>
            <a:prstDash val="solid"/>
            <a:bevel/>
            <a:headEnd type="none" w="med" len="med"/>
            <a:tailEnd type="none" w="med" len="med"/>
          </a:ln>
          <a:effectLst>
            <a:outerShdw blurRad="38100" dist="23000" dir="5400000" algn="ctr" rotWithShape="0">
              <a:srgbClr val="000000">
                <a:alpha val="34999"/>
              </a:srgbClr>
            </a:outerShdw>
          </a:effectLst>
        </p:spPr>
      </p:cxnSp>
    </p:spTree>
    <p:extLst>
      <p:ext uri="{BB962C8B-B14F-4D97-AF65-F5344CB8AC3E}">
        <p14:creationId xmlns:p14="http://schemas.microsoft.com/office/powerpoint/2010/main" val="1854472790"/>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3" name="Typewriter"/>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sym typeface="Calibri" pitchFamily="34" charset="0"/>
              </a:rPr>
              <a:t>Click icon to add picture</a:t>
            </a:r>
            <a:endParaRPr lang="en-US" noProof="0" dirty="0">
              <a:sym typeface="Calibri" pitchFamily="34" charset="0"/>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p:cNvSpPr>
          <p:nvPr>
            <p:ph type="sldNum" sz="quarter" idx="10"/>
          </p:nvPr>
        </p:nvSpPr>
        <p:spPr>
          <a:ln/>
        </p:spPr>
        <p:txBody>
          <a:bodyPr/>
          <a:lstStyle>
            <a:lvl1pPr>
              <a:defRPr/>
            </a:lvl1pPr>
          </a:lstStyle>
          <a:p>
            <a:pPr>
              <a:defRPr/>
            </a:pPr>
            <a:fld id="{6DA8B61D-E62D-4935-97BA-8224EFDD1782}" type="slidenum">
              <a:rPr lang="en-US" altLang="en-US"/>
              <a:pPr>
                <a:defRPr/>
              </a:pPr>
              <a:t>‹#›</a:t>
            </a:fld>
            <a:endParaRPr lang="en-US" altLang="en-US" dirty="0"/>
          </a:p>
        </p:txBody>
      </p:sp>
    </p:spTree>
    <p:extLst>
      <p:ext uri="{BB962C8B-B14F-4D97-AF65-F5344CB8AC3E}">
        <p14:creationId xmlns:p14="http://schemas.microsoft.com/office/powerpoint/2010/main" val="2945108204"/>
      </p:ext>
    </p:extLst>
  </p:cSld>
  <p:clrMapOvr>
    <a:masterClrMapping/>
  </p:clrMapOvr>
  <mc:AlternateContent xmlns:mc="http://schemas.openxmlformats.org/markup-compatibility/2006" xmlns:p14="http://schemas.microsoft.com/office/powerpoint/2010/main">
    <mc:Choice Requires="p14">
      <p:transition spd="slow" p14:dur="2000">
        <p:sndAc>
          <p:stSnd>
            <p:snd r:embed="rId1" name="Typewriter"/>
          </p:stSnd>
        </p:sndAc>
      </p:transition>
    </mc:Choice>
    <mc:Fallback xmlns="">
      <p:transition xmlns:p14="http://schemas.microsoft.com/office/powerpoint/2010/main" spd="slow">
        <p:sndAc>
          <p:stSnd>
            <p:snd r:embed="rId3" name="Typewriter"/>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audio" Target="../media/audio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audio" Target="../media/audio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FFFFCC">
            <a:alpha val="10196"/>
          </a:srgbClr>
        </a:solidFill>
        <a:effectLst/>
      </p:bgPr>
    </p:bg>
    <p:spTree>
      <p:nvGrpSpPr>
        <p:cNvPr id="1" name=""/>
        <p:cNvGrpSpPr/>
        <p:nvPr/>
      </p:nvGrpSpPr>
      <p:grpSpPr>
        <a:xfrm>
          <a:off x="0" y="0"/>
          <a:ext cx="0" cy="0"/>
          <a:chOff x="0" y="0"/>
          <a:chExt cx="0" cy="0"/>
        </a:xfrm>
      </p:grpSpPr>
      <p:sp>
        <p:nvSpPr>
          <p:cNvPr id="8" name="Rectangle 7"/>
          <p:cNvSpPr/>
          <p:nvPr/>
        </p:nvSpPr>
        <p:spPr>
          <a:xfrm rot="1201941">
            <a:off x="-383355" y="-279185"/>
            <a:ext cx="920750" cy="2956102"/>
          </a:xfrm>
          <a:prstGeom prst="rect">
            <a:avLst/>
          </a:prstGeom>
          <a:solidFill>
            <a:srgbClr val="660000">
              <a:alpha val="8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7" name="Rectangle 2"/>
          <p:cNvSpPr>
            <a:spLocks noGrp="1"/>
          </p:cNvSpPr>
          <p:nvPr>
            <p:ph type="body" idx="1"/>
          </p:nvPr>
        </p:nvSpPr>
        <p:spPr bwMode="auto">
          <a:xfrm>
            <a:off x="1524000" y="1600200"/>
            <a:ext cx="7543800" cy="508634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45720" tIns="45720" rIns="45720" bIns="45720" numCol="1" anchor="t" anchorCtr="0" compatLnSpc="1">
            <a:prstTxWarp prst="textNoShape">
              <a:avLst/>
            </a:prstTxWarp>
          </a:bodyPr>
          <a:lstStyle/>
          <a:p>
            <a:pPr lvl="0"/>
            <a:r>
              <a:rPr lang="en-US" altLang="en-US" dirty="0">
                <a:sym typeface="Calibri" pitchFamily="34" charset="0"/>
              </a:rPr>
              <a:t>Click to edit Master text styles</a:t>
            </a:r>
          </a:p>
          <a:p>
            <a:pPr lvl="1"/>
            <a:r>
              <a:rPr lang="en-US" altLang="en-US" dirty="0">
                <a:sym typeface="Calibri" pitchFamily="34" charset="0"/>
              </a:rPr>
              <a:t>Second level</a:t>
            </a:r>
          </a:p>
          <a:p>
            <a:pPr lvl="2"/>
            <a:r>
              <a:rPr lang="en-US" altLang="en-US" dirty="0">
                <a:sym typeface="Calibri" pitchFamily="34" charset="0"/>
              </a:rPr>
              <a:t>Third level</a:t>
            </a:r>
          </a:p>
          <a:p>
            <a:pPr lvl="3"/>
            <a:r>
              <a:rPr lang="en-US" altLang="en-US" dirty="0">
                <a:sym typeface="Calibri" pitchFamily="34" charset="0"/>
              </a:rPr>
              <a:t>Fourth level</a:t>
            </a:r>
          </a:p>
          <a:p>
            <a:pPr lvl="4"/>
            <a:r>
              <a:rPr lang="en-US" altLang="en-US" dirty="0">
                <a:sym typeface="Calibri" pitchFamily="34" charset="0"/>
              </a:rPr>
              <a:t>Fifth level</a:t>
            </a:r>
          </a:p>
        </p:txBody>
      </p:sp>
      <p:sp>
        <p:nvSpPr>
          <p:cNvPr id="2" name="Rectangle 3"/>
          <p:cNvSpPr>
            <a:spLocks noGrp="1"/>
          </p:cNvSpPr>
          <p:nvPr>
            <p:ph type="sldNum" sz="quarter" idx="2"/>
          </p:nvPr>
        </p:nvSpPr>
        <p:spPr bwMode="auto">
          <a:xfrm>
            <a:off x="6858000" y="6403975"/>
            <a:ext cx="2133600" cy="2682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45720" tIns="45720" rIns="45720" bIns="45720" numCol="1" anchor="ctr" anchorCtr="0" compatLnSpc="1">
            <a:prstTxWarp prst="textNoShape">
              <a:avLst/>
            </a:prstTxWarp>
          </a:bodyPr>
          <a:lstStyle>
            <a:lvl1pPr algn="r">
              <a:defRPr sz="1600" b="1" smtClean="0">
                <a:solidFill>
                  <a:srgbClr val="660000"/>
                </a:solidFill>
              </a:defRPr>
            </a:lvl1pPr>
          </a:lstStyle>
          <a:p>
            <a:pPr>
              <a:defRPr/>
            </a:pPr>
            <a:fld id="{E784B53C-0508-4A22-8AF3-8AED09EC3702}" type="slidenum">
              <a:rPr lang="en-US" altLang="en-US" smtClean="0"/>
              <a:pPr>
                <a:defRPr/>
              </a:pPr>
              <a:t>‹#›</a:t>
            </a:fld>
            <a:endParaRPr lang="en-US" altLang="en-US" dirty="0"/>
          </a:p>
        </p:txBody>
      </p:sp>
      <p:sp>
        <p:nvSpPr>
          <p:cNvPr id="9" name="Rectangle 8"/>
          <p:cNvSpPr/>
          <p:nvPr/>
        </p:nvSpPr>
        <p:spPr>
          <a:xfrm>
            <a:off x="-6350" y="6686549"/>
            <a:ext cx="9150350" cy="67173"/>
          </a:xfrm>
          <a:prstGeom prst="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26" name="Rectangle 1"/>
          <p:cNvSpPr>
            <a:spLocks noGrp="1"/>
          </p:cNvSpPr>
          <p:nvPr>
            <p:ph type="title"/>
          </p:nvPr>
        </p:nvSpPr>
        <p:spPr bwMode="auto">
          <a:xfrm>
            <a:off x="1524000" y="92075"/>
            <a:ext cx="7543800" cy="1508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vert="horz" wrap="square" lIns="45720" tIns="45720" rIns="45720" bIns="45720" numCol="1" anchor="ctr" anchorCtr="0" compatLnSpc="1">
            <a:prstTxWarp prst="textNoShape">
              <a:avLst/>
            </a:prstTxWarp>
          </a:bodyPr>
          <a:lstStyle/>
          <a:p>
            <a:pPr lvl="0"/>
            <a:r>
              <a:rPr lang="en-US" altLang="en-US" dirty="0">
                <a:sym typeface="Calibri" pitchFamily="34" charset="0"/>
              </a:rPr>
              <a:t>Click to edit Master title style</a:t>
            </a:r>
          </a:p>
        </p:txBody>
      </p:sp>
      <p:pic>
        <p:nvPicPr>
          <p:cNvPr id="4" name="Picture 3">
            <a:extLst>
              <a:ext uri="{FF2B5EF4-FFF2-40B4-BE49-F238E27FC236}">
                <a16:creationId xmlns:a16="http://schemas.microsoft.com/office/drawing/2014/main" id="{D2F52F3C-D6E9-4078-95AB-3B75B82ECCEC}"/>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6200" y="5913222"/>
            <a:ext cx="1409700" cy="747668"/>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9" r:id="rId5"/>
    <p:sldLayoutId id="2147483655" r:id="rId6"/>
    <p:sldLayoutId id="2147483656" r:id="rId7"/>
    <p:sldLayoutId id="2147483657" r:id="rId8"/>
    <p:sldLayoutId id="2147483658" r:id="rId9"/>
    <p:sldLayoutId id="2147483660" r:id="rId10"/>
  </p:sldLayoutIdLst>
  <mc:AlternateContent xmlns:mc="http://schemas.openxmlformats.org/markup-compatibility/2006" xmlns:p14="http://schemas.microsoft.com/office/powerpoint/2010/main">
    <mc:Choice Requires="p14">
      <p:transition spd="slow" p14:dur="2000">
        <p:sndAc>
          <p:stSnd>
            <p:snd r:embed="rId12" name="Typewriter"/>
          </p:stSnd>
        </p:sndAc>
      </p:transition>
    </mc:Choice>
    <mc:Fallback xmlns="">
      <p:transition xmlns:p14="http://schemas.microsoft.com/office/powerpoint/2010/main" spd="slow">
        <p:sndAc>
          <p:stSnd>
            <p:snd r:embed="rId15" name="Typewriter"/>
          </p:stSnd>
        </p:sndAc>
      </p:transition>
    </mc:Fallback>
  </mc:AlternateContent>
  <p:hf hdr="0" ftr="0" dt="0"/>
  <p:txStyles>
    <p:titleStyle>
      <a:lvl1pPr algn="ctr" rtl="0" eaLnBrk="1" fontAlgn="base" hangingPunct="1">
        <a:spcBef>
          <a:spcPct val="0"/>
        </a:spcBef>
        <a:spcAft>
          <a:spcPct val="0"/>
        </a:spcAft>
        <a:defRPr sz="4400">
          <a:solidFill>
            <a:srgbClr val="000000"/>
          </a:solidFill>
          <a:latin typeface="Lato Black" panose="020F0A02020204030203" pitchFamily="34" charset="0"/>
          <a:ea typeface="+mj-ea"/>
          <a:cs typeface="+mj-cs"/>
          <a:sym typeface="Calibri" pitchFamily="34" charset="0"/>
        </a:defRPr>
      </a:lvl1pPr>
      <a:lvl2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2pPr>
      <a:lvl3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3pPr>
      <a:lvl4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4pPr>
      <a:lvl5pPr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5pPr>
      <a:lvl6pPr marL="4572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6pPr>
      <a:lvl7pPr marL="9144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7pPr>
      <a:lvl8pPr marL="13716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8pPr>
      <a:lvl9pPr marL="1828800" algn="ctr" rtl="0" eaLnBrk="1" fontAlgn="base" hangingPunct="1">
        <a:spcBef>
          <a:spcPct val="0"/>
        </a:spcBef>
        <a:spcAft>
          <a:spcPct val="0"/>
        </a:spcAft>
        <a:defRPr sz="4400">
          <a:solidFill>
            <a:srgbClr val="000000"/>
          </a:solidFill>
          <a:latin typeface="Calibri" pitchFamily="34" charset="0"/>
          <a:ea typeface="Calibri" pitchFamily="34" charset="0"/>
          <a:cs typeface="Calibri" pitchFamily="34" charset="0"/>
          <a:sym typeface="Calibri" pitchFamily="34" charset="0"/>
        </a:defRPr>
      </a:lvl9pPr>
    </p:titleStyle>
    <p:bodyStyle>
      <a:lvl1pPr marL="460375" indent="-460375" algn="l" rtl="0" eaLnBrk="1" fontAlgn="base" hangingPunct="1">
        <a:spcBef>
          <a:spcPts val="700"/>
        </a:spcBef>
        <a:spcAft>
          <a:spcPct val="0"/>
        </a:spcAft>
        <a:buSzPct val="100000"/>
        <a:buFont typeface="Wingdings" panose="05000000000000000000" pitchFamily="2" charset="2"/>
        <a:buChar char="v"/>
        <a:defRPr sz="3200">
          <a:solidFill>
            <a:srgbClr val="000000"/>
          </a:solidFill>
          <a:latin typeface="Lato" panose="020F0502020204030203" pitchFamily="34" charset="0"/>
          <a:ea typeface="+mn-ea"/>
          <a:cs typeface="+mn-cs"/>
          <a:sym typeface="Calibri" pitchFamily="34" charset="0"/>
        </a:defRPr>
      </a:lvl1pPr>
      <a:lvl2pPr marL="782638" indent="-325438" algn="l" rtl="0" eaLnBrk="1" fontAlgn="base" hangingPunct="1">
        <a:spcBef>
          <a:spcPts val="700"/>
        </a:spcBef>
        <a:spcAft>
          <a:spcPct val="0"/>
        </a:spcAft>
        <a:buSzPct val="100000"/>
        <a:buFont typeface="Arial" pitchFamily="34" charset="0"/>
        <a:buChar char="–"/>
        <a:defRPr sz="3200">
          <a:solidFill>
            <a:srgbClr val="000000"/>
          </a:solidFill>
          <a:latin typeface="Lato" panose="020F0502020204030203" pitchFamily="34" charset="0"/>
          <a:ea typeface="+mn-ea"/>
          <a:cs typeface="+mn-cs"/>
          <a:sym typeface="Calibri" pitchFamily="34" charset="0"/>
        </a:defRPr>
      </a:lvl2pPr>
      <a:lvl3pPr marL="1219200" indent="-304800" algn="l" rtl="0" eaLnBrk="1" fontAlgn="base" hangingPunct="1">
        <a:spcBef>
          <a:spcPts val="700"/>
        </a:spcBef>
        <a:spcAft>
          <a:spcPct val="0"/>
        </a:spcAft>
        <a:buSzPct val="100000"/>
        <a:buFont typeface="Arial" pitchFamily="34" charset="0"/>
        <a:buChar char="•"/>
        <a:defRPr sz="3200">
          <a:solidFill>
            <a:srgbClr val="000000"/>
          </a:solidFill>
          <a:latin typeface="Lato" panose="020F0502020204030203" pitchFamily="34" charset="0"/>
          <a:ea typeface="+mn-ea"/>
          <a:cs typeface="+mn-cs"/>
          <a:sym typeface="Calibri" pitchFamily="34" charset="0"/>
        </a:defRPr>
      </a:lvl3pPr>
      <a:lvl4pPr marL="1736725" indent="-365125" algn="l" rtl="0" eaLnBrk="1" fontAlgn="base" hangingPunct="1">
        <a:spcBef>
          <a:spcPts val="700"/>
        </a:spcBef>
        <a:spcAft>
          <a:spcPct val="0"/>
        </a:spcAft>
        <a:buSzPct val="100000"/>
        <a:buFont typeface="Arial" pitchFamily="34" charset="0"/>
        <a:buChar char="–"/>
        <a:defRPr sz="3200">
          <a:solidFill>
            <a:srgbClr val="000000"/>
          </a:solidFill>
          <a:latin typeface="Lato" panose="020F0502020204030203" pitchFamily="34" charset="0"/>
          <a:ea typeface="+mn-ea"/>
          <a:cs typeface="+mn-cs"/>
          <a:sym typeface="Calibri" pitchFamily="34" charset="0"/>
        </a:defRPr>
      </a:lvl4pPr>
      <a:lvl5pPr marL="2193925" indent="-365125" algn="l" rtl="0" eaLnBrk="1" fontAlgn="base" hangingPunct="1">
        <a:spcBef>
          <a:spcPts val="700"/>
        </a:spcBef>
        <a:spcAft>
          <a:spcPct val="0"/>
        </a:spcAft>
        <a:buSzPct val="100000"/>
        <a:buFont typeface="Arial" pitchFamily="34" charset="0"/>
        <a:buChar char="»"/>
        <a:defRPr sz="3200">
          <a:solidFill>
            <a:srgbClr val="000000"/>
          </a:solidFill>
          <a:latin typeface="Lato" panose="020F0502020204030203" pitchFamily="34" charset="0"/>
          <a:ea typeface="+mn-ea"/>
          <a:cs typeface="+mn-cs"/>
          <a:sym typeface="Calibri" pitchFamily="34" charset="0"/>
        </a:defRPr>
      </a:lvl5pPr>
      <a:lvl6pPr marL="2651125" indent="-365125" algn="l" rtl="0" eaLnBrk="1" fontAlgn="base" hangingPunct="1">
        <a:spcBef>
          <a:spcPts val="700"/>
        </a:spcBef>
        <a:spcAft>
          <a:spcPct val="0"/>
        </a:spcAft>
        <a:buSzPct val="100000"/>
        <a:buFont typeface="Arial" pitchFamily="34" charset="0"/>
        <a:buChar char="»"/>
        <a:defRPr sz="3200">
          <a:solidFill>
            <a:srgbClr val="000000"/>
          </a:solidFill>
          <a:latin typeface="+mn-lt"/>
          <a:ea typeface="+mn-ea"/>
          <a:cs typeface="+mn-cs"/>
          <a:sym typeface="Calibri" pitchFamily="34" charset="0"/>
        </a:defRPr>
      </a:lvl6pPr>
      <a:lvl7pPr marL="3108325" indent="-365125" algn="l" rtl="0" eaLnBrk="1" fontAlgn="base" hangingPunct="1">
        <a:spcBef>
          <a:spcPts val="700"/>
        </a:spcBef>
        <a:spcAft>
          <a:spcPct val="0"/>
        </a:spcAft>
        <a:buSzPct val="100000"/>
        <a:buFont typeface="Arial" pitchFamily="34" charset="0"/>
        <a:buChar char="»"/>
        <a:defRPr sz="3200">
          <a:solidFill>
            <a:srgbClr val="000000"/>
          </a:solidFill>
          <a:latin typeface="+mn-lt"/>
          <a:ea typeface="+mn-ea"/>
          <a:cs typeface="+mn-cs"/>
          <a:sym typeface="Calibri" pitchFamily="34" charset="0"/>
        </a:defRPr>
      </a:lvl7pPr>
      <a:lvl8pPr marL="3565525" indent="-365125" algn="l" rtl="0" eaLnBrk="1" fontAlgn="base" hangingPunct="1">
        <a:spcBef>
          <a:spcPts val="700"/>
        </a:spcBef>
        <a:spcAft>
          <a:spcPct val="0"/>
        </a:spcAft>
        <a:buSzPct val="100000"/>
        <a:buFont typeface="Arial" pitchFamily="34" charset="0"/>
        <a:buChar char="»"/>
        <a:defRPr sz="3200">
          <a:solidFill>
            <a:srgbClr val="000000"/>
          </a:solidFill>
          <a:latin typeface="+mn-lt"/>
          <a:ea typeface="+mn-ea"/>
          <a:cs typeface="+mn-cs"/>
          <a:sym typeface="Calibri" pitchFamily="34" charset="0"/>
        </a:defRPr>
      </a:lvl8pPr>
      <a:lvl9pPr marL="4022725" indent="-365125" algn="l" rtl="0" eaLnBrk="1" fontAlgn="base" hangingPunct="1">
        <a:spcBef>
          <a:spcPts val="700"/>
        </a:spcBef>
        <a:spcAft>
          <a:spcPct val="0"/>
        </a:spcAft>
        <a:buSzPct val="100000"/>
        <a:buFont typeface="Arial" pitchFamily="34" charset="0"/>
        <a:buChar char="»"/>
        <a:defRPr sz="3200">
          <a:solidFill>
            <a:srgbClr val="000000"/>
          </a:solidFill>
          <a:latin typeface="+mn-lt"/>
          <a:ea typeface="+mn-ea"/>
          <a:cs typeface="+mn-cs"/>
          <a:sym typeface="Calibri"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audio" Target="../media/audio1.bin"/><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8" Type="http://schemas.openxmlformats.org/officeDocument/2006/relationships/hyperlink" Target="http://www.nbp.org/ic/nbp/education/catalog.html" TargetMode="External"/><Relationship Id="rId3" Type="http://schemas.openxmlformats.org/officeDocument/2006/relationships/hyperlink" Target="http://www.bookshare.org/" TargetMode="External"/><Relationship Id="rId7" Type="http://schemas.openxmlformats.org/officeDocument/2006/relationships/hyperlink" Target="http://www.tbase.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atpc.net/" TargetMode="External"/><Relationship Id="rId5" Type="http://schemas.openxmlformats.org/officeDocument/2006/relationships/hyperlink" Target="http://www.amacusg.org/index.php" TargetMode="External"/><Relationship Id="rId4" Type="http://schemas.openxmlformats.org/officeDocument/2006/relationships/hyperlink" Target="http://louis.aph.org/catalog/CategoryInfo.aspx?cid=152" TargetMode="External"/><Relationship Id="rId9" Type="http://schemas.openxmlformats.org/officeDocument/2006/relationships/hyperlink" Target="https://www.nationalbraille.or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audio" Target="../media/audio1.bin"/><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audio" Target="../media/audio1.bin"/><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mailto:christa.miller@vt.edu" TargetMode="External"/><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hyperlink" Target="mailto:cook2010@vt.edu"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christa.miller@vt.edu"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4.jpeg"/><Relationship Id="rId4" Type="http://schemas.openxmlformats.org/officeDocument/2006/relationships/hyperlink" Target="mailto:cook2010@vt.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hape 112">
            <a:extLst>
              <a:ext uri="{FF2B5EF4-FFF2-40B4-BE49-F238E27FC236}">
                <a16:creationId xmlns:a16="http://schemas.microsoft.com/office/drawing/2014/main" id="{34434518-5585-4311-825D-3F9E83771B67}"/>
              </a:ext>
            </a:extLst>
          </p:cNvPr>
          <p:cNvSpPr>
            <a:spLocks noGrp="1"/>
          </p:cNvSpPr>
          <p:nvPr>
            <p:ph type="ctrTitle"/>
          </p:nvPr>
        </p:nvSpPr>
        <p:spPr>
          <a:xfrm>
            <a:off x="685800" y="4171521"/>
            <a:ext cx="7772400" cy="1470025"/>
          </a:xfrm>
        </p:spPr>
        <p:txBody>
          <a:bodyPr/>
          <a:lstStyle/>
          <a:p>
            <a:pPr eaLnBrk="1" hangingPunct="1"/>
            <a:r>
              <a:rPr lang="en-US" altLang="en-US" sz="3900" dirty="0"/>
              <a:t>Braille for College Level STEM Courses</a:t>
            </a:r>
          </a:p>
        </p:txBody>
      </p:sp>
      <p:sp>
        <p:nvSpPr>
          <p:cNvPr id="113" name="Shape 113">
            <a:extLst>
              <a:ext uri="{FF2B5EF4-FFF2-40B4-BE49-F238E27FC236}">
                <a16:creationId xmlns:a16="http://schemas.microsoft.com/office/drawing/2014/main" id="{F7DF5183-D6EB-4FDF-AA7E-84DF8522C82B}"/>
              </a:ext>
            </a:extLst>
          </p:cNvPr>
          <p:cNvSpPr>
            <a:spLocks noGrp="1"/>
          </p:cNvSpPr>
          <p:nvPr>
            <p:ph type="subTitle" idx="1"/>
          </p:nvPr>
        </p:nvSpPr>
        <p:spPr>
          <a:xfrm>
            <a:off x="1371600" y="5793037"/>
            <a:ext cx="6400800" cy="685800"/>
          </a:xfrm>
        </p:spPr>
        <p:txBody>
          <a:bodyPr>
            <a:normAutofit/>
          </a:bodyPr>
          <a:lstStyle/>
          <a:p>
            <a:pPr defTabSz="429768" eaLnBrk="1" fontAlgn="auto" hangingPunct="1">
              <a:lnSpc>
                <a:spcPct val="80000"/>
              </a:lnSpc>
              <a:spcBef>
                <a:spcPts val="400"/>
              </a:spcBef>
              <a:spcAft>
                <a:spcPts val="0"/>
              </a:spcAft>
              <a:defRPr sz="2068"/>
            </a:pPr>
            <a:r>
              <a:rPr sz="2068" dirty="0">
                <a:sym typeface="Calibri"/>
              </a:rPr>
              <a:t>Christa Miller, christa.miller@vt.edu</a:t>
            </a:r>
          </a:p>
          <a:p>
            <a:pPr defTabSz="429768" eaLnBrk="1" fontAlgn="auto" hangingPunct="1">
              <a:lnSpc>
                <a:spcPct val="80000"/>
              </a:lnSpc>
              <a:spcBef>
                <a:spcPts val="400"/>
              </a:spcBef>
              <a:spcAft>
                <a:spcPts val="0"/>
              </a:spcAft>
              <a:defRPr sz="2068"/>
            </a:pPr>
            <a:r>
              <a:rPr sz="2068" dirty="0">
                <a:sym typeface="Calibri"/>
              </a:rPr>
              <a:t>Chelsea Cook, cook2010@vt.edu</a:t>
            </a:r>
          </a:p>
        </p:txBody>
      </p:sp>
      <p:sp>
        <p:nvSpPr>
          <p:cNvPr id="12293" name="Slide Number Placeholder 1">
            <a:extLst>
              <a:ext uri="{FF2B5EF4-FFF2-40B4-BE49-F238E27FC236}">
                <a16:creationId xmlns:a16="http://schemas.microsoft.com/office/drawing/2014/main" id="{A6B29FDA-8F01-4657-8806-7FD3381C53EB}"/>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B90F9F31-4AF3-42B8-8238-56ACD467B22A}" type="slidenum">
              <a:rPr lang="en-US" altLang="en-US">
                <a:solidFill>
                  <a:srgbClr val="888888"/>
                </a:solidFill>
              </a:rPr>
              <a:pPr eaLnBrk="1"/>
              <a:t>1</a:t>
            </a:fld>
            <a:endParaRPr lang="en-US" altLang="en-US">
              <a:solidFill>
                <a:srgbClr val="888888"/>
              </a:solidFill>
            </a:endParaRPr>
          </a:p>
        </p:txBody>
      </p:sp>
      <p:grpSp>
        <p:nvGrpSpPr>
          <p:cNvPr id="6" name="Group 34" descr="hand touching page of braille">
            <a:extLst>
              <a:ext uri="{FF2B5EF4-FFF2-40B4-BE49-F238E27FC236}">
                <a16:creationId xmlns:a16="http://schemas.microsoft.com/office/drawing/2014/main" id="{9EEE2FBD-A36C-4021-BFC1-2B3B6699F3CE}"/>
              </a:ext>
            </a:extLst>
          </p:cNvPr>
          <p:cNvGrpSpPr/>
          <p:nvPr/>
        </p:nvGrpSpPr>
        <p:grpSpPr>
          <a:xfrm>
            <a:off x="2817897" y="113165"/>
            <a:ext cx="3508206" cy="4154035"/>
            <a:chOff x="-127000" y="-88900"/>
            <a:chExt cx="5588000" cy="6616700"/>
          </a:xfrm>
        </p:grpSpPr>
        <p:pic>
          <p:nvPicPr>
            <p:cNvPr id="7" name="MP900422350[1].jpg" descr="hand touching a page of braille">
              <a:extLst>
                <a:ext uri="{FF2B5EF4-FFF2-40B4-BE49-F238E27FC236}">
                  <a16:creationId xmlns:a16="http://schemas.microsoft.com/office/drawing/2014/main" id="{6726A06F-EB8C-488F-8B48-FE2167F96DB7}"/>
                </a:ext>
              </a:extLst>
            </p:cNvPr>
            <p:cNvPicPr/>
            <p:nvPr/>
          </p:nvPicPr>
          <p:blipFill>
            <a:blip r:embed="rId4">
              <a:extLst/>
            </a:blip>
            <a:srcRect l="21728" r="21728"/>
            <a:stretch>
              <a:fillRect/>
            </a:stretch>
          </p:blipFill>
          <p:spPr>
            <a:xfrm>
              <a:off x="0" y="0"/>
              <a:ext cx="5334000" cy="6286500"/>
            </a:xfrm>
            <a:prstGeom prst="rect">
              <a:avLst/>
            </a:prstGeom>
            <a:ln>
              <a:noFill/>
            </a:ln>
            <a:effectLst/>
          </p:spPr>
        </p:pic>
        <p:pic>
          <p:nvPicPr>
            <p:cNvPr id="8" name="Picture 7" descr="hand touching page of braille">
              <a:extLst>
                <a:ext uri="{FF2B5EF4-FFF2-40B4-BE49-F238E27FC236}">
                  <a16:creationId xmlns:a16="http://schemas.microsoft.com/office/drawing/2014/main" id="{3C425F9F-6307-4756-9FAE-FF26F2BBB267}"/>
                </a:ext>
              </a:extLst>
            </p:cNvPr>
            <p:cNvPicPr/>
            <p:nvPr/>
          </p:nvPicPr>
          <p:blipFill>
            <a:blip r:embed="rId5">
              <a:extLst/>
            </a:blip>
            <a:stretch>
              <a:fillRect/>
            </a:stretch>
          </p:blipFill>
          <p:spPr>
            <a:xfrm>
              <a:off x="-127000" y="-88900"/>
              <a:ext cx="5588000" cy="6616700"/>
            </a:xfrm>
            <a:prstGeom prst="rect">
              <a:avLst/>
            </a:prstGeom>
            <a:effectLst/>
          </p:spPr>
        </p:pic>
      </p:grpSp>
    </p:spTree>
    <p:extLst>
      <p:ext uri="{BB962C8B-B14F-4D97-AF65-F5344CB8AC3E}">
        <p14:creationId xmlns:p14="http://schemas.microsoft.com/office/powerpoint/2010/main" val="1366589175"/>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Typewriter"/>
          </p:stSnd>
        </p:sndAc>
      </p:transition>
    </mc:Choice>
    <mc:Fallback xmlns="">
      <p:transition xmlns:p14="http://schemas.microsoft.com/office/powerpoint/2010/main" spd="slow">
        <p:sndAc>
          <p:stSnd>
            <p:snd r:embed="rId6" name="Typewriter"/>
          </p:stSnd>
        </p:sndAc>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hape 160">
            <a:extLst>
              <a:ext uri="{FF2B5EF4-FFF2-40B4-BE49-F238E27FC236}">
                <a16:creationId xmlns:a16="http://schemas.microsoft.com/office/drawing/2014/main" id="{7AF25FC6-CA6A-42D4-B69A-E825ABCE27C2}"/>
              </a:ext>
            </a:extLst>
          </p:cNvPr>
          <p:cNvSpPr>
            <a:spLocks noGrp="1"/>
          </p:cNvSpPr>
          <p:nvPr>
            <p:ph type="title"/>
          </p:nvPr>
        </p:nvSpPr>
        <p:spPr>
          <a:xfrm>
            <a:off x="457200" y="90488"/>
            <a:ext cx="8229600" cy="1128712"/>
          </a:xfrm>
        </p:spPr>
        <p:txBody>
          <a:bodyPr/>
          <a:lstStyle/>
          <a:p>
            <a:pPr defTabSz="382588" eaLnBrk="1" hangingPunct="1"/>
            <a:r>
              <a:rPr lang="en-US" altLang="en-US" sz="3200"/>
              <a:t>What should the institution do</a:t>
            </a:r>
            <a:br>
              <a:rPr lang="en-US" altLang="en-US" sz="3200"/>
            </a:br>
            <a:r>
              <a:rPr lang="en-US" altLang="en-US" sz="3200"/>
              <a:t>to prepare for the semester?</a:t>
            </a:r>
          </a:p>
        </p:txBody>
      </p:sp>
      <p:sp>
        <p:nvSpPr>
          <p:cNvPr id="161" name="Shape 161">
            <a:extLst>
              <a:ext uri="{FF2B5EF4-FFF2-40B4-BE49-F238E27FC236}">
                <a16:creationId xmlns:a16="http://schemas.microsoft.com/office/drawing/2014/main" id="{BF6F9C73-83BE-4BB4-AE6B-5BF8BAA1C98B}"/>
              </a:ext>
            </a:extLst>
          </p:cNvPr>
          <p:cNvSpPr>
            <a:spLocks noGrp="1"/>
          </p:cNvSpPr>
          <p:nvPr>
            <p:ph type="body" idx="1"/>
          </p:nvPr>
        </p:nvSpPr>
        <p:spPr>
          <a:xfrm>
            <a:off x="914400" y="1363663"/>
            <a:ext cx="8229600" cy="5265737"/>
          </a:xfrm>
        </p:spPr>
        <p:txBody>
          <a:bodyPr>
            <a:normAutofit lnSpcReduction="10000"/>
          </a:bodyPr>
          <a:lstStyle/>
          <a:p>
            <a:pPr marL="318897" indent="-318897" defTabSz="425195" eaLnBrk="1" fontAlgn="auto" hangingPunct="1">
              <a:spcAft>
                <a:spcPts val="0"/>
              </a:spcAft>
              <a:buFont typeface="Arial"/>
              <a:buChar char="•"/>
              <a:defRPr sz="2976"/>
            </a:pPr>
            <a:r>
              <a:rPr sz="2976" dirty="0">
                <a:sym typeface="Calibri"/>
              </a:rPr>
              <a:t>ALL HANDS on DECK!</a:t>
            </a:r>
          </a:p>
          <a:p>
            <a:pPr marL="318897" indent="-318897" defTabSz="425195" eaLnBrk="1" fontAlgn="auto" hangingPunct="1">
              <a:spcAft>
                <a:spcPts val="0"/>
              </a:spcAft>
              <a:buFont typeface="Arial"/>
              <a:buChar char="•"/>
              <a:defRPr sz="2976"/>
            </a:pPr>
            <a:r>
              <a:rPr sz="2976" dirty="0">
                <a:sym typeface="Calibri"/>
              </a:rPr>
              <a:t>Start notifying members of the campus community who will have a direct influence on the student’s experience</a:t>
            </a:r>
          </a:p>
          <a:p>
            <a:pPr marL="690943" lvl="1" indent="-265747" defTabSz="425195" eaLnBrk="1" fontAlgn="auto" hangingPunct="1">
              <a:spcBef>
                <a:spcPts val="600"/>
              </a:spcBef>
              <a:spcAft>
                <a:spcPts val="0"/>
              </a:spcAft>
              <a:buClrTx/>
              <a:buFont typeface="Arial"/>
              <a:buChar char="–"/>
              <a:defRPr sz="2604"/>
            </a:pPr>
            <a:r>
              <a:rPr sz="2604" dirty="0">
                <a:sym typeface="Calibri"/>
              </a:rPr>
              <a:t>Provost and Office for Equality and Inclusion</a:t>
            </a:r>
          </a:p>
          <a:p>
            <a:pPr marL="690943" lvl="1" indent="-265747" defTabSz="425195" eaLnBrk="1" fontAlgn="auto" hangingPunct="1">
              <a:spcBef>
                <a:spcPts val="600"/>
              </a:spcBef>
              <a:spcAft>
                <a:spcPts val="0"/>
              </a:spcAft>
              <a:buClrTx/>
              <a:buFont typeface="Arial"/>
              <a:buChar char="–"/>
              <a:defRPr sz="2604"/>
            </a:pPr>
            <a:r>
              <a:rPr sz="2604" dirty="0">
                <a:sym typeface="Calibri"/>
              </a:rPr>
              <a:t>Dining Services and Residence Life</a:t>
            </a:r>
          </a:p>
          <a:p>
            <a:pPr marL="690943" lvl="1" indent="-265747" defTabSz="425195" eaLnBrk="1" fontAlgn="auto" hangingPunct="1">
              <a:spcBef>
                <a:spcPts val="600"/>
              </a:spcBef>
              <a:spcAft>
                <a:spcPts val="0"/>
              </a:spcAft>
              <a:buClrTx/>
              <a:buFont typeface="Arial"/>
              <a:buChar char="–"/>
              <a:defRPr sz="2604"/>
            </a:pPr>
            <a:r>
              <a:rPr sz="2604" dirty="0">
                <a:sym typeface="Calibri"/>
              </a:rPr>
              <a:t>Campus Facilities for Braille signage</a:t>
            </a:r>
          </a:p>
          <a:p>
            <a:pPr marL="690943" lvl="1" indent="-265747" defTabSz="425195" eaLnBrk="1" fontAlgn="auto" hangingPunct="1">
              <a:spcBef>
                <a:spcPts val="600"/>
              </a:spcBef>
              <a:spcAft>
                <a:spcPts val="0"/>
              </a:spcAft>
              <a:buClrTx/>
              <a:buFont typeface="Arial"/>
              <a:buChar char="–"/>
              <a:defRPr sz="2604"/>
            </a:pPr>
            <a:r>
              <a:rPr sz="2604" dirty="0">
                <a:sym typeface="Calibri"/>
              </a:rPr>
              <a:t>Department Heads</a:t>
            </a:r>
          </a:p>
          <a:p>
            <a:pPr marL="690943" lvl="1" indent="-265747" defTabSz="425195" eaLnBrk="1" fontAlgn="auto" hangingPunct="1">
              <a:spcBef>
                <a:spcPts val="600"/>
              </a:spcBef>
              <a:spcAft>
                <a:spcPts val="0"/>
              </a:spcAft>
              <a:buClrTx/>
              <a:buFont typeface="Arial"/>
              <a:buChar char="–"/>
              <a:defRPr sz="2604"/>
            </a:pPr>
            <a:r>
              <a:rPr sz="2604" dirty="0">
                <a:sym typeface="Calibri"/>
              </a:rPr>
              <a:t>IT support (if necessary)</a:t>
            </a:r>
          </a:p>
          <a:p>
            <a:pPr marL="690943" lvl="1" indent="-265747" defTabSz="425195" eaLnBrk="1" fontAlgn="auto" hangingPunct="1">
              <a:spcBef>
                <a:spcPts val="600"/>
              </a:spcBef>
              <a:spcAft>
                <a:spcPts val="0"/>
              </a:spcAft>
              <a:buClrTx/>
              <a:buFont typeface="Arial"/>
              <a:buChar char="–"/>
              <a:defRPr sz="2604"/>
            </a:pPr>
            <a:r>
              <a:rPr sz="2604" dirty="0">
                <a:sym typeface="Calibri"/>
              </a:rPr>
              <a:t>Campus Safety</a:t>
            </a:r>
          </a:p>
          <a:p>
            <a:pPr marL="690943" lvl="1" indent="-265747" defTabSz="425195" eaLnBrk="1" fontAlgn="auto" hangingPunct="1">
              <a:spcBef>
                <a:spcPts val="600"/>
              </a:spcBef>
              <a:spcAft>
                <a:spcPts val="0"/>
              </a:spcAft>
              <a:buClrTx/>
              <a:buFont typeface="Arial"/>
              <a:buChar char="–"/>
              <a:defRPr sz="2604"/>
            </a:pPr>
            <a:r>
              <a:rPr sz="2604" dirty="0">
                <a:sym typeface="Calibri"/>
              </a:rPr>
              <a:t>Hire a transcriber (if desired)</a:t>
            </a:r>
          </a:p>
        </p:txBody>
      </p:sp>
      <p:pic>
        <p:nvPicPr>
          <p:cNvPr id="21508" name="Picture 2" descr="megaphone">
            <a:extLst>
              <a:ext uri="{FF2B5EF4-FFF2-40B4-BE49-F238E27FC236}">
                <a16:creationId xmlns:a16="http://schemas.microsoft.com/office/drawing/2014/main" id="{B3CDFCCD-C783-4820-B5C1-492116927E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59512" y="3733800"/>
            <a:ext cx="2579688" cy="239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Slide Number Placeholder 1">
            <a:extLst>
              <a:ext uri="{FF2B5EF4-FFF2-40B4-BE49-F238E27FC236}">
                <a16:creationId xmlns:a16="http://schemas.microsoft.com/office/drawing/2014/main" id="{F6339E68-1D30-4D7C-82CB-93DF7B7B507C}"/>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EA8FF00C-BD8F-4DC8-B366-892B5EFE9618}" type="slidenum">
              <a:rPr lang="en-US" altLang="en-US">
                <a:solidFill>
                  <a:srgbClr val="888888"/>
                </a:solidFill>
              </a:rPr>
              <a:pPr eaLnBrk="1"/>
              <a:t>10</a:t>
            </a:fld>
            <a:endParaRPr lang="en-US" altLang="en-US">
              <a:solidFill>
                <a:srgbClr val="888888"/>
              </a:solidFill>
            </a:endParaRPr>
          </a:p>
        </p:txBody>
      </p:sp>
    </p:spTree>
    <p:extLst>
      <p:ext uri="{BB962C8B-B14F-4D97-AF65-F5344CB8AC3E}">
        <p14:creationId xmlns:p14="http://schemas.microsoft.com/office/powerpoint/2010/main" val="105302931"/>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hape 165">
            <a:extLst>
              <a:ext uri="{FF2B5EF4-FFF2-40B4-BE49-F238E27FC236}">
                <a16:creationId xmlns:a16="http://schemas.microsoft.com/office/drawing/2014/main" id="{00E1243A-FFF6-4B29-973F-2AAFEFCCB9E5}"/>
              </a:ext>
            </a:extLst>
          </p:cNvPr>
          <p:cNvSpPr>
            <a:spLocks noGrp="1"/>
          </p:cNvSpPr>
          <p:nvPr>
            <p:ph type="title"/>
          </p:nvPr>
        </p:nvSpPr>
        <p:spPr>
          <a:xfrm>
            <a:off x="457200" y="304800"/>
            <a:ext cx="8229600" cy="698500"/>
          </a:xfrm>
        </p:spPr>
        <p:txBody>
          <a:bodyPr/>
          <a:lstStyle/>
          <a:p>
            <a:pPr defTabSz="382588" eaLnBrk="1" hangingPunct="1"/>
            <a:r>
              <a:rPr lang="en-US" altLang="en-US"/>
              <a:t>BE FLEXIBLE</a:t>
            </a:r>
          </a:p>
        </p:txBody>
      </p:sp>
      <p:sp>
        <p:nvSpPr>
          <p:cNvPr id="166" name="Shape 166">
            <a:extLst>
              <a:ext uri="{FF2B5EF4-FFF2-40B4-BE49-F238E27FC236}">
                <a16:creationId xmlns:a16="http://schemas.microsoft.com/office/drawing/2014/main" id="{25694D06-FDEB-4C74-A0BF-ACD0AA815EE5}"/>
              </a:ext>
            </a:extLst>
          </p:cNvPr>
          <p:cNvSpPr>
            <a:spLocks noGrp="1"/>
          </p:cNvSpPr>
          <p:nvPr>
            <p:ph type="body" idx="1"/>
          </p:nvPr>
        </p:nvSpPr>
        <p:spPr>
          <a:xfrm>
            <a:off x="609600" y="1600200"/>
            <a:ext cx="8458200" cy="5086349"/>
          </a:xfrm>
        </p:spPr>
        <p:txBody>
          <a:bodyPr>
            <a:normAutofit/>
          </a:bodyPr>
          <a:lstStyle/>
          <a:p>
            <a:pPr eaLnBrk="1" fontAlgn="auto" hangingPunct="1">
              <a:spcAft>
                <a:spcPts val="0"/>
              </a:spcAft>
              <a:buFont typeface="Arial"/>
              <a:buChar char="•"/>
              <a:defRPr/>
            </a:pPr>
            <a:r>
              <a:rPr dirty="0">
                <a:sym typeface="Calibri"/>
              </a:rPr>
              <a:t>In the midst of all the preparations, it is more important to prepare to be flexible</a:t>
            </a:r>
          </a:p>
          <a:p>
            <a:pPr marL="0" indent="0" algn="ctr" eaLnBrk="1" fontAlgn="auto" hangingPunct="1">
              <a:spcBef>
                <a:spcPts val="300"/>
              </a:spcBef>
              <a:spcAft>
                <a:spcPts val="0"/>
              </a:spcAft>
              <a:buSzTx/>
              <a:buFont typeface="Arial"/>
              <a:buNone/>
              <a:defRPr b="1">
                <a:solidFill>
                  <a:srgbClr val="004987"/>
                </a:solidFill>
              </a:defRPr>
            </a:pPr>
            <a:r>
              <a:rPr b="1" dirty="0">
                <a:solidFill>
                  <a:srgbClr val="004987"/>
                </a:solidFill>
                <a:sym typeface="Calibri"/>
              </a:rPr>
              <a:t>People + technology + Braille = </a:t>
            </a:r>
            <a:br>
              <a:rPr b="1" dirty="0">
                <a:solidFill>
                  <a:srgbClr val="004987"/>
                </a:solidFill>
                <a:sym typeface="Calibri"/>
              </a:rPr>
            </a:br>
            <a:r>
              <a:rPr lang="en-US" b="1" dirty="0">
                <a:solidFill>
                  <a:srgbClr val="004987"/>
                </a:solidFill>
                <a:sym typeface="Calibri"/>
              </a:rPr>
              <a:t>ANYTHING</a:t>
            </a:r>
            <a:r>
              <a:rPr b="1" dirty="0">
                <a:solidFill>
                  <a:srgbClr val="004987"/>
                </a:solidFill>
                <a:sym typeface="Calibri"/>
              </a:rPr>
              <a:t> is possible</a:t>
            </a:r>
          </a:p>
        </p:txBody>
      </p:sp>
      <p:sp>
        <p:nvSpPr>
          <p:cNvPr id="22532" name="Slide Number Placeholder 1">
            <a:extLst>
              <a:ext uri="{FF2B5EF4-FFF2-40B4-BE49-F238E27FC236}">
                <a16:creationId xmlns:a16="http://schemas.microsoft.com/office/drawing/2014/main" id="{B7F94E64-BA1B-4442-827A-06DD56238F04}"/>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0519E2FF-CDB1-425C-95C2-C813807A0EA0}" type="slidenum">
              <a:rPr lang="en-US" altLang="en-US">
                <a:solidFill>
                  <a:srgbClr val="888888"/>
                </a:solidFill>
              </a:rPr>
              <a:pPr eaLnBrk="1"/>
              <a:t>11</a:t>
            </a:fld>
            <a:endParaRPr lang="en-US" altLang="en-US">
              <a:solidFill>
                <a:srgbClr val="888888"/>
              </a:solidFill>
            </a:endParaRPr>
          </a:p>
        </p:txBody>
      </p:sp>
      <p:pic>
        <p:nvPicPr>
          <p:cNvPr id="3" name="Picture 2">
            <a:extLst>
              <a:ext uri="{FF2B5EF4-FFF2-40B4-BE49-F238E27FC236}">
                <a16:creationId xmlns:a16="http://schemas.microsoft.com/office/drawing/2014/main" id="{B09F0A26-B360-4A01-9696-415612320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3733800"/>
            <a:ext cx="3810000" cy="2857500"/>
          </a:xfrm>
          <a:prstGeom prst="rect">
            <a:avLst/>
          </a:prstGeom>
        </p:spPr>
      </p:pic>
    </p:spTree>
    <p:extLst>
      <p:ext uri="{BB962C8B-B14F-4D97-AF65-F5344CB8AC3E}">
        <p14:creationId xmlns:p14="http://schemas.microsoft.com/office/powerpoint/2010/main" val="84236087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hape 180">
            <a:extLst>
              <a:ext uri="{FF2B5EF4-FFF2-40B4-BE49-F238E27FC236}">
                <a16:creationId xmlns:a16="http://schemas.microsoft.com/office/drawing/2014/main" id="{BA2B0A0B-A6D5-49E0-9E07-6E9E5AE2D5E1}"/>
              </a:ext>
            </a:extLst>
          </p:cNvPr>
          <p:cNvSpPr>
            <a:spLocks noGrp="1"/>
          </p:cNvSpPr>
          <p:nvPr>
            <p:ph type="title"/>
          </p:nvPr>
        </p:nvSpPr>
        <p:spPr>
          <a:xfrm>
            <a:off x="457200" y="236538"/>
            <a:ext cx="8229600" cy="766762"/>
          </a:xfrm>
        </p:spPr>
        <p:txBody>
          <a:bodyPr/>
          <a:lstStyle/>
          <a:p>
            <a:pPr eaLnBrk="1" hangingPunct="1"/>
            <a:r>
              <a:rPr lang="en-US" altLang="en-US"/>
              <a:t>Alternative Text Options</a:t>
            </a:r>
          </a:p>
        </p:txBody>
      </p:sp>
      <p:sp>
        <p:nvSpPr>
          <p:cNvPr id="181" name="Shape 181">
            <a:extLst>
              <a:ext uri="{FF2B5EF4-FFF2-40B4-BE49-F238E27FC236}">
                <a16:creationId xmlns:a16="http://schemas.microsoft.com/office/drawing/2014/main" id="{0D97825C-5997-40EF-87A6-DBACB1188840}"/>
              </a:ext>
            </a:extLst>
          </p:cNvPr>
          <p:cNvSpPr>
            <a:spLocks noGrp="1"/>
          </p:cNvSpPr>
          <p:nvPr>
            <p:ph type="body" idx="1"/>
          </p:nvPr>
        </p:nvSpPr>
        <p:spPr>
          <a:xfrm>
            <a:off x="457200" y="1363663"/>
            <a:ext cx="8229600" cy="5281612"/>
          </a:xfrm>
        </p:spPr>
        <p:txBody>
          <a:bodyPr>
            <a:normAutofit/>
          </a:bodyPr>
          <a:lstStyle/>
          <a:p>
            <a:pPr marL="325754" indent="-325754" defTabSz="434340" eaLnBrk="1" fontAlgn="auto" hangingPunct="1">
              <a:lnSpc>
                <a:spcPct val="90000"/>
              </a:lnSpc>
              <a:spcAft>
                <a:spcPts val="0"/>
              </a:spcAft>
              <a:buFont typeface="Arial"/>
              <a:buChar char="•"/>
              <a:defRPr sz="3040"/>
            </a:pPr>
            <a:r>
              <a:rPr sz="3040" dirty="0">
                <a:sym typeface="Calibri"/>
              </a:rPr>
              <a:t>The Braille textbook does not have to be the same as the in-class textbook, if the professor and department are willing. Examples:</a:t>
            </a:r>
          </a:p>
          <a:p>
            <a:pPr marL="705802" lvl="1" indent="-271462" defTabSz="434340" eaLnBrk="1" fontAlgn="auto" hangingPunct="1">
              <a:lnSpc>
                <a:spcPct val="90000"/>
              </a:lnSpc>
              <a:spcBef>
                <a:spcPts val="600"/>
              </a:spcBef>
              <a:spcAft>
                <a:spcPts val="0"/>
              </a:spcAft>
              <a:buClrTx/>
              <a:buFont typeface="Arial"/>
              <a:buChar char="–"/>
              <a:defRPr sz="2660"/>
            </a:pPr>
            <a:r>
              <a:rPr sz="2660" dirty="0">
                <a:sym typeface="Calibri"/>
              </a:rPr>
              <a:t>Cross-reference </a:t>
            </a:r>
            <a:r>
              <a:rPr lang="en-US" sz="2660" dirty="0">
                <a:sym typeface="Calibri"/>
              </a:rPr>
              <a:t>equivalent texts</a:t>
            </a:r>
          </a:p>
          <a:p>
            <a:pPr marL="705802" lvl="1" indent="-271462" defTabSz="434340" eaLnBrk="1" fontAlgn="auto" hangingPunct="1">
              <a:lnSpc>
                <a:spcPct val="90000"/>
              </a:lnSpc>
              <a:spcBef>
                <a:spcPts val="600"/>
              </a:spcBef>
              <a:spcAft>
                <a:spcPts val="0"/>
              </a:spcAft>
              <a:buClrTx/>
              <a:buFont typeface="Arial"/>
              <a:buChar char="–"/>
              <a:defRPr sz="2660"/>
            </a:pPr>
            <a:r>
              <a:rPr lang="en-US" sz="2660" dirty="0">
                <a:sym typeface="Calibri"/>
              </a:rPr>
              <a:t>Use p</a:t>
            </a:r>
            <a:r>
              <a:rPr sz="2660" dirty="0">
                <a:sym typeface="Calibri"/>
              </a:rPr>
              <a:t>revious edition </a:t>
            </a:r>
            <a:endParaRPr lang="en-US" sz="2660" dirty="0">
              <a:sym typeface="Calibri"/>
            </a:endParaRPr>
          </a:p>
          <a:p>
            <a:pPr marL="705802" lvl="1" indent="-271462" defTabSz="434340" eaLnBrk="1" fontAlgn="auto" hangingPunct="1">
              <a:lnSpc>
                <a:spcPct val="90000"/>
              </a:lnSpc>
              <a:spcBef>
                <a:spcPts val="600"/>
              </a:spcBef>
              <a:spcAft>
                <a:spcPts val="0"/>
              </a:spcAft>
              <a:buClrTx/>
              <a:buFont typeface="Arial"/>
              <a:buChar char="–"/>
              <a:defRPr sz="2660"/>
            </a:pPr>
            <a:r>
              <a:rPr sz="2660" dirty="0">
                <a:sym typeface="Calibri"/>
              </a:rPr>
              <a:t>Choose an alternative book in a format that is easier to transcribe</a:t>
            </a:r>
            <a:endParaRPr lang="en-US" sz="2660" dirty="0">
              <a:sym typeface="Calibri"/>
            </a:endParaRPr>
          </a:p>
          <a:p>
            <a:pPr marL="705802" lvl="1" indent="-271462" defTabSz="434340" eaLnBrk="1" fontAlgn="auto" hangingPunct="1">
              <a:lnSpc>
                <a:spcPct val="90000"/>
              </a:lnSpc>
              <a:spcBef>
                <a:spcPts val="600"/>
              </a:spcBef>
              <a:spcAft>
                <a:spcPts val="0"/>
              </a:spcAft>
              <a:buClrTx/>
              <a:buFont typeface="Arial"/>
              <a:buChar char="–"/>
              <a:defRPr sz="2660"/>
            </a:pPr>
            <a:r>
              <a:rPr sz="2660" dirty="0">
                <a:sym typeface="Calibri"/>
              </a:rPr>
              <a:t>Purchase </a:t>
            </a:r>
            <a:r>
              <a:rPr lang="en-US" sz="2660" dirty="0">
                <a:sym typeface="Calibri"/>
              </a:rPr>
              <a:t>either </a:t>
            </a:r>
            <a:r>
              <a:rPr sz="2660" dirty="0">
                <a:sym typeface="Calibri"/>
              </a:rPr>
              <a:t>text or graphics and produce the remainder in-house</a:t>
            </a:r>
            <a:endParaRPr lang="en-US" sz="2660" dirty="0">
              <a:sym typeface="Calibri"/>
            </a:endParaRPr>
          </a:p>
          <a:p>
            <a:pPr marL="450669" indent="-457200" defTabSz="434340" eaLnBrk="1" fontAlgn="auto" hangingPunct="1">
              <a:lnSpc>
                <a:spcPct val="90000"/>
              </a:lnSpc>
              <a:spcBef>
                <a:spcPts val="600"/>
              </a:spcBef>
              <a:spcAft>
                <a:spcPts val="0"/>
              </a:spcAft>
              <a:buClr>
                <a:srgbClr val="CC3300"/>
              </a:buClr>
              <a:buFont typeface="Wingdings" panose="05000000000000000000" pitchFamily="2" charset="2"/>
              <a:buChar char="q"/>
              <a:defRPr sz="2660"/>
            </a:pPr>
            <a:r>
              <a:rPr lang="en-US" sz="3040" dirty="0">
                <a:sym typeface="Calibri"/>
              </a:rPr>
              <a:t>Note: For STEM, Braille is preferable to audio</a:t>
            </a:r>
          </a:p>
        </p:txBody>
      </p:sp>
      <p:sp>
        <p:nvSpPr>
          <p:cNvPr id="23556" name="Slide Number Placeholder 1">
            <a:extLst>
              <a:ext uri="{FF2B5EF4-FFF2-40B4-BE49-F238E27FC236}">
                <a16:creationId xmlns:a16="http://schemas.microsoft.com/office/drawing/2014/main" id="{F3680D6E-5994-428A-8847-BF94B87616D0}"/>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5FD19088-B244-4ACE-856E-B10B61FB8B23}" type="slidenum">
              <a:rPr lang="en-US" altLang="en-US">
                <a:solidFill>
                  <a:srgbClr val="888888"/>
                </a:solidFill>
              </a:rPr>
              <a:pPr eaLnBrk="1"/>
              <a:t>12</a:t>
            </a:fld>
            <a:endParaRPr lang="en-US" altLang="en-US">
              <a:solidFill>
                <a:srgbClr val="888888"/>
              </a:solidFill>
            </a:endParaRPr>
          </a:p>
        </p:txBody>
      </p:sp>
    </p:spTree>
    <p:extLst>
      <p:ext uri="{BB962C8B-B14F-4D97-AF65-F5344CB8AC3E}">
        <p14:creationId xmlns:p14="http://schemas.microsoft.com/office/powerpoint/2010/main" val="584017371"/>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57E9179D-BB70-4D5B-99C4-5F350367EC19}"/>
              </a:ext>
            </a:extLst>
          </p:cNvPr>
          <p:cNvSpPr>
            <a:spLocks noGrp="1"/>
          </p:cNvSpPr>
          <p:nvPr>
            <p:ph type="title"/>
          </p:nvPr>
        </p:nvSpPr>
        <p:spPr>
          <a:xfrm>
            <a:off x="457200" y="228600"/>
            <a:ext cx="8229600" cy="774700"/>
          </a:xfrm>
        </p:spPr>
        <p:txBody>
          <a:bodyPr/>
          <a:lstStyle/>
          <a:p>
            <a:pPr eaLnBrk="1" hangingPunct="1"/>
            <a:r>
              <a:rPr lang="en-US" altLang="en-US">
                <a:ea typeface="ＭＳ Ｐゴシック" panose="020B0600070205080204" pitchFamily="34" charset="-128"/>
              </a:rPr>
              <a:t>How much does this cost?</a:t>
            </a:r>
          </a:p>
        </p:txBody>
      </p:sp>
      <p:sp>
        <p:nvSpPr>
          <p:cNvPr id="24579" name="Content Placeholder 2">
            <a:extLst>
              <a:ext uri="{FF2B5EF4-FFF2-40B4-BE49-F238E27FC236}">
                <a16:creationId xmlns:a16="http://schemas.microsoft.com/office/drawing/2014/main" id="{FDA88BEA-BED0-41F8-B9FC-1BEA60B79EC9}"/>
              </a:ext>
            </a:extLst>
          </p:cNvPr>
          <p:cNvSpPr>
            <a:spLocks noGrp="1"/>
          </p:cNvSpPr>
          <p:nvPr>
            <p:ph sz="half" idx="1"/>
          </p:nvPr>
        </p:nvSpPr>
        <p:spPr/>
        <p:txBody>
          <a:bodyPr/>
          <a:lstStyle/>
          <a:p>
            <a:pPr algn="ctr" eaLnBrk="1" hangingPunct="1">
              <a:buFont typeface="Arial" panose="020B0604020202020204" pitchFamily="34" charset="0"/>
              <a:buNone/>
            </a:pPr>
            <a:r>
              <a:rPr lang="en-US" altLang="en-US">
                <a:ea typeface="ＭＳ Ｐゴシック" panose="020B0600070205080204" pitchFamily="34" charset="-128"/>
              </a:rPr>
              <a:t>Available in Braille</a:t>
            </a:r>
          </a:p>
          <a:p>
            <a:pPr algn="ctr" eaLnBrk="1" hangingPunct="1">
              <a:buFont typeface="Arial" panose="020B0604020202020204" pitchFamily="34" charset="0"/>
              <a:buNone/>
            </a:pPr>
            <a:endParaRPr lang="en-US" altLang="en-US">
              <a:ea typeface="ＭＳ Ｐゴシック" panose="020B0600070205080204" pitchFamily="34" charset="-128"/>
            </a:endParaRPr>
          </a:p>
          <a:p>
            <a:pPr algn="ctr" eaLnBrk="1" hangingPunct="1">
              <a:buFont typeface="Arial" panose="020B0604020202020204" pitchFamily="34" charset="0"/>
              <a:buNone/>
            </a:pPr>
            <a:r>
              <a:rPr lang="en-US" altLang="en-US">
                <a:ea typeface="ＭＳ Ｐゴシック" panose="020B0600070205080204" pitchFamily="34" charset="-128"/>
              </a:rPr>
              <a:t>Around $10,000 for one book</a:t>
            </a:r>
          </a:p>
          <a:p>
            <a:pPr algn="ctr" eaLnBrk="1" hangingPunct="1">
              <a:buFont typeface="Arial" panose="020B0604020202020204" pitchFamily="34" charset="0"/>
              <a:buNone/>
            </a:pPr>
            <a:endParaRPr lang="en-US" altLang="en-US">
              <a:ea typeface="ＭＳ Ｐゴシック" panose="020B0600070205080204" pitchFamily="34" charset="-128"/>
            </a:endParaRPr>
          </a:p>
          <a:p>
            <a:pPr algn="ctr" eaLnBrk="1" hangingPunct="1">
              <a:buFont typeface="Arial" panose="020B0604020202020204" pitchFamily="34" charset="0"/>
              <a:buNone/>
            </a:pPr>
            <a:endParaRPr lang="en-US" altLang="en-US">
              <a:ea typeface="ＭＳ Ｐゴシック" panose="020B0600070205080204" pitchFamily="34" charset="-128"/>
            </a:endParaRPr>
          </a:p>
        </p:txBody>
      </p:sp>
      <p:sp>
        <p:nvSpPr>
          <p:cNvPr id="24580" name="Content Placeholder 3">
            <a:extLst>
              <a:ext uri="{FF2B5EF4-FFF2-40B4-BE49-F238E27FC236}">
                <a16:creationId xmlns:a16="http://schemas.microsoft.com/office/drawing/2014/main" id="{EAFC9288-9002-4916-ACCA-3E38ACF8E865}"/>
              </a:ext>
            </a:extLst>
          </p:cNvPr>
          <p:cNvSpPr>
            <a:spLocks noGrp="1"/>
          </p:cNvSpPr>
          <p:nvPr>
            <p:ph sz="half" idx="2"/>
          </p:nvPr>
        </p:nvSpPr>
        <p:spPr/>
        <p:txBody>
          <a:bodyPr/>
          <a:lstStyle/>
          <a:p>
            <a:pPr algn="ctr" eaLnBrk="1" hangingPunct="1">
              <a:buFont typeface="Arial" panose="020B0604020202020204" pitchFamily="34" charset="0"/>
              <a:buNone/>
            </a:pPr>
            <a:r>
              <a:rPr lang="en-US" altLang="en-US">
                <a:ea typeface="ＭＳ Ｐゴシック" panose="020B0600070205080204" pitchFamily="34" charset="-128"/>
              </a:rPr>
              <a:t>Not available in Braille</a:t>
            </a:r>
          </a:p>
          <a:p>
            <a:pPr algn="ctr" eaLnBrk="1" hangingPunct="1">
              <a:buFont typeface="Arial" panose="020B0604020202020204" pitchFamily="34" charset="0"/>
              <a:buNone/>
            </a:pPr>
            <a:endParaRPr lang="en-US" altLang="en-US">
              <a:ea typeface="ＭＳ Ｐゴシック" panose="020B0600070205080204" pitchFamily="34" charset="-128"/>
            </a:endParaRPr>
          </a:p>
          <a:p>
            <a:pPr algn="ctr" eaLnBrk="1" hangingPunct="1">
              <a:buFont typeface="Arial" panose="020B0604020202020204" pitchFamily="34" charset="0"/>
              <a:buNone/>
            </a:pPr>
            <a:r>
              <a:rPr lang="en-US" altLang="en-US">
                <a:ea typeface="ＭＳ Ｐゴシック" panose="020B0600070205080204" pitchFamily="34" charset="-128"/>
              </a:rPr>
              <a:t>$25,000 to $50,000</a:t>
            </a:r>
          </a:p>
        </p:txBody>
      </p:sp>
      <p:pic>
        <p:nvPicPr>
          <p:cNvPr id="24581" name="Picture 2" descr="Image of bag with a money symbol on the front.">
            <a:extLst>
              <a:ext uri="{FF2B5EF4-FFF2-40B4-BE49-F238E27FC236}">
                <a16:creationId xmlns:a16="http://schemas.microsoft.com/office/drawing/2014/main" id="{D8280595-0742-4C15-A2B4-B039B44A45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3238" y="4371975"/>
            <a:ext cx="1219200" cy="106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2" name="Group 8" descr="Image of three bags with money symbols on the front. ">
            <a:extLst>
              <a:ext uri="{FF2B5EF4-FFF2-40B4-BE49-F238E27FC236}">
                <a16:creationId xmlns:a16="http://schemas.microsoft.com/office/drawing/2014/main" id="{69D8F367-8C4D-47DC-AA2C-EC366E2BE004}"/>
              </a:ext>
            </a:extLst>
          </p:cNvPr>
          <p:cNvGrpSpPr>
            <a:grpSpLocks/>
          </p:cNvGrpSpPr>
          <p:nvPr/>
        </p:nvGrpSpPr>
        <p:grpSpPr bwMode="auto">
          <a:xfrm>
            <a:off x="5638800" y="3805238"/>
            <a:ext cx="2654300" cy="1905000"/>
            <a:chOff x="5638800" y="4419600"/>
            <a:chExt cx="2654406" cy="1905000"/>
          </a:xfrm>
        </p:grpSpPr>
        <p:pic>
          <p:nvPicPr>
            <p:cNvPr id="24584" name="Picture 3" descr="money bag with US dollar sign on face">
              <a:extLst>
                <a:ext uri="{FF2B5EF4-FFF2-40B4-BE49-F238E27FC236}">
                  <a16:creationId xmlns:a16="http://schemas.microsoft.com/office/drawing/2014/main" id="{5265E59A-009C-4A86-8D9C-ECF3BDB7F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952999"/>
              <a:ext cx="1295400" cy="1081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Picture 4" descr="money bag with US dollar sign on it&#10;">
              <a:extLst>
                <a:ext uri="{FF2B5EF4-FFF2-40B4-BE49-F238E27FC236}">
                  <a16:creationId xmlns:a16="http://schemas.microsoft.com/office/drawing/2014/main" id="{22E72284-9FEF-4A99-BD5C-9AFC9E16EF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4419600"/>
              <a:ext cx="1371600" cy="1290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Picture 5" descr="money bag with US dollar sign on it&#10;">
              <a:extLst>
                <a:ext uri="{FF2B5EF4-FFF2-40B4-BE49-F238E27FC236}">
                  <a16:creationId xmlns:a16="http://schemas.microsoft.com/office/drawing/2014/main" id="{34DCC85B-0DA5-4E1B-8327-4E392A0167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4664" y="5096254"/>
              <a:ext cx="1288542" cy="1228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3" name="Slide Number Placeholder 1">
            <a:extLst>
              <a:ext uri="{FF2B5EF4-FFF2-40B4-BE49-F238E27FC236}">
                <a16:creationId xmlns:a16="http://schemas.microsoft.com/office/drawing/2014/main" id="{7AA461A6-3919-47B4-88AA-DB54DB5E4234}"/>
              </a:ext>
            </a:extLst>
          </p:cNvPr>
          <p:cNvSpPr>
            <a:spLocks noGrp="1"/>
          </p:cNvSpPr>
          <p:nvPr>
            <p:ph type="sldNum" sz="quarter" idx="12"/>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0603BA2C-7531-4ED1-8E84-B8C302E46DDB}" type="slidenum">
              <a:rPr lang="en-US" altLang="en-US">
                <a:solidFill>
                  <a:srgbClr val="002060"/>
                </a:solidFill>
              </a:rPr>
              <a:pPr eaLnBrk="1"/>
              <a:t>13</a:t>
            </a:fld>
            <a:endParaRPr lang="en-US" altLang="en-US">
              <a:solidFill>
                <a:srgbClr val="002060"/>
              </a:solidFill>
            </a:endParaRPr>
          </a:p>
        </p:txBody>
      </p:sp>
    </p:spTree>
    <p:extLst>
      <p:ext uri="{BB962C8B-B14F-4D97-AF65-F5344CB8AC3E}">
        <p14:creationId xmlns:p14="http://schemas.microsoft.com/office/powerpoint/2010/main" val="393455589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hape 173">
            <a:extLst>
              <a:ext uri="{FF2B5EF4-FFF2-40B4-BE49-F238E27FC236}">
                <a16:creationId xmlns:a16="http://schemas.microsoft.com/office/drawing/2014/main" id="{6D2E9331-E5BF-403F-B458-B09B6474C634}"/>
              </a:ext>
            </a:extLst>
          </p:cNvPr>
          <p:cNvSpPr>
            <a:spLocks noGrp="1"/>
          </p:cNvSpPr>
          <p:nvPr>
            <p:ph type="title"/>
          </p:nvPr>
        </p:nvSpPr>
        <p:spPr/>
        <p:txBody>
          <a:bodyPr/>
          <a:lstStyle/>
          <a:p>
            <a:pPr eaLnBrk="1" hangingPunct="1"/>
            <a:r>
              <a:rPr lang="en-US" altLang="en-US"/>
              <a:t>Locating Textbooks</a:t>
            </a:r>
          </a:p>
        </p:txBody>
      </p:sp>
      <p:sp>
        <p:nvSpPr>
          <p:cNvPr id="174" name="Shape 174">
            <a:extLst>
              <a:ext uri="{FF2B5EF4-FFF2-40B4-BE49-F238E27FC236}">
                <a16:creationId xmlns:a16="http://schemas.microsoft.com/office/drawing/2014/main" id="{3D245649-2962-47D9-913B-86B37A6D3D8A}"/>
              </a:ext>
            </a:extLst>
          </p:cNvPr>
          <p:cNvSpPr>
            <a:spLocks noGrp="1"/>
          </p:cNvSpPr>
          <p:nvPr>
            <p:ph sz="half" idx="1"/>
          </p:nvPr>
        </p:nvSpPr>
        <p:spPr>
          <a:xfrm>
            <a:off x="533400" y="1344612"/>
            <a:ext cx="4343400" cy="5513387"/>
          </a:xfrm>
        </p:spPr>
        <p:txBody>
          <a:bodyPr>
            <a:normAutofit/>
          </a:bodyPr>
          <a:lstStyle/>
          <a:p>
            <a:pPr marL="339471" indent="-339471" defTabSz="452627" eaLnBrk="1" fontAlgn="auto" hangingPunct="1">
              <a:lnSpc>
                <a:spcPct val="80000"/>
              </a:lnSpc>
              <a:spcBef>
                <a:spcPts val="500"/>
              </a:spcBef>
              <a:spcAft>
                <a:spcPts val="0"/>
              </a:spcAft>
              <a:buFont typeface="Arial"/>
              <a:buChar char="•"/>
              <a:defRPr sz="2475"/>
            </a:pPr>
            <a:r>
              <a:rPr lang="en-US" dirty="0">
                <a:sym typeface="Calibri"/>
              </a:rPr>
              <a:t>Plan </a:t>
            </a:r>
            <a:r>
              <a:rPr dirty="0">
                <a:sym typeface="Calibri"/>
              </a:rPr>
              <a:t>1 yr. to 6 mo.</a:t>
            </a:r>
            <a:r>
              <a:rPr lang="en-US" dirty="0">
                <a:sym typeface="Calibri"/>
              </a:rPr>
              <a:t> ahead</a:t>
            </a:r>
          </a:p>
          <a:p>
            <a:pPr marL="339471" indent="-339471" defTabSz="452627" eaLnBrk="1" fontAlgn="auto" hangingPunct="1">
              <a:lnSpc>
                <a:spcPct val="80000"/>
              </a:lnSpc>
              <a:spcBef>
                <a:spcPts val="500"/>
              </a:spcBef>
              <a:spcAft>
                <a:spcPts val="0"/>
              </a:spcAft>
              <a:buFont typeface="Arial"/>
              <a:buChar char="•"/>
              <a:defRPr sz="2475"/>
            </a:pPr>
            <a:r>
              <a:rPr dirty="0">
                <a:sym typeface="Calibri"/>
              </a:rPr>
              <a:t>Start with the Access Text Network and campus library to find a copy of the book</a:t>
            </a:r>
          </a:p>
          <a:p>
            <a:pPr marL="339471" indent="-339471" defTabSz="452627" eaLnBrk="1" fontAlgn="auto" hangingPunct="1">
              <a:lnSpc>
                <a:spcPct val="80000"/>
              </a:lnSpc>
              <a:spcBef>
                <a:spcPts val="500"/>
              </a:spcBef>
              <a:spcAft>
                <a:spcPts val="0"/>
              </a:spcAft>
              <a:buFont typeface="Arial"/>
              <a:buChar char="•"/>
              <a:defRPr sz="2475"/>
            </a:pPr>
            <a:r>
              <a:rPr dirty="0">
                <a:sym typeface="Calibri"/>
              </a:rPr>
              <a:t>Check to see if the book already exists in Braille</a:t>
            </a:r>
          </a:p>
          <a:p>
            <a:pPr marL="735520" lvl="1" indent="-282892" defTabSz="452627" eaLnBrk="1" fontAlgn="auto" hangingPunct="1">
              <a:lnSpc>
                <a:spcPct val="80000"/>
              </a:lnSpc>
              <a:spcBef>
                <a:spcPts val="500"/>
              </a:spcBef>
              <a:spcAft>
                <a:spcPts val="0"/>
              </a:spcAft>
              <a:buFont typeface="Arial"/>
              <a:buChar char="–"/>
              <a:defRPr sz="2178"/>
            </a:pPr>
            <a:r>
              <a:rPr dirty="0">
                <a:sym typeface="Calibri"/>
              </a:rPr>
              <a:t>Listservs </a:t>
            </a:r>
            <a:br>
              <a:rPr dirty="0">
                <a:sym typeface="Calibri"/>
              </a:rPr>
            </a:br>
            <a:r>
              <a:rPr dirty="0">
                <a:sym typeface="Calibri"/>
              </a:rPr>
              <a:t>(i.e., ATHENS, AHEAD, etc.)</a:t>
            </a:r>
          </a:p>
          <a:p>
            <a:pPr marL="735520" lvl="1" indent="-282892" defTabSz="452627" eaLnBrk="1" fontAlgn="auto" hangingPunct="1">
              <a:lnSpc>
                <a:spcPct val="80000"/>
              </a:lnSpc>
              <a:spcBef>
                <a:spcPts val="500"/>
              </a:spcBef>
              <a:spcAft>
                <a:spcPts val="0"/>
              </a:spcAft>
              <a:buFont typeface="Arial"/>
              <a:buChar char="–"/>
              <a:defRPr sz="2178"/>
            </a:pPr>
            <a:r>
              <a:rPr dirty="0">
                <a:sym typeface="Calibri"/>
              </a:rPr>
              <a:t>Louis Database from APH</a:t>
            </a:r>
          </a:p>
          <a:p>
            <a:pPr marL="339471" indent="-339471" defTabSz="452627" eaLnBrk="1" fontAlgn="auto" hangingPunct="1">
              <a:lnSpc>
                <a:spcPct val="80000"/>
              </a:lnSpc>
              <a:spcBef>
                <a:spcPts val="500"/>
              </a:spcBef>
              <a:spcAft>
                <a:spcPts val="0"/>
              </a:spcAft>
              <a:buFont typeface="Arial"/>
              <a:buChar char="•"/>
              <a:defRPr sz="2475"/>
            </a:pPr>
            <a:r>
              <a:rPr dirty="0">
                <a:sym typeface="Calibri"/>
              </a:rPr>
              <a:t>Look for a digital copy</a:t>
            </a:r>
          </a:p>
          <a:p>
            <a:pPr marL="735520" lvl="1" indent="-282892" defTabSz="452627" eaLnBrk="1" fontAlgn="auto" hangingPunct="1">
              <a:lnSpc>
                <a:spcPct val="80000"/>
              </a:lnSpc>
              <a:spcBef>
                <a:spcPts val="500"/>
              </a:spcBef>
              <a:spcAft>
                <a:spcPts val="0"/>
              </a:spcAft>
              <a:buFont typeface="Arial"/>
              <a:buChar char="–"/>
              <a:defRPr sz="2178"/>
            </a:pPr>
            <a:r>
              <a:rPr dirty="0">
                <a:sym typeface="Calibri"/>
              </a:rPr>
              <a:t>Bookshare.org</a:t>
            </a:r>
            <a:br>
              <a:rPr dirty="0">
                <a:sym typeface="Calibri"/>
              </a:rPr>
            </a:br>
            <a:r>
              <a:rPr dirty="0">
                <a:sym typeface="Calibri"/>
              </a:rPr>
              <a:t>(.BRF, DAISY)</a:t>
            </a:r>
          </a:p>
          <a:p>
            <a:pPr marL="735520" lvl="1" indent="-282892" defTabSz="452627" eaLnBrk="1" fontAlgn="auto" hangingPunct="1">
              <a:lnSpc>
                <a:spcPct val="80000"/>
              </a:lnSpc>
              <a:spcBef>
                <a:spcPts val="500"/>
              </a:spcBef>
              <a:spcAft>
                <a:spcPts val="0"/>
              </a:spcAft>
              <a:buFont typeface="Arial"/>
              <a:buChar char="–"/>
              <a:defRPr sz="2178"/>
            </a:pPr>
            <a:r>
              <a:rPr dirty="0">
                <a:sym typeface="Calibri"/>
              </a:rPr>
              <a:t>LearningAlly</a:t>
            </a:r>
            <a:r>
              <a:rPr lang="en-US" dirty="0">
                <a:sym typeface="Calibri"/>
              </a:rPr>
              <a:t> </a:t>
            </a:r>
            <a:r>
              <a:rPr dirty="0">
                <a:sym typeface="Calibri"/>
              </a:rPr>
              <a:t>(</a:t>
            </a:r>
            <a:r>
              <a:rPr lang="en-US" dirty="0">
                <a:sym typeface="Calibri"/>
              </a:rPr>
              <a:t>audio</a:t>
            </a:r>
            <a:r>
              <a:rPr dirty="0">
                <a:sym typeface="Calibri"/>
              </a:rPr>
              <a:t>)</a:t>
            </a:r>
          </a:p>
        </p:txBody>
      </p:sp>
      <p:sp>
        <p:nvSpPr>
          <p:cNvPr id="25606" name="Slide Number Placeholder 1">
            <a:extLst>
              <a:ext uri="{FF2B5EF4-FFF2-40B4-BE49-F238E27FC236}">
                <a16:creationId xmlns:a16="http://schemas.microsoft.com/office/drawing/2014/main" id="{A8A72DBE-D37A-4F37-AD50-03BB7CDE5446}"/>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2CF712DD-D77C-481C-9A98-02A282EBE512}" type="slidenum">
              <a:rPr lang="en-US" altLang="en-US">
                <a:solidFill>
                  <a:srgbClr val="888888"/>
                </a:solidFill>
              </a:rPr>
              <a:pPr eaLnBrk="1"/>
              <a:t>14</a:t>
            </a:fld>
            <a:endParaRPr lang="en-US" altLang="en-US">
              <a:solidFill>
                <a:srgbClr val="888888"/>
              </a:solidFill>
            </a:endParaRPr>
          </a:p>
        </p:txBody>
      </p:sp>
      <p:pic>
        <p:nvPicPr>
          <p:cNvPr id="25604" name="image6.png" descr="clip art of history textbook">
            <a:extLst>
              <a:ext uri="{FF2B5EF4-FFF2-40B4-BE49-F238E27FC236}">
                <a16:creationId xmlns:a16="http://schemas.microsoft.com/office/drawing/2014/main" id="{39401C2B-E427-4EA9-BE54-4F7842B67F4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27675" y="1344613"/>
            <a:ext cx="2279650" cy="197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8" name="image7.jpeg" descr="145-volume stack of 1959 World Book Encyclopedia embossed in Braille (cc) Dressed In Value, 2010">
            <a:extLst>
              <a:ext uri="{FF2B5EF4-FFF2-40B4-BE49-F238E27FC236}">
                <a16:creationId xmlns:a16="http://schemas.microsoft.com/office/drawing/2014/main" id="{534CF6D6-A8C8-4BE3-8861-BC3A05266F65}"/>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838700" y="3505200"/>
            <a:ext cx="4038600"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495042973"/>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207">
            <a:extLst>
              <a:ext uri="{FF2B5EF4-FFF2-40B4-BE49-F238E27FC236}">
                <a16:creationId xmlns:a16="http://schemas.microsoft.com/office/drawing/2014/main" id="{C6D68005-2F52-46EB-9AAA-44C680FABCB0}"/>
              </a:ext>
            </a:extLst>
          </p:cNvPr>
          <p:cNvSpPr>
            <a:spLocks noGrp="1"/>
          </p:cNvSpPr>
          <p:nvPr>
            <p:ph type="title"/>
          </p:nvPr>
        </p:nvSpPr>
        <p:spPr>
          <a:xfrm>
            <a:off x="457200" y="304800"/>
            <a:ext cx="8229600" cy="698500"/>
          </a:xfrm>
        </p:spPr>
        <p:txBody>
          <a:bodyPr/>
          <a:lstStyle/>
          <a:p>
            <a:pPr defTabSz="382588" eaLnBrk="1" hangingPunct="1"/>
            <a:r>
              <a:rPr lang="en-US" altLang="en-US" sz="3200"/>
              <a:t>Additional Resources</a:t>
            </a:r>
          </a:p>
        </p:txBody>
      </p:sp>
      <p:sp>
        <p:nvSpPr>
          <p:cNvPr id="208" name="Shape 208">
            <a:extLst>
              <a:ext uri="{FF2B5EF4-FFF2-40B4-BE49-F238E27FC236}">
                <a16:creationId xmlns:a16="http://schemas.microsoft.com/office/drawing/2014/main" id="{F30AD36A-E890-4035-B4E2-D41D285515A3}"/>
              </a:ext>
            </a:extLst>
          </p:cNvPr>
          <p:cNvSpPr>
            <a:spLocks noGrp="1"/>
          </p:cNvSpPr>
          <p:nvPr>
            <p:ph type="body" idx="1"/>
          </p:nvPr>
        </p:nvSpPr>
        <p:spPr>
          <a:xfrm>
            <a:off x="457200" y="1177190"/>
            <a:ext cx="8610600" cy="4918809"/>
          </a:xfrm>
        </p:spPr>
        <p:txBody>
          <a:bodyPr>
            <a:normAutofit/>
          </a:bodyPr>
          <a:lstStyle/>
          <a:p>
            <a:pPr eaLnBrk="1" fontAlgn="auto" hangingPunct="1">
              <a:spcBef>
                <a:spcPts val="600"/>
              </a:spcBef>
              <a:spcAft>
                <a:spcPts val="0"/>
              </a:spcAft>
              <a:buFont typeface="Arial"/>
              <a:buChar char="•"/>
              <a:defRPr sz="2900" b="1"/>
            </a:pPr>
            <a:r>
              <a:rPr sz="2900" b="1" dirty="0">
                <a:sym typeface="Calibri"/>
              </a:rPr>
              <a:t>Know who the external resources are: </a:t>
            </a:r>
          </a:p>
          <a:p>
            <a:pPr marL="742950" lvl="1" indent="-285750" eaLnBrk="1" fontAlgn="auto" hangingPunct="1">
              <a:spcBef>
                <a:spcPts val="600"/>
              </a:spcBef>
              <a:spcAft>
                <a:spcPts val="0"/>
              </a:spcAft>
              <a:buClrTx/>
              <a:buFont typeface="Arial"/>
              <a:buChar char="–"/>
              <a:defRPr sz="2500"/>
            </a:pPr>
            <a:r>
              <a:rPr sz="2500" dirty="0">
                <a:sym typeface="Calibri"/>
              </a:rPr>
              <a:t>Bookshare (</a:t>
            </a:r>
            <a:r>
              <a:rPr sz="2500" u="sng" dirty="0">
                <a:solidFill>
                  <a:srgbClr val="0000FF"/>
                </a:solidFill>
                <a:uFill>
                  <a:solidFill>
                    <a:srgbClr val="0000FF"/>
                  </a:solidFill>
                </a:uFill>
                <a:sym typeface="Calibri"/>
                <a:hlinkClick r:id="rId3"/>
              </a:rPr>
              <a:t>Bookshare Home</a:t>
            </a:r>
            <a:r>
              <a:rPr sz="2500" dirty="0">
                <a:sym typeface="Calibri"/>
              </a:rPr>
              <a:t>) </a:t>
            </a:r>
          </a:p>
          <a:p>
            <a:pPr marL="742950" lvl="1" indent="-285750" eaLnBrk="1" fontAlgn="auto" hangingPunct="1">
              <a:spcBef>
                <a:spcPts val="600"/>
              </a:spcBef>
              <a:spcAft>
                <a:spcPts val="0"/>
              </a:spcAft>
              <a:buClrTx/>
              <a:buFont typeface="Arial"/>
              <a:buChar char="–"/>
              <a:defRPr sz="2500"/>
            </a:pPr>
            <a:r>
              <a:rPr sz="2500" dirty="0">
                <a:sym typeface="Calibri"/>
              </a:rPr>
              <a:t>Louis Database (</a:t>
            </a:r>
            <a:r>
              <a:rPr sz="2500" u="sng" dirty="0">
                <a:solidFill>
                  <a:srgbClr val="0000FF"/>
                </a:solidFill>
                <a:uFill>
                  <a:solidFill>
                    <a:srgbClr val="0000FF"/>
                  </a:solidFill>
                </a:uFill>
                <a:sym typeface="Calibri"/>
                <a:hlinkClick r:id="rId4"/>
              </a:rPr>
              <a:t>Louis Database Home</a:t>
            </a:r>
            <a:r>
              <a:rPr sz="2500" dirty="0">
                <a:sym typeface="Calibri"/>
              </a:rPr>
              <a:t>) </a:t>
            </a:r>
          </a:p>
          <a:p>
            <a:pPr marL="742950" lvl="1" indent="-285750" eaLnBrk="1" fontAlgn="auto" hangingPunct="1">
              <a:spcBef>
                <a:spcPts val="600"/>
              </a:spcBef>
              <a:spcAft>
                <a:spcPts val="0"/>
              </a:spcAft>
              <a:buClrTx/>
              <a:buFont typeface="Arial"/>
              <a:buChar char="–"/>
              <a:defRPr sz="2500"/>
            </a:pPr>
            <a:r>
              <a:rPr sz="2500" dirty="0">
                <a:sym typeface="Calibri"/>
              </a:rPr>
              <a:t>AMAC Accessibility and Research Center (</a:t>
            </a:r>
            <a:r>
              <a:rPr sz="2500" u="sng" dirty="0">
                <a:solidFill>
                  <a:srgbClr val="0000FF"/>
                </a:solidFill>
                <a:uFill>
                  <a:solidFill>
                    <a:srgbClr val="0000FF"/>
                  </a:solidFill>
                </a:uFill>
                <a:sym typeface="Calibri"/>
                <a:hlinkClick r:id="rId5"/>
              </a:rPr>
              <a:t>AMAC Home</a:t>
            </a:r>
            <a:r>
              <a:rPr sz="2500" dirty="0">
                <a:sym typeface="Calibri"/>
              </a:rPr>
              <a:t>) </a:t>
            </a:r>
          </a:p>
          <a:p>
            <a:pPr marL="742950" lvl="1" indent="-285750" eaLnBrk="1" fontAlgn="auto" hangingPunct="1">
              <a:spcBef>
                <a:spcPts val="600"/>
              </a:spcBef>
              <a:spcAft>
                <a:spcPts val="0"/>
              </a:spcAft>
              <a:buClrTx/>
              <a:buFont typeface="Arial"/>
              <a:buChar char="–"/>
              <a:defRPr sz="2500"/>
            </a:pPr>
            <a:r>
              <a:rPr sz="2500" dirty="0">
                <a:sym typeface="Calibri"/>
              </a:rPr>
              <a:t>ATPC Alternative Text Production Center (</a:t>
            </a:r>
            <a:r>
              <a:rPr sz="2500" u="sng" dirty="0">
                <a:solidFill>
                  <a:srgbClr val="0000FF"/>
                </a:solidFill>
                <a:uFill>
                  <a:solidFill>
                    <a:srgbClr val="0000FF"/>
                  </a:solidFill>
                </a:uFill>
                <a:sym typeface="Calibri"/>
                <a:hlinkClick r:id="rId6"/>
              </a:rPr>
              <a:t>ATPC Home</a:t>
            </a:r>
            <a:r>
              <a:rPr sz="2500" dirty="0">
                <a:sym typeface="Calibri"/>
              </a:rPr>
              <a:t>) </a:t>
            </a:r>
          </a:p>
          <a:p>
            <a:pPr marL="742950" lvl="1" indent="-285750" eaLnBrk="1" fontAlgn="auto" hangingPunct="1">
              <a:spcBef>
                <a:spcPts val="600"/>
              </a:spcBef>
              <a:spcAft>
                <a:spcPts val="0"/>
              </a:spcAft>
              <a:buClrTx/>
              <a:buFont typeface="Arial"/>
              <a:buChar char="–"/>
              <a:defRPr sz="2500"/>
            </a:pPr>
            <a:r>
              <a:rPr sz="2500" dirty="0">
                <a:sym typeface="Calibri"/>
              </a:rPr>
              <a:t>tBase Communications (</a:t>
            </a:r>
            <a:r>
              <a:rPr sz="2500" u="sng" dirty="0">
                <a:solidFill>
                  <a:srgbClr val="0000FF"/>
                </a:solidFill>
                <a:uFill>
                  <a:solidFill>
                    <a:srgbClr val="0000FF"/>
                  </a:solidFill>
                </a:uFill>
                <a:sym typeface="Calibri"/>
                <a:hlinkClick r:id="rId7"/>
              </a:rPr>
              <a:t>tBase Home</a:t>
            </a:r>
            <a:r>
              <a:rPr sz="2500" dirty="0">
                <a:sym typeface="Calibri"/>
              </a:rPr>
              <a:t>)</a:t>
            </a:r>
            <a:endParaRPr lang="en-US" sz="2500" dirty="0">
              <a:sym typeface="Calibri"/>
            </a:endParaRPr>
          </a:p>
          <a:p>
            <a:pPr marL="742950" lvl="1" indent="-285750" fontAlgn="auto">
              <a:spcBef>
                <a:spcPts val="600"/>
              </a:spcBef>
              <a:spcAft>
                <a:spcPts val="0"/>
              </a:spcAft>
              <a:buFont typeface="Arial"/>
              <a:buChar char="–"/>
              <a:defRPr sz="2500"/>
            </a:pPr>
            <a:r>
              <a:rPr lang="en-US" sz="2500" dirty="0">
                <a:sym typeface="Calibri"/>
              </a:rPr>
              <a:t>National Braille Press (</a:t>
            </a:r>
            <a:r>
              <a:rPr lang="en-US" sz="2500" dirty="0">
                <a:sym typeface="Calibri"/>
                <a:hlinkClick r:id="rId8"/>
              </a:rPr>
              <a:t>NBP Catalog</a:t>
            </a:r>
            <a:r>
              <a:rPr lang="en-US" sz="2500" dirty="0">
                <a:sym typeface="Calibri"/>
              </a:rPr>
              <a:t>) </a:t>
            </a:r>
            <a:endParaRPr sz="2500" dirty="0">
              <a:sym typeface="Calibri"/>
            </a:endParaRPr>
          </a:p>
          <a:p>
            <a:pPr fontAlgn="auto">
              <a:spcBef>
                <a:spcPts val="600"/>
              </a:spcBef>
              <a:spcAft>
                <a:spcPts val="0"/>
              </a:spcAft>
              <a:buFont typeface="Arial"/>
              <a:buChar char="•"/>
              <a:defRPr sz="2900"/>
            </a:pPr>
            <a:r>
              <a:rPr sz="2900" dirty="0">
                <a:sym typeface="Calibri"/>
              </a:rPr>
              <a:t>Any transcribers who have previously worked with the studen</a:t>
            </a:r>
            <a:r>
              <a:rPr lang="en-US" sz="2900" dirty="0">
                <a:sym typeface="Calibri"/>
              </a:rPr>
              <a:t>t (</a:t>
            </a:r>
            <a:r>
              <a:rPr lang="en-US" sz="2900" dirty="0">
                <a:sym typeface="Calibri"/>
                <a:hlinkClick r:id="rId9"/>
              </a:rPr>
              <a:t>National Braille Assoc.</a:t>
            </a:r>
            <a:r>
              <a:rPr lang="en-US" sz="2900" dirty="0">
                <a:sym typeface="Calibri"/>
              </a:rPr>
              <a:t>) </a:t>
            </a:r>
            <a:endParaRPr sz="2900" dirty="0">
              <a:sym typeface="Calibri"/>
            </a:endParaRPr>
          </a:p>
        </p:txBody>
      </p:sp>
      <p:sp>
        <p:nvSpPr>
          <p:cNvPr id="26628" name="Slide Number Placeholder 1">
            <a:extLst>
              <a:ext uri="{FF2B5EF4-FFF2-40B4-BE49-F238E27FC236}">
                <a16:creationId xmlns:a16="http://schemas.microsoft.com/office/drawing/2014/main" id="{775A4611-D05A-41CB-A45C-941F1379BA51}"/>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C6975A7C-2145-4FDC-B721-AF658EB9AC71}" type="slidenum">
              <a:rPr lang="en-US" altLang="en-US">
                <a:solidFill>
                  <a:srgbClr val="888888"/>
                </a:solidFill>
              </a:rPr>
              <a:pPr eaLnBrk="1"/>
              <a:t>15</a:t>
            </a:fld>
            <a:endParaRPr lang="en-US" altLang="en-US">
              <a:solidFill>
                <a:srgbClr val="888888"/>
              </a:solidFill>
            </a:endParaRPr>
          </a:p>
        </p:txBody>
      </p:sp>
    </p:spTree>
    <p:extLst>
      <p:ext uri="{BB962C8B-B14F-4D97-AF65-F5344CB8AC3E}">
        <p14:creationId xmlns:p14="http://schemas.microsoft.com/office/powerpoint/2010/main" val="65249263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 name="Shape 185">
            <a:extLst>
              <a:ext uri="{FF2B5EF4-FFF2-40B4-BE49-F238E27FC236}">
                <a16:creationId xmlns:a16="http://schemas.microsoft.com/office/drawing/2014/main" id="{B5845763-E4D7-4940-B4A5-C16BB9076E0D}"/>
              </a:ext>
            </a:extLst>
          </p:cNvPr>
          <p:cNvSpPr>
            <a:spLocks noGrp="1"/>
          </p:cNvSpPr>
          <p:nvPr>
            <p:ph type="title"/>
          </p:nvPr>
        </p:nvSpPr>
        <p:spPr>
          <a:xfrm>
            <a:off x="457200" y="130175"/>
            <a:ext cx="8229600" cy="873125"/>
          </a:xfrm>
        </p:spPr>
        <p:txBody>
          <a:bodyPr>
            <a:normAutofit/>
          </a:bodyPr>
          <a:lstStyle>
            <a:lvl1pPr defTabSz="448055">
              <a:defRPr sz="3920"/>
            </a:lvl1pPr>
          </a:lstStyle>
          <a:p>
            <a:pPr eaLnBrk="1" fontAlgn="auto" hangingPunct="1">
              <a:spcBef>
                <a:spcPts val="0"/>
              </a:spcBef>
              <a:spcAft>
                <a:spcPts val="0"/>
              </a:spcAft>
              <a:defRPr/>
            </a:pPr>
            <a:r>
              <a:rPr>
                <a:sym typeface="Calibri"/>
              </a:rPr>
              <a:t>The Daily Grind: for the institution</a:t>
            </a:r>
          </a:p>
        </p:txBody>
      </p:sp>
      <p:sp>
        <p:nvSpPr>
          <p:cNvPr id="27651" name="Shape 186">
            <a:extLst>
              <a:ext uri="{FF2B5EF4-FFF2-40B4-BE49-F238E27FC236}">
                <a16:creationId xmlns:a16="http://schemas.microsoft.com/office/drawing/2014/main" id="{7AD2225C-4599-4A2F-9963-F8E88B2A29BC}"/>
              </a:ext>
            </a:extLst>
          </p:cNvPr>
          <p:cNvSpPr>
            <a:spLocks noGrp="1"/>
          </p:cNvSpPr>
          <p:nvPr>
            <p:ph type="body" idx="1"/>
          </p:nvPr>
        </p:nvSpPr>
        <p:spPr>
          <a:xfrm>
            <a:off x="533400" y="1295400"/>
            <a:ext cx="6705600" cy="4832350"/>
          </a:xfrm>
        </p:spPr>
        <p:txBody>
          <a:bodyPr/>
          <a:lstStyle/>
          <a:p>
            <a:pPr eaLnBrk="1" hangingPunct="1"/>
            <a:r>
              <a:rPr lang="en-US" altLang="en-US" dirty="0"/>
              <a:t>Faculty training and orientation</a:t>
            </a:r>
          </a:p>
          <a:p>
            <a:pPr eaLnBrk="1" hangingPunct="1"/>
            <a:r>
              <a:rPr lang="en-US" altLang="en-US" dirty="0"/>
              <a:t>Textbook purchasing and production decisions</a:t>
            </a:r>
          </a:p>
          <a:p>
            <a:pPr eaLnBrk="1" hangingPunct="1"/>
            <a:r>
              <a:rPr lang="en-US" altLang="en-US" dirty="0"/>
              <a:t>Instructional materials requests and production</a:t>
            </a:r>
          </a:p>
          <a:p>
            <a:pPr eaLnBrk="1" hangingPunct="1"/>
            <a:r>
              <a:rPr lang="en-US" altLang="en-US" dirty="0"/>
              <a:t>Receive feedback and adapt</a:t>
            </a:r>
          </a:p>
        </p:txBody>
      </p:sp>
      <p:pic>
        <p:nvPicPr>
          <p:cNvPr id="27652" name="Picture 2" descr="cell phone with message bubble icons, by thinkstock">
            <a:extLst>
              <a:ext uri="{FF2B5EF4-FFF2-40B4-BE49-F238E27FC236}">
                <a16:creationId xmlns:a16="http://schemas.microsoft.com/office/drawing/2014/main" id="{9D4CF668-FA9D-40E8-9019-9FC31F1D51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3962400"/>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3" descr="email icon, envelope with at sign on flap">
            <a:extLst>
              <a:ext uri="{FF2B5EF4-FFF2-40B4-BE49-F238E27FC236}">
                <a16:creationId xmlns:a16="http://schemas.microsoft.com/office/drawing/2014/main" id="{47F7D5FF-2049-4B2F-90EA-E6AB80C3B4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6575" y="2384425"/>
            <a:ext cx="215265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4" name="Picture 4" descr="moodle learning management system icon, letter m wearing graduation cap.">
            <a:extLst>
              <a:ext uri="{FF2B5EF4-FFF2-40B4-BE49-F238E27FC236}">
                <a16:creationId xmlns:a16="http://schemas.microsoft.com/office/drawing/2014/main" id="{9432AA5D-FEFA-4849-8796-7B90275E8E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61200" y="1295400"/>
            <a:ext cx="1803400" cy="120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5" name="Slide Number Placeholder 1">
            <a:extLst>
              <a:ext uri="{FF2B5EF4-FFF2-40B4-BE49-F238E27FC236}">
                <a16:creationId xmlns:a16="http://schemas.microsoft.com/office/drawing/2014/main" id="{7CE60269-2623-4840-A14B-04FABC1774B5}"/>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2402D43A-4549-466E-9499-CA958B8D2E48}" type="slidenum">
              <a:rPr lang="en-US" altLang="en-US">
                <a:solidFill>
                  <a:srgbClr val="888888"/>
                </a:solidFill>
              </a:rPr>
              <a:pPr eaLnBrk="1"/>
              <a:t>16</a:t>
            </a:fld>
            <a:endParaRPr lang="en-US" altLang="en-US">
              <a:solidFill>
                <a:srgbClr val="888888"/>
              </a:solidFill>
            </a:endParaRPr>
          </a:p>
        </p:txBody>
      </p:sp>
    </p:spTree>
    <p:extLst>
      <p:ext uri="{BB962C8B-B14F-4D97-AF65-F5344CB8AC3E}">
        <p14:creationId xmlns:p14="http://schemas.microsoft.com/office/powerpoint/2010/main" val="2223463481"/>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hape 190">
            <a:extLst>
              <a:ext uri="{FF2B5EF4-FFF2-40B4-BE49-F238E27FC236}">
                <a16:creationId xmlns:a16="http://schemas.microsoft.com/office/drawing/2014/main" id="{E1A1968B-708C-472F-BB58-BC6D992C1F86}"/>
              </a:ext>
            </a:extLst>
          </p:cNvPr>
          <p:cNvSpPr>
            <a:spLocks noGrp="1"/>
          </p:cNvSpPr>
          <p:nvPr>
            <p:ph type="title"/>
          </p:nvPr>
        </p:nvSpPr>
        <p:spPr>
          <a:xfrm>
            <a:off x="457200" y="130175"/>
            <a:ext cx="8229600" cy="873125"/>
          </a:xfrm>
        </p:spPr>
        <p:txBody>
          <a:bodyPr/>
          <a:lstStyle/>
          <a:p>
            <a:pPr eaLnBrk="1" hangingPunct="1"/>
            <a:r>
              <a:rPr lang="en-US" altLang="en-US"/>
              <a:t>The Daily Grind: for the student</a:t>
            </a:r>
          </a:p>
        </p:txBody>
      </p:sp>
      <p:sp>
        <p:nvSpPr>
          <p:cNvPr id="28675" name="Shape 191">
            <a:extLst>
              <a:ext uri="{FF2B5EF4-FFF2-40B4-BE49-F238E27FC236}">
                <a16:creationId xmlns:a16="http://schemas.microsoft.com/office/drawing/2014/main" id="{E70CA880-B81A-418C-BCCA-39DAD567B4E4}"/>
              </a:ext>
            </a:extLst>
          </p:cNvPr>
          <p:cNvSpPr>
            <a:spLocks noGrp="1"/>
          </p:cNvSpPr>
          <p:nvPr>
            <p:ph type="body" idx="1"/>
          </p:nvPr>
        </p:nvSpPr>
        <p:spPr>
          <a:xfrm>
            <a:off x="685800" y="1447800"/>
            <a:ext cx="8001000" cy="5051425"/>
          </a:xfrm>
        </p:spPr>
        <p:txBody>
          <a:bodyPr/>
          <a:lstStyle/>
          <a:p>
            <a:pPr eaLnBrk="1" hangingPunct="1"/>
            <a:r>
              <a:rPr lang="en-US" altLang="en-US" dirty="0"/>
              <a:t>It’s up to the student to plan ahead and stay organized</a:t>
            </a:r>
          </a:p>
          <a:p>
            <a:pPr marL="742950" lvl="1" indent="-285750" eaLnBrk="1" hangingPunct="1">
              <a:spcBef>
                <a:spcPts val="600"/>
              </a:spcBef>
              <a:buClrTx/>
            </a:pPr>
            <a:r>
              <a:rPr lang="en-US" altLang="en-US" sz="2800" dirty="0"/>
              <a:t>Get class notes ahead of time</a:t>
            </a:r>
          </a:p>
          <a:p>
            <a:pPr marL="742950" lvl="1" indent="-285750" eaLnBrk="1" hangingPunct="1">
              <a:spcBef>
                <a:spcPts val="600"/>
              </a:spcBef>
              <a:buClrTx/>
            </a:pPr>
            <a:r>
              <a:rPr lang="en-US" altLang="en-US" sz="2800" dirty="0"/>
              <a:t>Add a 3 credit hours to your course load </a:t>
            </a:r>
            <a:br>
              <a:rPr lang="en-US" altLang="en-US" sz="2800" dirty="0"/>
            </a:br>
            <a:r>
              <a:rPr lang="en-US" altLang="en-US" sz="2800" dirty="0"/>
              <a:t>for managing </a:t>
            </a:r>
            <a:r>
              <a:rPr lang="en-US" altLang="en-US" sz="2800" b="1" dirty="0"/>
              <a:t>the village</a:t>
            </a:r>
          </a:p>
          <a:p>
            <a:pPr marL="742950" lvl="1" indent="-285750" eaLnBrk="1" hangingPunct="1">
              <a:spcBef>
                <a:spcPts val="600"/>
              </a:spcBef>
              <a:buClrTx/>
            </a:pPr>
            <a:r>
              <a:rPr lang="en-US" altLang="en-US" sz="2800" dirty="0"/>
              <a:t>Try not to worry too much about how many years it takes to graduate</a:t>
            </a:r>
          </a:p>
          <a:p>
            <a:pPr marL="742950" lvl="1" indent="-285750" eaLnBrk="1" hangingPunct="1">
              <a:spcBef>
                <a:spcPts val="600"/>
              </a:spcBef>
              <a:buClrTx/>
            </a:pPr>
            <a:r>
              <a:rPr lang="en-US" altLang="en-US" sz="2800" dirty="0"/>
              <a:t>Have fun and be silly</a:t>
            </a:r>
          </a:p>
        </p:txBody>
      </p:sp>
      <p:pic>
        <p:nvPicPr>
          <p:cNvPr id="28676" name="Picture 2" descr="cone-shaped party hat with pom-pom">
            <a:extLst>
              <a:ext uri="{FF2B5EF4-FFF2-40B4-BE49-F238E27FC236}">
                <a16:creationId xmlns:a16="http://schemas.microsoft.com/office/drawing/2014/main" id="{FC1C97B3-0EBF-44A5-9049-5705266DD4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3600" y="4623594"/>
            <a:ext cx="14732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7" name="Slide Number Placeholder 1">
            <a:extLst>
              <a:ext uri="{FF2B5EF4-FFF2-40B4-BE49-F238E27FC236}">
                <a16:creationId xmlns:a16="http://schemas.microsoft.com/office/drawing/2014/main" id="{21F9B83C-CA54-4165-BA1A-CE8454D33F79}"/>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8E13FDBC-698D-4DB9-8E60-567B45B56A17}" type="slidenum">
              <a:rPr lang="en-US" altLang="en-US">
                <a:solidFill>
                  <a:srgbClr val="888888"/>
                </a:solidFill>
              </a:rPr>
              <a:pPr eaLnBrk="1"/>
              <a:t>17</a:t>
            </a:fld>
            <a:endParaRPr lang="en-US" altLang="en-US">
              <a:solidFill>
                <a:srgbClr val="888888"/>
              </a:solidFill>
            </a:endParaRPr>
          </a:p>
        </p:txBody>
      </p:sp>
    </p:spTree>
    <p:extLst>
      <p:ext uri="{BB962C8B-B14F-4D97-AF65-F5344CB8AC3E}">
        <p14:creationId xmlns:p14="http://schemas.microsoft.com/office/powerpoint/2010/main" val="3802487722"/>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A0C40E-922D-47CA-BCF5-0D3F4A7FD876}"/>
              </a:ext>
            </a:extLst>
          </p:cNvPr>
          <p:cNvSpPr>
            <a:spLocks noGrp="1"/>
          </p:cNvSpPr>
          <p:nvPr>
            <p:ph type="title"/>
          </p:nvPr>
        </p:nvSpPr>
        <p:spPr>
          <a:xfrm>
            <a:off x="457200" y="152400"/>
            <a:ext cx="8229600" cy="1143000"/>
          </a:xfrm>
        </p:spPr>
        <p:txBody>
          <a:bodyPr>
            <a:normAutofit fontScale="90000"/>
          </a:bodyPr>
          <a:lstStyle/>
          <a:p>
            <a:pPr eaLnBrk="1" fontAlgn="auto" hangingPunct="1">
              <a:spcBef>
                <a:spcPts val="0"/>
              </a:spcBef>
              <a:spcAft>
                <a:spcPts val="0"/>
              </a:spcAft>
              <a:defRPr/>
            </a:pPr>
            <a:r>
              <a:rPr lang="en-US" dirty="0">
                <a:sym typeface="Calibri"/>
              </a:rPr>
              <a:t>The Daily Grind: for disability services</a:t>
            </a:r>
          </a:p>
        </p:txBody>
      </p:sp>
      <p:sp>
        <p:nvSpPr>
          <p:cNvPr id="29699" name="Text Placeholder 2">
            <a:extLst>
              <a:ext uri="{FF2B5EF4-FFF2-40B4-BE49-F238E27FC236}">
                <a16:creationId xmlns:a16="http://schemas.microsoft.com/office/drawing/2014/main" id="{05EE0346-12FB-47E0-AB70-7D43ED23178B}"/>
              </a:ext>
            </a:extLst>
          </p:cNvPr>
          <p:cNvSpPr>
            <a:spLocks noGrp="1"/>
          </p:cNvSpPr>
          <p:nvPr>
            <p:ph type="body" idx="1"/>
          </p:nvPr>
        </p:nvSpPr>
        <p:spPr>
          <a:xfrm>
            <a:off x="685800" y="1447800"/>
            <a:ext cx="8382000" cy="5238749"/>
          </a:xfrm>
        </p:spPr>
        <p:txBody>
          <a:bodyPr/>
          <a:lstStyle/>
          <a:p>
            <a:pPr eaLnBrk="1" hangingPunct="1"/>
            <a:r>
              <a:rPr lang="en-US" altLang="en-US" dirty="0"/>
              <a:t>Reassess accommodations as needed</a:t>
            </a:r>
          </a:p>
          <a:p>
            <a:pPr eaLnBrk="1" hangingPunct="1"/>
            <a:r>
              <a:rPr lang="en-US" altLang="en-US" dirty="0"/>
              <a:t>Focus on equivalent experience versus equal</a:t>
            </a:r>
          </a:p>
          <a:p>
            <a:pPr lvl="1" eaLnBrk="1" hangingPunct="1"/>
            <a:r>
              <a:rPr lang="en-US" altLang="en-US" dirty="0"/>
              <a:t>i.e., focus on specific learning objectives</a:t>
            </a:r>
          </a:p>
          <a:p>
            <a:pPr eaLnBrk="1" hangingPunct="1"/>
            <a:r>
              <a:rPr lang="en-US" altLang="en-US" dirty="0"/>
              <a:t>Maintain open lines of communication with student, faculty and transcribers</a:t>
            </a:r>
          </a:p>
        </p:txBody>
      </p:sp>
      <p:pic>
        <p:nvPicPr>
          <p:cNvPr id="29700" name="Picture 4" descr="wireless signal at full icon">
            <a:extLst>
              <a:ext uri="{FF2B5EF4-FFF2-40B4-BE49-F238E27FC236}">
                <a16:creationId xmlns:a16="http://schemas.microsoft.com/office/drawing/2014/main" id="{D12418F4-5050-4B23-8AB9-EAF452A7CA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800542"/>
            <a:ext cx="2133600" cy="1706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Slide Number Placeholder 3">
            <a:extLst>
              <a:ext uri="{FF2B5EF4-FFF2-40B4-BE49-F238E27FC236}">
                <a16:creationId xmlns:a16="http://schemas.microsoft.com/office/drawing/2014/main" id="{AB11BE35-A6C8-41AB-91F9-606637D879CB}"/>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DFD59EDE-038E-49D3-AF71-BE659E842553}" type="slidenum">
              <a:rPr lang="en-US" altLang="en-US">
                <a:solidFill>
                  <a:srgbClr val="888888"/>
                </a:solidFill>
              </a:rPr>
              <a:pPr eaLnBrk="1"/>
              <a:t>18</a:t>
            </a:fld>
            <a:endParaRPr lang="en-US" altLang="en-US">
              <a:solidFill>
                <a:srgbClr val="888888"/>
              </a:solidFill>
            </a:endParaRPr>
          </a:p>
        </p:txBody>
      </p:sp>
    </p:spTree>
    <p:extLst>
      <p:ext uri="{BB962C8B-B14F-4D97-AF65-F5344CB8AC3E}">
        <p14:creationId xmlns:p14="http://schemas.microsoft.com/office/powerpoint/2010/main" val="1018128544"/>
      </p:ext>
    </p:extLst>
  </p:cSld>
  <p:clrMapOvr>
    <a:masterClrMapping/>
  </p:clrMapOvr>
  <mc:AlternateContent xmlns:mc="http://schemas.openxmlformats.org/markup-compatibility/2006" xmlns:p14="http://schemas.microsoft.com/office/powerpoint/2010/main">
    <mc:Choice Requires="p14">
      <p:transition spd="slow" p14:dur="2000">
        <p:sndAc>
          <p:stSnd>
            <p:snd r:embed="rId3" name="Typewriter"/>
          </p:stSnd>
        </p:sndAc>
      </p:transition>
    </mc:Choice>
    <mc:Fallback xmlns="">
      <p:transition xmlns:p14="http://schemas.microsoft.com/office/powerpoint/2010/main" spd="slow">
        <p:sndAc>
          <p:stSnd>
            <p:snd r:embed="rId5" name="Typewriter"/>
          </p:stSnd>
        </p:sndAc>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hape 170">
            <a:extLst>
              <a:ext uri="{FF2B5EF4-FFF2-40B4-BE49-F238E27FC236}">
                <a16:creationId xmlns:a16="http://schemas.microsoft.com/office/drawing/2014/main" id="{54DD95B6-C7D3-4350-9C79-7852EC22E5D7}"/>
              </a:ext>
            </a:extLst>
          </p:cNvPr>
          <p:cNvSpPr>
            <a:spLocks noGrp="1"/>
          </p:cNvSpPr>
          <p:nvPr>
            <p:ph type="title"/>
          </p:nvPr>
        </p:nvSpPr>
        <p:spPr>
          <a:xfrm>
            <a:off x="457200" y="114300"/>
            <a:ext cx="8229600" cy="987425"/>
          </a:xfrm>
        </p:spPr>
        <p:txBody>
          <a:bodyPr/>
          <a:lstStyle/>
          <a:p>
            <a:pPr defTabSz="382588" eaLnBrk="1" hangingPunct="1"/>
            <a:r>
              <a:rPr lang="en-US" altLang="en-US"/>
              <a:t>Basic Steps Summary</a:t>
            </a:r>
          </a:p>
        </p:txBody>
      </p:sp>
      <p:sp>
        <p:nvSpPr>
          <p:cNvPr id="30723" name="Shape 171">
            <a:extLst>
              <a:ext uri="{FF2B5EF4-FFF2-40B4-BE49-F238E27FC236}">
                <a16:creationId xmlns:a16="http://schemas.microsoft.com/office/drawing/2014/main" id="{76CE0205-F260-4118-B295-D3019FA34912}"/>
              </a:ext>
            </a:extLst>
          </p:cNvPr>
          <p:cNvSpPr>
            <a:spLocks noGrp="1"/>
          </p:cNvSpPr>
          <p:nvPr>
            <p:ph type="body" idx="1"/>
          </p:nvPr>
        </p:nvSpPr>
        <p:spPr>
          <a:xfrm>
            <a:off x="762000" y="1295400"/>
            <a:ext cx="7924800" cy="5391149"/>
          </a:xfrm>
        </p:spPr>
        <p:txBody>
          <a:bodyPr/>
          <a:lstStyle/>
          <a:p>
            <a:pPr marL="514350" indent="-514350" eaLnBrk="1" hangingPunct="1">
              <a:buFontTx/>
              <a:buAutoNum type="arabicPeriod"/>
            </a:pPr>
            <a:r>
              <a:rPr lang="en-US" altLang="en-US" dirty="0"/>
              <a:t>Choose what books can be purchased ahead and from whom</a:t>
            </a:r>
          </a:p>
          <a:p>
            <a:pPr marL="514350" indent="-514350" eaLnBrk="1" hangingPunct="1">
              <a:buFontTx/>
              <a:buAutoNum type="arabicPeriod"/>
            </a:pPr>
            <a:r>
              <a:rPr lang="en-US" altLang="en-US" dirty="0"/>
              <a:t>Orient faculty to the communication adjustments necessary for accommodating a Braille reader (every semester)</a:t>
            </a:r>
          </a:p>
          <a:p>
            <a:pPr marL="514350" indent="-514350" eaLnBrk="1" hangingPunct="1">
              <a:buFontTx/>
              <a:buAutoNum type="arabicPeriod"/>
            </a:pPr>
            <a:r>
              <a:rPr lang="en-US" altLang="en-US" dirty="0"/>
              <a:t>Set-up a workflow for internal Braille transcription, if desired</a:t>
            </a:r>
          </a:p>
        </p:txBody>
      </p:sp>
      <p:sp>
        <p:nvSpPr>
          <p:cNvPr id="30724" name="Slide Number Placeholder 1">
            <a:extLst>
              <a:ext uri="{FF2B5EF4-FFF2-40B4-BE49-F238E27FC236}">
                <a16:creationId xmlns:a16="http://schemas.microsoft.com/office/drawing/2014/main" id="{EFE698BD-FE78-4A05-844A-E1CA9ECA114B}"/>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83B2EFF6-0873-447C-AC06-1DCBA9A2EB04}" type="slidenum">
              <a:rPr lang="en-US" altLang="en-US">
                <a:solidFill>
                  <a:srgbClr val="888888"/>
                </a:solidFill>
              </a:rPr>
              <a:pPr eaLnBrk="1"/>
              <a:t>19</a:t>
            </a:fld>
            <a:endParaRPr lang="en-US" altLang="en-US">
              <a:solidFill>
                <a:srgbClr val="888888"/>
              </a:solidFill>
            </a:endParaRPr>
          </a:p>
        </p:txBody>
      </p:sp>
    </p:spTree>
    <p:extLst>
      <p:ext uri="{BB962C8B-B14F-4D97-AF65-F5344CB8AC3E}">
        <p14:creationId xmlns:p14="http://schemas.microsoft.com/office/powerpoint/2010/main" val="3380182165"/>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hape 118">
            <a:extLst>
              <a:ext uri="{FF2B5EF4-FFF2-40B4-BE49-F238E27FC236}">
                <a16:creationId xmlns:a16="http://schemas.microsoft.com/office/drawing/2014/main" id="{03CDC51F-572A-42AB-859C-23D1C91483BF}"/>
              </a:ext>
            </a:extLst>
          </p:cNvPr>
          <p:cNvSpPr>
            <a:spLocks noGrp="1"/>
          </p:cNvSpPr>
          <p:nvPr>
            <p:ph type="title"/>
          </p:nvPr>
        </p:nvSpPr>
        <p:spPr>
          <a:xfrm>
            <a:off x="457200" y="228600"/>
            <a:ext cx="8229600" cy="774700"/>
          </a:xfrm>
        </p:spPr>
        <p:txBody>
          <a:bodyPr/>
          <a:lstStyle/>
          <a:p>
            <a:pPr defTabSz="382588" eaLnBrk="1" hangingPunct="1"/>
            <a:r>
              <a:rPr lang="en-US" altLang="en-US"/>
              <a:t>Learning Objectives</a:t>
            </a:r>
          </a:p>
        </p:txBody>
      </p:sp>
      <p:sp>
        <p:nvSpPr>
          <p:cNvPr id="13315" name="Shape 119">
            <a:extLst>
              <a:ext uri="{FF2B5EF4-FFF2-40B4-BE49-F238E27FC236}">
                <a16:creationId xmlns:a16="http://schemas.microsoft.com/office/drawing/2014/main" id="{3F243CB9-098F-4D81-85CD-F9229295B33A}"/>
              </a:ext>
            </a:extLst>
          </p:cNvPr>
          <p:cNvSpPr>
            <a:spLocks noGrp="1"/>
          </p:cNvSpPr>
          <p:nvPr>
            <p:ph type="body" idx="1"/>
          </p:nvPr>
        </p:nvSpPr>
        <p:spPr>
          <a:xfrm>
            <a:off x="609600" y="1219201"/>
            <a:ext cx="8458200" cy="4876800"/>
          </a:xfrm>
        </p:spPr>
        <p:txBody>
          <a:bodyPr/>
          <a:lstStyle/>
          <a:p>
            <a:pPr marL="514350" indent="-514350">
              <a:buFont typeface="+mj-lt"/>
              <a:buAutoNum type="arabicPeriod"/>
            </a:pPr>
            <a:r>
              <a:rPr lang="en-US" dirty="0"/>
              <a:t>List 10 actions that promote a positive working relationship when requesting or providing a Braille accommodation.</a:t>
            </a:r>
          </a:p>
          <a:p>
            <a:pPr marL="514350" indent="-514350">
              <a:buFont typeface="+mj-lt"/>
              <a:buAutoNum type="arabicPeriod"/>
            </a:pPr>
            <a:r>
              <a:rPr lang="en-US" dirty="0"/>
              <a:t>List 3 key questions parents and students should be prepared to ask prospective colleges about Braille accommodations.</a:t>
            </a:r>
          </a:p>
          <a:p>
            <a:pPr marL="514350" indent="-514350">
              <a:buFont typeface="+mj-lt"/>
              <a:buAutoNum type="arabicPeriod"/>
            </a:pPr>
            <a:r>
              <a:rPr lang="en-US" dirty="0"/>
              <a:t>Identify 3 publicly available resources for students to access college level Braille materials.</a:t>
            </a:r>
          </a:p>
        </p:txBody>
      </p:sp>
      <p:sp>
        <p:nvSpPr>
          <p:cNvPr id="13316" name="Slide Number Placeholder 1">
            <a:extLst>
              <a:ext uri="{FF2B5EF4-FFF2-40B4-BE49-F238E27FC236}">
                <a16:creationId xmlns:a16="http://schemas.microsoft.com/office/drawing/2014/main" id="{20A7890D-DC06-46D1-9DC1-B7826A6F00DE}"/>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55956C29-EE65-4E43-BB29-8F06F455DB84}" type="slidenum">
              <a:rPr lang="en-US" altLang="en-US">
                <a:solidFill>
                  <a:srgbClr val="888888"/>
                </a:solidFill>
              </a:rPr>
              <a:pPr eaLnBrk="1"/>
              <a:t>2</a:t>
            </a:fld>
            <a:endParaRPr lang="en-US" altLang="en-US">
              <a:solidFill>
                <a:srgbClr val="888888"/>
              </a:solidFill>
            </a:endParaRPr>
          </a:p>
        </p:txBody>
      </p:sp>
    </p:spTree>
    <p:extLst>
      <p:ext uri="{BB962C8B-B14F-4D97-AF65-F5344CB8AC3E}">
        <p14:creationId xmlns:p14="http://schemas.microsoft.com/office/powerpoint/2010/main" val="136386511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hape 195">
            <a:extLst>
              <a:ext uri="{FF2B5EF4-FFF2-40B4-BE49-F238E27FC236}">
                <a16:creationId xmlns:a16="http://schemas.microsoft.com/office/drawing/2014/main" id="{644EF7C0-53A1-46B4-AE67-F72A1B0E4F0A}"/>
              </a:ext>
            </a:extLst>
          </p:cNvPr>
          <p:cNvSpPr>
            <a:spLocks noGrp="1"/>
          </p:cNvSpPr>
          <p:nvPr>
            <p:ph type="title"/>
          </p:nvPr>
        </p:nvSpPr>
        <p:spPr/>
        <p:txBody>
          <a:bodyPr/>
          <a:lstStyle/>
          <a:p>
            <a:pPr eaLnBrk="1" hangingPunct="1"/>
            <a:r>
              <a:rPr lang="en-US" altLang="en-US"/>
              <a:t>The Road to Graduation</a:t>
            </a:r>
          </a:p>
        </p:txBody>
      </p:sp>
      <p:sp>
        <p:nvSpPr>
          <p:cNvPr id="31747" name="Shape 196">
            <a:extLst>
              <a:ext uri="{FF2B5EF4-FFF2-40B4-BE49-F238E27FC236}">
                <a16:creationId xmlns:a16="http://schemas.microsoft.com/office/drawing/2014/main" id="{FDE92766-15D5-4AB0-BF2B-AE7AEB4BB7EC}"/>
              </a:ext>
            </a:extLst>
          </p:cNvPr>
          <p:cNvSpPr>
            <a:spLocks noGrp="1"/>
          </p:cNvSpPr>
          <p:nvPr>
            <p:ph sz="half" idx="1"/>
          </p:nvPr>
        </p:nvSpPr>
        <p:spPr>
          <a:xfrm>
            <a:off x="838200" y="1295400"/>
            <a:ext cx="4495800" cy="5257800"/>
          </a:xfrm>
        </p:spPr>
        <p:txBody>
          <a:bodyPr/>
          <a:lstStyle/>
          <a:p>
            <a:pPr eaLnBrk="1" hangingPunct="1"/>
            <a:r>
              <a:rPr lang="en-US" altLang="en-US" sz="3200" dirty="0"/>
              <a:t>Along the way keep your goal in mind i.e.,</a:t>
            </a:r>
          </a:p>
          <a:p>
            <a:pPr marL="742950" lvl="1" indent="-285750" eaLnBrk="1" hangingPunct="1">
              <a:spcBef>
                <a:spcPts val="500"/>
              </a:spcBef>
            </a:pPr>
            <a:r>
              <a:rPr lang="en-US" altLang="en-US" sz="2400" dirty="0"/>
              <a:t>Graduation</a:t>
            </a:r>
          </a:p>
          <a:p>
            <a:pPr marL="742950" lvl="1" indent="-285750" eaLnBrk="1" hangingPunct="1">
              <a:spcBef>
                <a:spcPts val="500"/>
              </a:spcBef>
            </a:pPr>
            <a:r>
              <a:rPr lang="en-US" altLang="en-US" sz="2400" dirty="0"/>
              <a:t>Job Success</a:t>
            </a:r>
          </a:p>
          <a:p>
            <a:pPr marL="742950" lvl="1" indent="-285750" eaLnBrk="1" hangingPunct="1">
              <a:spcBef>
                <a:spcPts val="500"/>
              </a:spcBef>
            </a:pPr>
            <a:r>
              <a:rPr lang="en-US" altLang="en-US" sz="2400" dirty="0"/>
              <a:t>Life long dreams</a:t>
            </a:r>
          </a:p>
        </p:txBody>
      </p:sp>
      <p:sp>
        <p:nvSpPr>
          <p:cNvPr id="31750" name="Slide Number Placeholder 1">
            <a:extLst>
              <a:ext uri="{FF2B5EF4-FFF2-40B4-BE49-F238E27FC236}">
                <a16:creationId xmlns:a16="http://schemas.microsoft.com/office/drawing/2014/main" id="{DFEFCB67-8B6B-4500-8632-E498E0FC310B}"/>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64360DFC-80AF-4D5E-B5FE-0FB163354C52}" type="slidenum">
              <a:rPr lang="en-US" altLang="en-US">
                <a:solidFill>
                  <a:srgbClr val="888888"/>
                </a:solidFill>
              </a:rPr>
              <a:pPr eaLnBrk="1"/>
              <a:t>20</a:t>
            </a:fld>
            <a:endParaRPr lang="en-US" altLang="en-US">
              <a:solidFill>
                <a:srgbClr val="888888"/>
              </a:solidFill>
            </a:endParaRPr>
          </a:p>
        </p:txBody>
      </p:sp>
      <p:pic>
        <p:nvPicPr>
          <p:cNvPr id="8" name="Content Placeholder 7" descr="Chelsea holding diploma next to Christa Miller Braille Transcriber and Bill Holbach director of assistive technologies">
            <a:extLst>
              <a:ext uri="{FF2B5EF4-FFF2-40B4-BE49-F238E27FC236}">
                <a16:creationId xmlns:a16="http://schemas.microsoft.com/office/drawing/2014/main" id="{3A1823E1-172E-4504-A312-C81B78863387}"/>
              </a:ext>
            </a:extLst>
          </p:cNvPr>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9677" t="9227" r="4471" b="-314"/>
          <a:stretch/>
        </p:blipFill>
        <p:spPr>
          <a:xfrm>
            <a:off x="4267200" y="2622277"/>
            <a:ext cx="4800600" cy="3819994"/>
          </a:xfrm>
          <a:prstGeom prst="rect">
            <a:avLst/>
          </a:prstGeom>
        </p:spPr>
      </p:pic>
    </p:spTree>
    <p:extLst>
      <p:ext uri="{BB962C8B-B14F-4D97-AF65-F5344CB8AC3E}">
        <p14:creationId xmlns:p14="http://schemas.microsoft.com/office/powerpoint/2010/main" val="216901805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a:extLst>
              <a:ext uri="{FF2B5EF4-FFF2-40B4-BE49-F238E27FC236}">
                <a16:creationId xmlns:a16="http://schemas.microsoft.com/office/drawing/2014/main" id="{C63762CA-112C-4159-886D-0DF9F3675EAF}"/>
              </a:ext>
            </a:extLst>
          </p:cNvPr>
          <p:cNvSpPr>
            <a:spLocks noGrp="1"/>
          </p:cNvSpPr>
          <p:nvPr>
            <p:ph type="title"/>
          </p:nvPr>
        </p:nvSpPr>
        <p:spPr/>
        <p:txBody>
          <a:bodyPr>
            <a:normAutofit/>
          </a:bodyPr>
          <a:lstStyle>
            <a:lvl1pPr defTabSz="448055">
              <a:defRPr sz="3920"/>
            </a:lvl1pPr>
          </a:lstStyle>
          <a:p>
            <a:pPr eaLnBrk="1" fontAlgn="auto" hangingPunct="1">
              <a:spcBef>
                <a:spcPts val="0"/>
              </a:spcBef>
              <a:spcAft>
                <a:spcPts val="0"/>
              </a:spcAft>
              <a:defRPr/>
            </a:pPr>
            <a:r>
              <a:rPr>
                <a:sym typeface="Calibri"/>
              </a:rPr>
              <a:t>The Support Network (AKA Village)</a:t>
            </a:r>
          </a:p>
        </p:txBody>
      </p:sp>
      <p:sp>
        <p:nvSpPr>
          <p:cNvPr id="32771" name="Text Placeholder 3">
            <a:extLst>
              <a:ext uri="{FF2B5EF4-FFF2-40B4-BE49-F238E27FC236}">
                <a16:creationId xmlns:a16="http://schemas.microsoft.com/office/drawing/2014/main" id="{7B9CEA81-8CB7-45C9-BA86-C83C11A91AAE}"/>
              </a:ext>
            </a:extLst>
          </p:cNvPr>
          <p:cNvSpPr>
            <a:spLocks noGrp="1"/>
          </p:cNvSpPr>
          <p:nvPr>
            <p:ph sz="half" idx="1"/>
          </p:nvPr>
        </p:nvSpPr>
        <p:spPr>
          <a:xfrm>
            <a:off x="124390" y="1262062"/>
            <a:ext cx="6324600" cy="4648200"/>
          </a:xfrm>
        </p:spPr>
        <p:txBody>
          <a:bodyPr/>
          <a:lstStyle/>
          <a:p>
            <a:pPr eaLnBrk="1" hangingPunct="1"/>
            <a:r>
              <a:rPr lang="en-US" altLang="en-US" dirty="0"/>
              <a:t>Student</a:t>
            </a:r>
          </a:p>
          <a:p>
            <a:pPr eaLnBrk="1" hangingPunct="1"/>
            <a:r>
              <a:rPr lang="en-US" altLang="en-US" dirty="0"/>
              <a:t>Disability Support</a:t>
            </a:r>
          </a:p>
          <a:p>
            <a:pPr eaLnBrk="1" hangingPunct="1"/>
            <a:r>
              <a:rPr lang="en-US" altLang="en-US" dirty="0"/>
              <a:t>Assistive Tech.</a:t>
            </a:r>
          </a:p>
          <a:p>
            <a:pPr eaLnBrk="1" hangingPunct="1"/>
            <a:r>
              <a:rPr lang="en-US" altLang="en-US" dirty="0"/>
              <a:t>Transcriber(s)</a:t>
            </a:r>
          </a:p>
          <a:p>
            <a:pPr eaLnBrk="1" hangingPunct="1"/>
            <a:r>
              <a:rPr lang="en-US" altLang="en-US" dirty="0"/>
              <a:t>Professors</a:t>
            </a:r>
          </a:p>
          <a:p>
            <a:pPr eaLnBrk="1" hangingPunct="1"/>
            <a:r>
              <a:rPr lang="en-US" altLang="en-US" dirty="0"/>
              <a:t>Teaching Assistants</a:t>
            </a:r>
          </a:p>
          <a:p>
            <a:pPr eaLnBrk="1" hangingPunct="1"/>
            <a:r>
              <a:rPr lang="en-US" altLang="en-US" dirty="0"/>
              <a:t>Readers</a:t>
            </a:r>
          </a:p>
          <a:p>
            <a:pPr eaLnBrk="1" hangingPunct="1"/>
            <a:r>
              <a:rPr lang="en-US" altLang="en-US" dirty="0"/>
              <a:t>Reverse transcribers</a:t>
            </a:r>
          </a:p>
          <a:p>
            <a:pPr eaLnBrk="1" hangingPunct="1"/>
            <a:r>
              <a:rPr lang="en-US" altLang="en-US" dirty="0"/>
              <a:t>University Community</a:t>
            </a:r>
          </a:p>
        </p:txBody>
      </p:sp>
      <p:sp>
        <p:nvSpPr>
          <p:cNvPr id="32773" name="Slide Number Placeholder 1">
            <a:extLst>
              <a:ext uri="{FF2B5EF4-FFF2-40B4-BE49-F238E27FC236}">
                <a16:creationId xmlns:a16="http://schemas.microsoft.com/office/drawing/2014/main" id="{777D6C24-B180-484D-819E-E1B08743B935}"/>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0E87DDDC-021B-4364-A6F0-E2408C8284C1}" type="slidenum">
              <a:rPr lang="en-US" altLang="en-US">
                <a:solidFill>
                  <a:srgbClr val="888888"/>
                </a:solidFill>
              </a:rPr>
              <a:pPr eaLnBrk="1"/>
              <a:t>21</a:t>
            </a:fld>
            <a:endParaRPr lang="en-US" altLang="en-US">
              <a:solidFill>
                <a:srgbClr val="888888"/>
              </a:solidFill>
            </a:endParaRPr>
          </a:p>
        </p:txBody>
      </p:sp>
      <p:pic>
        <p:nvPicPr>
          <p:cNvPr id="7" name="Content Placeholder 6" descr="example diagram of support network needed to provide Braille at college level. Student and parent work together before hand to communicate accommodation needs to university. Inside the university disability support, the faculty and internal transcriber work together to determine communication and product workflows. disability support works with the provost's office and other senior leaders to negotiate resource management. As needed disability support finds external transcription, audio and braille resource.">
            <a:extLst>
              <a:ext uri="{FF2B5EF4-FFF2-40B4-BE49-F238E27FC236}">
                <a16:creationId xmlns:a16="http://schemas.microsoft.com/office/drawing/2014/main" id="{5A9B289F-CC23-4210-9EBB-2D7CC1FD6D23}"/>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799343" y="1312141"/>
            <a:ext cx="5268457" cy="3621793"/>
          </a:xfrm>
          <a:prstGeom prst="rect">
            <a:avLst/>
          </a:prstGeom>
        </p:spPr>
      </p:pic>
    </p:spTree>
    <p:extLst>
      <p:ext uri="{BB962C8B-B14F-4D97-AF65-F5344CB8AC3E}">
        <p14:creationId xmlns:p14="http://schemas.microsoft.com/office/powerpoint/2010/main" val="87629476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4" name="Shape 212">
            <a:extLst>
              <a:ext uri="{FF2B5EF4-FFF2-40B4-BE49-F238E27FC236}">
                <a16:creationId xmlns:a16="http://schemas.microsoft.com/office/drawing/2014/main" id="{8C25ABFB-555E-42CE-BC1B-7C0CDB57D02D}"/>
              </a:ext>
            </a:extLst>
          </p:cNvPr>
          <p:cNvSpPr>
            <a:spLocks noGrp="1"/>
          </p:cNvSpPr>
          <p:nvPr>
            <p:ph type="title"/>
          </p:nvPr>
        </p:nvSpPr>
        <p:spPr>
          <a:xfrm>
            <a:off x="457200" y="138113"/>
            <a:ext cx="8229600" cy="889000"/>
          </a:xfrm>
        </p:spPr>
        <p:txBody>
          <a:bodyPr/>
          <a:lstStyle/>
          <a:p>
            <a:pPr eaLnBrk="1" hangingPunct="1"/>
            <a:r>
              <a:rPr lang="en-US" altLang="en-US"/>
              <a:t>Troubleshooting: Freshman Year</a:t>
            </a:r>
          </a:p>
        </p:txBody>
      </p:sp>
      <p:pic>
        <p:nvPicPr>
          <p:cNvPr id="33795" name="image11.jpeg" descr="Q and A statues as tall as standing person statue">
            <a:extLst>
              <a:ext uri="{FF2B5EF4-FFF2-40B4-BE49-F238E27FC236}">
                <a16:creationId xmlns:a16="http://schemas.microsoft.com/office/drawing/2014/main" id="{5C51C067-F2AF-4B46-AB4C-3518FB29C72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398588"/>
            <a:ext cx="6096000" cy="439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3796" name="Slide Number Placeholder 1">
            <a:extLst>
              <a:ext uri="{FF2B5EF4-FFF2-40B4-BE49-F238E27FC236}">
                <a16:creationId xmlns:a16="http://schemas.microsoft.com/office/drawing/2014/main" id="{9F926E37-A488-4D05-A93F-9094AB76DA08}"/>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C8A5B985-7A0F-4446-8A00-0127CBA0E91B}" type="slidenum">
              <a:rPr lang="en-US" altLang="en-US">
                <a:solidFill>
                  <a:srgbClr val="888888"/>
                </a:solidFill>
              </a:rPr>
              <a:pPr eaLnBrk="1"/>
              <a:t>22</a:t>
            </a:fld>
            <a:endParaRPr lang="en-US" altLang="en-US">
              <a:solidFill>
                <a:srgbClr val="888888"/>
              </a:solidFill>
            </a:endParaRPr>
          </a:p>
        </p:txBody>
      </p:sp>
    </p:spTree>
    <p:extLst>
      <p:ext uri="{BB962C8B-B14F-4D97-AF65-F5344CB8AC3E}">
        <p14:creationId xmlns:p14="http://schemas.microsoft.com/office/powerpoint/2010/main" val="330305476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4818" name="Shape 217">
            <a:extLst>
              <a:ext uri="{FF2B5EF4-FFF2-40B4-BE49-F238E27FC236}">
                <a16:creationId xmlns:a16="http://schemas.microsoft.com/office/drawing/2014/main" id="{B8642B8A-1380-4518-86E9-DBD50C5193BB}"/>
              </a:ext>
            </a:extLst>
          </p:cNvPr>
          <p:cNvSpPr>
            <a:spLocks noGrp="1"/>
          </p:cNvSpPr>
          <p:nvPr>
            <p:ph type="title"/>
          </p:nvPr>
        </p:nvSpPr>
        <p:spPr>
          <a:xfrm>
            <a:off x="457200" y="138113"/>
            <a:ext cx="8229600" cy="889000"/>
          </a:xfrm>
        </p:spPr>
        <p:txBody>
          <a:bodyPr/>
          <a:lstStyle/>
          <a:p>
            <a:pPr eaLnBrk="1" hangingPunct="1"/>
            <a:r>
              <a:rPr lang="en-US" altLang="en-US"/>
              <a:t>Troubleshooting: Textbooks</a:t>
            </a:r>
          </a:p>
        </p:txBody>
      </p:sp>
      <p:pic>
        <p:nvPicPr>
          <p:cNvPr id="34819" name="image12.jpeg" descr="Question mark statue taller than standing person statue">
            <a:extLst>
              <a:ext uri="{FF2B5EF4-FFF2-40B4-BE49-F238E27FC236}">
                <a16:creationId xmlns:a16="http://schemas.microsoft.com/office/drawing/2014/main" id="{7D09CCB8-C343-4250-B941-292A4EB81D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63763" y="1309688"/>
            <a:ext cx="4837112" cy="482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4820" name="Slide Number Placeholder 1">
            <a:extLst>
              <a:ext uri="{FF2B5EF4-FFF2-40B4-BE49-F238E27FC236}">
                <a16:creationId xmlns:a16="http://schemas.microsoft.com/office/drawing/2014/main" id="{79038497-81FA-4225-96CF-2BEABE1A9900}"/>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36023653-3E80-4607-A7B4-F215744FE2E3}" type="slidenum">
              <a:rPr lang="en-US" altLang="en-US">
                <a:solidFill>
                  <a:srgbClr val="888888"/>
                </a:solidFill>
              </a:rPr>
              <a:pPr eaLnBrk="1"/>
              <a:t>23</a:t>
            </a:fld>
            <a:endParaRPr lang="en-US" altLang="en-US">
              <a:solidFill>
                <a:srgbClr val="888888"/>
              </a:solidFill>
            </a:endParaRPr>
          </a:p>
        </p:txBody>
      </p:sp>
    </p:spTree>
    <p:extLst>
      <p:ext uri="{BB962C8B-B14F-4D97-AF65-F5344CB8AC3E}">
        <p14:creationId xmlns:p14="http://schemas.microsoft.com/office/powerpoint/2010/main" val="3373883106"/>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Shape 222">
            <a:extLst>
              <a:ext uri="{FF2B5EF4-FFF2-40B4-BE49-F238E27FC236}">
                <a16:creationId xmlns:a16="http://schemas.microsoft.com/office/drawing/2014/main" id="{DD8DA2AA-96DB-4A3D-B67D-5AE2E21F14EC}"/>
              </a:ext>
            </a:extLst>
          </p:cNvPr>
          <p:cNvSpPr>
            <a:spLocks noGrp="1"/>
          </p:cNvSpPr>
          <p:nvPr>
            <p:ph type="title"/>
          </p:nvPr>
        </p:nvSpPr>
        <p:spPr>
          <a:xfrm>
            <a:off x="457200" y="138113"/>
            <a:ext cx="8229600" cy="889000"/>
          </a:xfrm>
        </p:spPr>
        <p:txBody>
          <a:bodyPr/>
          <a:lstStyle/>
          <a:p>
            <a:pPr eaLnBrk="1" hangingPunct="1"/>
            <a:r>
              <a:rPr lang="en-US" altLang="en-US"/>
              <a:t>Troubleshooting: Ad-hoc Braille</a:t>
            </a:r>
          </a:p>
        </p:txBody>
      </p:sp>
      <p:pic>
        <p:nvPicPr>
          <p:cNvPr id="35843" name="image13.jpeg" descr="Q and A statue stacked next to standing figure">
            <a:extLst>
              <a:ext uri="{FF2B5EF4-FFF2-40B4-BE49-F238E27FC236}">
                <a16:creationId xmlns:a16="http://schemas.microsoft.com/office/drawing/2014/main" id="{DCDC6B5A-7A56-4D61-9DEA-01785D6A4D6A}"/>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5513" y="1350963"/>
            <a:ext cx="4665662" cy="466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35844" name="Slide Number Placeholder 1">
            <a:extLst>
              <a:ext uri="{FF2B5EF4-FFF2-40B4-BE49-F238E27FC236}">
                <a16:creationId xmlns:a16="http://schemas.microsoft.com/office/drawing/2014/main" id="{A1FFF6F5-6243-4BEB-9896-9C67C2341703}"/>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F5B9EDFE-A21A-42D8-BDED-6D53429A0630}" type="slidenum">
              <a:rPr lang="en-US" altLang="en-US">
                <a:solidFill>
                  <a:srgbClr val="888888"/>
                </a:solidFill>
              </a:rPr>
              <a:pPr eaLnBrk="1"/>
              <a:t>24</a:t>
            </a:fld>
            <a:endParaRPr lang="en-US" altLang="en-US">
              <a:solidFill>
                <a:srgbClr val="888888"/>
              </a:solidFill>
            </a:endParaRPr>
          </a:p>
        </p:txBody>
      </p:sp>
    </p:spTree>
    <p:extLst>
      <p:ext uri="{BB962C8B-B14F-4D97-AF65-F5344CB8AC3E}">
        <p14:creationId xmlns:p14="http://schemas.microsoft.com/office/powerpoint/2010/main" val="2989548836"/>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hape 227">
            <a:extLst>
              <a:ext uri="{FF2B5EF4-FFF2-40B4-BE49-F238E27FC236}">
                <a16:creationId xmlns:a16="http://schemas.microsoft.com/office/drawing/2014/main" id="{FC10B297-CCCE-41EF-9B76-4B24E332B0CD}"/>
              </a:ext>
            </a:extLst>
          </p:cNvPr>
          <p:cNvSpPr>
            <a:spLocks noGrp="1"/>
          </p:cNvSpPr>
          <p:nvPr>
            <p:ph type="title"/>
          </p:nvPr>
        </p:nvSpPr>
        <p:spPr/>
        <p:txBody>
          <a:bodyPr/>
          <a:lstStyle/>
          <a:p>
            <a:pPr eaLnBrk="1" hangingPunct="1"/>
            <a:r>
              <a:rPr lang="en-US" altLang="en-US"/>
              <a:t>Final Questions</a:t>
            </a:r>
          </a:p>
        </p:txBody>
      </p:sp>
      <p:sp>
        <p:nvSpPr>
          <p:cNvPr id="229" name="Shape 229">
            <a:extLst>
              <a:ext uri="{FF2B5EF4-FFF2-40B4-BE49-F238E27FC236}">
                <a16:creationId xmlns:a16="http://schemas.microsoft.com/office/drawing/2014/main" id="{87DE076C-93B9-45C0-8304-258AE1787C87}"/>
              </a:ext>
            </a:extLst>
          </p:cNvPr>
          <p:cNvSpPr>
            <a:spLocks noGrp="1"/>
          </p:cNvSpPr>
          <p:nvPr>
            <p:ph sz="half" idx="1"/>
          </p:nvPr>
        </p:nvSpPr>
        <p:spPr/>
        <p:txBody>
          <a:bodyPr>
            <a:normAutofit/>
          </a:bodyPr>
          <a:lstStyle/>
          <a:p>
            <a:pPr marL="228600" indent="-228600" eaLnBrk="1" fontAlgn="auto" hangingPunct="1">
              <a:spcAft>
                <a:spcPts val="0"/>
              </a:spcAft>
              <a:buSzTx/>
              <a:buFont typeface="Arial"/>
              <a:buNone/>
              <a:defRPr/>
            </a:pPr>
            <a:r>
              <a:rPr dirty="0">
                <a:sym typeface="Calibri"/>
              </a:rPr>
              <a:t>Christa Miller </a:t>
            </a:r>
            <a:r>
              <a:rPr u="sng" dirty="0">
                <a:solidFill>
                  <a:srgbClr val="0000FF"/>
                </a:solidFill>
                <a:uFill>
                  <a:solidFill>
                    <a:srgbClr val="0000FF"/>
                  </a:solidFill>
                </a:uFill>
                <a:sym typeface="Calibri"/>
                <a:hlinkClick r:id="rId3"/>
              </a:rPr>
              <a:t>christa.miller@vt.edu</a:t>
            </a:r>
          </a:p>
          <a:p>
            <a:pPr marL="228600" indent="-228600" eaLnBrk="1" fontAlgn="auto" hangingPunct="1">
              <a:spcAft>
                <a:spcPts val="0"/>
              </a:spcAft>
              <a:buSzTx/>
              <a:buFont typeface="Arial"/>
              <a:buNone/>
              <a:defRPr/>
            </a:pPr>
            <a:r>
              <a:rPr dirty="0">
                <a:sym typeface="Calibri"/>
              </a:rPr>
              <a:t>Chelsea Cook </a:t>
            </a:r>
            <a:r>
              <a:rPr u="sng" dirty="0">
                <a:solidFill>
                  <a:srgbClr val="0000FF"/>
                </a:solidFill>
                <a:uFill>
                  <a:solidFill>
                    <a:srgbClr val="0000FF"/>
                  </a:solidFill>
                </a:uFill>
                <a:sym typeface="Calibri"/>
                <a:hlinkClick r:id="rId4"/>
              </a:rPr>
              <a:t>cook2010@vt.edu</a:t>
            </a:r>
          </a:p>
        </p:txBody>
      </p:sp>
      <p:sp>
        <p:nvSpPr>
          <p:cNvPr id="36869" name="Slide Number Placeholder 1">
            <a:extLst>
              <a:ext uri="{FF2B5EF4-FFF2-40B4-BE49-F238E27FC236}">
                <a16:creationId xmlns:a16="http://schemas.microsoft.com/office/drawing/2014/main" id="{A3997A4D-9D6E-400D-B1E0-3C956204064D}"/>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30D6EED7-82E5-42FB-B2FB-78C1FA5271AB}" type="slidenum">
              <a:rPr lang="en-US" altLang="en-US">
                <a:solidFill>
                  <a:srgbClr val="888888"/>
                </a:solidFill>
              </a:rPr>
              <a:pPr eaLnBrk="1"/>
              <a:t>25</a:t>
            </a:fld>
            <a:endParaRPr lang="en-US" altLang="en-US">
              <a:solidFill>
                <a:srgbClr val="888888"/>
              </a:solidFill>
            </a:endParaRPr>
          </a:p>
        </p:txBody>
      </p:sp>
      <p:pic>
        <p:nvPicPr>
          <p:cNvPr id="7" name="image14.jpeg" descr="cube showing 'Q' 'A' and '&amp;' on three sides">
            <a:extLst>
              <a:ext uri="{FF2B5EF4-FFF2-40B4-BE49-F238E27FC236}">
                <a16:creationId xmlns:a16="http://schemas.microsoft.com/office/drawing/2014/main" id="{A1E9A10F-DA6E-4981-98A4-F55D33E2DE6D}"/>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rcRect/>
          <a:stretch>
            <a:fillRect/>
          </a:stretch>
        </p:blipFill>
        <p:spPr bwMode="auto">
          <a:xfrm>
            <a:off x="4838700" y="2613660"/>
            <a:ext cx="4038600" cy="3230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3157109483"/>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hape 123">
            <a:extLst>
              <a:ext uri="{FF2B5EF4-FFF2-40B4-BE49-F238E27FC236}">
                <a16:creationId xmlns:a16="http://schemas.microsoft.com/office/drawing/2014/main" id="{C65E18F0-12BC-418A-A0BF-7A6D764EC5C3}"/>
              </a:ext>
            </a:extLst>
          </p:cNvPr>
          <p:cNvSpPr>
            <a:spLocks noGrp="1"/>
          </p:cNvSpPr>
          <p:nvPr>
            <p:ph type="title"/>
          </p:nvPr>
        </p:nvSpPr>
        <p:spPr/>
        <p:txBody>
          <a:bodyPr/>
          <a:lstStyle/>
          <a:p>
            <a:pPr defTabSz="382588" eaLnBrk="1" hangingPunct="1"/>
            <a:r>
              <a:rPr lang="en-US" altLang="en-US"/>
              <a:t>Today’s Speakers</a:t>
            </a:r>
          </a:p>
        </p:txBody>
      </p:sp>
      <p:sp>
        <p:nvSpPr>
          <p:cNvPr id="124" name="Shape 124">
            <a:extLst>
              <a:ext uri="{FF2B5EF4-FFF2-40B4-BE49-F238E27FC236}">
                <a16:creationId xmlns:a16="http://schemas.microsoft.com/office/drawing/2014/main" id="{D0056EA4-9D82-4D92-A676-4A93BD37C706}"/>
              </a:ext>
            </a:extLst>
          </p:cNvPr>
          <p:cNvSpPr>
            <a:spLocks noGrp="1"/>
          </p:cNvSpPr>
          <p:nvPr>
            <p:ph sz="half" idx="1"/>
          </p:nvPr>
        </p:nvSpPr>
        <p:spPr>
          <a:xfrm>
            <a:off x="838200" y="1600200"/>
            <a:ext cx="7924800" cy="1600200"/>
          </a:xfrm>
        </p:spPr>
        <p:txBody>
          <a:bodyPr>
            <a:normAutofit/>
          </a:bodyPr>
          <a:lstStyle/>
          <a:p>
            <a:pPr eaLnBrk="1" fontAlgn="auto" hangingPunct="1">
              <a:spcBef>
                <a:spcPts val="500"/>
              </a:spcBef>
              <a:spcAft>
                <a:spcPts val="0"/>
              </a:spcAft>
              <a:buFont typeface="Arial"/>
              <a:buChar char="•"/>
              <a:defRPr sz="2200" b="1"/>
            </a:pPr>
            <a:r>
              <a:rPr sz="2200" b="1" dirty="0">
                <a:sym typeface="Calibri"/>
              </a:rPr>
              <a:t>Christa Miller </a:t>
            </a:r>
            <a:r>
              <a:rPr sz="2200" b="1" u="sng" dirty="0">
                <a:solidFill>
                  <a:srgbClr val="0000FF"/>
                </a:solidFill>
                <a:uFill>
                  <a:solidFill>
                    <a:srgbClr val="0000FF"/>
                  </a:solidFill>
                </a:uFill>
                <a:sym typeface="Calibri"/>
                <a:hlinkClick r:id="rId3"/>
              </a:rPr>
              <a:t>christa.miller@vt.edu</a:t>
            </a:r>
            <a:endParaRPr sz="2200" b="1" dirty="0">
              <a:sym typeface="Calibri"/>
            </a:endParaRPr>
          </a:p>
          <a:p>
            <a:pPr marL="742950" lvl="1" indent="-285750" eaLnBrk="1" fontAlgn="auto" hangingPunct="1">
              <a:spcBef>
                <a:spcPts val="400"/>
              </a:spcBef>
              <a:spcAft>
                <a:spcPts val="0"/>
              </a:spcAft>
              <a:buClrTx/>
              <a:buFont typeface="Arial"/>
              <a:buChar char="–"/>
              <a:defRPr sz="1900"/>
            </a:pPr>
            <a:r>
              <a:rPr sz="2000" dirty="0">
                <a:sym typeface="Calibri"/>
              </a:rPr>
              <a:t>Manager of Inclusive Learning Media Services at Virginia Tech</a:t>
            </a:r>
          </a:p>
          <a:p>
            <a:pPr eaLnBrk="1" fontAlgn="auto" hangingPunct="1">
              <a:spcBef>
                <a:spcPts val="500"/>
              </a:spcBef>
              <a:spcAft>
                <a:spcPts val="0"/>
              </a:spcAft>
              <a:buFont typeface="Arial"/>
              <a:buChar char="•"/>
              <a:defRPr sz="2200" b="1"/>
            </a:pPr>
            <a:r>
              <a:rPr lang="en-US" sz="2200" b="1" dirty="0">
                <a:sym typeface="Calibri"/>
              </a:rPr>
              <a:t>Chelsea Cook </a:t>
            </a:r>
            <a:r>
              <a:rPr lang="en-US" sz="2200" b="1" u="sng" dirty="0">
                <a:solidFill>
                  <a:srgbClr val="0000FF"/>
                </a:solidFill>
                <a:uFill>
                  <a:solidFill>
                    <a:srgbClr val="0000FF"/>
                  </a:solidFill>
                </a:uFill>
                <a:sym typeface="Calibri"/>
                <a:hlinkClick r:id="rId4"/>
              </a:rPr>
              <a:t>cook2010@vt.edu</a:t>
            </a:r>
            <a:endParaRPr lang="en-US" sz="2200" b="1" dirty="0">
              <a:sym typeface="Calibri"/>
            </a:endParaRPr>
          </a:p>
          <a:p>
            <a:pPr marL="788068" lvl="1" indent="-330868" eaLnBrk="1" fontAlgn="auto" hangingPunct="1">
              <a:spcBef>
                <a:spcPts val="400"/>
              </a:spcBef>
              <a:spcAft>
                <a:spcPts val="0"/>
              </a:spcAft>
              <a:buClrTx/>
              <a:buFont typeface="Arial"/>
              <a:buChar char="–"/>
              <a:defRPr sz="1900"/>
            </a:pPr>
            <a:r>
              <a:rPr lang="en-US" sz="2000" dirty="0">
                <a:sym typeface="Calibri"/>
              </a:rPr>
              <a:t>Alumnae, Virginia Tech</a:t>
            </a:r>
          </a:p>
        </p:txBody>
      </p:sp>
      <p:pic>
        <p:nvPicPr>
          <p:cNvPr id="4" name="Content Placeholder 3" descr="Christa Miller left with Chelsea Cook right outside presentation room at ATIA 2016">
            <a:extLst>
              <a:ext uri="{FF2B5EF4-FFF2-40B4-BE49-F238E27FC236}">
                <a16:creationId xmlns:a16="http://schemas.microsoft.com/office/drawing/2014/main" id="{48880889-1001-407E-BC11-EFE61CA98D77}"/>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tretch>
            <a:fillRect/>
          </a:stretch>
        </p:blipFill>
        <p:spPr>
          <a:xfrm>
            <a:off x="1752600" y="3200400"/>
            <a:ext cx="4419600" cy="3314700"/>
          </a:xfrm>
        </p:spPr>
      </p:pic>
      <p:sp>
        <p:nvSpPr>
          <p:cNvPr id="14340" name="Slide Number Placeholder 1">
            <a:extLst>
              <a:ext uri="{FF2B5EF4-FFF2-40B4-BE49-F238E27FC236}">
                <a16:creationId xmlns:a16="http://schemas.microsoft.com/office/drawing/2014/main" id="{C2A271F0-E4B5-49E7-92D4-631F85577884}"/>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B6C43BDF-85F1-42BB-964C-60EC90791304}" type="slidenum">
              <a:rPr lang="en-US" altLang="en-US">
                <a:solidFill>
                  <a:srgbClr val="888888"/>
                </a:solidFill>
              </a:rPr>
              <a:pPr eaLnBrk="1"/>
              <a:t>3</a:t>
            </a:fld>
            <a:endParaRPr lang="en-US" altLang="en-US">
              <a:solidFill>
                <a:srgbClr val="888888"/>
              </a:solidFill>
            </a:endParaRPr>
          </a:p>
        </p:txBody>
      </p:sp>
    </p:spTree>
    <p:extLst>
      <p:ext uri="{BB962C8B-B14F-4D97-AF65-F5344CB8AC3E}">
        <p14:creationId xmlns:p14="http://schemas.microsoft.com/office/powerpoint/2010/main" val="1300353801"/>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128">
            <a:extLst>
              <a:ext uri="{FF2B5EF4-FFF2-40B4-BE49-F238E27FC236}">
                <a16:creationId xmlns:a16="http://schemas.microsoft.com/office/drawing/2014/main" id="{E21A9172-2398-4DA3-9106-ED802B0F4B45}"/>
              </a:ext>
            </a:extLst>
          </p:cNvPr>
          <p:cNvSpPr>
            <a:spLocks noGrp="1"/>
          </p:cNvSpPr>
          <p:nvPr>
            <p:ph type="title"/>
          </p:nvPr>
        </p:nvSpPr>
        <p:spPr>
          <a:xfrm>
            <a:off x="457200" y="304800"/>
            <a:ext cx="8229600" cy="698500"/>
          </a:xfrm>
        </p:spPr>
        <p:txBody>
          <a:bodyPr/>
          <a:lstStyle/>
          <a:p>
            <a:pPr defTabSz="382588" eaLnBrk="1" hangingPunct="1"/>
            <a:r>
              <a:rPr lang="en-US" altLang="en-US"/>
              <a:t>Story Background </a:t>
            </a:r>
          </a:p>
        </p:txBody>
      </p:sp>
      <p:sp>
        <p:nvSpPr>
          <p:cNvPr id="15363" name="Shape 129">
            <a:extLst>
              <a:ext uri="{FF2B5EF4-FFF2-40B4-BE49-F238E27FC236}">
                <a16:creationId xmlns:a16="http://schemas.microsoft.com/office/drawing/2014/main" id="{D85BEC0F-AF52-4D88-ABE9-9BFE830EAEC2}"/>
              </a:ext>
            </a:extLst>
          </p:cNvPr>
          <p:cNvSpPr>
            <a:spLocks noGrp="1"/>
          </p:cNvSpPr>
          <p:nvPr>
            <p:ph type="body" idx="1"/>
          </p:nvPr>
        </p:nvSpPr>
        <p:spPr>
          <a:xfrm>
            <a:off x="609600" y="1183481"/>
            <a:ext cx="8229600" cy="1985674"/>
          </a:xfrm>
        </p:spPr>
        <p:txBody>
          <a:bodyPr/>
          <a:lstStyle/>
          <a:p>
            <a:pPr eaLnBrk="1" hangingPunct="1"/>
            <a:r>
              <a:rPr lang="en-US" altLang="en-US" dirty="0"/>
              <a:t>From 2010 to 2015, the Braille team transcribed ~23 textbooks, thousands of tactile graphics, and thousands of pages of Braille </a:t>
            </a:r>
          </a:p>
        </p:txBody>
      </p:sp>
      <p:pic>
        <p:nvPicPr>
          <p:cNvPr id="15364" name="Picture 2" descr="Timeline showing 2009 College shopping, 2010 accepted!, 2011 hire transcriber, 2011 begin Braille services, from 2011 to 2015 make lots of Braille, and 2015 Graduate">
            <a:extLst>
              <a:ext uri="{FF2B5EF4-FFF2-40B4-BE49-F238E27FC236}">
                <a16:creationId xmlns:a16="http://schemas.microsoft.com/office/drawing/2014/main" id="{978D1241-4425-484B-955E-5C0FF29429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3167296"/>
            <a:ext cx="7518400" cy="3203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Slide Number Placeholder 1">
            <a:extLst>
              <a:ext uri="{FF2B5EF4-FFF2-40B4-BE49-F238E27FC236}">
                <a16:creationId xmlns:a16="http://schemas.microsoft.com/office/drawing/2014/main" id="{63308B13-E5A7-441A-AD93-B0E62515ED89}"/>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08460D6D-7FEA-4701-A8CC-9225D5EAFA7A}" type="slidenum">
              <a:rPr lang="en-US" altLang="en-US">
                <a:solidFill>
                  <a:srgbClr val="888888"/>
                </a:solidFill>
              </a:rPr>
              <a:pPr eaLnBrk="1"/>
              <a:t>4</a:t>
            </a:fld>
            <a:endParaRPr lang="en-US" altLang="en-US">
              <a:solidFill>
                <a:srgbClr val="888888"/>
              </a:solidFill>
            </a:endParaRPr>
          </a:p>
        </p:txBody>
      </p:sp>
    </p:spTree>
    <p:extLst>
      <p:ext uri="{BB962C8B-B14F-4D97-AF65-F5344CB8AC3E}">
        <p14:creationId xmlns:p14="http://schemas.microsoft.com/office/powerpoint/2010/main" val="1005723915"/>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hape 133">
            <a:extLst>
              <a:ext uri="{FF2B5EF4-FFF2-40B4-BE49-F238E27FC236}">
                <a16:creationId xmlns:a16="http://schemas.microsoft.com/office/drawing/2014/main" id="{CD61B4FB-5912-4869-8E18-A160BB86DF98}"/>
              </a:ext>
            </a:extLst>
          </p:cNvPr>
          <p:cNvSpPr>
            <a:spLocks noGrp="1"/>
          </p:cNvSpPr>
          <p:nvPr>
            <p:ph type="title"/>
          </p:nvPr>
        </p:nvSpPr>
        <p:spPr>
          <a:xfrm>
            <a:off x="457200" y="304800"/>
            <a:ext cx="8229600" cy="698500"/>
          </a:xfrm>
        </p:spPr>
        <p:txBody>
          <a:bodyPr/>
          <a:lstStyle/>
          <a:p>
            <a:pPr defTabSz="382588" eaLnBrk="1" hangingPunct="1"/>
            <a:r>
              <a:rPr lang="en-US" altLang="en-US" sz="3200" dirty="0"/>
              <a:t>I’m a High School Senior, yay! Now what?</a:t>
            </a:r>
          </a:p>
        </p:txBody>
      </p:sp>
      <p:sp>
        <p:nvSpPr>
          <p:cNvPr id="16387" name="Shape 135">
            <a:extLst>
              <a:ext uri="{FF2B5EF4-FFF2-40B4-BE49-F238E27FC236}">
                <a16:creationId xmlns:a16="http://schemas.microsoft.com/office/drawing/2014/main" id="{D75FF2E1-ABFF-472D-8AEE-76E5E93C630A}"/>
              </a:ext>
            </a:extLst>
          </p:cNvPr>
          <p:cNvSpPr>
            <a:spLocks noGrp="1"/>
          </p:cNvSpPr>
          <p:nvPr>
            <p:ph type="body" idx="1"/>
          </p:nvPr>
        </p:nvSpPr>
        <p:spPr>
          <a:xfrm>
            <a:off x="457200" y="1612900"/>
            <a:ext cx="8229600" cy="4787900"/>
          </a:xfrm>
        </p:spPr>
        <p:txBody>
          <a:bodyPr/>
          <a:lstStyle/>
          <a:p>
            <a:pPr eaLnBrk="1" hangingPunct="1">
              <a:lnSpc>
                <a:spcPct val="90000"/>
              </a:lnSpc>
            </a:pPr>
            <a:r>
              <a:rPr lang="en-US" altLang="en-US" dirty="0"/>
              <a:t>Shopping for Colleges</a:t>
            </a:r>
          </a:p>
          <a:p>
            <a:pPr lvl="1">
              <a:lnSpc>
                <a:spcPct val="90000"/>
              </a:lnSpc>
            </a:pPr>
            <a:r>
              <a:rPr lang="en-US" altLang="en-US" sz="2800" dirty="0"/>
              <a:t>Ask all the questions </a:t>
            </a:r>
            <a:r>
              <a:rPr lang="en-US" altLang="en-US" sz="2800" b="1" dirty="0"/>
              <a:t>any</a:t>
            </a:r>
            <a:r>
              <a:rPr lang="en-US" altLang="en-US" sz="2800" dirty="0"/>
              <a:t> student would ask</a:t>
            </a:r>
          </a:p>
          <a:p>
            <a:pPr marL="742950" lvl="1" indent="-285750" eaLnBrk="1" hangingPunct="1">
              <a:lnSpc>
                <a:spcPct val="90000"/>
              </a:lnSpc>
              <a:spcBef>
                <a:spcPts val="600"/>
              </a:spcBef>
              <a:buClrTx/>
            </a:pPr>
            <a:r>
              <a:rPr lang="en-US" altLang="en-US" sz="2800" dirty="0"/>
              <a:t>Identify key questions and concerns </a:t>
            </a:r>
            <a:r>
              <a:rPr lang="en-US" altLang="en-US" sz="2800" b="1" dirty="0"/>
              <a:t>before</a:t>
            </a:r>
            <a:r>
              <a:rPr lang="en-US" altLang="en-US" sz="2800" dirty="0"/>
              <a:t> contacting  Disability Support Staff.</a:t>
            </a:r>
          </a:p>
          <a:p>
            <a:pPr marL="1082675" lvl="2" indent="-228600">
              <a:lnSpc>
                <a:spcPct val="90000"/>
              </a:lnSpc>
              <a:spcBef>
                <a:spcPts val="400"/>
              </a:spcBef>
            </a:pPr>
            <a:r>
              <a:rPr lang="en-US" altLang="en-US" sz="2400" dirty="0"/>
              <a:t>Has the school ever supported a Braille reader before?</a:t>
            </a:r>
          </a:p>
          <a:p>
            <a:pPr marL="1082675" lvl="2" indent="-228600">
              <a:lnSpc>
                <a:spcPct val="90000"/>
              </a:lnSpc>
              <a:spcBef>
                <a:spcPts val="400"/>
              </a:spcBef>
            </a:pPr>
            <a:r>
              <a:rPr lang="en-US" altLang="en-US" sz="2400" dirty="0"/>
              <a:t>Does the school have any Braille equipment already?</a:t>
            </a:r>
          </a:p>
          <a:p>
            <a:pPr marL="1082675" lvl="2" indent="-228600">
              <a:lnSpc>
                <a:spcPct val="90000"/>
              </a:lnSpc>
              <a:spcBef>
                <a:spcPts val="400"/>
              </a:spcBef>
            </a:pPr>
            <a:r>
              <a:rPr lang="en-US" altLang="en-US" sz="2400" dirty="0"/>
              <a:t> What monetary resources does the school have and would they be willing to commit some resources to providing Braille?</a:t>
            </a:r>
          </a:p>
        </p:txBody>
      </p:sp>
      <p:pic>
        <p:nvPicPr>
          <p:cNvPr id="16388" name="image4.png" descr="graduation cap">
            <a:extLst>
              <a:ext uri="{FF2B5EF4-FFF2-40B4-BE49-F238E27FC236}">
                <a16:creationId xmlns:a16="http://schemas.microsoft.com/office/drawing/2014/main" id="{3DAFA035-41D9-4D46-A806-30094B349A2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48550" y="914400"/>
            <a:ext cx="1455738"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6389" name="Slide Number Placeholder 1">
            <a:extLst>
              <a:ext uri="{FF2B5EF4-FFF2-40B4-BE49-F238E27FC236}">
                <a16:creationId xmlns:a16="http://schemas.microsoft.com/office/drawing/2014/main" id="{D4F28715-B44D-44A4-A6E6-8D72F11E9532}"/>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86287B01-A906-41FE-B473-1E55BA23FD6A}" type="slidenum">
              <a:rPr lang="en-US" altLang="en-US">
                <a:solidFill>
                  <a:srgbClr val="888888"/>
                </a:solidFill>
              </a:rPr>
              <a:pPr eaLnBrk="1"/>
              <a:t>5</a:t>
            </a:fld>
            <a:endParaRPr lang="en-US" altLang="en-US">
              <a:solidFill>
                <a:srgbClr val="888888"/>
              </a:solidFill>
            </a:endParaRPr>
          </a:p>
        </p:txBody>
      </p:sp>
    </p:spTree>
    <p:extLst>
      <p:ext uri="{BB962C8B-B14F-4D97-AF65-F5344CB8AC3E}">
        <p14:creationId xmlns:p14="http://schemas.microsoft.com/office/powerpoint/2010/main" val="2341503435"/>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a:extLst>
              <a:ext uri="{FF2B5EF4-FFF2-40B4-BE49-F238E27FC236}">
                <a16:creationId xmlns:a16="http://schemas.microsoft.com/office/drawing/2014/main" id="{BAD8A342-C8B5-4265-99C7-1A336650CA61}"/>
              </a:ext>
            </a:extLst>
          </p:cNvPr>
          <p:cNvSpPr>
            <a:spLocks noGrp="1"/>
          </p:cNvSpPr>
          <p:nvPr>
            <p:ph type="title"/>
          </p:nvPr>
        </p:nvSpPr>
        <p:spPr>
          <a:xfrm>
            <a:off x="457200" y="106363"/>
            <a:ext cx="8229600" cy="1036637"/>
          </a:xfrm>
        </p:spPr>
        <p:txBody>
          <a:bodyPr>
            <a:normAutofit/>
          </a:bodyPr>
          <a:lstStyle>
            <a:lvl1pPr defTabSz="384047">
              <a:defRPr sz="3024"/>
            </a:lvl1pPr>
          </a:lstStyle>
          <a:p>
            <a:pPr eaLnBrk="1" fontAlgn="auto" hangingPunct="1">
              <a:spcBef>
                <a:spcPts val="0"/>
              </a:spcBef>
              <a:spcAft>
                <a:spcPts val="0"/>
              </a:spcAft>
              <a:defRPr/>
            </a:pPr>
            <a:r>
              <a:rPr lang="en-US" dirty="0">
                <a:sym typeface="Calibri"/>
              </a:rPr>
              <a:t>Inquiry for </a:t>
            </a:r>
            <a:r>
              <a:rPr dirty="0">
                <a:sym typeface="Calibri"/>
              </a:rPr>
              <a:t>Braille Accommodation, </a:t>
            </a:r>
            <a:br>
              <a:rPr lang="en-US" dirty="0">
                <a:sym typeface="Calibri"/>
              </a:rPr>
            </a:br>
            <a:r>
              <a:rPr dirty="0">
                <a:sym typeface="Calibri"/>
              </a:rPr>
              <a:t>now what?! (1 of 2)</a:t>
            </a:r>
          </a:p>
        </p:txBody>
      </p:sp>
      <p:sp>
        <p:nvSpPr>
          <p:cNvPr id="140" name="Shape 140">
            <a:extLst>
              <a:ext uri="{FF2B5EF4-FFF2-40B4-BE49-F238E27FC236}">
                <a16:creationId xmlns:a16="http://schemas.microsoft.com/office/drawing/2014/main" id="{2C421B75-659E-44F5-8952-7B1C885BC353}"/>
              </a:ext>
            </a:extLst>
          </p:cNvPr>
          <p:cNvSpPr>
            <a:spLocks noGrp="1"/>
          </p:cNvSpPr>
          <p:nvPr>
            <p:ph type="body" idx="1"/>
          </p:nvPr>
        </p:nvSpPr>
        <p:spPr>
          <a:xfrm>
            <a:off x="1524000" y="1295400"/>
            <a:ext cx="7543800" cy="5391149"/>
          </a:xfrm>
        </p:spPr>
        <p:txBody>
          <a:bodyPr>
            <a:normAutofit/>
          </a:bodyPr>
          <a:lstStyle/>
          <a:p>
            <a:pPr eaLnBrk="1" fontAlgn="auto" hangingPunct="1">
              <a:spcAft>
                <a:spcPts val="0"/>
              </a:spcAft>
              <a:buFont typeface="Arial"/>
              <a:buChar char="•"/>
              <a:defRPr/>
            </a:pPr>
            <a:r>
              <a:rPr dirty="0">
                <a:sym typeface="Calibri"/>
              </a:rPr>
              <a:t>Step 1: BREATHE and DON’T PANIC</a:t>
            </a:r>
            <a:endParaRPr lang="en-US" dirty="0">
              <a:sym typeface="Calibri"/>
            </a:endParaRPr>
          </a:p>
          <a:p>
            <a:pPr eaLnBrk="1" fontAlgn="auto" hangingPunct="1">
              <a:spcAft>
                <a:spcPts val="0"/>
              </a:spcAft>
              <a:buFont typeface="Arial"/>
              <a:buChar char="•"/>
              <a:defRPr/>
            </a:pPr>
            <a:r>
              <a:rPr lang="en-US" dirty="0">
                <a:sym typeface="Calibri"/>
              </a:rPr>
              <a:t>Step 2: If the student has applied, but not yet received an acceptance letter… </a:t>
            </a:r>
          </a:p>
        </p:txBody>
      </p:sp>
      <p:graphicFrame>
        <p:nvGraphicFramePr>
          <p:cNvPr id="3" name="Diagram 2" descr="venn diagram of disability services, assistive technologies and student communicating">
            <a:extLst>
              <a:ext uri="{FF2B5EF4-FFF2-40B4-BE49-F238E27FC236}">
                <a16:creationId xmlns:a16="http://schemas.microsoft.com/office/drawing/2014/main" id="{CB7703CB-1FA5-4370-AFBA-6D782011DC21}"/>
              </a:ext>
            </a:extLst>
          </p:cNvPr>
          <p:cNvGraphicFramePr/>
          <p:nvPr>
            <p:extLst>
              <p:ext uri="{D42A27DB-BD31-4B8C-83A1-F6EECF244321}">
                <p14:modId xmlns:p14="http://schemas.microsoft.com/office/powerpoint/2010/main" val="3967672686"/>
              </p:ext>
            </p:extLst>
          </p:nvPr>
        </p:nvGraphicFramePr>
        <p:xfrm>
          <a:off x="1752600" y="2927349"/>
          <a:ext cx="5638800" cy="375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7413" name="Slide Number Placeholder 1">
            <a:extLst>
              <a:ext uri="{FF2B5EF4-FFF2-40B4-BE49-F238E27FC236}">
                <a16:creationId xmlns:a16="http://schemas.microsoft.com/office/drawing/2014/main" id="{69C8CD0E-0B37-4CA0-A0F3-F74FDED4B184}"/>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A44F2588-1F36-4032-83D8-A87625B2030E}" type="slidenum">
              <a:rPr lang="en-US" altLang="en-US">
                <a:solidFill>
                  <a:srgbClr val="888888"/>
                </a:solidFill>
              </a:rPr>
              <a:pPr eaLnBrk="1"/>
              <a:t>6</a:t>
            </a:fld>
            <a:endParaRPr lang="en-US" altLang="en-US">
              <a:solidFill>
                <a:srgbClr val="888888"/>
              </a:solidFill>
            </a:endParaRPr>
          </a:p>
        </p:txBody>
      </p:sp>
    </p:spTree>
    <p:extLst>
      <p:ext uri="{BB962C8B-B14F-4D97-AF65-F5344CB8AC3E}">
        <p14:creationId xmlns:p14="http://schemas.microsoft.com/office/powerpoint/2010/main" val="28857972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Shape 144">
            <a:extLst>
              <a:ext uri="{FF2B5EF4-FFF2-40B4-BE49-F238E27FC236}">
                <a16:creationId xmlns:a16="http://schemas.microsoft.com/office/drawing/2014/main" id="{5BF655CD-E1A0-49A5-BEC7-07FE5B87EDE9}"/>
              </a:ext>
            </a:extLst>
          </p:cNvPr>
          <p:cNvSpPr>
            <a:spLocks noGrp="1"/>
          </p:cNvSpPr>
          <p:nvPr>
            <p:ph type="title"/>
          </p:nvPr>
        </p:nvSpPr>
        <p:spPr>
          <a:xfrm>
            <a:off x="457200" y="106363"/>
            <a:ext cx="8229600" cy="987425"/>
          </a:xfrm>
        </p:spPr>
        <p:txBody>
          <a:bodyPr>
            <a:normAutofit fontScale="90000"/>
          </a:bodyPr>
          <a:lstStyle>
            <a:lvl1pPr defTabSz="384047">
              <a:defRPr sz="3024"/>
            </a:lvl1pPr>
          </a:lstStyle>
          <a:p>
            <a:pPr eaLnBrk="1" fontAlgn="auto" hangingPunct="1">
              <a:spcBef>
                <a:spcPts val="0"/>
              </a:spcBef>
              <a:spcAft>
                <a:spcPts val="0"/>
              </a:spcAft>
              <a:defRPr/>
            </a:pPr>
            <a:r>
              <a:rPr lang="en-US" dirty="0">
                <a:sym typeface="Calibri"/>
              </a:rPr>
              <a:t>Inquiry for </a:t>
            </a:r>
            <a:r>
              <a:rPr dirty="0">
                <a:sym typeface="Calibri"/>
              </a:rPr>
              <a:t>Braille Accommodation</a:t>
            </a:r>
            <a:r>
              <a:rPr lang="en-US" dirty="0">
                <a:sym typeface="Calibri"/>
              </a:rPr>
              <a:t>,</a:t>
            </a:r>
            <a:r>
              <a:rPr dirty="0">
                <a:sym typeface="Calibri"/>
              </a:rPr>
              <a:t> </a:t>
            </a:r>
            <a:br>
              <a:rPr lang="en-US" dirty="0">
                <a:sym typeface="Calibri"/>
              </a:rPr>
            </a:br>
            <a:r>
              <a:rPr dirty="0">
                <a:sym typeface="Calibri"/>
              </a:rPr>
              <a:t>now what?! (2 of 2)</a:t>
            </a:r>
          </a:p>
        </p:txBody>
      </p:sp>
      <p:sp>
        <p:nvSpPr>
          <p:cNvPr id="18435" name="Shape 145">
            <a:extLst>
              <a:ext uri="{FF2B5EF4-FFF2-40B4-BE49-F238E27FC236}">
                <a16:creationId xmlns:a16="http://schemas.microsoft.com/office/drawing/2014/main" id="{5CA6CC6B-A58C-49E1-86F1-69E9DE174E5C}"/>
              </a:ext>
            </a:extLst>
          </p:cNvPr>
          <p:cNvSpPr>
            <a:spLocks noGrp="1"/>
          </p:cNvSpPr>
          <p:nvPr>
            <p:ph type="body" idx="1"/>
          </p:nvPr>
        </p:nvSpPr>
        <p:spPr>
          <a:xfrm>
            <a:off x="457200" y="1363663"/>
            <a:ext cx="8229600" cy="5102225"/>
          </a:xfrm>
        </p:spPr>
        <p:txBody>
          <a:bodyPr/>
          <a:lstStyle/>
          <a:p>
            <a:pPr eaLnBrk="1" hangingPunct="1"/>
            <a:r>
              <a:rPr lang="en-US" altLang="en-US" dirty="0"/>
              <a:t>Step 3: If you want to be prepared for a Braille student and don’t have one enrolled</a:t>
            </a:r>
          </a:p>
          <a:p>
            <a:pPr marL="742950" lvl="1" indent="-285750" eaLnBrk="1" hangingPunct="1">
              <a:spcBef>
                <a:spcPts val="600"/>
              </a:spcBef>
              <a:buClrTx/>
            </a:pPr>
            <a:r>
              <a:rPr lang="en-US" altLang="en-US" sz="2800" dirty="0"/>
              <a:t>Who provides professional development on accessibility?</a:t>
            </a:r>
          </a:p>
          <a:p>
            <a:pPr marL="742950" lvl="1" indent="-285750" eaLnBrk="1" hangingPunct="1">
              <a:spcBef>
                <a:spcPts val="600"/>
              </a:spcBef>
              <a:buClrTx/>
            </a:pPr>
            <a:r>
              <a:rPr lang="en-US" altLang="en-US" sz="2800" dirty="0"/>
              <a:t>Who keeps up with emerging (assistive) technologies and accessibility tools?</a:t>
            </a:r>
          </a:p>
          <a:p>
            <a:pPr eaLnBrk="1" hangingPunct="1"/>
            <a:endParaRPr lang="en-US" altLang="en-US" dirty="0"/>
          </a:p>
        </p:txBody>
      </p:sp>
      <p:sp>
        <p:nvSpPr>
          <p:cNvPr id="18436" name="Slide Number Placeholder 1">
            <a:extLst>
              <a:ext uri="{FF2B5EF4-FFF2-40B4-BE49-F238E27FC236}">
                <a16:creationId xmlns:a16="http://schemas.microsoft.com/office/drawing/2014/main" id="{45EC0B7E-B7A8-48D3-8C8E-93C3D8725473}"/>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C8D5C2A1-B1A7-4375-9FC5-48211ECA182C}" type="slidenum">
              <a:rPr lang="en-US" altLang="en-US">
                <a:solidFill>
                  <a:srgbClr val="888888"/>
                </a:solidFill>
              </a:rPr>
              <a:pPr eaLnBrk="1"/>
              <a:t>7</a:t>
            </a:fld>
            <a:endParaRPr lang="en-US" altLang="en-US">
              <a:solidFill>
                <a:srgbClr val="888888"/>
              </a:solidFill>
            </a:endParaRPr>
          </a:p>
        </p:txBody>
      </p:sp>
      <p:pic>
        <p:nvPicPr>
          <p:cNvPr id="3" name="Picture 2" descr="a magnifying glass held in front of ">
            <a:extLst>
              <a:ext uri="{FF2B5EF4-FFF2-40B4-BE49-F238E27FC236}">
                <a16:creationId xmlns:a16="http://schemas.microsoft.com/office/drawing/2014/main" id="{954D9CA1-FBEC-4A7E-A28A-3A121FC132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4283637"/>
            <a:ext cx="3505200" cy="2263775"/>
          </a:xfrm>
          <a:prstGeom prst="rect">
            <a:avLst/>
          </a:prstGeom>
        </p:spPr>
      </p:pic>
    </p:spTree>
    <p:extLst>
      <p:ext uri="{BB962C8B-B14F-4D97-AF65-F5344CB8AC3E}">
        <p14:creationId xmlns:p14="http://schemas.microsoft.com/office/powerpoint/2010/main" val="3904831608"/>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hape 149">
            <a:extLst>
              <a:ext uri="{FF2B5EF4-FFF2-40B4-BE49-F238E27FC236}">
                <a16:creationId xmlns:a16="http://schemas.microsoft.com/office/drawing/2014/main" id="{6D3951F3-EE2E-45E8-9904-01D6B99A3040}"/>
              </a:ext>
            </a:extLst>
          </p:cNvPr>
          <p:cNvSpPr>
            <a:spLocks noGrp="1"/>
          </p:cNvSpPr>
          <p:nvPr>
            <p:ph type="title"/>
          </p:nvPr>
        </p:nvSpPr>
        <p:spPr/>
        <p:txBody>
          <a:bodyPr/>
          <a:lstStyle/>
          <a:p>
            <a:pPr eaLnBrk="1" hangingPunct="1"/>
            <a:r>
              <a:rPr lang="en-US" altLang="en-US"/>
              <a:t>The Acceptance Letter Arrives!</a:t>
            </a:r>
          </a:p>
        </p:txBody>
      </p:sp>
      <p:sp>
        <p:nvSpPr>
          <p:cNvPr id="19459" name="Shape 150">
            <a:extLst>
              <a:ext uri="{FF2B5EF4-FFF2-40B4-BE49-F238E27FC236}">
                <a16:creationId xmlns:a16="http://schemas.microsoft.com/office/drawing/2014/main" id="{9C224915-3202-41F8-811E-6EF3DDF7C10C}"/>
              </a:ext>
            </a:extLst>
          </p:cNvPr>
          <p:cNvSpPr>
            <a:spLocks noGrp="1"/>
          </p:cNvSpPr>
          <p:nvPr>
            <p:ph sz="half" idx="1"/>
          </p:nvPr>
        </p:nvSpPr>
        <p:spPr>
          <a:xfrm>
            <a:off x="838200" y="1600200"/>
            <a:ext cx="4038600" cy="5257800"/>
          </a:xfrm>
        </p:spPr>
        <p:txBody>
          <a:bodyPr/>
          <a:lstStyle/>
          <a:p>
            <a:pPr eaLnBrk="1" hangingPunct="1"/>
            <a:r>
              <a:rPr lang="en-US" altLang="en-US" dirty="0"/>
              <a:t>Once the student has been accepted and reserved his/her spot </a:t>
            </a:r>
            <a:r>
              <a:rPr lang="en-US" altLang="en-US" b="1" dirty="0"/>
              <a:t>everyone </a:t>
            </a:r>
            <a:r>
              <a:rPr lang="en-US" altLang="en-US" dirty="0"/>
              <a:t>-- student, administration, support -- can switch into high gear. </a:t>
            </a:r>
          </a:p>
        </p:txBody>
      </p:sp>
      <p:sp>
        <p:nvSpPr>
          <p:cNvPr id="19461" name="Slide Number Placeholder 1">
            <a:extLst>
              <a:ext uri="{FF2B5EF4-FFF2-40B4-BE49-F238E27FC236}">
                <a16:creationId xmlns:a16="http://schemas.microsoft.com/office/drawing/2014/main" id="{E30CA850-F34B-4603-BC0B-6CE589530239}"/>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6B5CF170-21BC-465D-A257-ED30DDDBC01E}" type="slidenum">
              <a:rPr lang="en-US" altLang="en-US">
                <a:solidFill>
                  <a:srgbClr val="888888"/>
                </a:solidFill>
              </a:rPr>
              <a:pPr eaLnBrk="1"/>
              <a:t>8</a:t>
            </a:fld>
            <a:endParaRPr lang="en-US" altLang="en-US">
              <a:solidFill>
                <a:srgbClr val="888888"/>
              </a:solidFill>
            </a:endParaRPr>
          </a:p>
        </p:txBody>
      </p:sp>
      <p:pic>
        <p:nvPicPr>
          <p:cNvPr id="7" name="image5.jpeg" descr="runners racing along arrows placed on ground">
            <a:extLst>
              <a:ext uri="{FF2B5EF4-FFF2-40B4-BE49-F238E27FC236}">
                <a16:creationId xmlns:a16="http://schemas.microsoft.com/office/drawing/2014/main" id="{E37CA480-358A-4EE4-8A73-76C675BF1B9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5029200" y="2909196"/>
            <a:ext cx="4038600" cy="2174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Tree>
    <p:extLst>
      <p:ext uri="{BB962C8B-B14F-4D97-AF65-F5344CB8AC3E}">
        <p14:creationId xmlns:p14="http://schemas.microsoft.com/office/powerpoint/2010/main" val="2321979500"/>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hape 155">
            <a:extLst>
              <a:ext uri="{FF2B5EF4-FFF2-40B4-BE49-F238E27FC236}">
                <a16:creationId xmlns:a16="http://schemas.microsoft.com/office/drawing/2014/main" id="{8A4C38A8-AA64-4133-A776-FF439547A837}"/>
              </a:ext>
            </a:extLst>
          </p:cNvPr>
          <p:cNvSpPr>
            <a:spLocks noGrp="1"/>
          </p:cNvSpPr>
          <p:nvPr>
            <p:ph type="title"/>
          </p:nvPr>
        </p:nvSpPr>
        <p:spPr>
          <a:xfrm>
            <a:off x="457200" y="0"/>
            <a:ext cx="8229600" cy="1119188"/>
          </a:xfrm>
        </p:spPr>
        <p:txBody>
          <a:bodyPr/>
          <a:lstStyle/>
          <a:p>
            <a:pPr defTabSz="382588" eaLnBrk="1" hangingPunct="1"/>
            <a:r>
              <a:rPr lang="en-US" altLang="en-US" sz="3200"/>
              <a:t>What can students do </a:t>
            </a:r>
            <a:br>
              <a:rPr lang="en-US" altLang="en-US" sz="3200"/>
            </a:br>
            <a:r>
              <a:rPr lang="en-US" altLang="en-US" sz="3200"/>
              <a:t>before the semester to prepare?</a:t>
            </a:r>
          </a:p>
        </p:txBody>
      </p:sp>
      <p:sp>
        <p:nvSpPr>
          <p:cNvPr id="156" name="Shape 156">
            <a:extLst>
              <a:ext uri="{FF2B5EF4-FFF2-40B4-BE49-F238E27FC236}">
                <a16:creationId xmlns:a16="http://schemas.microsoft.com/office/drawing/2014/main" id="{44D92222-98F6-46AE-9125-01994E426474}"/>
              </a:ext>
            </a:extLst>
          </p:cNvPr>
          <p:cNvSpPr>
            <a:spLocks noGrp="1"/>
          </p:cNvSpPr>
          <p:nvPr>
            <p:ph type="body" idx="1"/>
          </p:nvPr>
        </p:nvSpPr>
        <p:spPr>
          <a:xfrm>
            <a:off x="457200" y="1676399"/>
            <a:ext cx="8229600" cy="4862513"/>
          </a:xfrm>
        </p:spPr>
        <p:txBody>
          <a:bodyPr>
            <a:normAutofit/>
          </a:bodyPr>
          <a:lstStyle/>
          <a:p>
            <a:pPr eaLnBrk="1" fontAlgn="auto" hangingPunct="1">
              <a:lnSpc>
                <a:spcPct val="90000"/>
              </a:lnSpc>
              <a:spcAft>
                <a:spcPts val="0"/>
              </a:spcAft>
              <a:buFont typeface="Arial"/>
              <a:buChar char="•"/>
              <a:defRPr/>
            </a:pPr>
            <a:r>
              <a:rPr dirty="0">
                <a:sym typeface="Calibri"/>
              </a:rPr>
              <a:t>Start assembling your </a:t>
            </a:r>
            <a:r>
              <a:rPr b="1" dirty="0">
                <a:sym typeface="Calibri"/>
              </a:rPr>
              <a:t>village</a:t>
            </a:r>
          </a:p>
          <a:p>
            <a:pPr eaLnBrk="1" fontAlgn="auto" hangingPunct="1">
              <a:lnSpc>
                <a:spcPct val="90000"/>
              </a:lnSpc>
              <a:spcAft>
                <a:spcPts val="0"/>
              </a:spcAft>
              <a:buFont typeface="Arial"/>
              <a:buChar char="•"/>
              <a:defRPr/>
            </a:pPr>
            <a:r>
              <a:rPr lang="en-US" dirty="0">
                <a:sym typeface="Calibri"/>
              </a:rPr>
              <a:t>T</a:t>
            </a:r>
            <a:r>
              <a:rPr dirty="0">
                <a:sym typeface="Calibri"/>
              </a:rPr>
              <a:t>echnology</a:t>
            </a:r>
            <a:r>
              <a:rPr lang="en-US" dirty="0">
                <a:sym typeface="Calibri"/>
              </a:rPr>
              <a:t> upgrades; get additional training if necessary</a:t>
            </a:r>
          </a:p>
          <a:p>
            <a:pPr eaLnBrk="1" fontAlgn="auto" hangingPunct="1">
              <a:lnSpc>
                <a:spcPct val="90000"/>
              </a:lnSpc>
              <a:spcAft>
                <a:spcPts val="0"/>
              </a:spcAft>
              <a:buFont typeface="Arial"/>
              <a:buChar char="•"/>
              <a:defRPr/>
            </a:pPr>
            <a:r>
              <a:rPr lang="en-US" dirty="0">
                <a:sym typeface="Calibri"/>
              </a:rPr>
              <a:t>Make sure your individual subscription services are up-to-date</a:t>
            </a:r>
          </a:p>
          <a:p>
            <a:pPr eaLnBrk="1" fontAlgn="auto" hangingPunct="1">
              <a:lnSpc>
                <a:spcPct val="90000"/>
              </a:lnSpc>
              <a:spcAft>
                <a:spcPts val="0"/>
              </a:spcAft>
              <a:buFont typeface="Arial"/>
              <a:buChar char="•"/>
              <a:defRPr/>
            </a:pPr>
            <a:r>
              <a:rPr dirty="0">
                <a:sym typeface="Calibri"/>
              </a:rPr>
              <a:t>Get oriented to campus and </a:t>
            </a:r>
            <a:r>
              <a:rPr lang="en-US" dirty="0">
                <a:sym typeface="Calibri"/>
              </a:rPr>
              <a:t>community</a:t>
            </a:r>
            <a:r>
              <a:rPr dirty="0">
                <a:sym typeface="Calibri"/>
              </a:rPr>
              <a:t> </a:t>
            </a:r>
          </a:p>
          <a:p>
            <a:pPr eaLnBrk="1" fontAlgn="auto" hangingPunct="1">
              <a:lnSpc>
                <a:spcPct val="90000"/>
              </a:lnSpc>
              <a:spcAft>
                <a:spcPts val="0"/>
              </a:spcAft>
              <a:buFont typeface="Arial"/>
              <a:buChar char="•"/>
              <a:defRPr/>
            </a:pPr>
            <a:r>
              <a:rPr lang="en-US" dirty="0">
                <a:sym typeface="Calibri"/>
              </a:rPr>
              <a:t>Request BRF copy of textbooks</a:t>
            </a:r>
          </a:p>
          <a:p>
            <a:pPr marL="302079" indent="-285750" eaLnBrk="1" fontAlgn="auto" hangingPunct="1">
              <a:lnSpc>
                <a:spcPct val="90000"/>
              </a:lnSpc>
              <a:spcBef>
                <a:spcPts val="600"/>
              </a:spcBef>
              <a:spcAft>
                <a:spcPts val="0"/>
              </a:spcAft>
              <a:buClrTx/>
              <a:buFont typeface="Arial"/>
              <a:buChar char="•"/>
              <a:defRPr sz="2800"/>
            </a:pPr>
            <a:endParaRPr lang="en-US" sz="2800" dirty="0">
              <a:sym typeface="Calibri"/>
            </a:endParaRPr>
          </a:p>
          <a:p>
            <a:pPr marL="302079" indent="-285750" eaLnBrk="1" fontAlgn="auto" hangingPunct="1">
              <a:lnSpc>
                <a:spcPct val="90000"/>
              </a:lnSpc>
              <a:spcBef>
                <a:spcPts val="600"/>
              </a:spcBef>
              <a:spcAft>
                <a:spcPts val="0"/>
              </a:spcAft>
              <a:buClrTx/>
              <a:buFont typeface="Arial"/>
              <a:buChar char="•"/>
              <a:defRPr sz="2800"/>
            </a:pPr>
            <a:endParaRPr lang="en-US" sz="2800" dirty="0">
              <a:sym typeface="Calibri"/>
            </a:endParaRPr>
          </a:p>
        </p:txBody>
      </p:sp>
      <p:sp>
        <p:nvSpPr>
          <p:cNvPr id="20484" name="Slide Number Placeholder 1">
            <a:extLst>
              <a:ext uri="{FF2B5EF4-FFF2-40B4-BE49-F238E27FC236}">
                <a16:creationId xmlns:a16="http://schemas.microsoft.com/office/drawing/2014/main" id="{38F1FB57-EC92-462F-9DAE-DEBFB18D6C83}"/>
              </a:ext>
            </a:extLst>
          </p:cNvPr>
          <p:cNvSpPr>
            <a:spLocks noGrp="1"/>
          </p:cNvSpPr>
          <p:nvPr>
            <p:ph type="sldNum" sz="quarter" idx="10"/>
          </p:nvPr>
        </p:nvSpPr>
        <p:spPr>
          <a:noFill/>
        </p:spPr>
        <p:txBody>
          <a:bodyPr/>
          <a:lstStyle>
            <a:lvl1pPr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1pPr>
            <a:lvl2pPr marL="742950" indent="-28575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2pPr>
            <a:lvl3pPr marL="11430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3pPr>
            <a:lvl4pPr marL="16002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4pPr>
            <a:lvl5pPr marL="2057400" indent="-228600" eaLnBrk="0" hangingPunct="0">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5pPr>
            <a:lvl6pPr marL="25146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6pPr>
            <a:lvl7pPr marL="29718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7pPr>
            <a:lvl8pPr marL="34290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8pPr>
            <a:lvl9pPr marL="3886200" indent="-228600" defTabSz="457200" eaLnBrk="0" fontAlgn="base" hangingPunct="0">
              <a:spcBef>
                <a:spcPct val="0"/>
              </a:spcBef>
              <a:spcAft>
                <a:spcPct val="0"/>
              </a:spcAft>
              <a:defRPr>
                <a:solidFill>
                  <a:srgbClr val="000000"/>
                </a:solidFill>
                <a:latin typeface="Calibri" panose="020F0502020204030204" pitchFamily="34" charset="0"/>
                <a:ea typeface="Calibri" panose="020F0502020204030204" pitchFamily="34" charset="0"/>
                <a:cs typeface="Calibri" panose="020F0502020204030204" pitchFamily="34" charset="0"/>
                <a:sym typeface="Calibri" panose="020F0502020204030204" pitchFamily="34" charset="0"/>
              </a:defRPr>
            </a:lvl9pPr>
          </a:lstStyle>
          <a:p>
            <a:pPr eaLnBrk="1"/>
            <a:fld id="{F3475866-FC89-48B7-A7D3-7742588F91F9}" type="slidenum">
              <a:rPr lang="en-US" altLang="en-US">
                <a:solidFill>
                  <a:srgbClr val="888888"/>
                </a:solidFill>
              </a:rPr>
              <a:pPr eaLnBrk="1"/>
              <a:t>9</a:t>
            </a:fld>
            <a:endParaRPr lang="en-US" altLang="en-US">
              <a:solidFill>
                <a:srgbClr val="888888"/>
              </a:solidFill>
            </a:endParaRPr>
          </a:p>
        </p:txBody>
      </p:sp>
    </p:spTree>
    <p:extLst>
      <p:ext uri="{BB962C8B-B14F-4D97-AF65-F5344CB8AC3E}">
        <p14:creationId xmlns:p14="http://schemas.microsoft.com/office/powerpoint/2010/main" val="3801026104"/>
      </p:ext>
    </p:extLst>
  </p:cSld>
  <p:clrMapOvr>
    <a:masterClrMapping/>
  </p:clrMapOvr>
  <p:transition spd="slow"/>
</p:sld>
</file>

<file path=ppt/theme/theme1.xml><?xml version="1.0" encoding="utf-8"?>
<a:theme xmlns:a="http://schemas.openxmlformats.org/drawingml/2006/main" name="NLI_presentationTemplate">
  <a:themeElements>
    <a:clrScheme name="Custom 1">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3E48FF"/>
      </a:folHlink>
    </a:clrScheme>
    <a:fontScheme name="Default">
      <a:majorFont>
        <a:latin typeface="Calibri"/>
        <a:ea typeface="Calibri"/>
        <a:cs typeface="Calibri"/>
      </a:majorFont>
      <a:minorFont>
        <a:latin typeface="Calibri"/>
        <a:ea typeface="Calibri"/>
        <a:cs typeface="Calibri"/>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25400" cap="flat" cmpd="sng" algn="ctr">
          <a:solidFill>
            <a:srgbClr val="4F81BD"/>
          </a:solidFill>
          <a:prstDash val="solid"/>
          <a:bevel/>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ctr" defTabSz="9144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spDef>
    <a:lnDef>
      <a:spPr bwMode="auto">
        <a:xfrm>
          <a:off x="0" y="0"/>
          <a:ext cx="1" cy="1"/>
        </a:xfrm>
        <a:custGeom>
          <a:avLst/>
          <a:gdLst/>
          <a:ahLst/>
          <a:cxnLst/>
          <a:rect l="0" t="0" r="0" b="0"/>
          <a:pathLst/>
        </a:custGeom>
        <a:solidFill>
          <a:srgbClr val="FFFFFF"/>
        </a:solidFill>
        <a:ln w="25400" cap="flat" cmpd="sng" algn="ctr">
          <a:solidFill>
            <a:srgbClr val="4F81BD"/>
          </a:solidFill>
          <a:prstDash val="solid"/>
          <a:bevel/>
          <a:headEnd type="none" w="med" len="med"/>
          <a:tailEnd type="none" w="med" len="med"/>
        </a:ln>
        <a:effectLst>
          <a:outerShdw blurRad="38100" dist="23000" dir="5400000" algn="ctr" rotWithShape="0">
            <a:srgbClr val="000000">
              <a:alpha val="34999"/>
            </a:srgbClr>
          </a:outerShdw>
        </a:effectLst>
      </a:spPr>
      <a:bodyPr vert="horz" wrap="square" lIns="45720" tIns="45720" rIns="45720" bIns="45720" numCol="1" anchor="ctr" anchorCtr="0" compatLnSpc="1">
        <a:prstTxWarp prst="textNoShape">
          <a:avLst/>
        </a:prstTxWarp>
        <a:spAutoFit/>
      </a:bodyPr>
      <a:lstStyle>
        <a:defPPr marL="0" marR="0" indent="0" algn="ctr" defTabSz="914400" rtl="0" eaLnBrk="1"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rgbClr val="000000"/>
            </a:solidFill>
            <a:effectLst/>
            <a:latin typeface="Calibri" pitchFamily="34" charset="0"/>
            <a:ea typeface="Calibri" pitchFamily="34" charset="0"/>
            <a:cs typeface="Calibri" pitchFamily="34" charset="0"/>
            <a:sym typeface="Calibri" pitchFamily="34" charset="0"/>
          </a:defRPr>
        </a:defPPr>
      </a:lst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A7A7A7"/>
      </a:dk2>
      <a:lt2>
        <a:srgbClr val="535353"/>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NLI_presentationTemplate</Template>
  <TotalTime>1770</TotalTime>
  <Words>3197</Words>
  <Application>Microsoft Office PowerPoint</Application>
  <PresentationFormat>On-screen Show (4:3)</PresentationFormat>
  <Paragraphs>311</Paragraphs>
  <Slides>25</Slides>
  <Notes>25</Notes>
  <HiddenSlides>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ＭＳ Ｐゴシック</vt:lpstr>
      <vt:lpstr>Arial</vt:lpstr>
      <vt:lpstr>Avenir Roman</vt:lpstr>
      <vt:lpstr>Calibri</vt:lpstr>
      <vt:lpstr>Lato</vt:lpstr>
      <vt:lpstr>Lato Black</vt:lpstr>
      <vt:lpstr>Wingdings</vt:lpstr>
      <vt:lpstr>NLI_presentationTemplate</vt:lpstr>
      <vt:lpstr>Braille for College Level STEM Courses</vt:lpstr>
      <vt:lpstr>Learning Objectives</vt:lpstr>
      <vt:lpstr>Today’s Speakers</vt:lpstr>
      <vt:lpstr>Story Background </vt:lpstr>
      <vt:lpstr>I’m a High School Senior, yay! Now what?</vt:lpstr>
      <vt:lpstr>Inquiry for Braille Accommodation,  now what?! (1 of 2)</vt:lpstr>
      <vt:lpstr>Inquiry for Braille Accommodation,  now what?! (2 of 2)</vt:lpstr>
      <vt:lpstr>The Acceptance Letter Arrives!</vt:lpstr>
      <vt:lpstr>What can students do  before the semester to prepare?</vt:lpstr>
      <vt:lpstr>What should the institution do to prepare for the semester?</vt:lpstr>
      <vt:lpstr>BE FLEXIBLE</vt:lpstr>
      <vt:lpstr>Alternative Text Options</vt:lpstr>
      <vt:lpstr>How much does this cost?</vt:lpstr>
      <vt:lpstr>Locating Textbooks</vt:lpstr>
      <vt:lpstr>Additional Resources</vt:lpstr>
      <vt:lpstr>The Daily Grind: for the institution</vt:lpstr>
      <vt:lpstr>The Daily Grind: for the student</vt:lpstr>
      <vt:lpstr>The Daily Grind: for disability services</vt:lpstr>
      <vt:lpstr>Basic Steps Summary</vt:lpstr>
      <vt:lpstr>The Road to Graduation</vt:lpstr>
      <vt:lpstr>The Support Network (AKA Village)</vt:lpstr>
      <vt:lpstr>Troubleshooting: Freshman Year</vt:lpstr>
      <vt:lpstr>Troubleshooting: Textbooks</vt:lpstr>
      <vt:lpstr>Troubleshooting: Ad-hoc Braille</vt:lpstr>
      <vt:lpstr>Final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Miller, Christa</dc:creator>
  <cp:lastModifiedBy>Miller, Christa</cp:lastModifiedBy>
  <cp:revision>9</cp:revision>
  <cp:lastPrinted>2016-01-25T16:12:14Z</cp:lastPrinted>
  <dcterms:created xsi:type="dcterms:W3CDTF">2016-09-07T15:30:17Z</dcterms:created>
  <dcterms:modified xsi:type="dcterms:W3CDTF">2017-10-26T15:47:57Z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