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themeOverride+xml" PartName="/ppt/theme/themeOverride2.xml"/>
  <Override ContentType="application/vnd.openxmlformats-officedocument.themeOverride+xml" PartName="/ppt/theme/themeOverride1.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73" r:id="rId3"/>
    <p:sldMasterId id="2147483674" r:id="rId4"/>
    <p:sldMasterId id="214748367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Lst>
  <p:sldSz cy="6858000" cx="9144000"/>
  <p:notesSz cx="7010400" cy="9296400"/>
  <p:embeddedFontLst>
    <p:embeddedFont>
      <p:font typeface="Montserrat"/>
      <p:regular r:id="rId31"/>
      <p:bold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3.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Montserrat-regular.fntdata"/><Relationship Id="rId30" Type="http://schemas.openxmlformats.org/officeDocument/2006/relationships/slide" Target="slides/slide24.xml"/><Relationship Id="rId11" Type="http://schemas.openxmlformats.org/officeDocument/2006/relationships/slide" Target="slides/slide5.xml"/><Relationship Id="rId10" Type="http://schemas.openxmlformats.org/officeDocument/2006/relationships/slide" Target="slides/slide4.xml"/><Relationship Id="rId32" Type="http://schemas.openxmlformats.org/officeDocument/2006/relationships/font" Target="fonts/Montserrat-bold.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37839" cy="464819"/>
          </a:xfrm>
          <a:prstGeom prst="rect">
            <a:avLst/>
          </a:prstGeom>
          <a:noFill/>
          <a:ln>
            <a:noFill/>
          </a:ln>
        </p:spPr>
        <p:txBody>
          <a:bodyPr anchorCtr="0" anchor="t" bIns="91425" lIns="91425" rIns="91425" tIns="91425"/>
          <a:lstStyle>
            <a:lvl1pPr indent="0" lvl="0" marL="0" marR="0" rtl="0" algn="l">
              <a:spcBef>
                <a:spcPts val="0"/>
              </a:spcBef>
              <a:spcAft>
                <a:spcPts val="0"/>
              </a:spcAft>
              <a:buNone/>
              <a:defRPr b="0" i="0" sz="1200" u="none" cap="none" strike="noStrike">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4" name="Shape 4"/>
          <p:cNvSpPr txBox="1"/>
          <p:nvPr>
            <p:ph idx="10" type="dt"/>
          </p:nvPr>
        </p:nvSpPr>
        <p:spPr>
          <a:xfrm>
            <a:off x="3970937" y="0"/>
            <a:ext cx="3037839" cy="464819"/>
          </a:xfrm>
          <a:prstGeom prst="rect">
            <a:avLst/>
          </a:prstGeom>
          <a:noFill/>
          <a:ln>
            <a:noFill/>
          </a:ln>
        </p:spPr>
        <p:txBody>
          <a:bodyPr anchorCtr="0" anchor="t" bIns="91425" lIns="91425" rIns="91425" tIns="91425"/>
          <a:lstStyle>
            <a:lvl1pPr indent="0" lvl="0" marL="0" marR="0" rtl="0" algn="r">
              <a:spcBef>
                <a:spcPts val="0"/>
              </a:spcBef>
              <a:spcAft>
                <a:spcPts val="0"/>
              </a:spcAft>
              <a:buNone/>
              <a:defRPr b="0" i="0" sz="1200" u="none" cap="none" strike="noStrike">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5" name="Shape 5"/>
          <p:cNvSpPr/>
          <p:nvPr>
            <p:ph idx="3"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701039" y="4415789"/>
            <a:ext cx="5608319" cy="4183379"/>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829967"/>
            <a:ext cx="3037839" cy="464819"/>
          </a:xfrm>
          <a:prstGeom prst="rect">
            <a:avLst/>
          </a:prstGeom>
          <a:noFill/>
          <a:ln>
            <a:noFill/>
          </a:ln>
        </p:spPr>
        <p:txBody>
          <a:bodyPr anchorCtr="0" anchor="b" bIns="91425" lIns="91425" rIns="91425" tIns="91425"/>
          <a:lstStyle>
            <a:lvl1pPr indent="0" lvl="0" marL="0" marR="0" rtl="0" algn="l">
              <a:spcBef>
                <a:spcPts val="0"/>
              </a:spcBef>
              <a:spcAft>
                <a:spcPts val="0"/>
              </a:spcAft>
              <a:buNone/>
              <a:defRPr b="0" i="0" sz="1200" u="none" cap="none" strike="noStrike">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8" name="Shape 8"/>
          <p:cNvSpPr txBox="1"/>
          <p:nvPr>
            <p:ph idx="12" type="sldNum"/>
          </p:nvPr>
        </p:nvSpPr>
        <p:spPr>
          <a:xfrm>
            <a:off x="3970937" y="8829967"/>
            <a:ext cx="3037839" cy="464819"/>
          </a:xfrm>
          <a:prstGeom prst="rect">
            <a:avLst/>
          </a:prstGeom>
          <a:noFill/>
          <a:ln>
            <a:noFill/>
          </a:ln>
        </p:spPr>
        <p:txBody>
          <a:bodyPr anchorCtr="0" anchor="b" bIns="46575" lIns="93175" rIns="93175" tIns="465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webaccess.msu.edu/Policy_and_Guidelines/purchasing/index.html"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webaccess.msu.edu/Policy_and_Guidelines/purchasing/index.html"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26" name="Shape 126"/>
          <p:cNvSpPr txBox="1"/>
          <p:nvPr>
            <p:ph idx="1" type="body"/>
          </p:nvPr>
        </p:nvSpPr>
        <p:spPr>
          <a:xfrm>
            <a:off x="701039" y="4415789"/>
            <a:ext cx="5608200" cy="4183500"/>
          </a:xfrm>
          <a:prstGeom prst="rect">
            <a:avLst/>
          </a:prstGeom>
          <a:noFill/>
          <a:ln>
            <a:noFill/>
          </a:ln>
        </p:spPr>
        <p:txBody>
          <a:bodyPr anchorCtr="0" anchor="t" bIns="46575" lIns="93175" rIns="93175" tIns="46575">
            <a:noAutofit/>
          </a:bodyPr>
          <a:lstStyle/>
          <a:p>
            <a:pPr indent="0" lvl="0" marL="0" marR="0" rtl="0" algn="l">
              <a:spcBef>
                <a:spcPts val="0"/>
              </a:spcBef>
              <a:buSzPct val="25000"/>
              <a:buNone/>
            </a:pPr>
            <a:r>
              <a:rPr lang="en-US" sz="1100">
                <a:latin typeface="Arial"/>
                <a:ea typeface="Arial"/>
                <a:cs typeface="Arial"/>
                <a:sym typeface="Arial"/>
              </a:rPr>
              <a:t>link to slides: </a:t>
            </a:r>
            <a:r>
              <a:rPr lang="en-US" sz="4800">
                <a:solidFill>
                  <a:srgbClr val="444444"/>
                </a:solidFill>
                <a:latin typeface="Montserrat"/>
                <a:ea typeface="Montserrat"/>
                <a:cs typeface="Montserrat"/>
                <a:sym typeface="Montserrat"/>
              </a:rPr>
              <a:t>goo.gl/j46v1M</a:t>
            </a:r>
          </a:p>
          <a:p>
            <a:pPr indent="0" lvl="0" marL="0" marR="0" rtl="0" algn="l">
              <a:spcBef>
                <a:spcPts val="0"/>
              </a:spcBef>
              <a:buSzPct val="25000"/>
              <a:buNone/>
            </a:pPr>
            <a:r>
              <a:t/>
            </a:r>
            <a:endParaRPr sz="4800">
              <a:solidFill>
                <a:srgbClr val="444444"/>
              </a:solidFill>
              <a:latin typeface="Montserrat"/>
              <a:ea typeface="Montserrat"/>
              <a:cs typeface="Montserrat"/>
              <a:sym typeface="Montserrat"/>
            </a:endParaRPr>
          </a:p>
        </p:txBody>
      </p:sp>
      <p:sp>
        <p:nvSpPr>
          <p:cNvPr id="127" name="Shape 127"/>
          <p:cNvSpPr txBox="1"/>
          <p:nvPr>
            <p:ph idx="12" type="sldNum"/>
          </p:nvPr>
        </p:nvSpPr>
        <p:spPr>
          <a:xfrm>
            <a:off x="3970937" y="8829967"/>
            <a:ext cx="3037800" cy="464700"/>
          </a:xfrm>
          <a:prstGeom prst="rect">
            <a:avLst/>
          </a:prstGeom>
          <a:noFill/>
          <a:ln>
            <a:noFill/>
          </a:ln>
        </p:spPr>
        <p:txBody>
          <a:bodyPr anchorCtr="0" anchor="b" bIns="46575" lIns="93175" rIns="93175" tIns="465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89" name="Shape 189"/>
          <p:cNvSpPr txBox="1"/>
          <p:nvPr>
            <p:ph idx="1" type="body"/>
          </p:nvPr>
        </p:nvSpPr>
        <p:spPr>
          <a:xfrm>
            <a:off x="701039" y="4415789"/>
            <a:ext cx="5608319" cy="4183379"/>
          </a:xfrm>
          <a:prstGeom prst="rect">
            <a:avLst/>
          </a:prstGeom>
          <a:noFill/>
          <a:ln>
            <a:noFill/>
          </a:ln>
        </p:spPr>
        <p:txBody>
          <a:bodyPr anchorCtr="0" anchor="t" bIns="46575" lIns="93175" rIns="93175" tIns="46575">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In early 2015, staff who were on MSU accessibility committees told library administrators that EIT accessibility purchasing procedures were being developed with the university’s central purchasing department. The Libraries immediately realized that we were not like most departments on campus who purchase virtually all materials through central Purchasing. We are a purchasing agent in our own right and the vast majority of what we purchase falls into the EIT category. We made contact with people who were on the committee developing the procedures so that we could align our procedures if possible. When library representatives including me, Heidi and our Associate Director for Collections attended these meetings, the procedures were already close to completion and, because of our unique situation, it was clear we needed to develop some procedures specific to the Libraries.</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We were also asked to submit a 5-year accessibility plan along with all other major academic units on campus. That plan required units to address the procurement process, so we made sure we had our procedures written and reviewed by the General Counsel’s office prior to the deadline for submitting our 5-year plan.</a:t>
            </a:r>
          </a:p>
        </p:txBody>
      </p:sp>
      <p:sp>
        <p:nvSpPr>
          <p:cNvPr id="190" name="Shape 190"/>
          <p:cNvSpPr txBox="1"/>
          <p:nvPr>
            <p:ph idx="12" type="sldNum"/>
          </p:nvPr>
        </p:nvSpPr>
        <p:spPr>
          <a:xfrm>
            <a:off x="3970937" y="8829967"/>
            <a:ext cx="3037839" cy="464819"/>
          </a:xfrm>
          <a:prstGeom prst="rect">
            <a:avLst/>
          </a:prstGeom>
          <a:noFill/>
          <a:ln>
            <a:noFill/>
          </a:ln>
        </p:spPr>
        <p:txBody>
          <a:bodyPr anchorCtr="0" anchor="b" bIns="46575" lIns="93175" rIns="93175" tIns="465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96" name="Shape 196"/>
          <p:cNvSpPr txBox="1"/>
          <p:nvPr>
            <p:ph idx="1" type="body"/>
          </p:nvPr>
        </p:nvSpPr>
        <p:spPr>
          <a:xfrm>
            <a:off x="701039" y="4415789"/>
            <a:ext cx="5608319" cy="4183379"/>
          </a:xfrm>
          <a:prstGeom prst="rect">
            <a:avLst/>
          </a:prstGeom>
          <a:noFill/>
          <a:ln>
            <a:noFill/>
          </a:ln>
        </p:spPr>
        <p:txBody>
          <a:bodyPr anchorCtr="0" anchor="t" bIns="46575" lIns="93175" rIns="93175" tIns="46575">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Today I’m going to talk about the Libraries’ accessibility purchasing procedures and will briefly mention some other ways that we try to ensure that our collections are available to persons with disabilities. Before launching into the presentation, I want to thank Heidi Schroeder, the Libraries’ Accessibility Coordinator. She has done the lion’s share of the work writing our purchasing procedures and our 5-year EIT accessibility plan and making sure that the procedures are followed. In addition, Heidi is continually contacting vendors and pushing them toward making the content that we purchase more accessible. In addition, she supervises the student employees that remediate our content.</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lang="en-US"/>
              <a:t>B</a:t>
            </a:r>
            <a:r>
              <a:rPr b="0" i="0" lang="en-US" sz="1200" u="none" cap="none" strike="noStrike">
                <a:solidFill>
                  <a:schemeClr val="dk1"/>
                </a:solidFill>
                <a:latin typeface="Calibri"/>
                <a:ea typeface="Calibri"/>
                <a:cs typeface="Calibri"/>
                <a:sym typeface="Calibri"/>
              </a:rPr>
              <a:t>asic information about the MSU Libraries</a:t>
            </a:r>
            <a:r>
              <a:rPr lang="en-US"/>
              <a:t>:</a:t>
            </a:r>
            <a:r>
              <a:rPr b="0" i="0" lang="en-US" sz="1200" u="none" cap="none" strike="noStrike">
                <a:solidFill>
                  <a:schemeClr val="dk1"/>
                </a:solidFill>
                <a:latin typeface="Calibri"/>
                <a:ea typeface="Calibri"/>
                <a:cs typeface="Calibri"/>
                <a:sym typeface="Calibri"/>
              </a:rPr>
              <a:t> We are a member of the Association for Research Libraries (ARL), essentially the 12</a:t>
            </a:r>
            <a:r>
              <a:rPr lang="en-US"/>
              <a:t>5</a:t>
            </a:r>
            <a:r>
              <a:rPr b="0" i="0" lang="en-US" sz="1200" u="none" cap="none" strike="noStrike">
                <a:solidFill>
                  <a:schemeClr val="dk1"/>
                </a:solidFill>
                <a:latin typeface="Calibri"/>
                <a:ea typeface="Calibri"/>
                <a:cs typeface="Calibri"/>
                <a:sym typeface="Calibri"/>
              </a:rPr>
              <a:t> largest research libraries in the U.S. and Canada. We are slightly above the average ARL member in terms of spending.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We are spending more than 75% of our budget on electronic resources, not paper materials. Most of these resources are web-based collections of journals and books. We also purchase a number of databases, which are essentially search engines that facilitate the finding of books and journals and, in many cases, link to the full-text which may be owned by another company. It’s a complex environment.</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97" name="Shape 197"/>
          <p:cNvSpPr txBox="1"/>
          <p:nvPr>
            <p:ph idx="12" type="sldNum"/>
          </p:nvPr>
        </p:nvSpPr>
        <p:spPr>
          <a:xfrm>
            <a:off x="3970937" y="8829967"/>
            <a:ext cx="3037839" cy="464819"/>
          </a:xfrm>
          <a:prstGeom prst="rect">
            <a:avLst/>
          </a:prstGeom>
          <a:noFill/>
          <a:ln>
            <a:noFill/>
          </a:ln>
        </p:spPr>
        <p:txBody>
          <a:bodyPr anchorCtr="0" anchor="b" bIns="46575" lIns="93175" rIns="93175" tIns="465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03" name="Shape 203"/>
          <p:cNvSpPr txBox="1"/>
          <p:nvPr>
            <p:ph idx="1" type="body"/>
          </p:nvPr>
        </p:nvSpPr>
        <p:spPr>
          <a:xfrm>
            <a:off x="701039" y="4415789"/>
            <a:ext cx="5608319" cy="4183379"/>
          </a:xfrm>
          <a:prstGeom prst="rect">
            <a:avLst/>
          </a:prstGeom>
          <a:noFill/>
          <a:ln>
            <a:noFill/>
          </a:ln>
        </p:spPr>
        <p:txBody>
          <a:bodyPr anchorCtr="0" anchor="t" bIns="46575" lIns="93175" rIns="93175" tIns="46575">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Libraries have always been concerned with social justice. The American Library Association includes access as one of its core values: “All information resources that are provided directly or indirectly by the library, regardless of technology, format, or methods of delivery, should be readily, equally, and equitably accessible to all library users.” (From: http://www.ala.org/advocacy/intfreedom/statementspols/corevalues.)</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The MSU Libraries have always been concerned about accessibility and have had a liaison to our Resource Center for Persons with Disabilities and an Assistive Technology Center, with staff to maintain it, for as long as I have worked there. Our Web Services department has been applying MSU’s web accessibility policy to our website since it was approved in 2009. For quite a few years, we have conducted some accessibility testing of web pages and e-resources primarily by testing with screen-reader users.</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Of course, there are also some less noble interests at work. Inaccessible resources cost us time and money. The Libraries have a remediation service to make our resources accessible if they are not. Heidi has spent many hours hiring, training and supervising students to remediate resources that should be accessible when we purchase them. The large publishers who produce these resources have a lot more money than we do and they should be providing the resources to us in an accessible format. MSU’s Resource Center for Persons with Disabilities also spends time remediating library content.</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We also don’t want to put the University at legal risk. Libraries have been specifically mentioned in a number of complaints. </a:t>
            </a:r>
            <a:r>
              <a:rPr lang="en-US"/>
              <a:t>OCR</a:t>
            </a:r>
            <a:r>
              <a:rPr b="0" i="0" lang="en-US" sz="1200" u="none" cap="none" strike="noStrike">
                <a:solidFill>
                  <a:schemeClr val="dk1"/>
                </a:solidFill>
                <a:latin typeface="Calibri"/>
                <a:ea typeface="Calibri"/>
                <a:cs typeface="Calibri"/>
                <a:sym typeface="Calibri"/>
              </a:rPr>
              <a:t> resolution agreements mak</a:t>
            </a:r>
            <a:r>
              <a:rPr lang="en-US"/>
              <a:t>e</a:t>
            </a:r>
            <a:r>
              <a:rPr b="0" i="0" lang="en-US" sz="1200" u="none" cap="none" strike="noStrike">
                <a:solidFill>
                  <a:schemeClr val="dk1"/>
                </a:solidFill>
                <a:latin typeface="Calibri"/>
                <a:ea typeface="Calibri"/>
                <a:cs typeface="Calibri"/>
                <a:sym typeface="Calibri"/>
              </a:rPr>
              <a:t> it clear that libraries are responsible for inaccessible content that we purchase from external vendors.</a:t>
            </a:r>
          </a:p>
          <a:p>
            <a:pPr indent="0" lvl="0" marL="0" marR="0" rtl="0" algn="l">
              <a:spcBef>
                <a:spcPts val="0"/>
              </a:spcBef>
              <a:buSzPct val="25000"/>
              <a:buNone/>
            </a:pPr>
            <a:r>
              <a:t/>
            </a:r>
            <a:endParaRPr/>
          </a:p>
          <a:p>
            <a:pPr indent="0" lvl="0" marL="0" marR="0" rtl="0" algn="l">
              <a:spcBef>
                <a:spcPts val="0"/>
              </a:spcBef>
              <a:buSzPct val="25000"/>
              <a:buNone/>
            </a:pPr>
            <a:r>
              <a:rPr lang="en-US"/>
              <a:t>The large academic content providers have profit margins of approximately 35%, more than Apple or Facebook.  One of our critical scientific publishers had revenue of 25.2 billion in 2015 with a 37% profit margin.</a:t>
            </a:r>
          </a:p>
        </p:txBody>
      </p:sp>
      <p:sp>
        <p:nvSpPr>
          <p:cNvPr id="204" name="Shape 204"/>
          <p:cNvSpPr txBox="1"/>
          <p:nvPr>
            <p:ph idx="12" type="sldNum"/>
          </p:nvPr>
        </p:nvSpPr>
        <p:spPr>
          <a:xfrm>
            <a:off x="3970937" y="8829967"/>
            <a:ext cx="3037839" cy="464819"/>
          </a:xfrm>
          <a:prstGeom prst="rect">
            <a:avLst/>
          </a:prstGeom>
          <a:noFill/>
          <a:ln>
            <a:noFill/>
          </a:ln>
        </p:spPr>
        <p:txBody>
          <a:bodyPr anchorCtr="0" anchor="b" bIns="46575" lIns="93175" rIns="93175" tIns="465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8" name="Shape 208"/>
        <p:cNvGrpSpPr/>
        <p:nvPr/>
      </p:nvGrpSpPr>
      <p:grpSpPr>
        <a:xfrm>
          <a:off x="0" y="0"/>
          <a:ext cx="0" cy="0"/>
          <a:chOff x="0" y="0"/>
          <a:chExt cx="0" cy="0"/>
        </a:xfrm>
      </p:grpSpPr>
      <p:sp>
        <p:nvSpPr>
          <p:cNvPr id="209" name="Shape 209"/>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10" name="Shape 210"/>
          <p:cNvSpPr txBox="1"/>
          <p:nvPr>
            <p:ph idx="1" type="body"/>
          </p:nvPr>
        </p:nvSpPr>
        <p:spPr>
          <a:xfrm>
            <a:off x="701039" y="4415789"/>
            <a:ext cx="5608319" cy="4183379"/>
          </a:xfrm>
          <a:prstGeom prst="rect">
            <a:avLst/>
          </a:prstGeom>
          <a:noFill/>
          <a:ln>
            <a:noFill/>
          </a:ln>
        </p:spPr>
        <p:txBody>
          <a:bodyPr anchorCtr="0" anchor="t" bIns="46575" lIns="93175" rIns="93175" tIns="46575">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We have an internal Acquisitions Department that serves as the purchasing agent for library collections. These purchases do not go through MSU’s central purchasing office because this operation is made more efficient by our integrated library system and the expertise of librarians. Librarians ensure that licensing terms are favorable to promoting scholarship and research. For example, in our negotiations we fight for the right to lend materials through interlibrary loan programs, because no library can afford to purchase everything and researchers will always need materials not available in their home libraries. We also negotiate the right for walk-in clients to use our electronic resources on-site. This service was obvious in the print environment and we feel it’s important for the public to continue to have access to high quality research. Public access to our databases from off-site is strictly prohibited by all licensing agreements from all publishers and vendors.  Only current faculty, students and staff have off-site access. </a:t>
            </a:r>
          </a:p>
          <a:p>
            <a:pPr indent="0" lvl="0" marL="0" marR="0" rtl="0" algn="l">
              <a:spcBef>
                <a:spcPts val="0"/>
              </a:spcBef>
              <a:buSzPct val="25000"/>
              <a:buNone/>
            </a:pPr>
            <a:r>
              <a:t/>
            </a:r>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The price of electronic resources is generally determined by the number of full-time students, faculty and staff. In the fall of 2015, MSU had just over 50,000 students and over 12,000 faculty and staff, making some e-resources astonishingly expensive. (One example is a major scientific journal package which costs our library in excess of 2,000,000/year.)  Librarians responsible for collections ensure that libraries are part of larger consortia to increase our purchasing power. The MSU Libraries are part of several consortia, some within our state and some nationally, and we meet at national conferences to discuss our collective interests.</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Another unique characteristic which makes central purchasing for libraries unrealistic is the integrated library system (ILS/LMS). All but the smallest libraries have these systems comprised of software modules to facilitate ordering and payment which are seamlessly integrated into the public interface that allows library users to find what they need and either link to it or check it out. When a library submits an order to a vendor, the system automatically creates a record in the library’s online catalog so </a:t>
            </a:r>
            <a:r>
              <a:rPr lang="en-US"/>
              <a:t>people who use the library</a:t>
            </a:r>
            <a:r>
              <a:rPr b="0" i="0" lang="en-US" sz="1200" u="none" cap="none" strike="noStrike">
                <a:solidFill>
                  <a:schemeClr val="dk1"/>
                </a:solidFill>
                <a:latin typeface="Calibri"/>
                <a:ea typeface="Calibri"/>
                <a:cs typeface="Calibri"/>
                <a:sym typeface="Calibri"/>
              </a:rPr>
              <a:t> will know that the item is on order. These systems are highly complex and dramatically different from a general purchasing system, tracking different editions and individual journal issues. These systems also allow for the tracking of licensing agreements and provide link resolvers which accept and parse URL data and use that data to direct </a:t>
            </a:r>
            <a:r>
              <a:rPr lang="en-US"/>
              <a:t>our</a:t>
            </a:r>
            <a:r>
              <a:rPr b="0" i="0" lang="en-US" sz="1200" u="none" cap="none" strike="noStrike">
                <a:solidFill>
                  <a:schemeClr val="dk1"/>
                </a:solidFill>
                <a:latin typeface="Calibri"/>
                <a:ea typeface="Calibri"/>
                <a:cs typeface="Calibri"/>
                <a:sym typeface="Calibri"/>
              </a:rPr>
              <a:t> people to the information that we have paid for.</a:t>
            </a:r>
          </a:p>
        </p:txBody>
      </p:sp>
      <p:sp>
        <p:nvSpPr>
          <p:cNvPr id="211" name="Shape 211"/>
          <p:cNvSpPr txBox="1"/>
          <p:nvPr>
            <p:ph idx="12" type="sldNum"/>
          </p:nvPr>
        </p:nvSpPr>
        <p:spPr>
          <a:xfrm>
            <a:off x="3970937" y="8829967"/>
            <a:ext cx="3037839" cy="464819"/>
          </a:xfrm>
          <a:prstGeom prst="rect">
            <a:avLst/>
          </a:prstGeom>
          <a:noFill/>
          <a:ln>
            <a:noFill/>
          </a:ln>
        </p:spPr>
        <p:txBody>
          <a:bodyPr anchorCtr="0" anchor="b" bIns="46575" lIns="93175" rIns="93175" tIns="465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17" name="Shape 217"/>
          <p:cNvSpPr txBox="1"/>
          <p:nvPr>
            <p:ph idx="1" type="body"/>
          </p:nvPr>
        </p:nvSpPr>
        <p:spPr>
          <a:xfrm>
            <a:off x="701039" y="4415789"/>
            <a:ext cx="5608319" cy="4183379"/>
          </a:xfrm>
          <a:prstGeom prst="rect">
            <a:avLst/>
          </a:prstGeom>
          <a:noFill/>
          <a:ln>
            <a:noFill/>
          </a:ln>
        </p:spPr>
        <p:txBody>
          <a:bodyPr anchorCtr="0" anchor="t" bIns="46575" lIns="93175" rIns="93175" tIns="46575">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Most materials that the library purchases are sole-source. There is no other publisher that offers the same content, so there is often very little or no competition between publishers.</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For example, Cambridge University Press publishes the journal </a:t>
            </a:r>
            <a:r>
              <a:rPr b="0" i="1" lang="en-US" sz="1200" u="none" cap="none" strike="noStrike">
                <a:solidFill>
                  <a:schemeClr val="dk1"/>
                </a:solidFill>
                <a:latin typeface="Calibri"/>
                <a:ea typeface="Calibri"/>
                <a:cs typeface="Calibri"/>
                <a:sym typeface="Calibri"/>
              </a:rPr>
              <a:t>Behavioral and Brain Sciences</a:t>
            </a:r>
            <a:r>
              <a:rPr b="0" i="0" lang="en-US" sz="1200" u="none" cap="none" strike="noStrike">
                <a:solidFill>
                  <a:schemeClr val="dk1"/>
                </a:solidFill>
                <a:latin typeface="Calibri"/>
                <a:ea typeface="Calibri"/>
                <a:cs typeface="Calibri"/>
                <a:sym typeface="Calibri"/>
              </a:rPr>
              <a:t>, a journal that neuroscientists, psychologists and  physicians at the university need to do their work. This journal, and the articles in it, are unique. Cambridge is the only publisher of that journal. </a:t>
            </a:r>
          </a:p>
          <a:p>
            <a:pPr indent="0" lvl="0" marL="0" marR="0" rtl="0" algn="l">
              <a:spcBef>
                <a:spcPts val="0"/>
              </a:spcBef>
              <a:buSzPct val="25000"/>
              <a:buNone/>
            </a:pPr>
            <a:r>
              <a:t/>
            </a:r>
            <a:endParaRPr/>
          </a:p>
          <a:p>
            <a:pPr indent="0" lvl="0" marL="0" marR="0" rtl="0" algn="l">
              <a:spcBef>
                <a:spcPts val="0"/>
              </a:spcBef>
              <a:buSzPct val="25000"/>
              <a:buNone/>
            </a:pPr>
            <a:r>
              <a:rPr lang="en-US"/>
              <a:t>Journal content in general </a:t>
            </a:r>
            <a:r>
              <a:rPr b="0" i="0" lang="en-US" sz="1200" u="none" cap="none" strike="noStrike">
                <a:solidFill>
                  <a:schemeClr val="dk1"/>
                </a:solidFill>
                <a:latin typeface="Calibri"/>
                <a:ea typeface="Calibri"/>
                <a:cs typeface="Calibri"/>
                <a:sym typeface="Calibri"/>
              </a:rPr>
              <a:t>may or may not be accessible, for example, PDFs as images with no OCR. And the accessibility of the search interface that allows the user to find the articles is a separate accessibility issue.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Sometimes publishers like Cambridge will sell their content to an aggregator like ProQuest or EBSCO. These companies purchase content from many different publishers and sell it to libraries in large, often very expensive, packages.</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Often, publishers do not supply content to aggregators in an accessible format.  An aggregator may receive articles from a publisher as inaccessible PDFs. Aggregators need to have accessibility in mind when they negotiate with publishers, just as libraries do.  As far as I can tell, most aggregators have thought some about the accessibility of their </a:t>
            </a:r>
            <a:r>
              <a:rPr lang="en-US"/>
              <a:t>search interface</a:t>
            </a:r>
            <a:r>
              <a:rPr b="0" i="0" lang="en-US" sz="1200" u="none" cap="none" strike="noStrike">
                <a:solidFill>
                  <a:schemeClr val="dk1"/>
                </a:solidFill>
                <a:latin typeface="Calibri"/>
                <a:ea typeface="Calibri"/>
                <a:cs typeface="Calibri"/>
                <a:sym typeface="Calibri"/>
              </a:rPr>
              <a:t>, but have given almost no thought to the accessibility of the content they purchase.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18" name="Shape 218"/>
          <p:cNvSpPr txBox="1"/>
          <p:nvPr>
            <p:ph idx="12" type="sldNum"/>
          </p:nvPr>
        </p:nvSpPr>
        <p:spPr>
          <a:xfrm>
            <a:off x="3970937" y="8829967"/>
            <a:ext cx="3037839" cy="464819"/>
          </a:xfrm>
          <a:prstGeom prst="rect">
            <a:avLst/>
          </a:prstGeom>
          <a:noFill/>
          <a:ln>
            <a:noFill/>
          </a:ln>
        </p:spPr>
        <p:txBody>
          <a:bodyPr anchorCtr="0" anchor="b" bIns="46575" lIns="93175" rIns="93175" tIns="465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2" name="Shape 222"/>
        <p:cNvGrpSpPr/>
        <p:nvPr/>
      </p:nvGrpSpPr>
      <p:grpSpPr>
        <a:xfrm>
          <a:off x="0" y="0"/>
          <a:ext cx="0" cy="0"/>
          <a:chOff x="0" y="0"/>
          <a:chExt cx="0" cy="0"/>
        </a:xfrm>
      </p:grpSpPr>
      <p:sp>
        <p:nvSpPr>
          <p:cNvPr id="223" name="Shape 223"/>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24" name="Shape 224"/>
          <p:cNvSpPr txBox="1"/>
          <p:nvPr>
            <p:ph idx="1" type="body"/>
          </p:nvPr>
        </p:nvSpPr>
        <p:spPr>
          <a:xfrm>
            <a:off x="701039" y="4415789"/>
            <a:ext cx="5608319" cy="4183379"/>
          </a:xfrm>
          <a:prstGeom prst="rect">
            <a:avLst/>
          </a:prstGeom>
          <a:noFill/>
          <a:ln>
            <a:noFill/>
          </a:ln>
        </p:spPr>
        <p:txBody>
          <a:bodyPr anchorCtr="0" anchor="t" bIns="46575" lIns="93175" rIns="93175" tIns="46575">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It’s almost impossible for libraries to place pressure on publishers and aggregators through the threat of cancellation. The top-tier journals in a field are held by all university libraries who have active faculty in that field. If a university has neuroscience, psychology or medical programs, it’s unthinkable for the library not to carry journals like </a:t>
            </a:r>
            <a:r>
              <a:rPr b="0" i="1" lang="en-US" sz="1200" u="none" cap="none" strike="noStrike">
                <a:solidFill>
                  <a:schemeClr val="dk1"/>
                </a:solidFill>
                <a:latin typeface="Calibri"/>
                <a:ea typeface="Calibri"/>
                <a:cs typeface="Calibri"/>
                <a:sym typeface="Calibri"/>
              </a:rPr>
              <a:t>Behavioral and Brain Sciences</a:t>
            </a:r>
            <a:r>
              <a:rPr b="0" i="0" lang="en-US" sz="1200" u="none" cap="none" strike="noStrike">
                <a:solidFill>
                  <a:schemeClr val="dk1"/>
                </a:solidFill>
                <a:latin typeface="Calibri"/>
                <a:ea typeface="Calibri"/>
                <a:cs typeface="Calibri"/>
                <a:sym typeface="Calibri"/>
              </a:rPr>
              <a:t>. If a library does not have a journal that a faculty member perceives as needed to do their research, get grants or get tenure, the faculty member will go to great lengths to ensure that it does.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Cancelling an aggregator package has consequences as well. If we cancel a package with 200 journals in it, that could potentially mean that we would have to order journals individually, an incredible burden on our acquisitions department. We </a:t>
            </a:r>
            <a:r>
              <a:rPr lang="en-US"/>
              <a:t>may</a:t>
            </a:r>
            <a:r>
              <a:rPr b="0" i="0" lang="en-US" sz="1200" u="none" cap="none" strike="noStrike">
                <a:solidFill>
                  <a:schemeClr val="dk1"/>
                </a:solidFill>
                <a:latin typeface="Calibri"/>
                <a:ea typeface="Calibri"/>
                <a:cs typeface="Calibri"/>
                <a:sym typeface="Calibri"/>
              </a:rPr>
              <a:t> lose volume discounts as well.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25" name="Shape 225"/>
          <p:cNvSpPr txBox="1"/>
          <p:nvPr>
            <p:ph idx="12" type="sldNum"/>
          </p:nvPr>
        </p:nvSpPr>
        <p:spPr>
          <a:xfrm>
            <a:off x="3970937" y="8829967"/>
            <a:ext cx="3037839" cy="464819"/>
          </a:xfrm>
          <a:prstGeom prst="rect">
            <a:avLst/>
          </a:prstGeom>
          <a:noFill/>
          <a:ln>
            <a:noFill/>
          </a:ln>
        </p:spPr>
        <p:txBody>
          <a:bodyPr anchorCtr="0" anchor="b" bIns="46575" lIns="93175" rIns="93175" tIns="465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9" name="Shape 229"/>
        <p:cNvGrpSpPr/>
        <p:nvPr/>
      </p:nvGrpSpPr>
      <p:grpSpPr>
        <a:xfrm>
          <a:off x="0" y="0"/>
          <a:ext cx="0" cy="0"/>
          <a:chOff x="0" y="0"/>
          <a:chExt cx="0" cy="0"/>
        </a:xfrm>
      </p:grpSpPr>
      <p:sp>
        <p:nvSpPr>
          <p:cNvPr id="230" name="Shape 230"/>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31" name="Shape 231"/>
          <p:cNvSpPr txBox="1"/>
          <p:nvPr>
            <p:ph idx="1" type="body"/>
          </p:nvPr>
        </p:nvSpPr>
        <p:spPr>
          <a:xfrm>
            <a:off x="701039" y="4415789"/>
            <a:ext cx="5608319" cy="4183379"/>
          </a:xfrm>
          <a:prstGeom prst="rect">
            <a:avLst/>
          </a:prstGeom>
          <a:noFill/>
          <a:ln>
            <a:noFill/>
          </a:ln>
        </p:spPr>
        <p:txBody>
          <a:bodyPr anchorCtr="0" anchor="t" bIns="46575" lIns="93175" rIns="93175" tIns="46575">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The library’s accessibility purchasing procedures closely align with the university’s; however, one difference is that our priority is to start with high-risk resources as we can’t address everything immediately.</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High-risk </a:t>
            </a:r>
            <a:r>
              <a:rPr lang="en-US"/>
              <a:t>resources </a:t>
            </a:r>
            <a:r>
              <a:rPr b="0" i="0" lang="en-US" sz="1200" u="none" cap="none" strike="noStrike">
                <a:solidFill>
                  <a:schemeClr val="dk1"/>
                </a:solidFill>
                <a:latin typeface="Calibri"/>
                <a:ea typeface="Calibri"/>
                <a:cs typeface="Calibri"/>
                <a:sym typeface="Calibri"/>
              </a:rPr>
              <a:t>are the most used based on our statistics. W</a:t>
            </a:r>
            <a:r>
              <a:rPr lang="en-US"/>
              <a:t>e</a:t>
            </a:r>
            <a:r>
              <a:rPr b="0" i="0" lang="en-US" sz="1200" u="none" cap="none" strike="noStrike">
                <a:solidFill>
                  <a:schemeClr val="dk1"/>
                </a:solidFill>
                <a:latin typeface="Calibri"/>
                <a:ea typeface="Calibri"/>
                <a:cs typeface="Calibri"/>
                <a:sym typeface="Calibri"/>
              </a:rPr>
              <a:t> also prioritize resources that we know are required reading for classes, again prioritized on the size of the class. </a:t>
            </a:r>
            <a:r>
              <a:rPr lang="en-US"/>
              <a:t>Unfortunately, w</a:t>
            </a:r>
            <a:r>
              <a:rPr b="0" i="0" lang="en-US" sz="1200" u="none" cap="none" strike="noStrike">
                <a:solidFill>
                  <a:schemeClr val="dk1"/>
                </a:solidFill>
                <a:latin typeface="Calibri"/>
                <a:ea typeface="Calibri"/>
                <a:cs typeface="Calibri"/>
                <a:sym typeface="Calibri"/>
              </a:rPr>
              <a:t>e aren’t always aware of </a:t>
            </a:r>
            <a:r>
              <a:rPr lang="en-US"/>
              <a:t>which resources are required readings for classes.</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For the purposes of the 5-year plan, we divided our over 300 vendor platforms into 5 tiers. We are currently in year one and are tackling our 9 largest vendors and are trying to address the renewals as they occur.  The 9 tier-</a:t>
            </a:r>
            <a:r>
              <a:rPr lang="en-US"/>
              <a:t>one</a:t>
            </a:r>
            <a:r>
              <a:rPr b="0" i="0" lang="en-US" sz="1200" u="none" cap="none" strike="noStrike">
                <a:solidFill>
                  <a:schemeClr val="dk1"/>
                </a:solidFill>
                <a:latin typeface="Calibri"/>
                <a:ea typeface="Calibri"/>
                <a:cs typeface="Calibri"/>
                <a:sym typeface="Calibri"/>
              </a:rPr>
              <a:t> vendors are Alexander Street Press, EBSCO, Elsevier, Gale/Cengage, JSTOR, ProQuest, SAGE, Springer and Wiley.</a:t>
            </a:r>
          </a:p>
        </p:txBody>
      </p:sp>
      <p:sp>
        <p:nvSpPr>
          <p:cNvPr id="232" name="Shape 232"/>
          <p:cNvSpPr txBox="1"/>
          <p:nvPr>
            <p:ph idx="12" type="sldNum"/>
          </p:nvPr>
        </p:nvSpPr>
        <p:spPr>
          <a:xfrm>
            <a:off x="3970937" y="8829967"/>
            <a:ext cx="3037839" cy="464819"/>
          </a:xfrm>
          <a:prstGeom prst="rect">
            <a:avLst/>
          </a:prstGeom>
          <a:noFill/>
          <a:ln>
            <a:noFill/>
          </a:ln>
        </p:spPr>
        <p:txBody>
          <a:bodyPr anchorCtr="0" anchor="b" bIns="46575" lIns="93175" rIns="93175" tIns="465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6" name="Shape 236"/>
        <p:cNvGrpSpPr/>
        <p:nvPr/>
      </p:nvGrpSpPr>
      <p:grpSpPr>
        <a:xfrm>
          <a:off x="0" y="0"/>
          <a:ext cx="0" cy="0"/>
          <a:chOff x="0" y="0"/>
          <a:chExt cx="0" cy="0"/>
        </a:xfrm>
      </p:grpSpPr>
      <p:sp>
        <p:nvSpPr>
          <p:cNvPr id="237" name="Shape 237"/>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38" name="Shape 238"/>
          <p:cNvSpPr txBox="1"/>
          <p:nvPr>
            <p:ph idx="1" type="body"/>
          </p:nvPr>
        </p:nvSpPr>
        <p:spPr>
          <a:xfrm>
            <a:off x="701039" y="4415789"/>
            <a:ext cx="5608319" cy="4183379"/>
          </a:xfrm>
          <a:prstGeom prst="rect">
            <a:avLst/>
          </a:prstGeom>
          <a:noFill/>
          <a:ln>
            <a:noFill/>
          </a:ln>
        </p:spPr>
        <p:txBody>
          <a:bodyPr anchorCtr="0" anchor="t" bIns="46575" lIns="93175" rIns="93175" tIns="46575">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1. We ask vendors for accessibility staff/teams at their companies. We do this for two main reasons. First, we want to know who the best person is to contact if we have questions or want to provide feedback. This question also gives us insight into how dedicated and knowledgeable a vendor is with respect to accessibility. If they have accessibility staff, they are probably better informed and may already be addressing problems.</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In most cases, we have started by asking our sales reps for this information, as it hasn’t been easy to find accessibility information on vendor websites. Most vendors have referred us to general technical support personnel and a few have referred us to user experience teams.  Some UX teams are more knowledgeable and proactive than others. Only a few vendors, so far, have referred us to accessibility staff. Some vendors have taken a surprisingly long time to get us this information.</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2. We’re also asking for accessibility documentation, specifically, Voluntary Product Accessibility Templates (VPATs) or WCAG 2.0 documentation, since MSU is striving for WCAG 2.0 AA compliance. We are also looking at and documenting vendors’ public-facing accessibility webpages and FAQs. Vendors who have this information readily available are indicating at least an awareness of accessibility.</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So far, it has been our experience that most major vendors (tier 1) have VPATs, fewer tier 1 vendors have had WCAG 2.0 documentation. We </a:t>
            </a:r>
            <a:r>
              <a:rPr lang="en-US"/>
              <a:t>wonder</a:t>
            </a:r>
            <a:r>
              <a:rPr b="0" i="0" lang="en-US" sz="1200" u="none" cap="none" strike="noStrike">
                <a:solidFill>
                  <a:schemeClr val="dk1"/>
                </a:solidFill>
                <a:latin typeface="Calibri"/>
                <a:ea typeface="Calibri"/>
                <a:cs typeface="Calibri"/>
                <a:sym typeface="Calibri"/>
              </a:rPr>
              <a:t> if the “smaller” vendors/publishers we will address in later tiers will have any documentation at all – we’re thinking many may not, but we’ll have to wait and see.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We are just starting to evaluate aspects of these VPATs in-house as it’s common knowledge in the accessibility community that VPATs are often filled out incorrectly or inaccurately.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There is a VPAT repository for library e-resources, started by Laura DeLancey and hosted by Libraries for Universal Accessibility (LUA). Some of the VPATs listed are out of date, however.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39" name="Shape 239"/>
          <p:cNvSpPr txBox="1"/>
          <p:nvPr>
            <p:ph idx="12" type="sldNum"/>
          </p:nvPr>
        </p:nvSpPr>
        <p:spPr>
          <a:xfrm>
            <a:off x="3970937" y="8829967"/>
            <a:ext cx="3037839" cy="464819"/>
          </a:xfrm>
          <a:prstGeom prst="rect">
            <a:avLst/>
          </a:prstGeom>
          <a:noFill/>
          <a:ln>
            <a:noFill/>
          </a:ln>
        </p:spPr>
        <p:txBody>
          <a:bodyPr anchorCtr="0" anchor="b" bIns="46575" lIns="93175" rIns="93175" tIns="465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3" name="Shape 243"/>
        <p:cNvGrpSpPr/>
        <p:nvPr/>
      </p:nvGrpSpPr>
      <p:grpSpPr>
        <a:xfrm>
          <a:off x="0" y="0"/>
          <a:ext cx="0" cy="0"/>
          <a:chOff x="0" y="0"/>
          <a:chExt cx="0" cy="0"/>
        </a:xfrm>
      </p:grpSpPr>
      <p:sp>
        <p:nvSpPr>
          <p:cNvPr id="244" name="Shape 244"/>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45" name="Shape 245"/>
          <p:cNvSpPr txBox="1"/>
          <p:nvPr>
            <p:ph idx="1" type="body"/>
          </p:nvPr>
        </p:nvSpPr>
        <p:spPr>
          <a:xfrm>
            <a:off x="701039" y="4415789"/>
            <a:ext cx="5608319" cy="4183379"/>
          </a:xfrm>
          <a:prstGeom prst="rect">
            <a:avLst/>
          </a:prstGeom>
          <a:noFill/>
          <a:ln>
            <a:noFill/>
          </a:ln>
        </p:spPr>
        <p:txBody>
          <a:bodyPr anchorCtr="0" anchor="t" bIns="46575" lIns="93175" rIns="93175" tIns="46575">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Third, we are attempting to insert this accessibility language into our licenses or as an addendum. We used examples/model language from CRL, ARL, other libraries that have already done this, and also </a:t>
            </a:r>
            <a:r>
              <a:rPr lang="en-US"/>
              <a:t>solicited</a:t>
            </a:r>
            <a:r>
              <a:rPr b="0" i="0" lang="en-US" sz="1200" u="none" cap="none" strike="noStrike">
                <a:solidFill>
                  <a:schemeClr val="dk1"/>
                </a:solidFill>
                <a:latin typeface="Calibri"/>
                <a:ea typeface="Calibri"/>
                <a:cs typeface="Calibri"/>
                <a:sym typeface="Calibri"/>
              </a:rPr>
              <a:t> feedback from MSU’s General Counsel. We specifically mention WCAG 2.0 AA and Section 508.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We also attempt to include a sentence that makes the vendor responsible for timely remediation –NOT us. The accessibility addendum MSU is attempting to insert for EIT through central purchasing includes indemnification language – ours currently does not.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So far, we have had 2 vendors accept this language as is (and a 3</a:t>
            </a:r>
            <a:r>
              <a:rPr b="0" baseline="30000" i="0" lang="en-US" sz="1200" u="none" cap="none" strike="noStrike">
                <a:solidFill>
                  <a:schemeClr val="dk1"/>
                </a:solidFill>
                <a:latin typeface="Calibri"/>
                <a:ea typeface="Calibri"/>
                <a:cs typeface="Calibri"/>
                <a:sym typeface="Calibri"/>
              </a:rPr>
              <a:t>rd</a:t>
            </a:r>
            <a:r>
              <a:rPr b="0" i="0" lang="en-US" sz="1200" u="none" cap="none" strike="noStrike">
                <a:solidFill>
                  <a:schemeClr val="dk1"/>
                </a:solidFill>
                <a:latin typeface="Calibri"/>
                <a:ea typeface="Calibri"/>
                <a:cs typeface="Calibri"/>
                <a:sym typeface="Calibri"/>
              </a:rPr>
              <a:t> agree to it but just via email – not in our actual license) and 5 accept partial/revised language. The revisions have really varied– one only accepted the sentence about providing VPATs, another differentiated between their platform/content, one struck the VPAT sentence because they’re an international vendor and don’t have a VPAT</a:t>
            </a:r>
            <a:r>
              <a:rPr lang="en-US"/>
              <a:t>.</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lang="en-US"/>
              <a:t>Our language will change slightly</a:t>
            </a:r>
            <a:r>
              <a:rPr b="0" i="0" lang="en-US" sz="1200" u="none" cap="none" strike="noStrike">
                <a:solidFill>
                  <a:schemeClr val="dk1"/>
                </a:solidFill>
                <a:latin typeface="Calibri"/>
                <a:ea typeface="Calibri"/>
                <a:cs typeface="Calibri"/>
                <a:sym typeface="Calibri"/>
              </a:rPr>
              <a:t> in the future as the Big Ten Academic Alliance </a:t>
            </a:r>
            <a:r>
              <a:rPr lang="en-US"/>
              <a:t>has recently adopted</a:t>
            </a:r>
            <a:r>
              <a:rPr b="0" i="0" lang="en-US" sz="1200" u="none" cap="none" strike="noStrike">
                <a:solidFill>
                  <a:schemeClr val="dk1"/>
                </a:solidFill>
                <a:latin typeface="Calibri"/>
                <a:ea typeface="Calibri"/>
                <a:cs typeface="Calibri"/>
                <a:sym typeface="Calibri"/>
              </a:rPr>
              <a:t> licensing language that all of our libraries will use. It is similar to what’s here.</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46" name="Shape 246"/>
          <p:cNvSpPr txBox="1"/>
          <p:nvPr>
            <p:ph idx="12" type="sldNum"/>
          </p:nvPr>
        </p:nvSpPr>
        <p:spPr>
          <a:xfrm>
            <a:off x="3970937" y="8829967"/>
            <a:ext cx="3037839" cy="464819"/>
          </a:xfrm>
          <a:prstGeom prst="rect">
            <a:avLst/>
          </a:prstGeom>
          <a:noFill/>
          <a:ln>
            <a:noFill/>
          </a:ln>
        </p:spPr>
        <p:txBody>
          <a:bodyPr anchorCtr="0" anchor="b" bIns="46575" lIns="93175" rIns="93175" tIns="465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0" name="Shape 250"/>
        <p:cNvGrpSpPr/>
        <p:nvPr/>
      </p:nvGrpSpPr>
      <p:grpSpPr>
        <a:xfrm>
          <a:off x="0" y="0"/>
          <a:ext cx="0" cy="0"/>
          <a:chOff x="0" y="0"/>
          <a:chExt cx="0" cy="0"/>
        </a:xfrm>
      </p:grpSpPr>
      <p:sp>
        <p:nvSpPr>
          <p:cNvPr id="251" name="Shape 251"/>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52" name="Shape 252"/>
          <p:cNvSpPr txBox="1"/>
          <p:nvPr>
            <p:ph idx="1" type="body"/>
          </p:nvPr>
        </p:nvSpPr>
        <p:spPr>
          <a:xfrm>
            <a:off x="701039" y="4415789"/>
            <a:ext cx="5608319" cy="4183379"/>
          </a:xfrm>
          <a:prstGeom prst="rect">
            <a:avLst/>
          </a:prstGeom>
          <a:noFill/>
          <a:ln>
            <a:noFill/>
          </a:ln>
        </p:spPr>
        <p:txBody>
          <a:bodyPr anchorCtr="0" anchor="t" bIns="46575" lIns="93175" rIns="93175" tIns="46575">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The MSU Libraries are also doing accessibility testing/evaluation of our e-resources, although we may skip this if a vendor accepts our accessibility addendum. We currently have 3 methods of accessibility testing.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MSU has a usability/accessibility research and consulting unit (UARC) that provides “preliminary accessibility reports” against WCAG 2.0 AA – we do have to pay for these reviews though. Right now, the funding for these reports is coming out of the collections budget, but we’re trying to secure some central funding from MSU, since our e-resources can be used by anyone on campus. UARC provides us with actual documents, which</a:t>
            </a:r>
            <a:r>
              <a:rPr lang="en-US"/>
              <a:t> we can share with vendors or colleagues.</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We have increased the Libraries’ internal testing efforts. Heidi has improved her abilities with accessibility evaluation tools and screen readers, and we have two students who help her with this work.</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Finally, MSU has a central Accessibility Review Committee, including James and Nate, which completes accessibility testing of some of our major e-resources. For example, the ARC has already done accessibility testing of a couple centrally purchased library systems: our library catalog and our interlibrary loan system, for example.</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We have done 9 UARC or other formal accessibility tests and the results have varied widely – all have had issues, some more than others.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These reports have identified things like: color contrast issues, lack of or improper use of headings , problems with reading order, inaccessible PDFs (PDFs as images), images without alt text, the inability to tab through content, etc.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For the MSU Libraries’ tier 1 resources, the issues with content (documents and files), as opposed to platforms (host pages with search engines), have been more serious (and prevalent) – especially for resources that contain historical content.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53" name="Shape 253"/>
          <p:cNvSpPr txBox="1"/>
          <p:nvPr>
            <p:ph idx="12" type="sldNum"/>
          </p:nvPr>
        </p:nvSpPr>
        <p:spPr>
          <a:xfrm>
            <a:off x="3970937" y="8829967"/>
            <a:ext cx="3037839" cy="464819"/>
          </a:xfrm>
          <a:prstGeom prst="rect">
            <a:avLst/>
          </a:prstGeom>
          <a:noFill/>
          <a:ln>
            <a:noFill/>
          </a:ln>
        </p:spPr>
        <p:txBody>
          <a:bodyPr anchorCtr="0" anchor="b" bIns="46575" lIns="93175" rIns="93175" tIns="465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32" name="Shape 132"/>
          <p:cNvSpPr txBox="1"/>
          <p:nvPr>
            <p:ph idx="1" type="body"/>
          </p:nvPr>
        </p:nvSpPr>
        <p:spPr>
          <a:xfrm>
            <a:off x="701039" y="4415789"/>
            <a:ext cx="5608319" cy="4183379"/>
          </a:xfrm>
          <a:prstGeom prst="rect">
            <a:avLst/>
          </a:prstGeom>
          <a:noFill/>
          <a:ln>
            <a:noFill/>
          </a:ln>
        </p:spPr>
        <p:txBody>
          <a:bodyPr anchorCtr="0" anchor="t" bIns="46575" lIns="93175" rIns="93175" tIns="46575">
            <a:noAutofit/>
          </a:bodyPr>
          <a:lstStyle/>
          <a:p>
            <a:pPr lvl="0" rtl="0">
              <a:lnSpc>
                <a:spcPct val="115000"/>
              </a:lnSpc>
              <a:spcBef>
                <a:spcPts val="0"/>
              </a:spcBef>
              <a:buClr>
                <a:schemeClr val="dk1"/>
              </a:buClr>
              <a:buSzPct val="100000"/>
              <a:buFont typeface="Arial"/>
              <a:buNone/>
            </a:pPr>
            <a:r>
              <a:rPr lang="en-US" sz="1100">
                <a:latin typeface="Arial"/>
                <a:ea typeface="Arial"/>
                <a:cs typeface="Arial"/>
                <a:sym typeface="Arial"/>
              </a:rPr>
              <a:t>Michigan State University is committed to purchasing accessible Electronic Information Technology (EIT). MSU has developed guidelines and processes for accessible EIT purchasing. These guidelines, which have been developed by Information Technology, the Office of General Counsel, and the ADA Coordinator, are being applied to EIT purchases being procured through central Purchasing. The MSU Libraries have also developed accessibility purchasing procedures for library EIT. While several aspects of the Libraries’ procedures align with MSU’s central purchasing guidelines, the unique issues surrounding library e-resources/EIT have resulted in some distinct differences. This session will describe the accessibility purchasing guidelines and strategies for centrally purchased MSU EIT and the MSU Libraries’ e-resources. Presenters will discuss the similarities and differences of these procedures and will describe experiences and lessons learned from managing these many vendor relationships.</a:t>
            </a:r>
          </a:p>
          <a:p>
            <a:pPr indent="0" lvl="0" marL="0" marR="0" rtl="0" algn="l">
              <a:spcBef>
                <a:spcPts val="0"/>
              </a:spcBef>
              <a:buSzPct val="25000"/>
              <a:buNone/>
            </a:pPr>
            <a:r>
              <a:t/>
            </a:r>
            <a:endParaRPr/>
          </a:p>
        </p:txBody>
      </p:sp>
      <p:sp>
        <p:nvSpPr>
          <p:cNvPr id="133" name="Shape 133"/>
          <p:cNvSpPr txBox="1"/>
          <p:nvPr>
            <p:ph idx="12" type="sldNum"/>
          </p:nvPr>
        </p:nvSpPr>
        <p:spPr>
          <a:xfrm>
            <a:off x="3970937" y="8829967"/>
            <a:ext cx="3037839" cy="464819"/>
          </a:xfrm>
          <a:prstGeom prst="rect">
            <a:avLst/>
          </a:prstGeom>
          <a:noFill/>
          <a:ln>
            <a:noFill/>
          </a:ln>
        </p:spPr>
        <p:txBody>
          <a:bodyPr anchorCtr="0" anchor="b" bIns="46575" lIns="93175" rIns="93175" tIns="465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7" name="Shape 257"/>
        <p:cNvGrpSpPr/>
        <p:nvPr/>
      </p:nvGrpSpPr>
      <p:grpSpPr>
        <a:xfrm>
          <a:off x="0" y="0"/>
          <a:ext cx="0" cy="0"/>
          <a:chOff x="0" y="0"/>
          <a:chExt cx="0" cy="0"/>
        </a:xfrm>
      </p:grpSpPr>
      <p:sp>
        <p:nvSpPr>
          <p:cNvPr id="258" name="Shape 258"/>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59" name="Shape 259"/>
          <p:cNvSpPr txBox="1"/>
          <p:nvPr>
            <p:ph idx="1" type="body"/>
          </p:nvPr>
        </p:nvSpPr>
        <p:spPr>
          <a:xfrm>
            <a:off x="701039" y="4415789"/>
            <a:ext cx="5608319" cy="4183379"/>
          </a:xfrm>
          <a:prstGeom prst="rect">
            <a:avLst/>
          </a:prstGeom>
          <a:noFill/>
          <a:ln>
            <a:noFill/>
          </a:ln>
        </p:spPr>
        <p:txBody>
          <a:bodyPr anchorCtr="0" anchor="t" bIns="46575" lIns="93175" rIns="93175" tIns="46575">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We’re keeping all of our internal documentation on our institutional Google Drive. We have fields for our sales rep and accessibility contact info, whether we’ve received VPATs, if a vendor has accepted our addendum, results from accessibility testing, and any other notes. The BTAA plans to consolidate all information into a database once that initiative gets going.</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This is very time consuming and a challenge for Heidi to keep up with.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A really important part of this process is providing vendors with feedback, especially when we’ve done accessibility testing and discover issues. This feedback has taken place via email, phone-calls, and in-person meetings.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Most of the conversations with vendors have been quite positive, but not all have gone well and not all vendors have been responsive to our inquiries and feedback. Having specific feedback from UARC reports has been especially useful to pass along to vendors. They are purely factual (comparing the platform and content against WCAG 2.0 AA) and are coming from a “third party” which feels more neutral to vendors.</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60" name="Shape 260"/>
          <p:cNvSpPr txBox="1"/>
          <p:nvPr>
            <p:ph idx="12" type="sldNum"/>
          </p:nvPr>
        </p:nvSpPr>
        <p:spPr>
          <a:xfrm>
            <a:off x="3970937" y="8829967"/>
            <a:ext cx="3037839" cy="464819"/>
          </a:xfrm>
          <a:prstGeom prst="rect">
            <a:avLst/>
          </a:prstGeom>
          <a:noFill/>
          <a:ln>
            <a:noFill/>
          </a:ln>
        </p:spPr>
        <p:txBody>
          <a:bodyPr anchorCtr="0" anchor="b" bIns="46575" lIns="93175" rIns="93175" tIns="465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66" name="Shape 266"/>
          <p:cNvSpPr txBox="1"/>
          <p:nvPr>
            <p:ph idx="1" type="body"/>
          </p:nvPr>
        </p:nvSpPr>
        <p:spPr>
          <a:xfrm>
            <a:off x="701039" y="4415789"/>
            <a:ext cx="5608319" cy="4183379"/>
          </a:xfrm>
          <a:prstGeom prst="rect">
            <a:avLst/>
          </a:prstGeom>
          <a:noFill/>
          <a:ln>
            <a:noFill/>
          </a:ln>
        </p:spPr>
        <p:txBody>
          <a:bodyPr anchorCtr="0" anchor="t" bIns="46575" lIns="93175" rIns="93175" tIns="46575">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Indemnification language, which would hold MSU harmless for any legal action taken against us because of the vendor’s inaccessible resources, has not been included in the libraries’ language because vendors will not agree to it.  </a:t>
            </a:r>
          </a:p>
          <a:p>
            <a:pPr indent="0" lvl="0" marL="0" marR="0" rtl="0" algn="l">
              <a:spcBef>
                <a:spcPts val="0"/>
              </a:spcBef>
              <a:buSzPct val="25000"/>
              <a:buNone/>
            </a:pPr>
            <a:r>
              <a:t/>
            </a:r>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The Libraries also do not require that an administrator sign an acknowledgement of inaccessible content. This would cause repetitive work when we know that none of our resources are perfect with respect to WCAG 2.0 AA.</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Also, our in-house testing capabilities aren’t as robust as the Digital Content &amp; Accessibility team, Nate’s group, which supports central purchasing. We have Heidi supervising two student employees who work approximately 10 hours/week. In addition to remediating the e-resources we purchase through vendors, these students are systematically addressing the content that we have created, including historical collections that we have digitized and put on the Web– another huge job!  In addition, Heidi and her students don’t have the same depth of remediation knowledge as Nate’s group,</a:t>
            </a:r>
            <a:r>
              <a:rPr lang="en-US"/>
              <a:t> but I expect that to change because his group will be supervising our students while Heidi is on leave and perhaps into the future.</a:t>
            </a:r>
          </a:p>
        </p:txBody>
      </p:sp>
      <p:sp>
        <p:nvSpPr>
          <p:cNvPr id="267" name="Shape 267"/>
          <p:cNvSpPr txBox="1"/>
          <p:nvPr>
            <p:ph idx="12" type="sldNum"/>
          </p:nvPr>
        </p:nvSpPr>
        <p:spPr>
          <a:xfrm>
            <a:off x="3970937" y="8829967"/>
            <a:ext cx="3037839" cy="464819"/>
          </a:xfrm>
          <a:prstGeom prst="rect">
            <a:avLst/>
          </a:prstGeom>
          <a:noFill/>
          <a:ln>
            <a:noFill/>
          </a:ln>
        </p:spPr>
        <p:txBody>
          <a:bodyPr anchorCtr="0" anchor="b" bIns="46575" lIns="93175" rIns="93175" tIns="465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1" name="Shape 271"/>
        <p:cNvGrpSpPr/>
        <p:nvPr/>
      </p:nvGrpSpPr>
      <p:grpSpPr>
        <a:xfrm>
          <a:off x="0" y="0"/>
          <a:ext cx="0" cy="0"/>
          <a:chOff x="0" y="0"/>
          <a:chExt cx="0" cy="0"/>
        </a:xfrm>
      </p:grpSpPr>
      <p:sp>
        <p:nvSpPr>
          <p:cNvPr id="272" name="Shape 272"/>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73" name="Shape 273"/>
          <p:cNvSpPr txBox="1"/>
          <p:nvPr>
            <p:ph idx="1" type="body"/>
          </p:nvPr>
        </p:nvSpPr>
        <p:spPr>
          <a:xfrm>
            <a:off x="701039" y="4415789"/>
            <a:ext cx="5608319" cy="4183379"/>
          </a:xfrm>
          <a:prstGeom prst="rect">
            <a:avLst/>
          </a:prstGeom>
          <a:noFill/>
          <a:ln>
            <a:noFill/>
          </a:ln>
        </p:spPr>
        <p:txBody>
          <a:bodyPr anchorCtr="0" anchor="t" bIns="46575" lIns="93175" rIns="93175" tIns="46575">
            <a:noAutofit/>
          </a:bodyPr>
          <a:lstStyle/>
          <a:p>
            <a:pPr indent="0" lvl="0" marL="0" marR="0" rtl="0" algn="l">
              <a:lnSpc>
                <a:spcPct val="100000"/>
              </a:lnSpc>
              <a:spcBef>
                <a:spcPts val="0"/>
              </a:spcBef>
              <a:spcAft>
                <a:spcPts val="0"/>
              </a:spcAft>
              <a:buClr>
                <a:schemeClr val="dk1"/>
              </a:buClr>
              <a:buSzPct val="25000"/>
              <a:buFont typeface="Calibri"/>
              <a:buNone/>
            </a:pPr>
            <a:r>
              <a:rPr b="0" i="0" lang="en-US" sz="1200" u="none" cap="none" strike="noStrike">
                <a:solidFill>
                  <a:schemeClr val="dk1"/>
                </a:solidFill>
                <a:latin typeface="Calibri"/>
                <a:ea typeface="Calibri"/>
                <a:cs typeface="Calibri"/>
                <a:sym typeface="Calibri"/>
              </a:rPr>
              <a:t>So, what do these procedures mean for the MSU Libraries? Are we still buying e-resources that aren’t accessible? Yes and probably will continue to, especially if they’re important for teaching/research/learning. We may – and actually have – delayed purchasing e-resources to put some pressure on vendors to either improve accessibility or at least tell us how they plan to try to address issues. We </a:t>
            </a:r>
            <a:r>
              <a:rPr lang="en-US"/>
              <a:t>are</a:t>
            </a:r>
            <a:r>
              <a:rPr b="0" i="0" lang="en-US" sz="1200" u="none" cap="none" strike="noStrike">
                <a:solidFill>
                  <a:schemeClr val="dk1"/>
                </a:solidFill>
                <a:latin typeface="Calibri"/>
                <a:ea typeface="Calibri"/>
                <a:cs typeface="Calibri"/>
                <a:sym typeface="Calibri"/>
              </a:rPr>
              <a:t> committed to the idea of </a:t>
            </a:r>
            <a:r>
              <a:rPr lang="en-US"/>
              <a:t>NOT purchasing </a:t>
            </a:r>
            <a:r>
              <a:rPr b="0" i="0" lang="en-US" sz="1200" u="none" cap="none" strike="noStrike">
                <a:solidFill>
                  <a:schemeClr val="dk1"/>
                </a:solidFill>
                <a:latin typeface="Calibri"/>
                <a:ea typeface="Calibri"/>
                <a:cs typeface="Calibri"/>
                <a:sym typeface="Calibri"/>
              </a:rPr>
              <a:t>some resources with major issues </a:t>
            </a:r>
            <a:r>
              <a:rPr lang="en-US"/>
              <a:t>or delaying purchase</a:t>
            </a:r>
            <a:r>
              <a:rPr b="0" i="0" lang="en-US" sz="1200" u="none" cap="none" strike="noStrike">
                <a:solidFill>
                  <a:schemeClr val="dk1"/>
                </a:solidFill>
                <a:latin typeface="Calibri"/>
                <a:ea typeface="Calibri"/>
                <a:cs typeface="Calibri"/>
                <a:sym typeface="Calibri"/>
              </a:rPr>
              <a:t>, especially if vendors indicated they’d be fixing/improving something.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Buying inaccessible products not only puts the university at risk for a lawsuit and can cost us money in testing/remediation/etc., but it results in us deliberately buying resources we know users with certain disabilities can’t use. </a:t>
            </a:r>
            <a:r>
              <a:rPr lang="en-US"/>
              <a:t>All libraries have</a:t>
            </a:r>
            <a:r>
              <a:rPr b="0" i="0" lang="en-US" sz="1200" u="none" cap="none" strike="noStrike">
                <a:solidFill>
                  <a:schemeClr val="dk1"/>
                </a:solidFill>
                <a:latin typeface="Calibri"/>
                <a:ea typeface="Calibri"/>
                <a:cs typeface="Calibri"/>
                <a:sym typeface="Calibri"/>
              </a:rPr>
              <a:t> a wish-list that is longer than the list of things we can actually afford purchase/</a:t>
            </a:r>
            <a:r>
              <a:rPr lang="en-US"/>
              <a:t>lease</a:t>
            </a:r>
            <a:r>
              <a:rPr b="0" i="0" lang="en-US" sz="1200" u="none" cap="none" strike="noStrike">
                <a:solidFill>
                  <a:schemeClr val="dk1"/>
                </a:solidFill>
                <a:latin typeface="Calibri"/>
                <a:ea typeface="Calibri"/>
                <a:cs typeface="Calibri"/>
                <a:sym typeface="Calibri"/>
              </a:rPr>
              <a:t> – and we’d obviously like to purchase/subscribe to accessible e-resources over inaccessible e-resources.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We are looking for incremental improvements, an accessibility roadmap that details improvements over period of time, or even a commitment to improving if accessibility seems especially new or unfamiliar to a vendor.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74" name="Shape 274"/>
          <p:cNvSpPr txBox="1"/>
          <p:nvPr>
            <p:ph idx="12" type="sldNum"/>
          </p:nvPr>
        </p:nvSpPr>
        <p:spPr>
          <a:xfrm>
            <a:off x="3970937" y="8829967"/>
            <a:ext cx="3037839" cy="464819"/>
          </a:xfrm>
          <a:prstGeom prst="rect">
            <a:avLst/>
          </a:prstGeom>
          <a:noFill/>
          <a:ln>
            <a:noFill/>
          </a:ln>
        </p:spPr>
        <p:txBody>
          <a:bodyPr anchorCtr="0" anchor="b" bIns="46575" lIns="93175" rIns="93175" tIns="465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8" name="Shape 278"/>
        <p:cNvGrpSpPr/>
        <p:nvPr/>
      </p:nvGrpSpPr>
      <p:grpSpPr>
        <a:xfrm>
          <a:off x="0" y="0"/>
          <a:ext cx="0" cy="0"/>
          <a:chOff x="0" y="0"/>
          <a:chExt cx="0" cy="0"/>
        </a:xfrm>
      </p:grpSpPr>
      <p:sp>
        <p:nvSpPr>
          <p:cNvPr id="279" name="Shape 279"/>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80" name="Shape 280"/>
          <p:cNvSpPr txBox="1"/>
          <p:nvPr>
            <p:ph idx="1" type="body"/>
          </p:nvPr>
        </p:nvSpPr>
        <p:spPr>
          <a:xfrm>
            <a:off x="701039" y="4415789"/>
            <a:ext cx="5608319" cy="4183379"/>
          </a:xfrm>
          <a:prstGeom prst="rect">
            <a:avLst/>
          </a:prstGeom>
          <a:noFill/>
          <a:ln>
            <a:noFill/>
          </a:ln>
        </p:spPr>
        <p:txBody>
          <a:bodyPr anchorCtr="0" anchor="t" bIns="46575" lIns="93175" rIns="93175" tIns="46575">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We’ve worked with Vendor A for many, many years. They are an enormous library vendor, aggregating content from publishers, and providing many services such as a discovery layer and open URL link resolver. There were several databases on our wish list that we wanted to purchase, one of which was a digitized version of a popular magazine that has been published continuously since the 1800s. After accessibility testing, we discovered that the PDFs were images with no alt text or OCR and a screen reader revealed absolutely nothing about the content.</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We declined this purchase and the vendor scheduled a meeting with us and representatives from UARC and Digital Content &amp; Accessibility.  Our sales rep was able to communicate the importance of this issue to people higher in the organization and many of them were present at this meeting, including the Director of User Experience and Design. We emphasized the importance of accessibility. Vendor A described the challenges including remediation costs, restrictions from the publishers that they are signing agreements with. They were having some of the same issues with publishers that we were, and we suggested negotiating agreements that incorporate accessibility as we are doing, and workflows to address other content.</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What was really surprising about this meeting is that their Director of User Experience and Design seemed to have virtually no knowledge of web accessibility, including standards such as WCAG 2.0 AA.</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Since that meeting, the company has engaged in accessibility training and has conducted some accessibility audits of their products. We don’t know if they are working with their content providers to provide accessible content.</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We have also agreed on some licensing language with Vendor A.  They agreed to comply with the Americans with Disabilities Act (ADA), by supporting assistive software or devices such as large print interfaces, text-to-speech output, voice-activated input, refreshable braille displays, and alternate keyboard or pointer interfaces, in a manner consistent with the W</a:t>
            </a:r>
            <a:r>
              <a:rPr lang="en-US"/>
              <a:t>CAG</a:t>
            </a:r>
            <a:r>
              <a:rPr b="0" i="0" lang="en-US" sz="1200" u="none" cap="none" strike="noStrike">
                <a:solidFill>
                  <a:schemeClr val="dk1"/>
                </a:solidFill>
                <a:latin typeface="Calibri"/>
                <a:ea typeface="Calibri"/>
                <a:cs typeface="Calibri"/>
                <a:sym typeface="Calibri"/>
              </a:rPr>
              <a:t> 2.0 AA.  They also agreed to provide a current completed VPAT</a:t>
            </a:r>
            <a:r>
              <a:rPr lang="en-US"/>
              <a:t>.</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They did not agree to: “If the product does not comply, the Licensor shall adapt the Licensed Materials in a timely manner and at no cost to the Licensee in order to comply with applicable law.”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Instead they agreed to: “freely and openly cooperate with the Institution to provide a reasonable accommodation to such end users seeking access. Upon request, Licensor shall remediate content available through the Service to provide it in an alternative format compatible with assistive software or devices, subject to publisher licensing restrictions and technical capability. End users, or Licensee staff acting on behalf of end users, shall make such  requests to Licensor via email a</a:t>
            </a:r>
            <a:r>
              <a:rPr lang="en-US"/>
              <a:t>nd such</a:t>
            </a:r>
            <a:r>
              <a:rPr b="0" i="0" lang="en-US" sz="1200" u="none" cap="none" strike="noStrike">
                <a:solidFill>
                  <a:schemeClr val="dk1"/>
                </a:solidFill>
                <a:latin typeface="Calibri"/>
                <a:ea typeface="Calibri"/>
                <a:cs typeface="Calibri"/>
                <a:sym typeface="Calibri"/>
              </a:rPr>
              <a:t> requests shall include adequate citations and requestor contact information and shall be limited to no more than 3 articles or other works represented in the Service per request.  Licensor shall respond to such requests within 3 days with remediated content or shall advise if additional time is required to respond or if remediation is not possible.”</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This is not ideal. We had a graduate student request a more accessible version of an e-book through Vendor A. Vendor A was very quick to reply and tried to work with us, but the publisher refused to provide Vendor A with a DRM-free version of the e-book, so the MSU Libraries remediated it ourselves. </a:t>
            </a:r>
          </a:p>
          <a:p>
            <a:pPr indent="0" lvl="0" marL="0" marR="0" rtl="0" algn="l">
              <a:spcBef>
                <a:spcPts val="0"/>
              </a:spcBef>
              <a:buSzPct val="25000"/>
              <a:buNone/>
            </a:pPr>
            <a:r>
              <a:t/>
            </a:r>
            <a:endParaRPr/>
          </a:p>
          <a:p>
            <a:pPr indent="0" lvl="0" marL="0" marR="0" rtl="0" algn="l">
              <a:spcBef>
                <a:spcPts val="0"/>
              </a:spcBef>
              <a:buSzPct val="25000"/>
              <a:buNone/>
            </a:pPr>
            <a:r>
              <a:rPr lang="en-US"/>
              <a:t>In addition, we had a student request remediated content from one of the newspapers supplied by Vendor A. They returned the articles to us in a format that couldn’t be easily read with a screen reader. Heidi sent them a video of how the screen reader was interpreting the content. </a:t>
            </a:r>
          </a:p>
        </p:txBody>
      </p:sp>
      <p:sp>
        <p:nvSpPr>
          <p:cNvPr id="281" name="Shape 281"/>
          <p:cNvSpPr txBox="1"/>
          <p:nvPr>
            <p:ph idx="12" type="sldNum"/>
          </p:nvPr>
        </p:nvSpPr>
        <p:spPr>
          <a:xfrm>
            <a:off x="3970937" y="8829967"/>
            <a:ext cx="3037839" cy="464819"/>
          </a:xfrm>
          <a:prstGeom prst="rect">
            <a:avLst/>
          </a:prstGeom>
          <a:noFill/>
          <a:ln>
            <a:noFill/>
          </a:ln>
        </p:spPr>
        <p:txBody>
          <a:bodyPr anchorCtr="0" anchor="b" bIns="46575" lIns="93175" rIns="93175" tIns="465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5" name="Shape 285"/>
        <p:cNvGrpSpPr/>
        <p:nvPr/>
      </p:nvGrpSpPr>
      <p:grpSpPr>
        <a:xfrm>
          <a:off x="0" y="0"/>
          <a:ext cx="0" cy="0"/>
          <a:chOff x="0" y="0"/>
          <a:chExt cx="0" cy="0"/>
        </a:xfrm>
      </p:grpSpPr>
      <p:sp>
        <p:nvSpPr>
          <p:cNvPr id="286" name="Shape 286"/>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87" name="Shape 287"/>
          <p:cNvSpPr txBox="1"/>
          <p:nvPr>
            <p:ph idx="1" type="body"/>
          </p:nvPr>
        </p:nvSpPr>
        <p:spPr>
          <a:xfrm>
            <a:off x="701039" y="4415789"/>
            <a:ext cx="5608319" cy="4183379"/>
          </a:xfrm>
          <a:prstGeom prst="rect">
            <a:avLst/>
          </a:prstGeom>
          <a:noFill/>
          <a:ln>
            <a:noFill/>
          </a:ln>
        </p:spPr>
        <p:txBody>
          <a:bodyPr anchorCtr="0" anchor="t" bIns="46575" lIns="93175" rIns="93175" tIns="46575">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Accessibility work is rewarding and meaningful. It’s easy to get behind efforts that are about making our library resources more accessible to ALL users. But, libraries need to find champions within the organization to spearhead the efforts, someone who has a genuine interest in the work as it is complex, time consuming, and challenging.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Our accessibility efforts require quite a bit of staff time and resources, and this is a challenge given all of the other library initiatives and responsibilities that those involved in accessibility currently have. Another challenge is the uncertainty of what resources/time this work will require moving forward. Will there be more work each year? Will there be less work as we streamline and improve our processes and gain experience and knowledge? How much help will our student hires be able to provide?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We have a ton of work to do and </a:t>
            </a:r>
            <a:r>
              <a:rPr lang="en-US"/>
              <a:t>we would </a:t>
            </a:r>
            <a:r>
              <a:rPr b="0" i="0" lang="en-US" sz="1200" u="none" cap="none" strike="noStrike">
                <a:solidFill>
                  <a:schemeClr val="dk1"/>
                </a:solidFill>
                <a:latin typeface="Calibri"/>
                <a:ea typeface="Calibri"/>
                <a:cs typeface="Calibri"/>
                <a:sym typeface="Calibri"/>
              </a:rPr>
              <a:t>love to see more libraries sharing/collaborating on e-resource accessibility because we’re all buying/subscribing to the same things</a:t>
            </a:r>
            <a:r>
              <a:rPr lang="en-US"/>
              <a:t>. H</a:t>
            </a:r>
            <a:r>
              <a:rPr b="0" i="0" lang="en-US" sz="1200" u="none" cap="none" strike="noStrike">
                <a:solidFill>
                  <a:schemeClr val="dk1"/>
                </a:solidFill>
                <a:latin typeface="Calibri"/>
                <a:ea typeface="Calibri"/>
                <a:cs typeface="Calibri"/>
                <a:sym typeface="Calibri"/>
              </a:rPr>
              <a:t>eidi is now heading up talks among BTAA libraries.  At the May BTAA Library Dean/Directors meeting, a proposal for collaborative accessibility efforts was presented – and accepted! This proposal has three parts: 1) Encourage BTAA Libraries to adopt accessibility license language (both for individual an</a:t>
            </a:r>
            <a:r>
              <a:rPr lang="en-US"/>
              <a:t>d </a:t>
            </a:r>
            <a:r>
              <a:rPr b="0" i="0" lang="en-US" sz="1200" u="none" cap="none" strike="noStrike">
                <a:solidFill>
                  <a:schemeClr val="dk1"/>
                </a:solidFill>
                <a:latin typeface="Calibri"/>
                <a:ea typeface="Calibri"/>
                <a:cs typeface="Calibri"/>
                <a:sym typeface="Calibri"/>
              </a:rPr>
              <a:t>consortial purchases). 2) Pool money from BTAA Libraries for accessibility testing of e-resources </a:t>
            </a:r>
            <a:r>
              <a:rPr lang="en-US"/>
              <a:t>especially for </a:t>
            </a:r>
            <a:r>
              <a:rPr b="0" i="0" lang="en-US" sz="1200" u="none" cap="none" strike="noStrike">
                <a:solidFill>
                  <a:schemeClr val="dk1"/>
                </a:solidFill>
                <a:latin typeface="Calibri"/>
                <a:ea typeface="Calibri"/>
                <a:cs typeface="Calibri"/>
                <a:sym typeface="Calibri"/>
              </a:rPr>
              <a:t>BTAA consortial purchases. 3) Create a shared repository of accessibility testing/evaluation results and for other accessibility documentation/notes.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lang="en-US"/>
              <a:t>We are trying to find</a:t>
            </a:r>
            <a:r>
              <a:rPr b="0" i="0" lang="en-US" sz="1200" u="none" cap="none" strike="noStrike">
                <a:solidFill>
                  <a:schemeClr val="dk1"/>
                </a:solidFill>
                <a:latin typeface="Calibri"/>
                <a:ea typeface="Calibri"/>
                <a:cs typeface="Calibri"/>
                <a:sym typeface="Calibri"/>
              </a:rPr>
              <a:t> a balance between being committed to procuring accessible EIT, which in the future may mean canceling/unsubscribing to or not buying inaccessible platforms/content, and still fulfilling our mission to acquire materials that are needed or even desired to promote scholarship, research and teaching on campus.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We hope vendors/publishers’ accessibility will improve in the near future, making our work a bit easier. For now, MSU’s General Counsel has acknowledged that the Libraries will most likely have to move forward with purchasing/subscribing to some inaccessible platform/content – even if that puts the university at risk.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A related challenge is that while most vendors seem familiar with accessibility, some don’t seem to be putting adequate resources towards accessibility improvements or incorporating accessibility discussions into their acquisition of third-party content. This isn’t meant to imply that vendors/publishers don’t care about accessibility</a:t>
            </a:r>
            <a:r>
              <a:rPr lang="en-US"/>
              <a:t>. </a:t>
            </a:r>
            <a:r>
              <a:rPr b="0" i="0" lang="en-US" sz="1200" u="none" cap="none" strike="noStrike">
                <a:solidFill>
                  <a:schemeClr val="dk1"/>
                </a:solidFill>
                <a:latin typeface="Calibri"/>
                <a:ea typeface="Calibri"/>
                <a:cs typeface="Calibri"/>
                <a:sym typeface="Calibri"/>
              </a:rPr>
              <a:t>We also acknowledge that accessibility improvements, especially those to third party content that they’ve acquired, can be complicated, time consuming and costly. But, we have been a bit concerned and surprised by how some vendors appear to really be scrambling in this arena.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lang="en-US"/>
              <a:t>C</a:t>
            </a:r>
            <a:r>
              <a:rPr b="0" i="0" lang="en-US" sz="1200" u="none" cap="none" strike="noStrike">
                <a:solidFill>
                  <a:schemeClr val="dk1"/>
                </a:solidFill>
                <a:latin typeface="Calibri"/>
                <a:ea typeface="Calibri"/>
                <a:cs typeface="Calibri"/>
                <a:sym typeface="Calibri"/>
              </a:rPr>
              <a:t>hanges/improvements sometimes don’t happen as fast as one would like. But, the impact of this work </a:t>
            </a:r>
            <a:r>
              <a:rPr lang="en-US"/>
              <a:t>is great.</a:t>
            </a:r>
            <a:r>
              <a:rPr b="0" i="0" lang="en-US" sz="1200" u="none" cap="none" strike="noStrike">
                <a:solidFill>
                  <a:schemeClr val="dk1"/>
                </a:solidFill>
                <a:latin typeface="Calibri"/>
                <a:ea typeface="Calibri"/>
                <a:cs typeface="Calibri"/>
                <a:sym typeface="Calibri"/>
              </a:rPr>
              <a:t> </a:t>
            </a:r>
            <a:r>
              <a:rPr lang="en-US"/>
              <a:t>E</a:t>
            </a:r>
            <a:r>
              <a:rPr b="0" i="0" lang="en-US" sz="1200" u="none" cap="none" strike="noStrike">
                <a:solidFill>
                  <a:schemeClr val="dk1"/>
                </a:solidFill>
                <a:latin typeface="Calibri"/>
                <a:ea typeface="Calibri"/>
                <a:cs typeface="Calibri"/>
                <a:sym typeface="Calibri"/>
              </a:rPr>
              <a:t>ven small, incremental improvements can really make a difference.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With accessibility work, it’s really important to remember that doing something is better than doing nothing.</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lang="en-US"/>
              <a:t>Libraries can </a:t>
            </a:r>
            <a:r>
              <a:rPr b="0" i="0" lang="en-US" sz="1200" u="none" cap="none" strike="noStrike">
                <a:solidFill>
                  <a:schemeClr val="dk1"/>
                </a:solidFill>
                <a:latin typeface="Calibri"/>
                <a:ea typeface="Calibri"/>
                <a:cs typeface="Calibri"/>
                <a:sym typeface="Calibri"/>
              </a:rPr>
              <a:t>start by having staff “attend” accessibility webinars or read accessibility articles related to libraries. </a:t>
            </a:r>
            <a:r>
              <a:rPr lang="en-US"/>
              <a:t>They can ensure that the </a:t>
            </a:r>
            <a:r>
              <a:rPr b="0" i="0" lang="en-US" sz="1200" u="none" cap="none" strike="noStrike">
                <a:solidFill>
                  <a:schemeClr val="dk1"/>
                </a:solidFill>
                <a:latin typeface="Calibri"/>
                <a:ea typeface="Calibri"/>
                <a:cs typeface="Calibri"/>
                <a:sym typeface="Calibri"/>
              </a:rPr>
              <a:t>website is accessible or add captions to your libraries’ video tutorials</a:t>
            </a:r>
            <a:r>
              <a:rPr lang="en-US"/>
              <a:t>. Libraries can </a:t>
            </a:r>
            <a:r>
              <a:rPr b="0" i="0" lang="en-US" sz="1200" u="none" cap="none" strike="noStrike">
                <a:solidFill>
                  <a:schemeClr val="dk1"/>
                </a:solidFill>
                <a:latin typeface="Calibri"/>
                <a:ea typeface="Calibri"/>
                <a:cs typeface="Calibri"/>
                <a:sym typeface="Calibri"/>
              </a:rPr>
              <a:t> start asking vendors accessibility questions and trying to insert accessibility license language. </a:t>
            </a:r>
            <a:r>
              <a:rPr lang="en-US"/>
              <a:t>Efforts can start </a:t>
            </a:r>
            <a:r>
              <a:rPr b="0" i="0" lang="en-US" sz="1200" u="none" cap="none" strike="noStrike">
                <a:solidFill>
                  <a:schemeClr val="dk1"/>
                </a:solidFill>
                <a:latin typeface="Calibri"/>
                <a:ea typeface="Calibri"/>
                <a:cs typeface="Calibri"/>
                <a:sym typeface="Calibri"/>
              </a:rPr>
              <a:t>where there’s the most interest/priority in </a:t>
            </a:r>
            <a:r>
              <a:rPr lang="en-US"/>
              <a:t>the</a:t>
            </a:r>
            <a:r>
              <a:rPr b="0" i="0" lang="en-US" sz="1200" u="none" cap="none" strike="noStrike">
                <a:solidFill>
                  <a:schemeClr val="dk1"/>
                </a:solidFill>
                <a:latin typeface="Calibri"/>
                <a:ea typeface="Calibri"/>
                <a:cs typeface="Calibri"/>
                <a:sym typeface="Calibri"/>
              </a:rPr>
              <a:t> library or that will best match existing accessibility know</a:t>
            </a:r>
            <a:r>
              <a:rPr lang="en-US"/>
              <a:t>ledge.</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88" name="Shape 288"/>
          <p:cNvSpPr txBox="1"/>
          <p:nvPr>
            <p:ph idx="12" type="sldNum"/>
          </p:nvPr>
        </p:nvSpPr>
        <p:spPr>
          <a:xfrm>
            <a:off x="3970937" y="8829967"/>
            <a:ext cx="3037839" cy="464819"/>
          </a:xfrm>
          <a:prstGeom prst="rect">
            <a:avLst/>
          </a:prstGeom>
          <a:noFill/>
          <a:ln>
            <a:noFill/>
          </a:ln>
        </p:spPr>
        <p:txBody>
          <a:bodyPr anchorCtr="0" anchor="b" bIns="46575" lIns="93175" rIns="93175" tIns="465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txBox="1"/>
          <p:nvPr>
            <p:ph idx="1" type="body"/>
          </p:nvPr>
        </p:nvSpPr>
        <p:spPr>
          <a:xfrm>
            <a:off x="701039" y="4415789"/>
            <a:ext cx="5608319" cy="4183379"/>
          </a:xfrm>
          <a:prstGeom prst="rect">
            <a:avLst/>
          </a:prstGeom>
        </p:spPr>
        <p:txBody>
          <a:bodyPr anchorCtr="0" anchor="t" bIns="91425" lIns="91425" rIns="91425" tIns="91425">
            <a:noAutofit/>
          </a:bodyPr>
          <a:lstStyle/>
          <a:p>
            <a:pPr lvl="0">
              <a:spcBef>
                <a:spcPts val="0"/>
              </a:spcBef>
              <a:buNone/>
            </a:pPr>
            <a:r>
              <a:t/>
            </a:r>
            <a:endParaRPr/>
          </a:p>
        </p:txBody>
      </p:sp>
      <p:sp>
        <p:nvSpPr>
          <p:cNvPr id="139" name="Shape 139"/>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1168706" y="697229"/>
            <a:ext cx="4673700" cy="34863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701040" y="4415790"/>
            <a:ext cx="5608200" cy="4183499"/>
          </a:xfrm>
          <a:prstGeom prst="rect">
            <a:avLst/>
          </a:prstGeom>
          <a:noFill/>
          <a:ln>
            <a:noFill/>
          </a:ln>
        </p:spPr>
        <p:txBody>
          <a:bodyPr anchorCtr="0" anchor="ctr" bIns="93275" lIns="93275" rIns="93275" tIns="93275">
            <a:noAutofit/>
          </a:bodyPr>
          <a:lstStyle/>
          <a:p>
            <a:pPr lvl="0">
              <a:spcBef>
                <a:spcPts val="0"/>
              </a:spcBef>
              <a:buNone/>
            </a:pPr>
            <a:r>
              <a:rPr lang="en-US"/>
              <a:t>With digital accessibility, Culture is the biggest challenge, not technology.</a:t>
            </a:r>
          </a:p>
          <a:p>
            <a:pPr lvl="0">
              <a:spcBef>
                <a:spcPts val="0"/>
              </a:spcBef>
              <a:buNone/>
            </a:pPr>
            <a:r>
              <a:t/>
            </a:r>
            <a:endParaRPr/>
          </a:p>
          <a:p>
            <a:pPr lvl="0" rtl="0">
              <a:spcBef>
                <a:spcPts val="0"/>
              </a:spcBef>
              <a:buNone/>
            </a:pPr>
            <a:r>
              <a:rPr lang="en-US" sz="1400"/>
              <a:t>I think that recycling is a great metaphor for us to consider as we think about accessibility on our campuses. Do you remember recycling back in the early 1990’s? Pop tabs were the only part of a typical pop can that could be recycled. It was frustrating trying to gather those pop tabs,  keep track of them, and get them recycled, but we did it! Even though the process was not super friendly, we did it because we wanted to recycle, and it was the right thing to do.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1168706" y="697229"/>
            <a:ext cx="4673700" cy="34863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701040" y="4415790"/>
            <a:ext cx="5608200" cy="4183499"/>
          </a:xfrm>
          <a:prstGeom prst="rect">
            <a:avLst/>
          </a:prstGeom>
          <a:noFill/>
          <a:ln>
            <a:noFill/>
          </a:ln>
        </p:spPr>
        <p:txBody>
          <a:bodyPr anchorCtr="0" anchor="ctr" bIns="93275" lIns="93275" rIns="93275" tIns="93275">
            <a:noAutofit/>
          </a:bodyPr>
          <a:lstStyle/>
          <a:p>
            <a:pPr lvl="0" rtl="0">
              <a:spcBef>
                <a:spcPts val="0"/>
              </a:spcBef>
              <a:buNone/>
            </a:pPr>
            <a:r>
              <a:t/>
            </a:r>
            <a:endParaRPr sz="140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1168706" y="697229"/>
            <a:ext cx="4673700" cy="34863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701040" y="4415790"/>
            <a:ext cx="5608200" cy="4183499"/>
          </a:xfrm>
          <a:prstGeom prst="rect">
            <a:avLst/>
          </a:prstGeom>
          <a:noFill/>
          <a:ln>
            <a:noFill/>
          </a:ln>
        </p:spPr>
        <p:txBody>
          <a:bodyPr anchorCtr="0" anchor="ctr" bIns="93275" lIns="93275" rIns="93275" tIns="93275">
            <a:noAutofit/>
          </a:bodyPr>
          <a:lstStyle/>
          <a:p>
            <a:pPr lvl="0" rtl="0">
              <a:spcBef>
                <a:spcPts val="0"/>
              </a:spcBef>
              <a:buNone/>
            </a:pPr>
            <a:r>
              <a:rPr lang="en-US" sz="1400"/>
              <a:t>I think that recycling is a great metaphor for us to consider as we think about accessibility on our campuses. Do you remember recycling back in the early 1990’s? Pop tabs were the only part of a typical pop can that could be recycled. It was frustrating trying to gather those pop tabs,  keep track of them, and get them recycled, but we did it! Even though the process was not super friendly, we did it because we wanted to recycle, and it was the right thing to do.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txBox="1"/>
          <p:nvPr>
            <p:ph idx="1" type="body"/>
          </p:nvPr>
        </p:nvSpPr>
        <p:spPr>
          <a:xfrm>
            <a:off x="701039" y="4415789"/>
            <a:ext cx="5608200" cy="4183500"/>
          </a:xfrm>
          <a:prstGeom prst="rect">
            <a:avLst/>
          </a:prstGeom>
        </p:spPr>
        <p:txBody>
          <a:bodyPr anchorCtr="0" anchor="t" bIns="91425" lIns="91425" rIns="91425" tIns="91425">
            <a:noAutofit/>
          </a:bodyPr>
          <a:lstStyle/>
          <a:p>
            <a:pPr lvl="0" rtl="0">
              <a:lnSpc>
                <a:spcPct val="120000"/>
              </a:lnSpc>
              <a:spcBef>
                <a:spcPts val="0"/>
              </a:spcBef>
              <a:buNone/>
            </a:pPr>
            <a:r>
              <a:rPr lang="en-US" sz="2600">
                <a:latin typeface="Arial"/>
                <a:ea typeface="Arial"/>
                <a:cs typeface="Arial"/>
                <a:sym typeface="Arial"/>
              </a:rPr>
              <a:t>Developing an EIT purchasing process at MSU required partnership with Purchasing, General Counsel, and the ADA Coordinator.</a:t>
            </a:r>
          </a:p>
          <a:p>
            <a:pPr lvl="0" rtl="0">
              <a:lnSpc>
                <a:spcPct val="120000"/>
              </a:lnSpc>
              <a:spcBef>
                <a:spcPts val="0"/>
              </a:spcBef>
              <a:buNone/>
            </a:pPr>
            <a:r>
              <a:rPr lang="en-US" sz="2600" u="sng">
                <a:solidFill>
                  <a:schemeClr val="hlink"/>
                </a:solidFill>
                <a:latin typeface="Arial"/>
                <a:ea typeface="Arial"/>
                <a:cs typeface="Arial"/>
                <a:sym typeface="Arial"/>
                <a:hlinkClick r:id="rId2"/>
              </a:rPr>
              <a:t>Link to our EIT purchasing process</a:t>
            </a:r>
            <a:r>
              <a:rPr lang="en-US" sz="2600">
                <a:latin typeface="Arial"/>
                <a:ea typeface="Arial"/>
                <a:cs typeface="Arial"/>
                <a:sym typeface="Arial"/>
              </a:rPr>
              <a:t>. </a:t>
            </a:r>
          </a:p>
        </p:txBody>
      </p:sp>
      <p:sp>
        <p:nvSpPr>
          <p:cNvPr id="167" name="Shape 167"/>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txBox="1"/>
          <p:nvPr>
            <p:ph idx="1" type="body"/>
          </p:nvPr>
        </p:nvSpPr>
        <p:spPr>
          <a:xfrm>
            <a:off x="701039" y="4415789"/>
            <a:ext cx="5608200" cy="4183500"/>
          </a:xfrm>
          <a:prstGeom prst="rect">
            <a:avLst/>
          </a:prstGeom>
        </p:spPr>
        <p:txBody>
          <a:bodyPr anchorCtr="0" anchor="t" bIns="91425" lIns="91425" rIns="91425" tIns="91425">
            <a:noAutofit/>
          </a:bodyPr>
          <a:lstStyle/>
          <a:p>
            <a:pPr lvl="0" rtl="0">
              <a:lnSpc>
                <a:spcPct val="120000"/>
              </a:lnSpc>
              <a:spcBef>
                <a:spcPts val="0"/>
              </a:spcBef>
              <a:buNone/>
            </a:pPr>
            <a:r>
              <a:rPr lang="en-US" sz="2600">
                <a:latin typeface="Arial"/>
                <a:ea typeface="Arial"/>
                <a:cs typeface="Arial"/>
                <a:sym typeface="Arial"/>
              </a:rPr>
              <a:t>Developing an EIT purchasing process at MSU required partnership with Purchasing, General Counsel, and the ADA Coordinator.</a:t>
            </a:r>
          </a:p>
          <a:p>
            <a:pPr lvl="0" rtl="0">
              <a:lnSpc>
                <a:spcPct val="120000"/>
              </a:lnSpc>
              <a:spcBef>
                <a:spcPts val="0"/>
              </a:spcBef>
              <a:buNone/>
            </a:pPr>
            <a:r>
              <a:rPr lang="en-US" sz="2600" u="sng">
                <a:solidFill>
                  <a:schemeClr val="hlink"/>
                </a:solidFill>
                <a:latin typeface="Arial"/>
                <a:ea typeface="Arial"/>
                <a:cs typeface="Arial"/>
                <a:sym typeface="Arial"/>
                <a:hlinkClick r:id="rId2"/>
              </a:rPr>
              <a:t>Link to our EIT purchasing process</a:t>
            </a:r>
            <a:r>
              <a:rPr lang="en-US" sz="2600">
                <a:latin typeface="Arial"/>
                <a:ea typeface="Arial"/>
                <a:cs typeface="Arial"/>
                <a:sym typeface="Arial"/>
              </a:rPr>
              <a:t>. </a:t>
            </a:r>
          </a:p>
        </p:txBody>
      </p:sp>
      <p:sp>
        <p:nvSpPr>
          <p:cNvPr id="173" name="Shape 173"/>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1181112" y="696912"/>
            <a:ext cx="4648200" cy="3486300"/>
          </a:xfrm>
          <a:custGeom>
            <a:pathLst>
              <a:path extrusionOk="0" h="120000" w="120000">
                <a:moveTo>
                  <a:pt x="0" y="0"/>
                </a:moveTo>
                <a:lnTo>
                  <a:pt x="120000" y="0"/>
                </a:lnTo>
                <a:lnTo>
                  <a:pt x="120000" y="120000"/>
                </a:lnTo>
                <a:lnTo>
                  <a:pt x="0" y="120000"/>
                </a:lnTo>
                <a:close/>
              </a:path>
            </a:pathLst>
          </a:custGeom>
        </p:spPr>
      </p:sp>
      <p:sp>
        <p:nvSpPr>
          <p:cNvPr id="178" name="Shape 178"/>
          <p:cNvSpPr txBox="1"/>
          <p:nvPr>
            <p:ph idx="1" type="body"/>
          </p:nvPr>
        </p:nvSpPr>
        <p:spPr>
          <a:xfrm>
            <a:off x="701039" y="4415789"/>
            <a:ext cx="5608200" cy="4183500"/>
          </a:xfrm>
          <a:prstGeom prst="rect">
            <a:avLst/>
          </a:prstGeom>
        </p:spPr>
        <p:txBody>
          <a:bodyPr anchorCtr="0" anchor="t" bIns="91425" lIns="91425" rIns="91425" tIns="91425">
            <a:noAutofit/>
          </a:bodyPr>
          <a:lstStyle/>
          <a:p>
            <a:pPr lvl="0">
              <a:spcBef>
                <a:spcPts val="0"/>
              </a:spcBef>
              <a:buNone/>
            </a:pPr>
            <a:r>
              <a:t/>
            </a:r>
            <a:endParaRPr/>
          </a:p>
        </p:txBody>
      </p:sp>
      <p:sp>
        <p:nvSpPr>
          <p:cNvPr id="179" name="Shape 179"/>
          <p:cNvSpPr txBox="1"/>
          <p:nvPr>
            <p:ph idx="12" type="sldNum"/>
          </p:nvPr>
        </p:nvSpPr>
        <p:spPr>
          <a:xfrm>
            <a:off x="3970937" y="8829967"/>
            <a:ext cx="3037800" cy="464700"/>
          </a:xfrm>
          <a:prstGeom prst="rect">
            <a:avLst/>
          </a:prstGeom>
        </p:spPr>
        <p:txBody>
          <a:bodyPr anchorCtr="0" anchor="b" bIns="46575" lIns="93175" rIns="93175" tIns="46575">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07.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0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5.png"/><Relationship Id="rId3" Type="http://schemas.openxmlformats.org/officeDocument/2006/relationships/image" Target="../media/image03.png"/><Relationship Id="rId4" Type="http://schemas.openxmlformats.org/officeDocument/2006/relationships/image" Target="../media/image02.png"/><Relationship Id="rId5" Type="http://schemas.openxmlformats.org/officeDocument/2006/relationships/image" Target="../media/image06.png"/><Relationship Id="rId6" Type="http://schemas.openxmlformats.org/officeDocument/2006/relationships/image" Target="../media/image0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685800" y="1728841"/>
            <a:ext cx="7772400" cy="13020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3600" u="none" cap="none" strike="noStrike">
                <a:solidFill>
                  <a:srgbClr val="18453B"/>
                </a:solidFill>
                <a:latin typeface="Montserrat"/>
                <a:ea typeface="Montserrat"/>
                <a:cs typeface="Montserrat"/>
                <a:sym typeface="Montserrat"/>
              </a:defRPr>
            </a:lvl1pPr>
            <a:lvl2pPr indent="0" lvl="1" marL="0" marR="0" rtl="0" algn="ctr">
              <a:spcBef>
                <a:spcPts val="0"/>
              </a:spcBef>
              <a:spcAft>
                <a:spcPts val="0"/>
              </a:spcAft>
              <a:buNone/>
              <a:defRPr b="0" i="0" sz="4400" u="none" cap="none" strike="noStrike">
                <a:solidFill>
                  <a:schemeClr val="dk1"/>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1"/>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1"/>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1"/>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1"/>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1"/>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1"/>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1"/>
                </a:solidFill>
                <a:latin typeface="Arial"/>
                <a:ea typeface="Arial"/>
                <a:cs typeface="Arial"/>
                <a:sym typeface="Arial"/>
              </a:defRPr>
            </a:lvl9pPr>
          </a:lstStyle>
          <a:p/>
        </p:txBody>
      </p:sp>
      <p:sp>
        <p:nvSpPr>
          <p:cNvPr id="17" name="Shape 17"/>
          <p:cNvSpPr txBox="1"/>
          <p:nvPr>
            <p:ph idx="1" type="subTitle"/>
          </p:nvPr>
        </p:nvSpPr>
        <p:spPr>
          <a:xfrm>
            <a:off x="685800" y="3030807"/>
            <a:ext cx="7772400" cy="2102400"/>
          </a:xfrm>
          <a:prstGeom prst="rect">
            <a:avLst/>
          </a:prstGeom>
          <a:noFill/>
          <a:ln>
            <a:noFill/>
          </a:ln>
        </p:spPr>
        <p:txBody>
          <a:bodyPr anchorCtr="0" anchor="t" bIns="91425" lIns="91425" rIns="91425" tIns="91425"/>
          <a:lstStyle>
            <a:lvl1pPr indent="0" lvl="0" marL="0" marR="0" rtl="0" algn="l">
              <a:spcBef>
                <a:spcPts val="480"/>
              </a:spcBef>
              <a:spcAft>
                <a:spcPts val="0"/>
              </a:spcAft>
              <a:buClr>
                <a:srgbClr val="595959"/>
              </a:buClr>
              <a:buFont typeface="Arial"/>
              <a:buNone/>
              <a:defRPr b="0" i="0" sz="2400" u="none" cap="none" strike="noStrike">
                <a:solidFill>
                  <a:srgbClr val="595959"/>
                </a:solidFill>
                <a:latin typeface="Arial"/>
                <a:ea typeface="Arial"/>
                <a:cs typeface="Arial"/>
                <a:sym typeface="Arial"/>
              </a:defRPr>
            </a:lvl1pPr>
            <a:lvl2pPr indent="0" lvl="1" marL="457200" marR="0" rtl="0" algn="ctr">
              <a:spcBef>
                <a:spcPts val="560"/>
              </a:spcBef>
              <a:spcAft>
                <a:spcPts val="0"/>
              </a:spcAft>
              <a:buClr>
                <a:srgbClr val="888888"/>
              </a:buClr>
              <a:buFont typeface="Arial"/>
              <a:buNone/>
              <a:defRPr b="0" i="0" sz="2800" u="none" cap="none" strike="noStrike">
                <a:solidFill>
                  <a:srgbClr val="888888"/>
                </a:solidFill>
                <a:latin typeface="Arial"/>
                <a:ea typeface="Arial"/>
                <a:cs typeface="Arial"/>
                <a:sym typeface="Arial"/>
              </a:defRPr>
            </a:lvl2pPr>
            <a:lvl3pPr indent="0" lvl="2" marL="914400" marR="0" rtl="0" algn="ctr">
              <a:spcBef>
                <a:spcPts val="480"/>
              </a:spcBef>
              <a:spcAft>
                <a:spcPts val="0"/>
              </a:spcAft>
              <a:buClr>
                <a:srgbClr val="888888"/>
              </a:buClr>
              <a:buFont typeface="Arial"/>
              <a:buNone/>
              <a:defRPr b="0" i="0" sz="2400" u="none" cap="none" strike="noStrike">
                <a:solidFill>
                  <a:srgbClr val="888888"/>
                </a:solidFill>
                <a:latin typeface="Arial"/>
                <a:ea typeface="Arial"/>
                <a:cs typeface="Arial"/>
                <a:sym typeface="Arial"/>
              </a:defRPr>
            </a:lvl3pPr>
            <a:lvl4pPr indent="0" lvl="3" marL="1371600" marR="0" rtl="0" algn="ctr">
              <a:spcBef>
                <a:spcPts val="400"/>
              </a:spcBef>
              <a:spcAft>
                <a:spcPts val="0"/>
              </a:spcAft>
              <a:buClr>
                <a:srgbClr val="888888"/>
              </a:buClr>
              <a:buFont typeface="Arial"/>
              <a:buNone/>
              <a:defRPr b="0" i="0" sz="2000" u="none" cap="none" strike="noStrike">
                <a:solidFill>
                  <a:srgbClr val="888888"/>
                </a:solidFill>
                <a:latin typeface="Arial"/>
                <a:ea typeface="Arial"/>
                <a:cs typeface="Arial"/>
                <a:sym typeface="Arial"/>
              </a:defRPr>
            </a:lvl4pPr>
            <a:lvl5pPr indent="0" lvl="4" marL="1828800" marR="0" rtl="0" algn="ctr">
              <a:spcBef>
                <a:spcPts val="400"/>
              </a:spcBef>
              <a:spcAft>
                <a:spcPts val="0"/>
              </a:spcAft>
              <a:buClr>
                <a:srgbClr val="888888"/>
              </a:buClr>
              <a:buFont typeface="Arial"/>
              <a:buNone/>
              <a:defRPr b="0" i="0" sz="2000" u="none" cap="none" strike="noStrike">
                <a:solidFill>
                  <a:srgbClr val="888888"/>
                </a:solidFill>
                <a:latin typeface="Arial"/>
                <a:ea typeface="Arial"/>
                <a:cs typeface="Arial"/>
                <a:sym typeface="Arial"/>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18" name="Shape 18"/>
          <p:cNvSpPr txBox="1"/>
          <p:nvPr>
            <p:ph idx="10" type="dt"/>
          </p:nvPr>
        </p:nvSpPr>
        <p:spPr>
          <a:xfrm>
            <a:off x="457200" y="6356350"/>
            <a:ext cx="2133600" cy="365100"/>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1200" u="none" cap="none" strike="noStrike">
                <a:solidFill>
                  <a:srgbClr val="59595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9" name="Shape 19"/>
          <p:cNvSpPr txBox="1"/>
          <p:nvPr>
            <p:ph idx="11" type="ftr"/>
          </p:nvPr>
        </p:nvSpPr>
        <p:spPr>
          <a:xfrm>
            <a:off x="3124200" y="6356350"/>
            <a:ext cx="2895600" cy="3651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1200" u="none" cap="none" strike="noStrike">
                <a:solidFill>
                  <a:srgbClr val="59595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0" name="Shape 20"/>
          <p:cNvSpPr txBox="1"/>
          <p:nvPr>
            <p:ph idx="12" type="sldNum"/>
          </p:nvPr>
        </p:nvSpPr>
        <p:spPr>
          <a:xfrm>
            <a:off x="6553200" y="6356350"/>
            <a:ext cx="2133600" cy="365100"/>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rgbClr val="595959"/>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68" name="Shape 68"/>
        <p:cNvGrpSpPr/>
        <p:nvPr/>
      </p:nvGrpSpPr>
      <p:grpSpPr>
        <a:xfrm>
          <a:off x="0" y="0"/>
          <a:ext cx="0" cy="0"/>
          <a:chOff x="0" y="0"/>
          <a:chExt cx="0" cy="0"/>
        </a:xfrm>
      </p:grpSpPr>
      <p:sp>
        <p:nvSpPr>
          <p:cNvPr id="69" name="Shape 69"/>
          <p:cNvSpPr txBox="1"/>
          <p:nvPr>
            <p:ph type="title"/>
          </p:nvPr>
        </p:nvSpPr>
        <p:spPr>
          <a:xfrm>
            <a:off x="311700" y="593366"/>
            <a:ext cx="8520600" cy="7635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txBox="1"/>
          <p:nvPr>
            <p:ph idx="1" type="body"/>
          </p:nvPr>
        </p:nvSpPr>
        <p:spPr>
          <a:xfrm>
            <a:off x="311700" y="1536633"/>
            <a:ext cx="3999900" cy="4555200"/>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71" name="Shape 71"/>
          <p:cNvSpPr txBox="1"/>
          <p:nvPr>
            <p:ph idx="2" type="body"/>
          </p:nvPr>
        </p:nvSpPr>
        <p:spPr>
          <a:xfrm>
            <a:off x="4832400" y="1536633"/>
            <a:ext cx="3999900" cy="4555200"/>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72" name="Shape 72"/>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US"/>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3" name="Shape 73"/>
        <p:cNvGrpSpPr/>
        <p:nvPr/>
      </p:nvGrpSpPr>
      <p:grpSpPr>
        <a:xfrm>
          <a:off x="0" y="0"/>
          <a:ext cx="0" cy="0"/>
          <a:chOff x="0" y="0"/>
          <a:chExt cx="0" cy="0"/>
        </a:xfrm>
      </p:grpSpPr>
      <p:sp>
        <p:nvSpPr>
          <p:cNvPr id="74" name="Shape 74"/>
          <p:cNvSpPr txBox="1"/>
          <p:nvPr>
            <p:ph type="title"/>
          </p:nvPr>
        </p:nvSpPr>
        <p:spPr>
          <a:xfrm>
            <a:off x="311700" y="593366"/>
            <a:ext cx="8520600" cy="7635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5" name="Shape 75"/>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US"/>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76" name="Shape 76"/>
        <p:cNvGrpSpPr/>
        <p:nvPr/>
      </p:nvGrpSpPr>
      <p:grpSpPr>
        <a:xfrm>
          <a:off x="0" y="0"/>
          <a:ext cx="0" cy="0"/>
          <a:chOff x="0" y="0"/>
          <a:chExt cx="0" cy="0"/>
        </a:xfrm>
      </p:grpSpPr>
      <p:sp>
        <p:nvSpPr>
          <p:cNvPr id="77" name="Shape 77"/>
          <p:cNvSpPr txBox="1"/>
          <p:nvPr>
            <p:ph type="title"/>
          </p:nvPr>
        </p:nvSpPr>
        <p:spPr>
          <a:xfrm>
            <a:off x="311700" y="740800"/>
            <a:ext cx="2808000" cy="1007700"/>
          </a:xfrm>
          <a:prstGeom prst="rect">
            <a:avLst/>
          </a:prstGeom>
        </p:spPr>
        <p:txBody>
          <a:bodyPr anchorCtr="0" anchor="b" bIns="91425" lIns="91425" rIns="91425" tIns="91425"/>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p:txBody>
      </p:sp>
      <p:sp>
        <p:nvSpPr>
          <p:cNvPr id="78" name="Shape 78"/>
          <p:cNvSpPr txBox="1"/>
          <p:nvPr>
            <p:ph idx="1" type="body"/>
          </p:nvPr>
        </p:nvSpPr>
        <p:spPr>
          <a:xfrm>
            <a:off x="311700" y="1852800"/>
            <a:ext cx="2808000" cy="4239300"/>
          </a:xfrm>
          <a:prstGeom prst="rect">
            <a:avLst/>
          </a:prstGeom>
        </p:spPr>
        <p:txBody>
          <a:bodyPr anchorCtr="0" anchor="t" bIns="91425" lIns="91425" rIns="91425" tIns="91425"/>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79" name="Shape 79"/>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US"/>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80" name="Shape 80"/>
        <p:cNvGrpSpPr/>
        <p:nvPr/>
      </p:nvGrpSpPr>
      <p:grpSpPr>
        <a:xfrm>
          <a:off x="0" y="0"/>
          <a:ext cx="0" cy="0"/>
          <a:chOff x="0" y="0"/>
          <a:chExt cx="0" cy="0"/>
        </a:xfrm>
      </p:grpSpPr>
      <p:sp>
        <p:nvSpPr>
          <p:cNvPr id="81" name="Shape 81"/>
          <p:cNvSpPr txBox="1"/>
          <p:nvPr>
            <p:ph type="title"/>
          </p:nvPr>
        </p:nvSpPr>
        <p:spPr>
          <a:xfrm>
            <a:off x="490250" y="600200"/>
            <a:ext cx="6367800" cy="5454300"/>
          </a:xfrm>
          <a:prstGeom prst="rect">
            <a:avLst/>
          </a:prstGeom>
        </p:spPr>
        <p:txBody>
          <a:bodyPr anchorCtr="0" anchor="ctr" bIns="91425" lIns="91425" rIns="91425" tIns="91425"/>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p:txBody>
      </p:sp>
      <p:sp>
        <p:nvSpPr>
          <p:cNvPr id="82" name="Shape 82"/>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US"/>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83" name="Shape 83"/>
        <p:cNvGrpSpPr/>
        <p:nvPr/>
      </p:nvGrpSpPr>
      <p:grpSpPr>
        <a:xfrm>
          <a:off x="0" y="0"/>
          <a:ext cx="0" cy="0"/>
          <a:chOff x="0" y="0"/>
          <a:chExt cx="0" cy="0"/>
        </a:xfrm>
      </p:grpSpPr>
      <p:sp>
        <p:nvSpPr>
          <p:cNvPr id="84" name="Shape 84"/>
          <p:cNvSpPr/>
          <p:nvPr/>
        </p:nvSpPr>
        <p:spPr>
          <a:xfrm>
            <a:off x="4572000" y="33"/>
            <a:ext cx="4572000" cy="68580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85" name="Shape 85"/>
          <p:cNvSpPr txBox="1"/>
          <p:nvPr>
            <p:ph type="title"/>
          </p:nvPr>
        </p:nvSpPr>
        <p:spPr>
          <a:xfrm>
            <a:off x="265500" y="1644233"/>
            <a:ext cx="4045200" cy="1976400"/>
          </a:xfrm>
          <a:prstGeom prst="rect">
            <a:avLst/>
          </a:prstGeom>
        </p:spPr>
        <p:txBody>
          <a:bodyPr anchorCtr="0" anchor="b" bIns="91425" lIns="91425" rIns="91425" tIns="91425"/>
          <a:lstStyle>
            <a:lvl1pPr lvl="0" rtl="0" algn="ctr">
              <a:spcBef>
                <a:spcPts val="0"/>
              </a:spcBef>
              <a:buSzPct val="100000"/>
              <a:defRPr sz="4200"/>
            </a:lvl1pPr>
            <a:lvl2pPr lvl="1" rtl="0" algn="ctr">
              <a:spcBef>
                <a:spcPts val="0"/>
              </a:spcBef>
              <a:buSzPct val="100000"/>
              <a:defRPr sz="4200"/>
            </a:lvl2pPr>
            <a:lvl3pPr lvl="2" rtl="0" algn="ctr">
              <a:spcBef>
                <a:spcPts val="0"/>
              </a:spcBef>
              <a:buSzPct val="100000"/>
              <a:defRPr sz="4200"/>
            </a:lvl3pPr>
            <a:lvl4pPr lvl="3" rtl="0" algn="ctr">
              <a:spcBef>
                <a:spcPts val="0"/>
              </a:spcBef>
              <a:buSzPct val="100000"/>
              <a:defRPr sz="4200"/>
            </a:lvl4pPr>
            <a:lvl5pPr lvl="4" rtl="0" algn="ctr">
              <a:spcBef>
                <a:spcPts val="0"/>
              </a:spcBef>
              <a:buSzPct val="100000"/>
              <a:defRPr sz="4200"/>
            </a:lvl5pPr>
            <a:lvl6pPr lvl="5" rtl="0" algn="ctr">
              <a:spcBef>
                <a:spcPts val="0"/>
              </a:spcBef>
              <a:buSzPct val="100000"/>
              <a:defRPr sz="4200"/>
            </a:lvl6pPr>
            <a:lvl7pPr lvl="6" rtl="0" algn="ctr">
              <a:spcBef>
                <a:spcPts val="0"/>
              </a:spcBef>
              <a:buSzPct val="100000"/>
              <a:defRPr sz="4200"/>
            </a:lvl7pPr>
            <a:lvl8pPr lvl="7" rtl="0" algn="ctr">
              <a:spcBef>
                <a:spcPts val="0"/>
              </a:spcBef>
              <a:buSzPct val="100000"/>
              <a:defRPr sz="4200"/>
            </a:lvl8pPr>
            <a:lvl9pPr lvl="8" rtl="0" algn="ctr">
              <a:spcBef>
                <a:spcPts val="0"/>
              </a:spcBef>
              <a:buSzPct val="100000"/>
              <a:defRPr sz="4200"/>
            </a:lvl9pPr>
          </a:lstStyle>
          <a:p/>
        </p:txBody>
      </p:sp>
      <p:sp>
        <p:nvSpPr>
          <p:cNvPr id="86" name="Shape 86"/>
          <p:cNvSpPr txBox="1"/>
          <p:nvPr>
            <p:ph idx="1" type="subTitle"/>
          </p:nvPr>
        </p:nvSpPr>
        <p:spPr>
          <a:xfrm>
            <a:off x="265500" y="3737433"/>
            <a:ext cx="4045200" cy="1646700"/>
          </a:xfrm>
          <a:prstGeom prst="rect">
            <a:avLst/>
          </a:prstGeom>
        </p:spPr>
        <p:txBody>
          <a:bodyPr anchorCtr="0" anchor="t" bIns="91425" lIns="91425" rIns="91425" tIns="91425"/>
          <a:lstStyle>
            <a:lvl1pPr lvl="0" rtl="0" algn="ctr">
              <a:lnSpc>
                <a:spcPct val="100000"/>
              </a:lnSpc>
              <a:spcBef>
                <a:spcPts val="0"/>
              </a:spcBef>
              <a:spcAft>
                <a:spcPts val="0"/>
              </a:spcAft>
              <a:buSzPct val="100000"/>
              <a:buNone/>
              <a:defRPr sz="2100"/>
            </a:lvl1pPr>
            <a:lvl2pPr lvl="1" rtl="0" algn="ctr">
              <a:lnSpc>
                <a:spcPct val="100000"/>
              </a:lnSpc>
              <a:spcBef>
                <a:spcPts val="0"/>
              </a:spcBef>
              <a:spcAft>
                <a:spcPts val="0"/>
              </a:spcAft>
              <a:buSzPct val="100000"/>
              <a:buNone/>
              <a:defRPr sz="2100"/>
            </a:lvl2pPr>
            <a:lvl3pPr lvl="2" rtl="0" algn="ctr">
              <a:lnSpc>
                <a:spcPct val="100000"/>
              </a:lnSpc>
              <a:spcBef>
                <a:spcPts val="0"/>
              </a:spcBef>
              <a:spcAft>
                <a:spcPts val="0"/>
              </a:spcAft>
              <a:buSzPct val="100000"/>
              <a:buNone/>
              <a:defRPr sz="2100"/>
            </a:lvl3pPr>
            <a:lvl4pPr lvl="3" rtl="0" algn="ctr">
              <a:lnSpc>
                <a:spcPct val="100000"/>
              </a:lnSpc>
              <a:spcBef>
                <a:spcPts val="0"/>
              </a:spcBef>
              <a:spcAft>
                <a:spcPts val="0"/>
              </a:spcAft>
              <a:buSzPct val="100000"/>
              <a:buNone/>
              <a:defRPr sz="2100"/>
            </a:lvl4pPr>
            <a:lvl5pPr lvl="4" rtl="0" algn="ctr">
              <a:lnSpc>
                <a:spcPct val="100000"/>
              </a:lnSpc>
              <a:spcBef>
                <a:spcPts val="0"/>
              </a:spcBef>
              <a:spcAft>
                <a:spcPts val="0"/>
              </a:spcAft>
              <a:buSzPct val="100000"/>
              <a:buNone/>
              <a:defRPr sz="2100"/>
            </a:lvl5pPr>
            <a:lvl6pPr lvl="5" rtl="0" algn="ctr">
              <a:lnSpc>
                <a:spcPct val="100000"/>
              </a:lnSpc>
              <a:spcBef>
                <a:spcPts val="0"/>
              </a:spcBef>
              <a:spcAft>
                <a:spcPts val="0"/>
              </a:spcAft>
              <a:buSzPct val="100000"/>
              <a:buNone/>
              <a:defRPr sz="2100"/>
            </a:lvl6pPr>
            <a:lvl7pPr lvl="6" rtl="0" algn="ctr">
              <a:lnSpc>
                <a:spcPct val="100000"/>
              </a:lnSpc>
              <a:spcBef>
                <a:spcPts val="0"/>
              </a:spcBef>
              <a:spcAft>
                <a:spcPts val="0"/>
              </a:spcAft>
              <a:buSzPct val="100000"/>
              <a:buNone/>
              <a:defRPr sz="2100"/>
            </a:lvl7pPr>
            <a:lvl8pPr lvl="7" rtl="0" algn="ctr">
              <a:lnSpc>
                <a:spcPct val="100000"/>
              </a:lnSpc>
              <a:spcBef>
                <a:spcPts val="0"/>
              </a:spcBef>
              <a:spcAft>
                <a:spcPts val="0"/>
              </a:spcAft>
              <a:buSzPct val="100000"/>
              <a:buNone/>
              <a:defRPr sz="2100"/>
            </a:lvl8pPr>
            <a:lvl9pPr lvl="8" rtl="0" algn="ctr">
              <a:lnSpc>
                <a:spcPct val="100000"/>
              </a:lnSpc>
              <a:spcBef>
                <a:spcPts val="0"/>
              </a:spcBef>
              <a:spcAft>
                <a:spcPts val="0"/>
              </a:spcAft>
              <a:buSzPct val="100000"/>
              <a:buNone/>
              <a:defRPr sz="2100"/>
            </a:lvl9pPr>
          </a:lstStyle>
          <a:p/>
        </p:txBody>
      </p:sp>
      <p:sp>
        <p:nvSpPr>
          <p:cNvPr id="87" name="Shape 87"/>
          <p:cNvSpPr txBox="1"/>
          <p:nvPr>
            <p:ph idx="2" type="body"/>
          </p:nvPr>
        </p:nvSpPr>
        <p:spPr>
          <a:xfrm>
            <a:off x="4939500" y="965600"/>
            <a:ext cx="3837000" cy="4926900"/>
          </a:xfrm>
          <a:prstGeom prst="rect">
            <a:avLst/>
          </a:prstGeom>
        </p:spPr>
        <p:txBody>
          <a:bodyPr anchorCtr="0" anchor="ctr" bIns="91425" lIns="91425" rIns="91425" tIns="91425"/>
          <a:lstStyle>
            <a:lvl1pPr lvl="0" rtl="0">
              <a:spcBef>
                <a:spcPts val="0"/>
              </a:spcBef>
              <a:buClr>
                <a:schemeClr val="dk1"/>
              </a:buClr>
              <a:defRPr>
                <a:solidFill>
                  <a:schemeClr val="dk1"/>
                </a:solidFill>
              </a:defRPr>
            </a:lvl1pPr>
            <a:lvl2pPr lvl="1" rtl="0">
              <a:spcBef>
                <a:spcPts val="0"/>
              </a:spcBef>
              <a:buClr>
                <a:schemeClr val="dk1"/>
              </a:buClr>
              <a:defRPr>
                <a:solidFill>
                  <a:schemeClr val="dk1"/>
                </a:solidFill>
              </a:defRPr>
            </a:lvl2pPr>
            <a:lvl3pPr lvl="2" rtl="0">
              <a:spcBef>
                <a:spcPts val="0"/>
              </a:spcBef>
              <a:buClr>
                <a:schemeClr val="dk1"/>
              </a:buClr>
              <a:defRPr>
                <a:solidFill>
                  <a:schemeClr val="dk1"/>
                </a:solidFill>
              </a:defRPr>
            </a:lvl3pPr>
            <a:lvl4pPr lvl="3" rtl="0">
              <a:spcBef>
                <a:spcPts val="0"/>
              </a:spcBef>
              <a:buClr>
                <a:schemeClr val="dk1"/>
              </a:buClr>
              <a:defRPr>
                <a:solidFill>
                  <a:schemeClr val="dk1"/>
                </a:solidFill>
              </a:defRPr>
            </a:lvl4pPr>
            <a:lvl5pPr lvl="4" rtl="0">
              <a:spcBef>
                <a:spcPts val="0"/>
              </a:spcBef>
              <a:buClr>
                <a:schemeClr val="dk1"/>
              </a:buClr>
              <a:defRPr>
                <a:solidFill>
                  <a:schemeClr val="dk1"/>
                </a:solidFill>
              </a:defRPr>
            </a:lvl5pPr>
            <a:lvl6pPr lvl="5" rtl="0">
              <a:spcBef>
                <a:spcPts val="0"/>
              </a:spcBef>
              <a:buClr>
                <a:schemeClr val="dk1"/>
              </a:buClr>
              <a:defRPr>
                <a:solidFill>
                  <a:schemeClr val="dk1"/>
                </a:solidFill>
              </a:defRPr>
            </a:lvl6pPr>
            <a:lvl7pPr lvl="6" rtl="0">
              <a:spcBef>
                <a:spcPts val="0"/>
              </a:spcBef>
              <a:buClr>
                <a:schemeClr val="dk1"/>
              </a:buClr>
              <a:defRPr>
                <a:solidFill>
                  <a:schemeClr val="dk1"/>
                </a:solidFill>
              </a:defRPr>
            </a:lvl7pPr>
            <a:lvl8pPr lvl="7" rtl="0">
              <a:spcBef>
                <a:spcPts val="0"/>
              </a:spcBef>
              <a:buClr>
                <a:schemeClr val="dk1"/>
              </a:buClr>
              <a:defRPr>
                <a:solidFill>
                  <a:schemeClr val="dk1"/>
                </a:solidFill>
              </a:defRPr>
            </a:lvl8pPr>
            <a:lvl9pPr lvl="8" rtl="0">
              <a:spcBef>
                <a:spcPts val="0"/>
              </a:spcBef>
              <a:buClr>
                <a:schemeClr val="dk1"/>
              </a:buClr>
              <a:defRPr>
                <a:solidFill>
                  <a:schemeClr val="dk1"/>
                </a:solidFill>
              </a:defRPr>
            </a:lvl9pPr>
          </a:lstStyle>
          <a:p/>
        </p:txBody>
      </p:sp>
      <p:sp>
        <p:nvSpPr>
          <p:cNvPr id="88" name="Shape 88"/>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US"/>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89" name="Shape 89"/>
        <p:cNvGrpSpPr/>
        <p:nvPr/>
      </p:nvGrpSpPr>
      <p:grpSpPr>
        <a:xfrm>
          <a:off x="0" y="0"/>
          <a:ext cx="0" cy="0"/>
          <a:chOff x="0" y="0"/>
          <a:chExt cx="0" cy="0"/>
        </a:xfrm>
      </p:grpSpPr>
      <p:sp>
        <p:nvSpPr>
          <p:cNvPr id="90" name="Shape 90"/>
          <p:cNvSpPr txBox="1"/>
          <p:nvPr>
            <p:ph idx="1" type="body"/>
          </p:nvPr>
        </p:nvSpPr>
        <p:spPr>
          <a:xfrm>
            <a:off x="311700" y="5640766"/>
            <a:ext cx="5998800" cy="806700"/>
          </a:xfrm>
          <a:prstGeom prst="rect">
            <a:avLst/>
          </a:prstGeom>
        </p:spPr>
        <p:txBody>
          <a:bodyPr anchorCtr="0" anchor="ctr" bIns="91425" lIns="91425" rIns="91425" tIns="91425"/>
          <a:lstStyle>
            <a:lvl1pPr lvl="0" rtl="0">
              <a:lnSpc>
                <a:spcPct val="100000"/>
              </a:lnSpc>
              <a:spcBef>
                <a:spcPts val="0"/>
              </a:spcBef>
              <a:spcAft>
                <a:spcPts val="0"/>
              </a:spcAft>
              <a:buNone/>
              <a:defRPr/>
            </a:lvl1pPr>
          </a:lstStyle>
          <a:p/>
        </p:txBody>
      </p:sp>
      <p:sp>
        <p:nvSpPr>
          <p:cNvPr id="91" name="Shape 91"/>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US"/>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92" name="Shape 92"/>
        <p:cNvGrpSpPr/>
        <p:nvPr/>
      </p:nvGrpSpPr>
      <p:grpSpPr>
        <a:xfrm>
          <a:off x="0" y="0"/>
          <a:ext cx="0" cy="0"/>
          <a:chOff x="0" y="0"/>
          <a:chExt cx="0" cy="0"/>
        </a:xfrm>
      </p:grpSpPr>
      <p:sp>
        <p:nvSpPr>
          <p:cNvPr id="93" name="Shape 93"/>
          <p:cNvSpPr txBox="1"/>
          <p:nvPr>
            <p:ph type="title"/>
          </p:nvPr>
        </p:nvSpPr>
        <p:spPr>
          <a:xfrm>
            <a:off x="311700" y="1474833"/>
            <a:ext cx="8520600" cy="2618100"/>
          </a:xfrm>
          <a:prstGeom prst="rect">
            <a:avLst/>
          </a:prstGeom>
        </p:spPr>
        <p:txBody>
          <a:bodyPr anchorCtr="0" anchor="b" bIns="91425" lIns="91425" rIns="91425" tIns="91425"/>
          <a:lstStyle>
            <a:lvl1pPr lvl="0" rtl="0" algn="ctr">
              <a:spcBef>
                <a:spcPts val="0"/>
              </a:spcBef>
              <a:buSzPct val="100000"/>
              <a:defRPr sz="12000"/>
            </a:lvl1pPr>
            <a:lvl2pPr lvl="1" rtl="0" algn="ctr">
              <a:spcBef>
                <a:spcPts val="0"/>
              </a:spcBef>
              <a:buSzPct val="100000"/>
              <a:defRPr sz="12000"/>
            </a:lvl2pPr>
            <a:lvl3pPr lvl="2" rtl="0" algn="ctr">
              <a:spcBef>
                <a:spcPts val="0"/>
              </a:spcBef>
              <a:buSzPct val="100000"/>
              <a:defRPr sz="12000"/>
            </a:lvl3pPr>
            <a:lvl4pPr lvl="3" rtl="0" algn="ctr">
              <a:spcBef>
                <a:spcPts val="0"/>
              </a:spcBef>
              <a:buSzPct val="100000"/>
              <a:defRPr sz="12000"/>
            </a:lvl4pPr>
            <a:lvl5pPr lvl="4" rtl="0" algn="ctr">
              <a:spcBef>
                <a:spcPts val="0"/>
              </a:spcBef>
              <a:buSzPct val="100000"/>
              <a:defRPr sz="12000"/>
            </a:lvl5pPr>
            <a:lvl6pPr lvl="5" rtl="0" algn="ctr">
              <a:spcBef>
                <a:spcPts val="0"/>
              </a:spcBef>
              <a:buSzPct val="100000"/>
              <a:defRPr sz="12000"/>
            </a:lvl6pPr>
            <a:lvl7pPr lvl="6" rtl="0" algn="ctr">
              <a:spcBef>
                <a:spcPts val="0"/>
              </a:spcBef>
              <a:buSzPct val="100000"/>
              <a:defRPr sz="12000"/>
            </a:lvl7pPr>
            <a:lvl8pPr lvl="7" rtl="0" algn="ctr">
              <a:spcBef>
                <a:spcPts val="0"/>
              </a:spcBef>
              <a:buSzPct val="100000"/>
              <a:defRPr sz="12000"/>
            </a:lvl8pPr>
            <a:lvl9pPr lvl="8" rtl="0" algn="ctr">
              <a:spcBef>
                <a:spcPts val="0"/>
              </a:spcBef>
              <a:buSzPct val="100000"/>
              <a:defRPr sz="12000"/>
            </a:lvl9pPr>
          </a:lstStyle>
          <a:p/>
        </p:txBody>
      </p:sp>
      <p:sp>
        <p:nvSpPr>
          <p:cNvPr id="94" name="Shape 94"/>
          <p:cNvSpPr txBox="1"/>
          <p:nvPr>
            <p:ph idx="1" type="body"/>
          </p:nvPr>
        </p:nvSpPr>
        <p:spPr>
          <a:xfrm>
            <a:off x="311700" y="4202966"/>
            <a:ext cx="8520600" cy="1734300"/>
          </a:xfrm>
          <a:prstGeom prst="rect">
            <a:avLst/>
          </a:prstGeom>
        </p:spPr>
        <p:txBody>
          <a:bodyPr anchorCtr="0" anchor="t" bIns="91425" lIns="91425" rIns="91425" tIns="91425"/>
          <a:lstStyle>
            <a:lvl1pPr lvl="0" rtl="0" algn="ctr">
              <a:spcBef>
                <a:spcPts val="0"/>
              </a:spcBef>
              <a:defRPr/>
            </a:lvl1pPr>
            <a:lvl2pPr lvl="1" rtl="0" algn="ctr">
              <a:spcBef>
                <a:spcPts val="0"/>
              </a:spcBef>
              <a:defRPr/>
            </a:lvl2pPr>
            <a:lvl3pPr lvl="2" rtl="0" algn="ctr">
              <a:spcBef>
                <a:spcPts val="0"/>
              </a:spcBef>
              <a:defRPr/>
            </a:lvl3pPr>
            <a:lvl4pPr lvl="3" rtl="0" algn="ctr">
              <a:spcBef>
                <a:spcPts val="0"/>
              </a:spcBef>
              <a:defRPr/>
            </a:lvl4pPr>
            <a:lvl5pPr lvl="4" rtl="0" algn="ctr">
              <a:spcBef>
                <a:spcPts val="0"/>
              </a:spcBef>
              <a:defRPr/>
            </a:lvl5pPr>
            <a:lvl6pPr lvl="5" rtl="0" algn="ctr">
              <a:spcBef>
                <a:spcPts val="0"/>
              </a:spcBef>
              <a:defRPr/>
            </a:lvl6pPr>
            <a:lvl7pPr lvl="6" rtl="0" algn="ctr">
              <a:spcBef>
                <a:spcPts val="0"/>
              </a:spcBef>
              <a:defRPr/>
            </a:lvl7pPr>
            <a:lvl8pPr lvl="7" rtl="0" algn="ctr">
              <a:spcBef>
                <a:spcPts val="0"/>
              </a:spcBef>
              <a:defRPr/>
            </a:lvl8pPr>
            <a:lvl9pPr lvl="8" rtl="0" algn="ctr">
              <a:spcBef>
                <a:spcPts val="0"/>
              </a:spcBef>
              <a:defRPr/>
            </a:lvl9pPr>
          </a:lstStyle>
          <a:p/>
        </p:txBody>
      </p:sp>
      <p:sp>
        <p:nvSpPr>
          <p:cNvPr id="95" name="Shape 95"/>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US"/>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96" name="Shape 96"/>
        <p:cNvGrpSpPr/>
        <p:nvPr/>
      </p:nvGrpSpPr>
      <p:grpSpPr>
        <a:xfrm>
          <a:off x="0" y="0"/>
          <a:ext cx="0" cy="0"/>
          <a:chOff x="0" y="0"/>
          <a:chExt cx="0" cy="0"/>
        </a:xfrm>
      </p:grpSpPr>
      <p:sp>
        <p:nvSpPr>
          <p:cNvPr id="97" name="Shape 97"/>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US"/>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3_Title and Content">
    <p:bg>
      <p:bgPr>
        <a:noFill/>
      </p:bgPr>
    </p:bg>
    <p:spTree>
      <p:nvGrpSpPr>
        <p:cNvPr id="98" name="Shape 98"/>
        <p:cNvGrpSpPr/>
        <p:nvPr/>
      </p:nvGrpSpPr>
      <p:grpSpPr>
        <a:xfrm>
          <a:off x="0" y="0"/>
          <a:ext cx="0" cy="0"/>
          <a:chOff x="0" y="0"/>
          <a:chExt cx="0" cy="0"/>
        </a:xfrm>
      </p:grpSpPr>
      <p:pic>
        <p:nvPicPr>
          <p:cNvPr descr="MSU web type treatment.png" id="99" name="Shape 99"/>
          <p:cNvPicPr preferRelativeResize="0"/>
          <p:nvPr/>
        </p:nvPicPr>
        <p:blipFill rotWithShape="1">
          <a:blip r:embed="rId2">
            <a:alphaModFix/>
          </a:blip>
          <a:srcRect b="0" l="0" r="0" t="0"/>
          <a:stretch/>
        </p:blipFill>
        <p:spPr>
          <a:xfrm>
            <a:off x="3643312" y="6565900"/>
            <a:ext cx="1859100" cy="88800"/>
          </a:xfrm>
          <a:prstGeom prst="rect">
            <a:avLst/>
          </a:prstGeom>
          <a:noFill/>
          <a:ln>
            <a:noFill/>
          </a:ln>
        </p:spPr>
      </p:pic>
      <p:sp>
        <p:nvSpPr>
          <p:cNvPr id="100" name="Shape 100"/>
          <p:cNvSpPr txBox="1"/>
          <p:nvPr>
            <p:ph type="title"/>
          </p:nvPr>
        </p:nvSpPr>
        <p:spPr>
          <a:xfrm>
            <a:off x="457200" y="1109873"/>
            <a:ext cx="8229600" cy="821700"/>
          </a:xfrm>
          <a:prstGeom prst="rect">
            <a:avLst/>
          </a:prstGeom>
          <a:noFill/>
          <a:ln>
            <a:noFill/>
          </a:ln>
        </p:spPr>
        <p:txBody>
          <a:bodyPr anchorCtr="0" anchor="t" bIns="91425" lIns="91425" rIns="91425" tIns="91425"/>
          <a:lstStyle>
            <a:lvl1pPr lvl="0" rtl="0" algn="l">
              <a:spcBef>
                <a:spcPts val="0"/>
              </a:spcBef>
              <a:defRPr b="1" i="0" sz="3600">
                <a:solidFill>
                  <a:srgbClr val="18453B"/>
                </a:solidFill>
                <a:latin typeface="Arial"/>
                <a:ea typeface="Arial"/>
                <a:cs typeface="Arial"/>
                <a:sym typeface="Arial"/>
              </a:defRPr>
            </a:lvl1pPr>
            <a:lvl2pPr lvl="1" rtl="0">
              <a:spcBef>
                <a:spcPts val="0"/>
              </a:spcBef>
              <a:defRPr sz="4400">
                <a:solidFill>
                  <a:schemeClr val="dk1"/>
                </a:solidFill>
              </a:defRPr>
            </a:lvl2pPr>
            <a:lvl3pPr lvl="2" rtl="0">
              <a:spcBef>
                <a:spcPts val="0"/>
              </a:spcBef>
              <a:defRPr sz="4400">
                <a:solidFill>
                  <a:schemeClr val="dk1"/>
                </a:solidFill>
              </a:defRPr>
            </a:lvl3pPr>
            <a:lvl4pPr lvl="3" rtl="0">
              <a:spcBef>
                <a:spcPts val="0"/>
              </a:spcBef>
              <a:defRPr sz="4400">
                <a:solidFill>
                  <a:schemeClr val="dk1"/>
                </a:solidFill>
              </a:defRPr>
            </a:lvl4pPr>
            <a:lvl5pPr lvl="4" rtl="0">
              <a:spcBef>
                <a:spcPts val="0"/>
              </a:spcBef>
              <a:defRPr sz="4400">
                <a:solidFill>
                  <a:schemeClr val="dk1"/>
                </a:solidFill>
              </a:defRPr>
            </a:lvl5pPr>
            <a:lvl6pPr lvl="5" rtl="0">
              <a:spcBef>
                <a:spcPts val="0"/>
              </a:spcBef>
              <a:defRPr sz="4400">
                <a:solidFill>
                  <a:schemeClr val="dk1"/>
                </a:solidFill>
              </a:defRPr>
            </a:lvl6pPr>
            <a:lvl7pPr lvl="6" rtl="0">
              <a:spcBef>
                <a:spcPts val="0"/>
              </a:spcBef>
              <a:defRPr sz="4400">
                <a:solidFill>
                  <a:schemeClr val="dk1"/>
                </a:solidFill>
              </a:defRPr>
            </a:lvl7pPr>
            <a:lvl8pPr lvl="7" rtl="0">
              <a:spcBef>
                <a:spcPts val="0"/>
              </a:spcBef>
              <a:defRPr sz="4400">
                <a:solidFill>
                  <a:schemeClr val="dk1"/>
                </a:solidFill>
              </a:defRPr>
            </a:lvl8pPr>
            <a:lvl9pPr lvl="8" rtl="0">
              <a:spcBef>
                <a:spcPts val="0"/>
              </a:spcBef>
              <a:defRPr sz="4400">
                <a:solidFill>
                  <a:schemeClr val="dk1"/>
                </a:solidFill>
              </a:defRPr>
            </a:lvl9pPr>
          </a:lstStyle>
          <a:p/>
        </p:txBody>
      </p:sp>
      <p:sp>
        <p:nvSpPr>
          <p:cNvPr id="101" name="Shape 101"/>
          <p:cNvSpPr txBox="1"/>
          <p:nvPr>
            <p:ph idx="1" type="body"/>
          </p:nvPr>
        </p:nvSpPr>
        <p:spPr>
          <a:xfrm>
            <a:off x="457200" y="2081010"/>
            <a:ext cx="8229600" cy="4023900"/>
          </a:xfrm>
          <a:prstGeom prst="rect">
            <a:avLst/>
          </a:prstGeom>
          <a:noFill/>
          <a:ln>
            <a:noFill/>
          </a:ln>
        </p:spPr>
        <p:txBody>
          <a:bodyPr anchorCtr="0" anchor="t" bIns="91425" lIns="91425" rIns="91425" tIns="91425"/>
          <a:lstStyle>
            <a:lvl1pPr indent="0" lvl="0" marL="0" rtl="0" algn="l">
              <a:spcBef>
                <a:spcPts val="0"/>
              </a:spcBef>
              <a:buClr>
                <a:srgbClr val="3F3F3F"/>
              </a:buClr>
              <a:buFont typeface="Arial"/>
              <a:buNone/>
              <a:defRPr b="0" i="0" sz="2400">
                <a:solidFill>
                  <a:srgbClr val="3F3F3F"/>
                </a:solidFill>
                <a:latin typeface="Arial"/>
                <a:ea typeface="Arial"/>
                <a:cs typeface="Arial"/>
                <a:sym typeface="Arial"/>
              </a:defRPr>
            </a:lvl1pPr>
            <a:lvl2pPr indent="0" lvl="1" marL="0" rtl="0" algn="l">
              <a:spcBef>
                <a:spcPts val="0"/>
              </a:spcBef>
              <a:buClr>
                <a:srgbClr val="3F3F3F"/>
              </a:buClr>
              <a:buFont typeface="Arial"/>
              <a:buNone/>
              <a:defRPr b="0" i="0" sz="2000">
                <a:solidFill>
                  <a:srgbClr val="3F3F3F"/>
                </a:solidFill>
                <a:latin typeface="Arial"/>
                <a:ea typeface="Arial"/>
                <a:cs typeface="Arial"/>
                <a:sym typeface="Arial"/>
              </a:defRPr>
            </a:lvl2pPr>
            <a:lvl3pPr lvl="2" rtl="0">
              <a:spcBef>
                <a:spcPts val="0"/>
              </a:spcBef>
              <a:defRPr b="0" i="0" sz="2000">
                <a:solidFill>
                  <a:srgbClr val="3F3F3F"/>
                </a:solidFill>
              </a:defRPr>
            </a:lvl3pPr>
            <a:lvl4pPr lvl="3" rtl="0">
              <a:spcBef>
                <a:spcPts val="0"/>
              </a:spcBef>
              <a:defRPr b="0" i="0"/>
            </a:lvl4pPr>
            <a:lvl5pPr lvl="4" rtl="0">
              <a:spcBef>
                <a:spcPts val="0"/>
              </a:spcBef>
              <a:defRPr b="0" i="0"/>
            </a:lvl5pPr>
            <a:lvl6pPr lvl="5" rtl="0">
              <a:spcBef>
                <a:spcPts val="0"/>
              </a:spcBef>
              <a:defRPr sz="2000">
                <a:solidFill>
                  <a:schemeClr val="dk1"/>
                </a:solidFill>
                <a:latin typeface="Arial"/>
                <a:ea typeface="Arial"/>
                <a:cs typeface="Arial"/>
                <a:sym typeface="Arial"/>
              </a:defRPr>
            </a:lvl6pPr>
            <a:lvl7pPr lvl="6" rtl="0">
              <a:spcBef>
                <a:spcPts val="0"/>
              </a:spcBef>
              <a:defRPr sz="2000">
                <a:solidFill>
                  <a:schemeClr val="dk1"/>
                </a:solidFill>
                <a:latin typeface="Arial"/>
                <a:ea typeface="Arial"/>
                <a:cs typeface="Arial"/>
                <a:sym typeface="Arial"/>
              </a:defRPr>
            </a:lvl7pPr>
            <a:lvl8pPr lvl="7" rtl="0">
              <a:spcBef>
                <a:spcPts val="0"/>
              </a:spcBef>
              <a:defRPr sz="2000">
                <a:solidFill>
                  <a:schemeClr val="dk1"/>
                </a:solidFill>
                <a:latin typeface="Arial"/>
                <a:ea typeface="Arial"/>
                <a:cs typeface="Arial"/>
                <a:sym typeface="Arial"/>
              </a:defRPr>
            </a:lvl8pPr>
            <a:lvl9pPr lvl="8" rtl="0">
              <a:spcBef>
                <a:spcPts val="0"/>
              </a:spcBef>
              <a:defRPr sz="2000">
                <a:solidFill>
                  <a:schemeClr val="dk1"/>
                </a:solidFill>
                <a:latin typeface="Arial"/>
                <a:ea typeface="Arial"/>
                <a:cs typeface="Arial"/>
                <a:sym typeface="Arial"/>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bg>
      <p:bgPr>
        <a:noFill/>
      </p:bgPr>
    </p:bg>
    <p:spTree>
      <p:nvGrpSpPr>
        <p:cNvPr id="102" name="Shape 102"/>
        <p:cNvGrpSpPr/>
        <p:nvPr/>
      </p:nvGrpSpPr>
      <p:grpSpPr>
        <a:xfrm>
          <a:off x="0" y="0"/>
          <a:ext cx="0" cy="0"/>
          <a:chOff x="0" y="0"/>
          <a:chExt cx="0" cy="0"/>
        </a:xfrm>
      </p:grpSpPr>
      <p:pic>
        <p:nvPicPr>
          <p:cNvPr descr="MSU web type treatment.png" id="103" name="Shape 103"/>
          <p:cNvPicPr preferRelativeResize="0"/>
          <p:nvPr/>
        </p:nvPicPr>
        <p:blipFill rotWithShape="1">
          <a:blip r:embed="rId2">
            <a:alphaModFix/>
          </a:blip>
          <a:srcRect b="0" l="0" r="0" t="0"/>
          <a:stretch/>
        </p:blipFill>
        <p:spPr>
          <a:xfrm>
            <a:off x="3643312" y="6565900"/>
            <a:ext cx="1859100" cy="88800"/>
          </a:xfrm>
          <a:prstGeom prst="rect">
            <a:avLst/>
          </a:prstGeom>
          <a:noFill/>
          <a:ln>
            <a:noFill/>
          </a:ln>
        </p:spPr>
      </p:pic>
      <p:sp>
        <p:nvSpPr>
          <p:cNvPr id="104" name="Shape 104"/>
          <p:cNvSpPr txBox="1"/>
          <p:nvPr>
            <p:ph type="title"/>
          </p:nvPr>
        </p:nvSpPr>
        <p:spPr>
          <a:xfrm>
            <a:off x="457200" y="985836"/>
            <a:ext cx="8229600" cy="480300"/>
          </a:xfrm>
          <a:prstGeom prst="rect">
            <a:avLst/>
          </a:prstGeom>
          <a:noFill/>
          <a:ln>
            <a:noFill/>
          </a:ln>
        </p:spPr>
        <p:txBody>
          <a:bodyPr anchorCtr="0" anchor="t" bIns="91425" lIns="91425" rIns="91425" tIns="91425"/>
          <a:lstStyle>
            <a:lvl1pPr lvl="0" rtl="0" algn="l">
              <a:spcBef>
                <a:spcPts val="0"/>
              </a:spcBef>
              <a:defRPr b="1" i="0" sz="3600">
                <a:solidFill>
                  <a:srgbClr val="18453B"/>
                </a:solidFill>
                <a:latin typeface="Arial"/>
                <a:ea typeface="Arial"/>
                <a:cs typeface="Arial"/>
                <a:sym typeface="Arial"/>
              </a:defRPr>
            </a:lvl1pPr>
            <a:lvl2pPr lvl="1" rtl="0">
              <a:spcBef>
                <a:spcPts val="0"/>
              </a:spcBef>
              <a:defRPr sz="4400">
                <a:solidFill>
                  <a:schemeClr val="dk1"/>
                </a:solidFill>
              </a:defRPr>
            </a:lvl2pPr>
            <a:lvl3pPr lvl="2" rtl="0">
              <a:spcBef>
                <a:spcPts val="0"/>
              </a:spcBef>
              <a:defRPr sz="4400">
                <a:solidFill>
                  <a:schemeClr val="dk1"/>
                </a:solidFill>
              </a:defRPr>
            </a:lvl3pPr>
            <a:lvl4pPr lvl="3" rtl="0">
              <a:spcBef>
                <a:spcPts val="0"/>
              </a:spcBef>
              <a:defRPr sz="4400">
                <a:solidFill>
                  <a:schemeClr val="dk1"/>
                </a:solidFill>
              </a:defRPr>
            </a:lvl4pPr>
            <a:lvl5pPr lvl="4" rtl="0">
              <a:spcBef>
                <a:spcPts val="0"/>
              </a:spcBef>
              <a:defRPr sz="4400">
                <a:solidFill>
                  <a:schemeClr val="dk1"/>
                </a:solidFill>
              </a:defRPr>
            </a:lvl5pPr>
            <a:lvl6pPr lvl="5" rtl="0">
              <a:spcBef>
                <a:spcPts val="0"/>
              </a:spcBef>
              <a:defRPr sz="4400">
                <a:solidFill>
                  <a:schemeClr val="dk1"/>
                </a:solidFill>
              </a:defRPr>
            </a:lvl6pPr>
            <a:lvl7pPr lvl="6" rtl="0">
              <a:spcBef>
                <a:spcPts val="0"/>
              </a:spcBef>
              <a:defRPr sz="4400">
                <a:solidFill>
                  <a:schemeClr val="dk1"/>
                </a:solidFill>
              </a:defRPr>
            </a:lvl7pPr>
            <a:lvl8pPr lvl="7" rtl="0">
              <a:spcBef>
                <a:spcPts val="0"/>
              </a:spcBef>
              <a:defRPr sz="4400">
                <a:solidFill>
                  <a:schemeClr val="dk1"/>
                </a:solidFill>
              </a:defRPr>
            </a:lvl8pPr>
            <a:lvl9pPr lvl="8" rtl="0">
              <a:spcBef>
                <a:spcPts val="0"/>
              </a:spcBef>
              <a:defRPr sz="4400">
                <a:solidFill>
                  <a:schemeClr val="dk1"/>
                </a:solidFill>
              </a:defRPr>
            </a:lvl9pPr>
          </a:lstStyle>
          <a:p/>
        </p:txBody>
      </p:sp>
      <p:sp>
        <p:nvSpPr>
          <p:cNvPr id="105" name="Shape 105"/>
          <p:cNvSpPr txBox="1"/>
          <p:nvPr>
            <p:ph idx="1" type="body"/>
          </p:nvPr>
        </p:nvSpPr>
        <p:spPr>
          <a:xfrm>
            <a:off x="457200" y="1866969"/>
            <a:ext cx="8229600" cy="4066500"/>
          </a:xfrm>
          <a:prstGeom prst="rect">
            <a:avLst/>
          </a:prstGeom>
          <a:noFill/>
          <a:ln>
            <a:noFill/>
          </a:ln>
        </p:spPr>
        <p:txBody>
          <a:bodyPr anchorCtr="0" anchor="t" bIns="91425" lIns="91425" rIns="91425" tIns="91425"/>
          <a:lstStyle>
            <a:lvl1pPr indent="-279400" lvl="0" marL="457200" rtl="0" algn="l">
              <a:spcBef>
                <a:spcPts val="0"/>
              </a:spcBef>
              <a:buClr>
                <a:srgbClr val="18453B"/>
              </a:buClr>
              <a:buFont typeface="Arial"/>
              <a:buChar char="•"/>
              <a:defRPr b="0" i="0" sz="2800">
                <a:solidFill>
                  <a:srgbClr val="595959"/>
                </a:solidFill>
                <a:latin typeface="Arial"/>
                <a:ea typeface="Arial"/>
                <a:cs typeface="Arial"/>
                <a:sym typeface="Arial"/>
              </a:defRPr>
            </a:lvl1pPr>
            <a:lvl2pPr indent="-156209" lvl="1" marL="742950" rtl="0" algn="l">
              <a:spcBef>
                <a:spcPts val="0"/>
              </a:spcBef>
              <a:buClr>
                <a:srgbClr val="3F3F3F"/>
              </a:buClr>
              <a:buFont typeface="Arial"/>
              <a:buChar char="•"/>
              <a:defRPr b="0" i="0" sz="2400">
                <a:solidFill>
                  <a:srgbClr val="595959"/>
                </a:solidFill>
                <a:latin typeface="Arial"/>
                <a:ea typeface="Arial"/>
                <a:cs typeface="Arial"/>
                <a:sym typeface="Arial"/>
              </a:defRPr>
            </a:lvl2pPr>
            <a:lvl3pPr lvl="2" rtl="0">
              <a:spcBef>
                <a:spcPts val="0"/>
              </a:spcBef>
              <a:defRPr b="0" i="0" sz="2000">
                <a:solidFill>
                  <a:srgbClr val="3F3F3F"/>
                </a:solidFill>
              </a:defRPr>
            </a:lvl3pPr>
            <a:lvl4pPr lvl="3" rtl="0">
              <a:spcBef>
                <a:spcPts val="0"/>
              </a:spcBef>
              <a:defRPr b="0" i="0"/>
            </a:lvl4pPr>
            <a:lvl5pPr lvl="4" rtl="0">
              <a:spcBef>
                <a:spcPts val="0"/>
              </a:spcBef>
              <a:defRPr b="0" i="0"/>
            </a:lvl5pPr>
            <a:lvl6pPr lvl="5" rtl="0">
              <a:spcBef>
                <a:spcPts val="0"/>
              </a:spcBef>
              <a:defRPr sz="2000">
                <a:solidFill>
                  <a:schemeClr val="dk1"/>
                </a:solidFill>
                <a:latin typeface="Arial"/>
                <a:ea typeface="Arial"/>
                <a:cs typeface="Arial"/>
                <a:sym typeface="Arial"/>
              </a:defRPr>
            </a:lvl6pPr>
            <a:lvl7pPr lvl="6" rtl="0">
              <a:spcBef>
                <a:spcPts val="0"/>
              </a:spcBef>
              <a:defRPr sz="2000">
                <a:solidFill>
                  <a:schemeClr val="dk1"/>
                </a:solidFill>
                <a:latin typeface="Arial"/>
                <a:ea typeface="Arial"/>
                <a:cs typeface="Arial"/>
                <a:sym typeface="Arial"/>
              </a:defRPr>
            </a:lvl7pPr>
            <a:lvl8pPr lvl="7" rtl="0">
              <a:spcBef>
                <a:spcPts val="0"/>
              </a:spcBef>
              <a:defRPr sz="2000">
                <a:solidFill>
                  <a:schemeClr val="dk1"/>
                </a:solidFill>
                <a:latin typeface="Arial"/>
                <a:ea typeface="Arial"/>
                <a:cs typeface="Arial"/>
                <a:sym typeface="Arial"/>
              </a:defRPr>
            </a:lvl8pPr>
            <a:lvl9pPr lvl="8" rtl="0">
              <a:spcBef>
                <a:spcPts val="0"/>
              </a:spcBef>
              <a:defRPr sz="2000">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457200" y="1248605"/>
            <a:ext cx="8229600" cy="4803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3600" u="none" cap="none" strike="noStrike">
                <a:solidFill>
                  <a:srgbClr val="18453B"/>
                </a:solidFill>
                <a:latin typeface="Montserrat"/>
                <a:ea typeface="Montserrat"/>
                <a:cs typeface="Montserrat"/>
                <a:sym typeface="Montserrat"/>
              </a:defRPr>
            </a:lvl1pPr>
            <a:lvl2pPr indent="0" lvl="1" marL="0" marR="0" rtl="0" algn="ctr">
              <a:spcBef>
                <a:spcPts val="0"/>
              </a:spcBef>
              <a:spcAft>
                <a:spcPts val="0"/>
              </a:spcAft>
              <a:buNone/>
              <a:defRPr b="0" i="0" sz="4400" u="none" cap="none" strike="noStrike">
                <a:solidFill>
                  <a:schemeClr val="dk1"/>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1"/>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1"/>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1"/>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1"/>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1"/>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1"/>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1"/>
                </a:solidFill>
                <a:latin typeface="Arial"/>
                <a:ea typeface="Arial"/>
                <a:cs typeface="Arial"/>
                <a:sym typeface="Arial"/>
              </a:defRPr>
            </a:lvl9pPr>
          </a:lstStyle>
          <a:p/>
        </p:txBody>
      </p:sp>
      <p:sp>
        <p:nvSpPr>
          <p:cNvPr id="23" name="Shape 23"/>
          <p:cNvSpPr txBox="1"/>
          <p:nvPr>
            <p:ph idx="1" type="body"/>
          </p:nvPr>
        </p:nvSpPr>
        <p:spPr>
          <a:xfrm>
            <a:off x="457200" y="2059667"/>
            <a:ext cx="8229600" cy="4066500"/>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rgbClr val="18453B"/>
              </a:buClr>
              <a:buSzPct val="100000"/>
              <a:buFont typeface="Arial"/>
              <a:buChar char="•"/>
              <a:defRPr b="0" i="0" sz="2800" u="none" cap="none" strike="noStrike">
                <a:solidFill>
                  <a:srgbClr val="595959"/>
                </a:solidFill>
                <a:latin typeface="Arial"/>
                <a:ea typeface="Arial"/>
                <a:cs typeface="Arial"/>
                <a:sym typeface="Arial"/>
              </a:defRPr>
            </a:lvl1pPr>
            <a:lvl2pPr indent="-156209" lvl="1" marL="742950" marR="0" rtl="0" algn="l">
              <a:spcBef>
                <a:spcPts val="480"/>
              </a:spcBef>
              <a:spcAft>
                <a:spcPts val="0"/>
              </a:spcAft>
              <a:buClr>
                <a:srgbClr val="3F3F3F"/>
              </a:buClr>
              <a:buSzPct val="85000"/>
              <a:buFont typeface="Arial"/>
              <a:buChar char="•"/>
              <a:defRPr b="0" i="0" sz="2400" u="none" cap="none" strike="noStrike">
                <a:solidFill>
                  <a:srgbClr val="595959"/>
                </a:solidFill>
                <a:latin typeface="Arial"/>
                <a:ea typeface="Arial"/>
                <a:cs typeface="Arial"/>
                <a:sym typeface="Arial"/>
              </a:defRPr>
            </a:lvl2pPr>
            <a:lvl3pPr indent="-101600" lvl="2" marL="1143000" marR="0" rtl="0" algn="l">
              <a:spcBef>
                <a:spcPts val="400"/>
              </a:spcBef>
              <a:spcAft>
                <a:spcPts val="0"/>
              </a:spcAft>
              <a:buClr>
                <a:srgbClr val="3F3F3F"/>
              </a:buClr>
              <a:buSzPct val="100000"/>
              <a:buFont typeface="Arial"/>
              <a:buChar char="•"/>
              <a:defRPr b="0" i="0" sz="2000" u="none" cap="none" strike="noStrike">
                <a:solidFill>
                  <a:srgbClr val="3F3F3F"/>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4" name="Shape 24"/>
          <p:cNvSpPr txBox="1"/>
          <p:nvPr>
            <p:ph idx="10" type="dt"/>
          </p:nvPr>
        </p:nvSpPr>
        <p:spPr>
          <a:xfrm>
            <a:off x="457200" y="6356350"/>
            <a:ext cx="2133600" cy="365100"/>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1200" u="none" cap="none" strike="noStrike">
                <a:solidFill>
                  <a:srgbClr val="59595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5" name="Shape 25"/>
          <p:cNvSpPr txBox="1"/>
          <p:nvPr>
            <p:ph idx="11" type="ftr"/>
          </p:nvPr>
        </p:nvSpPr>
        <p:spPr>
          <a:xfrm>
            <a:off x="3124200" y="6356350"/>
            <a:ext cx="2895600" cy="3651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1200" u="none" cap="none" strike="noStrike">
                <a:solidFill>
                  <a:srgbClr val="59595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6" name="Shape 26"/>
          <p:cNvSpPr txBox="1"/>
          <p:nvPr>
            <p:ph idx="12" type="sldNum"/>
          </p:nvPr>
        </p:nvSpPr>
        <p:spPr>
          <a:xfrm>
            <a:off x="6553200" y="6356350"/>
            <a:ext cx="2133600" cy="365100"/>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rgbClr val="595959"/>
                </a:solidFill>
                <a:latin typeface="Arial"/>
                <a:ea typeface="Arial"/>
                <a:cs typeface="Arial"/>
                <a:sym typeface="Arial"/>
              </a:rPr>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09" name="Shape 109"/>
        <p:cNvGrpSpPr/>
        <p:nvPr/>
      </p:nvGrpSpPr>
      <p:grpSpPr>
        <a:xfrm>
          <a:off x="0" y="0"/>
          <a:ext cx="0" cy="0"/>
          <a:chOff x="0" y="0"/>
          <a:chExt cx="0" cy="0"/>
        </a:xfrm>
      </p:grpSpPr>
      <p:sp>
        <p:nvSpPr>
          <p:cNvPr id="110" name="Shape 110"/>
          <p:cNvSpPr txBox="1"/>
          <p:nvPr>
            <p:ph idx="1" type="subTitle"/>
          </p:nvPr>
        </p:nvSpPr>
        <p:spPr>
          <a:xfrm>
            <a:off x="685800" y="3786737"/>
            <a:ext cx="7772400" cy="1046400"/>
          </a:xfrm>
          <a:prstGeom prst="rect">
            <a:avLst/>
          </a:prstGeom>
        </p:spPr>
        <p:txBody>
          <a:bodyPr anchorCtr="0" anchor="t" bIns="91425" lIns="91425" rIns="91425" tIns="91425"/>
          <a:lstStyle>
            <a:lvl1pPr lvl="0" rtl="0" algn="ctr">
              <a:spcBef>
                <a:spcPts val="0"/>
              </a:spcBef>
              <a:buClr>
                <a:schemeClr val="lt2"/>
              </a:buClr>
              <a:buNone/>
              <a:defRPr>
                <a:solidFill>
                  <a:schemeClr val="lt2"/>
                </a:solidFill>
              </a:defRPr>
            </a:lvl1pPr>
            <a:lvl2pPr lvl="1" rtl="0" algn="ctr">
              <a:spcBef>
                <a:spcPts val="0"/>
              </a:spcBef>
              <a:buClr>
                <a:schemeClr val="lt2"/>
              </a:buClr>
              <a:buSzPct val="100000"/>
              <a:buNone/>
              <a:defRPr sz="3000">
                <a:solidFill>
                  <a:schemeClr val="lt2"/>
                </a:solidFill>
              </a:defRPr>
            </a:lvl2pPr>
            <a:lvl3pPr lvl="2" rtl="0" algn="ctr">
              <a:spcBef>
                <a:spcPts val="0"/>
              </a:spcBef>
              <a:buClr>
                <a:schemeClr val="lt2"/>
              </a:buClr>
              <a:buSzPct val="100000"/>
              <a:buNone/>
              <a:defRPr sz="3000">
                <a:solidFill>
                  <a:schemeClr val="lt2"/>
                </a:solidFill>
              </a:defRPr>
            </a:lvl3pPr>
            <a:lvl4pPr lvl="3" rtl="0" algn="ctr">
              <a:spcBef>
                <a:spcPts val="0"/>
              </a:spcBef>
              <a:buClr>
                <a:schemeClr val="lt2"/>
              </a:buClr>
              <a:buSzPct val="100000"/>
              <a:buNone/>
              <a:defRPr sz="3000">
                <a:solidFill>
                  <a:schemeClr val="lt2"/>
                </a:solidFill>
              </a:defRPr>
            </a:lvl4pPr>
            <a:lvl5pPr lvl="4" rtl="0" algn="ctr">
              <a:spcBef>
                <a:spcPts val="0"/>
              </a:spcBef>
              <a:buClr>
                <a:schemeClr val="lt2"/>
              </a:buClr>
              <a:buSzPct val="100000"/>
              <a:buNone/>
              <a:defRPr sz="3000">
                <a:solidFill>
                  <a:schemeClr val="lt2"/>
                </a:solidFill>
              </a:defRPr>
            </a:lvl5pPr>
            <a:lvl6pPr lvl="5" rtl="0" algn="ctr">
              <a:spcBef>
                <a:spcPts val="0"/>
              </a:spcBef>
              <a:buClr>
                <a:schemeClr val="lt2"/>
              </a:buClr>
              <a:buSzPct val="100000"/>
              <a:buNone/>
              <a:defRPr sz="3000">
                <a:solidFill>
                  <a:schemeClr val="lt2"/>
                </a:solidFill>
              </a:defRPr>
            </a:lvl6pPr>
            <a:lvl7pPr lvl="6" rtl="0" algn="ctr">
              <a:spcBef>
                <a:spcPts val="0"/>
              </a:spcBef>
              <a:buClr>
                <a:schemeClr val="lt2"/>
              </a:buClr>
              <a:buSzPct val="100000"/>
              <a:buNone/>
              <a:defRPr sz="3000">
                <a:solidFill>
                  <a:schemeClr val="lt2"/>
                </a:solidFill>
              </a:defRPr>
            </a:lvl7pPr>
            <a:lvl8pPr lvl="7" rtl="0" algn="ctr">
              <a:spcBef>
                <a:spcPts val="0"/>
              </a:spcBef>
              <a:buClr>
                <a:schemeClr val="lt2"/>
              </a:buClr>
              <a:buSzPct val="100000"/>
              <a:buNone/>
              <a:defRPr sz="3000">
                <a:solidFill>
                  <a:schemeClr val="lt2"/>
                </a:solidFill>
              </a:defRPr>
            </a:lvl8pPr>
            <a:lvl9pPr lvl="8" rtl="0" algn="ctr">
              <a:spcBef>
                <a:spcPts val="0"/>
              </a:spcBef>
              <a:buClr>
                <a:schemeClr val="lt2"/>
              </a:buClr>
              <a:buSzPct val="100000"/>
              <a:buNone/>
              <a:defRPr sz="3000">
                <a:solidFill>
                  <a:schemeClr val="lt2"/>
                </a:solidFill>
              </a:defRPr>
            </a:lvl9pPr>
          </a:lstStyle>
          <a:p/>
        </p:txBody>
      </p:sp>
      <p:sp>
        <p:nvSpPr>
          <p:cNvPr id="111" name="Shape 111"/>
          <p:cNvSpPr txBox="1"/>
          <p:nvPr>
            <p:ph type="ctrTitle"/>
          </p:nvPr>
        </p:nvSpPr>
        <p:spPr>
          <a:xfrm>
            <a:off x="685800" y="2111123"/>
            <a:ext cx="7772400" cy="1546499"/>
          </a:xfrm>
          <a:prstGeom prst="rect">
            <a:avLst/>
          </a:prstGeom>
        </p:spPr>
        <p:txBody>
          <a:bodyPr anchorCtr="0" anchor="b" bIns="91425" lIns="91425" rIns="91425" tIns="91425"/>
          <a:lstStyle>
            <a:lvl1pPr lvl="0" rtl="0" algn="ctr">
              <a:spcBef>
                <a:spcPts val="0"/>
              </a:spcBef>
              <a:buSzPct val="100000"/>
              <a:defRPr sz="4800"/>
            </a:lvl1pPr>
            <a:lvl2pPr lvl="1" rtl="0" algn="ctr">
              <a:spcBef>
                <a:spcPts val="0"/>
              </a:spcBef>
              <a:buSzPct val="100000"/>
              <a:defRPr sz="4800"/>
            </a:lvl2pPr>
            <a:lvl3pPr lvl="2" rtl="0" algn="ctr">
              <a:spcBef>
                <a:spcPts val="0"/>
              </a:spcBef>
              <a:buSzPct val="100000"/>
              <a:defRPr sz="4800"/>
            </a:lvl3pPr>
            <a:lvl4pPr lvl="3" rtl="0" algn="ctr">
              <a:spcBef>
                <a:spcPts val="0"/>
              </a:spcBef>
              <a:buSzPct val="100000"/>
              <a:defRPr sz="4800"/>
            </a:lvl4pPr>
            <a:lvl5pPr lvl="4" rtl="0" algn="ctr">
              <a:spcBef>
                <a:spcPts val="0"/>
              </a:spcBef>
              <a:buSzPct val="100000"/>
              <a:defRPr sz="4800"/>
            </a:lvl5pPr>
            <a:lvl6pPr lvl="5" rtl="0" algn="ctr">
              <a:spcBef>
                <a:spcPts val="0"/>
              </a:spcBef>
              <a:buSzPct val="100000"/>
              <a:defRPr sz="4800"/>
            </a:lvl6pPr>
            <a:lvl7pPr lvl="6" rtl="0" algn="ctr">
              <a:spcBef>
                <a:spcPts val="0"/>
              </a:spcBef>
              <a:buSzPct val="100000"/>
              <a:defRPr sz="4800"/>
            </a:lvl7pPr>
            <a:lvl8pPr lvl="7" rtl="0" algn="ctr">
              <a:spcBef>
                <a:spcPts val="0"/>
              </a:spcBef>
              <a:buSzPct val="100000"/>
              <a:defRPr sz="4800"/>
            </a:lvl8pPr>
            <a:lvl9pPr lvl="8" rtl="0" algn="ctr">
              <a:spcBef>
                <a:spcPts val="0"/>
              </a:spcBef>
              <a:buSzPct val="100000"/>
              <a:defRPr sz="4800"/>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12" name="Shape 112"/>
        <p:cNvGrpSpPr/>
        <p:nvPr/>
      </p:nvGrpSpPr>
      <p:grpSpPr>
        <a:xfrm>
          <a:off x="0" y="0"/>
          <a:ext cx="0" cy="0"/>
          <a:chOff x="0" y="0"/>
          <a:chExt cx="0" cy="0"/>
        </a:xfrm>
      </p:grpSpPr>
      <p:sp>
        <p:nvSpPr>
          <p:cNvPr id="113" name="Shape 113"/>
          <p:cNvSpPr txBox="1"/>
          <p:nvPr>
            <p:ph type="title"/>
          </p:nvPr>
        </p:nvSpPr>
        <p:spPr>
          <a:xfrm>
            <a:off x="457200" y="274637"/>
            <a:ext cx="8229600" cy="1143300"/>
          </a:xfrm>
          <a:prstGeom prst="rect">
            <a:avLst/>
          </a:prstGeom>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4" name="Shape 114"/>
          <p:cNvSpPr txBox="1"/>
          <p:nvPr>
            <p:ph idx="1" type="body"/>
          </p:nvPr>
        </p:nvSpPr>
        <p:spPr>
          <a:xfrm>
            <a:off x="457200" y="1600200"/>
            <a:ext cx="8229600" cy="4967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15" name="Shape 115"/>
        <p:cNvGrpSpPr/>
        <p:nvPr/>
      </p:nvGrpSpPr>
      <p:grpSpPr>
        <a:xfrm>
          <a:off x="0" y="0"/>
          <a:ext cx="0" cy="0"/>
          <a:chOff x="0" y="0"/>
          <a:chExt cx="0" cy="0"/>
        </a:xfrm>
      </p:grpSpPr>
      <p:sp>
        <p:nvSpPr>
          <p:cNvPr id="116" name="Shape 116"/>
          <p:cNvSpPr txBox="1"/>
          <p:nvPr>
            <p:ph type="title"/>
          </p:nvPr>
        </p:nvSpPr>
        <p:spPr>
          <a:xfrm>
            <a:off x="457200" y="274637"/>
            <a:ext cx="8229600" cy="1143300"/>
          </a:xfrm>
          <a:prstGeom prst="rect">
            <a:avLst/>
          </a:prstGeom>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7" name="Shape 117"/>
          <p:cNvSpPr txBox="1"/>
          <p:nvPr>
            <p:ph idx="1" type="body"/>
          </p:nvPr>
        </p:nvSpPr>
        <p:spPr>
          <a:xfrm>
            <a:off x="457200" y="1600200"/>
            <a:ext cx="3994500" cy="4967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8" name="Shape 118"/>
          <p:cNvSpPr txBox="1"/>
          <p:nvPr>
            <p:ph idx="2" type="body"/>
          </p:nvPr>
        </p:nvSpPr>
        <p:spPr>
          <a:xfrm>
            <a:off x="4692273" y="1600200"/>
            <a:ext cx="3994500" cy="4967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19" name="Shape 119"/>
        <p:cNvGrpSpPr/>
        <p:nvPr/>
      </p:nvGrpSpPr>
      <p:grpSpPr>
        <a:xfrm>
          <a:off x="0" y="0"/>
          <a:ext cx="0" cy="0"/>
          <a:chOff x="0" y="0"/>
          <a:chExt cx="0" cy="0"/>
        </a:xfrm>
      </p:grpSpPr>
      <p:sp>
        <p:nvSpPr>
          <p:cNvPr id="120" name="Shape 120"/>
          <p:cNvSpPr txBox="1"/>
          <p:nvPr>
            <p:ph type="title"/>
          </p:nvPr>
        </p:nvSpPr>
        <p:spPr>
          <a:xfrm>
            <a:off x="457200" y="274637"/>
            <a:ext cx="8229600" cy="1143300"/>
          </a:xfrm>
          <a:prstGeom prst="rect">
            <a:avLst/>
          </a:prstGeom>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21" name="Shape 121"/>
        <p:cNvGrpSpPr/>
        <p:nvPr/>
      </p:nvGrpSpPr>
      <p:grpSpPr>
        <a:xfrm>
          <a:off x="0" y="0"/>
          <a:ext cx="0" cy="0"/>
          <a:chOff x="0" y="0"/>
          <a:chExt cx="0" cy="0"/>
        </a:xfrm>
      </p:grpSpPr>
      <p:sp>
        <p:nvSpPr>
          <p:cNvPr id="122" name="Shape 122"/>
          <p:cNvSpPr txBox="1"/>
          <p:nvPr>
            <p:ph idx="1" type="body"/>
          </p:nvPr>
        </p:nvSpPr>
        <p:spPr>
          <a:xfrm>
            <a:off x="457200" y="5875079"/>
            <a:ext cx="8229600" cy="692700"/>
          </a:xfrm>
          <a:prstGeom prst="rect">
            <a:avLst/>
          </a:prstGeom>
        </p:spPr>
        <p:txBody>
          <a:bodyPr anchorCtr="0" anchor="t" bIns="91425" lIns="91425" rIns="91425" tIns="91425"/>
          <a:lstStyle>
            <a:lvl1pPr lvl="0" rtl="0" algn="ctr">
              <a:spcBef>
                <a:spcPts val="0"/>
              </a:spcBef>
              <a:buSzPct val="100000"/>
              <a:buNone/>
              <a:defRPr sz="1800"/>
            </a:lvl1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23" name="Shape 123"/>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1">
    <p:spTree>
      <p:nvGrpSpPr>
        <p:cNvPr id="27" name="Shape 27"/>
        <p:cNvGrpSpPr/>
        <p:nvPr/>
      </p:nvGrpSpPr>
      <p:grpSpPr>
        <a:xfrm>
          <a:off x="0" y="0"/>
          <a:ext cx="0" cy="0"/>
          <a:chOff x="0" y="0"/>
          <a:chExt cx="0" cy="0"/>
        </a:xfrm>
      </p:grpSpPr>
      <p:sp>
        <p:nvSpPr>
          <p:cNvPr id="28" name="Shape 28"/>
          <p:cNvSpPr txBox="1"/>
          <p:nvPr>
            <p:ph type="title"/>
          </p:nvPr>
        </p:nvSpPr>
        <p:spPr>
          <a:xfrm>
            <a:off x="457200" y="1248605"/>
            <a:ext cx="8229600" cy="4803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3600" u="none" cap="none" strike="noStrike">
                <a:solidFill>
                  <a:srgbClr val="18453B"/>
                </a:solidFill>
                <a:latin typeface="Montserrat"/>
                <a:ea typeface="Montserrat"/>
                <a:cs typeface="Montserrat"/>
                <a:sym typeface="Montserrat"/>
              </a:defRPr>
            </a:lvl1pPr>
            <a:lvl2pPr indent="0" lvl="1" marL="0" marR="0" rtl="0" algn="ctr">
              <a:spcBef>
                <a:spcPts val="0"/>
              </a:spcBef>
              <a:spcAft>
                <a:spcPts val="0"/>
              </a:spcAft>
              <a:buNone/>
              <a:defRPr b="0" i="0" sz="4400" u="none" cap="none" strike="noStrike">
                <a:solidFill>
                  <a:schemeClr val="dk1"/>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1"/>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1"/>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1"/>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1"/>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1"/>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1"/>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1"/>
                </a:solidFill>
                <a:latin typeface="Arial"/>
                <a:ea typeface="Arial"/>
                <a:cs typeface="Arial"/>
                <a:sym typeface="Arial"/>
              </a:defRPr>
            </a:lvl9pPr>
          </a:lstStyle>
          <a:p/>
        </p:txBody>
      </p:sp>
      <p:pic>
        <p:nvPicPr>
          <p:cNvPr id="29" name="Shape 29"/>
          <p:cNvPicPr preferRelativeResize="0"/>
          <p:nvPr/>
        </p:nvPicPr>
        <p:blipFill>
          <a:blip r:embed="rId2">
            <a:alphaModFix/>
          </a:blip>
          <a:stretch>
            <a:fillRect/>
          </a:stretch>
        </p:blipFill>
        <p:spPr>
          <a:xfrm>
            <a:off x="992125" y="2312300"/>
            <a:ext cx="421481" cy="585787"/>
          </a:xfrm>
          <a:prstGeom prst="rect">
            <a:avLst/>
          </a:prstGeom>
          <a:noFill/>
          <a:ln>
            <a:noFill/>
          </a:ln>
        </p:spPr>
      </p:pic>
      <p:pic>
        <p:nvPicPr>
          <p:cNvPr id="30" name="Shape 30"/>
          <p:cNvPicPr preferRelativeResize="0"/>
          <p:nvPr/>
        </p:nvPicPr>
        <p:blipFill>
          <a:blip r:embed="rId3">
            <a:alphaModFix/>
          </a:blip>
          <a:stretch>
            <a:fillRect/>
          </a:stretch>
        </p:blipFill>
        <p:spPr>
          <a:xfrm>
            <a:off x="2510587" y="2312300"/>
            <a:ext cx="600075" cy="585787"/>
          </a:xfrm>
          <a:prstGeom prst="rect">
            <a:avLst/>
          </a:prstGeom>
          <a:noFill/>
          <a:ln>
            <a:noFill/>
          </a:ln>
        </p:spPr>
      </p:pic>
      <p:pic>
        <p:nvPicPr>
          <p:cNvPr id="31" name="Shape 31"/>
          <p:cNvPicPr preferRelativeResize="0"/>
          <p:nvPr/>
        </p:nvPicPr>
        <p:blipFill>
          <a:blip r:embed="rId4">
            <a:alphaModFix/>
          </a:blip>
          <a:stretch>
            <a:fillRect/>
          </a:stretch>
        </p:blipFill>
        <p:spPr>
          <a:xfrm>
            <a:off x="4207662" y="2312300"/>
            <a:ext cx="728662" cy="585787"/>
          </a:xfrm>
          <a:prstGeom prst="rect">
            <a:avLst/>
          </a:prstGeom>
          <a:noFill/>
          <a:ln>
            <a:noFill/>
          </a:ln>
        </p:spPr>
      </p:pic>
      <p:pic>
        <p:nvPicPr>
          <p:cNvPr id="32" name="Shape 32"/>
          <p:cNvPicPr preferRelativeResize="0"/>
          <p:nvPr/>
        </p:nvPicPr>
        <p:blipFill>
          <a:blip r:embed="rId5">
            <a:alphaModFix/>
          </a:blip>
          <a:stretch>
            <a:fillRect/>
          </a:stretch>
        </p:blipFill>
        <p:spPr>
          <a:xfrm>
            <a:off x="6044037" y="2312300"/>
            <a:ext cx="578643" cy="585787"/>
          </a:xfrm>
          <a:prstGeom prst="rect">
            <a:avLst/>
          </a:prstGeom>
          <a:noFill/>
          <a:ln>
            <a:noFill/>
          </a:ln>
        </p:spPr>
      </p:pic>
      <p:pic>
        <p:nvPicPr>
          <p:cNvPr id="33" name="Shape 33"/>
          <p:cNvPicPr preferRelativeResize="0"/>
          <p:nvPr/>
        </p:nvPicPr>
        <p:blipFill>
          <a:blip r:embed="rId6">
            <a:alphaModFix/>
          </a:blip>
          <a:stretch>
            <a:fillRect/>
          </a:stretch>
        </p:blipFill>
        <p:spPr>
          <a:xfrm>
            <a:off x="7730400" y="2312300"/>
            <a:ext cx="585787" cy="58578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4_Title and Content">
    <p:spTree>
      <p:nvGrpSpPr>
        <p:cNvPr id="34" name="Shape 34"/>
        <p:cNvGrpSpPr/>
        <p:nvPr/>
      </p:nvGrpSpPr>
      <p:grpSpPr>
        <a:xfrm>
          <a:off x="0" y="0"/>
          <a:ext cx="0" cy="0"/>
          <a:chOff x="0" y="0"/>
          <a:chExt cx="0" cy="0"/>
        </a:xfrm>
      </p:grpSpPr>
      <p:sp>
        <p:nvSpPr>
          <p:cNvPr id="35" name="Shape 35"/>
          <p:cNvSpPr txBox="1"/>
          <p:nvPr>
            <p:ph type="title"/>
          </p:nvPr>
        </p:nvSpPr>
        <p:spPr>
          <a:xfrm>
            <a:off x="457200" y="1003154"/>
            <a:ext cx="8229600" cy="8751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3600" u="none" cap="none" strike="noStrike">
                <a:solidFill>
                  <a:srgbClr val="18453B"/>
                </a:solidFill>
                <a:latin typeface="Montserrat"/>
                <a:ea typeface="Montserrat"/>
                <a:cs typeface="Montserrat"/>
                <a:sym typeface="Montserrat"/>
              </a:defRPr>
            </a:lvl1pPr>
            <a:lvl2pPr indent="0" lvl="1" marL="0" marR="0" rtl="0" algn="ctr">
              <a:spcBef>
                <a:spcPts val="0"/>
              </a:spcBef>
              <a:spcAft>
                <a:spcPts val="0"/>
              </a:spcAft>
              <a:buNone/>
              <a:defRPr b="0" i="0" sz="4400" u="none" cap="none" strike="noStrike">
                <a:solidFill>
                  <a:schemeClr val="dk1"/>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1"/>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1"/>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1"/>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1"/>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1"/>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1"/>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1"/>
                </a:solidFill>
                <a:latin typeface="Arial"/>
                <a:ea typeface="Arial"/>
                <a:cs typeface="Arial"/>
                <a:sym typeface="Arial"/>
              </a:defRPr>
            </a:lvl9pPr>
          </a:lstStyle>
          <a:p/>
        </p:txBody>
      </p:sp>
      <p:sp>
        <p:nvSpPr>
          <p:cNvPr id="36" name="Shape 36"/>
          <p:cNvSpPr txBox="1"/>
          <p:nvPr>
            <p:ph idx="1" type="body"/>
          </p:nvPr>
        </p:nvSpPr>
        <p:spPr>
          <a:xfrm>
            <a:off x="457200" y="2059667"/>
            <a:ext cx="3950700" cy="4296900"/>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rgbClr val="3F3F3F"/>
              </a:buClr>
              <a:buSzPct val="100000"/>
              <a:buFont typeface="Arial"/>
              <a:buChar char="•"/>
              <a:defRPr b="0" i="0" sz="2800" u="none" cap="none" strike="noStrike">
                <a:solidFill>
                  <a:srgbClr val="595959"/>
                </a:solidFill>
                <a:latin typeface="Arial"/>
                <a:ea typeface="Arial"/>
                <a:cs typeface="Arial"/>
                <a:sym typeface="Arial"/>
              </a:defRPr>
            </a:lvl1pPr>
            <a:lvl2pPr indent="-156209" lvl="1" marL="742950" marR="0" rtl="0" algn="l">
              <a:spcBef>
                <a:spcPts val="480"/>
              </a:spcBef>
              <a:spcAft>
                <a:spcPts val="0"/>
              </a:spcAft>
              <a:buClr>
                <a:srgbClr val="3F3F3F"/>
              </a:buClr>
              <a:buSzPct val="85000"/>
              <a:buFont typeface="Arial"/>
              <a:buChar char="•"/>
              <a:defRPr b="0" i="0" sz="2400" u="none" cap="none" strike="noStrike">
                <a:solidFill>
                  <a:srgbClr val="595959"/>
                </a:solidFill>
                <a:latin typeface="Arial"/>
                <a:ea typeface="Arial"/>
                <a:cs typeface="Arial"/>
                <a:sym typeface="Arial"/>
              </a:defRPr>
            </a:lvl2pPr>
            <a:lvl3pPr indent="-101600" lvl="2" marL="1143000" marR="0" rtl="0" algn="l">
              <a:spcBef>
                <a:spcPts val="400"/>
              </a:spcBef>
              <a:spcAft>
                <a:spcPts val="0"/>
              </a:spcAft>
              <a:buClr>
                <a:srgbClr val="3F3F3F"/>
              </a:buClr>
              <a:buSzPct val="100000"/>
              <a:buFont typeface="Arial"/>
              <a:buChar char="•"/>
              <a:defRPr b="0" i="0" sz="2000" u="none" cap="none" strike="noStrike">
                <a:solidFill>
                  <a:srgbClr val="3F3F3F"/>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457200" y="6356350"/>
            <a:ext cx="2133600" cy="365100"/>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1200" u="none" cap="none" strike="noStrike">
                <a:solidFill>
                  <a:srgbClr val="59595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8" name="Shape 38"/>
          <p:cNvSpPr txBox="1"/>
          <p:nvPr>
            <p:ph idx="11" type="ftr"/>
          </p:nvPr>
        </p:nvSpPr>
        <p:spPr>
          <a:xfrm>
            <a:off x="3124200" y="6356350"/>
            <a:ext cx="2895600" cy="3651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1200" u="none" cap="none" strike="noStrike">
                <a:solidFill>
                  <a:srgbClr val="59595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9" name="Shape 39"/>
          <p:cNvSpPr txBox="1"/>
          <p:nvPr>
            <p:ph idx="12" type="sldNum"/>
          </p:nvPr>
        </p:nvSpPr>
        <p:spPr>
          <a:xfrm>
            <a:off x="6553200" y="6356350"/>
            <a:ext cx="2133600" cy="365100"/>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rgbClr val="595959"/>
                </a:solidFill>
                <a:latin typeface="Arial"/>
                <a:ea typeface="Arial"/>
                <a:cs typeface="Arial"/>
                <a:sym typeface="Arial"/>
              </a:rPr>
              <a:t>‹#›</a:t>
            </a:fld>
          </a:p>
        </p:txBody>
      </p:sp>
      <p:sp>
        <p:nvSpPr>
          <p:cNvPr id="40" name="Shape 40"/>
          <p:cNvSpPr txBox="1"/>
          <p:nvPr>
            <p:ph idx="2" type="body"/>
          </p:nvPr>
        </p:nvSpPr>
        <p:spPr>
          <a:xfrm>
            <a:off x="4736096" y="2059667"/>
            <a:ext cx="3950700" cy="4296900"/>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rgbClr val="3F3F3F"/>
              </a:buClr>
              <a:buSzPct val="100000"/>
              <a:buFont typeface="Noto Sans Symbols"/>
              <a:buChar char="▪"/>
              <a:defRPr b="0" i="0" sz="2800" u="none" cap="none" strike="noStrike">
                <a:solidFill>
                  <a:srgbClr val="595959"/>
                </a:solidFill>
                <a:latin typeface="Arial"/>
                <a:ea typeface="Arial"/>
                <a:cs typeface="Arial"/>
                <a:sym typeface="Arial"/>
              </a:defRPr>
            </a:lvl1pPr>
            <a:lvl2pPr indent="-133350" lvl="1" marL="742950" marR="0" rtl="0" algn="l">
              <a:spcBef>
                <a:spcPts val="480"/>
              </a:spcBef>
              <a:spcAft>
                <a:spcPts val="0"/>
              </a:spcAft>
              <a:buClr>
                <a:srgbClr val="3F3F3F"/>
              </a:buClr>
              <a:buSzPct val="100000"/>
              <a:buFont typeface="Noto Sans Symbols"/>
              <a:buChar char="▪"/>
              <a:defRPr b="0" i="0" sz="2400" u="none" cap="none" strike="noStrike">
                <a:solidFill>
                  <a:srgbClr val="595959"/>
                </a:solidFill>
                <a:latin typeface="Arial"/>
                <a:ea typeface="Arial"/>
                <a:cs typeface="Arial"/>
                <a:sym typeface="Arial"/>
              </a:defRPr>
            </a:lvl2pPr>
            <a:lvl3pPr indent="-101600" lvl="2" marL="1143000" marR="0" rtl="0" algn="l">
              <a:spcBef>
                <a:spcPts val="400"/>
              </a:spcBef>
              <a:spcAft>
                <a:spcPts val="0"/>
              </a:spcAft>
              <a:buClr>
                <a:srgbClr val="3F3F3F"/>
              </a:buClr>
              <a:buSzPct val="100000"/>
              <a:buFont typeface="Arial"/>
              <a:buChar char="•"/>
              <a:defRPr b="0" i="0" sz="2000" u="none" cap="none" strike="noStrike">
                <a:solidFill>
                  <a:srgbClr val="3F3F3F"/>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3_Title and Content">
    <p:spTree>
      <p:nvGrpSpPr>
        <p:cNvPr id="41" name="Shape 41"/>
        <p:cNvGrpSpPr/>
        <p:nvPr/>
      </p:nvGrpSpPr>
      <p:grpSpPr>
        <a:xfrm>
          <a:off x="0" y="0"/>
          <a:ext cx="0" cy="0"/>
          <a:chOff x="0" y="0"/>
          <a:chExt cx="0" cy="0"/>
        </a:xfrm>
      </p:grpSpPr>
      <p:sp>
        <p:nvSpPr>
          <p:cNvPr id="42" name="Shape 42"/>
          <p:cNvSpPr txBox="1"/>
          <p:nvPr>
            <p:ph type="title"/>
          </p:nvPr>
        </p:nvSpPr>
        <p:spPr>
          <a:xfrm>
            <a:off x="457200" y="1109873"/>
            <a:ext cx="8229600" cy="8217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3600" u="none" cap="none" strike="noStrike">
                <a:solidFill>
                  <a:srgbClr val="18453B"/>
                </a:solidFill>
                <a:latin typeface="Montserrat"/>
                <a:ea typeface="Montserrat"/>
                <a:cs typeface="Montserrat"/>
                <a:sym typeface="Montserrat"/>
              </a:defRPr>
            </a:lvl1pPr>
            <a:lvl2pPr indent="0" lvl="1" marL="0" marR="0" rtl="0" algn="ctr">
              <a:spcBef>
                <a:spcPts val="0"/>
              </a:spcBef>
              <a:spcAft>
                <a:spcPts val="0"/>
              </a:spcAft>
              <a:buNone/>
              <a:defRPr b="0" i="0" sz="4400" u="none" cap="none" strike="noStrike">
                <a:solidFill>
                  <a:schemeClr val="dk1"/>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1"/>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1"/>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1"/>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1"/>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1"/>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1"/>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1"/>
                </a:solidFill>
                <a:latin typeface="Arial"/>
                <a:ea typeface="Arial"/>
                <a:cs typeface="Arial"/>
                <a:sym typeface="Arial"/>
              </a:defRPr>
            </a:lvl9pPr>
          </a:lstStyle>
          <a:p/>
        </p:txBody>
      </p:sp>
      <p:sp>
        <p:nvSpPr>
          <p:cNvPr id="43" name="Shape 43"/>
          <p:cNvSpPr txBox="1"/>
          <p:nvPr>
            <p:ph idx="1" type="body"/>
          </p:nvPr>
        </p:nvSpPr>
        <p:spPr>
          <a:xfrm>
            <a:off x="457200" y="2081010"/>
            <a:ext cx="8229600" cy="4023900"/>
          </a:xfrm>
          <a:prstGeom prst="rect">
            <a:avLst/>
          </a:prstGeom>
          <a:noFill/>
          <a:ln>
            <a:noFill/>
          </a:ln>
        </p:spPr>
        <p:txBody>
          <a:bodyPr anchorCtr="0" anchor="t" bIns="91425" lIns="91425" rIns="91425" tIns="91425"/>
          <a:lstStyle>
            <a:lvl1pPr indent="0" lvl="0" marL="0" marR="0" rtl="0" algn="l">
              <a:spcBef>
                <a:spcPts val="480"/>
              </a:spcBef>
              <a:spcAft>
                <a:spcPts val="0"/>
              </a:spcAft>
              <a:buClr>
                <a:srgbClr val="3F3F3F"/>
              </a:buClr>
              <a:buFont typeface="Arial"/>
              <a:buNone/>
              <a:defRPr b="0" i="0" sz="2400" u="none" cap="none" strike="noStrike">
                <a:solidFill>
                  <a:srgbClr val="3F3F3F"/>
                </a:solidFill>
                <a:latin typeface="Arial"/>
                <a:ea typeface="Arial"/>
                <a:cs typeface="Arial"/>
                <a:sym typeface="Arial"/>
              </a:defRPr>
            </a:lvl1pPr>
            <a:lvl2pPr indent="0" lvl="1" marL="0" marR="0" rtl="0" algn="l">
              <a:spcBef>
                <a:spcPts val="400"/>
              </a:spcBef>
              <a:spcAft>
                <a:spcPts val="0"/>
              </a:spcAft>
              <a:buClr>
                <a:srgbClr val="3F3F3F"/>
              </a:buClr>
              <a:buFont typeface="Arial"/>
              <a:buNone/>
              <a:defRPr b="0" i="0" sz="2000" u="none" cap="none" strike="noStrike">
                <a:solidFill>
                  <a:srgbClr val="3F3F3F"/>
                </a:solidFill>
                <a:latin typeface="Arial"/>
                <a:ea typeface="Arial"/>
                <a:cs typeface="Arial"/>
                <a:sym typeface="Arial"/>
              </a:defRPr>
            </a:lvl2pPr>
            <a:lvl3pPr indent="-101600" lvl="2" marL="1143000" marR="0" rtl="0" algn="l">
              <a:spcBef>
                <a:spcPts val="400"/>
              </a:spcBef>
              <a:spcAft>
                <a:spcPts val="0"/>
              </a:spcAft>
              <a:buClr>
                <a:srgbClr val="3F3F3F"/>
              </a:buClr>
              <a:buSzPct val="100000"/>
              <a:buFont typeface="Arial"/>
              <a:buChar char="•"/>
              <a:defRPr b="0" i="0" sz="2000" u="none" cap="none" strike="noStrike">
                <a:solidFill>
                  <a:srgbClr val="3F3F3F"/>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44" name="Shape 44"/>
          <p:cNvSpPr txBox="1"/>
          <p:nvPr>
            <p:ph idx="10" type="dt"/>
          </p:nvPr>
        </p:nvSpPr>
        <p:spPr>
          <a:xfrm>
            <a:off x="457200" y="6356350"/>
            <a:ext cx="2133600" cy="365100"/>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1200" u="none" cap="none" strike="noStrike">
                <a:solidFill>
                  <a:srgbClr val="59595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45" name="Shape 45"/>
          <p:cNvSpPr txBox="1"/>
          <p:nvPr>
            <p:ph idx="11" type="ftr"/>
          </p:nvPr>
        </p:nvSpPr>
        <p:spPr>
          <a:xfrm>
            <a:off x="3124200" y="6356350"/>
            <a:ext cx="2895600" cy="3651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1200" u="none" cap="none" strike="noStrike">
                <a:solidFill>
                  <a:srgbClr val="59595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46" name="Shape 46"/>
          <p:cNvSpPr txBox="1"/>
          <p:nvPr>
            <p:ph idx="12" type="sldNum"/>
          </p:nvPr>
        </p:nvSpPr>
        <p:spPr>
          <a:xfrm>
            <a:off x="6553200" y="6356350"/>
            <a:ext cx="2133600" cy="365100"/>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rgbClr val="595959"/>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_Title and Content">
    <p:spTree>
      <p:nvGrpSpPr>
        <p:cNvPr id="47" name="Shape 47"/>
        <p:cNvGrpSpPr/>
        <p:nvPr/>
      </p:nvGrpSpPr>
      <p:grpSpPr>
        <a:xfrm>
          <a:off x="0" y="0"/>
          <a:ext cx="0" cy="0"/>
          <a:chOff x="0" y="0"/>
          <a:chExt cx="0" cy="0"/>
        </a:xfrm>
      </p:grpSpPr>
      <p:sp>
        <p:nvSpPr>
          <p:cNvPr id="48" name="Shape 48"/>
          <p:cNvSpPr txBox="1"/>
          <p:nvPr>
            <p:ph type="title"/>
          </p:nvPr>
        </p:nvSpPr>
        <p:spPr>
          <a:xfrm>
            <a:off x="457200" y="875091"/>
            <a:ext cx="8229600" cy="7251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3600" u="none" cap="none" strike="noStrike">
                <a:solidFill>
                  <a:srgbClr val="18453B"/>
                </a:solidFill>
                <a:latin typeface="Montserrat"/>
                <a:ea typeface="Montserrat"/>
                <a:cs typeface="Montserrat"/>
                <a:sym typeface="Montserrat"/>
              </a:defRPr>
            </a:lvl1pPr>
            <a:lvl2pPr indent="0" lvl="1" marL="0" marR="0" rtl="0" algn="ctr">
              <a:spcBef>
                <a:spcPts val="0"/>
              </a:spcBef>
              <a:spcAft>
                <a:spcPts val="0"/>
              </a:spcAft>
              <a:buNone/>
              <a:defRPr b="0" i="0" sz="4400" u="none" cap="none" strike="noStrike">
                <a:solidFill>
                  <a:schemeClr val="dk1"/>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1"/>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1"/>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1"/>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1"/>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1"/>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1"/>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1"/>
                </a:solidFill>
                <a:latin typeface="Arial"/>
                <a:ea typeface="Arial"/>
                <a:cs typeface="Arial"/>
                <a:sym typeface="Arial"/>
              </a:defRPr>
            </a:lvl9pPr>
          </a:lstStyle>
          <a:p/>
        </p:txBody>
      </p:sp>
      <p:sp>
        <p:nvSpPr>
          <p:cNvPr id="49" name="Shape 49"/>
          <p:cNvSpPr txBox="1"/>
          <p:nvPr>
            <p:ph idx="1" type="body"/>
          </p:nvPr>
        </p:nvSpPr>
        <p:spPr>
          <a:xfrm>
            <a:off x="457200" y="1674905"/>
            <a:ext cx="8229600" cy="4419600"/>
          </a:xfrm>
          <a:prstGeom prst="rect">
            <a:avLst/>
          </a:prstGeom>
          <a:noFill/>
          <a:ln>
            <a:noFill/>
          </a:ln>
        </p:spPr>
        <p:txBody>
          <a:bodyPr anchorCtr="0" anchor="t" bIns="91425" lIns="91425" rIns="91425" tIns="91425"/>
          <a:lstStyle>
            <a:lvl1pPr indent="-304800" lvl="0" marL="457200" marR="0" rtl="0" algn="l">
              <a:spcBef>
                <a:spcPts val="480"/>
              </a:spcBef>
              <a:spcAft>
                <a:spcPts val="0"/>
              </a:spcAft>
              <a:buClr>
                <a:srgbClr val="3F3F3F"/>
              </a:buClr>
              <a:buSzPct val="100000"/>
              <a:buFont typeface="Calibri"/>
              <a:buAutoNum type="arabicPeriod"/>
              <a:defRPr b="0" i="0" sz="2400" u="none" cap="none" strike="noStrike">
                <a:solidFill>
                  <a:srgbClr val="3F3F3F"/>
                </a:solidFill>
                <a:latin typeface="Arial"/>
                <a:ea typeface="Arial"/>
                <a:cs typeface="Arial"/>
                <a:sym typeface="Arial"/>
              </a:defRPr>
            </a:lvl1pPr>
            <a:lvl2pPr indent="285750" lvl="1" marL="457200" marR="0" rtl="0" algn="l">
              <a:spcBef>
                <a:spcPts val="400"/>
              </a:spcBef>
              <a:spcAft>
                <a:spcPts val="0"/>
              </a:spcAft>
              <a:buClr>
                <a:srgbClr val="3F3F3F"/>
              </a:buClr>
              <a:buSzPct val="85000"/>
              <a:buFont typeface="Arial"/>
              <a:buChar char="•"/>
              <a:defRPr b="0" i="0" sz="2000" u="none" cap="none" strike="noStrike">
                <a:solidFill>
                  <a:srgbClr val="3F3F3F"/>
                </a:solidFill>
                <a:latin typeface="Arial"/>
                <a:ea typeface="Arial"/>
                <a:cs typeface="Arial"/>
                <a:sym typeface="Arial"/>
              </a:defRPr>
            </a:lvl2pPr>
            <a:lvl3pPr indent="-101600" lvl="2" marL="1143000" marR="0" rtl="0" algn="l">
              <a:spcBef>
                <a:spcPts val="400"/>
              </a:spcBef>
              <a:spcAft>
                <a:spcPts val="0"/>
              </a:spcAft>
              <a:buClr>
                <a:srgbClr val="3F3F3F"/>
              </a:buClr>
              <a:buSzPct val="100000"/>
              <a:buFont typeface="Arial"/>
              <a:buChar char="•"/>
              <a:defRPr b="0" i="0" sz="2000" u="none" cap="none" strike="noStrike">
                <a:solidFill>
                  <a:srgbClr val="3F3F3F"/>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50" name="Shape 50"/>
          <p:cNvSpPr txBox="1"/>
          <p:nvPr>
            <p:ph idx="10" type="dt"/>
          </p:nvPr>
        </p:nvSpPr>
        <p:spPr>
          <a:xfrm>
            <a:off x="457200" y="6356350"/>
            <a:ext cx="2133600" cy="365100"/>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1200" u="none" cap="none" strike="noStrike">
                <a:solidFill>
                  <a:srgbClr val="59595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51" name="Shape 51"/>
          <p:cNvSpPr txBox="1"/>
          <p:nvPr>
            <p:ph idx="11" type="ftr"/>
          </p:nvPr>
        </p:nvSpPr>
        <p:spPr>
          <a:xfrm>
            <a:off x="3124200" y="6356350"/>
            <a:ext cx="2895600" cy="3651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1200" u="none" cap="none" strike="noStrike">
                <a:solidFill>
                  <a:srgbClr val="59595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52" name="Shape 52"/>
          <p:cNvSpPr txBox="1"/>
          <p:nvPr>
            <p:ph idx="12" type="sldNum"/>
          </p:nvPr>
        </p:nvSpPr>
        <p:spPr>
          <a:xfrm>
            <a:off x="6553200" y="6356350"/>
            <a:ext cx="2133600" cy="365100"/>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rgbClr val="595959"/>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7" name="Shape 57"/>
        <p:cNvGrpSpPr/>
        <p:nvPr/>
      </p:nvGrpSpPr>
      <p:grpSpPr>
        <a:xfrm>
          <a:off x="0" y="0"/>
          <a:ext cx="0" cy="0"/>
          <a:chOff x="0" y="0"/>
          <a:chExt cx="0" cy="0"/>
        </a:xfrm>
      </p:grpSpPr>
      <p:sp>
        <p:nvSpPr>
          <p:cNvPr id="58" name="Shape 58"/>
          <p:cNvSpPr txBox="1"/>
          <p:nvPr>
            <p:ph type="ctrTitle"/>
          </p:nvPr>
        </p:nvSpPr>
        <p:spPr>
          <a:xfrm>
            <a:off x="311708" y="992766"/>
            <a:ext cx="8520600" cy="2736900"/>
          </a:xfrm>
          <a:prstGeom prst="rect">
            <a:avLst/>
          </a:prstGeom>
        </p:spPr>
        <p:txBody>
          <a:bodyPr anchorCtr="0" anchor="b" bIns="91425" lIns="91425" rIns="91425" tIns="91425"/>
          <a:lstStyle>
            <a:lvl1pPr lvl="0" rtl="0" algn="ctr">
              <a:spcBef>
                <a:spcPts val="0"/>
              </a:spcBef>
              <a:buSzPct val="100000"/>
              <a:defRPr sz="5200"/>
            </a:lvl1pPr>
            <a:lvl2pPr lvl="1" rtl="0" algn="ctr">
              <a:spcBef>
                <a:spcPts val="0"/>
              </a:spcBef>
              <a:buSzPct val="100000"/>
              <a:defRPr sz="5200"/>
            </a:lvl2pPr>
            <a:lvl3pPr lvl="2" rtl="0" algn="ctr">
              <a:spcBef>
                <a:spcPts val="0"/>
              </a:spcBef>
              <a:buSzPct val="100000"/>
              <a:defRPr sz="5200"/>
            </a:lvl3pPr>
            <a:lvl4pPr lvl="3" rtl="0" algn="ctr">
              <a:spcBef>
                <a:spcPts val="0"/>
              </a:spcBef>
              <a:buSzPct val="100000"/>
              <a:defRPr sz="5200"/>
            </a:lvl4pPr>
            <a:lvl5pPr lvl="4" rtl="0" algn="ctr">
              <a:spcBef>
                <a:spcPts val="0"/>
              </a:spcBef>
              <a:buSzPct val="100000"/>
              <a:defRPr sz="5200"/>
            </a:lvl5pPr>
            <a:lvl6pPr lvl="5" rtl="0" algn="ctr">
              <a:spcBef>
                <a:spcPts val="0"/>
              </a:spcBef>
              <a:buSzPct val="100000"/>
              <a:defRPr sz="5200"/>
            </a:lvl6pPr>
            <a:lvl7pPr lvl="6" rtl="0" algn="ctr">
              <a:spcBef>
                <a:spcPts val="0"/>
              </a:spcBef>
              <a:buSzPct val="100000"/>
              <a:defRPr sz="5200"/>
            </a:lvl7pPr>
            <a:lvl8pPr lvl="7" rtl="0" algn="ctr">
              <a:spcBef>
                <a:spcPts val="0"/>
              </a:spcBef>
              <a:buSzPct val="100000"/>
              <a:defRPr sz="5200"/>
            </a:lvl8pPr>
            <a:lvl9pPr lvl="8" rtl="0" algn="ctr">
              <a:spcBef>
                <a:spcPts val="0"/>
              </a:spcBef>
              <a:buSzPct val="100000"/>
              <a:defRPr sz="5200"/>
            </a:lvl9pPr>
          </a:lstStyle>
          <a:p/>
        </p:txBody>
      </p:sp>
      <p:sp>
        <p:nvSpPr>
          <p:cNvPr id="59" name="Shape 59"/>
          <p:cNvSpPr txBox="1"/>
          <p:nvPr>
            <p:ph idx="1" type="subTitle"/>
          </p:nvPr>
        </p:nvSpPr>
        <p:spPr>
          <a:xfrm>
            <a:off x="311700" y="3778833"/>
            <a:ext cx="8520600" cy="1056900"/>
          </a:xfrm>
          <a:prstGeom prst="rect">
            <a:avLst/>
          </a:prstGeom>
        </p:spPr>
        <p:txBody>
          <a:bodyPr anchorCtr="0" anchor="t" bIns="91425" lIns="91425" rIns="91425" tIns="91425"/>
          <a:lstStyle>
            <a:lvl1pPr lvl="0" rtl="0" algn="ctr">
              <a:lnSpc>
                <a:spcPct val="100000"/>
              </a:lnSpc>
              <a:spcBef>
                <a:spcPts val="0"/>
              </a:spcBef>
              <a:spcAft>
                <a:spcPts val="0"/>
              </a:spcAft>
              <a:buSzPct val="100000"/>
              <a:buNone/>
              <a:defRPr sz="2800"/>
            </a:lvl1pPr>
            <a:lvl2pPr lvl="1" rtl="0" algn="ctr">
              <a:lnSpc>
                <a:spcPct val="100000"/>
              </a:lnSpc>
              <a:spcBef>
                <a:spcPts val="0"/>
              </a:spcBef>
              <a:spcAft>
                <a:spcPts val="0"/>
              </a:spcAft>
              <a:buSzPct val="100000"/>
              <a:buNone/>
              <a:defRPr sz="2800"/>
            </a:lvl2pPr>
            <a:lvl3pPr lvl="2" rtl="0" algn="ctr">
              <a:lnSpc>
                <a:spcPct val="100000"/>
              </a:lnSpc>
              <a:spcBef>
                <a:spcPts val="0"/>
              </a:spcBef>
              <a:spcAft>
                <a:spcPts val="0"/>
              </a:spcAft>
              <a:buSzPct val="100000"/>
              <a:buNone/>
              <a:defRPr sz="2800"/>
            </a:lvl3pPr>
            <a:lvl4pPr lvl="3" rtl="0" algn="ctr">
              <a:lnSpc>
                <a:spcPct val="100000"/>
              </a:lnSpc>
              <a:spcBef>
                <a:spcPts val="0"/>
              </a:spcBef>
              <a:spcAft>
                <a:spcPts val="0"/>
              </a:spcAft>
              <a:buSzPct val="100000"/>
              <a:buNone/>
              <a:defRPr sz="2800"/>
            </a:lvl4pPr>
            <a:lvl5pPr lvl="4" rtl="0" algn="ctr">
              <a:lnSpc>
                <a:spcPct val="100000"/>
              </a:lnSpc>
              <a:spcBef>
                <a:spcPts val="0"/>
              </a:spcBef>
              <a:spcAft>
                <a:spcPts val="0"/>
              </a:spcAft>
              <a:buSzPct val="100000"/>
              <a:buNone/>
              <a:defRPr sz="2800"/>
            </a:lvl5pPr>
            <a:lvl6pPr lvl="5" rtl="0" algn="ctr">
              <a:lnSpc>
                <a:spcPct val="100000"/>
              </a:lnSpc>
              <a:spcBef>
                <a:spcPts val="0"/>
              </a:spcBef>
              <a:spcAft>
                <a:spcPts val="0"/>
              </a:spcAft>
              <a:buSzPct val="100000"/>
              <a:buNone/>
              <a:defRPr sz="2800"/>
            </a:lvl6pPr>
            <a:lvl7pPr lvl="6" rtl="0" algn="ctr">
              <a:lnSpc>
                <a:spcPct val="100000"/>
              </a:lnSpc>
              <a:spcBef>
                <a:spcPts val="0"/>
              </a:spcBef>
              <a:spcAft>
                <a:spcPts val="0"/>
              </a:spcAft>
              <a:buSzPct val="100000"/>
              <a:buNone/>
              <a:defRPr sz="2800"/>
            </a:lvl7pPr>
            <a:lvl8pPr lvl="7" rtl="0" algn="ctr">
              <a:lnSpc>
                <a:spcPct val="100000"/>
              </a:lnSpc>
              <a:spcBef>
                <a:spcPts val="0"/>
              </a:spcBef>
              <a:spcAft>
                <a:spcPts val="0"/>
              </a:spcAft>
              <a:buSzPct val="100000"/>
              <a:buNone/>
              <a:defRPr sz="2800"/>
            </a:lvl8pPr>
            <a:lvl9pPr lvl="8" rtl="0" algn="ctr">
              <a:lnSpc>
                <a:spcPct val="100000"/>
              </a:lnSpc>
              <a:spcBef>
                <a:spcPts val="0"/>
              </a:spcBef>
              <a:spcAft>
                <a:spcPts val="0"/>
              </a:spcAft>
              <a:buSzPct val="100000"/>
              <a:buNone/>
              <a:defRPr sz="2800"/>
            </a:lvl9pPr>
          </a:lstStyle>
          <a:p/>
        </p:txBody>
      </p:sp>
      <p:sp>
        <p:nvSpPr>
          <p:cNvPr id="60" name="Shape 60"/>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US"/>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61" name="Shape 61"/>
        <p:cNvGrpSpPr/>
        <p:nvPr/>
      </p:nvGrpSpPr>
      <p:grpSpPr>
        <a:xfrm>
          <a:off x="0" y="0"/>
          <a:ext cx="0" cy="0"/>
          <a:chOff x="0" y="0"/>
          <a:chExt cx="0" cy="0"/>
        </a:xfrm>
      </p:grpSpPr>
      <p:sp>
        <p:nvSpPr>
          <p:cNvPr id="62" name="Shape 62"/>
          <p:cNvSpPr txBox="1"/>
          <p:nvPr>
            <p:ph type="title"/>
          </p:nvPr>
        </p:nvSpPr>
        <p:spPr>
          <a:xfrm>
            <a:off x="311700" y="2867800"/>
            <a:ext cx="8520600" cy="1122300"/>
          </a:xfrm>
          <a:prstGeom prst="rect">
            <a:avLst/>
          </a:prstGeom>
        </p:spPr>
        <p:txBody>
          <a:bodyPr anchorCtr="0" anchor="ctr" bIns="91425" lIns="91425" rIns="91425" tIns="91425"/>
          <a:lstStyle>
            <a:lvl1pPr lvl="0" rtl="0" algn="ctr">
              <a:spcBef>
                <a:spcPts val="0"/>
              </a:spcBef>
              <a:buSzPct val="100000"/>
              <a:defRPr sz="3600"/>
            </a:lvl1pPr>
            <a:lvl2pPr lvl="1" rtl="0" algn="ctr">
              <a:spcBef>
                <a:spcPts val="0"/>
              </a:spcBef>
              <a:buSzPct val="100000"/>
              <a:defRPr sz="3600"/>
            </a:lvl2pPr>
            <a:lvl3pPr lvl="2" rtl="0" algn="ctr">
              <a:spcBef>
                <a:spcPts val="0"/>
              </a:spcBef>
              <a:buSzPct val="100000"/>
              <a:defRPr sz="3600"/>
            </a:lvl3pPr>
            <a:lvl4pPr lvl="3" rtl="0" algn="ctr">
              <a:spcBef>
                <a:spcPts val="0"/>
              </a:spcBef>
              <a:buSzPct val="100000"/>
              <a:defRPr sz="3600"/>
            </a:lvl4pPr>
            <a:lvl5pPr lvl="4" rtl="0" algn="ctr">
              <a:spcBef>
                <a:spcPts val="0"/>
              </a:spcBef>
              <a:buSzPct val="100000"/>
              <a:defRPr sz="3600"/>
            </a:lvl5pPr>
            <a:lvl6pPr lvl="5" rtl="0" algn="ctr">
              <a:spcBef>
                <a:spcPts val="0"/>
              </a:spcBef>
              <a:buSzPct val="100000"/>
              <a:defRPr sz="3600"/>
            </a:lvl6pPr>
            <a:lvl7pPr lvl="6" rtl="0" algn="ctr">
              <a:spcBef>
                <a:spcPts val="0"/>
              </a:spcBef>
              <a:buSzPct val="100000"/>
              <a:defRPr sz="3600"/>
            </a:lvl7pPr>
            <a:lvl8pPr lvl="7" rtl="0" algn="ctr">
              <a:spcBef>
                <a:spcPts val="0"/>
              </a:spcBef>
              <a:buSzPct val="100000"/>
              <a:defRPr sz="3600"/>
            </a:lvl8pPr>
            <a:lvl9pPr lvl="8" rtl="0" algn="ctr">
              <a:spcBef>
                <a:spcPts val="0"/>
              </a:spcBef>
              <a:buSzPct val="100000"/>
              <a:defRPr sz="3600"/>
            </a:lvl9pPr>
          </a:lstStyle>
          <a:p/>
        </p:txBody>
      </p:sp>
      <p:sp>
        <p:nvSpPr>
          <p:cNvPr id="63" name="Shape 63"/>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US"/>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4" name="Shape 64"/>
        <p:cNvGrpSpPr/>
        <p:nvPr/>
      </p:nvGrpSpPr>
      <p:grpSpPr>
        <a:xfrm>
          <a:off x="0" y="0"/>
          <a:ext cx="0" cy="0"/>
          <a:chOff x="0" y="0"/>
          <a:chExt cx="0" cy="0"/>
        </a:xfrm>
      </p:grpSpPr>
      <p:sp>
        <p:nvSpPr>
          <p:cNvPr id="65" name="Shape 65"/>
          <p:cNvSpPr txBox="1"/>
          <p:nvPr>
            <p:ph type="title"/>
          </p:nvPr>
        </p:nvSpPr>
        <p:spPr>
          <a:xfrm>
            <a:off x="311700" y="593366"/>
            <a:ext cx="8520600" cy="7635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6" name="Shape 66"/>
          <p:cNvSpPr txBox="1"/>
          <p:nvPr>
            <p:ph idx="1" type="body"/>
          </p:nvPr>
        </p:nvSpPr>
        <p:spPr>
          <a:xfrm>
            <a:off x="311700" y="1536633"/>
            <a:ext cx="8520600" cy="45552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7" name="Shape 67"/>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US"/>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image" Target="../media/image01.jp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theme" Target="../theme/theme3.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7.xml"/><Relationship Id="rId10" Type="http://schemas.openxmlformats.org/officeDocument/2006/relationships/slideLayout" Target="../slideLayouts/slideLayout16.xml"/><Relationship Id="rId13" Type="http://schemas.openxmlformats.org/officeDocument/2006/relationships/slideLayout" Target="../slideLayouts/slideLayout19.xml"/><Relationship Id="rId12" Type="http://schemas.openxmlformats.org/officeDocument/2006/relationships/slideLayout" Target="../slideLayouts/slideLayout18.xml"/><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theme" Target="../theme/theme2.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08.png"/><Relationship Id="rId2" Type="http://schemas.openxmlformats.org/officeDocument/2006/relationships/slideLayout" Target="../slideLayouts/slideLayout20.xml"/><Relationship Id="rId3" Type="http://schemas.openxmlformats.org/officeDocument/2006/relationships/slideLayout" Target="../slideLayouts/slideLayout21.xml"/><Relationship Id="rId4" Type="http://schemas.openxmlformats.org/officeDocument/2006/relationships/slideLayout" Target="../slideLayouts/slideLayout22.xml"/><Relationship Id="rId5" Type="http://schemas.openxmlformats.org/officeDocument/2006/relationships/slideLayout" Target="../slideLayouts/slideLayout23.xml"/><Relationship Id="rId6" Type="http://schemas.openxmlformats.org/officeDocument/2006/relationships/slideLayout" Target="../slideLayouts/slideLayout24.xml"/><Relationship Id="rId7" Type="http://schemas.openxmlformats.org/officeDocument/2006/relationships/slideLayout" Target="../slideLayouts/slideLayout25.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idx="10" type="dt"/>
          </p:nvPr>
        </p:nvSpPr>
        <p:spPr>
          <a:xfrm>
            <a:off x="457200" y="6356350"/>
            <a:ext cx="2133600" cy="365100"/>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1200" u="none" cap="none" strike="noStrike">
                <a:solidFill>
                  <a:srgbClr val="59595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1" name="Shape 11"/>
          <p:cNvSpPr txBox="1"/>
          <p:nvPr>
            <p:ph idx="11" type="ftr"/>
          </p:nvPr>
        </p:nvSpPr>
        <p:spPr>
          <a:xfrm>
            <a:off x="3124200" y="6356350"/>
            <a:ext cx="2895600" cy="3651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1200" u="none" cap="none" strike="noStrike">
                <a:solidFill>
                  <a:srgbClr val="59595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2" name="Shape 12"/>
          <p:cNvSpPr txBox="1"/>
          <p:nvPr>
            <p:ph idx="12" type="sldNum"/>
          </p:nvPr>
        </p:nvSpPr>
        <p:spPr>
          <a:xfrm>
            <a:off x="6553200" y="6356350"/>
            <a:ext cx="2133600" cy="365100"/>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rgbClr val="595959"/>
                </a:solidFill>
                <a:latin typeface="Arial"/>
                <a:ea typeface="Arial"/>
                <a:cs typeface="Arial"/>
                <a:sym typeface="Arial"/>
              </a:rPr>
              <a:t>‹#›</a:t>
            </a:fld>
          </a:p>
        </p:txBody>
      </p:sp>
      <p:pic>
        <p:nvPicPr>
          <p:cNvPr descr="MSU thinner spear_green RGB.jpg" id="13" name="Shape 13"/>
          <p:cNvPicPr preferRelativeResize="0"/>
          <p:nvPr/>
        </p:nvPicPr>
        <p:blipFill rotWithShape="1">
          <a:blip r:embed="rId1">
            <a:alphaModFix/>
          </a:blip>
          <a:srcRect b="0" l="0" r="0" t="0"/>
          <a:stretch/>
        </p:blipFill>
        <p:spPr>
          <a:xfrm>
            <a:off x="457200" y="6253066"/>
            <a:ext cx="8229600" cy="103200"/>
          </a:xfrm>
          <a:prstGeom prst="rect">
            <a:avLst/>
          </a:prstGeom>
          <a:noFill/>
          <a:ln>
            <a:noFill/>
          </a:ln>
        </p:spPr>
      </p:pic>
      <p:pic>
        <p:nvPicPr>
          <p:cNvPr descr="PP banner wordmark.jpg" id="14" name="Shape 14"/>
          <p:cNvPicPr preferRelativeResize="0"/>
          <p:nvPr/>
        </p:nvPicPr>
        <p:blipFill rotWithShape="1">
          <a:blip r:embed="rId2">
            <a:alphaModFix/>
          </a:blip>
          <a:srcRect b="0" l="0" r="0" t="0"/>
          <a:stretch/>
        </p:blipFill>
        <p:spPr>
          <a:xfrm>
            <a:off x="3047" y="0"/>
            <a:ext cx="9141000" cy="6696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3" name="Shape 53"/>
        <p:cNvGrpSpPr/>
        <p:nvPr/>
      </p:nvGrpSpPr>
      <p:grpSpPr>
        <a:xfrm>
          <a:off x="0" y="0"/>
          <a:ext cx="0" cy="0"/>
          <a:chOff x="0" y="0"/>
          <a:chExt cx="0" cy="0"/>
        </a:xfrm>
      </p:grpSpPr>
      <p:sp>
        <p:nvSpPr>
          <p:cNvPr id="54" name="Shape 54"/>
          <p:cNvSpPr txBox="1"/>
          <p:nvPr>
            <p:ph type="title"/>
          </p:nvPr>
        </p:nvSpPr>
        <p:spPr>
          <a:xfrm>
            <a:off x="311700" y="593366"/>
            <a:ext cx="8520600" cy="763500"/>
          </a:xfrm>
          <a:prstGeom prst="rect">
            <a:avLst/>
          </a:prstGeom>
          <a:noFill/>
          <a:ln>
            <a:noFill/>
          </a:ln>
        </p:spPr>
        <p:txBody>
          <a:bodyPr anchorCtr="0" anchor="t" bIns="91425" lIns="91425" rIns="91425" tIns="91425"/>
          <a:lstStyle>
            <a:lvl1pPr lvl="0" rtl="0">
              <a:spcBef>
                <a:spcPts val="0"/>
              </a:spcBef>
              <a:buClr>
                <a:schemeClr val="dk1"/>
              </a:buClr>
              <a:buSzPct val="100000"/>
              <a:buNone/>
              <a:defRPr sz="2800">
                <a:solidFill>
                  <a:schemeClr val="dk1"/>
                </a:solidFill>
              </a:defRPr>
            </a:lvl1pPr>
            <a:lvl2pPr lvl="1" rtl="0">
              <a:spcBef>
                <a:spcPts val="0"/>
              </a:spcBef>
              <a:buClr>
                <a:schemeClr val="dk1"/>
              </a:buClr>
              <a:buSzPct val="100000"/>
              <a:buNone/>
              <a:defRPr sz="2800">
                <a:solidFill>
                  <a:schemeClr val="dk1"/>
                </a:solidFill>
              </a:defRPr>
            </a:lvl2pPr>
            <a:lvl3pPr lvl="2" rtl="0">
              <a:spcBef>
                <a:spcPts val="0"/>
              </a:spcBef>
              <a:buClr>
                <a:schemeClr val="dk1"/>
              </a:buClr>
              <a:buSzPct val="100000"/>
              <a:buNone/>
              <a:defRPr sz="2800">
                <a:solidFill>
                  <a:schemeClr val="dk1"/>
                </a:solidFill>
              </a:defRPr>
            </a:lvl3pPr>
            <a:lvl4pPr lvl="3" rtl="0">
              <a:spcBef>
                <a:spcPts val="0"/>
              </a:spcBef>
              <a:buClr>
                <a:schemeClr val="dk1"/>
              </a:buClr>
              <a:buSzPct val="100000"/>
              <a:buNone/>
              <a:defRPr sz="2800">
                <a:solidFill>
                  <a:schemeClr val="dk1"/>
                </a:solidFill>
              </a:defRPr>
            </a:lvl4pPr>
            <a:lvl5pPr lvl="4" rtl="0">
              <a:spcBef>
                <a:spcPts val="0"/>
              </a:spcBef>
              <a:buClr>
                <a:schemeClr val="dk1"/>
              </a:buClr>
              <a:buSzPct val="100000"/>
              <a:buNone/>
              <a:defRPr sz="2800">
                <a:solidFill>
                  <a:schemeClr val="dk1"/>
                </a:solidFill>
              </a:defRPr>
            </a:lvl5pPr>
            <a:lvl6pPr lvl="5" rtl="0">
              <a:spcBef>
                <a:spcPts val="0"/>
              </a:spcBef>
              <a:buClr>
                <a:schemeClr val="dk1"/>
              </a:buClr>
              <a:buSzPct val="100000"/>
              <a:buNone/>
              <a:defRPr sz="2800">
                <a:solidFill>
                  <a:schemeClr val="dk1"/>
                </a:solidFill>
              </a:defRPr>
            </a:lvl6pPr>
            <a:lvl7pPr lvl="6" rtl="0">
              <a:spcBef>
                <a:spcPts val="0"/>
              </a:spcBef>
              <a:buClr>
                <a:schemeClr val="dk1"/>
              </a:buClr>
              <a:buSzPct val="100000"/>
              <a:buNone/>
              <a:defRPr sz="2800">
                <a:solidFill>
                  <a:schemeClr val="dk1"/>
                </a:solidFill>
              </a:defRPr>
            </a:lvl7pPr>
            <a:lvl8pPr lvl="7" rtl="0">
              <a:spcBef>
                <a:spcPts val="0"/>
              </a:spcBef>
              <a:buClr>
                <a:schemeClr val="dk1"/>
              </a:buClr>
              <a:buSzPct val="100000"/>
              <a:buNone/>
              <a:defRPr sz="2800">
                <a:solidFill>
                  <a:schemeClr val="dk1"/>
                </a:solidFill>
              </a:defRPr>
            </a:lvl8pPr>
            <a:lvl9pPr lvl="8" rtl="0">
              <a:spcBef>
                <a:spcPts val="0"/>
              </a:spcBef>
              <a:buClr>
                <a:schemeClr val="dk1"/>
              </a:buClr>
              <a:buSzPct val="100000"/>
              <a:buNone/>
              <a:defRPr sz="2800">
                <a:solidFill>
                  <a:schemeClr val="dk1"/>
                </a:solidFill>
              </a:defRPr>
            </a:lvl9pPr>
          </a:lstStyle>
          <a:p/>
        </p:txBody>
      </p:sp>
      <p:sp>
        <p:nvSpPr>
          <p:cNvPr id="55" name="Shape 55"/>
          <p:cNvSpPr txBox="1"/>
          <p:nvPr>
            <p:ph idx="1" type="body"/>
          </p:nvPr>
        </p:nvSpPr>
        <p:spPr>
          <a:xfrm>
            <a:off x="311700" y="1536633"/>
            <a:ext cx="8520600" cy="4555200"/>
          </a:xfrm>
          <a:prstGeom prst="rect">
            <a:avLst/>
          </a:prstGeom>
          <a:noFill/>
          <a:ln>
            <a:noFill/>
          </a:ln>
        </p:spPr>
        <p:txBody>
          <a:bodyPr anchorCtr="0" anchor="t" bIns="91425" lIns="91425" rIns="91425" tIns="91425"/>
          <a:lstStyle>
            <a:lvl1pPr lvl="0" rtl="0">
              <a:lnSpc>
                <a:spcPct val="115000"/>
              </a:lnSpc>
              <a:spcBef>
                <a:spcPts val="0"/>
              </a:spcBef>
              <a:spcAft>
                <a:spcPts val="1600"/>
              </a:spcAft>
              <a:buClr>
                <a:schemeClr val="lt2"/>
              </a:buClr>
              <a:buSzPct val="100000"/>
              <a:defRPr sz="1800">
                <a:solidFill>
                  <a:schemeClr val="lt2"/>
                </a:solidFill>
              </a:defRPr>
            </a:lvl1pPr>
            <a:lvl2pPr lvl="1" rtl="0">
              <a:lnSpc>
                <a:spcPct val="115000"/>
              </a:lnSpc>
              <a:spcBef>
                <a:spcPts val="0"/>
              </a:spcBef>
              <a:spcAft>
                <a:spcPts val="1600"/>
              </a:spcAft>
              <a:buClr>
                <a:schemeClr val="lt2"/>
              </a:buClr>
              <a:defRPr>
                <a:solidFill>
                  <a:schemeClr val="lt2"/>
                </a:solidFill>
              </a:defRPr>
            </a:lvl2pPr>
            <a:lvl3pPr lvl="2" rtl="0">
              <a:lnSpc>
                <a:spcPct val="115000"/>
              </a:lnSpc>
              <a:spcBef>
                <a:spcPts val="0"/>
              </a:spcBef>
              <a:spcAft>
                <a:spcPts val="1600"/>
              </a:spcAft>
              <a:buClr>
                <a:schemeClr val="lt2"/>
              </a:buClr>
              <a:defRPr>
                <a:solidFill>
                  <a:schemeClr val="lt2"/>
                </a:solidFill>
              </a:defRPr>
            </a:lvl3pPr>
            <a:lvl4pPr lvl="3" rtl="0">
              <a:lnSpc>
                <a:spcPct val="115000"/>
              </a:lnSpc>
              <a:spcBef>
                <a:spcPts val="0"/>
              </a:spcBef>
              <a:spcAft>
                <a:spcPts val="1600"/>
              </a:spcAft>
              <a:buClr>
                <a:schemeClr val="lt2"/>
              </a:buClr>
              <a:defRPr>
                <a:solidFill>
                  <a:schemeClr val="lt2"/>
                </a:solidFill>
              </a:defRPr>
            </a:lvl4pPr>
            <a:lvl5pPr lvl="4" rtl="0">
              <a:lnSpc>
                <a:spcPct val="115000"/>
              </a:lnSpc>
              <a:spcBef>
                <a:spcPts val="0"/>
              </a:spcBef>
              <a:spcAft>
                <a:spcPts val="1600"/>
              </a:spcAft>
              <a:buClr>
                <a:schemeClr val="lt2"/>
              </a:buClr>
              <a:defRPr>
                <a:solidFill>
                  <a:schemeClr val="lt2"/>
                </a:solidFill>
              </a:defRPr>
            </a:lvl5pPr>
            <a:lvl6pPr lvl="5" rtl="0">
              <a:lnSpc>
                <a:spcPct val="115000"/>
              </a:lnSpc>
              <a:spcBef>
                <a:spcPts val="0"/>
              </a:spcBef>
              <a:spcAft>
                <a:spcPts val="1600"/>
              </a:spcAft>
              <a:buClr>
                <a:schemeClr val="lt2"/>
              </a:buClr>
              <a:defRPr>
                <a:solidFill>
                  <a:schemeClr val="lt2"/>
                </a:solidFill>
              </a:defRPr>
            </a:lvl6pPr>
            <a:lvl7pPr lvl="6" rtl="0">
              <a:lnSpc>
                <a:spcPct val="115000"/>
              </a:lnSpc>
              <a:spcBef>
                <a:spcPts val="0"/>
              </a:spcBef>
              <a:spcAft>
                <a:spcPts val="1600"/>
              </a:spcAft>
              <a:buClr>
                <a:schemeClr val="lt2"/>
              </a:buClr>
              <a:defRPr>
                <a:solidFill>
                  <a:schemeClr val="lt2"/>
                </a:solidFill>
              </a:defRPr>
            </a:lvl7pPr>
            <a:lvl8pPr lvl="7" rtl="0">
              <a:lnSpc>
                <a:spcPct val="115000"/>
              </a:lnSpc>
              <a:spcBef>
                <a:spcPts val="0"/>
              </a:spcBef>
              <a:spcAft>
                <a:spcPts val="1600"/>
              </a:spcAft>
              <a:buClr>
                <a:schemeClr val="lt2"/>
              </a:buClr>
              <a:defRPr>
                <a:solidFill>
                  <a:schemeClr val="lt2"/>
                </a:solidFill>
              </a:defRPr>
            </a:lvl8pPr>
            <a:lvl9pPr lvl="8" rtl="0">
              <a:lnSpc>
                <a:spcPct val="115000"/>
              </a:lnSpc>
              <a:spcBef>
                <a:spcPts val="0"/>
              </a:spcBef>
              <a:spcAft>
                <a:spcPts val="1600"/>
              </a:spcAft>
              <a:buClr>
                <a:schemeClr val="lt2"/>
              </a:buClr>
              <a:defRPr>
                <a:solidFill>
                  <a:schemeClr val="lt2"/>
                </a:solidFill>
              </a:defRPr>
            </a:lvl9pPr>
          </a:lstStyle>
          <a:p/>
        </p:txBody>
      </p:sp>
      <p:sp>
        <p:nvSpPr>
          <p:cNvPr id="56" name="Shape 56"/>
          <p:cNvSpPr txBox="1"/>
          <p:nvPr>
            <p:ph idx="12" type="sldNum"/>
          </p:nvPr>
        </p:nvSpPr>
        <p:spPr>
          <a:xfrm>
            <a:off x="8472457" y="6217622"/>
            <a:ext cx="548700" cy="524700"/>
          </a:xfrm>
          <a:prstGeom prst="rect">
            <a:avLst/>
          </a:prstGeom>
          <a:noFill/>
          <a:ln>
            <a:noFill/>
          </a:ln>
        </p:spPr>
        <p:txBody>
          <a:bodyPr anchorCtr="0" anchor="ctr" bIns="91425" lIns="91425" rIns="91425" tIns="91425">
            <a:noAutofit/>
          </a:bodyPr>
          <a:lstStyle/>
          <a:p>
            <a:pPr lvl="0" rtl="0" algn="r">
              <a:spcBef>
                <a:spcPts val="0"/>
              </a:spcBef>
              <a:buNone/>
            </a:pPr>
            <a:fld id="{00000000-1234-1234-1234-123412341234}" type="slidenum">
              <a:rPr lang="en-US"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1">
            <a:alphaModFix/>
          </a:blip>
          <a:stretch>
            <a:fillRect/>
          </a:stretch>
        </a:blipFill>
      </p:bgPr>
    </p:bg>
    <p:spTree>
      <p:nvGrpSpPr>
        <p:cNvPr id="106" name="Shape 106"/>
        <p:cNvGrpSpPr/>
        <p:nvPr/>
      </p:nvGrpSpPr>
      <p:grpSpPr>
        <a:xfrm>
          <a:off x="0" y="0"/>
          <a:ext cx="0" cy="0"/>
          <a:chOff x="0" y="0"/>
          <a:chExt cx="0" cy="0"/>
        </a:xfrm>
      </p:grpSpPr>
      <p:sp>
        <p:nvSpPr>
          <p:cNvPr id="107" name="Shape 107"/>
          <p:cNvSpPr txBox="1"/>
          <p:nvPr>
            <p:ph type="title"/>
          </p:nvPr>
        </p:nvSpPr>
        <p:spPr>
          <a:xfrm>
            <a:off x="457200" y="274637"/>
            <a:ext cx="8229600" cy="1143300"/>
          </a:xfrm>
          <a:prstGeom prst="rect">
            <a:avLst/>
          </a:prstGeom>
          <a:noFill/>
          <a:ln>
            <a:noFill/>
          </a:ln>
        </p:spPr>
        <p:txBody>
          <a:bodyPr anchorCtr="0" anchor="b" bIns="91425" lIns="91425" rIns="91425" tIns="91425"/>
          <a:lstStyle>
            <a:lvl1pPr lvl="0" rtl="0">
              <a:spcBef>
                <a:spcPts val="0"/>
              </a:spcBef>
              <a:buClr>
                <a:schemeClr val="lt1"/>
              </a:buClr>
              <a:buSzPct val="100000"/>
              <a:buNone/>
              <a:defRPr b="1" sz="3600">
                <a:solidFill>
                  <a:schemeClr val="lt1"/>
                </a:solidFill>
              </a:defRPr>
            </a:lvl1pPr>
            <a:lvl2pPr lvl="1" rtl="0">
              <a:spcBef>
                <a:spcPts val="0"/>
              </a:spcBef>
              <a:buClr>
                <a:schemeClr val="lt1"/>
              </a:buClr>
              <a:buSzPct val="100000"/>
              <a:buNone/>
              <a:defRPr b="1" sz="3600">
                <a:solidFill>
                  <a:schemeClr val="lt1"/>
                </a:solidFill>
              </a:defRPr>
            </a:lvl2pPr>
            <a:lvl3pPr lvl="2" rtl="0">
              <a:spcBef>
                <a:spcPts val="0"/>
              </a:spcBef>
              <a:buClr>
                <a:schemeClr val="lt1"/>
              </a:buClr>
              <a:buSzPct val="100000"/>
              <a:buNone/>
              <a:defRPr b="1" sz="3600">
                <a:solidFill>
                  <a:schemeClr val="lt1"/>
                </a:solidFill>
              </a:defRPr>
            </a:lvl3pPr>
            <a:lvl4pPr lvl="3" rtl="0">
              <a:spcBef>
                <a:spcPts val="0"/>
              </a:spcBef>
              <a:buClr>
                <a:schemeClr val="lt1"/>
              </a:buClr>
              <a:buSzPct val="100000"/>
              <a:buNone/>
              <a:defRPr b="1" sz="3600">
                <a:solidFill>
                  <a:schemeClr val="lt1"/>
                </a:solidFill>
              </a:defRPr>
            </a:lvl4pPr>
            <a:lvl5pPr lvl="4" rtl="0">
              <a:spcBef>
                <a:spcPts val="0"/>
              </a:spcBef>
              <a:buClr>
                <a:schemeClr val="lt1"/>
              </a:buClr>
              <a:buSzPct val="100000"/>
              <a:buNone/>
              <a:defRPr b="1" sz="3600">
                <a:solidFill>
                  <a:schemeClr val="lt1"/>
                </a:solidFill>
              </a:defRPr>
            </a:lvl5pPr>
            <a:lvl6pPr lvl="5" rtl="0">
              <a:spcBef>
                <a:spcPts val="0"/>
              </a:spcBef>
              <a:buClr>
                <a:schemeClr val="lt1"/>
              </a:buClr>
              <a:buSzPct val="100000"/>
              <a:buNone/>
              <a:defRPr b="1" sz="3600">
                <a:solidFill>
                  <a:schemeClr val="lt1"/>
                </a:solidFill>
              </a:defRPr>
            </a:lvl6pPr>
            <a:lvl7pPr lvl="6" rtl="0">
              <a:spcBef>
                <a:spcPts val="0"/>
              </a:spcBef>
              <a:buClr>
                <a:schemeClr val="lt1"/>
              </a:buClr>
              <a:buSzPct val="100000"/>
              <a:buNone/>
              <a:defRPr b="1" sz="3600">
                <a:solidFill>
                  <a:schemeClr val="lt1"/>
                </a:solidFill>
              </a:defRPr>
            </a:lvl7pPr>
            <a:lvl8pPr lvl="7" rtl="0">
              <a:spcBef>
                <a:spcPts val="0"/>
              </a:spcBef>
              <a:buClr>
                <a:schemeClr val="lt1"/>
              </a:buClr>
              <a:buSzPct val="100000"/>
              <a:buNone/>
              <a:defRPr b="1" sz="3600">
                <a:solidFill>
                  <a:schemeClr val="lt1"/>
                </a:solidFill>
              </a:defRPr>
            </a:lvl8pPr>
            <a:lvl9pPr lvl="8" rtl="0">
              <a:spcBef>
                <a:spcPts val="0"/>
              </a:spcBef>
              <a:buClr>
                <a:schemeClr val="lt1"/>
              </a:buClr>
              <a:buSzPct val="100000"/>
              <a:buNone/>
              <a:defRPr b="1" sz="3600">
                <a:solidFill>
                  <a:schemeClr val="lt1"/>
                </a:solidFill>
              </a:defRPr>
            </a:lvl9pPr>
          </a:lstStyle>
          <a:p/>
        </p:txBody>
      </p:sp>
      <p:sp>
        <p:nvSpPr>
          <p:cNvPr id="108" name="Shape 108"/>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lvl="0" rtl="0">
              <a:spcBef>
                <a:spcPts val="600"/>
              </a:spcBef>
              <a:buClr>
                <a:schemeClr val="lt1"/>
              </a:buClr>
              <a:buSzPct val="100000"/>
              <a:defRPr sz="3000">
                <a:solidFill>
                  <a:schemeClr val="lt1"/>
                </a:solidFill>
              </a:defRPr>
            </a:lvl1pPr>
            <a:lvl2pPr lvl="1" rtl="0">
              <a:spcBef>
                <a:spcPts val="480"/>
              </a:spcBef>
              <a:buClr>
                <a:schemeClr val="lt1"/>
              </a:buClr>
              <a:buSzPct val="100000"/>
              <a:defRPr sz="2400">
                <a:solidFill>
                  <a:schemeClr val="lt1"/>
                </a:solidFill>
              </a:defRPr>
            </a:lvl2pPr>
            <a:lvl3pPr lvl="2" rtl="0">
              <a:spcBef>
                <a:spcPts val="480"/>
              </a:spcBef>
              <a:buClr>
                <a:schemeClr val="lt1"/>
              </a:buClr>
              <a:buSzPct val="100000"/>
              <a:defRPr sz="2400">
                <a:solidFill>
                  <a:schemeClr val="lt1"/>
                </a:solidFill>
              </a:defRPr>
            </a:lvl3pPr>
            <a:lvl4pPr lvl="3" rtl="0">
              <a:spcBef>
                <a:spcPts val="360"/>
              </a:spcBef>
              <a:buClr>
                <a:schemeClr val="lt1"/>
              </a:buClr>
              <a:buSzPct val="100000"/>
              <a:defRPr sz="1800">
                <a:solidFill>
                  <a:schemeClr val="lt1"/>
                </a:solidFill>
              </a:defRPr>
            </a:lvl4pPr>
            <a:lvl5pPr lvl="4" rtl="0">
              <a:spcBef>
                <a:spcPts val="360"/>
              </a:spcBef>
              <a:buClr>
                <a:schemeClr val="lt1"/>
              </a:buClr>
              <a:buSzPct val="100000"/>
              <a:defRPr sz="1800">
                <a:solidFill>
                  <a:schemeClr val="lt1"/>
                </a:solidFill>
              </a:defRPr>
            </a:lvl5pPr>
            <a:lvl6pPr lvl="5" rtl="0">
              <a:spcBef>
                <a:spcPts val="360"/>
              </a:spcBef>
              <a:buClr>
                <a:schemeClr val="lt1"/>
              </a:buClr>
              <a:buSzPct val="100000"/>
              <a:defRPr sz="1800">
                <a:solidFill>
                  <a:schemeClr val="lt1"/>
                </a:solidFill>
              </a:defRPr>
            </a:lvl6pPr>
            <a:lvl7pPr lvl="6" rtl="0">
              <a:spcBef>
                <a:spcPts val="360"/>
              </a:spcBef>
              <a:buClr>
                <a:schemeClr val="lt1"/>
              </a:buClr>
              <a:buSzPct val="100000"/>
              <a:defRPr sz="1800">
                <a:solidFill>
                  <a:schemeClr val="lt1"/>
                </a:solidFill>
              </a:defRPr>
            </a:lvl7pPr>
            <a:lvl8pPr lvl="7" rtl="0">
              <a:spcBef>
                <a:spcPts val="360"/>
              </a:spcBef>
              <a:buClr>
                <a:schemeClr val="lt1"/>
              </a:buClr>
              <a:buSzPct val="100000"/>
              <a:defRPr sz="1800">
                <a:solidFill>
                  <a:schemeClr val="lt1"/>
                </a:solidFill>
              </a:defRPr>
            </a:lvl8pPr>
            <a:lvl9pPr lvl="8" rtl="0">
              <a:spcBef>
                <a:spcPts val="360"/>
              </a:spcBef>
              <a:buClr>
                <a:schemeClr val="lt1"/>
              </a:buClr>
              <a:buSzPct val="100000"/>
              <a:defRPr sz="1800">
                <a:solidFill>
                  <a:schemeClr val="lt1"/>
                </a:solidFill>
              </a:defRPr>
            </a:lvl9pPr>
          </a:lstStyle>
          <a:p/>
        </p:txBody>
      </p:sp>
    </p:spTree>
  </p:cSld>
  <p:clrMap accent1="accent1" accent2="accent2" accent3="accent3" accent4="accent4" accent5="accent5" accent6="accent6" bg1="lt1" bg2="dk2" tx1="dk1" tx2="lt2" folHlink="folHlink" hlink="hlink"/>
  <p:sldLayoutIdLst>
    <p:sldLayoutId id="2147483667" r:id="rId2"/>
    <p:sldLayoutId id="2147483668" r:id="rId3"/>
    <p:sldLayoutId id="2147483669" r:id="rId4"/>
    <p:sldLayoutId id="2147483670" r:id="rId5"/>
    <p:sldLayoutId id="2147483671" r:id="rId6"/>
    <p:sldLayoutId id="2147483672"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www.w3.org/WAI/guid-tech.html" TargetMode="External"/><Relationship Id="rId4" Type="http://schemas.openxmlformats.org/officeDocument/2006/relationships/hyperlink" Target="http://www.state.gov/m/irm/impact/126343.ht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11.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5.xml"/><Relationship Id="rId3" Type="http://schemas.openxmlformats.org/officeDocument/2006/relationships/image" Target="../media/image10.png"/><Relationship Id="rId4" Type="http://schemas.openxmlformats.org/officeDocument/2006/relationships/image" Target="../media/image12.png"/><Relationship Id="rId5" Type="http://schemas.openxmlformats.org/officeDocument/2006/relationships/image" Target="../media/image09.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1.png"/><Relationship Id="rId4" Type="http://schemas.openxmlformats.org/officeDocument/2006/relationships/image" Target="../media/image1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ctrTitle"/>
          </p:nvPr>
        </p:nvSpPr>
        <p:spPr>
          <a:xfrm>
            <a:off x="685800" y="2947988"/>
            <a:ext cx="7772400" cy="1536900"/>
          </a:xfrm>
          <a:prstGeom prst="rect">
            <a:avLst/>
          </a:prstGeom>
          <a:noFill/>
          <a:ln>
            <a:noFill/>
          </a:ln>
        </p:spPr>
        <p:txBody>
          <a:bodyPr anchorCtr="0" anchor="t" bIns="45700" lIns="91425" rIns="91425" tIns="45700">
            <a:noAutofit/>
          </a:bodyPr>
          <a:lstStyle/>
          <a:p>
            <a:pPr lvl="0" rtl="0" algn="ctr">
              <a:lnSpc>
                <a:spcPct val="115000"/>
              </a:lnSpc>
              <a:spcBef>
                <a:spcPts val="0"/>
              </a:spcBef>
              <a:spcAft>
                <a:spcPts val="1500"/>
              </a:spcAft>
              <a:buClr>
                <a:schemeClr val="dk1"/>
              </a:buClr>
              <a:buSzPct val="25000"/>
              <a:buFont typeface="Arial"/>
              <a:buNone/>
            </a:pPr>
            <a:r>
              <a:rPr b="0" lang="en-US" sz="6000">
                <a:solidFill>
                  <a:srgbClr val="444444"/>
                </a:solidFill>
              </a:rPr>
              <a:t>goo.gl/j46v1M</a:t>
            </a:r>
          </a:p>
          <a:p>
            <a:pPr indent="0" lvl="0" marL="0" marR="0" rtl="0" algn="l">
              <a:spcBef>
                <a:spcPts val="0"/>
              </a:spcBef>
              <a:spcAft>
                <a:spcPts val="0"/>
              </a:spcAft>
              <a:buSzPct val="25000"/>
              <a:buNone/>
            </a:pPr>
            <a:r>
              <a:t/>
            </a:r>
            <a:endParaRPr sz="324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x="0" y="0"/>
          <a:ext cx="0" cy="0"/>
          <a:chOff x="0" y="0"/>
          <a:chExt cx="0" cy="0"/>
        </a:xfrm>
      </p:grpSpPr>
      <p:sp>
        <p:nvSpPr>
          <p:cNvPr id="192" name="Shape 192"/>
          <p:cNvSpPr txBox="1"/>
          <p:nvPr>
            <p:ph type="title"/>
          </p:nvPr>
        </p:nvSpPr>
        <p:spPr>
          <a:xfrm>
            <a:off x="457200" y="1248605"/>
            <a:ext cx="8229600" cy="4803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3240" u="none" cap="none" strike="noStrike">
                <a:solidFill>
                  <a:srgbClr val="18453B"/>
                </a:solidFill>
                <a:latin typeface="Montserrat"/>
                <a:ea typeface="Montserrat"/>
                <a:cs typeface="Montserrat"/>
                <a:sym typeface="Montserrat"/>
              </a:rPr>
              <a:t>Purchasing and Accessibility History</a:t>
            </a:r>
          </a:p>
        </p:txBody>
      </p:sp>
      <p:sp>
        <p:nvSpPr>
          <p:cNvPr id="193" name="Shape 193"/>
          <p:cNvSpPr txBox="1"/>
          <p:nvPr>
            <p:ph idx="1" type="body"/>
          </p:nvPr>
        </p:nvSpPr>
        <p:spPr>
          <a:xfrm>
            <a:off x="457200" y="2059667"/>
            <a:ext cx="8229600" cy="40665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18453B"/>
              </a:buClr>
              <a:buSzPct val="100000"/>
              <a:buFont typeface="Arial"/>
              <a:buChar char="•"/>
            </a:pPr>
            <a:r>
              <a:rPr b="0" i="0" lang="en-US" sz="2400" u="none" cap="none" strike="noStrike">
                <a:solidFill>
                  <a:schemeClr val="dk1"/>
                </a:solidFill>
                <a:latin typeface="Arial"/>
                <a:ea typeface="Arial"/>
                <a:cs typeface="Arial"/>
                <a:sym typeface="Arial"/>
              </a:rPr>
              <a:t>In 2015, two campus initiatives:</a:t>
            </a:r>
          </a:p>
          <a:p>
            <a:pPr indent="-342900" lvl="0" marL="342900" marR="0" rtl="0" algn="l">
              <a:spcBef>
                <a:spcPts val="480"/>
              </a:spcBef>
              <a:spcAft>
                <a:spcPts val="0"/>
              </a:spcAft>
              <a:buClr>
                <a:srgbClr val="18453B"/>
              </a:buClr>
              <a:buSzPct val="100000"/>
              <a:buFont typeface="Arial"/>
              <a:buNone/>
            </a:pPr>
            <a:r>
              <a:t/>
            </a:r>
            <a:endParaRPr b="0" i="0" sz="2400" u="none" cap="none" strike="noStrike">
              <a:solidFill>
                <a:schemeClr val="dk1"/>
              </a:solidFill>
              <a:latin typeface="Arial"/>
              <a:ea typeface="Arial"/>
              <a:cs typeface="Arial"/>
              <a:sym typeface="Arial"/>
            </a:endParaRPr>
          </a:p>
          <a:p>
            <a:pPr indent="-285750" lvl="1" marL="742950" marR="0" rtl="0" algn="l">
              <a:spcBef>
                <a:spcPts val="400"/>
              </a:spcBef>
              <a:spcAft>
                <a:spcPts val="0"/>
              </a:spcAft>
              <a:buClr>
                <a:srgbClr val="3F3F3F"/>
              </a:buClr>
              <a:buSzPct val="85000"/>
              <a:buFont typeface="Arial"/>
              <a:buChar char="•"/>
            </a:pPr>
            <a:r>
              <a:rPr b="0" i="0" lang="en-US" sz="2000" u="none" cap="none" strike="noStrike">
                <a:solidFill>
                  <a:schemeClr val="dk1"/>
                </a:solidFill>
                <a:latin typeface="Arial"/>
                <a:ea typeface="Arial"/>
                <a:cs typeface="Arial"/>
                <a:sym typeface="Arial"/>
              </a:rPr>
              <a:t>Development of Electronic Information Technology (EIT) Accessibility purchasing procedures.</a:t>
            </a:r>
          </a:p>
          <a:p>
            <a:pPr indent="0" lvl="1" marL="457200" marR="0" rtl="0" algn="l">
              <a:spcBef>
                <a:spcPts val="400"/>
              </a:spcBef>
              <a:spcAft>
                <a:spcPts val="0"/>
              </a:spcAft>
              <a:buClr>
                <a:srgbClr val="3F3F3F"/>
              </a:buClr>
              <a:buSzPct val="25000"/>
              <a:buFont typeface="Arial"/>
              <a:buNone/>
            </a:pPr>
            <a:r>
              <a:t/>
            </a:r>
            <a:endParaRPr b="0" i="0" sz="2000" u="none" cap="none" strike="noStrike">
              <a:solidFill>
                <a:schemeClr val="dk1"/>
              </a:solidFill>
              <a:latin typeface="Arial"/>
              <a:ea typeface="Arial"/>
              <a:cs typeface="Arial"/>
              <a:sym typeface="Arial"/>
            </a:endParaRPr>
          </a:p>
          <a:p>
            <a:pPr indent="-285750" lvl="1" marL="742950" marR="0" rtl="0" algn="l">
              <a:spcBef>
                <a:spcPts val="400"/>
              </a:spcBef>
              <a:spcAft>
                <a:spcPts val="0"/>
              </a:spcAft>
              <a:buClr>
                <a:srgbClr val="3F3F3F"/>
              </a:buClr>
              <a:buSzPct val="85000"/>
              <a:buFont typeface="Arial"/>
              <a:buChar char="•"/>
            </a:pPr>
            <a:r>
              <a:rPr b="0" i="0" lang="en-US" sz="2000" u="none" cap="none" strike="noStrike">
                <a:solidFill>
                  <a:schemeClr val="dk1"/>
                </a:solidFill>
                <a:latin typeface="Arial"/>
                <a:ea typeface="Arial"/>
                <a:cs typeface="Arial"/>
                <a:sym typeface="Arial"/>
              </a:rPr>
              <a:t>All units submitted a 5-year EIT Accessibility Plan to the Digital Content and Accessibility team, the ADA Coordinator and the EIT Accessibility Coordinator. The plan requires consideration of accessibility when making EIT purchases and we have incorporated our unique purchasing procedures into that plan.</a:t>
            </a:r>
          </a:p>
          <a:p>
            <a:pPr indent="-342900" lvl="0" marL="342900" marR="0" rtl="0" algn="l">
              <a:spcBef>
                <a:spcPts val="480"/>
              </a:spcBef>
              <a:spcAft>
                <a:spcPts val="0"/>
              </a:spcAft>
              <a:buClr>
                <a:srgbClr val="18453B"/>
              </a:buClr>
              <a:buSzPct val="100000"/>
              <a:buFont typeface="Arial"/>
              <a:buNone/>
            </a:pPr>
            <a:r>
              <a:t/>
            </a:r>
            <a:endParaRPr b="0" i="0" sz="2400" u="none" cap="none" strike="noStrike">
              <a:solidFill>
                <a:schemeClr val="dk1"/>
              </a:solidFill>
              <a:latin typeface="Arial"/>
              <a:ea typeface="Arial"/>
              <a:cs typeface="Arial"/>
              <a:sym typeface="Arial"/>
            </a:endParaRPr>
          </a:p>
          <a:p>
            <a:pPr indent="0" lvl="0" marL="0" marR="0" rtl="0" algn="l">
              <a:spcBef>
                <a:spcPts val="400"/>
              </a:spcBef>
              <a:spcAft>
                <a:spcPts val="0"/>
              </a:spcAft>
              <a:buClr>
                <a:srgbClr val="18453B"/>
              </a:buClr>
              <a:buSzPct val="25000"/>
              <a:buFont typeface="Arial"/>
              <a:buNone/>
            </a:pPr>
            <a:r>
              <a:t/>
            </a:r>
            <a:endParaRPr b="0" i="0" sz="2000" u="none" cap="none" strike="noStrik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x="0" y="0"/>
          <a:ext cx="0" cy="0"/>
          <a:chOff x="0" y="0"/>
          <a:chExt cx="0" cy="0"/>
        </a:xfrm>
      </p:grpSpPr>
      <p:sp>
        <p:nvSpPr>
          <p:cNvPr id="199" name="Shape 199"/>
          <p:cNvSpPr txBox="1"/>
          <p:nvPr>
            <p:ph type="title"/>
          </p:nvPr>
        </p:nvSpPr>
        <p:spPr>
          <a:xfrm>
            <a:off x="457200" y="1248605"/>
            <a:ext cx="8229600" cy="4803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3240" u="none" cap="none" strike="noStrike">
                <a:solidFill>
                  <a:srgbClr val="18453B"/>
                </a:solidFill>
                <a:latin typeface="Montserrat"/>
                <a:ea typeface="Montserrat"/>
                <a:cs typeface="Montserrat"/>
                <a:sym typeface="Montserrat"/>
              </a:rPr>
              <a:t>Purchasing Library Collections</a:t>
            </a:r>
          </a:p>
        </p:txBody>
      </p:sp>
      <p:sp>
        <p:nvSpPr>
          <p:cNvPr id="200" name="Shape 200"/>
          <p:cNvSpPr txBox="1"/>
          <p:nvPr>
            <p:ph idx="1" type="body"/>
          </p:nvPr>
        </p:nvSpPr>
        <p:spPr>
          <a:xfrm>
            <a:off x="457200" y="2059667"/>
            <a:ext cx="8229600" cy="40665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18453B"/>
              </a:buClr>
              <a:buSzPct val="100000"/>
              <a:buFont typeface="Arial"/>
              <a:buChar char="•"/>
            </a:pPr>
            <a:r>
              <a:rPr b="0" i="0" lang="en-US" sz="2400" u="none" cap="none" strike="noStrike">
                <a:solidFill>
                  <a:schemeClr val="dk1"/>
                </a:solidFill>
                <a:latin typeface="Arial"/>
                <a:ea typeface="Arial"/>
                <a:cs typeface="Arial"/>
                <a:sym typeface="Arial"/>
              </a:rPr>
              <a:t>Budget for purchasing library collec</a:t>
            </a:r>
            <a:r>
              <a:rPr lang="en-US" sz="2400">
                <a:solidFill>
                  <a:schemeClr val="dk1"/>
                </a:solidFill>
              </a:rPr>
              <a:t>tions:</a:t>
            </a:r>
          </a:p>
          <a:p>
            <a:pPr indent="-342900" lvl="0" marL="342900" marR="0" rtl="0" algn="l">
              <a:spcBef>
                <a:spcPts val="480"/>
              </a:spcBef>
              <a:spcAft>
                <a:spcPts val="0"/>
              </a:spcAft>
              <a:buClr>
                <a:srgbClr val="18453B"/>
              </a:buClr>
              <a:buSzPct val="100000"/>
              <a:buFont typeface="Arial"/>
              <a:buChar char="•"/>
            </a:pPr>
            <a:r>
              <a:rPr b="0" i="0" lang="en-US" sz="2400" u="none" cap="none" strike="noStrike">
                <a:solidFill>
                  <a:schemeClr val="dk1"/>
                </a:solidFill>
                <a:latin typeface="Arial"/>
                <a:ea typeface="Arial"/>
                <a:cs typeface="Arial"/>
                <a:sym typeface="Arial"/>
              </a:rPr>
              <a:t>We are </a:t>
            </a:r>
            <a:r>
              <a:rPr lang="en-US" sz="2400">
                <a:solidFill>
                  <a:schemeClr val="dk1"/>
                </a:solidFill>
              </a:rPr>
              <a:t>slightly above average in terms of investment out of the approximately</a:t>
            </a:r>
            <a:r>
              <a:rPr b="0" i="0" lang="en-US" sz="2400" u="none" cap="none" strike="noStrike">
                <a:solidFill>
                  <a:schemeClr val="dk1"/>
                </a:solidFill>
                <a:latin typeface="Arial"/>
                <a:ea typeface="Arial"/>
                <a:cs typeface="Arial"/>
                <a:sym typeface="Arial"/>
              </a:rPr>
              <a:t> 12</a:t>
            </a:r>
            <a:r>
              <a:rPr lang="en-US" sz="2400">
                <a:solidFill>
                  <a:schemeClr val="dk1"/>
                </a:solidFill>
              </a:rPr>
              <a:t>5</a:t>
            </a:r>
            <a:r>
              <a:rPr b="0" i="0" lang="en-US" sz="2400" u="none" cap="none" strike="noStrike">
                <a:solidFill>
                  <a:schemeClr val="dk1"/>
                </a:solidFill>
                <a:latin typeface="Arial"/>
                <a:ea typeface="Arial"/>
                <a:cs typeface="Arial"/>
                <a:sym typeface="Arial"/>
              </a:rPr>
              <a:t> libraries that are a part of the Association of Research Libraries (2014-15).</a:t>
            </a:r>
          </a:p>
          <a:p>
            <a:pPr indent="-342900" lvl="0" marL="342900" marR="0" rtl="0" algn="l">
              <a:spcBef>
                <a:spcPts val="480"/>
              </a:spcBef>
              <a:spcAft>
                <a:spcPts val="0"/>
              </a:spcAft>
              <a:buClr>
                <a:srgbClr val="18453B"/>
              </a:buClr>
              <a:buSzPct val="100000"/>
              <a:buFont typeface="Arial"/>
              <a:buChar char="•"/>
            </a:pPr>
            <a:r>
              <a:rPr b="0" i="0" lang="en-US" sz="2400" u="none" cap="none" strike="noStrike">
                <a:solidFill>
                  <a:schemeClr val="dk1"/>
                </a:solidFill>
                <a:latin typeface="Arial"/>
                <a:ea typeface="Arial"/>
                <a:cs typeface="Arial"/>
                <a:sym typeface="Arial"/>
              </a:rPr>
              <a:t>Currently, we are spending more than 75% of our collections budget on electronic resources. Most of these resources are web-based collections of journals and books that we “lease” from publishers.</a:t>
            </a:r>
          </a:p>
          <a:p>
            <a:pPr indent="0" lvl="0" marL="0" marR="0" rtl="0" algn="l">
              <a:spcBef>
                <a:spcPts val="480"/>
              </a:spcBef>
              <a:spcAft>
                <a:spcPts val="0"/>
              </a:spcAft>
              <a:buClr>
                <a:srgbClr val="18453B"/>
              </a:buClr>
              <a:buSzPct val="25000"/>
              <a:buFont typeface="Arial"/>
              <a:buNone/>
            </a:pPr>
            <a:r>
              <a:t/>
            </a:r>
            <a:endParaRPr b="0" i="0" sz="2400" u="none" cap="none" strike="noStrike">
              <a:solidFill>
                <a:srgbClr val="595959"/>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5" name="Shape 205"/>
        <p:cNvGrpSpPr/>
        <p:nvPr/>
      </p:nvGrpSpPr>
      <p:grpSpPr>
        <a:xfrm>
          <a:off x="0" y="0"/>
          <a:ext cx="0" cy="0"/>
          <a:chOff x="0" y="0"/>
          <a:chExt cx="0" cy="0"/>
        </a:xfrm>
      </p:grpSpPr>
      <p:sp>
        <p:nvSpPr>
          <p:cNvPr id="206" name="Shape 206"/>
          <p:cNvSpPr txBox="1"/>
          <p:nvPr>
            <p:ph type="title"/>
          </p:nvPr>
        </p:nvSpPr>
        <p:spPr>
          <a:xfrm>
            <a:off x="457200" y="1248605"/>
            <a:ext cx="8229600" cy="4803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3240" u="none" cap="none" strike="noStrike">
                <a:solidFill>
                  <a:srgbClr val="18453B"/>
                </a:solidFill>
                <a:latin typeface="Montserrat"/>
                <a:ea typeface="Montserrat"/>
                <a:cs typeface="Montserrat"/>
                <a:sym typeface="Montserrat"/>
              </a:rPr>
              <a:t>Importance of Accessibility in the MSUL</a:t>
            </a:r>
          </a:p>
        </p:txBody>
      </p:sp>
      <p:sp>
        <p:nvSpPr>
          <p:cNvPr id="207" name="Shape 207"/>
          <p:cNvSpPr txBox="1"/>
          <p:nvPr>
            <p:ph idx="1" type="body"/>
          </p:nvPr>
        </p:nvSpPr>
        <p:spPr>
          <a:xfrm>
            <a:off x="457200" y="2340749"/>
            <a:ext cx="8229600" cy="37857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18453B"/>
              </a:buClr>
              <a:buSzPct val="100000"/>
              <a:buFont typeface="Arial"/>
              <a:buChar char="•"/>
            </a:pPr>
            <a:r>
              <a:rPr b="0" i="0" lang="en-US" sz="2800" u="none" cap="none" strike="noStrike">
                <a:solidFill>
                  <a:schemeClr val="dk1"/>
                </a:solidFill>
                <a:latin typeface="Arial"/>
                <a:ea typeface="Arial"/>
                <a:cs typeface="Arial"/>
                <a:sym typeface="Arial"/>
              </a:rPr>
              <a:t>Aligns with library values:</a:t>
            </a:r>
          </a:p>
          <a:p>
            <a:pPr indent="-285750" lvl="1" marL="742950" marR="0" rtl="0" algn="l">
              <a:spcBef>
                <a:spcPts val="480"/>
              </a:spcBef>
              <a:spcAft>
                <a:spcPts val="0"/>
              </a:spcAft>
              <a:buClr>
                <a:srgbClr val="3F3F3F"/>
              </a:buClr>
              <a:buSzPct val="85000"/>
              <a:buFont typeface="Arial"/>
              <a:buChar char="•"/>
            </a:pPr>
            <a:r>
              <a:rPr b="0" i="0" lang="en-US" sz="2400" u="none" cap="none" strike="noStrike">
                <a:solidFill>
                  <a:schemeClr val="dk1"/>
                </a:solidFill>
                <a:latin typeface="Arial"/>
                <a:ea typeface="Arial"/>
                <a:cs typeface="Arial"/>
                <a:sym typeface="Arial"/>
              </a:rPr>
              <a:t>“All information resources that are provided directly or indirectly by the library, regardless of technology, format, or methods of delivery, should be readily, equally, and equitably accessible to all library users.”</a:t>
            </a:r>
          </a:p>
          <a:p>
            <a:pPr indent="-342900" lvl="0" marL="342900" marR="0" rtl="0" algn="l">
              <a:spcBef>
                <a:spcPts val="560"/>
              </a:spcBef>
              <a:spcAft>
                <a:spcPts val="0"/>
              </a:spcAft>
              <a:buClr>
                <a:srgbClr val="18453B"/>
              </a:buClr>
              <a:buSzPct val="100000"/>
              <a:buFont typeface="Arial"/>
              <a:buChar char="•"/>
            </a:pPr>
            <a:r>
              <a:rPr b="0" i="0" lang="en-US" sz="2800" u="none" cap="none" strike="noStrike">
                <a:solidFill>
                  <a:schemeClr val="dk1"/>
                </a:solidFill>
                <a:latin typeface="Arial"/>
                <a:ea typeface="Arial"/>
                <a:cs typeface="Arial"/>
                <a:sym typeface="Arial"/>
              </a:rPr>
              <a:t>Inaccessible resources cost us time and money. </a:t>
            </a:r>
          </a:p>
          <a:p>
            <a:pPr indent="-285750" lvl="1" marL="742950" marR="0" rtl="0" algn="l">
              <a:spcBef>
                <a:spcPts val="480"/>
              </a:spcBef>
              <a:spcAft>
                <a:spcPts val="0"/>
              </a:spcAft>
              <a:buClr>
                <a:srgbClr val="3F3F3F"/>
              </a:buClr>
              <a:buSzPct val="85000"/>
              <a:buFont typeface="Arial"/>
              <a:buChar char="•"/>
            </a:pPr>
            <a:r>
              <a:rPr b="0" i="0" lang="en-US" sz="2400" u="none" cap="none" strike="noStrike">
                <a:solidFill>
                  <a:schemeClr val="dk1"/>
                </a:solidFill>
                <a:latin typeface="Arial"/>
                <a:ea typeface="Arial"/>
                <a:cs typeface="Arial"/>
                <a:sym typeface="Arial"/>
              </a:rPr>
              <a:t>Libraries’ remediation service</a:t>
            </a:r>
          </a:p>
          <a:p>
            <a:pPr indent="-342900" lvl="0" marL="342900" marR="0" rtl="0" algn="l">
              <a:spcBef>
                <a:spcPts val="560"/>
              </a:spcBef>
              <a:spcAft>
                <a:spcPts val="0"/>
              </a:spcAft>
              <a:buClr>
                <a:srgbClr val="18453B"/>
              </a:buClr>
              <a:buSzPct val="100000"/>
              <a:buFont typeface="Arial"/>
              <a:buChar char="•"/>
            </a:pPr>
            <a:r>
              <a:rPr b="0" i="0" lang="en-US" sz="2800" u="none" cap="none" strike="noStrike">
                <a:solidFill>
                  <a:schemeClr val="dk1"/>
                </a:solidFill>
                <a:latin typeface="Arial"/>
                <a:ea typeface="Arial"/>
                <a:cs typeface="Arial"/>
                <a:sym typeface="Arial"/>
              </a:rPr>
              <a:t>Risk of lawsuits and complaints.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2" name="Shape 212"/>
        <p:cNvGrpSpPr/>
        <p:nvPr/>
      </p:nvGrpSpPr>
      <p:grpSpPr>
        <a:xfrm>
          <a:off x="0" y="0"/>
          <a:ext cx="0" cy="0"/>
          <a:chOff x="0" y="0"/>
          <a:chExt cx="0" cy="0"/>
        </a:xfrm>
      </p:grpSpPr>
      <p:sp>
        <p:nvSpPr>
          <p:cNvPr id="213" name="Shape 213"/>
          <p:cNvSpPr txBox="1"/>
          <p:nvPr>
            <p:ph type="title"/>
          </p:nvPr>
        </p:nvSpPr>
        <p:spPr>
          <a:xfrm>
            <a:off x="457200" y="1248605"/>
            <a:ext cx="8229600" cy="10560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3240" u="none" cap="none" strike="noStrike">
                <a:solidFill>
                  <a:srgbClr val="18453B"/>
                </a:solidFill>
                <a:latin typeface="Montserrat"/>
                <a:ea typeface="Montserrat"/>
                <a:cs typeface="Montserrat"/>
                <a:sym typeface="Montserrat"/>
              </a:rPr>
              <a:t>Library Purchasing Environment</a:t>
            </a:r>
            <a:br>
              <a:rPr b="1" i="0" lang="en-US" sz="3240" u="none" cap="none" strike="noStrike">
                <a:solidFill>
                  <a:srgbClr val="18453B"/>
                </a:solidFill>
                <a:latin typeface="Montserrat"/>
                <a:ea typeface="Montserrat"/>
                <a:cs typeface="Montserrat"/>
                <a:sym typeface="Montserrat"/>
              </a:rPr>
            </a:br>
          </a:p>
        </p:txBody>
      </p:sp>
      <p:sp>
        <p:nvSpPr>
          <p:cNvPr id="214" name="Shape 214"/>
          <p:cNvSpPr txBox="1"/>
          <p:nvPr>
            <p:ph idx="1" type="body"/>
          </p:nvPr>
        </p:nvSpPr>
        <p:spPr>
          <a:xfrm>
            <a:off x="457200" y="2417523"/>
            <a:ext cx="8229600" cy="37089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18453B"/>
              </a:buClr>
              <a:buSzPct val="100000"/>
              <a:buFont typeface="Arial"/>
              <a:buChar char="•"/>
            </a:pPr>
            <a:r>
              <a:rPr b="0" i="0" lang="en-US" sz="2400" u="none" cap="none" strike="noStrike">
                <a:solidFill>
                  <a:schemeClr val="dk1"/>
                </a:solidFill>
                <a:latin typeface="Arial"/>
                <a:ea typeface="Arial"/>
                <a:cs typeface="Arial"/>
                <a:sym typeface="Arial"/>
              </a:rPr>
              <a:t>The Libraries’ acquisitions department is the purchasing agent for library materials and these orders do not go through MSU’s central purchasing office. </a:t>
            </a:r>
          </a:p>
          <a:p>
            <a:pPr indent="-342900" lvl="0" marL="342900" marR="0" rtl="0" algn="l">
              <a:spcBef>
                <a:spcPts val="480"/>
              </a:spcBef>
              <a:spcAft>
                <a:spcPts val="0"/>
              </a:spcAft>
              <a:buClr>
                <a:srgbClr val="18453B"/>
              </a:buClr>
              <a:buSzPct val="100000"/>
              <a:buFont typeface="Arial"/>
              <a:buChar char="•"/>
            </a:pPr>
            <a:r>
              <a:rPr b="0" i="0" lang="en-US" sz="2400" u="none" cap="none" strike="noStrike">
                <a:solidFill>
                  <a:schemeClr val="dk1"/>
                </a:solidFill>
                <a:latin typeface="Arial"/>
                <a:ea typeface="Arial"/>
                <a:cs typeface="Arial"/>
                <a:sym typeface="Arial"/>
              </a:rPr>
              <a:t>Integrated Library Systems – which include the searchable catalogs that you are all familiar with when using the library – include purchasing modules, so the moment an order is placed, people using the library catalog will know that the item is on order.</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ph type="title"/>
          </p:nvPr>
        </p:nvSpPr>
        <p:spPr>
          <a:xfrm>
            <a:off x="457200" y="1248605"/>
            <a:ext cx="8229600" cy="10311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3240" u="none" cap="none" strike="noStrike">
                <a:solidFill>
                  <a:srgbClr val="18453B"/>
                </a:solidFill>
                <a:latin typeface="Montserrat"/>
                <a:ea typeface="Montserrat"/>
                <a:cs typeface="Montserrat"/>
                <a:sym typeface="Montserrat"/>
              </a:rPr>
              <a:t>Challenges to Purchasing Accessible Materials (1)</a:t>
            </a:r>
          </a:p>
        </p:txBody>
      </p:sp>
      <p:sp>
        <p:nvSpPr>
          <p:cNvPr id="221" name="Shape 221"/>
          <p:cNvSpPr txBox="1"/>
          <p:nvPr>
            <p:ph idx="1" type="body"/>
          </p:nvPr>
        </p:nvSpPr>
        <p:spPr>
          <a:xfrm>
            <a:off x="457200" y="2592888"/>
            <a:ext cx="8229600" cy="35331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18453B"/>
              </a:buClr>
              <a:buSzPct val="100000"/>
              <a:buFont typeface="Arial"/>
              <a:buChar char="•"/>
            </a:pPr>
            <a:r>
              <a:rPr b="0" i="0" lang="en-US" sz="2400" u="none" cap="none" strike="noStrike">
                <a:solidFill>
                  <a:schemeClr val="dk1"/>
                </a:solidFill>
                <a:latin typeface="Arial"/>
                <a:ea typeface="Arial"/>
                <a:cs typeface="Arial"/>
                <a:sym typeface="Arial"/>
              </a:rPr>
              <a:t>Most materials that the library purchases are sole-source. There is no other publisher that offers the same content, so there is often no (or very little) competition.</a:t>
            </a:r>
          </a:p>
          <a:p>
            <a:pPr indent="-342900" lvl="0" marL="342900" marR="0" rtl="0" algn="l">
              <a:spcBef>
                <a:spcPts val="480"/>
              </a:spcBef>
              <a:spcAft>
                <a:spcPts val="0"/>
              </a:spcAft>
              <a:buClr>
                <a:srgbClr val="18453B"/>
              </a:buClr>
              <a:buSzPct val="100000"/>
              <a:buFont typeface="Arial"/>
              <a:buChar char="•"/>
            </a:pPr>
            <a:r>
              <a:rPr b="0" i="0" lang="en-US" sz="2400" u="none" cap="none" strike="noStrike">
                <a:solidFill>
                  <a:schemeClr val="dk1"/>
                </a:solidFill>
                <a:latin typeface="Arial"/>
                <a:ea typeface="Arial"/>
                <a:cs typeface="Arial"/>
                <a:sym typeface="Arial"/>
              </a:rPr>
              <a:t>An aggregator will purchase content from many publishers and sell it to libraries.</a:t>
            </a:r>
          </a:p>
          <a:p>
            <a:pPr indent="-342900" lvl="0" marL="342900" marR="0" rtl="0" algn="l">
              <a:spcBef>
                <a:spcPts val="480"/>
              </a:spcBef>
              <a:spcAft>
                <a:spcPts val="0"/>
              </a:spcAft>
              <a:buClr>
                <a:srgbClr val="18453B"/>
              </a:buClr>
              <a:buSzPct val="100000"/>
              <a:buFont typeface="Arial"/>
              <a:buChar char="•"/>
            </a:pPr>
            <a:r>
              <a:rPr b="0" i="0" lang="en-US" sz="2400" u="none" cap="none" strike="noStrike">
                <a:solidFill>
                  <a:schemeClr val="dk1"/>
                </a:solidFill>
                <a:latin typeface="Arial"/>
                <a:ea typeface="Arial"/>
                <a:cs typeface="Arial"/>
                <a:sym typeface="Arial"/>
              </a:rPr>
              <a:t>Publishers and aggregators both have </a:t>
            </a:r>
            <a:r>
              <a:rPr b="0" i="1" lang="en-US" sz="2400" u="none" cap="none" strike="noStrike">
                <a:solidFill>
                  <a:schemeClr val="dk1"/>
                </a:solidFill>
                <a:latin typeface="Arial"/>
                <a:ea typeface="Arial"/>
                <a:cs typeface="Arial"/>
                <a:sym typeface="Arial"/>
              </a:rPr>
              <a:t>content</a:t>
            </a:r>
            <a:r>
              <a:rPr b="0" i="0" lang="en-US" sz="2400" u="none" cap="none" strike="noStrike">
                <a:solidFill>
                  <a:schemeClr val="dk1"/>
                </a:solidFill>
                <a:latin typeface="Arial"/>
                <a:ea typeface="Arial"/>
                <a:cs typeface="Arial"/>
                <a:sym typeface="Arial"/>
              </a:rPr>
              <a:t> and </a:t>
            </a:r>
            <a:r>
              <a:rPr b="0" i="1" lang="en-US" sz="2400" u="none" cap="none" strike="noStrike">
                <a:solidFill>
                  <a:schemeClr val="dk1"/>
                </a:solidFill>
                <a:latin typeface="Arial"/>
                <a:ea typeface="Arial"/>
                <a:cs typeface="Arial"/>
                <a:sym typeface="Arial"/>
              </a:rPr>
              <a:t>interfaces</a:t>
            </a:r>
            <a:r>
              <a:rPr b="0" i="0" lang="en-US" sz="2400" u="none" cap="none" strike="noStrike">
                <a:solidFill>
                  <a:schemeClr val="dk1"/>
                </a:solidFill>
                <a:latin typeface="Arial"/>
                <a:ea typeface="Arial"/>
                <a:cs typeface="Arial"/>
                <a:sym typeface="Arial"/>
              </a:rPr>
              <a:t> and both can have unique accessibility problems.</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x="0" y="0"/>
          <a:ext cx="0" cy="0"/>
          <a:chOff x="0" y="0"/>
          <a:chExt cx="0" cy="0"/>
        </a:xfrm>
      </p:grpSpPr>
      <p:sp>
        <p:nvSpPr>
          <p:cNvPr id="227" name="Shape 227"/>
          <p:cNvSpPr txBox="1"/>
          <p:nvPr>
            <p:ph type="title"/>
          </p:nvPr>
        </p:nvSpPr>
        <p:spPr>
          <a:xfrm>
            <a:off x="457200" y="1248605"/>
            <a:ext cx="8229600" cy="4803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3240" u="none" cap="none" strike="noStrike">
                <a:solidFill>
                  <a:srgbClr val="18453B"/>
                </a:solidFill>
                <a:latin typeface="Montserrat"/>
                <a:ea typeface="Montserrat"/>
                <a:cs typeface="Montserrat"/>
                <a:sym typeface="Montserrat"/>
              </a:rPr>
              <a:t>Challenges to Purchasing Accessible Materials (2)</a:t>
            </a:r>
          </a:p>
        </p:txBody>
      </p:sp>
      <p:sp>
        <p:nvSpPr>
          <p:cNvPr id="228" name="Shape 228"/>
          <p:cNvSpPr txBox="1"/>
          <p:nvPr>
            <p:ph idx="1" type="body"/>
          </p:nvPr>
        </p:nvSpPr>
        <p:spPr>
          <a:xfrm>
            <a:off x="457200" y="2530258"/>
            <a:ext cx="8229600" cy="35961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18453B"/>
              </a:buClr>
              <a:buSzPct val="100000"/>
              <a:buFont typeface="Arial"/>
              <a:buChar char="•"/>
            </a:pPr>
            <a:r>
              <a:rPr b="0" i="0" lang="en-US" sz="2800" u="none" cap="none" strike="noStrike">
                <a:solidFill>
                  <a:schemeClr val="dk1"/>
                </a:solidFill>
                <a:latin typeface="Arial"/>
                <a:ea typeface="Arial"/>
                <a:cs typeface="Arial"/>
                <a:sym typeface="Arial"/>
              </a:rPr>
              <a:t>It’s almost impossible for libraries to place pressure on publishers and aggregators through the threat of cancellation.</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3" name="Shape 233"/>
        <p:cNvGrpSpPr/>
        <p:nvPr/>
      </p:nvGrpSpPr>
      <p:grpSpPr>
        <a:xfrm>
          <a:off x="0" y="0"/>
          <a:ext cx="0" cy="0"/>
          <a:chOff x="0" y="0"/>
          <a:chExt cx="0" cy="0"/>
        </a:xfrm>
      </p:grpSpPr>
      <p:sp>
        <p:nvSpPr>
          <p:cNvPr id="234" name="Shape 234"/>
          <p:cNvSpPr txBox="1"/>
          <p:nvPr>
            <p:ph type="title"/>
          </p:nvPr>
        </p:nvSpPr>
        <p:spPr>
          <a:xfrm>
            <a:off x="457200" y="1248605"/>
            <a:ext cx="8229600" cy="4803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3240" u="none" cap="none" strike="noStrike">
                <a:solidFill>
                  <a:srgbClr val="18453B"/>
                </a:solidFill>
                <a:latin typeface="Montserrat"/>
                <a:ea typeface="Montserrat"/>
                <a:cs typeface="Montserrat"/>
                <a:sym typeface="Montserrat"/>
              </a:rPr>
              <a:t>Library EIT Purchasing Procedures (1)</a:t>
            </a:r>
          </a:p>
        </p:txBody>
      </p:sp>
      <p:sp>
        <p:nvSpPr>
          <p:cNvPr id="235" name="Shape 235"/>
          <p:cNvSpPr txBox="1"/>
          <p:nvPr>
            <p:ph idx="1" type="body"/>
          </p:nvPr>
        </p:nvSpPr>
        <p:spPr>
          <a:xfrm>
            <a:off x="457200" y="2059667"/>
            <a:ext cx="8229600" cy="40665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18453B"/>
              </a:buClr>
              <a:buSzPct val="100000"/>
              <a:buFont typeface="Arial"/>
              <a:buChar char="•"/>
            </a:pPr>
            <a:r>
              <a:rPr b="0" i="0" lang="en-US" sz="2800" u="none" cap="none" strike="noStrike">
                <a:solidFill>
                  <a:schemeClr val="dk1"/>
                </a:solidFill>
                <a:latin typeface="Arial"/>
                <a:ea typeface="Arial"/>
                <a:cs typeface="Arial"/>
                <a:sym typeface="Arial"/>
              </a:rPr>
              <a:t>Applies to all new e-resources, renewals and existing platforms/content.</a:t>
            </a:r>
          </a:p>
          <a:p>
            <a:pPr indent="-285750" lvl="1" marL="742950" marR="0" rtl="0" algn="l">
              <a:spcBef>
                <a:spcPts val="480"/>
              </a:spcBef>
              <a:spcAft>
                <a:spcPts val="0"/>
              </a:spcAft>
              <a:buClr>
                <a:srgbClr val="3F3F3F"/>
              </a:buClr>
              <a:buSzPct val="85000"/>
              <a:buFont typeface="Arial"/>
              <a:buChar char="•"/>
            </a:pPr>
            <a:r>
              <a:rPr b="0" i="0" lang="en-US" sz="2400" u="none" cap="none" strike="noStrike">
                <a:solidFill>
                  <a:schemeClr val="dk1"/>
                </a:solidFill>
                <a:latin typeface="Arial"/>
                <a:ea typeface="Arial"/>
                <a:cs typeface="Arial"/>
                <a:sym typeface="Arial"/>
              </a:rPr>
              <a:t>Give priority to high-risk, high-impact e-resources.</a:t>
            </a:r>
          </a:p>
          <a:p>
            <a:pPr indent="-285750" lvl="1" marL="742950" marR="0" rtl="0" algn="l">
              <a:spcBef>
                <a:spcPts val="480"/>
              </a:spcBef>
              <a:spcAft>
                <a:spcPts val="0"/>
              </a:spcAft>
              <a:buClr>
                <a:srgbClr val="3F3F3F"/>
              </a:buClr>
              <a:buSzPct val="85000"/>
              <a:buFont typeface="Arial"/>
              <a:buChar char="•"/>
            </a:pPr>
            <a:r>
              <a:rPr b="0" i="0" lang="en-US" sz="2400" u="none" cap="none" strike="noStrike">
                <a:solidFill>
                  <a:schemeClr val="dk1"/>
                </a:solidFill>
                <a:latin typeface="Arial"/>
                <a:ea typeface="Arial"/>
                <a:cs typeface="Arial"/>
                <a:sym typeface="Arial"/>
              </a:rPr>
              <a:t>Existing e-resources are prioritized into 5 tiers by platform.</a:t>
            </a:r>
          </a:p>
          <a:p>
            <a:pPr indent="-228600" lvl="2" marL="1143000" marR="0" rtl="0" algn="l">
              <a:spcBef>
                <a:spcPts val="400"/>
              </a:spcBef>
              <a:spcAft>
                <a:spcPts val="0"/>
              </a:spcAft>
              <a:buClr>
                <a:srgbClr val="3F3F3F"/>
              </a:buClr>
              <a:buSzPct val="100000"/>
              <a:buFont typeface="Arial"/>
              <a:buChar char="•"/>
            </a:pPr>
            <a:r>
              <a:rPr b="0" i="0" lang="en-US" sz="2000" u="none" cap="none" strike="noStrike">
                <a:solidFill>
                  <a:schemeClr val="dk1"/>
                </a:solidFill>
                <a:latin typeface="Arial"/>
                <a:ea typeface="Arial"/>
                <a:cs typeface="Arial"/>
                <a:sym typeface="Arial"/>
              </a:rPr>
              <a:t>The 5 tiers correspond with the 5 years of our plan.</a:t>
            </a:r>
          </a:p>
          <a:p>
            <a:pPr indent="-228600" lvl="2" marL="1143000" marR="0" rtl="0" algn="l">
              <a:spcBef>
                <a:spcPts val="400"/>
              </a:spcBef>
              <a:spcAft>
                <a:spcPts val="0"/>
              </a:spcAft>
              <a:buClr>
                <a:srgbClr val="3F3F3F"/>
              </a:buClr>
              <a:buSzPct val="100000"/>
              <a:buFont typeface="Arial"/>
              <a:buChar char="•"/>
            </a:pPr>
            <a:r>
              <a:rPr b="0" i="0" lang="en-US" sz="2000" u="none" cap="none" strike="noStrike">
                <a:solidFill>
                  <a:schemeClr val="dk1"/>
                </a:solidFill>
                <a:latin typeface="Arial"/>
                <a:ea typeface="Arial"/>
                <a:cs typeface="Arial"/>
                <a:sym typeface="Arial"/>
              </a:rPr>
              <a:t>Tier 1 contains the highest impact vendors.</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x="0" y="0"/>
          <a:ext cx="0" cy="0"/>
          <a:chOff x="0" y="0"/>
          <a:chExt cx="0" cy="0"/>
        </a:xfrm>
      </p:grpSpPr>
      <p:sp>
        <p:nvSpPr>
          <p:cNvPr id="241" name="Shape 241"/>
          <p:cNvSpPr txBox="1"/>
          <p:nvPr>
            <p:ph type="title"/>
          </p:nvPr>
        </p:nvSpPr>
        <p:spPr>
          <a:xfrm>
            <a:off x="457200" y="1248605"/>
            <a:ext cx="8229600" cy="4803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3240" u="none" cap="none" strike="noStrike">
                <a:solidFill>
                  <a:srgbClr val="18453B"/>
                </a:solidFill>
                <a:latin typeface="Montserrat"/>
                <a:ea typeface="Montserrat"/>
                <a:cs typeface="Montserrat"/>
                <a:sym typeface="Montserrat"/>
              </a:rPr>
              <a:t>Library EIT Purchasing Procedures (2)</a:t>
            </a:r>
          </a:p>
        </p:txBody>
      </p:sp>
      <p:sp>
        <p:nvSpPr>
          <p:cNvPr id="242" name="Shape 242"/>
          <p:cNvSpPr txBox="1"/>
          <p:nvPr>
            <p:ph idx="1" type="body"/>
          </p:nvPr>
        </p:nvSpPr>
        <p:spPr>
          <a:xfrm>
            <a:off x="457200" y="2059667"/>
            <a:ext cx="8229600" cy="4066500"/>
          </a:xfrm>
          <a:prstGeom prst="rect">
            <a:avLst/>
          </a:prstGeom>
          <a:noFill/>
          <a:ln>
            <a:noFill/>
          </a:ln>
        </p:spPr>
        <p:txBody>
          <a:bodyPr anchorCtr="0" anchor="t" bIns="45700" lIns="91425" rIns="91425" tIns="45700">
            <a:noAutofit/>
          </a:bodyPr>
          <a:lstStyle/>
          <a:p>
            <a:pPr indent="-514350" lvl="0" marL="514350" marR="0" rtl="0" algn="l">
              <a:spcBef>
                <a:spcPts val="0"/>
              </a:spcBef>
              <a:spcAft>
                <a:spcPts val="0"/>
              </a:spcAft>
              <a:buClr>
                <a:srgbClr val="18453B"/>
              </a:buClr>
              <a:buSzPct val="100000"/>
              <a:buFont typeface="Calibri"/>
              <a:buAutoNum type="arabicPeriod"/>
            </a:pPr>
            <a:r>
              <a:rPr b="0" i="0" lang="en-US" sz="2800" u="none" cap="none" strike="noStrike">
                <a:solidFill>
                  <a:schemeClr val="dk1"/>
                </a:solidFill>
                <a:latin typeface="Arial"/>
                <a:ea typeface="Arial"/>
                <a:cs typeface="Arial"/>
                <a:sym typeface="Arial"/>
              </a:rPr>
              <a:t>Ask for accessibility contact information</a:t>
            </a:r>
          </a:p>
          <a:p>
            <a:pPr indent="-514350" lvl="0" marL="514350" marR="0" rtl="0" algn="l">
              <a:spcBef>
                <a:spcPts val="560"/>
              </a:spcBef>
              <a:spcAft>
                <a:spcPts val="0"/>
              </a:spcAft>
              <a:buClr>
                <a:srgbClr val="18453B"/>
              </a:buClr>
              <a:buSzPct val="100000"/>
              <a:buFont typeface="Calibri"/>
              <a:buAutoNum type="arabicPeriod"/>
            </a:pPr>
            <a:r>
              <a:rPr b="0" i="0" lang="en-US" sz="2800" u="none" cap="none" strike="noStrike">
                <a:solidFill>
                  <a:schemeClr val="dk1"/>
                </a:solidFill>
                <a:latin typeface="Arial"/>
                <a:ea typeface="Arial"/>
                <a:cs typeface="Arial"/>
                <a:sym typeface="Arial"/>
              </a:rPr>
              <a:t>Request accessibility documentation</a:t>
            </a:r>
          </a:p>
          <a:p>
            <a:pPr indent="-514350" lvl="0" marL="514350" marR="0" rtl="0" algn="l">
              <a:spcBef>
                <a:spcPts val="560"/>
              </a:spcBef>
              <a:spcAft>
                <a:spcPts val="0"/>
              </a:spcAft>
              <a:buClr>
                <a:srgbClr val="18453B"/>
              </a:buClr>
              <a:buSzPct val="100000"/>
              <a:buFont typeface="Calibri"/>
              <a:buAutoNum type="arabicPeriod"/>
            </a:pPr>
            <a:r>
              <a:rPr b="0" i="0" lang="en-US" sz="2800" u="none" cap="none" strike="noStrike">
                <a:solidFill>
                  <a:schemeClr val="dk1"/>
                </a:solidFill>
                <a:latin typeface="Arial"/>
                <a:ea typeface="Arial"/>
                <a:cs typeface="Arial"/>
                <a:sym typeface="Arial"/>
              </a:rPr>
              <a:t>Adjust license language/include addendum</a:t>
            </a:r>
          </a:p>
          <a:p>
            <a:pPr indent="-514350" lvl="0" marL="514350" marR="0" rtl="0" algn="l">
              <a:spcBef>
                <a:spcPts val="560"/>
              </a:spcBef>
              <a:spcAft>
                <a:spcPts val="0"/>
              </a:spcAft>
              <a:buClr>
                <a:srgbClr val="18453B"/>
              </a:buClr>
              <a:buSzPct val="100000"/>
              <a:buFont typeface="Calibri"/>
              <a:buAutoNum type="arabicPeriod"/>
            </a:pPr>
            <a:r>
              <a:rPr b="0" i="0" lang="en-US" sz="2800" u="none" cap="none" strike="noStrike">
                <a:solidFill>
                  <a:schemeClr val="dk1"/>
                </a:solidFill>
                <a:latin typeface="Arial"/>
                <a:ea typeface="Arial"/>
                <a:cs typeface="Arial"/>
                <a:sym typeface="Arial"/>
              </a:rPr>
              <a:t>Accessibility testing/evaluation</a:t>
            </a:r>
          </a:p>
          <a:p>
            <a:pPr indent="-514350" lvl="0" marL="514350" marR="0" rtl="0" algn="l">
              <a:spcBef>
                <a:spcPts val="560"/>
              </a:spcBef>
              <a:spcAft>
                <a:spcPts val="0"/>
              </a:spcAft>
              <a:buClr>
                <a:srgbClr val="18453B"/>
              </a:buClr>
              <a:buSzPct val="100000"/>
              <a:buFont typeface="Calibri"/>
              <a:buAutoNum type="arabicPeriod"/>
            </a:pPr>
            <a:r>
              <a:rPr b="0" i="0" lang="en-US" sz="2800" u="none" cap="none" strike="noStrike">
                <a:solidFill>
                  <a:schemeClr val="dk1"/>
                </a:solidFill>
                <a:latin typeface="Arial"/>
                <a:ea typeface="Arial"/>
                <a:cs typeface="Arial"/>
                <a:sym typeface="Arial"/>
              </a:rPr>
              <a:t>Document internally &amp; provide feedback to publishers/vendors</a:t>
            </a:r>
          </a:p>
          <a:p>
            <a:pPr indent="-514350" lvl="0" marL="514350" marR="0" rtl="0" algn="l">
              <a:spcBef>
                <a:spcPts val="560"/>
              </a:spcBef>
              <a:spcAft>
                <a:spcPts val="0"/>
              </a:spcAft>
              <a:buClr>
                <a:srgbClr val="18453B"/>
              </a:buClr>
              <a:buSzPct val="100000"/>
              <a:buFont typeface="Calibri"/>
              <a:buNone/>
            </a:pPr>
            <a:r>
              <a:t/>
            </a:r>
            <a:endParaRPr b="0" i="0" sz="2800" u="none" cap="none" strike="noStrike">
              <a:solidFill>
                <a:srgbClr val="595959"/>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7" name="Shape 247"/>
        <p:cNvGrpSpPr/>
        <p:nvPr/>
      </p:nvGrpSpPr>
      <p:grpSpPr>
        <a:xfrm>
          <a:off x="0" y="0"/>
          <a:ext cx="0" cy="0"/>
          <a:chOff x="0" y="0"/>
          <a:chExt cx="0" cy="0"/>
        </a:xfrm>
      </p:grpSpPr>
      <p:sp>
        <p:nvSpPr>
          <p:cNvPr id="248" name="Shape 248"/>
          <p:cNvSpPr txBox="1"/>
          <p:nvPr>
            <p:ph type="title"/>
          </p:nvPr>
        </p:nvSpPr>
        <p:spPr>
          <a:xfrm>
            <a:off x="457200" y="1248605"/>
            <a:ext cx="8229600" cy="4803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3240" u="none" cap="none" strike="noStrike">
                <a:solidFill>
                  <a:srgbClr val="18453B"/>
                </a:solidFill>
                <a:latin typeface="Montserrat"/>
                <a:ea typeface="Montserrat"/>
                <a:cs typeface="Montserrat"/>
                <a:sym typeface="Montserrat"/>
              </a:rPr>
              <a:t>3. Modify License Language/Include Addendum</a:t>
            </a:r>
          </a:p>
        </p:txBody>
      </p:sp>
      <p:sp>
        <p:nvSpPr>
          <p:cNvPr id="249" name="Shape 249"/>
          <p:cNvSpPr txBox="1"/>
          <p:nvPr>
            <p:ph idx="1" type="body"/>
          </p:nvPr>
        </p:nvSpPr>
        <p:spPr>
          <a:xfrm>
            <a:off x="457200" y="2417523"/>
            <a:ext cx="8229600" cy="37089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18453B"/>
              </a:buClr>
              <a:buSzPct val="100000"/>
              <a:buFont typeface="Arial"/>
              <a:buChar char="•"/>
            </a:pPr>
            <a:r>
              <a:rPr b="0" i="0" lang="en-US" sz="1800" u="none" cap="none" strike="noStrike">
                <a:solidFill>
                  <a:srgbClr val="595959"/>
                </a:solidFill>
                <a:latin typeface="Arial"/>
                <a:ea typeface="Arial"/>
                <a:cs typeface="Arial"/>
                <a:sym typeface="Arial"/>
              </a:rPr>
              <a:t>“Licensor shall comply with the Americans with Disabilities Act (ADA), by supporting assistive software or devices such as large print interfaces, text-to-speech output, voice-activated input, refreshable braille displays, and alternate keyboard or pointer interfaces, in a manner consistent with the Web Accessibility Initiative Web Content Accessibility Guidelines 2.0 AA (</a:t>
            </a:r>
            <a:r>
              <a:rPr b="0" i="0" lang="en-US" sz="1800" u="sng" cap="none" strike="noStrike">
                <a:solidFill>
                  <a:schemeClr val="hlink"/>
                </a:solidFill>
                <a:latin typeface="Arial"/>
                <a:ea typeface="Arial"/>
                <a:cs typeface="Arial"/>
                <a:sym typeface="Arial"/>
                <a:hlinkClick r:id="rId3"/>
              </a:rPr>
              <a:t>http://www.w3.org/WAI/guid-tech.html</a:t>
            </a:r>
            <a:r>
              <a:rPr b="0" i="0" lang="en-US" sz="1800" u="none" cap="none" strike="noStrike">
                <a:solidFill>
                  <a:srgbClr val="595959"/>
                </a:solidFill>
                <a:latin typeface="Arial"/>
                <a:ea typeface="Arial"/>
                <a:cs typeface="Arial"/>
                <a:sym typeface="Arial"/>
              </a:rPr>
              <a:t>).  </a:t>
            </a:r>
          </a:p>
          <a:p>
            <a:pPr indent="-342900" lvl="0" marL="342900" marR="0" rtl="0" algn="l">
              <a:spcBef>
                <a:spcPts val="360"/>
              </a:spcBef>
              <a:spcAft>
                <a:spcPts val="0"/>
              </a:spcAft>
              <a:buClr>
                <a:srgbClr val="18453B"/>
              </a:buClr>
              <a:buSzPct val="100000"/>
              <a:buFont typeface="Arial"/>
              <a:buChar char="•"/>
            </a:pPr>
            <a:r>
              <a:rPr b="0" i="0" lang="en-US" sz="1800" u="none" cap="none" strike="noStrike">
                <a:solidFill>
                  <a:srgbClr val="595959"/>
                </a:solidFill>
                <a:latin typeface="Arial"/>
                <a:ea typeface="Arial"/>
                <a:cs typeface="Arial"/>
                <a:sym typeface="Arial"/>
              </a:rPr>
              <a:t>Licensor shall provide to Licensee a current completed Voluntary Product Accessibility Template (VPAT) to demonstrate compliance with the federal Section 508 standards (</a:t>
            </a:r>
            <a:r>
              <a:rPr b="0" i="0" lang="en-US" sz="1800" u="sng" cap="none" strike="noStrike">
                <a:solidFill>
                  <a:schemeClr val="hlink"/>
                </a:solidFill>
                <a:latin typeface="Arial"/>
                <a:ea typeface="Arial"/>
                <a:cs typeface="Arial"/>
                <a:sym typeface="Arial"/>
                <a:hlinkClick r:id="rId4"/>
              </a:rPr>
              <a:t>http://www.state.gov/m/irm/impact/126343.htm</a:t>
            </a:r>
            <a:r>
              <a:rPr b="0" i="0" lang="en-US" sz="1800" u="none" cap="none" strike="noStrike">
                <a:solidFill>
                  <a:srgbClr val="595959"/>
                </a:solidFill>
                <a:latin typeface="Arial"/>
                <a:ea typeface="Arial"/>
                <a:cs typeface="Arial"/>
                <a:sym typeface="Arial"/>
              </a:rPr>
              <a:t>). </a:t>
            </a:r>
          </a:p>
          <a:p>
            <a:pPr indent="-342900" lvl="0" marL="342900" marR="0" rtl="0" algn="l">
              <a:spcBef>
                <a:spcPts val="360"/>
              </a:spcBef>
              <a:spcAft>
                <a:spcPts val="0"/>
              </a:spcAft>
              <a:buClr>
                <a:srgbClr val="18453B"/>
              </a:buClr>
              <a:buSzPct val="100000"/>
              <a:buFont typeface="Arial"/>
              <a:buChar char="•"/>
            </a:pPr>
            <a:r>
              <a:rPr b="0" i="0" lang="en-US" sz="1800" u="none" cap="none" strike="noStrike">
                <a:solidFill>
                  <a:srgbClr val="595959"/>
                </a:solidFill>
                <a:latin typeface="Arial"/>
                <a:ea typeface="Arial"/>
                <a:cs typeface="Arial"/>
                <a:sym typeface="Arial"/>
              </a:rPr>
              <a:t>If the product does not comply, the Licensor shall adapt the Licensed Materials in a timely manner and at no cost to the Licensee in order to comply with applicable law.” </a:t>
            </a:r>
          </a:p>
          <a:p>
            <a:pPr indent="-342900" lvl="0" marL="342900" marR="0" rtl="0" algn="l">
              <a:spcBef>
                <a:spcPts val="560"/>
              </a:spcBef>
              <a:spcAft>
                <a:spcPts val="0"/>
              </a:spcAft>
              <a:buClr>
                <a:srgbClr val="18453B"/>
              </a:buClr>
              <a:buSzPct val="100000"/>
              <a:buFont typeface="Arial"/>
              <a:buNone/>
            </a:pPr>
            <a:r>
              <a:t/>
            </a:r>
            <a:endParaRPr b="0" i="0" sz="2800" u="none" cap="none" strike="noStrike">
              <a:solidFill>
                <a:srgbClr val="595959"/>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4" name="Shape 254"/>
        <p:cNvGrpSpPr/>
        <p:nvPr/>
      </p:nvGrpSpPr>
      <p:grpSpPr>
        <a:xfrm>
          <a:off x="0" y="0"/>
          <a:ext cx="0" cy="0"/>
          <a:chOff x="0" y="0"/>
          <a:chExt cx="0" cy="0"/>
        </a:xfrm>
      </p:grpSpPr>
      <p:sp>
        <p:nvSpPr>
          <p:cNvPr id="255" name="Shape 255"/>
          <p:cNvSpPr txBox="1"/>
          <p:nvPr>
            <p:ph type="title"/>
          </p:nvPr>
        </p:nvSpPr>
        <p:spPr>
          <a:xfrm>
            <a:off x="457200" y="1248605"/>
            <a:ext cx="8229600" cy="4803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3240" u="none" cap="none" strike="noStrike">
                <a:solidFill>
                  <a:srgbClr val="18453B"/>
                </a:solidFill>
                <a:latin typeface="Montserrat"/>
                <a:ea typeface="Montserrat"/>
                <a:cs typeface="Montserrat"/>
                <a:sym typeface="Montserrat"/>
              </a:rPr>
              <a:t>4. Accessibility Testing / Evaluation</a:t>
            </a:r>
          </a:p>
        </p:txBody>
      </p:sp>
      <p:sp>
        <p:nvSpPr>
          <p:cNvPr id="256" name="Shape 256"/>
          <p:cNvSpPr txBox="1"/>
          <p:nvPr>
            <p:ph idx="1" type="body"/>
          </p:nvPr>
        </p:nvSpPr>
        <p:spPr>
          <a:xfrm>
            <a:off x="457200" y="2059667"/>
            <a:ext cx="8229600" cy="40665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18453B"/>
              </a:buClr>
              <a:buSzPct val="100000"/>
              <a:buFont typeface="Arial"/>
              <a:buChar char="•"/>
            </a:pPr>
            <a:r>
              <a:rPr b="0" i="0" lang="en-US" sz="2200" u="none" cap="none" strike="noStrike">
                <a:solidFill>
                  <a:schemeClr val="dk1"/>
                </a:solidFill>
                <a:latin typeface="Arial"/>
                <a:ea typeface="Arial"/>
                <a:cs typeface="Arial"/>
                <a:sym typeface="Arial"/>
              </a:rPr>
              <a:t>We are testing, but we may skip this step if a vendor accepts our licensing addendum.</a:t>
            </a:r>
          </a:p>
          <a:p>
            <a:pPr indent="-342900" lvl="0" marL="342900" marR="0" rtl="0" algn="l">
              <a:spcBef>
                <a:spcPts val="440"/>
              </a:spcBef>
              <a:spcAft>
                <a:spcPts val="0"/>
              </a:spcAft>
              <a:buClr>
                <a:srgbClr val="18453B"/>
              </a:buClr>
              <a:buSzPct val="100000"/>
              <a:buFont typeface="Arial"/>
              <a:buChar char="•"/>
            </a:pPr>
            <a:r>
              <a:rPr b="0" i="0" lang="en-US" sz="2200" u="none" cap="none" strike="noStrike">
                <a:solidFill>
                  <a:schemeClr val="dk1"/>
                </a:solidFill>
                <a:latin typeface="Arial"/>
                <a:ea typeface="Arial"/>
                <a:cs typeface="Arial"/>
                <a:sym typeface="Arial"/>
              </a:rPr>
              <a:t>Our options for testing include:</a:t>
            </a:r>
          </a:p>
          <a:p>
            <a:pPr indent="-285750" lvl="1" marL="742950" marR="0" rtl="0" algn="l">
              <a:spcBef>
                <a:spcPts val="360"/>
              </a:spcBef>
              <a:spcAft>
                <a:spcPts val="0"/>
              </a:spcAft>
              <a:buClr>
                <a:srgbClr val="3F3F3F"/>
              </a:buClr>
              <a:buSzPct val="85000"/>
              <a:buFont typeface="Arial"/>
              <a:buChar char="•"/>
            </a:pPr>
            <a:r>
              <a:rPr b="0" i="0" lang="en-US" sz="1800" u="none" cap="none" strike="noStrike">
                <a:solidFill>
                  <a:schemeClr val="dk1"/>
                </a:solidFill>
                <a:latin typeface="Arial"/>
                <a:ea typeface="Arial"/>
                <a:cs typeface="Arial"/>
                <a:sym typeface="Arial"/>
              </a:rPr>
              <a:t>MSU’s Usability/Accessibility Research &amp; Consulting (UARC) – Costs $$$</a:t>
            </a:r>
          </a:p>
          <a:p>
            <a:pPr indent="-285750" lvl="1" marL="742950" marR="0" rtl="0" algn="l">
              <a:spcBef>
                <a:spcPts val="360"/>
              </a:spcBef>
              <a:spcAft>
                <a:spcPts val="0"/>
              </a:spcAft>
              <a:buClr>
                <a:srgbClr val="3F3F3F"/>
              </a:buClr>
              <a:buSzPct val="85000"/>
              <a:buFont typeface="Arial"/>
              <a:buChar char="•"/>
            </a:pPr>
            <a:r>
              <a:rPr b="0" i="0" lang="en-US" sz="1800" u="none" cap="none" strike="noStrike">
                <a:solidFill>
                  <a:schemeClr val="dk1"/>
                </a:solidFill>
                <a:latin typeface="Arial"/>
                <a:ea typeface="Arial"/>
                <a:cs typeface="Arial"/>
                <a:sym typeface="Arial"/>
              </a:rPr>
              <a:t>MSUL internal testing (more informal).</a:t>
            </a:r>
          </a:p>
          <a:p>
            <a:pPr indent="-285750" lvl="1" marL="742950" marR="0" rtl="0" algn="l">
              <a:spcBef>
                <a:spcPts val="360"/>
              </a:spcBef>
              <a:spcAft>
                <a:spcPts val="0"/>
              </a:spcAft>
              <a:buClr>
                <a:srgbClr val="3F3F3F"/>
              </a:buClr>
              <a:buSzPct val="85000"/>
              <a:buFont typeface="Arial"/>
              <a:buChar char="•"/>
            </a:pPr>
            <a:r>
              <a:rPr b="0" i="0" lang="en-US" sz="1800" u="none" cap="none" strike="noStrike">
                <a:solidFill>
                  <a:schemeClr val="dk1"/>
                </a:solidFill>
                <a:latin typeface="Arial"/>
                <a:ea typeface="Arial"/>
                <a:cs typeface="Arial"/>
                <a:sym typeface="Arial"/>
              </a:rPr>
              <a:t>MSU’s Accessibility Review Committee (ARC)</a:t>
            </a:r>
          </a:p>
          <a:p>
            <a:pPr indent="-342900" lvl="0" marL="342900" marR="0" rtl="0" algn="l">
              <a:spcBef>
                <a:spcPts val="440"/>
              </a:spcBef>
              <a:spcAft>
                <a:spcPts val="0"/>
              </a:spcAft>
              <a:buClr>
                <a:srgbClr val="18453B"/>
              </a:buClr>
              <a:buSzPct val="100000"/>
              <a:buFont typeface="Arial"/>
              <a:buChar char="•"/>
            </a:pPr>
            <a:r>
              <a:rPr b="0" i="0" lang="en-US" sz="2200" u="none" cap="none" strike="noStrike">
                <a:solidFill>
                  <a:schemeClr val="dk1"/>
                </a:solidFill>
                <a:latin typeface="Arial"/>
                <a:ea typeface="Arial"/>
                <a:cs typeface="Arial"/>
                <a:sym typeface="Arial"/>
              </a:rPr>
              <a:t>Results vary widely and no resource has been perfect</a:t>
            </a:r>
          </a:p>
          <a:p>
            <a:pPr indent="-342900" lvl="0" marL="342900" marR="0" rtl="0" algn="l">
              <a:spcBef>
                <a:spcPts val="440"/>
              </a:spcBef>
              <a:spcAft>
                <a:spcPts val="0"/>
              </a:spcAft>
              <a:buClr>
                <a:srgbClr val="18453B"/>
              </a:buClr>
              <a:buSzPct val="100000"/>
              <a:buFont typeface="Arial"/>
              <a:buChar char="•"/>
            </a:pPr>
            <a:r>
              <a:rPr b="0" i="0" lang="en-US" sz="2200" u="none" cap="none" strike="noStrike">
                <a:solidFill>
                  <a:schemeClr val="dk1"/>
                </a:solidFill>
                <a:latin typeface="Arial"/>
                <a:ea typeface="Arial"/>
                <a:cs typeface="Arial"/>
                <a:sym typeface="Arial"/>
              </a:rPr>
              <a:t>Issues with the content seem to be more prevalent than issues with the platform.</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ctrTitle"/>
          </p:nvPr>
        </p:nvSpPr>
        <p:spPr>
          <a:xfrm>
            <a:off x="685800" y="1728788"/>
            <a:ext cx="7772400" cy="15369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3240" u="none" cap="none" strike="noStrike">
                <a:solidFill>
                  <a:srgbClr val="18453B"/>
                </a:solidFill>
                <a:latin typeface="Montserrat"/>
                <a:ea typeface="Montserrat"/>
                <a:cs typeface="Montserrat"/>
                <a:sym typeface="Montserrat"/>
              </a:rPr>
              <a:t>Creating a Culture of Accessible Procurement at Michigan State University: Library and College/Department Perspectives</a:t>
            </a:r>
            <a:br>
              <a:rPr b="1" i="0" lang="en-US" sz="3240" u="none" cap="none" strike="noStrike">
                <a:solidFill>
                  <a:srgbClr val="18453B"/>
                </a:solidFill>
                <a:latin typeface="Montserrat"/>
                <a:ea typeface="Montserrat"/>
                <a:cs typeface="Montserrat"/>
                <a:sym typeface="Montserrat"/>
              </a:rPr>
            </a:br>
          </a:p>
        </p:txBody>
      </p:sp>
      <p:sp>
        <p:nvSpPr>
          <p:cNvPr id="136" name="Shape 136"/>
          <p:cNvSpPr txBox="1"/>
          <p:nvPr>
            <p:ph idx="1" type="subTitle"/>
          </p:nvPr>
        </p:nvSpPr>
        <p:spPr>
          <a:xfrm>
            <a:off x="1164920" y="4121062"/>
            <a:ext cx="6607500" cy="16161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chemeClr val="dk1"/>
              </a:buClr>
              <a:buSzPct val="25000"/>
              <a:buFont typeface="Arial"/>
              <a:buNone/>
            </a:pPr>
            <a:r>
              <a:rPr b="0" i="0" lang="en-US" sz="1679" u="none" cap="none" strike="noStrike">
                <a:solidFill>
                  <a:schemeClr val="dk1"/>
                </a:solidFill>
                <a:latin typeface="Arial"/>
                <a:ea typeface="Arial"/>
                <a:cs typeface="Arial"/>
                <a:sym typeface="Arial"/>
              </a:rPr>
              <a:t>Arlene Weismantel, Senior Associate Director, MSU Libraries</a:t>
            </a:r>
          </a:p>
          <a:p>
            <a:pPr indent="0" lvl="0" marL="0" marR="0" rtl="0" algn="l">
              <a:lnSpc>
                <a:spcPct val="80000"/>
              </a:lnSpc>
              <a:spcBef>
                <a:spcPts val="336"/>
              </a:spcBef>
              <a:spcAft>
                <a:spcPts val="0"/>
              </a:spcAft>
              <a:buClr>
                <a:schemeClr val="dk1"/>
              </a:buClr>
              <a:buSzPct val="25000"/>
              <a:buFont typeface="Arial"/>
              <a:buNone/>
            </a:pPr>
            <a:r>
              <a:rPr b="0" i="0" lang="en-US" sz="1679" u="none" cap="none" strike="noStrike">
                <a:solidFill>
                  <a:schemeClr val="dk1"/>
                </a:solidFill>
                <a:latin typeface="Arial"/>
                <a:ea typeface="Arial"/>
                <a:cs typeface="Arial"/>
                <a:sym typeface="Arial"/>
              </a:rPr>
              <a:t>Heidi Schroeder, Libraries’ Accessibility Coordinator, MSU Libraries</a:t>
            </a:r>
          </a:p>
          <a:p>
            <a:pPr indent="0" lvl="0" marL="0" marR="0" rtl="0" algn="l">
              <a:lnSpc>
                <a:spcPct val="80000"/>
              </a:lnSpc>
              <a:spcBef>
                <a:spcPts val="336"/>
              </a:spcBef>
              <a:spcAft>
                <a:spcPts val="0"/>
              </a:spcAft>
              <a:buClr>
                <a:schemeClr val="dk1"/>
              </a:buClr>
              <a:buSzPct val="25000"/>
              <a:buFont typeface="Arial"/>
              <a:buNone/>
            </a:pPr>
            <a:r>
              <a:rPr b="0" i="0" lang="en-US" sz="1679" u="none" cap="none" strike="noStrike">
                <a:solidFill>
                  <a:schemeClr val="dk1"/>
                </a:solidFill>
                <a:latin typeface="Arial"/>
                <a:ea typeface="Arial"/>
                <a:cs typeface="Arial"/>
                <a:sym typeface="Arial"/>
              </a:rPr>
              <a:t>Na</a:t>
            </a:r>
            <a:r>
              <a:rPr lang="en-US" sz="1679">
                <a:solidFill>
                  <a:schemeClr val="dk1"/>
                </a:solidFill>
              </a:rPr>
              <a:t>te</a:t>
            </a:r>
            <a:r>
              <a:rPr b="0" i="0" lang="en-US" sz="1679" u="none" cap="none" strike="noStrike">
                <a:solidFill>
                  <a:schemeClr val="dk1"/>
                </a:solidFill>
                <a:latin typeface="Arial"/>
                <a:ea typeface="Arial"/>
                <a:cs typeface="Arial"/>
                <a:sym typeface="Arial"/>
              </a:rPr>
              <a:t> Evans, Manager, MS</a:t>
            </a:r>
            <a:r>
              <a:rPr lang="en-US" sz="1679">
                <a:solidFill>
                  <a:schemeClr val="dk1"/>
                </a:solidFill>
              </a:rPr>
              <a:t>U IT, </a:t>
            </a:r>
            <a:r>
              <a:rPr b="0" i="0" lang="en-US" sz="1679" u="none" cap="none" strike="noStrike">
                <a:solidFill>
                  <a:schemeClr val="dk1"/>
                </a:solidFill>
                <a:latin typeface="Arial"/>
                <a:ea typeface="Arial"/>
                <a:cs typeface="Arial"/>
                <a:sym typeface="Arial"/>
              </a:rPr>
              <a:t>Digital Content </a:t>
            </a:r>
            <a:r>
              <a:rPr lang="en-US" sz="1679">
                <a:solidFill>
                  <a:schemeClr val="dk1"/>
                </a:solidFill>
              </a:rPr>
              <a:t>&amp;</a:t>
            </a:r>
            <a:r>
              <a:rPr b="0" i="0" lang="en-US" sz="1679" u="none" cap="none" strike="noStrike">
                <a:solidFill>
                  <a:schemeClr val="dk1"/>
                </a:solidFill>
                <a:latin typeface="Arial"/>
                <a:ea typeface="Arial"/>
                <a:cs typeface="Arial"/>
                <a:sym typeface="Arial"/>
              </a:rPr>
              <a:t> Accessibility</a:t>
            </a:r>
          </a:p>
          <a:p>
            <a:pPr indent="0" lvl="0" marL="0" marR="0" rtl="0" algn="l">
              <a:lnSpc>
                <a:spcPct val="80000"/>
              </a:lnSpc>
              <a:spcBef>
                <a:spcPts val="336"/>
              </a:spcBef>
              <a:spcAft>
                <a:spcPts val="0"/>
              </a:spcAft>
              <a:buClr>
                <a:schemeClr val="dk1"/>
              </a:buClr>
              <a:buSzPct val="25000"/>
              <a:buFont typeface="Arial"/>
              <a:buNone/>
            </a:pPr>
            <a:r>
              <a:rPr b="0" i="0" lang="en-US" sz="1679" u="none" cap="none" strike="noStrike">
                <a:solidFill>
                  <a:schemeClr val="dk1"/>
                </a:solidFill>
                <a:latin typeface="Arial"/>
                <a:ea typeface="Arial"/>
                <a:cs typeface="Arial"/>
                <a:sym typeface="Arial"/>
              </a:rPr>
              <a:t>James Jackson, MSU IT, EIT Accessibility Coordinator</a:t>
            </a:r>
          </a:p>
          <a:p>
            <a:pPr indent="0" lvl="0" marL="0" marR="0" rtl="0" algn="l">
              <a:lnSpc>
                <a:spcPct val="80000"/>
              </a:lnSpc>
              <a:spcBef>
                <a:spcPts val="336"/>
              </a:spcBef>
              <a:spcAft>
                <a:spcPts val="0"/>
              </a:spcAft>
              <a:buClr>
                <a:srgbClr val="595959"/>
              </a:buClr>
              <a:buSzPct val="25000"/>
              <a:buFont typeface="Arial"/>
              <a:buNone/>
            </a:pPr>
            <a:r>
              <a:t/>
            </a:r>
            <a:endParaRPr b="0" i="0" sz="1679" u="none" cap="none" strike="noStrike">
              <a:solidFill>
                <a:schemeClr val="dk1"/>
              </a:solidFill>
              <a:latin typeface="Arial"/>
              <a:ea typeface="Arial"/>
              <a:cs typeface="Arial"/>
              <a:sym typeface="Arial"/>
            </a:endParaRPr>
          </a:p>
          <a:p>
            <a:pPr indent="0" lvl="0" marL="0" marR="0" rtl="0" algn="l">
              <a:lnSpc>
                <a:spcPct val="80000"/>
              </a:lnSpc>
              <a:spcBef>
                <a:spcPts val="336"/>
              </a:spcBef>
              <a:spcAft>
                <a:spcPts val="0"/>
              </a:spcAft>
              <a:buClr>
                <a:srgbClr val="595959"/>
              </a:buClr>
              <a:buSzPct val="25000"/>
              <a:buFont typeface="Arial"/>
              <a:buNone/>
            </a:pPr>
            <a:r>
              <a:t/>
            </a:r>
            <a:endParaRPr b="0" i="0" sz="1679" u="none" cap="none" strike="noStrik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1" name="Shape 261"/>
        <p:cNvGrpSpPr/>
        <p:nvPr/>
      </p:nvGrpSpPr>
      <p:grpSpPr>
        <a:xfrm>
          <a:off x="0" y="0"/>
          <a:ext cx="0" cy="0"/>
          <a:chOff x="0" y="0"/>
          <a:chExt cx="0" cy="0"/>
        </a:xfrm>
      </p:grpSpPr>
      <p:sp>
        <p:nvSpPr>
          <p:cNvPr id="262" name="Shape 262"/>
          <p:cNvSpPr txBox="1"/>
          <p:nvPr>
            <p:ph type="title"/>
          </p:nvPr>
        </p:nvSpPr>
        <p:spPr>
          <a:xfrm>
            <a:off x="457200" y="1248605"/>
            <a:ext cx="8229600" cy="4803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3240" u="none" cap="none" strike="noStrike">
                <a:solidFill>
                  <a:srgbClr val="18453B"/>
                </a:solidFill>
                <a:latin typeface="Montserrat"/>
                <a:ea typeface="Montserrat"/>
                <a:cs typeface="Montserrat"/>
                <a:sym typeface="Montserrat"/>
              </a:rPr>
              <a:t>Keep Internal Documentation &amp; Provide Vendor Feedback</a:t>
            </a:r>
          </a:p>
        </p:txBody>
      </p:sp>
      <p:sp>
        <p:nvSpPr>
          <p:cNvPr id="263" name="Shape 263"/>
          <p:cNvSpPr txBox="1"/>
          <p:nvPr>
            <p:ph idx="1" type="body"/>
          </p:nvPr>
        </p:nvSpPr>
        <p:spPr>
          <a:xfrm>
            <a:off x="457200" y="2567835"/>
            <a:ext cx="8229600" cy="3558300"/>
          </a:xfrm>
          <a:prstGeom prst="rect">
            <a:avLst/>
          </a:prstGeom>
          <a:noFill/>
          <a:ln>
            <a:noFill/>
          </a:ln>
        </p:spPr>
        <p:txBody>
          <a:bodyPr anchorCtr="0" anchor="t" bIns="45700" lIns="91425" rIns="91425" tIns="45700">
            <a:noAutofit/>
          </a:bodyPr>
          <a:lstStyle/>
          <a:p>
            <a:pPr indent="-457200" lvl="0" marL="457200" marR="0" rtl="0" algn="l">
              <a:spcBef>
                <a:spcPts val="0"/>
              </a:spcBef>
              <a:spcAft>
                <a:spcPts val="0"/>
              </a:spcAft>
              <a:buClr>
                <a:srgbClr val="18453B"/>
              </a:buClr>
              <a:buSzPct val="100000"/>
              <a:buFont typeface="Arial"/>
              <a:buChar char="•"/>
            </a:pPr>
            <a:r>
              <a:rPr b="0" i="0" lang="en-US" sz="2800" u="none" cap="none" strike="noStrike">
                <a:solidFill>
                  <a:schemeClr val="dk1"/>
                </a:solidFill>
                <a:latin typeface="Arial"/>
                <a:ea typeface="Arial"/>
                <a:cs typeface="Arial"/>
                <a:sym typeface="Arial"/>
              </a:rPr>
              <a:t>Internal documentation: </a:t>
            </a:r>
          </a:p>
          <a:p>
            <a:pPr indent="-463550" lvl="1" marL="857250" marR="0" rtl="0" algn="l">
              <a:spcBef>
                <a:spcPts val="480"/>
              </a:spcBef>
              <a:spcAft>
                <a:spcPts val="0"/>
              </a:spcAft>
              <a:buClr>
                <a:srgbClr val="3F3F3F"/>
              </a:buClr>
              <a:buSzPct val="85000"/>
              <a:buFont typeface="Arial"/>
              <a:buChar char="•"/>
            </a:pPr>
            <a:r>
              <a:rPr b="0" i="0" lang="en-US" sz="2400" u="none" cap="none" strike="noStrike">
                <a:solidFill>
                  <a:schemeClr val="dk1"/>
                </a:solidFill>
                <a:latin typeface="Arial"/>
                <a:ea typeface="Arial"/>
                <a:cs typeface="Arial"/>
                <a:sym typeface="Arial"/>
              </a:rPr>
              <a:t>Using institutional Google Drive </a:t>
            </a:r>
          </a:p>
          <a:p>
            <a:pPr indent="-463550" lvl="1" marL="857250" marR="0" rtl="0" algn="l">
              <a:spcBef>
                <a:spcPts val="480"/>
              </a:spcBef>
              <a:spcAft>
                <a:spcPts val="0"/>
              </a:spcAft>
              <a:buClr>
                <a:srgbClr val="3F3F3F"/>
              </a:buClr>
              <a:buSzPct val="85000"/>
              <a:buFont typeface="Arial"/>
              <a:buChar char="•"/>
            </a:pPr>
            <a:r>
              <a:rPr b="0" i="0" lang="en-US" sz="2400" u="none" cap="none" strike="noStrike">
                <a:solidFill>
                  <a:schemeClr val="dk1"/>
                </a:solidFill>
                <a:latin typeface="Arial"/>
                <a:ea typeface="Arial"/>
                <a:cs typeface="Arial"/>
                <a:sym typeface="Arial"/>
              </a:rPr>
              <a:t>Very time consuming</a:t>
            </a:r>
          </a:p>
          <a:p>
            <a:pPr indent="-463550" lvl="1" marL="857250" marR="0" rtl="0" algn="l">
              <a:spcBef>
                <a:spcPts val="480"/>
              </a:spcBef>
              <a:spcAft>
                <a:spcPts val="0"/>
              </a:spcAft>
              <a:buClr>
                <a:srgbClr val="3F3F3F"/>
              </a:buClr>
              <a:buSzPct val="85000"/>
              <a:buFont typeface="Arial"/>
              <a:buNone/>
            </a:pPr>
            <a:r>
              <a:t/>
            </a:r>
            <a:endParaRPr b="0" i="0" sz="2400" u="none" cap="none" strike="noStrike">
              <a:solidFill>
                <a:schemeClr val="dk1"/>
              </a:solidFill>
              <a:latin typeface="Arial"/>
              <a:ea typeface="Arial"/>
              <a:cs typeface="Arial"/>
              <a:sym typeface="Arial"/>
            </a:endParaRPr>
          </a:p>
          <a:p>
            <a:pPr indent="-457200" lvl="0" marL="457200" marR="0" rtl="0" algn="l">
              <a:spcBef>
                <a:spcPts val="560"/>
              </a:spcBef>
              <a:spcAft>
                <a:spcPts val="0"/>
              </a:spcAft>
              <a:buClr>
                <a:srgbClr val="18453B"/>
              </a:buClr>
              <a:buSzPct val="100000"/>
              <a:buFont typeface="Arial"/>
              <a:buChar char="•"/>
            </a:pPr>
            <a:r>
              <a:rPr b="0" i="0" lang="en-US" sz="2800" u="none" cap="none" strike="noStrike">
                <a:solidFill>
                  <a:schemeClr val="dk1"/>
                </a:solidFill>
                <a:latin typeface="Arial"/>
                <a:ea typeface="Arial"/>
                <a:cs typeface="Arial"/>
                <a:sym typeface="Arial"/>
              </a:rPr>
              <a:t>Feedback to vendors: </a:t>
            </a:r>
          </a:p>
          <a:p>
            <a:pPr indent="-463550" lvl="1" marL="857250" marR="0" rtl="0" algn="l">
              <a:spcBef>
                <a:spcPts val="480"/>
              </a:spcBef>
              <a:spcAft>
                <a:spcPts val="0"/>
              </a:spcAft>
              <a:buClr>
                <a:srgbClr val="3F3F3F"/>
              </a:buClr>
              <a:buSzPct val="85000"/>
              <a:buFont typeface="Arial"/>
              <a:buChar char="•"/>
            </a:pPr>
            <a:r>
              <a:rPr b="0" i="0" lang="en-US" sz="2400" u="none" cap="none" strike="noStrike">
                <a:solidFill>
                  <a:schemeClr val="dk1"/>
                </a:solidFill>
                <a:latin typeface="Arial"/>
                <a:ea typeface="Arial"/>
                <a:cs typeface="Arial"/>
                <a:sym typeface="Arial"/>
              </a:rPr>
              <a:t>E-mails, phone-calls, meetings.</a:t>
            </a:r>
          </a:p>
          <a:p>
            <a:pPr indent="-457200" lvl="2" marL="1257300" marR="0" rtl="0" algn="l">
              <a:spcBef>
                <a:spcPts val="400"/>
              </a:spcBef>
              <a:spcAft>
                <a:spcPts val="0"/>
              </a:spcAft>
              <a:buClr>
                <a:srgbClr val="3F3F3F"/>
              </a:buClr>
              <a:buSzPct val="100000"/>
              <a:buFont typeface="Arial"/>
              <a:buChar char="•"/>
            </a:pPr>
            <a:r>
              <a:rPr b="0" i="0" lang="en-US" sz="2000" u="none" cap="none" strike="noStrike">
                <a:solidFill>
                  <a:schemeClr val="dk1"/>
                </a:solidFill>
                <a:latin typeface="Arial"/>
                <a:ea typeface="Arial"/>
                <a:cs typeface="Arial"/>
                <a:sym typeface="Arial"/>
              </a:rPr>
              <a:t>Generally positive, productive.</a:t>
            </a:r>
          </a:p>
          <a:p>
            <a:pPr indent="-342900" lvl="0" marL="342900" marR="0" rtl="0" algn="l">
              <a:spcBef>
                <a:spcPts val="560"/>
              </a:spcBef>
              <a:spcAft>
                <a:spcPts val="0"/>
              </a:spcAft>
              <a:buClr>
                <a:srgbClr val="18453B"/>
              </a:buClr>
              <a:buSzPct val="100000"/>
              <a:buFont typeface="Arial"/>
              <a:buNone/>
            </a:pPr>
            <a:r>
              <a:t/>
            </a:r>
            <a:endParaRPr b="0" i="0" sz="2800" u="none" cap="none" strike="noStrike">
              <a:solidFill>
                <a:srgbClr val="595959"/>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8" name="Shape 268"/>
        <p:cNvGrpSpPr/>
        <p:nvPr/>
      </p:nvGrpSpPr>
      <p:grpSpPr>
        <a:xfrm>
          <a:off x="0" y="0"/>
          <a:ext cx="0" cy="0"/>
          <a:chOff x="0" y="0"/>
          <a:chExt cx="0" cy="0"/>
        </a:xfrm>
      </p:grpSpPr>
      <p:sp>
        <p:nvSpPr>
          <p:cNvPr id="269" name="Shape 269"/>
          <p:cNvSpPr txBox="1"/>
          <p:nvPr>
            <p:ph type="title"/>
          </p:nvPr>
        </p:nvSpPr>
        <p:spPr>
          <a:xfrm>
            <a:off x="457200" y="1248605"/>
            <a:ext cx="8229600" cy="4803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3240" u="none" cap="none" strike="noStrike">
                <a:solidFill>
                  <a:srgbClr val="18453B"/>
                </a:solidFill>
                <a:latin typeface="Montserrat"/>
                <a:ea typeface="Montserrat"/>
                <a:cs typeface="Montserrat"/>
                <a:sym typeface="Montserrat"/>
              </a:rPr>
              <a:t>Procedural Similarities &amp; Differences with Central Purchasing</a:t>
            </a:r>
          </a:p>
        </p:txBody>
      </p:sp>
      <p:sp>
        <p:nvSpPr>
          <p:cNvPr id="270" name="Shape 270"/>
          <p:cNvSpPr txBox="1"/>
          <p:nvPr>
            <p:ph idx="1" type="body"/>
          </p:nvPr>
        </p:nvSpPr>
        <p:spPr>
          <a:xfrm>
            <a:off x="457200" y="2379944"/>
            <a:ext cx="8229600" cy="37464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18453B"/>
              </a:buClr>
              <a:buSzPct val="100000"/>
              <a:buFont typeface="Arial"/>
              <a:buChar char="•"/>
            </a:pPr>
            <a:r>
              <a:rPr b="0" i="0" lang="en-US" sz="2400" u="none" cap="none" strike="noStrike">
                <a:solidFill>
                  <a:schemeClr val="dk1"/>
                </a:solidFill>
                <a:latin typeface="Arial"/>
                <a:ea typeface="Arial"/>
                <a:cs typeface="Arial"/>
                <a:sym typeface="Arial"/>
              </a:rPr>
              <a:t>Differences</a:t>
            </a:r>
          </a:p>
          <a:p>
            <a:pPr indent="-285750" lvl="1" marL="742950" marR="0" rtl="0" algn="l">
              <a:spcBef>
                <a:spcPts val="400"/>
              </a:spcBef>
              <a:spcAft>
                <a:spcPts val="0"/>
              </a:spcAft>
              <a:buClr>
                <a:srgbClr val="3F3F3F"/>
              </a:buClr>
              <a:buSzPct val="85000"/>
              <a:buFont typeface="Arial"/>
              <a:buChar char="•"/>
            </a:pPr>
            <a:r>
              <a:rPr b="0" i="0" lang="en-US" sz="2000" u="none" cap="none" strike="noStrike">
                <a:solidFill>
                  <a:schemeClr val="dk1"/>
                </a:solidFill>
                <a:latin typeface="Arial"/>
                <a:ea typeface="Arial"/>
                <a:cs typeface="Arial"/>
                <a:sym typeface="Arial"/>
              </a:rPr>
              <a:t>The license language does not include indemnification and was modeled after language used by the Center for Research Libraries, the Association of Research Libraries and other libraries.</a:t>
            </a:r>
          </a:p>
          <a:p>
            <a:pPr indent="-285750" lvl="1" marL="742950" marR="0" rtl="0" algn="l">
              <a:spcBef>
                <a:spcPts val="400"/>
              </a:spcBef>
              <a:spcAft>
                <a:spcPts val="0"/>
              </a:spcAft>
              <a:buClr>
                <a:srgbClr val="3F3F3F"/>
              </a:buClr>
              <a:buSzPct val="85000"/>
              <a:buFont typeface="Arial"/>
              <a:buChar char="•"/>
            </a:pPr>
            <a:r>
              <a:rPr b="0" i="0" lang="en-US" sz="2000" u="none" cap="none" strike="noStrike">
                <a:solidFill>
                  <a:schemeClr val="dk1"/>
                </a:solidFill>
                <a:latin typeface="Arial"/>
                <a:ea typeface="Arial"/>
                <a:cs typeface="Arial"/>
                <a:sym typeface="Arial"/>
              </a:rPr>
              <a:t>The Libraries do not require </a:t>
            </a:r>
            <a:r>
              <a:rPr lang="en-US" sz="2000">
                <a:solidFill>
                  <a:schemeClr val="dk1"/>
                </a:solidFill>
              </a:rPr>
              <a:t>written</a:t>
            </a:r>
            <a:r>
              <a:rPr b="0" i="0" lang="en-US" sz="2000" u="none" cap="none" strike="noStrike">
                <a:solidFill>
                  <a:schemeClr val="dk1"/>
                </a:solidFill>
                <a:latin typeface="Arial"/>
                <a:ea typeface="Arial"/>
                <a:cs typeface="Arial"/>
                <a:sym typeface="Arial"/>
              </a:rPr>
              <a:t> acknowledgement </a:t>
            </a:r>
            <a:r>
              <a:rPr lang="en-US" sz="2000">
                <a:solidFill>
                  <a:schemeClr val="dk1"/>
                </a:solidFill>
              </a:rPr>
              <a:t>of</a:t>
            </a:r>
            <a:r>
              <a:rPr b="0" i="0" lang="en-US" sz="2000" u="none" cap="none" strike="noStrike">
                <a:solidFill>
                  <a:schemeClr val="dk1"/>
                </a:solidFill>
                <a:latin typeface="Arial"/>
                <a:ea typeface="Arial"/>
                <a:cs typeface="Arial"/>
                <a:sym typeface="Arial"/>
              </a:rPr>
              <a:t> inaccessible content.</a:t>
            </a:r>
          </a:p>
          <a:p>
            <a:pPr indent="-285750" lvl="1" marL="742950" marR="0" rtl="0" algn="l">
              <a:spcBef>
                <a:spcPts val="400"/>
              </a:spcBef>
              <a:spcAft>
                <a:spcPts val="0"/>
              </a:spcAft>
              <a:buClr>
                <a:srgbClr val="3F3F3F"/>
              </a:buClr>
              <a:buSzPct val="85000"/>
              <a:buFont typeface="Arial"/>
              <a:buChar char="•"/>
            </a:pPr>
            <a:r>
              <a:rPr b="0" i="0" lang="en-US" sz="2000" u="none" cap="none" strike="noStrike">
                <a:solidFill>
                  <a:schemeClr val="dk1"/>
                </a:solidFill>
                <a:latin typeface="Arial"/>
                <a:ea typeface="Arial"/>
                <a:cs typeface="Arial"/>
                <a:sym typeface="Arial"/>
              </a:rPr>
              <a:t>Our in-house testing isn’t as skilled or robust as that of Digital Content &amp; Accessibility which supports central purchasing.</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x="0" y="0"/>
          <a:ext cx="0" cy="0"/>
          <a:chOff x="0" y="0"/>
          <a:chExt cx="0" cy="0"/>
        </a:xfrm>
      </p:grpSpPr>
      <p:sp>
        <p:nvSpPr>
          <p:cNvPr id="276" name="Shape 276"/>
          <p:cNvSpPr txBox="1"/>
          <p:nvPr>
            <p:ph type="title"/>
          </p:nvPr>
        </p:nvSpPr>
        <p:spPr>
          <a:xfrm>
            <a:off x="457200" y="1248605"/>
            <a:ext cx="8229600" cy="4803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3240" u="none" cap="none" strike="noStrike">
                <a:solidFill>
                  <a:srgbClr val="18453B"/>
                </a:solidFill>
                <a:latin typeface="Montserrat"/>
                <a:ea typeface="Montserrat"/>
                <a:cs typeface="Montserrat"/>
                <a:sym typeface="Montserrat"/>
              </a:rPr>
              <a:t>Effect of New Purchasing Procedures</a:t>
            </a:r>
          </a:p>
        </p:txBody>
      </p:sp>
      <p:sp>
        <p:nvSpPr>
          <p:cNvPr id="277" name="Shape 277"/>
          <p:cNvSpPr txBox="1"/>
          <p:nvPr>
            <p:ph idx="1" type="body"/>
          </p:nvPr>
        </p:nvSpPr>
        <p:spPr>
          <a:xfrm>
            <a:off x="457200" y="2059667"/>
            <a:ext cx="8229600" cy="40665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000000"/>
              </a:buClr>
              <a:buSzPct val="100000"/>
              <a:buFont typeface="Arial"/>
              <a:buChar char="•"/>
            </a:pPr>
            <a:r>
              <a:rPr b="0" i="0" lang="en-US" sz="2800" u="none" cap="none" strike="noStrike">
                <a:solidFill>
                  <a:srgbClr val="000000"/>
                </a:solidFill>
                <a:latin typeface="Arial"/>
                <a:ea typeface="Arial"/>
                <a:cs typeface="Arial"/>
                <a:sym typeface="Arial"/>
              </a:rPr>
              <a:t>Procedures increase vendor awareness of accessibility issues.</a:t>
            </a:r>
          </a:p>
          <a:p>
            <a:pPr indent="-342900" lvl="0" marL="342900" marR="0" rtl="0" algn="l">
              <a:spcBef>
                <a:spcPts val="560"/>
              </a:spcBef>
              <a:spcAft>
                <a:spcPts val="0"/>
              </a:spcAft>
              <a:buClr>
                <a:srgbClr val="000000"/>
              </a:buClr>
              <a:buSzPct val="100000"/>
              <a:buFont typeface="Arial"/>
              <a:buChar char="•"/>
            </a:pPr>
            <a:r>
              <a:rPr b="0" i="0" lang="en-US" sz="2800" u="none" cap="none" strike="noStrike">
                <a:solidFill>
                  <a:srgbClr val="000000"/>
                </a:solidFill>
                <a:latin typeface="Arial"/>
                <a:ea typeface="Arial"/>
                <a:cs typeface="Arial"/>
                <a:sym typeface="Arial"/>
              </a:rPr>
              <a:t>Put pressure on the vendor to change.</a:t>
            </a:r>
          </a:p>
          <a:p>
            <a:pPr indent="-342900" lvl="0" marL="342900" marR="0" rtl="0" algn="l">
              <a:spcBef>
                <a:spcPts val="560"/>
              </a:spcBef>
              <a:spcAft>
                <a:spcPts val="0"/>
              </a:spcAft>
              <a:buClr>
                <a:srgbClr val="000000"/>
              </a:buClr>
              <a:buSzPct val="100000"/>
              <a:buFont typeface="Arial"/>
              <a:buChar char="•"/>
            </a:pPr>
            <a:r>
              <a:rPr b="0" i="0" lang="en-US" sz="2800" u="none" cap="none" strike="noStrike">
                <a:solidFill>
                  <a:srgbClr val="000000"/>
                </a:solidFill>
                <a:latin typeface="Arial"/>
                <a:ea typeface="Arial"/>
                <a:cs typeface="Arial"/>
                <a:sym typeface="Arial"/>
              </a:rPr>
              <a:t>If a resource is not essential, we may decide not to purchase it if there are accessibility issues.</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2" name="Shape 282"/>
        <p:cNvGrpSpPr/>
        <p:nvPr/>
      </p:nvGrpSpPr>
      <p:grpSpPr>
        <a:xfrm>
          <a:off x="0" y="0"/>
          <a:ext cx="0" cy="0"/>
          <a:chOff x="0" y="0"/>
          <a:chExt cx="0" cy="0"/>
        </a:xfrm>
      </p:grpSpPr>
      <p:sp>
        <p:nvSpPr>
          <p:cNvPr id="283" name="Shape 283"/>
          <p:cNvSpPr txBox="1"/>
          <p:nvPr>
            <p:ph type="title"/>
          </p:nvPr>
        </p:nvSpPr>
        <p:spPr>
          <a:xfrm>
            <a:off x="457200" y="1248605"/>
            <a:ext cx="8229600" cy="4803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3240" u="none" cap="none" strike="noStrike">
                <a:solidFill>
                  <a:srgbClr val="18453B"/>
                </a:solidFill>
                <a:latin typeface="Montserrat"/>
                <a:ea typeface="Montserrat"/>
                <a:cs typeface="Montserrat"/>
                <a:sym typeface="Montserrat"/>
              </a:rPr>
              <a:t>One Example: Vendor A</a:t>
            </a:r>
          </a:p>
        </p:txBody>
      </p:sp>
      <p:sp>
        <p:nvSpPr>
          <p:cNvPr id="284" name="Shape 284"/>
          <p:cNvSpPr txBox="1"/>
          <p:nvPr>
            <p:ph idx="1" type="body"/>
          </p:nvPr>
        </p:nvSpPr>
        <p:spPr>
          <a:xfrm>
            <a:off x="457200" y="2059667"/>
            <a:ext cx="8229600" cy="40665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000000"/>
              </a:buClr>
              <a:buSzPct val="100000"/>
              <a:buFont typeface="Arial"/>
              <a:buChar char="•"/>
            </a:pPr>
            <a:r>
              <a:rPr b="0" i="0" lang="en-US" sz="2800" u="none" cap="none" strike="noStrike">
                <a:solidFill>
                  <a:srgbClr val="000000"/>
                </a:solidFill>
                <a:latin typeface="Arial"/>
                <a:ea typeface="Arial"/>
                <a:cs typeface="Arial"/>
                <a:sym typeface="Arial"/>
              </a:rPr>
              <a:t>Vendor A is a major library aggregator with many platforms</a:t>
            </a:r>
            <a:r>
              <a:rPr lang="en-US">
                <a:solidFill>
                  <a:srgbClr val="000000"/>
                </a:solidFill>
              </a:rPr>
              <a:t> and </a:t>
            </a:r>
            <a:r>
              <a:rPr b="0" i="0" lang="en-US" sz="2800" u="none" cap="none" strike="noStrike">
                <a:solidFill>
                  <a:srgbClr val="000000"/>
                </a:solidFill>
                <a:latin typeface="Arial"/>
                <a:ea typeface="Arial"/>
                <a:cs typeface="Arial"/>
                <a:sym typeface="Arial"/>
              </a:rPr>
              <a:t>products.</a:t>
            </a:r>
          </a:p>
          <a:p>
            <a:pPr indent="-285750" lvl="1" marL="742950" marR="0" rtl="0" algn="l">
              <a:spcBef>
                <a:spcPts val="400"/>
              </a:spcBef>
              <a:spcAft>
                <a:spcPts val="0"/>
              </a:spcAft>
              <a:buClr>
                <a:srgbClr val="000000"/>
              </a:buClr>
              <a:buSzPct val="85000"/>
              <a:buFont typeface="Arial"/>
              <a:buChar char="•"/>
            </a:pPr>
            <a:r>
              <a:rPr b="0" i="0" lang="en-US" sz="2000" u="none" cap="none" strike="noStrike">
                <a:solidFill>
                  <a:srgbClr val="000000"/>
                </a:solidFill>
                <a:latin typeface="Arial"/>
                <a:ea typeface="Arial"/>
                <a:cs typeface="Arial"/>
                <a:sym typeface="Arial"/>
              </a:rPr>
              <a:t>After some testing of resources for potential purchase, major accessibility issues of some products were identified (PDFs were images) </a:t>
            </a:r>
          </a:p>
          <a:p>
            <a:pPr indent="-285750" lvl="1" marL="742950" marR="0" rtl="0" algn="l">
              <a:spcBef>
                <a:spcPts val="400"/>
              </a:spcBef>
              <a:spcAft>
                <a:spcPts val="0"/>
              </a:spcAft>
              <a:buClr>
                <a:srgbClr val="000000"/>
              </a:buClr>
              <a:buSzPct val="85000"/>
              <a:buFont typeface="Arial"/>
              <a:buChar char="•"/>
            </a:pPr>
            <a:r>
              <a:rPr b="0" i="0" lang="en-US" sz="2000" u="none" cap="none" strike="noStrike">
                <a:solidFill>
                  <a:srgbClr val="000000"/>
                </a:solidFill>
                <a:latin typeface="Arial"/>
                <a:ea typeface="Arial"/>
                <a:cs typeface="Arial"/>
                <a:sym typeface="Arial"/>
              </a:rPr>
              <a:t>We declined/delayed purchase at a savings of hundreds of thousands.</a:t>
            </a:r>
          </a:p>
          <a:p>
            <a:pPr indent="-285750" lvl="1" marL="742950" marR="0" rtl="0" algn="l">
              <a:spcBef>
                <a:spcPts val="400"/>
              </a:spcBef>
              <a:spcAft>
                <a:spcPts val="0"/>
              </a:spcAft>
              <a:buClr>
                <a:srgbClr val="000000"/>
              </a:buClr>
              <a:buSzPct val="85000"/>
              <a:buFont typeface="Arial"/>
              <a:buChar char="•"/>
            </a:pPr>
            <a:r>
              <a:rPr b="0" i="0" lang="en-US" sz="2000" u="none" cap="none" strike="noStrike">
                <a:solidFill>
                  <a:srgbClr val="000000"/>
                </a:solidFill>
                <a:latin typeface="Arial"/>
                <a:ea typeface="Arial"/>
                <a:cs typeface="Arial"/>
                <a:sym typeface="Arial"/>
              </a:rPr>
              <a:t>Vendor scheduled a meeting with us.</a:t>
            </a:r>
          </a:p>
          <a:p>
            <a:pPr indent="-285750" lvl="1" marL="742950" marR="0" rtl="0" algn="l">
              <a:spcBef>
                <a:spcPts val="400"/>
              </a:spcBef>
              <a:spcAft>
                <a:spcPts val="0"/>
              </a:spcAft>
              <a:buClr>
                <a:srgbClr val="000000"/>
              </a:buClr>
              <a:buSzPct val="85000"/>
              <a:buFont typeface="Arial"/>
              <a:buChar char="•"/>
            </a:pPr>
            <a:r>
              <a:rPr b="0" i="0" lang="en-US" sz="2000" u="none" cap="none" strike="noStrike">
                <a:solidFill>
                  <a:srgbClr val="000000"/>
                </a:solidFill>
                <a:latin typeface="Arial"/>
                <a:ea typeface="Arial"/>
                <a:cs typeface="Arial"/>
                <a:sym typeface="Arial"/>
              </a:rPr>
              <a:t>Vendor engaged in company accessibility training and accessibility audits of some of their products. No news on if they are trying to work with their content providers.</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9" name="Shape 289"/>
        <p:cNvGrpSpPr/>
        <p:nvPr/>
      </p:nvGrpSpPr>
      <p:grpSpPr>
        <a:xfrm>
          <a:off x="0" y="0"/>
          <a:ext cx="0" cy="0"/>
          <a:chOff x="0" y="0"/>
          <a:chExt cx="0" cy="0"/>
        </a:xfrm>
      </p:grpSpPr>
      <p:sp>
        <p:nvSpPr>
          <p:cNvPr id="290" name="Shape 290"/>
          <p:cNvSpPr txBox="1"/>
          <p:nvPr>
            <p:ph type="title"/>
          </p:nvPr>
        </p:nvSpPr>
        <p:spPr>
          <a:xfrm>
            <a:off x="457200" y="1248605"/>
            <a:ext cx="8229600" cy="4803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3240" u="none" cap="none" strike="noStrike">
                <a:solidFill>
                  <a:srgbClr val="18453B"/>
                </a:solidFill>
                <a:latin typeface="Montserrat"/>
                <a:ea typeface="Montserrat"/>
                <a:cs typeface="Montserrat"/>
                <a:sym typeface="Montserrat"/>
              </a:rPr>
              <a:t>Challenges &amp; the Future</a:t>
            </a:r>
          </a:p>
        </p:txBody>
      </p:sp>
      <p:sp>
        <p:nvSpPr>
          <p:cNvPr id="291" name="Shape 291"/>
          <p:cNvSpPr txBox="1"/>
          <p:nvPr>
            <p:ph idx="1" type="body"/>
          </p:nvPr>
        </p:nvSpPr>
        <p:spPr>
          <a:xfrm>
            <a:off x="457200" y="2059667"/>
            <a:ext cx="8229600" cy="40665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000000"/>
              </a:buClr>
              <a:buSzPct val="100000"/>
              <a:buFont typeface="Arial"/>
              <a:buChar char="•"/>
            </a:pPr>
            <a:r>
              <a:rPr b="0" i="0" lang="en-US" sz="2000" u="none" cap="none" strike="noStrike">
                <a:solidFill>
                  <a:srgbClr val="000000"/>
                </a:solidFill>
                <a:latin typeface="Arial"/>
                <a:ea typeface="Arial"/>
                <a:cs typeface="Arial"/>
                <a:sym typeface="Arial"/>
              </a:rPr>
              <a:t>MSUL’s accessibility work very rewarding – but complex &amp; time consuming.</a:t>
            </a:r>
          </a:p>
          <a:p>
            <a:pPr indent="-342900" lvl="0" marL="342900" marR="0" rtl="0" algn="l">
              <a:spcBef>
                <a:spcPts val="400"/>
              </a:spcBef>
              <a:spcAft>
                <a:spcPts val="0"/>
              </a:spcAft>
              <a:buClr>
                <a:srgbClr val="000000"/>
              </a:buClr>
              <a:buSzPct val="100000"/>
              <a:buFont typeface="Arial"/>
              <a:buChar char="•"/>
            </a:pPr>
            <a:r>
              <a:rPr b="0" i="0" lang="en-US" sz="2000" u="none" cap="none" strike="noStrike">
                <a:solidFill>
                  <a:srgbClr val="000000"/>
                </a:solidFill>
                <a:latin typeface="Arial"/>
                <a:ea typeface="Arial"/>
                <a:cs typeface="Arial"/>
                <a:sym typeface="Arial"/>
              </a:rPr>
              <a:t>Work requires a lot of staff time/resources. Unsure about resources available in the future.</a:t>
            </a:r>
          </a:p>
          <a:p>
            <a:pPr indent="-342900" lvl="0" marL="342900" marR="0" rtl="0" algn="l">
              <a:spcBef>
                <a:spcPts val="400"/>
              </a:spcBef>
              <a:spcAft>
                <a:spcPts val="0"/>
              </a:spcAft>
              <a:buClr>
                <a:srgbClr val="000000"/>
              </a:buClr>
              <a:buSzPct val="100000"/>
              <a:buFont typeface="Arial"/>
              <a:buChar char="•"/>
            </a:pPr>
            <a:r>
              <a:rPr b="0" i="0" lang="en-US" sz="2000" u="none" cap="none" strike="noStrike">
                <a:solidFill>
                  <a:srgbClr val="000000"/>
                </a:solidFill>
                <a:latin typeface="Arial"/>
                <a:ea typeface="Arial"/>
                <a:cs typeface="Arial"/>
                <a:sym typeface="Arial"/>
              </a:rPr>
              <a:t>Still in the beginning stages – lots more to do.</a:t>
            </a:r>
          </a:p>
          <a:p>
            <a:pPr indent="-285750" lvl="1" marL="742950" marR="0" rtl="0" algn="l">
              <a:spcBef>
                <a:spcPts val="400"/>
              </a:spcBef>
              <a:spcAft>
                <a:spcPts val="0"/>
              </a:spcAft>
              <a:buClr>
                <a:srgbClr val="000000"/>
              </a:buClr>
              <a:buSzPct val="85000"/>
              <a:buFont typeface="Arial"/>
              <a:buChar char="•"/>
            </a:pPr>
            <a:r>
              <a:rPr b="0" i="0" lang="en-US" sz="2000" u="none" cap="none" strike="noStrike">
                <a:solidFill>
                  <a:srgbClr val="000000"/>
                </a:solidFill>
                <a:latin typeface="Arial"/>
                <a:ea typeface="Arial"/>
                <a:cs typeface="Arial"/>
                <a:sym typeface="Arial"/>
              </a:rPr>
              <a:t>Would love to see more libraries share/collaborate!</a:t>
            </a:r>
          </a:p>
          <a:p>
            <a:pPr indent="-342900" lvl="0" marL="342900" marR="0" rtl="0" algn="l">
              <a:spcBef>
                <a:spcPts val="400"/>
              </a:spcBef>
              <a:spcAft>
                <a:spcPts val="0"/>
              </a:spcAft>
              <a:buClr>
                <a:srgbClr val="000000"/>
              </a:buClr>
              <a:buSzPct val="100000"/>
              <a:buFont typeface="Arial"/>
              <a:buChar char="•"/>
            </a:pPr>
            <a:r>
              <a:rPr b="0" i="0" lang="en-US" sz="2000" u="none" cap="none" strike="noStrike">
                <a:solidFill>
                  <a:srgbClr val="000000"/>
                </a:solidFill>
                <a:latin typeface="Arial"/>
                <a:ea typeface="Arial"/>
                <a:cs typeface="Arial"/>
                <a:sym typeface="Arial"/>
              </a:rPr>
              <a:t>Need to strike a balance between commitment to accessible EIT and acquiring materials needed/wanted on campus.</a:t>
            </a:r>
          </a:p>
          <a:p>
            <a:pPr indent="-342900" lvl="0" marL="342900" marR="0" rtl="0" algn="l">
              <a:spcBef>
                <a:spcPts val="400"/>
              </a:spcBef>
              <a:spcAft>
                <a:spcPts val="0"/>
              </a:spcAft>
              <a:buClr>
                <a:srgbClr val="000000"/>
              </a:buClr>
              <a:buSzPct val="100000"/>
              <a:buFont typeface="Arial"/>
              <a:buChar char="•"/>
            </a:pPr>
            <a:r>
              <a:rPr b="0" i="0" lang="en-US" sz="2000" u="none" cap="none" strike="noStrike">
                <a:solidFill>
                  <a:srgbClr val="000000"/>
                </a:solidFill>
                <a:latin typeface="Arial"/>
                <a:ea typeface="Arial"/>
                <a:cs typeface="Arial"/>
                <a:sym typeface="Arial"/>
              </a:rPr>
              <a:t>Most vendors seem familiar with accessibility but many don’t seem to putting resources toward improving.</a:t>
            </a:r>
          </a:p>
          <a:p>
            <a:pPr indent="-342900" lvl="0" marL="342900" marR="0" rtl="0" algn="l">
              <a:spcBef>
                <a:spcPts val="400"/>
              </a:spcBef>
              <a:spcAft>
                <a:spcPts val="0"/>
              </a:spcAft>
              <a:buClr>
                <a:srgbClr val="000000"/>
              </a:buClr>
              <a:buSzPct val="100000"/>
              <a:buFont typeface="Arial"/>
              <a:buChar char="•"/>
            </a:pPr>
            <a:r>
              <a:rPr b="0" i="0" lang="en-US" sz="2000" u="none" cap="none" strike="noStrike">
                <a:solidFill>
                  <a:srgbClr val="000000"/>
                </a:solidFill>
                <a:latin typeface="Arial"/>
                <a:ea typeface="Arial"/>
                <a:cs typeface="Arial"/>
                <a:sym typeface="Arial"/>
              </a:rPr>
              <a:t>Advice: Doing something is better than doing nothing. Don’t let perfect be the enemy of the good.</a:t>
            </a:r>
          </a:p>
          <a:p>
            <a:pPr indent="0" lvl="0" marL="0" marR="0" rtl="0" algn="l">
              <a:spcBef>
                <a:spcPts val="360"/>
              </a:spcBef>
              <a:spcAft>
                <a:spcPts val="0"/>
              </a:spcAft>
              <a:buClr>
                <a:srgbClr val="18453B"/>
              </a:buClr>
              <a:buSzPct val="25000"/>
              <a:buFont typeface="Arial"/>
              <a:buNone/>
            </a:pPr>
            <a:r>
              <a:t/>
            </a:r>
            <a:endParaRPr b="0" i="0" sz="1800" u="none" cap="none" strike="noStrike">
              <a:solidFill>
                <a:srgbClr val="595959"/>
              </a:solidFill>
              <a:latin typeface="Arial"/>
              <a:ea typeface="Arial"/>
              <a:cs typeface="Arial"/>
              <a:sym typeface="Arial"/>
            </a:endParaRPr>
          </a:p>
          <a:p>
            <a:pPr indent="-342900" lvl="0" marL="342900" marR="0" rtl="0" algn="l">
              <a:spcBef>
                <a:spcPts val="360"/>
              </a:spcBef>
              <a:spcAft>
                <a:spcPts val="0"/>
              </a:spcAft>
              <a:buClr>
                <a:srgbClr val="18453B"/>
              </a:buClr>
              <a:buSzPct val="100000"/>
              <a:buFont typeface="Arial"/>
              <a:buNone/>
            </a:pPr>
            <a:r>
              <a:t/>
            </a:r>
            <a:endParaRPr b="0" i="0" sz="1800" u="none" cap="none" strike="noStrike">
              <a:solidFill>
                <a:srgbClr val="595959"/>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type="title"/>
          </p:nvPr>
        </p:nvSpPr>
        <p:spPr>
          <a:xfrm>
            <a:off x="457200" y="1248605"/>
            <a:ext cx="8229600" cy="4803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3240" u="none" cap="none" strike="noStrike">
                <a:solidFill>
                  <a:srgbClr val="18453B"/>
                </a:solidFill>
                <a:latin typeface="Montserrat"/>
                <a:ea typeface="Montserrat"/>
                <a:cs typeface="Montserrat"/>
                <a:sym typeface="Montserrat"/>
              </a:rPr>
              <a:t>Objectives</a:t>
            </a:r>
          </a:p>
        </p:txBody>
      </p:sp>
      <p:sp>
        <p:nvSpPr>
          <p:cNvPr id="142" name="Shape 142"/>
          <p:cNvSpPr txBox="1"/>
          <p:nvPr>
            <p:ph idx="1" type="body"/>
          </p:nvPr>
        </p:nvSpPr>
        <p:spPr>
          <a:xfrm>
            <a:off x="457200" y="2059667"/>
            <a:ext cx="8229600" cy="40665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18453B"/>
              </a:buClr>
              <a:buSzPct val="100000"/>
              <a:buFont typeface="Arial"/>
              <a:buChar char="•"/>
            </a:pPr>
            <a:r>
              <a:rPr b="0" i="0" lang="en-US" sz="2800" u="none" cap="none" strike="noStrike">
                <a:solidFill>
                  <a:schemeClr val="dk1"/>
                </a:solidFill>
                <a:latin typeface="Arial"/>
                <a:ea typeface="Arial"/>
                <a:cs typeface="Arial"/>
                <a:sym typeface="Arial"/>
              </a:rPr>
              <a:t>Michigan State University’s accessibility policy and Electroni</a:t>
            </a:r>
            <a:r>
              <a:rPr lang="en-US">
                <a:solidFill>
                  <a:schemeClr val="dk1"/>
                </a:solidFill>
              </a:rPr>
              <a:t>c Information Technology (EIT) Purchasing Process</a:t>
            </a:r>
            <a:r>
              <a:rPr b="0" i="0" lang="en-US" sz="2800" u="none" cap="none" strike="noStrike">
                <a:solidFill>
                  <a:schemeClr val="dk1"/>
                </a:solidFill>
                <a:latin typeface="Arial"/>
                <a:ea typeface="Arial"/>
                <a:cs typeface="Arial"/>
                <a:sym typeface="Arial"/>
              </a:rPr>
              <a:t>.</a:t>
            </a:r>
          </a:p>
          <a:p>
            <a:pPr indent="-342900" lvl="0" marL="342900" marR="0" rtl="0" algn="l">
              <a:spcBef>
                <a:spcPts val="560"/>
              </a:spcBef>
              <a:spcAft>
                <a:spcPts val="0"/>
              </a:spcAft>
              <a:buClr>
                <a:srgbClr val="18453B"/>
              </a:buClr>
              <a:buSzPct val="100000"/>
              <a:buFont typeface="Arial"/>
              <a:buChar char="•"/>
            </a:pPr>
            <a:r>
              <a:rPr b="0" i="0" lang="en-US" sz="2800" u="none" cap="none" strike="noStrike">
                <a:solidFill>
                  <a:schemeClr val="dk1"/>
                </a:solidFill>
                <a:latin typeface="Arial"/>
                <a:ea typeface="Arial"/>
                <a:cs typeface="Arial"/>
                <a:sym typeface="Arial"/>
              </a:rPr>
              <a:t>EIT purchasing process</a:t>
            </a:r>
          </a:p>
          <a:p>
            <a:pPr indent="-342900" lvl="0" marL="342900" marR="0" rtl="0" algn="l">
              <a:spcBef>
                <a:spcPts val="560"/>
              </a:spcBef>
              <a:spcAft>
                <a:spcPts val="0"/>
              </a:spcAft>
              <a:buClr>
                <a:srgbClr val="18453B"/>
              </a:buClr>
              <a:buSzPct val="100000"/>
              <a:buFont typeface="Arial"/>
              <a:buChar char="•"/>
            </a:pPr>
            <a:r>
              <a:rPr b="0" i="0" lang="en-US" sz="2800" u="none" cap="none" strike="noStrike">
                <a:solidFill>
                  <a:schemeClr val="dk1"/>
                </a:solidFill>
                <a:latin typeface="Arial"/>
                <a:ea typeface="Arial"/>
                <a:cs typeface="Arial"/>
                <a:sym typeface="Arial"/>
              </a:rPr>
              <a:t>Library EIT purchasing procedures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46" name="Shape 146"/>
        <p:cNvGrpSpPr/>
        <p:nvPr/>
      </p:nvGrpSpPr>
      <p:grpSpPr>
        <a:xfrm>
          <a:off x="0" y="0"/>
          <a:ext cx="0" cy="0"/>
          <a:chOff x="0" y="0"/>
          <a:chExt cx="0" cy="0"/>
        </a:xfrm>
      </p:grpSpPr>
      <p:pic>
        <p:nvPicPr>
          <p:cNvPr id="147" name="Shape 147"/>
          <p:cNvPicPr preferRelativeResize="0"/>
          <p:nvPr/>
        </p:nvPicPr>
        <p:blipFill>
          <a:blip r:embed="rId4">
            <a:alphaModFix/>
          </a:blip>
          <a:stretch>
            <a:fillRect/>
          </a:stretch>
        </p:blipFill>
        <p:spPr>
          <a:xfrm>
            <a:off x="2000250" y="830100"/>
            <a:ext cx="5143500" cy="3857625"/>
          </a:xfrm>
          <a:prstGeom prst="rect">
            <a:avLst/>
          </a:prstGeom>
          <a:noFill/>
          <a:ln>
            <a:noFill/>
          </a:ln>
        </p:spPr>
      </p:pic>
      <p:sp>
        <p:nvSpPr>
          <p:cNvPr id="148" name="Shape 148"/>
          <p:cNvSpPr txBox="1"/>
          <p:nvPr/>
        </p:nvSpPr>
        <p:spPr>
          <a:xfrm>
            <a:off x="3072000" y="3477000"/>
            <a:ext cx="3000000" cy="3000000"/>
          </a:xfrm>
          <a:prstGeom prst="rect">
            <a:avLst/>
          </a:prstGeom>
          <a:noFill/>
          <a:ln>
            <a:noFill/>
          </a:ln>
        </p:spPr>
        <p:txBody>
          <a:bodyPr anchorCtr="0" anchor="ctr" bIns="91425" lIns="91425" rIns="91425" tIns="91425">
            <a:noAutofit/>
          </a:bodyPr>
          <a:lstStyle/>
          <a:p>
            <a:pPr lvl="0" rtl="0" algn="ctr">
              <a:spcBef>
                <a:spcPts val="0"/>
              </a:spcBef>
              <a:buNone/>
            </a:pPr>
            <a:r>
              <a:rPr i="1" lang="en-US" sz="4800">
                <a:highlight>
                  <a:srgbClr val="FFFFFF"/>
                </a:highlight>
                <a:latin typeface="Georgia"/>
                <a:ea typeface="Georgia"/>
                <a:cs typeface="Georgia"/>
                <a:sym typeface="Georgia"/>
              </a:rPr>
              <a:t>Culture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52" name="Shape 152"/>
        <p:cNvGrpSpPr/>
        <p:nvPr/>
      </p:nvGrpSpPr>
      <p:grpSpPr>
        <a:xfrm>
          <a:off x="0" y="0"/>
          <a:ext cx="0" cy="0"/>
          <a:chOff x="0" y="0"/>
          <a:chExt cx="0" cy="0"/>
        </a:xfrm>
      </p:grpSpPr>
      <p:pic>
        <p:nvPicPr>
          <p:cNvPr id="153" name="Shape 153"/>
          <p:cNvPicPr preferRelativeResize="0"/>
          <p:nvPr/>
        </p:nvPicPr>
        <p:blipFill>
          <a:blip r:embed="rId4">
            <a:alphaModFix/>
          </a:blip>
          <a:stretch>
            <a:fillRect/>
          </a:stretch>
        </p:blipFill>
        <p:spPr>
          <a:xfrm>
            <a:off x="827475" y="2082716"/>
            <a:ext cx="2019430" cy="1514568"/>
          </a:xfrm>
          <a:prstGeom prst="rect">
            <a:avLst/>
          </a:prstGeom>
          <a:noFill/>
          <a:ln>
            <a:noFill/>
          </a:ln>
        </p:spPr>
      </p:pic>
      <p:sp>
        <p:nvSpPr>
          <p:cNvPr id="154" name="Shape 154"/>
          <p:cNvSpPr txBox="1"/>
          <p:nvPr/>
        </p:nvSpPr>
        <p:spPr>
          <a:xfrm>
            <a:off x="1220350" y="1049233"/>
            <a:ext cx="6453600" cy="737700"/>
          </a:xfrm>
          <a:prstGeom prst="rect">
            <a:avLst/>
          </a:prstGeom>
          <a:noFill/>
          <a:ln>
            <a:noFill/>
          </a:ln>
        </p:spPr>
        <p:txBody>
          <a:bodyPr anchorCtr="0" anchor="t" bIns="91425" lIns="91425" rIns="91425" tIns="91425">
            <a:noAutofit/>
          </a:bodyPr>
          <a:lstStyle/>
          <a:p>
            <a:pPr lvl="0" rtl="0" algn="ctr">
              <a:spcBef>
                <a:spcPts val="0"/>
              </a:spcBef>
              <a:buNone/>
            </a:pPr>
            <a:r>
              <a:rPr lang="en-US" sz="3000">
                <a:solidFill>
                  <a:srgbClr val="434343"/>
                </a:solidFill>
              </a:rPr>
              <a:t>Where is your accessibility culture? </a:t>
            </a:r>
          </a:p>
        </p:txBody>
      </p:sp>
      <p:sp>
        <p:nvSpPr>
          <p:cNvPr id="155" name="Shape 155"/>
          <p:cNvSpPr txBox="1"/>
          <p:nvPr/>
        </p:nvSpPr>
        <p:spPr>
          <a:xfrm>
            <a:off x="5660348" y="4013300"/>
            <a:ext cx="2857500" cy="634800"/>
          </a:xfrm>
          <a:prstGeom prst="rect">
            <a:avLst/>
          </a:prstGeom>
          <a:noFill/>
          <a:ln>
            <a:noFill/>
          </a:ln>
        </p:spPr>
        <p:txBody>
          <a:bodyPr anchorCtr="0" anchor="t" bIns="91425" lIns="91425" rIns="91425" tIns="91425">
            <a:noAutofit/>
          </a:bodyPr>
          <a:lstStyle/>
          <a:p>
            <a:pPr lvl="0" rtl="0" algn="ctr">
              <a:spcBef>
                <a:spcPts val="0"/>
              </a:spcBef>
              <a:buNone/>
            </a:pPr>
            <a:r>
              <a:rPr b="1" i="1" lang="en-US" sz="2400">
                <a:highlight>
                  <a:srgbClr val="FFFFFF"/>
                </a:highlight>
                <a:latin typeface="Georgia"/>
                <a:ea typeface="Georgia"/>
                <a:cs typeface="Georgia"/>
                <a:sym typeface="Georgia"/>
              </a:rPr>
              <a:t>Established</a:t>
            </a:r>
          </a:p>
        </p:txBody>
      </p:sp>
      <p:sp>
        <p:nvSpPr>
          <p:cNvPr id="156" name="Shape 156"/>
          <p:cNvSpPr txBox="1"/>
          <p:nvPr/>
        </p:nvSpPr>
        <p:spPr>
          <a:xfrm>
            <a:off x="821210" y="4013300"/>
            <a:ext cx="2857500" cy="634800"/>
          </a:xfrm>
          <a:prstGeom prst="rect">
            <a:avLst/>
          </a:prstGeom>
          <a:noFill/>
          <a:ln>
            <a:noFill/>
          </a:ln>
        </p:spPr>
        <p:txBody>
          <a:bodyPr anchorCtr="0" anchor="t" bIns="91425" lIns="91425" rIns="91425" tIns="91425">
            <a:noAutofit/>
          </a:bodyPr>
          <a:lstStyle/>
          <a:p>
            <a:pPr lvl="0" rtl="0" algn="ctr">
              <a:spcBef>
                <a:spcPts val="0"/>
              </a:spcBef>
              <a:buNone/>
            </a:pPr>
            <a:r>
              <a:rPr b="1" i="1" lang="en-US" sz="2400">
                <a:highlight>
                  <a:srgbClr val="FFFFFF"/>
                </a:highlight>
                <a:latin typeface="Georgia"/>
                <a:ea typeface="Georgia"/>
                <a:cs typeface="Georgia"/>
                <a:sym typeface="Georgia"/>
              </a:rPr>
              <a:t>Beginning</a:t>
            </a:r>
          </a:p>
        </p:txBody>
      </p:sp>
      <p:sp>
        <p:nvSpPr>
          <p:cNvPr id="157" name="Shape 157"/>
          <p:cNvSpPr/>
          <p:nvPr/>
        </p:nvSpPr>
        <p:spPr>
          <a:xfrm>
            <a:off x="3199725" y="2784025"/>
            <a:ext cx="2770800" cy="883200"/>
          </a:xfrm>
          <a:prstGeom prst="rightArrow">
            <a:avLst>
              <a:gd fmla="val 50000" name="adj1"/>
              <a:gd fmla="val 50000" name="adj2"/>
            </a:avLst>
          </a:prstGeom>
          <a:solidFill>
            <a:srgbClr val="990000"/>
          </a:solidFill>
          <a:ln>
            <a:noFill/>
          </a:ln>
        </p:spPr>
        <p:txBody>
          <a:bodyPr anchorCtr="0" anchor="ctr" bIns="91425" lIns="91425" rIns="91425" tIns="91425">
            <a:noAutofit/>
          </a:bodyPr>
          <a:lstStyle/>
          <a:p>
            <a:pPr lvl="0">
              <a:spcBef>
                <a:spcPts val="0"/>
              </a:spcBef>
              <a:buNone/>
            </a:pPr>
            <a:r>
              <a:t/>
            </a:r>
            <a:endParaRPr/>
          </a:p>
        </p:txBody>
      </p:sp>
      <p:pic>
        <p:nvPicPr>
          <p:cNvPr id="158" name="Shape 158"/>
          <p:cNvPicPr preferRelativeResize="0"/>
          <p:nvPr/>
        </p:nvPicPr>
        <p:blipFill>
          <a:blip r:embed="rId5">
            <a:alphaModFix/>
          </a:blip>
          <a:stretch>
            <a:fillRect/>
          </a:stretch>
        </p:blipFill>
        <p:spPr>
          <a:xfrm>
            <a:off x="6399475" y="2147662"/>
            <a:ext cx="1098543" cy="141716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62" name="Shape 162"/>
        <p:cNvGrpSpPr/>
        <p:nvPr/>
      </p:nvGrpSpPr>
      <p:grpSpPr>
        <a:xfrm>
          <a:off x="0" y="0"/>
          <a:ext cx="0" cy="0"/>
          <a:chOff x="0" y="0"/>
          <a:chExt cx="0" cy="0"/>
        </a:xfrm>
      </p:grpSpPr>
      <p:pic>
        <p:nvPicPr>
          <p:cNvPr id="163" name="Shape 163"/>
          <p:cNvPicPr preferRelativeResize="0"/>
          <p:nvPr/>
        </p:nvPicPr>
        <p:blipFill>
          <a:blip r:embed="rId4">
            <a:alphaModFix amt="72000"/>
          </a:blip>
          <a:stretch>
            <a:fillRect/>
          </a:stretch>
        </p:blipFill>
        <p:spPr>
          <a:xfrm>
            <a:off x="0" y="0"/>
            <a:ext cx="9144001" cy="6858001"/>
          </a:xfrm>
          <a:prstGeom prst="rect">
            <a:avLst/>
          </a:prstGeom>
          <a:noFill/>
          <a:ln>
            <a:noFill/>
          </a:ln>
        </p:spPr>
      </p:pic>
      <p:sp>
        <p:nvSpPr>
          <p:cNvPr id="164" name="Shape 164"/>
          <p:cNvSpPr txBox="1"/>
          <p:nvPr/>
        </p:nvSpPr>
        <p:spPr>
          <a:xfrm>
            <a:off x="747475" y="3266200"/>
            <a:ext cx="8001000" cy="3000000"/>
          </a:xfrm>
          <a:prstGeom prst="rect">
            <a:avLst/>
          </a:prstGeom>
          <a:noFill/>
          <a:ln>
            <a:noFill/>
          </a:ln>
        </p:spPr>
        <p:txBody>
          <a:bodyPr anchorCtr="0" anchor="ctr" bIns="91425" lIns="91425" rIns="91425" tIns="91425">
            <a:noAutofit/>
          </a:bodyPr>
          <a:lstStyle/>
          <a:p>
            <a:pPr lvl="0" rtl="0">
              <a:spcBef>
                <a:spcPts val="0"/>
              </a:spcBef>
              <a:buNone/>
            </a:pPr>
            <a:r>
              <a:rPr i="1" lang="en-US" sz="3600">
                <a:highlight>
                  <a:srgbClr val="FFFFFF"/>
                </a:highlight>
                <a:latin typeface="Georgia"/>
                <a:ea typeface="Georgia"/>
                <a:cs typeface="Georgia"/>
                <a:sym typeface="Georgia"/>
              </a:rPr>
              <a:t>“Yeah, it is a super cool app, but it’s inaccessible. I can’t recommend it...”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title"/>
          </p:nvPr>
        </p:nvSpPr>
        <p:spPr>
          <a:xfrm>
            <a:off x="457200" y="1248605"/>
            <a:ext cx="8229600" cy="4803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lang="en-US" sz="3240"/>
              <a:t>Accessibility at MSU</a:t>
            </a:r>
          </a:p>
        </p:txBody>
      </p:sp>
      <p:sp>
        <p:nvSpPr>
          <p:cNvPr id="170" name="Shape 170"/>
          <p:cNvSpPr txBox="1"/>
          <p:nvPr>
            <p:ph idx="1" type="body"/>
          </p:nvPr>
        </p:nvSpPr>
        <p:spPr>
          <a:xfrm>
            <a:off x="457200" y="2059667"/>
            <a:ext cx="8229600" cy="4066500"/>
          </a:xfrm>
          <a:prstGeom prst="rect">
            <a:avLst/>
          </a:prstGeom>
          <a:noFill/>
          <a:ln>
            <a:noFill/>
          </a:ln>
        </p:spPr>
        <p:txBody>
          <a:bodyPr anchorCtr="0" anchor="t" bIns="45700" lIns="91425" rIns="91425" tIns="45700">
            <a:noAutofit/>
          </a:bodyPr>
          <a:lstStyle/>
          <a:p>
            <a:pPr lvl="0" rtl="0">
              <a:lnSpc>
                <a:spcPct val="120000"/>
              </a:lnSpc>
              <a:spcBef>
                <a:spcPts val="0"/>
              </a:spcBef>
              <a:buClr>
                <a:srgbClr val="000000"/>
              </a:buClr>
              <a:buSzPct val="100000"/>
              <a:buFont typeface="Arial"/>
              <a:buChar char="•"/>
            </a:pPr>
            <a:r>
              <a:rPr lang="en-US" sz="2700">
                <a:solidFill>
                  <a:srgbClr val="000000"/>
                </a:solidFill>
              </a:rPr>
              <a:t>2008: Web Accessibility Policy Established</a:t>
            </a:r>
          </a:p>
          <a:p>
            <a:pPr lvl="0" rtl="0">
              <a:lnSpc>
                <a:spcPct val="120000"/>
              </a:lnSpc>
              <a:spcBef>
                <a:spcPts val="0"/>
              </a:spcBef>
              <a:buClr>
                <a:srgbClr val="000000"/>
              </a:buClr>
              <a:buSzPct val="100000"/>
              <a:buFont typeface="Arial"/>
              <a:buChar char="•"/>
            </a:pPr>
            <a:r>
              <a:rPr lang="en-US" sz="2700">
                <a:solidFill>
                  <a:srgbClr val="000000"/>
                </a:solidFill>
              </a:rPr>
              <a:t>2014: Technical standards updated to WCAG 2.0 </a:t>
            </a:r>
          </a:p>
          <a:p>
            <a:pPr lvl="0" rtl="0">
              <a:lnSpc>
                <a:spcPct val="120000"/>
              </a:lnSpc>
              <a:spcBef>
                <a:spcPts val="0"/>
              </a:spcBef>
              <a:buClr>
                <a:srgbClr val="000000"/>
              </a:buClr>
              <a:buSzPct val="100000"/>
              <a:buFont typeface="Arial"/>
              <a:buChar char="•"/>
            </a:pPr>
            <a:r>
              <a:rPr lang="en-US" sz="2700">
                <a:solidFill>
                  <a:srgbClr val="000000"/>
                </a:solidFill>
              </a:rPr>
              <a:t>2015-2016: Implementation Project</a:t>
            </a:r>
          </a:p>
          <a:p>
            <a:pPr lvl="1" rtl="0">
              <a:lnSpc>
                <a:spcPct val="120000"/>
              </a:lnSpc>
              <a:spcBef>
                <a:spcPts val="0"/>
              </a:spcBef>
              <a:buClr>
                <a:srgbClr val="000000"/>
              </a:buClr>
              <a:buSzPct val="100000"/>
            </a:pPr>
            <a:r>
              <a:rPr lang="en-US" sz="2700">
                <a:solidFill>
                  <a:srgbClr val="000000"/>
                </a:solidFill>
              </a:rPr>
              <a:t>Five-year accessibility plans</a:t>
            </a:r>
          </a:p>
          <a:p>
            <a:pPr lvl="1" rtl="0">
              <a:lnSpc>
                <a:spcPct val="120000"/>
              </a:lnSpc>
              <a:spcBef>
                <a:spcPts val="0"/>
              </a:spcBef>
              <a:buClr>
                <a:srgbClr val="000000"/>
              </a:buClr>
              <a:buSzPct val="100000"/>
            </a:pPr>
            <a:r>
              <a:rPr lang="en-US" sz="2700">
                <a:solidFill>
                  <a:srgbClr val="000000"/>
                </a:solidFill>
              </a:rPr>
              <a:t>Web Accessibility Policy Liaisons Group</a:t>
            </a:r>
          </a:p>
          <a:p>
            <a:pPr lvl="1" rtl="0">
              <a:lnSpc>
                <a:spcPct val="120000"/>
              </a:lnSpc>
              <a:spcBef>
                <a:spcPts val="0"/>
              </a:spcBef>
              <a:buClr>
                <a:srgbClr val="000000"/>
              </a:buClr>
              <a:buSzPct val="100000"/>
            </a:pPr>
            <a:r>
              <a:rPr b="1" lang="en-US" sz="2700">
                <a:solidFill>
                  <a:schemeClr val="dk1"/>
                </a:solidFill>
              </a:rPr>
              <a:t>Guidelines &amp; process for EIT purchasing at MSU</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pic>
        <p:nvPicPr>
          <p:cNvPr id="175" name="Shape 175"/>
          <p:cNvPicPr preferRelativeResize="0"/>
          <p:nvPr/>
        </p:nvPicPr>
        <p:blipFill>
          <a:blip r:embed="rId3">
            <a:alphaModFix/>
          </a:blip>
          <a:stretch>
            <a:fillRect/>
          </a:stretch>
        </p:blipFill>
        <p:spPr>
          <a:xfrm>
            <a:off x="817000" y="671775"/>
            <a:ext cx="7725849" cy="54055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sp>
        <p:nvSpPr>
          <p:cNvPr id="181" name="Shape 181"/>
          <p:cNvSpPr txBox="1"/>
          <p:nvPr>
            <p:ph type="title"/>
          </p:nvPr>
        </p:nvSpPr>
        <p:spPr>
          <a:xfrm>
            <a:off x="457200" y="1194324"/>
            <a:ext cx="8229600" cy="534600"/>
          </a:xfrm>
          <a:prstGeom prst="rect">
            <a:avLst/>
          </a:prstGeom>
        </p:spPr>
        <p:txBody>
          <a:bodyPr anchorCtr="0" anchor="t" bIns="91425" lIns="91425" rIns="91425" tIns="91425">
            <a:noAutofit/>
          </a:bodyPr>
          <a:lstStyle/>
          <a:p>
            <a:pPr lvl="0" algn="ctr">
              <a:spcBef>
                <a:spcPts val="0"/>
              </a:spcBef>
              <a:buNone/>
            </a:pPr>
            <a:r>
              <a:rPr lang="en-US" sz="2400"/>
              <a:t>Engage Accessibility at Multiple Points of the Procurement Process</a:t>
            </a:r>
          </a:p>
        </p:txBody>
      </p:sp>
      <p:sp>
        <p:nvSpPr>
          <p:cNvPr id="182" name="Shape 182"/>
          <p:cNvSpPr txBox="1"/>
          <p:nvPr/>
        </p:nvSpPr>
        <p:spPr>
          <a:xfrm>
            <a:off x="446874" y="3098650"/>
            <a:ext cx="1512000" cy="2738400"/>
          </a:xfrm>
          <a:prstGeom prst="rect">
            <a:avLst/>
          </a:prstGeom>
          <a:noFill/>
          <a:ln>
            <a:noFill/>
          </a:ln>
        </p:spPr>
        <p:txBody>
          <a:bodyPr anchorCtr="0" anchor="t" bIns="45700" lIns="91425" rIns="91425" tIns="45700">
            <a:noAutofit/>
          </a:bodyPr>
          <a:lstStyle/>
          <a:p>
            <a:pPr lvl="0" rtl="0" algn="ctr">
              <a:lnSpc>
                <a:spcPct val="90000"/>
              </a:lnSpc>
              <a:spcBef>
                <a:spcPts val="0"/>
              </a:spcBef>
              <a:buNone/>
            </a:pPr>
            <a:r>
              <a:rPr b="1" lang="en-US" sz="1500">
                <a:solidFill>
                  <a:srgbClr val="000000"/>
                </a:solidFill>
              </a:rPr>
              <a:t>Procurement Terms</a:t>
            </a:r>
          </a:p>
          <a:p>
            <a:pPr indent="-139700" lvl="0" marL="171450" rtl="0">
              <a:lnSpc>
                <a:spcPct val="90000"/>
              </a:lnSpc>
              <a:spcBef>
                <a:spcPts val="600"/>
              </a:spcBef>
              <a:buClr>
                <a:srgbClr val="000000"/>
              </a:buClr>
              <a:buSzPct val="100000"/>
              <a:buChar char="•"/>
            </a:pPr>
            <a:r>
              <a:rPr lang="en-US" sz="1100">
                <a:solidFill>
                  <a:srgbClr val="000000"/>
                </a:solidFill>
              </a:rPr>
              <a:t>Requires WCAG 2.0</a:t>
            </a:r>
          </a:p>
          <a:p>
            <a:pPr indent="-139700" lvl="0" marL="171450" rtl="0">
              <a:lnSpc>
                <a:spcPct val="90000"/>
              </a:lnSpc>
              <a:spcBef>
                <a:spcPts val="600"/>
              </a:spcBef>
              <a:buClr>
                <a:srgbClr val="000000"/>
              </a:buClr>
              <a:buSzPct val="100000"/>
              <a:buChar char="•"/>
            </a:pPr>
            <a:r>
              <a:rPr lang="en-US" sz="1100">
                <a:solidFill>
                  <a:srgbClr val="000000"/>
                </a:solidFill>
              </a:rPr>
              <a:t>Creates awareness with the vendor</a:t>
            </a:r>
          </a:p>
          <a:p>
            <a:pPr indent="-241300" lvl="0" marL="342900" rtl="0">
              <a:lnSpc>
                <a:spcPct val="90000"/>
              </a:lnSpc>
              <a:spcBef>
                <a:spcPts val="1000"/>
              </a:spcBef>
              <a:buNone/>
            </a:pPr>
            <a:r>
              <a:t/>
            </a:r>
            <a:endParaRPr b="1">
              <a:solidFill>
                <a:srgbClr val="000000"/>
              </a:solidFill>
            </a:endParaRPr>
          </a:p>
        </p:txBody>
      </p:sp>
      <p:sp>
        <p:nvSpPr>
          <p:cNvPr id="183" name="Shape 183"/>
          <p:cNvSpPr txBox="1"/>
          <p:nvPr/>
        </p:nvSpPr>
        <p:spPr>
          <a:xfrm>
            <a:off x="2151987" y="3098650"/>
            <a:ext cx="1512000" cy="2738400"/>
          </a:xfrm>
          <a:prstGeom prst="rect">
            <a:avLst/>
          </a:prstGeom>
          <a:noFill/>
          <a:ln>
            <a:noFill/>
          </a:ln>
        </p:spPr>
        <p:txBody>
          <a:bodyPr anchorCtr="0" anchor="t" bIns="45700" lIns="91425" rIns="91425" tIns="45700">
            <a:noAutofit/>
          </a:bodyPr>
          <a:lstStyle/>
          <a:p>
            <a:pPr lvl="0" rtl="0" algn="ctr">
              <a:lnSpc>
                <a:spcPct val="90000"/>
              </a:lnSpc>
              <a:spcBef>
                <a:spcPts val="0"/>
              </a:spcBef>
              <a:buNone/>
            </a:pPr>
            <a:r>
              <a:rPr b="1" lang="en-US" sz="1500">
                <a:solidFill>
                  <a:srgbClr val="000000"/>
                </a:solidFill>
              </a:rPr>
              <a:t>Initial Screening</a:t>
            </a:r>
          </a:p>
          <a:p>
            <a:pPr indent="-139700" lvl="0" marL="171450" rtl="0">
              <a:lnSpc>
                <a:spcPct val="90000"/>
              </a:lnSpc>
              <a:spcBef>
                <a:spcPts val="600"/>
              </a:spcBef>
              <a:buClr>
                <a:srgbClr val="000000"/>
              </a:buClr>
              <a:buSzPct val="100000"/>
              <a:buChar char="•"/>
            </a:pPr>
            <a:r>
              <a:rPr lang="en-US" sz="1100"/>
              <a:t>Collect information and documentation</a:t>
            </a:r>
          </a:p>
          <a:p>
            <a:pPr indent="-139700" lvl="0" marL="171450" rtl="0">
              <a:lnSpc>
                <a:spcPct val="90000"/>
              </a:lnSpc>
              <a:spcBef>
                <a:spcPts val="600"/>
              </a:spcBef>
              <a:buClr>
                <a:srgbClr val="000000"/>
              </a:buClr>
              <a:buSzPct val="100000"/>
              <a:buChar char="•"/>
            </a:pPr>
            <a:r>
              <a:rPr lang="en-US" sz="1100"/>
              <a:t>Prioritize by Risk</a:t>
            </a:r>
          </a:p>
          <a:p>
            <a:pPr lvl="0" rtl="0" algn="ctr">
              <a:lnSpc>
                <a:spcPct val="90000"/>
              </a:lnSpc>
              <a:spcBef>
                <a:spcPts val="1000"/>
              </a:spcBef>
              <a:buNone/>
            </a:pPr>
            <a:r>
              <a:t/>
            </a:r>
            <a:endParaRPr b="1">
              <a:solidFill>
                <a:srgbClr val="000000"/>
              </a:solidFill>
            </a:endParaRPr>
          </a:p>
        </p:txBody>
      </p:sp>
      <p:sp>
        <p:nvSpPr>
          <p:cNvPr id="184" name="Shape 184"/>
          <p:cNvSpPr txBox="1"/>
          <p:nvPr/>
        </p:nvSpPr>
        <p:spPr>
          <a:xfrm>
            <a:off x="3857087" y="3098650"/>
            <a:ext cx="1512000" cy="2738400"/>
          </a:xfrm>
          <a:prstGeom prst="rect">
            <a:avLst/>
          </a:prstGeom>
          <a:noFill/>
          <a:ln>
            <a:noFill/>
          </a:ln>
        </p:spPr>
        <p:txBody>
          <a:bodyPr anchorCtr="0" anchor="t" bIns="45700" lIns="91425" rIns="91425" tIns="45700">
            <a:noAutofit/>
          </a:bodyPr>
          <a:lstStyle/>
          <a:p>
            <a:pPr lvl="0" rtl="0" algn="ctr">
              <a:lnSpc>
                <a:spcPct val="90000"/>
              </a:lnSpc>
              <a:spcBef>
                <a:spcPts val="0"/>
              </a:spcBef>
              <a:buNone/>
            </a:pPr>
            <a:r>
              <a:rPr b="1" lang="en-US" sz="1500">
                <a:solidFill>
                  <a:srgbClr val="000000"/>
                </a:solidFill>
              </a:rPr>
              <a:t>Accessibility Evaluation</a:t>
            </a:r>
          </a:p>
          <a:p>
            <a:pPr indent="-139700" lvl="0" marL="171450" rtl="0">
              <a:lnSpc>
                <a:spcPct val="90000"/>
              </a:lnSpc>
              <a:spcBef>
                <a:spcPts val="600"/>
              </a:spcBef>
              <a:buClr>
                <a:srgbClr val="000000"/>
              </a:buClr>
              <a:buSzPct val="100000"/>
              <a:buChar char="•"/>
            </a:pPr>
            <a:r>
              <a:rPr lang="en-US" sz="1100"/>
              <a:t>Evaluate vendor claims</a:t>
            </a:r>
          </a:p>
          <a:p>
            <a:pPr indent="-139700" lvl="0" marL="171450" rtl="0">
              <a:lnSpc>
                <a:spcPct val="90000"/>
              </a:lnSpc>
              <a:spcBef>
                <a:spcPts val="600"/>
              </a:spcBef>
              <a:buClr>
                <a:srgbClr val="000000"/>
              </a:buClr>
              <a:buSzPct val="100000"/>
              <a:buChar char="•"/>
            </a:pPr>
            <a:r>
              <a:rPr lang="en-US" sz="1100"/>
              <a:t>Collect additional information</a:t>
            </a:r>
          </a:p>
          <a:p>
            <a:pPr indent="-139700" lvl="0" marL="171450" rtl="0">
              <a:lnSpc>
                <a:spcPct val="90000"/>
              </a:lnSpc>
              <a:spcBef>
                <a:spcPts val="600"/>
              </a:spcBef>
              <a:buClr>
                <a:srgbClr val="000000"/>
              </a:buClr>
              <a:buSzPct val="100000"/>
              <a:buChar char="•"/>
            </a:pPr>
            <a:r>
              <a:rPr lang="en-US" sz="1100"/>
              <a:t>Get changes made</a:t>
            </a:r>
          </a:p>
          <a:p>
            <a:pPr lvl="0" rtl="0" algn="ctr">
              <a:lnSpc>
                <a:spcPct val="90000"/>
              </a:lnSpc>
              <a:spcBef>
                <a:spcPts val="1000"/>
              </a:spcBef>
              <a:buNone/>
            </a:pPr>
            <a:r>
              <a:t/>
            </a:r>
            <a:endParaRPr b="1">
              <a:solidFill>
                <a:srgbClr val="000000"/>
              </a:solidFill>
            </a:endParaRPr>
          </a:p>
        </p:txBody>
      </p:sp>
      <p:sp>
        <p:nvSpPr>
          <p:cNvPr id="185" name="Shape 185"/>
          <p:cNvSpPr txBox="1"/>
          <p:nvPr/>
        </p:nvSpPr>
        <p:spPr>
          <a:xfrm>
            <a:off x="5562187" y="3098650"/>
            <a:ext cx="1512000" cy="2738400"/>
          </a:xfrm>
          <a:prstGeom prst="rect">
            <a:avLst/>
          </a:prstGeom>
          <a:noFill/>
          <a:ln>
            <a:noFill/>
          </a:ln>
        </p:spPr>
        <p:txBody>
          <a:bodyPr anchorCtr="0" anchor="t" bIns="45700" lIns="91425" rIns="91425" tIns="45700">
            <a:noAutofit/>
          </a:bodyPr>
          <a:lstStyle/>
          <a:p>
            <a:pPr lvl="0" rtl="0" algn="ctr">
              <a:lnSpc>
                <a:spcPct val="90000"/>
              </a:lnSpc>
              <a:spcBef>
                <a:spcPts val="0"/>
              </a:spcBef>
              <a:buNone/>
            </a:pPr>
            <a:r>
              <a:rPr b="1" lang="en-US" sz="1500">
                <a:solidFill>
                  <a:srgbClr val="000000"/>
                </a:solidFill>
              </a:rPr>
              <a:t>Alternative Access</a:t>
            </a:r>
          </a:p>
          <a:p>
            <a:pPr indent="-139700" lvl="0" marL="171450" rtl="0">
              <a:lnSpc>
                <a:spcPct val="90000"/>
              </a:lnSpc>
              <a:spcBef>
                <a:spcPts val="600"/>
              </a:spcBef>
              <a:buClr>
                <a:srgbClr val="000000"/>
              </a:buClr>
              <a:buSzPct val="100000"/>
              <a:buChar char="•"/>
            </a:pPr>
            <a:r>
              <a:rPr lang="en-US" sz="1100"/>
              <a:t>Equally Effective Alternative Access Plan (EEAAP)</a:t>
            </a:r>
          </a:p>
          <a:p>
            <a:pPr indent="-139700" lvl="0" marL="171450" rtl="0">
              <a:lnSpc>
                <a:spcPct val="90000"/>
              </a:lnSpc>
              <a:spcBef>
                <a:spcPts val="600"/>
              </a:spcBef>
              <a:buClr>
                <a:srgbClr val="000000"/>
              </a:buClr>
              <a:buSzPct val="100000"/>
              <a:buChar char="•"/>
            </a:pPr>
            <a:r>
              <a:rPr lang="en-US" sz="1100"/>
              <a:t>Accessibility Statements</a:t>
            </a:r>
          </a:p>
          <a:p>
            <a:pPr indent="-146050" lvl="0" marL="171450" rtl="0">
              <a:lnSpc>
                <a:spcPct val="90000"/>
              </a:lnSpc>
              <a:spcBef>
                <a:spcPts val="600"/>
              </a:spcBef>
              <a:buClr>
                <a:srgbClr val="000000"/>
              </a:buClr>
              <a:buSzPct val="109090"/>
              <a:buChar char="•"/>
            </a:pPr>
            <a:r>
              <a:rPr lang="en-US" sz="1100"/>
              <a:t>Documentation</a:t>
            </a:r>
            <a:br>
              <a:rPr lang="en-US" sz="1200"/>
            </a:br>
          </a:p>
          <a:p>
            <a:pPr lvl="0" rtl="0" algn="ctr">
              <a:lnSpc>
                <a:spcPct val="90000"/>
              </a:lnSpc>
              <a:spcBef>
                <a:spcPts val="1000"/>
              </a:spcBef>
              <a:buNone/>
            </a:pPr>
            <a:r>
              <a:t/>
            </a:r>
            <a:endParaRPr b="1">
              <a:solidFill>
                <a:srgbClr val="000000"/>
              </a:solidFill>
            </a:endParaRPr>
          </a:p>
        </p:txBody>
      </p:sp>
      <p:sp>
        <p:nvSpPr>
          <p:cNvPr id="186" name="Shape 186"/>
          <p:cNvSpPr txBox="1"/>
          <p:nvPr/>
        </p:nvSpPr>
        <p:spPr>
          <a:xfrm>
            <a:off x="7267300" y="3098650"/>
            <a:ext cx="1512000" cy="2738400"/>
          </a:xfrm>
          <a:prstGeom prst="rect">
            <a:avLst/>
          </a:prstGeom>
          <a:noFill/>
          <a:ln>
            <a:noFill/>
          </a:ln>
        </p:spPr>
        <p:txBody>
          <a:bodyPr anchorCtr="0" anchor="t" bIns="45700" lIns="91425" rIns="91425" tIns="45700">
            <a:noAutofit/>
          </a:bodyPr>
          <a:lstStyle/>
          <a:p>
            <a:pPr lvl="0" rtl="0" algn="ctr">
              <a:lnSpc>
                <a:spcPct val="90000"/>
              </a:lnSpc>
              <a:spcBef>
                <a:spcPts val="0"/>
              </a:spcBef>
              <a:buNone/>
            </a:pPr>
            <a:r>
              <a:rPr b="1" lang="en-US" sz="1500">
                <a:solidFill>
                  <a:srgbClr val="000000"/>
                </a:solidFill>
              </a:rPr>
              <a:t>Accountability Structures</a:t>
            </a:r>
          </a:p>
          <a:p>
            <a:pPr indent="-139700" lvl="0" marL="171450" rtl="0">
              <a:lnSpc>
                <a:spcPct val="90000"/>
              </a:lnSpc>
              <a:spcBef>
                <a:spcPts val="600"/>
              </a:spcBef>
              <a:buClr>
                <a:srgbClr val="000000"/>
              </a:buClr>
              <a:buSzPct val="100000"/>
              <a:buChar char="•"/>
            </a:pPr>
            <a:r>
              <a:rPr lang="en-US" sz="1100"/>
              <a:t>EIT Accessibility Acknowledgement Form</a:t>
            </a:r>
          </a:p>
          <a:p>
            <a:pPr indent="-139700" lvl="0" marL="171450" rtl="0">
              <a:lnSpc>
                <a:spcPct val="90000"/>
              </a:lnSpc>
              <a:spcBef>
                <a:spcPts val="600"/>
              </a:spcBef>
              <a:buClr>
                <a:srgbClr val="000000"/>
              </a:buClr>
              <a:buSzPct val="100000"/>
              <a:buChar char="•"/>
            </a:pPr>
            <a:r>
              <a:rPr lang="en-US" sz="1100"/>
              <a:t>Channels for responding to problems</a:t>
            </a:r>
          </a:p>
          <a:p>
            <a:pPr lvl="0" rtl="0" algn="ctr">
              <a:lnSpc>
                <a:spcPct val="90000"/>
              </a:lnSpc>
              <a:spcBef>
                <a:spcPts val="1000"/>
              </a:spcBef>
              <a:buNone/>
            </a:pPr>
            <a:r>
              <a:t/>
            </a:r>
            <a:endParaRPr b="1">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dark">
  <a:themeElements>
    <a:clrScheme name="Custom 345">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Power-Point-Wordmark">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Override1.xml><?xml version="1.0" encoding="utf-8"?>
<a:themeOverride xmlns:a="http://schemas.openxmlformats.org/drawingml/2006/main" xmlns:r="http://schemas.openxmlformats.org/officeDocument/2006/relationships">
  <a:clrScheme name="Custom 3">
    <a:dk1>
      <a:srgbClr val="000000"/>
    </a:dk1>
    <a:lt1>
      <a:srgbClr val="FFFFFF"/>
    </a:lt1>
    <a:dk2>
      <a:srgbClr val="18453B"/>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xmlns:r="http://schemas.openxmlformats.org/officeDocument/2006/relationships">
  <a:clrScheme name="Custom 3">
    <a:dk1>
      <a:srgbClr val="000000"/>
    </a:dk1>
    <a:lt1>
      <a:srgbClr val="FFFFFF"/>
    </a:lt1>
    <a:dk2>
      <a:srgbClr val="18453B"/>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