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69" r:id="rId9"/>
    <p:sldId id="268" r:id="rId10"/>
    <p:sldId id="262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461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28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6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0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3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5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44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2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0388E0A-0D68-40D2-AF43-72C49DACCC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30601B1-A040-4453-853E-0AFCB28A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hZBeL1M7q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Effectively Accommodating Low-Vision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4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vision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 Coffee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Names changed to protect the guilty.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6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accommodating a low-vision student difficult?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Stigma: </a:t>
            </a:r>
          </a:p>
          <a:p>
            <a:r>
              <a:rPr lang="en-US" dirty="0" smtClean="0"/>
              <a:t>Accessible documents</a:t>
            </a:r>
          </a:p>
          <a:p>
            <a:r>
              <a:rPr lang="en-US" dirty="0" smtClean="0"/>
              <a:t>Distance viewing in the classroom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Visual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Don’t understand the range of visual impairment</a:t>
            </a:r>
          </a:p>
          <a:p>
            <a:r>
              <a:rPr lang="en-US" dirty="0" smtClean="0"/>
              <a:t>“</a:t>
            </a:r>
            <a:r>
              <a:rPr lang="en-US" dirty="0"/>
              <a:t>pretending to be blind”</a:t>
            </a:r>
          </a:p>
          <a:p>
            <a:r>
              <a:rPr lang="en-US" dirty="0" smtClean="0"/>
              <a:t>Don’t want to be seen as a burden</a:t>
            </a:r>
          </a:p>
          <a:p>
            <a:r>
              <a:rPr lang="en-US" dirty="0" smtClean="0"/>
              <a:t>“Can’t do things for themselves”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More than Braille</a:t>
            </a:r>
          </a:p>
          <a:p>
            <a:r>
              <a:rPr lang="en-US" dirty="0" smtClean="0"/>
              <a:t>Enlarged text and/or print</a:t>
            </a:r>
          </a:p>
          <a:p>
            <a:r>
              <a:rPr lang="en-US" dirty="0" smtClean="0"/>
              <a:t>Magnification technology</a:t>
            </a:r>
          </a:p>
          <a:p>
            <a:r>
              <a:rPr lang="en-US" dirty="0" smtClean="0"/>
              <a:t>Audio/ Text to Speech</a:t>
            </a:r>
          </a:p>
          <a:p>
            <a:r>
              <a:rPr lang="en-US" dirty="0" smtClean="0"/>
              <a:t>Screen readers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19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Heavily visual classes (art, geography, geology) </a:t>
            </a:r>
          </a:p>
          <a:p>
            <a:r>
              <a:rPr lang="en-US" dirty="0" smtClean="0"/>
              <a:t>Videos and images</a:t>
            </a:r>
          </a:p>
          <a:p>
            <a:r>
              <a:rPr lang="en-US" dirty="0" smtClean="0">
                <a:hlinkClick r:id="rId2"/>
              </a:rPr>
              <a:t>Audio descriptions</a:t>
            </a:r>
            <a:endParaRPr lang="en-US" dirty="0" smtClean="0"/>
          </a:p>
          <a:p>
            <a:r>
              <a:rPr lang="en-US" dirty="0" smtClean="0"/>
              <a:t>Tactile images</a:t>
            </a:r>
          </a:p>
          <a:p>
            <a:r>
              <a:rPr lang="en-US" dirty="0" smtClean="0"/>
              <a:t>Vague language (over there, see here)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Seeing PowerPoints and lecture materials: </a:t>
            </a:r>
            <a:r>
              <a:rPr lang="en-US" dirty="0" err="1" smtClean="0"/>
              <a:t>Magnilink</a:t>
            </a:r>
            <a:endParaRPr lang="en-US" dirty="0" smtClean="0"/>
          </a:p>
          <a:p>
            <a:r>
              <a:rPr lang="en-US" dirty="0" smtClean="0"/>
              <a:t>The low tech solution: human readers</a:t>
            </a:r>
          </a:p>
          <a:p>
            <a:r>
              <a:rPr lang="en-US" dirty="0" smtClean="0"/>
              <a:t>Zoom Text, Jaws, TTS, speech-to-text</a:t>
            </a:r>
          </a:p>
          <a:p>
            <a:r>
              <a:rPr lang="en-US" dirty="0"/>
              <a:t>How do you provide tech accommodations for a low-tech student?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4" y="145215"/>
            <a:ext cx="7779693" cy="51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45" y="0"/>
            <a:ext cx="8015827" cy="54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Is the exam in the correct format? </a:t>
            </a:r>
          </a:p>
          <a:p>
            <a:r>
              <a:rPr lang="en-US" dirty="0" smtClean="0"/>
              <a:t>Is the right technology available at the testing site?</a:t>
            </a:r>
          </a:p>
          <a:p>
            <a:r>
              <a:rPr lang="en-US" dirty="0" smtClean="0"/>
              <a:t>Emergency procedure if not?</a:t>
            </a:r>
          </a:p>
          <a:p>
            <a:r>
              <a:rPr lang="en-US" dirty="0" smtClean="0"/>
              <a:t>Preference vs access: why that preference?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484</TotalTime>
  <Words>183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Main Event</vt:lpstr>
      <vt:lpstr>Effectively Accommodating Low-Vision students</vt:lpstr>
      <vt:lpstr>What makes accommodating a low-vision student difficult?</vt:lpstr>
      <vt:lpstr>Stigma</vt:lpstr>
      <vt:lpstr>Accessible Materials</vt:lpstr>
      <vt:lpstr>Visual Material</vt:lpstr>
      <vt:lpstr>Technology solutions</vt:lpstr>
      <vt:lpstr>PowerPoint Presentation</vt:lpstr>
      <vt:lpstr>PowerPoint Presentation</vt:lpstr>
      <vt:lpstr>Testing Process</vt:lpstr>
      <vt:lpstr>Demonstration of vision fields</vt:lpstr>
      <vt:lpstr>Case Studies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Effectively Accommodating Low-Vision students</dc:title>
  <dc:creator>Jenna Atkinson</dc:creator>
  <cp:lastModifiedBy>Laura Loree</cp:lastModifiedBy>
  <cp:revision>19</cp:revision>
  <dcterms:created xsi:type="dcterms:W3CDTF">2016-10-05T19:22:52Z</dcterms:created>
  <dcterms:modified xsi:type="dcterms:W3CDTF">2016-11-16T05:48:47Z</dcterms:modified>
</cp:coreProperties>
</file>