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1.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2" r:id="rId3"/>
    <p:sldMasterId id="2147483688" r:id="rId4"/>
    <p:sldMasterId id="2147483693" r:id="rId5"/>
    <p:sldMasterId id="2147483699" r:id="rId6"/>
    <p:sldMasterId id="2147483691" r:id="rId7"/>
    <p:sldMasterId id="2147483696" r:id="rId8"/>
    <p:sldMasterId id="2147483675" r:id="rId9"/>
    <p:sldMasterId id="2147483711" r:id="rId10"/>
    <p:sldMasterId id="2147483715" r:id="rId11"/>
    <p:sldMasterId id="2147483718" r:id="rId12"/>
    <p:sldMasterId id="2147483725" r:id="rId13"/>
    <p:sldMasterId id="2147483728" r:id="rId14"/>
    <p:sldMasterId id="2147483731" r:id="rId15"/>
    <p:sldMasterId id="2147483734" r:id="rId16"/>
    <p:sldMasterId id="2147483737" r:id="rId17"/>
  </p:sldMasterIdLst>
  <p:notesMasterIdLst>
    <p:notesMasterId r:id="rId63"/>
  </p:notesMasterIdLst>
  <p:sldIdLst>
    <p:sldId id="259" r:id="rId18"/>
    <p:sldId id="265" r:id="rId19"/>
    <p:sldId id="266" r:id="rId20"/>
    <p:sldId id="267" r:id="rId21"/>
    <p:sldId id="494" r:id="rId22"/>
    <p:sldId id="496" r:id="rId23"/>
    <p:sldId id="467" r:id="rId24"/>
    <p:sldId id="262" r:id="rId25"/>
    <p:sldId id="269" r:id="rId26"/>
    <p:sldId id="268" r:id="rId27"/>
    <p:sldId id="298" r:id="rId28"/>
    <p:sldId id="271" r:id="rId29"/>
    <p:sldId id="272" r:id="rId30"/>
    <p:sldId id="299" r:id="rId31"/>
    <p:sldId id="273" r:id="rId32"/>
    <p:sldId id="300" r:id="rId33"/>
    <p:sldId id="301" r:id="rId34"/>
    <p:sldId id="303" r:id="rId35"/>
    <p:sldId id="302" r:id="rId36"/>
    <p:sldId id="304" r:id="rId37"/>
    <p:sldId id="306" r:id="rId38"/>
    <p:sldId id="324" r:id="rId39"/>
    <p:sldId id="325" r:id="rId40"/>
    <p:sldId id="327" r:id="rId41"/>
    <p:sldId id="662" r:id="rId42"/>
    <p:sldId id="328" r:id="rId43"/>
    <p:sldId id="329" r:id="rId44"/>
    <p:sldId id="274" r:id="rId45"/>
    <p:sldId id="330" r:id="rId46"/>
    <p:sldId id="331" r:id="rId47"/>
    <p:sldId id="332" r:id="rId48"/>
    <p:sldId id="333" r:id="rId49"/>
    <p:sldId id="334" r:id="rId50"/>
    <p:sldId id="335" r:id="rId51"/>
    <p:sldId id="336" r:id="rId52"/>
    <p:sldId id="337" r:id="rId53"/>
    <p:sldId id="338" r:id="rId54"/>
    <p:sldId id="339" r:id="rId55"/>
    <p:sldId id="275" r:id="rId56"/>
    <p:sldId id="368" r:id="rId57"/>
    <p:sldId id="369" r:id="rId58"/>
    <p:sldId id="370" r:id="rId59"/>
    <p:sldId id="466" r:id="rId60"/>
    <p:sldId id="371" r:id="rId61"/>
    <p:sldId id="34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5225"/>
    <a:srgbClr val="DB582F"/>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70" d="100"/>
          <a:sy n="70" d="100"/>
        </p:scale>
        <p:origin x="450"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E29AB-99F8-48AC-9350-5B191DAF4E40}" type="datetimeFigureOut">
              <a:rPr lang="en-AU" smtClean="0"/>
              <a:t>16/11/2015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00442-5479-4F4E-88AD-17FE326E3B44}" type="slidenum">
              <a:rPr lang="en-AU" smtClean="0"/>
              <a:t>‹#›</a:t>
            </a:fld>
            <a:endParaRPr lang="en-AU"/>
          </a:p>
        </p:txBody>
      </p:sp>
    </p:spTree>
    <p:extLst>
      <p:ext uri="{BB962C8B-B14F-4D97-AF65-F5344CB8AC3E}">
        <p14:creationId xmlns:p14="http://schemas.microsoft.com/office/powerpoint/2010/main" val="72313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640655"/>
            <a:ext cx="9144000" cy="1128890"/>
          </a:xfrm>
          <a:prstGeom prst="rect">
            <a:avLst/>
          </a:prstGeom>
          <a:ln>
            <a:noFill/>
          </a:ln>
        </p:spPr>
        <p:txBody>
          <a:bodyPr anchor="b"/>
          <a:lstStyle>
            <a:lvl1pPr algn="ctr">
              <a:defRPr sz="6000"/>
            </a:lvl1pPr>
          </a:lstStyle>
          <a:p>
            <a:pPr>
              <a:spcBef>
                <a:spcPct val="50000"/>
              </a:spcBef>
            </a:pPr>
            <a:r>
              <a:rPr lang="en-US" sz="4400" dirty="0" smtClean="0">
                <a:solidFill>
                  <a:schemeClr val="bg1"/>
                </a:solidFill>
                <a:latin typeface="Proxima Nova Semibold"/>
                <a:cs typeface="Proxima Nova Semibold"/>
              </a:rPr>
              <a:t>Presentation Title Here</a:t>
            </a:r>
            <a:endParaRPr lang="en-US" sz="4400" dirty="0">
              <a:solidFill>
                <a:schemeClr val="bg1"/>
              </a:solidFill>
              <a:latin typeface="Proxima Nova Semibold"/>
              <a:cs typeface="Proxima Nova Semibold"/>
            </a:endParaRPr>
          </a:p>
        </p:txBody>
      </p:sp>
      <p:cxnSp>
        <p:nvCxnSpPr>
          <p:cNvPr id="7" name="Straight Connector 6"/>
          <p:cNvCxnSpPr/>
          <p:nvPr userDrawn="1"/>
        </p:nvCxnSpPr>
        <p:spPr>
          <a:xfrm>
            <a:off x="3112910" y="2640656"/>
            <a:ext cx="5945482"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112910" y="3769545"/>
            <a:ext cx="5945482"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257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6038850" y="0"/>
            <a:ext cx="6153150" cy="6857999"/>
          </a:xfrm>
          <a:prstGeom prst="rect">
            <a:avLst/>
          </a:prstGeom>
          <a:solidFill>
            <a:srgbClr val="198A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29374" y="1122362"/>
            <a:ext cx="5448301" cy="963613"/>
          </a:xfrm>
          <a:prstGeom prst="rect">
            <a:avLst/>
          </a:prstGeom>
          <a:ln w="28575">
            <a:noFill/>
          </a:ln>
        </p:spPr>
        <p:txBody>
          <a:bodyPr anchor="b"/>
          <a:lstStyle>
            <a:lvl1pPr algn="l">
              <a:defRPr sz="4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6429375" y="2228850"/>
            <a:ext cx="5448300" cy="336232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0371925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5334000" y="0"/>
            <a:ext cx="6858000" cy="6857999"/>
          </a:xfrm>
          <a:prstGeom prst="rect">
            <a:avLst/>
          </a:prstGeom>
          <a:solidFill>
            <a:srgbClr val="198A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43576" y="1122362"/>
            <a:ext cx="6134100" cy="963613"/>
          </a:xfrm>
          <a:prstGeom prst="rect">
            <a:avLst/>
          </a:prstGeom>
          <a:ln w="28575">
            <a:noFill/>
          </a:ln>
        </p:spPr>
        <p:txBody>
          <a:bodyPr anchor="b"/>
          <a:lstStyle>
            <a:lvl1pPr algn="l">
              <a:defRPr sz="4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5743575" y="2228850"/>
            <a:ext cx="6134100" cy="336232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8552458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55132" y="288110"/>
            <a:ext cx="2990352" cy="6272661"/>
          </a:xfrm>
          <a:prstGeom prst="rect">
            <a:avLst/>
          </a:prstGeom>
        </p:spPr>
      </p:pic>
      <p:sp>
        <p:nvSpPr>
          <p:cNvPr id="3" name="Rectangle 2"/>
          <p:cNvSpPr/>
          <p:nvPr userDrawn="1"/>
        </p:nvSpPr>
        <p:spPr>
          <a:xfrm>
            <a:off x="4766733" y="820248"/>
            <a:ext cx="7425268" cy="107161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ccessibility_Oz_Oran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
        <p:nvSpPr>
          <p:cNvPr id="5" name="Title 1"/>
          <p:cNvSpPr>
            <a:spLocks noGrp="1"/>
          </p:cNvSpPr>
          <p:nvPr>
            <p:ph type="ctrTitle"/>
          </p:nvPr>
        </p:nvSpPr>
        <p:spPr>
          <a:xfrm>
            <a:off x="4978400" y="999068"/>
            <a:ext cx="6899276" cy="694266"/>
          </a:xfrm>
          <a:prstGeom prst="rect">
            <a:avLst/>
          </a:prstGeom>
          <a:ln w="28575">
            <a:noFill/>
          </a:ln>
        </p:spPr>
        <p:txBody>
          <a:bodyPr anchor="b"/>
          <a:lstStyle>
            <a:lvl1pPr algn="l">
              <a:defRPr sz="4400" b="1">
                <a:solidFill>
                  <a:schemeClr val="bg1"/>
                </a:solidFill>
                <a:latin typeface="Proxima Nova Cn Rg" panose="02000506030000020004" pitchFamily="50" charset="0"/>
              </a:defRPr>
            </a:lvl1pPr>
          </a:lstStyle>
          <a:p>
            <a:r>
              <a:rPr lang="en-US" dirty="0" smtClean="0"/>
              <a:t>Click to edit Master title style</a:t>
            </a:r>
            <a:endParaRPr lang="en-AU" dirty="0"/>
          </a:p>
        </p:txBody>
      </p:sp>
      <p:sp>
        <p:nvSpPr>
          <p:cNvPr id="6" name="Text Placeholder 3"/>
          <p:cNvSpPr>
            <a:spLocks noGrp="1"/>
          </p:cNvSpPr>
          <p:nvPr>
            <p:ph type="body" sz="quarter" idx="10"/>
          </p:nvPr>
        </p:nvSpPr>
        <p:spPr>
          <a:xfrm>
            <a:off x="4978400" y="2228850"/>
            <a:ext cx="6899275" cy="3362325"/>
          </a:xfrm>
          <a:prstGeom prst="rect">
            <a:avLst/>
          </a:prstGeom>
        </p:spPr>
        <p:txBody>
          <a:bodyPr anchor="b"/>
          <a:lstStyle>
            <a:lvl1pPr marL="0" indent="0">
              <a:buNone/>
              <a:defRPr sz="4800">
                <a:solidFill>
                  <a:schemeClr val="tx1"/>
                </a:solidFill>
                <a:latin typeface="Proxima Nova Cn Lt" panose="02000506030000020004" pitchFamily="50" charset="0"/>
              </a:defRPr>
            </a:lvl1pPr>
          </a:lstStyle>
          <a:p>
            <a:pPr lvl="0"/>
            <a:r>
              <a:rPr lang="en-US" dirty="0" smtClean="0"/>
              <a:t>Click to edit Master text styles</a:t>
            </a:r>
          </a:p>
        </p:txBody>
      </p:sp>
      <p:sp>
        <p:nvSpPr>
          <p:cNvPr id="8" name="Picture Placeholder 7"/>
          <p:cNvSpPr>
            <a:spLocks noGrp="1"/>
          </p:cNvSpPr>
          <p:nvPr>
            <p:ph type="pic" sz="quarter" idx="11"/>
          </p:nvPr>
        </p:nvSpPr>
        <p:spPr>
          <a:xfrm>
            <a:off x="1066800" y="1176867"/>
            <a:ext cx="2590800" cy="4512733"/>
          </a:xfrm>
          <a:prstGeom prst="rect">
            <a:avLst/>
          </a:prstGeom>
        </p:spPr>
        <p:txBody>
          <a:bodyPr/>
          <a:lstStyle/>
          <a:p>
            <a:endParaRPr lang="en-AU"/>
          </a:p>
        </p:txBody>
      </p:sp>
    </p:spTree>
    <p:extLst>
      <p:ext uri="{BB962C8B-B14F-4D97-AF65-F5344CB8AC3E}">
        <p14:creationId xmlns:p14="http://schemas.microsoft.com/office/powerpoint/2010/main" val="12859539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55132" y="288110"/>
            <a:ext cx="2990352" cy="6272661"/>
          </a:xfrm>
          <a:prstGeom prst="rect">
            <a:avLst/>
          </a:prstGeom>
        </p:spPr>
      </p:pic>
      <p:pic>
        <p:nvPicPr>
          <p:cNvPr id="4" name="Picture 3" descr="Accessibility_Oz_Oran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
        <p:nvSpPr>
          <p:cNvPr id="8" name="Picture Placeholder 7"/>
          <p:cNvSpPr>
            <a:spLocks noGrp="1"/>
          </p:cNvSpPr>
          <p:nvPr>
            <p:ph type="pic" sz="quarter" idx="11"/>
          </p:nvPr>
        </p:nvSpPr>
        <p:spPr>
          <a:xfrm>
            <a:off x="1066800" y="1176867"/>
            <a:ext cx="2590800" cy="4512733"/>
          </a:xfrm>
          <a:prstGeom prst="rect">
            <a:avLst/>
          </a:prstGeom>
        </p:spPr>
        <p:txBody>
          <a:bodyPr/>
          <a:lstStyle/>
          <a:p>
            <a:endParaRPr lang="en-AU"/>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92843" y="1045507"/>
            <a:ext cx="7231634" cy="4757866"/>
          </a:xfrm>
          <a:prstGeom prst="rect">
            <a:avLst/>
          </a:prstGeom>
        </p:spPr>
      </p:pic>
      <p:sp>
        <p:nvSpPr>
          <p:cNvPr id="10" name="Picture Placeholder 9"/>
          <p:cNvSpPr>
            <a:spLocks noGrp="1"/>
          </p:cNvSpPr>
          <p:nvPr>
            <p:ph type="pic" sz="quarter" idx="12"/>
          </p:nvPr>
        </p:nvSpPr>
        <p:spPr>
          <a:xfrm>
            <a:off x="4603750" y="1285875"/>
            <a:ext cx="6788150" cy="4262438"/>
          </a:xfrm>
          <a:prstGeom prst="rect">
            <a:avLst/>
          </a:prstGeom>
        </p:spPr>
        <p:txBody>
          <a:bodyPr/>
          <a:lstStyle/>
          <a:p>
            <a:endParaRPr lang="en-AU"/>
          </a:p>
        </p:txBody>
      </p:sp>
    </p:spTree>
    <p:extLst>
      <p:ext uri="{BB962C8B-B14F-4D97-AF65-F5344CB8AC3E}">
        <p14:creationId xmlns:p14="http://schemas.microsoft.com/office/powerpoint/2010/main" val="10987241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p:cNvSpPr/>
          <p:nvPr userDrawn="1"/>
        </p:nvSpPr>
        <p:spPr>
          <a:xfrm>
            <a:off x="4766733" y="820248"/>
            <a:ext cx="7425268" cy="107161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ccessibility_Oz_Oran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
        <p:nvSpPr>
          <p:cNvPr id="5" name="Title 1"/>
          <p:cNvSpPr>
            <a:spLocks noGrp="1"/>
          </p:cNvSpPr>
          <p:nvPr>
            <p:ph type="ctrTitle"/>
          </p:nvPr>
        </p:nvSpPr>
        <p:spPr>
          <a:xfrm>
            <a:off x="4978400" y="999068"/>
            <a:ext cx="6899276" cy="694266"/>
          </a:xfrm>
          <a:prstGeom prst="rect">
            <a:avLst/>
          </a:prstGeom>
          <a:ln w="28575">
            <a:noFill/>
          </a:ln>
        </p:spPr>
        <p:txBody>
          <a:bodyPr anchor="b"/>
          <a:lstStyle>
            <a:lvl1pPr algn="l">
              <a:defRPr sz="4400" b="1">
                <a:solidFill>
                  <a:schemeClr val="bg1"/>
                </a:solidFill>
                <a:latin typeface="Proxima Nova Cn Rg" panose="02000506030000020004" pitchFamily="50" charset="0"/>
              </a:defRPr>
            </a:lvl1pPr>
          </a:lstStyle>
          <a:p>
            <a:r>
              <a:rPr lang="en-US" dirty="0" smtClean="0"/>
              <a:t>Click to edit Master title style</a:t>
            </a:r>
            <a:endParaRPr lang="en-AU" dirty="0"/>
          </a:p>
        </p:txBody>
      </p:sp>
      <p:sp>
        <p:nvSpPr>
          <p:cNvPr id="6" name="Text Placeholder 3"/>
          <p:cNvSpPr>
            <a:spLocks noGrp="1"/>
          </p:cNvSpPr>
          <p:nvPr>
            <p:ph type="body" sz="quarter" idx="10"/>
          </p:nvPr>
        </p:nvSpPr>
        <p:spPr>
          <a:xfrm>
            <a:off x="4978400" y="2228850"/>
            <a:ext cx="6899275" cy="3362325"/>
          </a:xfrm>
          <a:prstGeom prst="rect">
            <a:avLst/>
          </a:prstGeom>
        </p:spPr>
        <p:txBody>
          <a:bodyPr anchor="b"/>
          <a:lstStyle>
            <a:lvl1pPr marL="0" indent="0">
              <a:buNone/>
              <a:defRPr sz="4800">
                <a:solidFill>
                  <a:schemeClr val="tx1"/>
                </a:solidFill>
                <a:latin typeface="Proxima Nova Cn Lt" panose="02000506030000020004" pitchFamily="50" charset="0"/>
              </a:defRPr>
            </a:lvl1pPr>
          </a:lstStyle>
          <a:p>
            <a:pPr lvl="0"/>
            <a:r>
              <a:rPr lang="en-US" dirty="0"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146" y="210855"/>
            <a:ext cx="3694107" cy="6444756"/>
          </a:xfrm>
          <a:prstGeom prst="rect">
            <a:avLst/>
          </a:prstGeom>
        </p:spPr>
      </p:pic>
      <p:sp>
        <p:nvSpPr>
          <p:cNvPr id="8" name="Picture Placeholder 7"/>
          <p:cNvSpPr>
            <a:spLocks noGrp="1"/>
          </p:cNvSpPr>
          <p:nvPr>
            <p:ph type="pic" sz="quarter" idx="11"/>
          </p:nvPr>
        </p:nvSpPr>
        <p:spPr>
          <a:xfrm>
            <a:off x="838199" y="1013794"/>
            <a:ext cx="3047999" cy="4838878"/>
          </a:xfrm>
          <a:prstGeom prst="rect">
            <a:avLst/>
          </a:prstGeom>
        </p:spPr>
        <p:txBody>
          <a:bodyPr/>
          <a:lstStyle/>
          <a:p>
            <a:endParaRPr lang="en-AU"/>
          </a:p>
        </p:txBody>
      </p:sp>
    </p:spTree>
    <p:extLst>
      <p:ext uri="{BB962C8B-B14F-4D97-AF65-F5344CB8AC3E}">
        <p14:creationId xmlns:p14="http://schemas.microsoft.com/office/powerpoint/2010/main" val="8953498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55132" y="288110"/>
            <a:ext cx="2990352" cy="6272661"/>
          </a:xfrm>
          <a:prstGeom prst="rect">
            <a:avLst/>
          </a:prstGeom>
        </p:spPr>
      </p:pic>
      <p:sp>
        <p:nvSpPr>
          <p:cNvPr id="3" name="Rectangle 2"/>
          <p:cNvSpPr/>
          <p:nvPr userDrawn="1"/>
        </p:nvSpPr>
        <p:spPr>
          <a:xfrm>
            <a:off x="7533021" y="820248"/>
            <a:ext cx="4658979" cy="107161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ccessibility_Oz_Orang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
        <p:nvSpPr>
          <p:cNvPr id="5" name="Title 1"/>
          <p:cNvSpPr>
            <a:spLocks noGrp="1"/>
          </p:cNvSpPr>
          <p:nvPr>
            <p:ph type="ctrTitle"/>
          </p:nvPr>
        </p:nvSpPr>
        <p:spPr>
          <a:xfrm>
            <a:off x="7795490" y="999068"/>
            <a:ext cx="4082185" cy="694266"/>
          </a:xfrm>
          <a:prstGeom prst="rect">
            <a:avLst/>
          </a:prstGeom>
          <a:ln w="28575">
            <a:noFill/>
          </a:ln>
        </p:spPr>
        <p:txBody>
          <a:bodyPr anchor="b"/>
          <a:lstStyle>
            <a:lvl1pPr algn="l">
              <a:defRPr sz="4400" b="1">
                <a:solidFill>
                  <a:schemeClr val="bg1"/>
                </a:solidFill>
                <a:latin typeface="Proxima Nova Cn Rg" panose="02000506030000020004" pitchFamily="50" charset="0"/>
              </a:defRPr>
            </a:lvl1pPr>
          </a:lstStyle>
          <a:p>
            <a:r>
              <a:rPr lang="en-US" dirty="0" smtClean="0"/>
              <a:t>Click to edit Master title style</a:t>
            </a:r>
            <a:endParaRPr lang="en-AU" dirty="0"/>
          </a:p>
        </p:txBody>
      </p:sp>
      <p:sp>
        <p:nvSpPr>
          <p:cNvPr id="6" name="Text Placeholder 3"/>
          <p:cNvSpPr>
            <a:spLocks noGrp="1"/>
          </p:cNvSpPr>
          <p:nvPr>
            <p:ph type="body" sz="quarter" idx="10"/>
          </p:nvPr>
        </p:nvSpPr>
        <p:spPr>
          <a:xfrm>
            <a:off x="7795491" y="2228850"/>
            <a:ext cx="4082184" cy="3362325"/>
          </a:xfrm>
          <a:prstGeom prst="rect">
            <a:avLst/>
          </a:prstGeom>
        </p:spPr>
        <p:txBody>
          <a:bodyPr anchor="b"/>
          <a:lstStyle>
            <a:lvl1pPr marL="0" indent="0">
              <a:buNone/>
              <a:defRPr sz="4800">
                <a:solidFill>
                  <a:schemeClr val="tx1"/>
                </a:solidFill>
                <a:latin typeface="Proxima Nova Cn Lt" panose="02000506030000020004" pitchFamily="50" charset="0"/>
              </a:defRPr>
            </a:lvl1pPr>
          </a:lstStyle>
          <a:p>
            <a:pPr lvl="0"/>
            <a:r>
              <a:rPr lang="en-US" dirty="0" smtClean="0"/>
              <a:t>Click to edit Master text styles</a:t>
            </a:r>
          </a:p>
        </p:txBody>
      </p:sp>
      <p:sp>
        <p:nvSpPr>
          <p:cNvPr id="8" name="Picture Placeholder 7"/>
          <p:cNvSpPr>
            <a:spLocks noGrp="1"/>
          </p:cNvSpPr>
          <p:nvPr>
            <p:ph type="pic" sz="quarter" idx="11"/>
          </p:nvPr>
        </p:nvSpPr>
        <p:spPr>
          <a:xfrm>
            <a:off x="1066800" y="1176867"/>
            <a:ext cx="2590800" cy="4512733"/>
          </a:xfrm>
          <a:prstGeom prst="rect">
            <a:avLst/>
          </a:prstGeom>
        </p:spPr>
        <p:txBody>
          <a:bodyPr/>
          <a:lstStyle/>
          <a:p>
            <a:endParaRPr lang="en-AU"/>
          </a:p>
        </p:txBody>
      </p:sp>
      <p:pic>
        <p:nvPicPr>
          <p:cNvPr id="9" name="Picture 8"/>
          <p:cNvPicPr>
            <a:picLocks noChangeAspect="1"/>
          </p:cNvPicPr>
          <p:nvPr userDrawn="1"/>
        </p:nvPicPr>
        <p:blipFill>
          <a:blip r:embed="rId2"/>
          <a:stretch>
            <a:fillRect/>
          </a:stretch>
        </p:blipFill>
        <p:spPr>
          <a:xfrm>
            <a:off x="4194077" y="288110"/>
            <a:ext cx="2990352" cy="6272661"/>
          </a:xfrm>
          <a:prstGeom prst="rect">
            <a:avLst/>
          </a:prstGeom>
        </p:spPr>
      </p:pic>
      <p:sp>
        <p:nvSpPr>
          <p:cNvPr id="10" name="Picture Placeholder 7"/>
          <p:cNvSpPr>
            <a:spLocks noGrp="1"/>
          </p:cNvSpPr>
          <p:nvPr>
            <p:ph type="pic" sz="quarter" idx="12"/>
          </p:nvPr>
        </p:nvSpPr>
        <p:spPr>
          <a:xfrm>
            <a:off x="4405745" y="1176867"/>
            <a:ext cx="2590800" cy="4512733"/>
          </a:xfrm>
          <a:prstGeom prst="rect">
            <a:avLst/>
          </a:prstGeom>
        </p:spPr>
        <p:txBody>
          <a:bodyPr/>
          <a:lstStyle/>
          <a:p>
            <a:endParaRPr lang="en-AU"/>
          </a:p>
        </p:txBody>
      </p:sp>
    </p:spTree>
    <p:extLst>
      <p:ext uri="{BB962C8B-B14F-4D97-AF65-F5344CB8AC3E}">
        <p14:creationId xmlns:p14="http://schemas.microsoft.com/office/powerpoint/2010/main" val="34941368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75" y="665163"/>
            <a:ext cx="4638675" cy="2382837"/>
          </a:xfrm>
          <a:prstGeom prst="rect">
            <a:avLst/>
          </a:prstGeom>
        </p:spPr>
        <p:txBody>
          <a:bodyPr anchor="ctr"/>
          <a:lstStyle>
            <a:lvl1pPr algn="ctr">
              <a:defRPr sz="5400">
                <a:solidFill>
                  <a:schemeClr val="bg1"/>
                </a:solidFill>
                <a:latin typeface="Proxima Nova Cn Rg" panose="02000506030000020004" pitchFamily="50"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12161719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1" y="1363662"/>
            <a:ext cx="554355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t>‹#›</a:t>
            </a:fld>
            <a:endParaRPr lang="en-AU"/>
          </a:p>
        </p:txBody>
      </p:sp>
      <p:sp>
        <p:nvSpPr>
          <p:cNvPr id="7" name="Text Placeholder 6"/>
          <p:cNvSpPr>
            <a:spLocks noGrp="1"/>
          </p:cNvSpPr>
          <p:nvPr>
            <p:ph type="body" sz="quarter" idx="13"/>
          </p:nvPr>
        </p:nvSpPr>
        <p:spPr>
          <a:xfrm>
            <a:off x="6286500" y="1363663"/>
            <a:ext cx="5562600" cy="4141787"/>
          </a:xfrm>
          <a:prstGeom prst="rect">
            <a:avLst/>
          </a:prstGeom>
        </p:spPr>
        <p:txBody>
          <a:bodyPr/>
          <a:lstStyle>
            <a:lvl1pPr>
              <a:defRPr lang="en-US" sz="4000" b="0" kern="1200" dirty="0" smtClean="0">
                <a:solidFill>
                  <a:srgbClr val="E65225"/>
                </a:solidFill>
                <a:latin typeface="Proxima Nova Semibold"/>
                <a:ea typeface="+mn-ea"/>
                <a:cs typeface="+mn-cs"/>
              </a:defRPr>
            </a:lvl1pPr>
            <a:lvl2pPr>
              <a:defRPr lang="en-US" sz="4000" kern="1200" dirty="0" smtClean="0">
                <a:solidFill>
                  <a:schemeClr val="tx1"/>
                </a:solidFill>
                <a:latin typeface="Proxima Nova Cn Rg" panose="02000506030000020004" pitchFamily="50" charset="0"/>
                <a:ea typeface="+mn-ea"/>
                <a:cs typeface="+mn-cs"/>
              </a:defRPr>
            </a:lvl2pPr>
            <a:lvl3pPr>
              <a:defRPr lang="en-US" sz="3200" kern="1200" dirty="0" smtClean="0">
                <a:solidFill>
                  <a:schemeClr val="tx1"/>
                </a:solidFill>
                <a:latin typeface="Proxima Nova Cn Rg" panose="02000506030000020004" pitchFamily="50" charset="0"/>
                <a:ea typeface="+mn-ea"/>
                <a:cs typeface="+mn-cs"/>
              </a:defRPr>
            </a:lvl3pPr>
            <a:lvl4pPr>
              <a:defRPr lang="en-US" sz="2800" kern="1200" dirty="0" smtClean="0">
                <a:solidFill>
                  <a:schemeClr val="tx1"/>
                </a:solidFill>
                <a:latin typeface="Proxima Nova Cn Rg" panose="02000506030000020004" pitchFamily="50" charset="0"/>
                <a:ea typeface="+mn-ea"/>
                <a:cs typeface="+mn-cs"/>
              </a:defRPr>
            </a:lvl4pPr>
            <a:lvl5pPr>
              <a:defRPr lang="en-AU" sz="2800" kern="1200" dirty="0" smtClean="0">
                <a:solidFill>
                  <a:schemeClr val="tx1"/>
                </a:solidFill>
                <a:latin typeface="Proxima Nova Cn Rg" panose="02000506030000020004" pitchFamily="50" charset="0"/>
                <a:ea typeface="+mn-ea"/>
                <a:cs typeface="+mn-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smtClean="0"/>
              <a:t>Click to edit Master text styles</a:t>
            </a:r>
          </a:p>
          <a:p>
            <a:pPr marL="0" lvl="1" indent="0" algn="l" defTabSz="914400" rtl="0" eaLnBrk="1" latinLnBrk="0" hangingPunct="1">
              <a:lnSpc>
                <a:spcPct val="90000"/>
              </a:lnSpc>
              <a:spcBef>
                <a:spcPts val="500"/>
              </a:spcBef>
              <a:buFont typeface="Wingdings" panose="05000000000000000000" pitchFamily="2" charset="2"/>
              <a:buNone/>
            </a:pPr>
            <a:r>
              <a:rPr lang="en-US" dirty="0" smtClean="0"/>
              <a:t>Second level</a:t>
            </a:r>
          </a:p>
          <a:p>
            <a:pPr marL="457200" lvl="2" indent="-457200" algn="l" defTabSz="914400" rtl="0" eaLnBrk="1" latinLnBrk="0" hangingPunct="1">
              <a:lnSpc>
                <a:spcPct val="90000"/>
              </a:lnSpc>
              <a:spcBef>
                <a:spcPts val="500"/>
              </a:spcBef>
              <a:buFont typeface="Wingdings" panose="05000000000000000000" pitchFamily="2" charset="2"/>
              <a:buChar char="§"/>
            </a:pPr>
            <a:r>
              <a:rPr lang="en-US" dirty="0" smtClean="0"/>
              <a:t>Third level</a:t>
            </a:r>
          </a:p>
          <a:p>
            <a:pPr marL="447675" lvl="3" indent="0" algn="l" defTabSz="914400" rtl="0" eaLnBrk="1" latinLnBrk="0" hangingPunct="1">
              <a:lnSpc>
                <a:spcPct val="90000"/>
              </a:lnSpc>
              <a:spcBef>
                <a:spcPts val="500"/>
              </a:spcBef>
              <a:buFont typeface="Wingdings" panose="05000000000000000000" pitchFamily="2" charset="2"/>
              <a:buNone/>
            </a:pPr>
            <a:r>
              <a:rPr lang="en-US" dirty="0" smtClean="0"/>
              <a:t>Fourth level</a:t>
            </a:r>
          </a:p>
          <a:p>
            <a:pPr marL="895350" lvl="4" indent="-457200" algn="l" defTabSz="914400" rtl="0" eaLnBrk="1" latinLnBrk="0" hangingPunct="1">
              <a:lnSpc>
                <a:spcPct val="90000"/>
              </a:lnSpc>
              <a:spcBef>
                <a:spcPts val="500"/>
              </a:spcBef>
              <a:buFont typeface="Wingdings" panose="05000000000000000000" pitchFamily="2" charset="2"/>
              <a:buChar char="§"/>
            </a:pPr>
            <a:r>
              <a:rPr lang="en-US" dirty="0" smtClean="0"/>
              <a:t>Fifth level</a:t>
            </a:r>
            <a:endParaRPr lang="en-AU" dirty="0" smtClean="0"/>
          </a:p>
        </p:txBody>
      </p:sp>
    </p:spTree>
    <p:extLst>
      <p:ext uri="{BB962C8B-B14F-4D97-AF65-F5344CB8AC3E}">
        <p14:creationId xmlns:p14="http://schemas.microsoft.com/office/powerpoint/2010/main" val="32512216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3708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75" y="665163"/>
            <a:ext cx="4638675" cy="4802187"/>
          </a:xfrm>
          <a:prstGeom prst="rect">
            <a:avLst/>
          </a:prstGeom>
        </p:spPr>
        <p:txBody>
          <a:bodyPr anchor="ctr"/>
          <a:lstStyle>
            <a:lvl1pPr algn="ctr">
              <a:defRPr sz="5400">
                <a:solidFill>
                  <a:schemeClr val="bg1"/>
                </a:solidFill>
                <a:latin typeface="Proxima Nova Cn Rg" panose="02000506030000020004" pitchFamily="50"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3085816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2803525"/>
            <a:ext cx="10515600" cy="1330325"/>
          </a:xfrm>
          <a:prstGeom prst="rect">
            <a:avLst/>
          </a:prstGeom>
          <a:solidFill>
            <a:srgbClr val="DB582F"/>
          </a:solidFill>
          <a:ln w="34925">
            <a:solidFill>
              <a:schemeClr val="bg1"/>
            </a:solidFill>
          </a:ln>
        </p:spPr>
        <p:txBody>
          <a:bodyPr anchor="ctr"/>
          <a:lstStyle>
            <a:lvl1pPr algn="ctr">
              <a:defRPr>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31190888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0" y="1363662"/>
            <a:ext cx="1146810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t>‹#›</a:t>
            </a:fld>
            <a:endParaRPr lang="en-AU"/>
          </a:p>
        </p:txBody>
      </p:sp>
    </p:spTree>
    <p:extLst>
      <p:ext uri="{BB962C8B-B14F-4D97-AF65-F5344CB8AC3E}">
        <p14:creationId xmlns:p14="http://schemas.microsoft.com/office/powerpoint/2010/main" val="24033637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1" y="1363662"/>
            <a:ext cx="554355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t>‹#›</a:t>
            </a:fld>
            <a:endParaRPr lang="en-AU"/>
          </a:p>
        </p:txBody>
      </p:sp>
      <p:sp>
        <p:nvSpPr>
          <p:cNvPr id="7" name="Text Placeholder 6"/>
          <p:cNvSpPr>
            <a:spLocks noGrp="1"/>
          </p:cNvSpPr>
          <p:nvPr>
            <p:ph type="body" sz="quarter" idx="13"/>
          </p:nvPr>
        </p:nvSpPr>
        <p:spPr>
          <a:xfrm>
            <a:off x="6286500" y="1363663"/>
            <a:ext cx="5562600" cy="4141787"/>
          </a:xfrm>
          <a:prstGeom prst="rect">
            <a:avLst/>
          </a:prstGeom>
        </p:spPr>
        <p:txBody>
          <a:bodyPr/>
          <a:lstStyle>
            <a:lvl1pPr>
              <a:defRPr lang="en-US" sz="4000" b="0" kern="1200" dirty="0" smtClean="0">
                <a:solidFill>
                  <a:srgbClr val="E65225"/>
                </a:solidFill>
                <a:latin typeface="Proxima Nova Semibold"/>
                <a:ea typeface="+mn-ea"/>
                <a:cs typeface="+mn-cs"/>
              </a:defRPr>
            </a:lvl1pPr>
            <a:lvl2pPr>
              <a:defRPr lang="en-US" sz="4000" kern="1200" dirty="0" smtClean="0">
                <a:solidFill>
                  <a:schemeClr val="tx1"/>
                </a:solidFill>
                <a:latin typeface="Proxima Nova Cn Rg" panose="02000506030000020004" pitchFamily="50" charset="0"/>
                <a:ea typeface="+mn-ea"/>
                <a:cs typeface="+mn-cs"/>
              </a:defRPr>
            </a:lvl2pPr>
            <a:lvl3pPr>
              <a:defRPr lang="en-US" sz="3200" kern="1200" dirty="0" smtClean="0">
                <a:solidFill>
                  <a:schemeClr val="tx1"/>
                </a:solidFill>
                <a:latin typeface="Proxima Nova Cn Rg" panose="02000506030000020004" pitchFamily="50" charset="0"/>
                <a:ea typeface="+mn-ea"/>
                <a:cs typeface="+mn-cs"/>
              </a:defRPr>
            </a:lvl3pPr>
            <a:lvl4pPr>
              <a:defRPr lang="en-US" sz="2800" kern="1200" dirty="0" smtClean="0">
                <a:solidFill>
                  <a:schemeClr val="tx1"/>
                </a:solidFill>
                <a:latin typeface="Proxima Nova Cn Rg" panose="02000506030000020004" pitchFamily="50" charset="0"/>
                <a:ea typeface="+mn-ea"/>
                <a:cs typeface="+mn-cs"/>
              </a:defRPr>
            </a:lvl4pPr>
            <a:lvl5pPr>
              <a:defRPr lang="en-AU" sz="2800" kern="1200" dirty="0" smtClean="0">
                <a:solidFill>
                  <a:schemeClr val="tx1"/>
                </a:solidFill>
                <a:latin typeface="Proxima Nova Cn Rg" panose="02000506030000020004" pitchFamily="50" charset="0"/>
                <a:ea typeface="+mn-ea"/>
                <a:cs typeface="+mn-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smtClean="0"/>
              <a:t>Click to edit Master text styles</a:t>
            </a:r>
          </a:p>
          <a:p>
            <a:pPr marL="0" lvl="1" indent="0" algn="l" defTabSz="914400" rtl="0" eaLnBrk="1" latinLnBrk="0" hangingPunct="1">
              <a:lnSpc>
                <a:spcPct val="90000"/>
              </a:lnSpc>
              <a:spcBef>
                <a:spcPts val="500"/>
              </a:spcBef>
              <a:buFont typeface="Wingdings" panose="05000000000000000000" pitchFamily="2" charset="2"/>
              <a:buNone/>
            </a:pPr>
            <a:r>
              <a:rPr lang="en-US" dirty="0" smtClean="0"/>
              <a:t>Second level</a:t>
            </a:r>
          </a:p>
          <a:p>
            <a:pPr marL="457200" lvl="2" indent="-457200" algn="l" defTabSz="914400" rtl="0" eaLnBrk="1" latinLnBrk="0" hangingPunct="1">
              <a:lnSpc>
                <a:spcPct val="90000"/>
              </a:lnSpc>
              <a:spcBef>
                <a:spcPts val="500"/>
              </a:spcBef>
              <a:buFont typeface="Wingdings" panose="05000000000000000000" pitchFamily="2" charset="2"/>
              <a:buChar char="§"/>
            </a:pPr>
            <a:r>
              <a:rPr lang="en-US" dirty="0" smtClean="0"/>
              <a:t>Third level</a:t>
            </a:r>
          </a:p>
          <a:p>
            <a:pPr marL="447675" lvl="3" indent="0" algn="l" defTabSz="914400" rtl="0" eaLnBrk="1" latinLnBrk="0" hangingPunct="1">
              <a:lnSpc>
                <a:spcPct val="90000"/>
              </a:lnSpc>
              <a:spcBef>
                <a:spcPts val="500"/>
              </a:spcBef>
              <a:buFont typeface="Wingdings" panose="05000000000000000000" pitchFamily="2" charset="2"/>
              <a:buNone/>
            </a:pPr>
            <a:r>
              <a:rPr lang="en-US" dirty="0" smtClean="0"/>
              <a:t>Fourth level</a:t>
            </a:r>
          </a:p>
          <a:p>
            <a:pPr marL="895350" lvl="4" indent="-457200" algn="l" defTabSz="914400" rtl="0" eaLnBrk="1" latinLnBrk="0" hangingPunct="1">
              <a:lnSpc>
                <a:spcPct val="90000"/>
              </a:lnSpc>
              <a:spcBef>
                <a:spcPts val="500"/>
              </a:spcBef>
              <a:buFont typeface="Wingdings" panose="05000000000000000000" pitchFamily="2" charset="2"/>
              <a:buChar char="§"/>
            </a:pPr>
            <a:r>
              <a:rPr lang="en-US" dirty="0" smtClean="0"/>
              <a:t>Fifth level</a:t>
            </a:r>
            <a:endParaRPr lang="en-AU" dirty="0" smtClean="0"/>
          </a:p>
        </p:txBody>
      </p:sp>
    </p:spTree>
    <p:extLst>
      <p:ext uri="{BB962C8B-B14F-4D97-AF65-F5344CB8AC3E}">
        <p14:creationId xmlns:p14="http://schemas.microsoft.com/office/powerpoint/2010/main" val="23674961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899"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342900"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16063496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2803525"/>
            <a:ext cx="10515600" cy="1330325"/>
          </a:xfrm>
          <a:prstGeom prst="rect">
            <a:avLst/>
          </a:prstGeom>
          <a:solidFill>
            <a:srgbClr val="DB582F"/>
          </a:solidFill>
          <a:ln w="34925">
            <a:solidFill>
              <a:schemeClr val="bg1"/>
            </a:solidFill>
          </a:ln>
        </p:spPr>
        <p:txBody>
          <a:bodyPr anchor="ctr"/>
          <a:lstStyle>
            <a:lvl1pPr algn="ctr">
              <a:defRPr>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29318074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0" y="1363662"/>
            <a:ext cx="1146810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5141440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1" y="1363662"/>
            <a:ext cx="554355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solidFill>
                  <a:prstClr val="black"/>
                </a:solidFill>
              </a:rPr>
              <a:pPr/>
              <a:t>‹#›</a:t>
            </a:fld>
            <a:endParaRPr lang="en-AU">
              <a:solidFill>
                <a:prstClr val="black"/>
              </a:solidFill>
            </a:endParaRPr>
          </a:p>
        </p:txBody>
      </p:sp>
      <p:sp>
        <p:nvSpPr>
          <p:cNvPr id="7" name="Text Placeholder 6"/>
          <p:cNvSpPr>
            <a:spLocks noGrp="1"/>
          </p:cNvSpPr>
          <p:nvPr>
            <p:ph type="body" sz="quarter" idx="13"/>
          </p:nvPr>
        </p:nvSpPr>
        <p:spPr>
          <a:xfrm>
            <a:off x="6286500" y="1363663"/>
            <a:ext cx="5562600" cy="4141787"/>
          </a:xfrm>
          <a:prstGeom prst="rect">
            <a:avLst/>
          </a:prstGeom>
        </p:spPr>
        <p:txBody>
          <a:bodyPr/>
          <a:lstStyle>
            <a:lvl1pPr>
              <a:defRPr lang="en-US" sz="4000" b="0" kern="1200" dirty="0" smtClean="0">
                <a:solidFill>
                  <a:srgbClr val="E65225"/>
                </a:solidFill>
                <a:latin typeface="Proxima Nova Semibold"/>
                <a:ea typeface="+mn-ea"/>
                <a:cs typeface="+mn-cs"/>
              </a:defRPr>
            </a:lvl1pPr>
            <a:lvl2pPr>
              <a:defRPr lang="en-US" sz="4000" kern="1200" dirty="0" smtClean="0">
                <a:solidFill>
                  <a:schemeClr val="tx1"/>
                </a:solidFill>
                <a:latin typeface="Proxima Nova Cn Rg" panose="02000506030000020004" pitchFamily="50" charset="0"/>
                <a:ea typeface="+mn-ea"/>
                <a:cs typeface="+mn-cs"/>
              </a:defRPr>
            </a:lvl2pPr>
            <a:lvl3pPr>
              <a:defRPr lang="en-US" sz="3200" kern="1200" dirty="0" smtClean="0">
                <a:solidFill>
                  <a:schemeClr val="tx1"/>
                </a:solidFill>
                <a:latin typeface="Proxima Nova Cn Rg" panose="02000506030000020004" pitchFamily="50" charset="0"/>
                <a:ea typeface="+mn-ea"/>
                <a:cs typeface="+mn-cs"/>
              </a:defRPr>
            </a:lvl3pPr>
            <a:lvl4pPr>
              <a:defRPr lang="en-US" sz="2800" kern="1200" dirty="0" smtClean="0">
                <a:solidFill>
                  <a:schemeClr val="tx1"/>
                </a:solidFill>
                <a:latin typeface="Proxima Nova Cn Rg" panose="02000506030000020004" pitchFamily="50" charset="0"/>
                <a:ea typeface="+mn-ea"/>
                <a:cs typeface="+mn-cs"/>
              </a:defRPr>
            </a:lvl4pPr>
            <a:lvl5pPr>
              <a:defRPr lang="en-AU" sz="2800" kern="1200" dirty="0" smtClean="0">
                <a:solidFill>
                  <a:schemeClr val="tx1"/>
                </a:solidFill>
                <a:latin typeface="Proxima Nova Cn Rg" panose="02000506030000020004" pitchFamily="50" charset="0"/>
                <a:ea typeface="+mn-ea"/>
                <a:cs typeface="+mn-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smtClean="0"/>
              <a:t>Click to edit Master text styles</a:t>
            </a:r>
          </a:p>
          <a:p>
            <a:pPr marL="0" lvl="1" indent="0" algn="l" defTabSz="914400" rtl="0" eaLnBrk="1" latinLnBrk="0" hangingPunct="1">
              <a:lnSpc>
                <a:spcPct val="90000"/>
              </a:lnSpc>
              <a:spcBef>
                <a:spcPts val="500"/>
              </a:spcBef>
              <a:buFont typeface="Wingdings" panose="05000000000000000000" pitchFamily="2" charset="2"/>
              <a:buNone/>
            </a:pPr>
            <a:r>
              <a:rPr lang="en-US" dirty="0" smtClean="0"/>
              <a:t>Second level</a:t>
            </a:r>
          </a:p>
          <a:p>
            <a:pPr marL="457200" lvl="2" indent="-457200" algn="l" defTabSz="914400" rtl="0" eaLnBrk="1" latinLnBrk="0" hangingPunct="1">
              <a:lnSpc>
                <a:spcPct val="90000"/>
              </a:lnSpc>
              <a:spcBef>
                <a:spcPts val="500"/>
              </a:spcBef>
              <a:buFont typeface="Wingdings" panose="05000000000000000000" pitchFamily="2" charset="2"/>
              <a:buChar char="§"/>
            </a:pPr>
            <a:r>
              <a:rPr lang="en-US" dirty="0" smtClean="0"/>
              <a:t>Third level</a:t>
            </a:r>
          </a:p>
          <a:p>
            <a:pPr marL="447675" lvl="3" indent="0" algn="l" defTabSz="914400" rtl="0" eaLnBrk="1" latinLnBrk="0" hangingPunct="1">
              <a:lnSpc>
                <a:spcPct val="90000"/>
              </a:lnSpc>
              <a:spcBef>
                <a:spcPts val="500"/>
              </a:spcBef>
              <a:buFont typeface="Wingdings" panose="05000000000000000000" pitchFamily="2" charset="2"/>
              <a:buNone/>
            </a:pPr>
            <a:r>
              <a:rPr lang="en-US" dirty="0" smtClean="0"/>
              <a:t>Fourth level</a:t>
            </a:r>
          </a:p>
          <a:p>
            <a:pPr marL="895350" lvl="4" indent="-457200" algn="l" defTabSz="914400" rtl="0" eaLnBrk="1" latinLnBrk="0" hangingPunct="1">
              <a:lnSpc>
                <a:spcPct val="90000"/>
              </a:lnSpc>
              <a:spcBef>
                <a:spcPts val="500"/>
              </a:spcBef>
              <a:buFont typeface="Wingdings" panose="05000000000000000000" pitchFamily="2" charset="2"/>
              <a:buChar char="§"/>
            </a:pPr>
            <a:r>
              <a:rPr lang="en-US" dirty="0" smtClean="0"/>
              <a:t>Fifth level</a:t>
            </a:r>
            <a:endParaRPr lang="en-AU" dirty="0" smtClean="0"/>
          </a:p>
        </p:txBody>
      </p:sp>
    </p:spTree>
    <p:extLst>
      <p:ext uri="{BB962C8B-B14F-4D97-AF65-F5344CB8AC3E}">
        <p14:creationId xmlns:p14="http://schemas.microsoft.com/office/powerpoint/2010/main" val="35190973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74"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6429375"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5335801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74" y="1122363"/>
            <a:ext cx="5448301" cy="3973512"/>
          </a:xfrm>
          <a:prstGeom prst="rect">
            <a:avLst/>
          </a:prstGeom>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4969351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74"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6429375"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7052024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174" y="1160463"/>
            <a:ext cx="5448301" cy="3973512"/>
          </a:xfrm>
          <a:prstGeom prst="rect">
            <a:avLst/>
          </a:prstGeom>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38548736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74" y="1122363"/>
            <a:ext cx="5448301" cy="3973512"/>
          </a:xfrm>
          <a:prstGeom prst="rect">
            <a:avLst/>
          </a:prstGeom>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7055004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899"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342900"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13279254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0" y="1363662"/>
            <a:ext cx="1146810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7004654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1" y="1363662"/>
            <a:ext cx="554355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solidFill>
                  <a:prstClr val="black"/>
                </a:solidFill>
              </a:rPr>
              <a:pPr/>
              <a:t>‹#›</a:t>
            </a:fld>
            <a:endParaRPr lang="en-AU">
              <a:solidFill>
                <a:prstClr val="black"/>
              </a:solidFill>
            </a:endParaRPr>
          </a:p>
        </p:txBody>
      </p:sp>
      <p:sp>
        <p:nvSpPr>
          <p:cNvPr id="7" name="Text Placeholder 6"/>
          <p:cNvSpPr>
            <a:spLocks noGrp="1"/>
          </p:cNvSpPr>
          <p:nvPr>
            <p:ph type="body" sz="quarter" idx="13"/>
          </p:nvPr>
        </p:nvSpPr>
        <p:spPr>
          <a:xfrm>
            <a:off x="6286500" y="1363663"/>
            <a:ext cx="5562600" cy="4141787"/>
          </a:xfrm>
          <a:prstGeom prst="rect">
            <a:avLst/>
          </a:prstGeom>
        </p:spPr>
        <p:txBody>
          <a:bodyPr/>
          <a:lstStyle>
            <a:lvl1pPr>
              <a:defRPr lang="en-US" sz="4000" b="0" kern="1200" dirty="0" smtClean="0">
                <a:solidFill>
                  <a:srgbClr val="E65225"/>
                </a:solidFill>
                <a:latin typeface="Proxima Nova Semibold"/>
                <a:ea typeface="+mn-ea"/>
                <a:cs typeface="+mn-cs"/>
              </a:defRPr>
            </a:lvl1pPr>
            <a:lvl2pPr>
              <a:defRPr lang="en-US" sz="4000" kern="1200" dirty="0" smtClean="0">
                <a:solidFill>
                  <a:schemeClr val="tx1"/>
                </a:solidFill>
                <a:latin typeface="Proxima Nova Cn Rg" panose="02000506030000020004" pitchFamily="50" charset="0"/>
                <a:ea typeface="+mn-ea"/>
                <a:cs typeface="+mn-cs"/>
              </a:defRPr>
            </a:lvl2pPr>
            <a:lvl3pPr>
              <a:defRPr lang="en-US" sz="3200" kern="1200" dirty="0" smtClean="0">
                <a:solidFill>
                  <a:schemeClr val="tx1"/>
                </a:solidFill>
                <a:latin typeface="Proxima Nova Cn Rg" panose="02000506030000020004" pitchFamily="50" charset="0"/>
                <a:ea typeface="+mn-ea"/>
                <a:cs typeface="+mn-cs"/>
              </a:defRPr>
            </a:lvl3pPr>
            <a:lvl4pPr>
              <a:defRPr lang="en-US" sz="2800" kern="1200" dirty="0" smtClean="0">
                <a:solidFill>
                  <a:schemeClr val="tx1"/>
                </a:solidFill>
                <a:latin typeface="Proxima Nova Cn Rg" panose="02000506030000020004" pitchFamily="50" charset="0"/>
                <a:ea typeface="+mn-ea"/>
                <a:cs typeface="+mn-cs"/>
              </a:defRPr>
            </a:lvl4pPr>
            <a:lvl5pPr>
              <a:defRPr lang="en-AU" sz="2800" kern="1200" dirty="0" smtClean="0">
                <a:solidFill>
                  <a:schemeClr val="tx1"/>
                </a:solidFill>
                <a:latin typeface="Proxima Nova Cn Rg" panose="02000506030000020004" pitchFamily="50" charset="0"/>
                <a:ea typeface="+mn-ea"/>
                <a:cs typeface="+mn-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smtClean="0"/>
              <a:t>Click to edit Master text styles</a:t>
            </a:r>
          </a:p>
          <a:p>
            <a:pPr marL="0" lvl="1" indent="0" algn="l" defTabSz="914400" rtl="0" eaLnBrk="1" latinLnBrk="0" hangingPunct="1">
              <a:lnSpc>
                <a:spcPct val="90000"/>
              </a:lnSpc>
              <a:spcBef>
                <a:spcPts val="500"/>
              </a:spcBef>
              <a:buFont typeface="Wingdings" panose="05000000000000000000" pitchFamily="2" charset="2"/>
              <a:buNone/>
            </a:pPr>
            <a:r>
              <a:rPr lang="en-US" dirty="0" smtClean="0"/>
              <a:t>Second level</a:t>
            </a:r>
          </a:p>
          <a:p>
            <a:pPr marL="457200" lvl="2" indent="-457200" algn="l" defTabSz="914400" rtl="0" eaLnBrk="1" latinLnBrk="0" hangingPunct="1">
              <a:lnSpc>
                <a:spcPct val="90000"/>
              </a:lnSpc>
              <a:spcBef>
                <a:spcPts val="500"/>
              </a:spcBef>
              <a:buFont typeface="Wingdings" panose="05000000000000000000" pitchFamily="2" charset="2"/>
              <a:buChar char="§"/>
            </a:pPr>
            <a:r>
              <a:rPr lang="en-US" dirty="0" smtClean="0"/>
              <a:t>Third level</a:t>
            </a:r>
          </a:p>
          <a:p>
            <a:pPr marL="447675" lvl="3" indent="0" algn="l" defTabSz="914400" rtl="0" eaLnBrk="1" latinLnBrk="0" hangingPunct="1">
              <a:lnSpc>
                <a:spcPct val="90000"/>
              </a:lnSpc>
              <a:spcBef>
                <a:spcPts val="500"/>
              </a:spcBef>
              <a:buFont typeface="Wingdings" panose="05000000000000000000" pitchFamily="2" charset="2"/>
              <a:buNone/>
            </a:pPr>
            <a:r>
              <a:rPr lang="en-US" dirty="0" smtClean="0"/>
              <a:t>Fourth level</a:t>
            </a:r>
          </a:p>
          <a:p>
            <a:pPr marL="895350" lvl="4" indent="-457200" algn="l" defTabSz="914400" rtl="0" eaLnBrk="1" latinLnBrk="0" hangingPunct="1">
              <a:lnSpc>
                <a:spcPct val="90000"/>
              </a:lnSpc>
              <a:spcBef>
                <a:spcPts val="500"/>
              </a:spcBef>
              <a:buFont typeface="Wingdings" panose="05000000000000000000" pitchFamily="2" charset="2"/>
              <a:buChar char="§"/>
            </a:pPr>
            <a:r>
              <a:rPr lang="en-US" dirty="0" smtClean="0"/>
              <a:t>Fifth level</a:t>
            </a:r>
            <a:endParaRPr lang="en-AU" dirty="0" smtClean="0"/>
          </a:p>
        </p:txBody>
      </p:sp>
    </p:spTree>
    <p:extLst>
      <p:ext uri="{BB962C8B-B14F-4D97-AF65-F5344CB8AC3E}">
        <p14:creationId xmlns:p14="http://schemas.microsoft.com/office/powerpoint/2010/main" val="2281503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74" y="1122363"/>
            <a:ext cx="5448301" cy="3973512"/>
          </a:xfrm>
          <a:prstGeom prst="rect">
            <a:avLst/>
          </a:prstGeom>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5892521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74"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6429375"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38193769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2192000" cy="118533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Subtitle 2"/>
          <p:cNvSpPr>
            <a:spLocks noGrp="1"/>
          </p:cNvSpPr>
          <p:nvPr>
            <p:ph type="subTitle" idx="1" hasCustomPrompt="1"/>
          </p:nvPr>
        </p:nvSpPr>
        <p:spPr>
          <a:xfrm>
            <a:off x="381000" y="1363662"/>
            <a:ext cx="11468100" cy="5213601"/>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Title 1"/>
          <p:cNvSpPr>
            <a:spLocks noGrp="1"/>
          </p:cNvSpPr>
          <p:nvPr>
            <p:ph type="ctrTitle"/>
          </p:nvPr>
        </p:nvSpPr>
        <p:spPr>
          <a:xfrm>
            <a:off x="361950" y="230716"/>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Tree>
    <p:extLst>
      <p:ext uri="{BB962C8B-B14F-4D97-AF65-F5344CB8AC3E}">
        <p14:creationId xmlns:p14="http://schemas.microsoft.com/office/powerpoint/2010/main" val="1904959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7093973" y="820248"/>
            <a:ext cx="5098027" cy="107161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descr="Accessibility_Oz_Oran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
        <p:nvSpPr>
          <p:cNvPr id="5" name="Title 1"/>
          <p:cNvSpPr>
            <a:spLocks noGrp="1"/>
          </p:cNvSpPr>
          <p:nvPr>
            <p:ph type="ctrTitle"/>
          </p:nvPr>
        </p:nvSpPr>
        <p:spPr>
          <a:xfrm>
            <a:off x="7391400" y="999068"/>
            <a:ext cx="4486276" cy="694266"/>
          </a:xfrm>
          <a:prstGeom prst="rect">
            <a:avLst/>
          </a:prstGeom>
          <a:ln w="28575">
            <a:noFill/>
          </a:ln>
        </p:spPr>
        <p:txBody>
          <a:bodyPr anchor="b"/>
          <a:lstStyle>
            <a:lvl1pPr algn="l">
              <a:defRPr sz="4400" b="1">
                <a:solidFill>
                  <a:schemeClr val="bg1"/>
                </a:solidFill>
                <a:latin typeface="Proxima Nova Cn Rg" panose="02000506030000020004" pitchFamily="50" charset="0"/>
              </a:defRPr>
            </a:lvl1pPr>
          </a:lstStyle>
          <a:p>
            <a:r>
              <a:rPr lang="en-US" dirty="0" smtClean="0"/>
              <a:t>Click to edit Master title style</a:t>
            </a:r>
            <a:endParaRPr lang="en-AU" dirty="0"/>
          </a:p>
        </p:txBody>
      </p:sp>
      <p:sp>
        <p:nvSpPr>
          <p:cNvPr id="6" name="Text Placeholder 3"/>
          <p:cNvSpPr>
            <a:spLocks noGrp="1"/>
          </p:cNvSpPr>
          <p:nvPr>
            <p:ph type="body" sz="quarter" idx="10"/>
          </p:nvPr>
        </p:nvSpPr>
        <p:spPr>
          <a:xfrm>
            <a:off x="7391400" y="2228850"/>
            <a:ext cx="4486275" cy="3362325"/>
          </a:xfrm>
          <a:prstGeom prst="rect">
            <a:avLst/>
          </a:prstGeom>
        </p:spPr>
        <p:txBody>
          <a:bodyPr anchor="b"/>
          <a:lstStyle>
            <a:lvl1pPr marL="0" indent="0">
              <a:buNone/>
              <a:defRPr sz="4800">
                <a:solidFill>
                  <a:schemeClr val="tx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12693706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174" y="1160463"/>
            <a:ext cx="5448301" cy="3973512"/>
          </a:xfrm>
          <a:prstGeom prst="rect">
            <a:avLst/>
          </a:prstGeom>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387569502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899"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342900"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12478765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0" y="1363662"/>
            <a:ext cx="1146810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245271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74"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6429375"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88354300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
            <a:ext cx="11468100" cy="723900"/>
          </a:xfrm>
          <a:prstGeom prst="rect">
            <a:avLst/>
          </a:prstGeom>
        </p:spPr>
        <p:txBody>
          <a:bodyPr anchor="b"/>
          <a:lstStyle>
            <a:lvl1pPr algn="l">
              <a:defRPr sz="4400">
                <a:solidFill>
                  <a:schemeClr val="bg1"/>
                </a:solidFill>
                <a:latin typeface="Proxima Nova Light"/>
              </a:defRPr>
            </a:lvl1pPr>
          </a:lstStyle>
          <a:p>
            <a:r>
              <a:rPr lang="en-US" dirty="0" smtClean="0"/>
              <a:t>Click to edit Master title style</a:t>
            </a:r>
            <a:endParaRPr lang="en-AU" dirty="0"/>
          </a:p>
        </p:txBody>
      </p:sp>
      <p:sp>
        <p:nvSpPr>
          <p:cNvPr id="3" name="Subtitle 2"/>
          <p:cNvSpPr>
            <a:spLocks noGrp="1"/>
          </p:cNvSpPr>
          <p:nvPr>
            <p:ph type="subTitle" idx="1" hasCustomPrompt="1"/>
          </p:nvPr>
        </p:nvSpPr>
        <p:spPr>
          <a:xfrm>
            <a:off x="381001" y="1363662"/>
            <a:ext cx="5543550" cy="4141787"/>
          </a:xfrm>
          <a:prstGeom prst="rect">
            <a:avLst/>
          </a:prstGeom>
        </p:spPr>
        <p:txBody>
          <a:bodyPr/>
          <a:lstStyle>
            <a:lvl1pPr marL="0" indent="0" algn="l">
              <a:buNone/>
              <a:defRPr sz="4000" b="0">
                <a:solidFill>
                  <a:srgbClr val="E65225"/>
                </a:solidFill>
                <a:latin typeface="Proxima Nova Semibold"/>
              </a:defRPr>
            </a:lvl1pPr>
            <a:lvl2pPr marL="0" indent="0" algn="l">
              <a:buFont typeface="Wingdings" panose="05000000000000000000" pitchFamily="2" charset="2"/>
              <a:buNone/>
              <a:defRPr sz="4000">
                <a:latin typeface="Proxima Nova Cn Rg" panose="02000506030000020004" pitchFamily="50" charset="0"/>
              </a:defRPr>
            </a:lvl2pPr>
            <a:lvl3pPr marL="457200" indent="-457200" algn="l">
              <a:buFont typeface="Wingdings" panose="05000000000000000000" pitchFamily="2" charset="2"/>
              <a:buChar char="§"/>
              <a:defRPr sz="3200">
                <a:latin typeface="Proxima Nova Cn Rg" panose="02000506030000020004" pitchFamily="50" charset="0"/>
              </a:defRPr>
            </a:lvl3pPr>
            <a:lvl4pPr marL="447675" indent="0" algn="l">
              <a:buFont typeface="Wingdings" panose="05000000000000000000" pitchFamily="2" charset="2"/>
              <a:buNone/>
              <a:defRPr sz="2800">
                <a:latin typeface="Proxima Nova Cn Rg" panose="02000506030000020004" pitchFamily="50" charset="0"/>
              </a:defRPr>
            </a:lvl4pPr>
            <a:lvl5pPr marL="895350" indent="-457200" algn="l">
              <a:buFont typeface="Wingdings" panose="05000000000000000000" pitchFamily="2" charset="2"/>
              <a:buChar char="§"/>
              <a:defRPr sz="2800">
                <a:latin typeface="Proxima Nova Cn Rg" panose="02000506030000020004" pitchFamily="50"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a:p>
            <a:endParaRPr lang="en-AU" dirty="0"/>
          </a:p>
        </p:txBody>
      </p:sp>
      <p:sp>
        <p:nvSpPr>
          <p:cNvPr id="6" name="Slide Number Placeholder 5"/>
          <p:cNvSpPr>
            <a:spLocks noGrp="1"/>
          </p:cNvSpPr>
          <p:nvPr>
            <p:ph type="sldNum" sz="quarter" idx="12"/>
          </p:nvPr>
        </p:nvSpPr>
        <p:spPr>
          <a:xfrm>
            <a:off x="10829925" y="6356350"/>
            <a:ext cx="428625" cy="365125"/>
          </a:xfrm>
          <a:prstGeom prst="rect">
            <a:avLst/>
          </a:prstGeom>
        </p:spPr>
        <p:txBody>
          <a:bodyPr/>
          <a:lstStyle/>
          <a:p>
            <a:fld id="{8290AE13-9556-428D-B92C-DFFA4DFEF7B1}" type="slidenum">
              <a:rPr lang="en-AU" smtClean="0">
                <a:solidFill>
                  <a:prstClr val="black"/>
                </a:solidFill>
              </a:rPr>
              <a:pPr/>
              <a:t>‹#›</a:t>
            </a:fld>
            <a:endParaRPr lang="en-AU">
              <a:solidFill>
                <a:prstClr val="black"/>
              </a:solidFill>
            </a:endParaRPr>
          </a:p>
        </p:txBody>
      </p:sp>
      <p:sp>
        <p:nvSpPr>
          <p:cNvPr id="7" name="Text Placeholder 6"/>
          <p:cNvSpPr>
            <a:spLocks noGrp="1"/>
          </p:cNvSpPr>
          <p:nvPr>
            <p:ph type="body" sz="quarter" idx="13"/>
          </p:nvPr>
        </p:nvSpPr>
        <p:spPr>
          <a:xfrm>
            <a:off x="6286500" y="1363663"/>
            <a:ext cx="5562600" cy="4141787"/>
          </a:xfrm>
          <a:prstGeom prst="rect">
            <a:avLst/>
          </a:prstGeom>
        </p:spPr>
        <p:txBody>
          <a:bodyPr/>
          <a:lstStyle>
            <a:lvl1pPr>
              <a:defRPr lang="en-US" sz="4000" b="0" kern="1200" dirty="0" smtClean="0">
                <a:solidFill>
                  <a:srgbClr val="E65225"/>
                </a:solidFill>
                <a:latin typeface="Proxima Nova Semibold"/>
                <a:ea typeface="+mn-ea"/>
                <a:cs typeface="+mn-cs"/>
              </a:defRPr>
            </a:lvl1pPr>
            <a:lvl2pPr>
              <a:defRPr lang="en-US" sz="4000" kern="1200" dirty="0" smtClean="0">
                <a:solidFill>
                  <a:schemeClr val="tx1"/>
                </a:solidFill>
                <a:latin typeface="Proxima Nova Cn Rg" panose="02000506030000020004" pitchFamily="50" charset="0"/>
                <a:ea typeface="+mn-ea"/>
                <a:cs typeface="+mn-cs"/>
              </a:defRPr>
            </a:lvl2pPr>
            <a:lvl3pPr>
              <a:defRPr lang="en-US" sz="3200" kern="1200" dirty="0" smtClean="0">
                <a:solidFill>
                  <a:schemeClr val="tx1"/>
                </a:solidFill>
                <a:latin typeface="Proxima Nova Cn Rg" panose="02000506030000020004" pitchFamily="50" charset="0"/>
                <a:ea typeface="+mn-ea"/>
                <a:cs typeface="+mn-cs"/>
              </a:defRPr>
            </a:lvl3pPr>
            <a:lvl4pPr>
              <a:defRPr lang="en-US" sz="2800" kern="1200" dirty="0" smtClean="0">
                <a:solidFill>
                  <a:schemeClr val="tx1"/>
                </a:solidFill>
                <a:latin typeface="Proxima Nova Cn Rg" panose="02000506030000020004" pitchFamily="50" charset="0"/>
                <a:ea typeface="+mn-ea"/>
                <a:cs typeface="+mn-cs"/>
              </a:defRPr>
            </a:lvl4pPr>
            <a:lvl5pPr>
              <a:defRPr lang="en-AU" sz="2800" kern="1200" dirty="0" smtClean="0">
                <a:solidFill>
                  <a:schemeClr val="tx1"/>
                </a:solidFill>
                <a:latin typeface="Proxima Nova Cn Rg" panose="02000506030000020004" pitchFamily="50" charset="0"/>
                <a:ea typeface="+mn-ea"/>
                <a:cs typeface="+mn-cs"/>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smtClean="0"/>
              <a:t>Click to edit Master text styles</a:t>
            </a:r>
          </a:p>
          <a:p>
            <a:pPr marL="0" lvl="1" indent="0" algn="l" defTabSz="914400" rtl="0" eaLnBrk="1" latinLnBrk="0" hangingPunct="1">
              <a:lnSpc>
                <a:spcPct val="90000"/>
              </a:lnSpc>
              <a:spcBef>
                <a:spcPts val="500"/>
              </a:spcBef>
              <a:buFont typeface="Wingdings" panose="05000000000000000000" pitchFamily="2" charset="2"/>
              <a:buNone/>
            </a:pPr>
            <a:r>
              <a:rPr lang="en-US" dirty="0" smtClean="0"/>
              <a:t>Second level</a:t>
            </a:r>
          </a:p>
          <a:p>
            <a:pPr marL="457200" lvl="2" indent="-457200" algn="l" defTabSz="914400" rtl="0" eaLnBrk="1" latinLnBrk="0" hangingPunct="1">
              <a:lnSpc>
                <a:spcPct val="90000"/>
              </a:lnSpc>
              <a:spcBef>
                <a:spcPts val="500"/>
              </a:spcBef>
              <a:buFont typeface="Wingdings" panose="05000000000000000000" pitchFamily="2" charset="2"/>
              <a:buChar char="§"/>
            </a:pPr>
            <a:r>
              <a:rPr lang="en-US" dirty="0" smtClean="0"/>
              <a:t>Third level</a:t>
            </a:r>
          </a:p>
          <a:p>
            <a:pPr marL="447675" lvl="3" indent="0" algn="l" defTabSz="914400" rtl="0" eaLnBrk="1" latinLnBrk="0" hangingPunct="1">
              <a:lnSpc>
                <a:spcPct val="90000"/>
              </a:lnSpc>
              <a:spcBef>
                <a:spcPts val="500"/>
              </a:spcBef>
              <a:buFont typeface="Wingdings" panose="05000000000000000000" pitchFamily="2" charset="2"/>
              <a:buNone/>
            </a:pPr>
            <a:r>
              <a:rPr lang="en-US" dirty="0" smtClean="0"/>
              <a:t>Fourth level</a:t>
            </a:r>
          </a:p>
          <a:p>
            <a:pPr marL="895350" lvl="4" indent="-457200" algn="l" defTabSz="914400" rtl="0" eaLnBrk="1" latinLnBrk="0" hangingPunct="1">
              <a:lnSpc>
                <a:spcPct val="90000"/>
              </a:lnSpc>
              <a:spcBef>
                <a:spcPts val="500"/>
              </a:spcBef>
              <a:buFont typeface="Wingdings" panose="05000000000000000000" pitchFamily="2" charset="2"/>
              <a:buChar char="§"/>
            </a:pPr>
            <a:r>
              <a:rPr lang="en-US" dirty="0" smtClean="0"/>
              <a:t>Fifth level</a:t>
            </a:r>
            <a:endParaRPr lang="en-AU" dirty="0" smtClean="0"/>
          </a:p>
        </p:txBody>
      </p:sp>
    </p:spTree>
    <p:extLst>
      <p:ext uri="{BB962C8B-B14F-4D97-AF65-F5344CB8AC3E}">
        <p14:creationId xmlns:p14="http://schemas.microsoft.com/office/powerpoint/2010/main" val="37718809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74"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6429375"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4968128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2578100"/>
            <a:ext cx="10515600" cy="1765299"/>
          </a:xfrm>
          <a:prstGeom prst="rect">
            <a:avLst/>
          </a:prstGeom>
          <a:solidFill>
            <a:srgbClr val="DB582F"/>
          </a:solidFill>
          <a:ln w="34925">
            <a:solidFill>
              <a:schemeClr val="bg1"/>
            </a:solidFill>
          </a:ln>
        </p:spPr>
        <p:txBody>
          <a:bodyPr anchor="ctr"/>
          <a:lstStyle>
            <a:lvl1pPr algn="ctr">
              <a:defRPr>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1475500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174" y="1160463"/>
            <a:ext cx="5448301" cy="3973512"/>
          </a:xfrm>
          <a:prstGeom prst="rect">
            <a:avLst/>
          </a:prstGeom>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Tree>
    <p:extLst>
      <p:ext uri="{BB962C8B-B14F-4D97-AF65-F5344CB8AC3E}">
        <p14:creationId xmlns:p14="http://schemas.microsoft.com/office/powerpoint/2010/main" val="30225056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899" y="1122362"/>
            <a:ext cx="5448301" cy="2916237"/>
          </a:xfrm>
          <a:prstGeom prst="rect">
            <a:avLst/>
          </a:prstGeom>
          <a:ln w="28575">
            <a:noFill/>
          </a:ln>
        </p:spPr>
        <p:txBody>
          <a:bodyPr anchor="b"/>
          <a:lstStyle>
            <a:lvl1pPr algn="l">
              <a:defRPr sz="5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342900" y="4191000"/>
            <a:ext cx="5448300" cy="140017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11805935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941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419099" y="-155222"/>
            <a:ext cx="12611100" cy="7013221"/>
          </a:xfrm>
          <a:prstGeom prst="rect">
            <a:avLst/>
          </a:prstGeom>
          <a:solidFill>
            <a:srgbClr val="E65225">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29374" y="1122362"/>
            <a:ext cx="5448301" cy="963613"/>
          </a:xfrm>
          <a:prstGeom prst="rect">
            <a:avLst/>
          </a:prstGeom>
          <a:ln w="28575">
            <a:noFill/>
          </a:ln>
        </p:spPr>
        <p:txBody>
          <a:bodyPr anchor="b"/>
          <a:lstStyle>
            <a:lvl1pPr algn="l">
              <a:defRPr sz="4400">
                <a:solidFill>
                  <a:schemeClr val="bg1"/>
                </a:solidFill>
                <a:latin typeface="Proxima Nova Semibold"/>
              </a:defRPr>
            </a:lvl1p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6429375" y="2228850"/>
            <a:ext cx="5448300" cy="3362325"/>
          </a:xfrm>
          <a:prstGeom prst="rect">
            <a:avLst/>
          </a:prstGeom>
        </p:spPr>
        <p:txBody>
          <a:bodyPr anchor="b"/>
          <a:lstStyle>
            <a:lvl1pPr marL="0" indent="0">
              <a:buNone/>
              <a:defRPr sz="4800">
                <a:solidFill>
                  <a:schemeClr val="bg1"/>
                </a:solidFill>
                <a:latin typeface="Proxima Nova Cn Lt" panose="02000506030000020004" pitchFamily="50" charset="0"/>
              </a:defRPr>
            </a:lvl1pPr>
          </a:lstStyle>
          <a:p>
            <a:pPr lvl="0"/>
            <a:r>
              <a:rPr lang="en-US" dirty="0" smtClean="0"/>
              <a:t>Click to edit Master text styles</a:t>
            </a:r>
          </a:p>
        </p:txBody>
      </p:sp>
      <p:sp>
        <p:nvSpPr>
          <p:cNvPr id="7" name="Rectangle 6"/>
          <p:cNvSpPr/>
          <p:nvPr userDrawn="1"/>
        </p:nvSpPr>
        <p:spPr>
          <a:xfrm>
            <a:off x="6098875" y="-155221"/>
            <a:ext cx="6255050" cy="7013220"/>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6581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330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5.jpe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4.png"/><Relationship Id="rId4" Type="http://schemas.openxmlformats.org/officeDocument/2006/relationships/image" Target="../media/image5.jpeg"/></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1.xml"/><Relationship Id="rId7" Type="http://schemas.openxmlformats.org/officeDocument/2006/relationships/image" Target="../media/image1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4.png"/><Relationship Id="rId5" Type="http://schemas.openxmlformats.org/officeDocument/2006/relationships/theme" Target="../theme/theme17.xml"/><Relationship Id="rId4"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2.jp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2.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shutterstock_197903273.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7" name="Rectangle 6"/>
          <p:cNvSpPr/>
          <p:nvPr userDrawn="1"/>
        </p:nvSpPr>
        <p:spPr>
          <a:xfrm>
            <a:off x="0" y="0"/>
            <a:ext cx="12192000" cy="6858000"/>
          </a:xfrm>
          <a:prstGeom prst="rect">
            <a:avLst/>
          </a:prstGeom>
          <a:solidFill>
            <a:srgbClr val="E65225">
              <a:alpha val="82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userDrawn="1"/>
        </p:nvSpPr>
        <p:spPr>
          <a:xfrm>
            <a:off x="0" y="5807075"/>
            <a:ext cx="12192000" cy="1050925"/>
          </a:xfrm>
          <a:prstGeom prst="rect">
            <a:avLst/>
          </a:prstGeom>
          <a:solidFill>
            <a:srgbClr val="29292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8"/>
          <p:cNvSpPr txBox="1"/>
          <p:nvPr userDrawn="1"/>
        </p:nvSpPr>
        <p:spPr>
          <a:xfrm>
            <a:off x="477838" y="6030913"/>
            <a:ext cx="4846637" cy="525462"/>
          </a:xfrm>
          <a:prstGeom prst="rect">
            <a:avLst/>
          </a:prstGeom>
          <a:solidFill>
            <a:srgbClr val="292929"/>
          </a:solidFill>
        </p:spPr>
        <p:txBody>
          <a:bodyPr>
            <a:spAutoFit/>
          </a:bodyPr>
          <a:lstStyle/>
          <a:p>
            <a:pPr>
              <a:lnSpc>
                <a:spcPct val="50000"/>
              </a:lnSpc>
              <a:spcBef>
                <a:spcPct val="50000"/>
              </a:spcBef>
              <a:defRPr/>
            </a:pPr>
            <a:r>
              <a:rPr lang="en-US" kern="1500" dirty="0">
                <a:solidFill>
                  <a:schemeClr val="bg1"/>
                </a:solidFill>
                <a:latin typeface="Proxima Nova Light"/>
                <a:ea typeface="ＭＳ Ｐゴシック" charset="0"/>
                <a:cs typeface="Proxima Nova Light"/>
              </a:rPr>
              <a:t>www.accessibilityoz.com.au</a:t>
            </a:r>
          </a:p>
          <a:p>
            <a:pPr>
              <a:lnSpc>
                <a:spcPct val="50000"/>
              </a:lnSpc>
              <a:spcBef>
                <a:spcPct val="50000"/>
              </a:spcBef>
              <a:defRPr/>
            </a:pPr>
            <a:r>
              <a:rPr lang="en-US" kern="1500" dirty="0">
                <a:solidFill>
                  <a:schemeClr val="bg1"/>
                </a:solidFill>
                <a:latin typeface="Proxima Nova Semibold"/>
                <a:ea typeface="ＭＳ Ｐゴシック" charset="0"/>
                <a:cs typeface="Proxima Nova Semibold"/>
              </a:rPr>
              <a:t>@</a:t>
            </a:r>
            <a:r>
              <a:rPr lang="en-US" kern="1500" dirty="0" err="1">
                <a:solidFill>
                  <a:schemeClr val="bg1"/>
                </a:solidFill>
                <a:latin typeface="Proxima Nova Semibold"/>
                <a:ea typeface="ＭＳ Ｐゴシック" charset="0"/>
                <a:cs typeface="Proxima Nova Semibold"/>
              </a:rPr>
              <a:t>accessibilityoz</a:t>
            </a:r>
            <a:endParaRPr lang="en-US" kern="1500" dirty="0">
              <a:solidFill>
                <a:schemeClr val="bg1"/>
              </a:solidFill>
              <a:latin typeface="Proxima Nova Semibold"/>
              <a:ea typeface="ＭＳ Ｐゴシック" charset="0"/>
              <a:cs typeface="Proxima Nova Semibold"/>
            </a:endParaRPr>
          </a:p>
        </p:txBody>
      </p:sp>
      <p:pic>
        <p:nvPicPr>
          <p:cNvPr id="10" name="Picture 7" descr="Accessibility_Oz_white.psd"/>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21383" y="5828506"/>
            <a:ext cx="18621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216563"/>
      </p:ext>
    </p:extLst>
  </p:cSld>
  <p:clrMap bg1="lt1" tx1="dk1" bg2="lt2" tx2="dk2" accent1="accent1" accent2="accent2" accent3="accent3" accent4="accent4" accent5="accent5" accent6="accent6" hlink="hlink" folHlink="folHlink"/>
  <p:sldLayoutIdLst>
    <p:sldLayoutId id="2147483649" r:id="rId1"/>
    <p:sldLayoutId id="2147483673"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118533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Accessibility_Oz_Orang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46257" y="5771446"/>
            <a:ext cx="2394849" cy="1197932"/>
          </a:xfrm>
          <a:prstGeom prst="rect">
            <a:avLst/>
          </a:prstGeom>
        </p:spPr>
      </p:pic>
      <p:sp>
        <p:nvSpPr>
          <p:cNvPr id="9" name="Rectangle 8"/>
          <p:cNvSpPr/>
          <p:nvPr userDrawn="1"/>
        </p:nvSpPr>
        <p:spPr>
          <a:xfrm>
            <a:off x="741096" y="6202270"/>
            <a:ext cx="2085827" cy="400110"/>
          </a:xfrm>
          <a:prstGeom prst="rect">
            <a:avLst/>
          </a:prstGeom>
          <a:noFill/>
          <a:ln>
            <a:noFill/>
          </a:ln>
        </p:spPr>
        <p:txBody>
          <a:bodyPr wrap="none" lIns="91440" tIns="45720" rIns="91440" bIns="45720">
            <a:spAutoFit/>
          </a:bodyPr>
          <a:lstStyle/>
          <a:p>
            <a:pPr algn="ctr"/>
            <a:r>
              <a:rPr lang="en-AU" sz="2000" dirty="0" smtClean="0">
                <a:ln w="12700">
                  <a:noFill/>
                  <a:prstDash val="solid"/>
                </a:ln>
                <a:solidFill>
                  <a:srgbClr val="E65225"/>
                </a:solidFill>
                <a:latin typeface="Proxima Nova Semibold"/>
                <a:cs typeface="Proxima Nova Semibold"/>
              </a:rPr>
              <a:t>@</a:t>
            </a:r>
            <a:r>
              <a:rPr lang="en-AU" sz="2000" dirty="0" err="1" smtClean="0">
                <a:ln w="12700">
                  <a:noFill/>
                  <a:prstDash val="solid"/>
                </a:ln>
                <a:solidFill>
                  <a:srgbClr val="E65225"/>
                </a:solidFill>
                <a:latin typeface="Proxima Nova Semibold"/>
                <a:cs typeface="Proxima Nova Semibold"/>
              </a:rPr>
              <a:t>accessibilityoz</a:t>
            </a:r>
            <a:endParaRPr lang="en-AU" sz="2000" dirty="0">
              <a:ln w="12700">
                <a:noFill/>
                <a:prstDash val="solid"/>
              </a:ln>
              <a:solidFill>
                <a:srgbClr val="E65225"/>
              </a:solidFill>
              <a:latin typeface="Proxima Nova Semibold"/>
              <a:cs typeface="Proxima Nova Semibold"/>
            </a:endParaRPr>
          </a:p>
        </p:txBody>
      </p:sp>
      <p:cxnSp>
        <p:nvCxnSpPr>
          <p:cNvPr id="10" name="Straight Connector 9"/>
          <p:cNvCxnSpPr/>
          <p:nvPr userDrawn="1"/>
        </p:nvCxnSpPr>
        <p:spPr>
          <a:xfrm>
            <a:off x="365975" y="5771446"/>
            <a:ext cx="11511700" cy="0"/>
          </a:xfrm>
          <a:prstGeom prst="line">
            <a:avLst/>
          </a:prstGeom>
          <a:ln w="9525" cmpd="sng">
            <a:solidFill>
              <a:srgbClr val="E65225"/>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Slider_Swirt.psd"/>
          <p:cNvPicPr>
            <a:picLocks noChangeAspect="1"/>
          </p:cNvPicPr>
          <p:nvPr userDrawn="1"/>
        </p:nvPicPr>
        <p:blipFill>
          <a:blip r:embed="rId6">
            <a:alphaModFix amt="35000"/>
            <a:extLst>
              <a:ext uri="{28A0092B-C50C-407E-A947-70E740481C1C}">
                <a14:useLocalDpi xmlns:a14="http://schemas.microsoft.com/office/drawing/2010/main" val="0"/>
              </a:ext>
            </a:extLst>
          </a:blip>
          <a:stretch>
            <a:fillRect/>
          </a:stretch>
        </p:blipFill>
        <p:spPr>
          <a:xfrm>
            <a:off x="9044089" y="0"/>
            <a:ext cx="3599187" cy="3599187"/>
          </a:xfrm>
          <a:prstGeom prst="rect">
            <a:avLst/>
          </a:prstGeom>
        </p:spPr>
      </p:pic>
      <p:pic>
        <p:nvPicPr>
          <p:cNvPr id="12" name="Picture 11" descr="Twitter_Orang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5975" y="6214765"/>
            <a:ext cx="375121" cy="375121"/>
          </a:xfrm>
          <a:prstGeom prst="rect">
            <a:avLst/>
          </a:prstGeom>
        </p:spPr>
      </p:pic>
    </p:spTree>
    <p:extLst>
      <p:ext uri="{BB962C8B-B14F-4D97-AF65-F5344CB8AC3E}">
        <p14:creationId xmlns:p14="http://schemas.microsoft.com/office/powerpoint/2010/main" val="29615842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utterstock_19368027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5222"/>
            <a:ext cx="12192000" cy="6096000"/>
          </a:xfrm>
          <a:prstGeom prst="rect">
            <a:avLst/>
          </a:prstGeom>
        </p:spPr>
      </p:pic>
      <p:sp>
        <p:nvSpPr>
          <p:cNvPr id="8" name="Rectangle 7"/>
          <p:cNvSpPr/>
          <p:nvPr userDrawn="1"/>
        </p:nvSpPr>
        <p:spPr>
          <a:xfrm>
            <a:off x="6098875" y="-155221"/>
            <a:ext cx="6093125" cy="6096000"/>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userDrawn="1"/>
        </p:nvSpPr>
        <p:spPr>
          <a:xfrm>
            <a:off x="478068" y="6182996"/>
            <a:ext cx="4846525" cy="507831"/>
          </a:xfrm>
          <a:prstGeom prst="rect">
            <a:avLst/>
          </a:prstGeom>
          <a:noFill/>
        </p:spPr>
        <p:txBody>
          <a:bodyPr wrap="square" rtlCol="0">
            <a:spAutoFit/>
          </a:bodyPr>
          <a:lstStyle/>
          <a:p>
            <a:pPr>
              <a:lnSpc>
                <a:spcPct val="50000"/>
              </a:lnSpc>
              <a:spcBef>
                <a:spcPct val="50000"/>
              </a:spcBef>
            </a:pPr>
            <a:r>
              <a:rPr lang="en-US" dirty="0" err="1" smtClean="0">
                <a:solidFill>
                  <a:srgbClr val="E65225"/>
                </a:solidFill>
                <a:latin typeface="Proxima Nova Light"/>
                <a:ea typeface="ＭＳ Ｐゴシック" charset="0"/>
                <a:cs typeface="Proxima Nova Light"/>
              </a:rPr>
              <a:t>gian@accessibilityoz.com.au</a:t>
            </a:r>
            <a:endParaRPr lang="en-US" dirty="0" smtClean="0">
              <a:solidFill>
                <a:srgbClr val="E65225"/>
              </a:solidFill>
              <a:latin typeface="Proxima Nova Light"/>
              <a:ea typeface="ＭＳ Ｐゴシック" charset="0"/>
              <a:cs typeface="Proxima Nova Light"/>
            </a:endParaRPr>
          </a:p>
          <a:p>
            <a:pPr>
              <a:lnSpc>
                <a:spcPct val="50000"/>
              </a:lnSpc>
              <a:spcBef>
                <a:spcPct val="50000"/>
              </a:spcBef>
            </a:pPr>
            <a:r>
              <a:rPr lang="en-US" dirty="0" smtClean="0">
                <a:solidFill>
                  <a:srgbClr val="E65225"/>
                </a:solidFill>
                <a:latin typeface="Proxima Nova Semibold"/>
                <a:ea typeface="ＭＳ Ｐゴシック" charset="0"/>
                <a:cs typeface="Proxima Nova Semibold"/>
              </a:rPr>
              <a:t>accessibilityoz.com.au</a:t>
            </a:r>
          </a:p>
        </p:txBody>
      </p:sp>
      <p:pic>
        <p:nvPicPr>
          <p:cNvPr id="10" name="Picture 9" descr="Accessibility_Oz_Orang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Tree>
    <p:extLst>
      <p:ext uri="{BB962C8B-B14F-4D97-AF65-F5344CB8AC3E}">
        <p14:creationId xmlns:p14="http://schemas.microsoft.com/office/powerpoint/2010/main" val="3853581299"/>
      </p:ext>
    </p:extLst>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hutterstock_197903273.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9250" y="1"/>
            <a:ext cx="10572750" cy="5940777"/>
          </a:xfrm>
          <a:prstGeom prst="rect">
            <a:avLst/>
          </a:prstGeom>
        </p:spPr>
      </p:pic>
      <p:sp>
        <p:nvSpPr>
          <p:cNvPr id="8" name="Rectangle 7"/>
          <p:cNvSpPr/>
          <p:nvPr userDrawn="1"/>
        </p:nvSpPr>
        <p:spPr>
          <a:xfrm>
            <a:off x="1" y="0"/>
            <a:ext cx="6096000" cy="5940778"/>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userDrawn="1"/>
        </p:nvSpPr>
        <p:spPr>
          <a:xfrm>
            <a:off x="478068" y="6182996"/>
            <a:ext cx="4846525" cy="507831"/>
          </a:xfrm>
          <a:prstGeom prst="rect">
            <a:avLst/>
          </a:prstGeom>
          <a:noFill/>
        </p:spPr>
        <p:txBody>
          <a:bodyPr wrap="square" rtlCol="0">
            <a:spAutoFit/>
          </a:bodyPr>
          <a:lstStyle/>
          <a:p>
            <a:pPr>
              <a:lnSpc>
                <a:spcPct val="50000"/>
              </a:lnSpc>
              <a:spcBef>
                <a:spcPct val="50000"/>
              </a:spcBef>
            </a:pPr>
            <a:r>
              <a:rPr lang="en-US" dirty="0" err="1" smtClean="0">
                <a:solidFill>
                  <a:srgbClr val="E65225"/>
                </a:solidFill>
                <a:latin typeface="Proxima Nova Light"/>
                <a:ea typeface="ＭＳ Ｐゴシック" charset="0"/>
                <a:cs typeface="Proxima Nova Light"/>
              </a:rPr>
              <a:t>gian@accessibilityoz.com.au</a:t>
            </a:r>
            <a:endParaRPr lang="en-US" dirty="0" smtClean="0">
              <a:solidFill>
                <a:srgbClr val="E65225"/>
              </a:solidFill>
              <a:latin typeface="Proxima Nova Light"/>
              <a:ea typeface="ＭＳ Ｐゴシック" charset="0"/>
              <a:cs typeface="Proxima Nova Light"/>
            </a:endParaRPr>
          </a:p>
          <a:p>
            <a:pPr>
              <a:lnSpc>
                <a:spcPct val="50000"/>
              </a:lnSpc>
              <a:spcBef>
                <a:spcPct val="50000"/>
              </a:spcBef>
            </a:pPr>
            <a:r>
              <a:rPr lang="en-US" dirty="0" smtClean="0">
                <a:solidFill>
                  <a:srgbClr val="E65225"/>
                </a:solidFill>
                <a:latin typeface="Proxima Nova Semibold"/>
                <a:ea typeface="ＭＳ Ｐゴシック" charset="0"/>
                <a:cs typeface="Proxima Nova Semibold"/>
              </a:rPr>
              <a:t>accessibilityoz.com.au</a:t>
            </a:r>
          </a:p>
        </p:txBody>
      </p:sp>
      <p:pic>
        <p:nvPicPr>
          <p:cNvPr id="10" name="Picture 9" descr="Accessibility_Oz_Orang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Tree>
    <p:extLst>
      <p:ext uri="{BB962C8B-B14F-4D97-AF65-F5344CB8AC3E}">
        <p14:creationId xmlns:p14="http://schemas.microsoft.com/office/powerpoint/2010/main" val="93256054"/>
      </p:ext>
    </p:extLst>
  </p:cSld>
  <p:clrMap bg1="lt1" tx1="dk1" bg2="lt2" tx2="dk2" accent1="accent1" accent2="accent2" accent3="accent3" accent4="accent4" accent5="accent5" accent6="accent6" hlink="hlink" folHlink="folHlink"/>
  <p:sldLayoutIdLst>
    <p:sldLayoutId id="2147483719" r:id="rId1"/>
    <p:sldLayoutId id="214748372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118533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Accessibility_Oz_Orang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46257" y="5771446"/>
            <a:ext cx="2394849" cy="1197932"/>
          </a:xfrm>
          <a:prstGeom prst="rect">
            <a:avLst/>
          </a:prstGeom>
        </p:spPr>
      </p:pic>
      <p:sp>
        <p:nvSpPr>
          <p:cNvPr id="9" name="Rectangle 8"/>
          <p:cNvSpPr/>
          <p:nvPr userDrawn="1"/>
        </p:nvSpPr>
        <p:spPr>
          <a:xfrm>
            <a:off x="741096" y="6202270"/>
            <a:ext cx="2085827" cy="400110"/>
          </a:xfrm>
          <a:prstGeom prst="rect">
            <a:avLst/>
          </a:prstGeom>
          <a:noFill/>
          <a:ln>
            <a:noFill/>
          </a:ln>
        </p:spPr>
        <p:txBody>
          <a:bodyPr wrap="none" lIns="91440" tIns="45720" rIns="91440" bIns="45720">
            <a:spAutoFit/>
          </a:bodyPr>
          <a:lstStyle/>
          <a:p>
            <a:pPr algn="ctr"/>
            <a:r>
              <a:rPr lang="en-AU" sz="2000" dirty="0" smtClean="0">
                <a:ln w="12700">
                  <a:noFill/>
                  <a:prstDash val="solid"/>
                </a:ln>
                <a:solidFill>
                  <a:srgbClr val="E65225"/>
                </a:solidFill>
                <a:latin typeface="Proxima Nova Semibold"/>
                <a:cs typeface="Proxima Nova Semibold"/>
              </a:rPr>
              <a:t>@</a:t>
            </a:r>
            <a:r>
              <a:rPr lang="en-AU" sz="2000" dirty="0" err="1" smtClean="0">
                <a:ln w="12700">
                  <a:noFill/>
                  <a:prstDash val="solid"/>
                </a:ln>
                <a:solidFill>
                  <a:srgbClr val="E65225"/>
                </a:solidFill>
                <a:latin typeface="Proxima Nova Semibold"/>
                <a:cs typeface="Proxima Nova Semibold"/>
              </a:rPr>
              <a:t>accessibilityoz</a:t>
            </a:r>
            <a:endParaRPr lang="en-AU" sz="2000" dirty="0">
              <a:ln w="12700">
                <a:noFill/>
                <a:prstDash val="solid"/>
              </a:ln>
              <a:solidFill>
                <a:srgbClr val="E65225"/>
              </a:solidFill>
              <a:latin typeface="Proxima Nova Semibold"/>
              <a:cs typeface="Proxima Nova Semibold"/>
            </a:endParaRPr>
          </a:p>
        </p:txBody>
      </p:sp>
      <p:cxnSp>
        <p:nvCxnSpPr>
          <p:cNvPr id="10" name="Straight Connector 9"/>
          <p:cNvCxnSpPr/>
          <p:nvPr userDrawn="1"/>
        </p:nvCxnSpPr>
        <p:spPr>
          <a:xfrm>
            <a:off x="365975" y="5771446"/>
            <a:ext cx="11511700" cy="0"/>
          </a:xfrm>
          <a:prstGeom prst="line">
            <a:avLst/>
          </a:prstGeom>
          <a:ln w="9525" cmpd="sng">
            <a:solidFill>
              <a:srgbClr val="E65225"/>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Slider_Swirt.psd"/>
          <p:cNvPicPr>
            <a:picLocks noChangeAspect="1"/>
          </p:cNvPicPr>
          <p:nvPr userDrawn="1"/>
        </p:nvPicPr>
        <p:blipFill>
          <a:blip r:embed="rId5">
            <a:alphaModFix amt="35000"/>
            <a:extLst>
              <a:ext uri="{28A0092B-C50C-407E-A947-70E740481C1C}">
                <a14:useLocalDpi xmlns:a14="http://schemas.microsoft.com/office/drawing/2010/main" val="0"/>
              </a:ext>
            </a:extLst>
          </a:blip>
          <a:stretch>
            <a:fillRect/>
          </a:stretch>
        </p:blipFill>
        <p:spPr>
          <a:xfrm>
            <a:off x="9044089" y="0"/>
            <a:ext cx="3599187" cy="3599187"/>
          </a:xfrm>
          <a:prstGeom prst="rect">
            <a:avLst/>
          </a:prstGeom>
        </p:spPr>
      </p:pic>
      <p:pic>
        <p:nvPicPr>
          <p:cNvPr id="12" name="Picture 11" descr="Twitter_Orang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5975" y="6214765"/>
            <a:ext cx="375121" cy="375121"/>
          </a:xfrm>
          <a:prstGeom prst="rect">
            <a:avLst/>
          </a:prstGeom>
        </p:spPr>
      </p:pic>
    </p:spTree>
    <p:extLst>
      <p:ext uri="{BB962C8B-B14F-4D97-AF65-F5344CB8AC3E}">
        <p14:creationId xmlns:p14="http://schemas.microsoft.com/office/powerpoint/2010/main" val="1246761465"/>
      </p:ext>
    </p:extLst>
  </p:cSld>
  <p:clrMap bg1="lt1" tx1="dk1" bg2="lt2" tx2="dk2" accent1="accent1" accent2="accent2" accent3="accent3" accent4="accent4" accent5="accent5" accent6="accent6" hlink="hlink" folHlink="folHlink"/>
  <p:sldLayoutIdLst>
    <p:sldLayoutId id="2147483726" r:id="rId1"/>
    <p:sldLayoutId id="2147483727"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utterstock_19368027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5222"/>
            <a:ext cx="12192000" cy="6096000"/>
          </a:xfrm>
          <a:prstGeom prst="rect">
            <a:avLst/>
          </a:prstGeom>
        </p:spPr>
      </p:pic>
      <p:sp>
        <p:nvSpPr>
          <p:cNvPr id="8" name="Rectangle 7"/>
          <p:cNvSpPr/>
          <p:nvPr userDrawn="1"/>
        </p:nvSpPr>
        <p:spPr>
          <a:xfrm>
            <a:off x="6098875" y="-155221"/>
            <a:ext cx="6093125" cy="6096000"/>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userDrawn="1"/>
        </p:nvSpPr>
        <p:spPr>
          <a:xfrm>
            <a:off x="478068" y="6182996"/>
            <a:ext cx="4846525" cy="507831"/>
          </a:xfrm>
          <a:prstGeom prst="rect">
            <a:avLst/>
          </a:prstGeom>
          <a:noFill/>
        </p:spPr>
        <p:txBody>
          <a:bodyPr wrap="square" rtlCol="0">
            <a:spAutoFit/>
          </a:bodyPr>
          <a:lstStyle/>
          <a:p>
            <a:pPr>
              <a:lnSpc>
                <a:spcPct val="50000"/>
              </a:lnSpc>
              <a:spcBef>
                <a:spcPct val="50000"/>
              </a:spcBef>
            </a:pPr>
            <a:r>
              <a:rPr lang="en-US" dirty="0" smtClean="0">
                <a:solidFill>
                  <a:srgbClr val="E65225"/>
                </a:solidFill>
                <a:latin typeface="Proxima Nova Light"/>
                <a:ea typeface="ＭＳ Ｐゴシック" charset="0"/>
                <a:cs typeface="Proxima Nova Light"/>
              </a:rPr>
              <a:t>gian@accessibilityoz.com</a:t>
            </a:r>
          </a:p>
          <a:p>
            <a:pPr>
              <a:lnSpc>
                <a:spcPct val="50000"/>
              </a:lnSpc>
              <a:spcBef>
                <a:spcPct val="50000"/>
              </a:spcBef>
            </a:pPr>
            <a:r>
              <a:rPr lang="en-US" dirty="0" smtClean="0">
                <a:solidFill>
                  <a:srgbClr val="E65225"/>
                </a:solidFill>
                <a:latin typeface="Proxima Nova Semibold"/>
                <a:ea typeface="ＭＳ Ｐゴシック" charset="0"/>
                <a:cs typeface="Proxima Nova Semibold"/>
              </a:rPr>
              <a:t>accessibilityoz.com</a:t>
            </a:r>
          </a:p>
        </p:txBody>
      </p:sp>
      <p:pic>
        <p:nvPicPr>
          <p:cNvPr id="10" name="Picture 9" descr="Accessibility_Oz_Orang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Tree>
    <p:extLst>
      <p:ext uri="{BB962C8B-B14F-4D97-AF65-F5344CB8AC3E}">
        <p14:creationId xmlns:p14="http://schemas.microsoft.com/office/powerpoint/2010/main" val="1211061052"/>
      </p:ext>
    </p:extLst>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942504"/>
      </p:ext>
    </p:extLst>
  </p:cSld>
  <p:clrMap bg1="lt1" tx1="dk1" bg2="lt2" tx2="dk2" accent1="accent1" accent2="accent2" accent3="accent3" accent4="accent4" accent5="accent5" accent6="accent6" hlink="hlink" folHlink="folHlink"/>
  <p:sldLayoutIdLst>
    <p:sldLayoutId id="2147483732" r:id="rId1"/>
    <p:sldLayoutId id="2147483733"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hutterstock_197903273.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9250" y="1"/>
            <a:ext cx="10572750" cy="5940777"/>
          </a:xfrm>
          <a:prstGeom prst="rect">
            <a:avLst/>
          </a:prstGeom>
        </p:spPr>
      </p:pic>
      <p:sp>
        <p:nvSpPr>
          <p:cNvPr id="8" name="Rectangle 7"/>
          <p:cNvSpPr/>
          <p:nvPr userDrawn="1"/>
        </p:nvSpPr>
        <p:spPr>
          <a:xfrm>
            <a:off x="1" y="0"/>
            <a:ext cx="6096000" cy="5940778"/>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userDrawn="1"/>
        </p:nvSpPr>
        <p:spPr>
          <a:xfrm>
            <a:off x="478068" y="6182996"/>
            <a:ext cx="4846525" cy="525785"/>
          </a:xfrm>
          <a:prstGeom prst="rect">
            <a:avLst/>
          </a:prstGeom>
          <a:noFill/>
        </p:spPr>
        <p:txBody>
          <a:bodyPr wrap="square" rtlCol="0">
            <a:spAutoFit/>
          </a:bodyPr>
          <a:lstStyle/>
          <a:p>
            <a:pPr>
              <a:lnSpc>
                <a:spcPct val="50000"/>
              </a:lnSpc>
              <a:spcBef>
                <a:spcPct val="50000"/>
              </a:spcBef>
            </a:pPr>
            <a:r>
              <a:rPr lang="en-US" dirty="0" smtClean="0">
                <a:solidFill>
                  <a:srgbClr val="E65225"/>
                </a:solidFill>
                <a:latin typeface="Proxima Nova Light"/>
                <a:ea typeface="ＭＳ Ｐゴシック" charset="0"/>
                <a:cs typeface="Proxima Nova Light"/>
              </a:rPr>
              <a:t>gian@accessibilityoz.com</a:t>
            </a:r>
          </a:p>
          <a:p>
            <a:pPr>
              <a:lnSpc>
                <a:spcPct val="50000"/>
              </a:lnSpc>
              <a:spcBef>
                <a:spcPct val="50000"/>
              </a:spcBef>
            </a:pPr>
            <a:r>
              <a:rPr lang="en-US" dirty="0" smtClean="0">
                <a:solidFill>
                  <a:srgbClr val="E65225"/>
                </a:solidFill>
                <a:latin typeface="Proxima Nova Semibold"/>
                <a:ea typeface="ＭＳ Ｐゴシック" charset="0"/>
                <a:cs typeface="Proxima Nova Semibold"/>
              </a:rPr>
              <a:t>accessibilityoz.com</a:t>
            </a:r>
          </a:p>
        </p:txBody>
      </p:sp>
      <p:pic>
        <p:nvPicPr>
          <p:cNvPr id="10" name="Picture 9" descr="Accessibility_Oz_Orang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Tree>
    <p:extLst>
      <p:ext uri="{BB962C8B-B14F-4D97-AF65-F5344CB8AC3E}">
        <p14:creationId xmlns:p14="http://schemas.microsoft.com/office/powerpoint/2010/main" val="967130395"/>
      </p:ext>
    </p:extLst>
  </p:cSld>
  <p:clrMap bg1="lt1" tx1="dk1" bg2="lt2" tx2="dk2" accent1="accent1" accent2="accent2" accent3="accent3" accent4="accent4" accent5="accent5" accent6="accent6" hlink="hlink" folHlink="folHlink"/>
  <p:sldLayoutIdLst>
    <p:sldLayoutId id="2147483735" r:id="rId1"/>
    <p:sldLayoutId id="2147483736"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118533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Accessibility_Oz_Orang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46257" y="5771446"/>
            <a:ext cx="2394849" cy="1197932"/>
          </a:xfrm>
          <a:prstGeom prst="rect">
            <a:avLst/>
          </a:prstGeom>
        </p:spPr>
      </p:pic>
      <p:sp>
        <p:nvSpPr>
          <p:cNvPr id="9" name="Rectangle 8"/>
          <p:cNvSpPr/>
          <p:nvPr userDrawn="1"/>
        </p:nvSpPr>
        <p:spPr>
          <a:xfrm>
            <a:off x="741096" y="6202270"/>
            <a:ext cx="2085827" cy="400110"/>
          </a:xfrm>
          <a:prstGeom prst="rect">
            <a:avLst/>
          </a:prstGeom>
          <a:noFill/>
          <a:ln>
            <a:noFill/>
          </a:ln>
        </p:spPr>
        <p:txBody>
          <a:bodyPr wrap="none" lIns="91440" tIns="45720" rIns="91440" bIns="45720">
            <a:spAutoFit/>
          </a:bodyPr>
          <a:lstStyle/>
          <a:p>
            <a:pPr algn="ctr"/>
            <a:r>
              <a:rPr lang="en-AU" sz="2000" dirty="0" smtClean="0">
                <a:ln w="12700">
                  <a:noFill/>
                  <a:prstDash val="solid"/>
                </a:ln>
                <a:solidFill>
                  <a:srgbClr val="E65225"/>
                </a:solidFill>
                <a:latin typeface="Proxima Nova Semibold"/>
                <a:cs typeface="Proxima Nova Semibold"/>
              </a:rPr>
              <a:t>@</a:t>
            </a:r>
            <a:r>
              <a:rPr lang="en-AU" sz="2000" dirty="0" err="1" smtClean="0">
                <a:ln w="12700">
                  <a:noFill/>
                  <a:prstDash val="solid"/>
                </a:ln>
                <a:solidFill>
                  <a:srgbClr val="E65225"/>
                </a:solidFill>
                <a:latin typeface="Proxima Nova Semibold"/>
                <a:cs typeface="Proxima Nova Semibold"/>
              </a:rPr>
              <a:t>accessibilityoz</a:t>
            </a:r>
            <a:endParaRPr lang="en-AU" sz="2000" dirty="0">
              <a:ln w="12700">
                <a:noFill/>
                <a:prstDash val="solid"/>
              </a:ln>
              <a:solidFill>
                <a:srgbClr val="E65225"/>
              </a:solidFill>
              <a:latin typeface="Proxima Nova Semibold"/>
              <a:cs typeface="Proxima Nova Semibold"/>
            </a:endParaRPr>
          </a:p>
        </p:txBody>
      </p:sp>
      <p:cxnSp>
        <p:nvCxnSpPr>
          <p:cNvPr id="10" name="Straight Connector 9"/>
          <p:cNvCxnSpPr/>
          <p:nvPr userDrawn="1"/>
        </p:nvCxnSpPr>
        <p:spPr>
          <a:xfrm>
            <a:off x="365975" y="5771446"/>
            <a:ext cx="11511700" cy="0"/>
          </a:xfrm>
          <a:prstGeom prst="line">
            <a:avLst/>
          </a:prstGeom>
          <a:ln w="9525" cmpd="sng">
            <a:solidFill>
              <a:srgbClr val="E65225"/>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Slider_Swirt.psd"/>
          <p:cNvPicPr>
            <a:picLocks noChangeAspect="1"/>
          </p:cNvPicPr>
          <p:nvPr userDrawn="1"/>
        </p:nvPicPr>
        <p:blipFill>
          <a:blip r:embed="rId7">
            <a:alphaModFix amt="35000"/>
            <a:extLst>
              <a:ext uri="{28A0092B-C50C-407E-A947-70E740481C1C}">
                <a14:useLocalDpi xmlns:a14="http://schemas.microsoft.com/office/drawing/2010/main" val="0"/>
              </a:ext>
            </a:extLst>
          </a:blip>
          <a:stretch>
            <a:fillRect/>
          </a:stretch>
        </p:blipFill>
        <p:spPr>
          <a:xfrm>
            <a:off x="9044089" y="0"/>
            <a:ext cx="3599187" cy="3599187"/>
          </a:xfrm>
          <a:prstGeom prst="rect">
            <a:avLst/>
          </a:prstGeom>
        </p:spPr>
      </p:pic>
      <p:pic>
        <p:nvPicPr>
          <p:cNvPr id="12" name="Picture 11" descr="Twitter_Orang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5975" y="6214765"/>
            <a:ext cx="375121" cy="375121"/>
          </a:xfrm>
          <a:prstGeom prst="rect">
            <a:avLst/>
          </a:prstGeom>
        </p:spPr>
      </p:pic>
    </p:spTree>
    <p:extLst>
      <p:ext uri="{BB962C8B-B14F-4D97-AF65-F5344CB8AC3E}">
        <p14:creationId xmlns:p14="http://schemas.microsoft.com/office/powerpoint/2010/main" val="223028315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utterstock_19368027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5222"/>
            <a:ext cx="12192000" cy="6096000"/>
          </a:xfrm>
          <a:prstGeom prst="rect">
            <a:avLst/>
          </a:prstGeom>
        </p:spPr>
      </p:pic>
      <p:sp>
        <p:nvSpPr>
          <p:cNvPr id="8" name="Rectangle 7"/>
          <p:cNvSpPr/>
          <p:nvPr userDrawn="1"/>
        </p:nvSpPr>
        <p:spPr>
          <a:xfrm>
            <a:off x="6098875" y="-155221"/>
            <a:ext cx="6093125" cy="6096000"/>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478068" y="6182996"/>
            <a:ext cx="4846525" cy="507831"/>
          </a:xfrm>
          <a:prstGeom prst="rect">
            <a:avLst/>
          </a:prstGeom>
          <a:noFill/>
        </p:spPr>
        <p:txBody>
          <a:bodyPr wrap="square" rtlCol="0">
            <a:spAutoFit/>
          </a:bodyPr>
          <a:lstStyle/>
          <a:p>
            <a:pPr>
              <a:lnSpc>
                <a:spcPct val="50000"/>
              </a:lnSpc>
              <a:spcBef>
                <a:spcPct val="50000"/>
              </a:spcBef>
            </a:pPr>
            <a:r>
              <a:rPr lang="en-US" sz="1800" dirty="0" err="1" smtClean="0">
                <a:solidFill>
                  <a:srgbClr val="E65225"/>
                </a:solidFill>
                <a:latin typeface="Proxima Nova Light"/>
                <a:ea typeface="ＭＳ Ｐゴシック" charset="0"/>
                <a:cs typeface="Proxima Nova Light"/>
              </a:rPr>
              <a:t>gian@accessibilityoz.com.au</a:t>
            </a:r>
            <a:endParaRPr lang="en-US" sz="1800" dirty="0" smtClean="0">
              <a:solidFill>
                <a:srgbClr val="E65225"/>
              </a:solidFill>
              <a:latin typeface="Proxima Nova Light"/>
              <a:ea typeface="ＭＳ Ｐゴシック" charset="0"/>
              <a:cs typeface="Proxima Nova Light"/>
            </a:endParaRPr>
          </a:p>
          <a:p>
            <a:pPr>
              <a:lnSpc>
                <a:spcPct val="50000"/>
              </a:lnSpc>
              <a:spcBef>
                <a:spcPct val="50000"/>
              </a:spcBef>
            </a:pPr>
            <a:r>
              <a:rPr lang="en-US" sz="1800" dirty="0" smtClean="0">
                <a:solidFill>
                  <a:srgbClr val="E65225"/>
                </a:solidFill>
                <a:latin typeface="Proxima Nova Semibold"/>
                <a:ea typeface="ＭＳ Ｐゴシック" charset="0"/>
                <a:cs typeface="Proxima Nova Semibold"/>
              </a:rPr>
              <a:t>accessibilityoz.com.au</a:t>
            </a:r>
          </a:p>
        </p:txBody>
      </p:sp>
      <p:pic>
        <p:nvPicPr>
          <p:cNvPr id="10" name="Picture 9" descr="Accessibility_Oz_Orang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Tree>
    <p:extLst>
      <p:ext uri="{BB962C8B-B14F-4D97-AF65-F5344CB8AC3E}">
        <p14:creationId xmlns:p14="http://schemas.microsoft.com/office/powerpoint/2010/main" val="3297006343"/>
      </p:ext>
    </p:extLst>
  </p:cSld>
  <p:clrMap bg1="lt1" tx1="dk1" bg2="lt2" tx2="dk2" accent1="accent1" accent2="accent2" accent3="accent3" accent4="accent4" accent5="accent5" accent6="accent6" hlink="hlink" folHlink="folHlink"/>
  <p:sldLayoutIdLst>
    <p:sldLayoutId id="2147483661" r:id="rId1"/>
    <p:sldLayoutId id="214748367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shutterstock_197903273.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9250" y="1"/>
            <a:ext cx="10572750" cy="5947172"/>
          </a:xfrm>
          <a:prstGeom prst="rect">
            <a:avLst/>
          </a:prstGeom>
        </p:spPr>
      </p:pic>
      <p:sp>
        <p:nvSpPr>
          <p:cNvPr id="8" name="Rectangle 7"/>
          <p:cNvSpPr/>
          <p:nvPr userDrawn="1"/>
        </p:nvSpPr>
        <p:spPr>
          <a:xfrm>
            <a:off x="1" y="0"/>
            <a:ext cx="6096000" cy="5940778"/>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478068" y="6182996"/>
            <a:ext cx="4846525" cy="507831"/>
          </a:xfrm>
          <a:prstGeom prst="rect">
            <a:avLst/>
          </a:prstGeom>
          <a:noFill/>
        </p:spPr>
        <p:txBody>
          <a:bodyPr wrap="square" rtlCol="0">
            <a:spAutoFit/>
          </a:bodyPr>
          <a:lstStyle/>
          <a:p>
            <a:pPr>
              <a:lnSpc>
                <a:spcPct val="50000"/>
              </a:lnSpc>
              <a:spcBef>
                <a:spcPct val="50000"/>
              </a:spcBef>
            </a:pPr>
            <a:r>
              <a:rPr lang="en-US" sz="1800" dirty="0" err="1" smtClean="0">
                <a:solidFill>
                  <a:srgbClr val="E65225"/>
                </a:solidFill>
                <a:latin typeface="Proxima Nova Light"/>
                <a:ea typeface="ＭＳ Ｐゴシック" charset="0"/>
                <a:cs typeface="Proxima Nova Light"/>
              </a:rPr>
              <a:t>gian@accessibilityoz.com.au</a:t>
            </a:r>
            <a:endParaRPr lang="en-US" sz="1800" dirty="0" smtClean="0">
              <a:solidFill>
                <a:srgbClr val="E65225"/>
              </a:solidFill>
              <a:latin typeface="Proxima Nova Light"/>
              <a:ea typeface="ＭＳ Ｐゴシック" charset="0"/>
              <a:cs typeface="Proxima Nova Light"/>
            </a:endParaRPr>
          </a:p>
          <a:p>
            <a:pPr>
              <a:lnSpc>
                <a:spcPct val="50000"/>
              </a:lnSpc>
              <a:spcBef>
                <a:spcPct val="50000"/>
              </a:spcBef>
            </a:pPr>
            <a:r>
              <a:rPr lang="en-US" sz="1800" dirty="0" smtClean="0">
                <a:solidFill>
                  <a:srgbClr val="E65225"/>
                </a:solidFill>
                <a:latin typeface="Proxima Nova Semibold"/>
                <a:ea typeface="ＭＳ Ｐゴシック" charset="0"/>
                <a:cs typeface="Proxima Nova Semibold"/>
              </a:rPr>
              <a:t>accessibilityoz.com.au</a:t>
            </a:r>
          </a:p>
        </p:txBody>
      </p:sp>
      <p:pic>
        <p:nvPicPr>
          <p:cNvPr id="10" name="Picture 9" descr="Accessibility_Oz_Orang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63861" y="5837946"/>
            <a:ext cx="2394849" cy="1197932"/>
          </a:xfrm>
          <a:prstGeom prst="rect">
            <a:avLst/>
          </a:prstGeom>
        </p:spPr>
      </p:pic>
    </p:spTree>
    <p:extLst>
      <p:ext uri="{BB962C8B-B14F-4D97-AF65-F5344CB8AC3E}">
        <p14:creationId xmlns:p14="http://schemas.microsoft.com/office/powerpoint/2010/main" val="3326004474"/>
      </p:ext>
    </p:extLst>
  </p:cSld>
  <p:clrMap bg1="lt1" tx1="dk1" bg2="lt2" tx2="dk2" accent1="accent1" accent2="accent2" accent3="accent3" accent4="accent4" accent5="accent5" accent6="accent6" hlink="hlink" folHlink="folHlink"/>
  <p:sldLayoutIdLst>
    <p:sldLayoutId id="2147483703" r:id="rId1"/>
    <p:sldLayoutId id="214748370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tretch>
            <a:fillRect/>
          </a:stretch>
        </p:blipFill>
        <p:spPr>
          <a:xfrm>
            <a:off x="-1202046" y="0"/>
            <a:ext cx="13523014" cy="6858000"/>
          </a:xfrm>
          <a:prstGeom prst="rect">
            <a:avLst/>
          </a:prstGeom>
        </p:spPr>
      </p:pic>
    </p:spTree>
    <p:extLst>
      <p:ext uri="{BB962C8B-B14F-4D97-AF65-F5344CB8AC3E}">
        <p14:creationId xmlns:p14="http://schemas.microsoft.com/office/powerpoint/2010/main" val="681680950"/>
      </p:ext>
    </p:extLst>
  </p:cSld>
  <p:clrMap bg1="lt1" tx1="dk1" bg2="lt2" tx2="dk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t="5192" b="10088"/>
          <a:stretch/>
        </p:blipFill>
        <p:spPr>
          <a:xfrm>
            <a:off x="0" y="0"/>
            <a:ext cx="12225960" cy="6858000"/>
          </a:xfrm>
          <a:prstGeom prst="rect">
            <a:avLst/>
          </a:prstGeom>
        </p:spPr>
      </p:pic>
    </p:spTree>
    <p:extLst>
      <p:ext uri="{BB962C8B-B14F-4D97-AF65-F5344CB8AC3E}">
        <p14:creationId xmlns:p14="http://schemas.microsoft.com/office/powerpoint/2010/main" val="4181672285"/>
      </p:ext>
    </p:extLst>
  </p:cSld>
  <p:clrMap bg1="lt1" tx1="dk1" bg2="lt2" tx2="dk2" accent1="accent1" accent2="accent2" accent3="accent3" accent4="accent4" accent5="accent5" accent6="accent6" hlink="hlink" folHlink="folHlink"/>
  <p:sldLayoutIdLst>
    <p:sldLayoutId id="2147483694" r:id="rId1"/>
    <p:sldLayoutId id="214748369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09352"/>
      </p:ext>
    </p:extLst>
  </p:cSld>
  <p:clrMap bg1="lt1" tx1="dk1" bg2="lt2" tx2="dk2" accent1="accent1" accent2="accent2" accent3="accent3" accent4="accent4" accent5="accent5" accent6="accent6" hlink="hlink" folHlink="folHlink"/>
  <p:sldLayoutIdLst>
    <p:sldLayoutId id="2147483701" r:id="rId1"/>
    <p:sldLayoutId id="2147483705" r:id="rId2"/>
    <p:sldLayoutId id="2147483706" r:id="rId3"/>
    <p:sldLayoutId id="2147483707" r:id="rId4"/>
    <p:sldLayoutId id="214748370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561875"/>
            <a:ext cx="4836822" cy="2600425"/>
          </a:xfrm>
          <a:prstGeom prst="rect">
            <a:avLst/>
          </a:prstGeom>
          <a:solidFill>
            <a:srgbClr val="198A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761388"/>
      </p:ext>
    </p:extLst>
  </p:cSld>
  <p:clrMap bg1="lt1" tx1="dk1" bg2="lt2" tx2="dk2" accent1="accent1" accent2="accent2" accent3="accent3" accent4="accent4" accent5="accent5" accent6="accent6" hlink="hlink" folHlink="folHlink"/>
  <p:sldLayoutIdLst>
    <p:sldLayoutId id="2147483692" r:id="rId1"/>
    <p:sldLayoutId id="214748371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5374" b="8512"/>
          <a:stretch/>
        </p:blipFill>
        <p:spPr>
          <a:xfrm>
            <a:off x="0" y="0"/>
            <a:ext cx="12192000" cy="6951541"/>
          </a:xfrm>
          <a:prstGeom prst="rect">
            <a:avLst/>
          </a:prstGeom>
        </p:spPr>
      </p:pic>
      <p:sp>
        <p:nvSpPr>
          <p:cNvPr id="8" name="Rectangle 7"/>
          <p:cNvSpPr/>
          <p:nvPr userDrawn="1"/>
        </p:nvSpPr>
        <p:spPr>
          <a:xfrm>
            <a:off x="0" y="561875"/>
            <a:ext cx="4836822" cy="5076925"/>
          </a:xfrm>
          <a:prstGeom prst="rect">
            <a:avLst/>
          </a:prstGeom>
          <a:solidFill>
            <a:srgbClr val="198A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621614"/>
      </p:ext>
    </p:extLst>
  </p:cSld>
  <p:clrMap bg1="lt1" tx1="dk1" bg2="lt2" tx2="dk2" accent1="accent1" accent2="accent2" accent3="accent3" accent4="accent4" accent5="accent5" accent6="accent6" hlink="hlink" folHlink="folHlink"/>
  <p:sldLayoutIdLst>
    <p:sldLayoutId id="2147483698" r:id="rId1"/>
    <p:sldLayoutId id="2147483697"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92000" cy="1185334"/>
          </a:xfrm>
          <a:prstGeom prst="rect">
            <a:avLst/>
          </a:prstGeom>
          <a:solidFill>
            <a:srgbClr val="E652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cessibility_Oz_Orang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46257" y="5771446"/>
            <a:ext cx="2394849" cy="1197932"/>
          </a:xfrm>
          <a:prstGeom prst="rect">
            <a:avLst/>
          </a:prstGeom>
        </p:spPr>
      </p:pic>
      <p:sp>
        <p:nvSpPr>
          <p:cNvPr id="9" name="Rectangle 8"/>
          <p:cNvSpPr/>
          <p:nvPr userDrawn="1"/>
        </p:nvSpPr>
        <p:spPr>
          <a:xfrm>
            <a:off x="719454" y="6147035"/>
            <a:ext cx="2411120" cy="461665"/>
          </a:xfrm>
          <a:prstGeom prst="rect">
            <a:avLst/>
          </a:prstGeom>
          <a:noFill/>
          <a:ln>
            <a:noFill/>
          </a:ln>
        </p:spPr>
        <p:txBody>
          <a:bodyPr wrap="none" lIns="91440" tIns="45720" rIns="91440" bIns="45720">
            <a:spAutoFit/>
          </a:bodyPr>
          <a:lstStyle/>
          <a:p>
            <a:pPr algn="ctr"/>
            <a:r>
              <a:rPr lang="en-AU" sz="2400" cap="none" spc="0" dirty="0" smtClean="0">
                <a:ln w="12700">
                  <a:noFill/>
                  <a:prstDash val="solid"/>
                </a:ln>
                <a:solidFill>
                  <a:srgbClr val="E65225"/>
                </a:solidFill>
                <a:latin typeface="Proxima Nova Semibold"/>
                <a:cs typeface="Proxima Nova Semibold"/>
              </a:rPr>
              <a:t>@</a:t>
            </a:r>
            <a:r>
              <a:rPr lang="en-AU" sz="2400" cap="none" spc="0" dirty="0" err="1" smtClean="0">
                <a:ln w="12700">
                  <a:noFill/>
                  <a:prstDash val="solid"/>
                </a:ln>
                <a:solidFill>
                  <a:srgbClr val="E65225"/>
                </a:solidFill>
                <a:latin typeface="Proxima Nova Semibold"/>
                <a:cs typeface="Proxima Nova Semibold"/>
              </a:rPr>
              <a:t>accessibilityoz</a:t>
            </a:r>
            <a:endParaRPr lang="en-AU" sz="2400" cap="none" spc="0" dirty="0">
              <a:ln w="12700">
                <a:noFill/>
                <a:prstDash val="solid"/>
              </a:ln>
              <a:solidFill>
                <a:srgbClr val="E65225"/>
              </a:solidFill>
              <a:latin typeface="Proxima Nova Semibold"/>
              <a:cs typeface="Proxima Nova Semibold"/>
            </a:endParaRPr>
          </a:p>
        </p:txBody>
      </p:sp>
      <p:cxnSp>
        <p:nvCxnSpPr>
          <p:cNvPr id="10" name="Straight Connector 9"/>
          <p:cNvCxnSpPr/>
          <p:nvPr userDrawn="1"/>
        </p:nvCxnSpPr>
        <p:spPr>
          <a:xfrm>
            <a:off x="365975" y="5771446"/>
            <a:ext cx="11511700" cy="0"/>
          </a:xfrm>
          <a:prstGeom prst="line">
            <a:avLst/>
          </a:prstGeom>
          <a:ln w="9525" cmpd="sng">
            <a:solidFill>
              <a:srgbClr val="E65225"/>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Slider_Swirt.psd"/>
          <p:cNvPicPr>
            <a:picLocks noChangeAspect="1"/>
          </p:cNvPicPr>
          <p:nvPr userDrawn="1"/>
        </p:nvPicPr>
        <p:blipFill>
          <a:blip r:embed="rId7">
            <a:alphaModFix amt="35000"/>
            <a:extLst>
              <a:ext uri="{28A0092B-C50C-407E-A947-70E740481C1C}">
                <a14:useLocalDpi xmlns:a14="http://schemas.microsoft.com/office/drawing/2010/main" val="0"/>
              </a:ext>
            </a:extLst>
          </a:blip>
          <a:stretch>
            <a:fillRect/>
          </a:stretch>
        </p:blipFill>
        <p:spPr>
          <a:xfrm>
            <a:off x="9044089" y="0"/>
            <a:ext cx="3599187" cy="3599187"/>
          </a:xfrm>
          <a:prstGeom prst="rect">
            <a:avLst/>
          </a:prstGeom>
        </p:spPr>
      </p:pic>
      <p:pic>
        <p:nvPicPr>
          <p:cNvPr id="12" name="Picture 11" descr="Twitter_Orang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5975" y="6214765"/>
            <a:ext cx="375121" cy="375121"/>
          </a:xfrm>
          <a:prstGeom prst="rect">
            <a:avLst/>
          </a:prstGeom>
        </p:spPr>
      </p:pic>
    </p:spTree>
    <p:extLst>
      <p:ext uri="{BB962C8B-B14F-4D97-AF65-F5344CB8AC3E}">
        <p14:creationId xmlns:p14="http://schemas.microsoft.com/office/powerpoint/2010/main" val="1962368029"/>
      </p:ext>
    </p:extLst>
  </p:cSld>
  <p:clrMap bg1="lt1" tx1="dk1" bg2="lt2" tx2="dk2" accent1="accent1" accent2="accent2" accent3="accent3" accent4="accent4" accent5="accent5" accent6="accent6" hlink="hlink" folHlink="folHlink"/>
  <p:sldLayoutIdLst>
    <p:sldLayoutId id="2147483676" r:id="rId1"/>
    <p:sldLayoutId id="2147483687" r:id="rId2"/>
    <p:sldLayoutId id="2147483709" r:id="rId3"/>
    <p:sldLayoutId id="214748374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hyperlink" Target="http://www.w3.org/TR/WCAG20/"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hyperlink" Target="http://www.w3.org/TR/WCAG20/" TargetMode="Externa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hyperlink" Target="http://www.w3.org/TR/2010/NOTE-WCAG20-TECHS-20101014/H37" TargetMode="Externa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smtClean="0">
                <a:ea typeface="ＭＳ Ｐゴシック" pitchFamily="34" charset="-128"/>
              </a:rPr>
              <a:t>Accessibility </a:t>
            </a:r>
            <a:r>
              <a:rPr lang="en-AU" altLang="en-US" dirty="0" smtClean="0">
                <a:ea typeface="ＭＳ Ｐゴシック" pitchFamily="34" charset="-128"/>
              </a:rPr>
              <a:t>Basics</a:t>
            </a:r>
            <a:endParaRPr lang="en-AU" altLang="en-US" sz="3600" dirty="0">
              <a:ea typeface="ＭＳ Ｐゴシック" pitchFamily="34" charset="-128"/>
            </a:endParaRPr>
          </a:p>
        </p:txBody>
      </p:sp>
    </p:spTree>
    <p:extLst>
      <p:ext uri="{BB962C8B-B14F-4D97-AF65-F5344CB8AC3E}">
        <p14:creationId xmlns:p14="http://schemas.microsoft.com/office/powerpoint/2010/main" val="3031236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en-US" dirty="0">
                <a:ea typeface="ＭＳ Ｐゴシック" pitchFamily="34" charset="-128"/>
              </a:rPr>
              <a:t>People with disabilities</a:t>
            </a:r>
          </a:p>
        </p:txBody>
      </p:sp>
    </p:spTree>
    <p:extLst>
      <p:ext uri="{BB962C8B-B14F-4D97-AF65-F5344CB8AC3E}">
        <p14:creationId xmlns:p14="http://schemas.microsoft.com/office/powerpoint/2010/main" val="4294386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People with disabilities</a:t>
            </a:r>
            <a:endParaRPr lang="en-AU" dirty="0"/>
          </a:p>
        </p:txBody>
      </p:sp>
      <p:sp>
        <p:nvSpPr>
          <p:cNvPr id="3" name="Subtitle 2"/>
          <p:cNvSpPr>
            <a:spLocks noGrp="1"/>
          </p:cNvSpPr>
          <p:nvPr>
            <p:ph type="subTitle" idx="1"/>
          </p:nvPr>
        </p:nvSpPr>
        <p:spPr/>
        <p:txBody>
          <a:bodyPr/>
          <a:lstStyle/>
          <a:p>
            <a:r>
              <a:rPr lang="en-AU" dirty="0" smtClean="0"/>
              <a:t>What types of people with disabilities are assisted by an accessible website?</a:t>
            </a:r>
          </a:p>
          <a:p>
            <a:pPr marL="571500" lvl="1" indent="-571500">
              <a:spcBef>
                <a:spcPts val="1800"/>
              </a:spcBef>
              <a:buSzPct val="75000"/>
              <a:buFont typeface="Wingdings" panose="05000000000000000000" pitchFamily="2" charset="2"/>
              <a:buChar char="§"/>
            </a:pPr>
            <a:r>
              <a:rPr lang="en-US" altLang="en-US" dirty="0">
                <a:solidFill>
                  <a:srgbClr val="000000"/>
                </a:solidFill>
                <a:ea typeface="ＭＳ Ｐゴシック" pitchFamily="34" charset="-128"/>
              </a:rPr>
              <a:t>Disabilities affecting </a:t>
            </a:r>
            <a:r>
              <a:rPr lang="en-US" altLang="en-US" dirty="0" smtClean="0">
                <a:solidFill>
                  <a:srgbClr val="000000"/>
                </a:solidFill>
                <a:ea typeface="ＭＳ Ｐゴシック" pitchFamily="34" charset="-128"/>
              </a:rPr>
              <a:t>vision</a:t>
            </a:r>
          </a:p>
          <a:p>
            <a:pPr marL="571500" lvl="1" indent="-571500">
              <a:spcBef>
                <a:spcPts val="1800"/>
              </a:spcBef>
              <a:buSzPct val="75000"/>
              <a:buFont typeface="Wingdings" panose="05000000000000000000" pitchFamily="2" charset="2"/>
              <a:buChar char="§"/>
            </a:pPr>
            <a:r>
              <a:rPr lang="en-US" altLang="en-US" dirty="0">
                <a:solidFill>
                  <a:srgbClr val="000000"/>
                </a:solidFill>
                <a:ea typeface="ＭＳ Ｐゴシック" pitchFamily="34" charset="-128"/>
              </a:rPr>
              <a:t>Disabilities affecting how the mind interprets information</a:t>
            </a:r>
          </a:p>
          <a:p>
            <a:pPr marL="571500" lvl="1" indent="-571500">
              <a:spcBef>
                <a:spcPts val="1800"/>
              </a:spcBef>
              <a:buSzPct val="75000"/>
              <a:buFont typeface="Wingdings" panose="05000000000000000000" pitchFamily="2" charset="2"/>
              <a:buChar char="§"/>
            </a:pPr>
            <a:r>
              <a:rPr lang="en-US" altLang="en-US" dirty="0">
                <a:solidFill>
                  <a:srgbClr val="000000"/>
                </a:solidFill>
                <a:ea typeface="ＭＳ Ｐゴシック" pitchFamily="34" charset="-128"/>
              </a:rPr>
              <a:t>Disabilities affecting movement</a:t>
            </a:r>
          </a:p>
          <a:p>
            <a:pPr marL="571500" lvl="1" indent="-571500">
              <a:spcBef>
                <a:spcPts val="1800"/>
              </a:spcBef>
              <a:buSzPct val="75000"/>
              <a:buFont typeface="Wingdings" panose="05000000000000000000" pitchFamily="2" charset="2"/>
              <a:buChar char="§"/>
            </a:pPr>
            <a:r>
              <a:rPr lang="en-US" altLang="en-US" dirty="0">
                <a:solidFill>
                  <a:srgbClr val="000000"/>
                </a:solidFill>
                <a:ea typeface="ＭＳ Ｐゴシック" pitchFamily="34" charset="-128"/>
              </a:rPr>
              <a:t>Disabilities affecting </a:t>
            </a:r>
            <a:r>
              <a:rPr lang="en-US" altLang="en-US" dirty="0" smtClean="0">
                <a:solidFill>
                  <a:srgbClr val="000000"/>
                </a:solidFill>
                <a:ea typeface="ＭＳ Ｐゴシック" pitchFamily="34" charset="-128"/>
              </a:rPr>
              <a:t>hearing</a:t>
            </a:r>
            <a:endParaRPr lang="en-US" altLang="en-US" dirty="0">
              <a:solidFill>
                <a:srgbClr val="000000"/>
              </a:solidFill>
              <a:ea typeface="ＭＳ Ｐゴシック" pitchFamily="34" charset="-128"/>
            </a:endParaRPr>
          </a:p>
        </p:txBody>
      </p:sp>
    </p:spTree>
    <p:extLst>
      <p:ext uri="{BB962C8B-B14F-4D97-AF65-F5344CB8AC3E}">
        <p14:creationId xmlns:p14="http://schemas.microsoft.com/office/powerpoint/2010/main" val="2983727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Vision impairments</a:t>
            </a:r>
            <a:endParaRPr lang="en-AU" dirty="0"/>
          </a:p>
        </p:txBody>
      </p:sp>
      <p:sp>
        <p:nvSpPr>
          <p:cNvPr id="3" name="Subtitle 2"/>
          <p:cNvSpPr>
            <a:spLocks noGrp="1"/>
          </p:cNvSpPr>
          <p:nvPr>
            <p:ph type="subTitle" idx="1"/>
          </p:nvPr>
        </p:nvSpPr>
        <p:spPr/>
        <p:txBody>
          <a:bodyPr/>
          <a:lstStyle/>
          <a:p>
            <a:r>
              <a:rPr lang="en-AU" dirty="0" smtClean="0"/>
              <a:t>Types of vision impairments:</a:t>
            </a:r>
          </a:p>
          <a:p>
            <a:pPr marL="571500" lvl="1" indent="-571500">
              <a:spcBef>
                <a:spcPts val="2400"/>
              </a:spcBef>
              <a:buSzPct val="75000"/>
              <a:buFont typeface="Wingdings" panose="05000000000000000000" pitchFamily="2" charset="2"/>
              <a:buChar char="§"/>
            </a:pPr>
            <a:r>
              <a:rPr lang="en-AU" dirty="0" smtClean="0"/>
              <a:t>Blindness</a:t>
            </a:r>
          </a:p>
          <a:p>
            <a:pPr marL="571500" lvl="1" indent="-571500">
              <a:spcBef>
                <a:spcPts val="2400"/>
              </a:spcBef>
              <a:buSzPct val="75000"/>
              <a:buFont typeface="Wingdings" panose="05000000000000000000" pitchFamily="2" charset="2"/>
              <a:buChar char="§"/>
            </a:pPr>
            <a:r>
              <a:rPr lang="en-AU" dirty="0" smtClean="0"/>
              <a:t>Colour blindness</a:t>
            </a:r>
          </a:p>
          <a:p>
            <a:pPr marL="571500" lvl="1" indent="-571500">
              <a:spcBef>
                <a:spcPts val="2400"/>
              </a:spcBef>
              <a:buSzPct val="75000"/>
              <a:buFont typeface="Wingdings" panose="05000000000000000000" pitchFamily="2" charset="2"/>
              <a:buChar char="§"/>
            </a:pPr>
            <a:r>
              <a:rPr lang="en-AU" dirty="0" smtClean="0"/>
              <a:t>Glaucoma</a:t>
            </a:r>
          </a:p>
          <a:p>
            <a:pPr marL="571500" lvl="1" indent="-571500">
              <a:spcBef>
                <a:spcPts val="2400"/>
              </a:spcBef>
              <a:buSzPct val="75000"/>
              <a:buFont typeface="Wingdings" panose="05000000000000000000" pitchFamily="2" charset="2"/>
              <a:buChar char="§"/>
            </a:pPr>
            <a:r>
              <a:rPr lang="en-AU" dirty="0" smtClean="0"/>
              <a:t>Cataracts</a:t>
            </a:r>
            <a:endParaRPr lang="en-AU" dirty="0"/>
          </a:p>
        </p:txBody>
      </p:sp>
    </p:spTree>
    <p:extLst>
      <p:ext uri="{BB962C8B-B14F-4D97-AF65-F5344CB8AC3E}">
        <p14:creationId xmlns:p14="http://schemas.microsoft.com/office/powerpoint/2010/main" val="2384794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Vision impairments</a:t>
            </a:r>
            <a:endParaRPr lang="en-AU" dirty="0"/>
          </a:p>
        </p:txBody>
      </p:sp>
      <p:sp>
        <p:nvSpPr>
          <p:cNvPr id="3" name="Subtitle 2"/>
          <p:cNvSpPr>
            <a:spLocks noGrp="1"/>
          </p:cNvSpPr>
          <p:nvPr>
            <p:ph type="subTitle" idx="1"/>
          </p:nvPr>
        </p:nvSpPr>
        <p:spPr/>
        <p:txBody>
          <a:bodyPr/>
          <a:lstStyle/>
          <a:p>
            <a:r>
              <a:rPr lang="en-AU" dirty="0" smtClean="0"/>
              <a:t>Assistive technologies: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Screen readers or braille readers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Braille keyboards or large size keyboards</a:t>
            </a:r>
          </a:p>
          <a:p>
            <a:pPr marL="571500" lvl="1" indent="-571500">
              <a:buSzPct val="75000"/>
              <a:buFont typeface="Wingdings" panose="05000000000000000000" pitchFamily="2" charset="2"/>
              <a:buChar char="§"/>
            </a:pPr>
            <a:r>
              <a:rPr lang="en-US" altLang="en-US" dirty="0" smtClean="0">
                <a:solidFill>
                  <a:srgbClr val="000000"/>
                </a:solidFill>
                <a:ea typeface="ＭＳ Ｐゴシック" pitchFamily="34" charset="-128"/>
              </a:rPr>
              <a:t>Magnifiers</a:t>
            </a:r>
            <a:endParaRPr lang="en-AU" dirty="0" smtClean="0"/>
          </a:p>
        </p:txBody>
      </p:sp>
      <p:sp>
        <p:nvSpPr>
          <p:cNvPr id="4" name="Text Placeholder 3"/>
          <p:cNvSpPr>
            <a:spLocks noGrp="1"/>
          </p:cNvSpPr>
          <p:nvPr>
            <p:ph type="body" sz="quarter" idx="13"/>
          </p:nvPr>
        </p:nvSpPr>
        <p:spPr/>
        <p:txBody>
          <a:bodyPr/>
          <a:lstStyle/>
          <a:p>
            <a:pPr marL="0" indent="0">
              <a:buNone/>
            </a:pPr>
            <a:r>
              <a:rPr lang="en-AU" dirty="0"/>
              <a:t>User techniques: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Increasing text size</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Turning off JavaScript</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Increasing </a:t>
            </a:r>
            <a:r>
              <a:rPr lang="en-US" altLang="en-US" dirty="0" err="1">
                <a:solidFill>
                  <a:srgbClr val="000000"/>
                </a:solidFill>
                <a:ea typeface="ＭＳ Ｐゴシック" pitchFamily="34" charset="-128"/>
              </a:rPr>
              <a:t>colour</a:t>
            </a:r>
            <a:r>
              <a:rPr lang="en-US" altLang="en-US" dirty="0">
                <a:solidFill>
                  <a:srgbClr val="000000"/>
                </a:solidFill>
                <a:ea typeface="ＭＳ Ｐゴシック" pitchFamily="34" charset="-128"/>
              </a:rPr>
              <a:t> contrast</a:t>
            </a:r>
          </a:p>
          <a:p>
            <a:pPr marL="0" indent="0">
              <a:buNone/>
            </a:pPr>
            <a:endParaRPr lang="en-AU" dirty="0"/>
          </a:p>
        </p:txBody>
      </p:sp>
    </p:spTree>
    <p:extLst>
      <p:ext uri="{BB962C8B-B14F-4D97-AF65-F5344CB8AC3E}">
        <p14:creationId xmlns:p14="http://schemas.microsoft.com/office/powerpoint/2010/main" val="1617735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en-US" dirty="0">
                <a:ea typeface="ＭＳ Ｐゴシック" pitchFamily="34" charset="-128"/>
              </a:rPr>
              <a:t>Screen reader video</a:t>
            </a:r>
            <a:br>
              <a:rPr lang="en-AU" altLang="en-US" dirty="0">
                <a:ea typeface="ＭＳ Ｐゴシック" pitchFamily="34" charset="-128"/>
              </a:rPr>
            </a:br>
            <a:endParaRPr lang="en-AU" altLang="en-US" sz="1800" dirty="0">
              <a:ea typeface="ＭＳ Ｐゴシック" pitchFamily="34" charset="-128"/>
            </a:endParaRPr>
          </a:p>
        </p:txBody>
      </p:sp>
      <p:sp>
        <p:nvSpPr>
          <p:cNvPr id="3" name="Text Placeholder 2"/>
          <p:cNvSpPr>
            <a:spLocks noGrp="1"/>
          </p:cNvSpPr>
          <p:nvPr>
            <p:ph type="body" sz="quarter" idx="10"/>
          </p:nvPr>
        </p:nvSpPr>
        <p:spPr/>
        <p:txBody>
          <a:bodyPr/>
          <a:lstStyle/>
          <a:p>
            <a:r>
              <a:rPr lang="en-US" altLang="en-US" sz="4000" dirty="0"/>
              <a:t>http://www.youtube.com/watch?v=VvWCnFjAGgo</a:t>
            </a:r>
            <a:endParaRPr lang="en-AU" sz="4000" dirty="0"/>
          </a:p>
        </p:txBody>
      </p:sp>
    </p:spTree>
    <p:extLst>
      <p:ext uri="{BB962C8B-B14F-4D97-AF65-F5344CB8AC3E}">
        <p14:creationId xmlns:p14="http://schemas.microsoft.com/office/powerpoint/2010/main" val="3044316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Cognitive impairments</a:t>
            </a:r>
            <a:endParaRPr lang="en-AU" dirty="0"/>
          </a:p>
        </p:txBody>
      </p:sp>
      <p:sp>
        <p:nvSpPr>
          <p:cNvPr id="3" name="Subtitle 2"/>
          <p:cNvSpPr>
            <a:spLocks noGrp="1"/>
          </p:cNvSpPr>
          <p:nvPr>
            <p:ph type="subTitle" idx="1"/>
          </p:nvPr>
        </p:nvSpPr>
        <p:spPr/>
        <p:txBody>
          <a:bodyPr/>
          <a:lstStyle/>
          <a:p>
            <a:r>
              <a:rPr lang="en-AU" dirty="0" smtClean="0"/>
              <a:t>Types of cognitive disabilities:</a:t>
            </a:r>
          </a:p>
          <a:p>
            <a:pPr marL="571500" lvl="1" indent="-571500">
              <a:spcBef>
                <a:spcPts val="1200"/>
              </a:spcBef>
              <a:buSzPct val="75000"/>
              <a:buFont typeface="Wingdings" panose="05000000000000000000" pitchFamily="2" charset="2"/>
              <a:buChar char="§"/>
            </a:pPr>
            <a:r>
              <a:rPr lang="en-AU" dirty="0" smtClean="0"/>
              <a:t>Epilepsy &amp; migraine</a:t>
            </a:r>
          </a:p>
          <a:p>
            <a:pPr marL="571500" lvl="1" indent="-571500">
              <a:spcBef>
                <a:spcPts val="1800"/>
              </a:spcBef>
              <a:buSzPct val="75000"/>
              <a:buFont typeface="Wingdings" panose="05000000000000000000" pitchFamily="2" charset="2"/>
              <a:buChar char="§"/>
            </a:pPr>
            <a:r>
              <a:rPr lang="en-AU" dirty="0" smtClean="0"/>
              <a:t>Dyslexia</a:t>
            </a:r>
          </a:p>
          <a:p>
            <a:pPr marL="571500" lvl="1" indent="-571500">
              <a:spcBef>
                <a:spcPts val="1800"/>
              </a:spcBef>
              <a:buSzPct val="75000"/>
              <a:buFont typeface="Wingdings" panose="05000000000000000000" pitchFamily="2" charset="2"/>
              <a:buChar char="§"/>
            </a:pPr>
            <a:r>
              <a:rPr lang="en-AU" dirty="0" smtClean="0"/>
              <a:t>Aphasia</a:t>
            </a:r>
          </a:p>
          <a:p>
            <a:pPr marL="571500" lvl="1" indent="-571500">
              <a:spcBef>
                <a:spcPts val="1800"/>
              </a:spcBef>
              <a:buSzPct val="75000"/>
              <a:buFont typeface="Wingdings" panose="05000000000000000000" pitchFamily="2" charset="2"/>
              <a:buChar char="§"/>
            </a:pPr>
            <a:r>
              <a:rPr lang="en-AU" dirty="0" smtClean="0"/>
              <a:t>Problems with memory</a:t>
            </a:r>
          </a:p>
          <a:p>
            <a:pPr marL="571500" lvl="1" indent="-571500">
              <a:spcBef>
                <a:spcPts val="1800"/>
              </a:spcBef>
              <a:buSzPct val="75000"/>
              <a:buFont typeface="Wingdings" panose="05000000000000000000" pitchFamily="2" charset="2"/>
              <a:buChar char="§"/>
            </a:pPr>
            <a:r>
              <a:rPr lang="en-AU" dirty="0" smtClean="0"/>
              <a:t>Reading disabilities</a:t>
            </a:r>
            <a:endParaRPr lang="en-AU" dirty="0"/>
          </a:p>
        </p:txBody>
      </p:sp>
    </p:spTree>
    <p:extLst>
      <p:ext uri="{BB962C8B-B14F-4D97-AF65-F5344CB8AC3E}">
        <p14:creationId xmlns:p14="http://schemas.microsoft.com/office/powerpoint/2010/main" val="1219917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en-US" dirty="0">
                <a:ea typeface="ＭＳ Ｐゴシック" pitchFamily="34" charset="-128"/>
              </a:rPr>
              <a:t>Dyslexia activity</a:t>
            </a:r>
            <a:br>
              <a:rPr lang="en-AU" altLang="en-US" dirty="0">
                <a:ea typeface="ＭＳ Ｐゴシック" pitchFamily="34" charset="-128"/>
              </a:rPr>
            </a:br>
            <a:endParaRPr lang="en-AU" altLang="en-US" sz="1500" dirty="0">
              <a:ea typeface="ＭＳ Ｐゴシック" pitchFamily="34" charset="-128"/>
            </a:endParaRPr>
          </a:p>
        </p:txBody>
      </p:sp>
      <p:sp>
        <p:nvSpPr>
          <p:cNvPr id="3" name="Text Placeholder 2"/>
          <p:cNvSpPr>
            <a:spLocks noGrp="1"/>
          </p:cNvSpPr>
          <p:nvPr>
            <p:ph type="body" sz="quarter" idx="10"/>
          </p:nvPr>
        </p:nvSpPr>
        <p:spPr/>
        <p:txBody>
          <a:bodyPr/>
          <a:lstStyle/>
          <a:p>
            <a:r>
              <a:rPr lang="en-US" altLang="en-US" sz="3600" dirty="0"/>
              <a:t>http://www.pbs.org/wgbh/misunderstoodminds/reading.html</a:t>
            </a:r>
            <a:endParaRPr lang="en-AU" sz="3600" dirty="0"/>
          </a:p>
        </p:txBody>
      </p:sp>
    </p:spTree>
    <p:extLst>
      <p:ext uri="{BB962C8B-B14F-4D97-AF65-F5344CB8AC3E}">
        <p14:creationId xmlns:p14="http://schemas.microsoft.com/office/powerpoint/2010/main" val="211593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Cognitive </a:t>
            </a:r>
            <a:r>
              <a:rPr lang="en-US" altLang="en-US" dirty="0" smtClean="0">
                <a:ea typeface="ＭＳ Ｐゴシック" pitchFamily="34" charset="-128"/>
              </a:rPr>
              <a:t>impairments</a:t>
            </a:r>
            <a:endParaRPr lang="en-AU" dirty="0"/>
          </a:p>
        </p:txBody>
      </p:sp>
      <p:sp>
        <p:nvSpPr>
          <p:cNvPr id="3" name="Subtitle 2"/>
          <p:cNvSpPr>
            <a:spLocks noGrp="1"/>
          </p:cNvSpPr>
          <p:nvPr>
            <p:ph type="subTitle" idx="1"/>
          </p:nvPr>
        </p:nvSpPr>
        <p:spPr/>
        <p:txBody>
          <a:bodyPr/>
          <a:lstStyle/>
          <a:p>
            <a:r>
              <a:rPr lang="en-AU" dirty="0" smtClean="0"/>
              <a:t>Assistive technologies: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Screen readers </a:t>
            </a:r>
            <a:endParaRPr lang="en-US" altLang="en-US" dirty="0" smtClean="0">
              <a:solidFill>
                <a:srgbClr val="000000"/>
              </a:solidFill>
              <a:ea typeface="ＭＳ Ｐゴシック" pitchFamily="34" charset="-128"/>
            </a:endParaRP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Speech recognition software</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Hover highlighting</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Dictionary </a:t>
            </a:r>
            <a:r>
              <a:rPr lang="en-US" altLang="en-US" dirty="0" smtClean="0">
                <a:solidFill>
                  <a:srgbClr val="000000"/>
                </a:solidFill>
                <a:ea typeface="ＭＳ Ｐゴシック" pitchFamily="34" charset="-128"/>
              </a:rPr>
              <a:t>software</a:t>
            </a:r>
            <a:endParaRPr lang="en-AU" dirty="0" smtClean="0"/>
          </a:p>
        </p:txBody>
      </p:sp>
      <p:sp>
        <p:nvSpPr>
          <p:cNvPr id="4" name="Text Placeholder 3"/>
          <p:cNvSpPr>
            <a:spLocks noGrp="1"/>
          </p:cNvSpPr>
          <p:nvPr>
            <p:ph type="body" sz="quarter" idx="13"/>
          </p:nvPr>
        </p:nvSpPr>
        <p:spPr/>
        <p:txBody>
          <a:bodyPr/>
          <a:lstStyle/>
          <a:p>
            <a:pPr marL="0" indent="0">
              <a:buNone/>
            </a:pPr>
            <a:r>
              <a:rPr lang="en-AU" dirty="0"/>
              <a:t>User techniques: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Turning off Flash, JavaScript</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Decreasing </a:t>
            </a:r>
            <a:r>
              <a:rPr lang="en-US" altLang="en-US" dirty="0" err="1">
                <a:solidFill>
                  <a:srgbClr val="000000"/>
                </a:solidFill>
                <a:ea typeface="ＭＳ Ｐゴシック" pitchFamily="34" charset="-128"/>
              </a:rPr>
              <a:t>colour</a:t>
            </a:r>
            <a:r>
              <a:rPr lang="en-US" altLang="en-US" dirty="0">
                <a:solidFill>
                  <a:srgbClr val="000000"/>
                </a:solidFill>
                <a:ea typeface="ＭＳ Ｐゴシック" pitchFamily="34" charset="-128"/>
              </a:rPr>
              <a:t> contrast</a:t>
            </a:r>
          </a:p>
          <a:p>
            <a:endParaRPr lang="en-AU" dirty="0"/>
          </a:p>
        </p:txBody>
      </p:sp>
    </p:spTree>
    <p:extLst>
      <p:ext uri="{BB962C8B-B14F-4D97-AF65-F5344CB8AC3E}">
        <p14:creationId xmlns:p14="http://schemas.microsoft.com/office/powerpoint/2010/main" val="895271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Physical </a:t>
            </a:r>
            <a:r>
              <a:rPr lang="en-US" altLang="en-US" dirty="0" smtClean="0">
                <a:ea typeface="ＭＳ Ｐゴシック" pitchFamily="34" charset="-128"/>
              </a:rPr>
              <a:t>impairments</a:t>
            </a:r>
            <a:endParaRPr lang="en-AU" dirty="0"/>
          </a:p>
        </p:txBody>
      </p:sp>
      <p:sp>
        <p:nvSpPr>
          <p:cNvPr id="3" name="Subtitle 2"/>
          <p:cNvSpPr>
            <a:spLocks noGrp="1"/>
          </p:cNvSpPr>
          <p:nvPr>
            <p:ph type="subTitle" idx="1"/>
          </p:nvPr>
        </p:nvSpPr>
        <p:spPr/>
        <p:txBody>
          <a:bodyPr/>
          <a:lstStyle/>
          <a:p>
            <a:r>
              <a:rPr lang="en-AU" dirty="0" smtClean="0"/>
              <a:t>Types of physical disabilities:</a:t>
            </a:r>
          </a:p>
          <a:p>
            <a:pPr marL="571500" lvl="1" indent="-571500">
              <a:spcBef>
                <a:spcPts val="1200"/>
              </a:spcBef>
              <a:buSzPct val="75000"/>
              <a:buFont typeface="Wingdings" panose="05000000000000000000" pitchFamily="2" charset="2"/>
              <a:buChar char="§"/>
            </a:pPr>
            <a:r>
              <a:rPr lang="en-US" altLang="en-US" dirty="0">
                <a:solidFill>
                  <a:srgbClr val="000000"/>
                </a:solidFill>
                <a:ea typeface="ＭＳ Ｐゴシック" pitchFamily="34" charset="-128"/>
              </a:rPr>
              <a:t>Cerebral palsy</a:t>
            </a:r>
          </a:p>
          <a:p>
            <a:pPr marL="571500" lvl="1" indent="-571500">
              <a:spcBef>
                <a:spcPts val="1200"/>
              </a:spcBef>
              <a:buSzPct val="75000"/>
              <a:buFont typeface="Wingdings" panose="05000000000000000000" pitchFamily="2" charset="2"/>
              <a:buChar char="§"/>
            </a:pPr>
            <a:r>
              <a:rPr lang="en-US" altLang="en-US" dirty="0">
                <a:solidFill>
                  <a:srgbClr val="000000"/>
                </a:solidFill>
                <a:ea typeface="ＭＳ Ｐゴシック" pitchFamily="34" charset="-128"/>
              </a:rPr>
              <a:t>Motor Neuron Disease</a:t>
            </a:r>
          </a:p>
          <a:p>
            <a:pPr marL="571500" lvl="1" indent="-571500">
              <a:spcBef>
                <a:spcPts val="1200"/>
              </a:spcBef>
              <a:buSzPct val="75000"/>
              <a:buFont typeface="Wingdings" panose="05000000000000000000" pitchFamily="2" charset="2"/>
              <a:buChar char="§"/>
            </a:pPr>
            <a:r>
              <a:rPr lang="en-US" altLang="en-US" dirty="0">
                <a:solidFill>
                  <a:srgbClr val="000000"/>
                </a:solidFill>
                <a:ea typeface="ＭＳ Ｐゴシック" pitchFamily="34" charset="-128"/>
              </a:rPr>
              <a:t>Huntington’s</a:t>
            </a:r>
            <a:endParaRPr lang="en-AU" dirty="0" smtClean="0"/>
          </a:p>
          <a:p>
            <a:pPr marL="571500" lvl="1" indent="-571500">
              <a:spcBef>
                <a:spcPts val="1800"/>
              </a:spcBef>
              <a:buSzPct val="75000"/>
              <a:buFont typeface="Wingdings" panose="05000000000000000000" pitchFamily="2" charset="2"/>
              <a:buChar char="§"/>
            </a:pPr>
            <a:r>
              <a:rPr lang="en-US" altLang="en-US" dirty="0">
                <a:solidFill>
                  <a:srgbClr val="000000"/>
                </a:solidFill>
                <a:ea typeface="ＭＳ Ｐゴシック" pitchFamily="34" charset="-128"/>
              </a:rPr>
              <a:t>Parkinson’s</a:t>
            </a:r>
          </a:p>
          <a:p>
            <a:pPr marL="571500" lvl="1" indent="-571500">
              <a:spcBef>
                <a:spcPts val="1800"/>
              </a:spcBef>
              <a:buSzPct val="75000"/>
              <a:buFont typeface="Wingdings" panose="05000000000000000000" pitchFamily="2" charset="2"/>
              <a:buChar char="§"/>
            </a:pPr>
            <a:r>
              <a:rPr lang="en-US" altLang="en-US" dirty="0">
                <a:solidFill>
                  <a:srgbClr val="000000"/>
                </a:solidFill>
                <a:ea typeface="ＭＳ Ｐゴシック" pitchFamily="34" charset="-128"/>
              </a:rPr>
              <a:t>Quadriplegia</a:t>
            </a:r>
            <a:endParaRPr lang="en-AU" dirty="0"/>
          </a:p>
        </p:txBody>
      </p:sp>
    </p:spTree>
    <p:extLst>
      <p:ext uri="{BB962C8B-B14F-4D97-AF65-F5344CB8AC3E}">
        <p14:creationId xmlns:p14="http://schemas.microsoft.com/office/powerpoint/2010/main" val="305543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Physical </a:t>
            </a:r>
            <a:r>
              <a:rPr lang="en-US" altLang="en-US" dirty="0" smtClean="0">
                <a:ea typeface="ＭＳ Ｐゴシック" pitchFamily="34" charset="-128"/>
              </a:rPr>
              <a:t>impairments</a:t>
            </a:r>
            <a:endParaRPr lang="en-AU" dirty="0"/>
          </a:p>
        </p:txBody>
      </p:sp>
      <p:sp>
        <p:nvSpPr>
          <p:cNvPr id="3" name="Subtitle 2"/>
          <p:cNvSpPr>
            <a:spLocks noGrp="1"/>
          </p:cNvSpPr>
          <p:nvPr>
            <p:ph type="subTitle" idx="1"/>
          </p:nvPr>
        </p:nvSpPr>
        <p:spPr/>
        <p:txBody>
          <a:bodyPr/>
          <a:lstStyle/>
          <a:p>
            <a:r>
              <a:rPr lang="en-AU" dirty="0" smtClean="0"/>
              <a:t>Assistive technologies: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Joysticks </a:t>
            </a:r>
            <a:endParaRPr lang="en-US" altLang="en-US" dirty="0" smtClean="0">
              <a:solidFill>
                <a:srgbClr val="000000"/>
              </a:solidFill>
              <a:ea typeface="ＭＳ Ｐゴシック" pitchFamily="34" charset="-128"/>
            </a:endParaRP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Modified or on-screen keyboards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Touchscreens &amp; </a:t>
            </a:r>
            <a:r>
              <a:rPr lang="en-US" altLang="en-US" dirty="0" err="1">
                <a:solidFill>
                  <a:srgbClr val="000000"/>
                </a:solidFill>
                <a:ea typeface="ＭＳ Ｐゴシック" pitchFamily="34" charset="-128"/>
              </a:rPr>
              <a:t>headwands</a:t>
            </a:r>
            <a:endParaRPr lang="en-US" altLang="en-US" dirty="0">
              <a:solidFill>
                <a:srgbClr val="000000"/>
              </a:solidFill>
              <a:ea typeface="ＭＳ Ｐゴシック" pitchFamily="34" charset="-128"/>
            </a:endParaRPr>
          </a:p>
          <a:p>
            <a:pPr marL="571500" lvl="1" indent="-571500">
              <a:buSzPct val="75000"/>
              <a:buFont typeface="Wingdings" panose="05000000000000000000" pitchFamily="2" charset="2"/>
              <a:buChar char="§"/>
            </a:pPr>
            <a:r>
              <a:rPr lang="en-US" altLang="en-US" dirty="0" smtClean="0">
                <a:solidFill>
                  <a:srgbClr val="000000"/>
                </a:solidFill>
                <a:ea typeface="ＭＳ Ｐゴシック" pitchFamily="34" charset="-128"/>
              </a:rPr>
              <a:t>Switches</a:t>
            </a:r>
            <a:endParaRPr lang="en-AU" dirty="0" smtClean="0"/>
          </a:p>
        </p:txBody>
      </p:sp>
      <p:sp>
        <p:nvSpPr>
          <p:cNvPr id="4" name="Text Placeholder 3"/>
          <p:cNvSpPr>
            <a:spLocks noGrp="1"/>
          </p:cNvSpPr>
          <p:nvPr>
            <p:ph type="body" sz="quarter" idx="13"/>
          </p:nvPr>
        </p:nvSpPr>
        <p:spPr/>
        <p:txBody>
          <a:bodyPr/>
          <a:lstStyle/>
          <a:p>
            <a:pPr marL="0" indent="0">
              <a:buNone/>
            </a:pPr>
            <a:r>
              <a:rPr lang="en-AU" dirty="0"/>
              <a:t>User techniques: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Turning off Flash, JavaScript</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Using the keyboard only</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Increasing text size</a:t>
            </a:r>
          </a:p>
          <a:p>
            <a:endParaRPr lang="en-AU" dirty="0"/>
          </a:p>
        </p:txBody>
      </p:sp>
    </p:spTree>
    <p:extLst>
      <p:ext uri="{BB962C8B-B14F-4D97-AF65-F5344CB8AC3E}">
        <p14:creationId xmlns:p14="http://schemas.microsoft.com/office/powerpoint/2010/main" val="91232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106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en-US" dirty="0">
                <a:ea typeface="ＭＳ Ｐゴシック" pitchFamily="34" charset="-128"/>
              </a:rPr>
              <a:t>Switch / online keyboard video</a:t>
            </a:r>
            <a:br>
              <a:rPr lang="en-AU" altLang="en-US" dirty="0">
                <a:ea typeface="ＭＳ Ｐゴシック" pitchFamily="34" charset="-128"/>
              </a:rPr>
            </a:br>
            <a:endParaRPr lang="en-AU" altLang="en-US" sz="1300" dirty="0">
              <a:ea typeface="ＭＳ Ｐゴシック" pitchFamily="34" charset="-128"/>
            </a:endParaRPr>
          </a:p>
        </p:txBody>
      </p:sp>
      <p:sp>
        <p:nvSpPr>
          <p:cNvPr id="3" name="Text Placeholder 2"/>
          <p:cNvSpPr>
            <a:spLocks noGrp="1"/>
          </p:cNvSpPr>
          <p:nvPr>
            <p:ph type="body" sz="quarter" idx="10"/>
          </p:nvPr>
        </p:nvSpPr>
        <p:spPr/>
        <p:txBody>
          <a:bodyPr/>
          <a:lstStyle/>
          <a:p>
            <a:r>
              <a:rPr lang="en-US" altLang="en-US" sz="3200" dirty="0"/>
              <a:t>http://www.youtube.com/watch?gl=AU&amp;hl=en-GB&amp;v=2BhHwk9qSvI</a:t>
            </a:r>
            <a:endParaRPr lang="en-AU" sz="3200" dirty="0"/>
          </a:p>
        </p:txBody>
      </p:sp>
    </p:spTree>
    <p:extLst>
      <p:ext uri="{BB962C8B-B14F-4D97-AF65-F5344CB8AC3E}">
        <p14:creationId xmlns:p14="http://schemas.microsoft.com/office/powerpoint/2010/main" val="317632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ea typeface="ＭＳ Ｐゴシック" pitchFamily="34" charset="-128"/>
              </a:rPr>
              <a:t>Hearing impairments</a:t>
            </a:r>
            <a:endParaRPr lang="en-AU" dirty="0"/>
          </a:p>
        </p:txBody>
      </p:sp>
      <p:sp>
        <p:nvSpPr>
          <p:cNvPr id="3" name="Subtitle 2"/>
          <p:cNvSpPr>
            <a:spLocks noGrp="1"/>
          </p:cNvSpPr>
          <p:nvPr>
            <p:ph type="subTitle" idx="1"/>
          </p:nvPr>
        </p:nvSpPr>
        <p:spPr/>
        <p:txBody>
          <a:bodyPr/>
          <a:lstStyle/>
          <a:p>
            <a:r>
              <a:rPr lang="en-AU" sz="3600" dirty="0" smtClean="0"/>
              <a:t>Types of audio disabilities:</a:t>
            </a:r>
            <a:endParaRPr lang="en-AU" sz="3600" dirty="0"/>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Profound deafness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Hard of hearing</a:t>
            </a:r>
          </a:p>
          <a:p>
            <a:pPr>
              <a:spcBef>
                <a:spcPts val="1800"/>
              </a:spcBef>
            </a:pPr>
            <a:r>
              <a:rPr lang="en-AU" sz="3600" dirty="0" smtClean="0"/>
              <a:t>Assistive technologies: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Visual alerts for audio </a:t>
            </a:r>
            <a:r>
              <a:rPr lang="en-US" altLang="en-US" dirty="0" smtClean="0">
                <a:solidFill>
                  <a:srgbClr val="000000"/>
                </a:solidFill>
                <a:ea typeface="ＭＳ Ｐゴシック" pitchFamily="34" charset="-128"/>
              </a:rPr>
              <a:t>alerts</a:t>
            </a:r>
            <a:endParaRPr lang="en-US" altLang="en-US" dirty="0">
              <a:solidFill>
                <a:srgbClr val="000000"/>
              </a:solidFill>
              <a:ea typeface="ＭＳ Ｐゴシック" pitchFamily="34" charset="-128"/>
            </a:endParaRPr>
          </a:p>
        </p:txBody>
      </p:sp>
      <p:sp>
        <p:nvSpPr>
          <p:cNvPr id="4" name="Text Placeholder 3"/>
          <p:cNvSpPr>
            <a:spLocks noGrp="1"/>
          </p:cNvSpPr>
          <p:nvPr>
            <p:ph type="body" sz="quarter" idx="13"/>
          </p:nvPr>
        </p:nvSpPr>
        <p:spPr/>
        <p:txBody>
          <a:bodyPr/>
          <a:lstStyle/>
          <a:p>
            <a:pPr marL="0" indent="0">
              <a:spcBef>
                <a:spcPts val="1800"/>
              </a:spcBef>
              <a:buNone/>
            </a:pPr>
            <a:r>
              <a:rPr lang="en-AU" sz="3600" dirty="0"/>
              <a:t>User techniques:</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Open or closed captioning (by the author)</a:t>
            </a:r>
          </a:p>
          <a:p>
            <a:pPr marL="571500" lvl="1" indent="-571500">
              <a:buSzPct val="75000"/>
              <a:buFont typeface="Wingdings" panose="05000000000000000000" pitchFamily="2" charset="2"/>
              <a:buChar char="§"/>
            </a:pPr>
            <a:r>
              <a:rPr lang="en-US" altLang="en-US" dirty="0">
                <a:solidFill>
                  <a:srgbClr val="000000"/>
                </a:solidFill>
                <a:ea typeface="ＭＳ Ｐゴシック" pitchFamily="34" charset="-128"/>
              </a:rPr>
              <a:t>Volume control</a:t>
            </a:r>
          </a:p>
          <a:p>
            <a:endParaRPr lang="en-AU" dirty="0"/>
          </a:p>
        </p:txBody>
      </p:sp>
    </p:spTree>
    <p:extLst>
      <p:ext uri="{BB962C8B-B14F-4D97-AF65-F5344CB8AC3E}">
        <p14:creationId xmlns:p14="http://schemas.microsoft.com/office/powerpoint/2010/main" val="308879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en-US" dirty="0">
                <a:ea typeface="ＭＳ Ｐゴシック" pitchFamily="34" charset="-128"/>
              </a:rPr>
              <a:t>Accessibility </a:t>
            </a:r>
            <a:r>
              <a:rPr lang="en-AU" altLang="en-US" dirty="0" smtClean="0">
                <a:ea typeface="ＭＳ Ｐゴシック" pitchFamily="34" charset="-128"/>
              </a:rPr>
              <a:t>complaints</a:t>
            </a:r>
            <a:endParaRPr lang="en-AU" altLang="en-US" sz="1500" dirty="0">
              <a:ea typeface="ＭＳ Ｐゴシック" pitchFamily="34" charset="-128"/>
            </a:endParaRPr>
          </a:p>
        </p:txBody>
      </p:sp>
    </p:spTree>
    <p:extLst>
      <p:ext uri="{BB962C8B-B14F-4D97-AF65-F5344CB8AC3E}">
        <p14:creationId xmlns:p14="http://schemas.microsoft.com/office/powerpoint/2010/main" val="4239297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Legal precedents</a:t>
            </a:r>
            <a:endParaRPr lang="en-AU" dirty="0"/>
          </a:p>
        </p:txBody>
      </p:sp>
      <p:sp>
        <p:nvSpPr>
          <p:cNvPr id="3" name="Subtitle 2"/>
          <p:cNvSpPr>
            <a:spLocks noGrp="1"/>
          </p:cNvSpPr>
          <p:nvPr>
            <p:ph type="subTitle" idx="1"/>
          </p:nvPr>
        </p:nvSpPr>
        <p:spPr>
          <a:xfrm>
            <a:off x="381000" y="1598064"/>
            <a:ext cx="11468100" cy="3907385"/>
          </a:xfrm>
        </p:spPr>
        <p:txBody>
          <a:bodyPr/>
          <a:lstStyle/>
          <a:p>
            <a:r>
              <a:rPr lang="en-AU" dirty="0" smtClean="0"/>
              <a:t>June 1999 – August 2000</a:t>
            </a:r>
          </a:p>
          <a:p>
            <a:pPr marL="571500" lvl="1" indent="-571500">
              <a:buSzPct val="75000"/>
              <a:buFont typeface="Wingdings" panose="05000000000000000000" pitchFamily="2" charset="2"/>
              <a:buChar char="§"/>
            </a:pPr>
            <a:r>
              <a:rPr lang="en-US" altLang="en-US" sz="2800" dirty="0" smtClean="0">
                <a:solidFill>
                  <a:srgbClr val="000000"/>
                </a:solidFill>
                <a:ea typeface="ＭＳ Ｐゴシック" pitchFamily="34" charset="-128"/>
              </a:rPr>
              <a:t>Bruce Maguire lodged a HREOC complaint about the Sydney Olympics web site</a:t>
            </a:r>
          </a:p>
          <a:p>
            <a:pPr marL="571500" lvl="1" indent="-571500">
              <a:buSzPct val="75000"/>
              <a:buFont typeface="Wingdings" panose="05000000000000000000" pitchFamily="2" charset="2"/>
              <a:buChar char="§"/>
            </a:pPr>
            <a:r>
              <a:rPr lang="en-US" altLang="en-US" sz="2800" dirty="0" smtClean="0">
                <a:solidFill>
                  <a:srgbClr val="000000"/>
                </a:solidFill>
                <a:ea typeface="ＭＳ Ｐゴシック" pitchFamily="34" charset="-128"/>
              </a:rPr>
              <a:t>HREOC ruled in Maguire’s </a:t>
            </a:r>
            <a:r>
              <a:rPr lang="en-US" altLang="en-US" sz="2800" dirty="0" err="1" smtClean="0">
                <a:solidFill>
                  <a:srgbClr val="000000"/>
                </a:solidFill>
                <a:ea typeface="ＭＳ Ｐゴシック" pitchFamily="34" charset="-128"/>
              </a:rPr>
              <a:t>favour</a:t>
            </a:r>
            <a:endParaRPr lang="en-US" altLang="en-US" sz="2800" dirty="0" smtClean="0">
              <a:solidFill>
                <a:srgbClr val="000000"/>
              </a:solidFill>
              <a:ea typeface="ＭＳ Ｐゴシック" pitchFamily="34" charset="-128"/>
            </a:endParaRPr>
          </a:p>
          <a:p>
            <a:pPr marL="571500" lvl="1" indent="-571500">
              <a:buSzPct val="75000"/>
              <a:buFont typeface="Wingdings" panose="05000000000000000000" pitchFamily="2" charset="2"/>
              <a:buChar char="§"/>
            </a:pPr>
            <a:endParaRPr lang="en-AU" sz="2800" dirty="0" smtClean="0"/>
          </a:p>
          <a:p>
            <a:r>
              <a:rPr lang="en-AU" dirty="0" smtClean="0"/>
              <a:t>September 2000</a:t>
            </a:r>
          </a:p>
          <a:p>
            <a:pPr marL="571500" lvl="1" indent="-571500">
              <a:buSzPct val="75000"/>
              <a:buFont typeface="Wingdings" panose="05000000000000000000" pitchFamily="2" charset="2"/>
              <a:buChar char="§"/>
            </a:pPr>
            <a:r>
              <a:rPr lang="en-US" altLang="en-US" sz="2800" dirty="0" smtClean="0">
                <a:solidFill>
                  <a:srgbClr val="000000"/>
                </a:solidFill>
                <a:ea typeface="ＭＳ Ｐゴシック" pitchFamily="34" charset="-128"/>
              </a:rPr>
              <a:t>SOCOG ignored HREOC and fined $20,000</a:t>
            </a:r>
            <a:endParaRPr lang="en-US" altLang="en-US" sz="2800" dirty="0">
              <a:solidFill>
                <a:srgbClr val="000000"/>
              </a:solidFill>
              <a:ea typeface="ＭＳ Ｐゴシック" pitchFamily="34" charset="-128"/>
            </a:endParaRPr>
          </a:p>
          <a:p>
            <a:pPr marL="571500" lvl="1" indent="-571500">
              <a:buSzPct val="75000"/>
              <a:buFont typeface="Wingdings" panose="05000000000000000000" pitchFamily="2" charset="2"/>
              <a:buChar char="§"/>
            </a:pPr>
            <a:r>
              <a:rPr lang="en-US" altLang="en-US" sz="2800" dirty="0" smtClean="0">
                <a:solidFill>
                  <a:srgbClr val="000000"/>
                </a:solidFill>
                <a:ea typeface="ＭＳ Ｐゴシック" pitchFamily="34" charset="-128"/>
              </a:rPr>
              <a:t>Legal fees greater than $500,000</a:t>
            </a:r>
          </a:p>
        </p:txBody>
      </p:sp>
    </p:spTree>
    <p:extLst>
      <p:ext uri="{BB962C8B-B14F-4D97-AF65-F5344CB8AC3E}">
        <p14:creationId xmlns:p14="http://schemas.microsoft.com/office/powerpoint/2010/main" val="3591455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ea typeface="ＭＳ Ｐゴシック" pitchFamily="34" charset="-128"/>
              </a:rPr>
              <a:t>Previous complaints</a:t>
            </a:r>
            <a:endParaRPr lang="en-AU" dirty="0"/>
          </a:p>
        </p:txBody>
      </p:sp>
      <p:sp>
        <p:nvSpPr>
          <p:cNvPr id="3" name="Subtitle 2"/>
          <p:cNvSpPr>
            <a:spLocks noGrp="1"/>
          </p:cNvSpPr>
          <p:nvPr>
            <p:ph type="subTitle" idx="1"/>
          </p:nvPr>
        </p:nvSpPr>
        <p:spPr/>
        <p:txBody>
          <a:bodyPr/>
          <a:lstStyle/>
          <a:p>
            <a:r>
              <a:rPr lang="en-AU" sz="3200" dirty="0" smtClean="0"/>
              <a:t>Target.com (US)</a:t>
            </a:r>
            <a:endParaRPr lang="en-AU" sz="3200" dirty="0"/>
          </a:p>
          <a:p>
            <a:pPr marL="571500" lvl="1" indent="-571500">
              <a:buSzPct val="75000"/>
              <a:buFont typeface="Wingdings" panose="05000000000000000000" pitchFamily="2" charset="2"/>
              <a:buChar char="§"/>
            </a:pPr>
            <a:r>
              <a:rPr lang="en-US" sz="2800" dirty="0" smtClean="0">
                <a:solidFill>
                  <a:srgbClr val="000000"/>
                </a:solidFill>
                <a:ea typeface="ＭＳ Ｐゴシック" pitchFamily="-107" charset="-128"/>
              </a:rPr>
              <a:t>$</a:t>
            </a:r>
            <a:r>
              <a:rPr lang="en-US" sz="2800" dirty="0">
                <a:solidFill>
                  <a:srgbClr val="000000"/>
                </a:solidFill>
                <a:ea typeface="ＭＳ Ｐゴシック" pitchFamily="-107" charset="-128"/>
              </a:rPr>
              <a:t>6 million class action suit, legal fees in excess of $3.5 million</a:t>
            </a:r>
          </a:p>
          <a:p>
            <a:pPr>
              <a:spcBef>
                <a:spcPts val="1200"/>
              </a:spcBef>
            </a:pPr>
            <a:r>
              <a:rPr lang="en-AU" sz="3200" dirty="0" smtClean="0"/>
              <a:t>Government of Canada</a:t>
            </a:r>
          </a:p>
          <a:p>
            <a:pPr marL="571500" lvl="1" indent="-571500">
              <a:buSzPct val="75000"/>
              <a:buFont typeface="Wingdings" panose="05000000000000000000" pitchFamily="2" charset="2"/>
              <a:buChar char="§"/>
            </a:pPr>
            <a:r>
              <a:rPr lang="en-US" sz="2800" smtClean="0">
                <a:solidFill>
                  <a:srgbClr val="000000"/>
                </a:solidFill>
                <a:ea typeface="ＭＳ Ｐゴシック" pitchFamily="-107" charset="-128"/>
              </a:rPr>
              <a:t>Make </a:t>
            </a:r>
            <a:r>
              <a:rPr lang="en-US" sz="2800" dirty="0">
                <a:solidFill>
                  <a:srgbClr val="000000"/>
                </a:solidFill>
                <a:ea typeface="ＭＳ Ｐゴシック" pitchFamily="-107" charset="-128"/>
              </a:rPr>
              <a:t>all of their web sites accessible within 15 months</a:t>
            </a:r>
          </a:p>
          <a:p>
            <a:pPr>
              <a:spcBef>
                <a:spcPts val="1200"/>
              </a:spcBef>
            </a:pPr>
            <a:r>
              <a:rPr lang="en-AU" sz="3200" dirty="0" smtClean="0"/>
              <a:t>Netflix</a:t>
            </a:r>
          </a:p>
          <a:p>
            <a:pPr marL="571500" lvl="1" indent="-571500">
              <a:buSzPct val="75000"/>
              <a:buFont typeface="Wingdings" panose="05000000000000000000" pitchFamily="2" charset="2"/>
              <a:buChar char="§"/>
            </a:pPr>
            <a:r>
              <a:rPr lang="en-US" sz="2800" dirty="0" smtClean="0">
                <a:solidFill>
                  <a:srgbClr val="000000"/>
                </a:solidFill>
                <a:ea typeface="ＭＳ Ｐゴシック" pitchFamily="-107" charset="-128"/>
              </a:rPr>
              <a:t>$</a:t>
            </a:r>
            <a:r>
              <a:rPr lang="en-US" sz="2800" dirty="0">
                <a:solidFill>
                  <a:srgbClr val="000000"/>
                </a:solidFill>
                <a:ea typeface="ＭＳ Ｐゴシック" pitchFamily="-107" charset="-128"/>
              </a:rPr>
              <a:t>795,000 in damages and captions within 2 years</a:t>
            </a:r>
          </a:p>
          <a:p>
            <a:pPr>
              <a:spcBef>
                <a:spcPts val="1200"/>
              </a:spcBef>
            </a:pPr>
            <a:r>
              <a:rPr lang="en-AU" sz="3200" dirty="0" smtClean="0"/>
              <a:t>Department of Homeland Security</a:t>
            </a:r>
            <a:endParaRPr lang="en-AU" sz="3200" dirty="0"/>
          </a:p>
          <a:p>
            <a:pPr marL="571500" lvl="1" indent="-571500">
              <a:buSzPct val="75000"/>
              <a:buFont typeface="Wingdings" panose="05000000000000000000" pitchFamily="2" charset="2"/>
              <a:buChar char="§"/>
            </a:pPr>
            <a:r>
              <a:rPr lang="en-US" sz="2800" dirty="0" smtClean="0">
                <a:solidFill>
                  <a:srgbClr val="000000"/>
                </a:solidFill>
                <a:ea typeface="ＭＳ Ｐゴシック" pitchFamily="-107" charset="-128"/>
              </a:rPr>
              <a:t>ongoing</a:t>
            </a:r>
            <a:endParaRPr lang="en-US" sz="2800" dirty="0">
              <a:solidFill>
                <a:srgbClr val="000000"/>
              </a:solidFill>
              <a:ea typeface="ＭＳ Ｐゴシック" pitchFamily="-107" charset="-128"/>
            </a:endParaRPr>
          </a:p>
        </p:txBody>
      </p:sp>
    </p:spTree>
    <p:extLst>
      <p:ext uri="{BB962C8B-B14F-4D97-AF65-F5344CB8AC3E}">
        <p14:creationId xmlns:p14="http://schemas.microsoft.com/office/powerpoint/2010/main" val="1001591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Read</a:t>
            </a:r>
            <a:endParaRPr lang="en-AU" dirty="0"/>
          </a:p>
        </p:txBody>
      </p:sp>
      <p:sp>
        <p:nvSpPr>
          <p:cNvPr id="3" name="Text Placeholder 2"/>
          <p:cNvSpPr>
            <a:spLocks noGrp="1"/>
          </p:cNvSpPr>
          <p:nvPr>
            <p:ph type="body" sz="quarter" idx="10"/>
          </p:nvPr>
        </p:nvSpPr>
        <p:spPr/>
        <p:txBody>
          <a:bodyPr/>
          <a:lstStyle/>
          <a:p>
            <a:r>
              <a:rPr lang="en-AU" dirty="0" smtClean="0"/>
              <a:t>Lawsuits in America</a:t>
            </a:r>
            <a:endParaRPr lang="en-AU" dirty="0"/>
          </a:p>
        </p:txBody>
      </p:sp>
    </p:spTree>
    <p:extLst>
      <p:ext uri="{BB962C8B-B14F-4D97-AF65-F5344CB8AC3E}">
        <p14:creationId xmlns:p14="http://schemas.microsoft.com/office/powerpoint/2010/main" val="1373499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en-US" dirty="0">
                <a:ea typeface="ＭＳ Ｐゴシック" pitchFamily="34" charset="-128"/>
              </a:rPr>
              <a:t>Web Content Accessibility </a:t>
            </a:r>
            <a:r>
              <a:rPr lang="en-AU" altLang="en-US" dirty="0" smtClean="0">
                <a:ea typeface="ＭＳ Ｐゴシック" pitchFamily="34" charset="-128"/>
              </a:rPr>
              <a:t>Guidelines</a:t>
            </a:r>
            <a:endParaRPr lang="en-AU" altLang="en-US" sz="2000" dirty="0">
              <a:ea typeface="ＭＳ Ｐゴシック" pitchFamily="34" charset="-128"/>
            </a:endParaRPr>
          </a:p>
        </p:txBody>
      </p:sp>
      <p:sp>
        <p:nvSpPr>
          <p:cNvPr id="3" name="Text Placeholder 2"/>
          <p:cNvSpPr>
            <a:spLocks noGrp="1"/>
          </p:cNvSpPr>
          <p:nvPr>
            <p:ph type="body" sz="quarter" idx="10"/>
          </p:nvPr>
        </p:nvSpPr>
        <p:spPr/>
        <p:txBody>
          <a:bodyPr/>
          <a:lstStyle/>
          <a:p>
            <a:r>
              <a:rPr lang="en-US" altLang="en-US" sz="3200" dirty="0"/>
              <a:t>Principles, Guidelines, Success criteria, Techniques and Conformance levels</a:t>
            </a:r>
            <a:endParaRPr lang="en-AU" sz="3200" dirty="0"/>
          </a:p>
        </p:txBody>
      </p:sp>
    </p:spTree>
    <p:extLst>
      <p:ext uri="{BB962C8B-B14F-4D97-AF65-F5344CB8AC3E}">
        <p14:creationId xmlns:p14="http://schemas.microsoft.com/office/powerpoint/2010/main" val="3990712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ea typeface="ＭＳ Ｐゴシック" pitchFamily="34" charset="-128"/>
              </a:rPr>
              <a:t>WCAG</a:t>
            </a:r>
            <a:endParaRPr lang="en-AU" dirty="0"/>
          </a:p>
        </p:txBody>
      </p:sp>
      <p:sp>
        <p:nvSpPr>
          <p:cNvPr id="3" name="Subtitle 2"/>
          <p:cNvSpPr>
            <a:spLocks noGrp="1"/>
          </p:cNvSpPr>
          <p:nvPr>
            <p:ph type="subTitle" idx="1"/>
          </p:nvPr>
        </p:nvSpPr>
        <p:spPr/>
        <p:txBody>
          <a:bodyPr/>
          <a:lstStyle/>
          <a:p>
            <a:r>
              <a:rPr lang="en-AU" dirty="0" smtClean="0"/>
              <a:t>Developed by the W3C:</a:t>
            </a:r>
            <a:endParaRPr lang="en-AU" dirty="0"/>
          </a:p>
          <a:p>
            <a:pPr marL="571500" lvl="1" indent="-571500">
              <a:buSzPct val="75000"/>
              <a:buFont typeface="Wingdings" panose="05000000000000000000" pitchFamily="2" charset="2"/>
              <a:buChar char="§"/>
            </a:pPr>
            <a:r>
              <a:rPr lang="en-US" altLang="en-US" sz="2800" dirty="0" smtClean="0">
                <a:solidFill>
                  <a:srgbClr val="000000"/>
                </a:solidFill>
                <a:ea typeface="ＭＳ Ｐゴシック" pitchFamily="34" charset="-128"/>
              </a:rPr>
              <a:t>International</a:t>
            </a:r>
            <a:r>
              <a:rPr lang="en-US" altLang="en-US" sz="2800" dirty="0">
                <a:solidFill>
                  <a:srgbClr val="000000"/>
                </a:solidFill>
                <a:ea typeface="ＭＳ Ｐゴシック" pitchFamily="34" charset="-128"/>
              </a:rPr>
              <a:t>, vendor-neutral </a:t>
            </a:r>
            <a:r>
              <a:rPr lang="en-US" altLang="en-US" sz="2800" dirty="0" err="1">
                <a:solidFill>
                  <a:srgbClr val="000000"/>
                </a:solidFill>
                <a:ea typeface="ＭＳ Ｐゴシック" pitchFamily="34" charset="-128"/>
              </a:rPr>
              <a:t>organisation</a:t>
            </a:r>
            <a:endParaRPr lang="en-US" altLang="en-US" sz="2800" dirty="0">
              <a:solidFill>
                <a:srgbClr val="000000"/>
              </a:solidFill>
              <a:ea typeface="ＭＳ Ｐゴシック" pitchFamily="34" charset="-128"/>
            </a:endParaRPr>
          </a:p>
          <a:p>
            <a:pPr>
              <a:spcBef>
                <a:spcPts val="1200"/>
              </a:spcBef>
            </a:pPr>
            <a:r>
              <a:rPr lang="en-AU" dirty="0" smtClean="0"/>
              <a:t>Written by:</a:t>
            </a:r>
          </a:p>
          <a:p>
            <a:pPr marL="571500" lvl="1" indent="-571500">
              <a:buSzPct val="75000"/>
              <a:buFont typeface="Wingdings" panose="05000000000000000000" pitchFamily="2" charset="2"/>
              <a:buChar char="§"/>
            </a:pPr>
            <a:r>
              <a:rPr lang="en-US" sz="2800" dirty="0" smtClean="0">
                <a:solidFill>
                  <a:srgbClr val="000000"/>
                </a:solidFill>
                <a:ea typeface="ＭＳ Ｐゴシック" pitchFamily="-107" charset="-128"/>
              </a:rPr>
              <a:t>Accessibility specialists</a:t>
            </a:r>
          </a:p>
          <a:p>
            <a:pPr marL="571500" lvl="1" indent="-571500">
              <a:buSzPct val="75000"/>
              <a:buFont typeface="Wingdings" panose="05000000000000000000" pitchFamily="2" charset="2"/>
              <a:buChar char="§"/>
            </a:pPr>
            <a:r>
              <a:rPr lang="en-US" sz="2800" dirty="0" smtClean="0">
                <a:solidFill>
                  <a:srgbClr val="000000"/>
                </a:solidFill>
                <a:ea typeface="ＭＳ Ｐゴシック" pitchFamily="-107" charset="-128"/>
              </a:rPr>
              <a:t>People with disabilities</a:t>
            </a:r>
          </a:p>
          <a:p>
            <a:pPr marL="571500" lvl="1" indent="-571500">
              <a:buSzPct val="75000"/>
              <a:buFont typeface="Wingdings" panose="05000000000000000000" pitchFamily="2" charset="2"/>
              <a:buChar char="§"/>
            </a:pPr>
            <a:r>
              <a:rPr lang="en-US" sz="2800" dirty="0" smtClean="0">
                <a:solidFill>
                  <a:srgbClr val="000000"/>
                </a:solidFill>
                <a:ea typeface="ＭＳ Ｐゴシック" pitchFamily="-107" charset="-128"/>
              </a:rPr>
              <a:t>Software vendors</a:t>
            </a:r>
            <a:endParaRPr lang="en-AU" dirty="0" smtClean="0"/>
          </a:p>
        </p:txBody>
      </p:sp>
      <p:sp>
        <p:nvSpPr>
          <p:cNvPr id="4" name="Text Placeholder 3"/>
          <p:cNvSpPr>
            <a:spLocks noGrp="1"/>
          </p:cNvSpPr>
          <p:nvPr>
            <p:ph type="body" sz="quarter" idx="13"/>
          </p:nvPr>
        </p:nvSpPr>
        <p:spPr/>
        <p:txBody>
          <a:bodyPr/>
          <a:lstStyle/>
          <a:p>
            <a:pPr marL="0" indent="0">
              <a:spcBef>
                <a:spcPts val="1200"/>
              </a:spcBef>
              <a:buNone/>
            </a:pPr>
            <a:r>
              <a:rPr lang="en-AU" sz="3200" dirty="0">
                <a:solidFill>
                  <a:schemeClr val="tx1"/>
                </a:solidFill>
              </a:rPr>
              <a:t>Version 1 released in 1999</a:t>
            </a:r>
          </a:p>
          <a:p>
            <a:pPr marL="0" indent="0">
              <a:spcBef>
                <a:spcPts val="1200"/>
              </a:spcBef>
              <a:buNone/>
            </a:pPr>
            <a:r>
              <a:rPr lang="en-AU" sz="3200" dirty="0">
                <a:solidFill>
                  <a:schemeClr val="tx1"/>
                </a:solidFill>
              </a:rPr>
              <a:t>Version 2 released in 2008</a:t>
            </a:r>
            <a:endParaRPr lang="en-US" sz="3200" dirty="0">
              <a:solidFill>
                <a:schemeClr val="tx1"/>
              </a:solidFill>
              <a:ea typeface="ＭＳ Ｐゴシック" pitchFamily="-107" charset="-128"/>
            </a:endParaRPr>
          </a:p>
          <a:p>
            <a:endParaRPr lang="en-AU" dirty="0"/>
          </a:p>
        </p:txBody>
      </p:sp>
    </p:spTree>
    <p:extLst>
      <p:ext uri="{BB962C8B-B14F-4D97-AF65-F5344CB8AC3E}">
        <p14:creationId xmlns:p14="http://schemas.microsoft.com/office/powerpoint/2010/main" val="1278599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WCAG Principles</a:t>
            </a:r>
            <a:endParaRPr lang="en-AU" dirty="0"/>
          </a:p>
        </p:txBody>
      </p:sp>
      <p:sp>
        <p:nvSpPr>
          <p:cNvPr id="3" name="Subtitle 2"/>
          <p:cNvSpPr>
            <a:spLocks noGrp="1"/>
          </p:cNvSpPr>
          <p:nvPr>
            <p:ph type="subTitle" idx="1"/>
          </p:nvPr>
        </p:nvSpPr>
        <p:spPr>
          <a:xfrm>
            <a:off x="381000" y="1580972"/>
            <a:ext cx="11468100" cy="3924477"/>
          </a:xfrm>
        </p:spPr>
        <p:txBody>
          <a:bodyPr/>
          <a:lstStyle/>
          <a:p>
            <a:r>
              <a:rPr lang="en-US" altLang="en-US" sz="3600" b="1" dirty="0">
                <a:solidFill>
                  <a:srgbClr val="000000"/>
                </a:solidFill>
                <a:ea typeface="ＭＳ Ｐゴシック" pitchFamily="34" charset="-128"/>
              </a:rPr>
              <a:t>Perceivable</a:t>
            </a:r>
            <a:r>
              <a:rPr lang="en-US" altLang="en-US" sz="3600" dirty="0">
                <a:solidFill>
                  <a:srgbClr val="000000"/>
                </a:solidFill>
                <a:ea typeface="ＭＳ Ｐゴシック" pitchFamily="34" charset="-128"/>
              </a:rPr>
              <a:t>: Information and user interface components must be presentable to users in ways they can perceive. One implication of this principle is that information cannot be presented in a form that is only available through one sense, such as providing only a visual form of a CAPTCHA</a:t>
            </a:r>
            <a:r>
              <a:rPr lang="en-AU" sz="3900" dirty="0" smtClean="0">
                <a:solidFill>
                  <a:schemeClr val="tx1">
                    <a:lumMod val="85000"/>
                    <a:lumOff val="15000"/>
                  </a:schemeClr>
                </a:solidFill>
              </a:rPr>
              <a:t>.</a:t>
            </a:r>
          </a:p>
          <a:p>
            <a:endParaRPr lang="en-AU" dirty="0"/>
          </a:p>
        </p:txBody>
      </p:sp>
    </p:spTree>
    <p:extLst>
      <p:ext uri="{BB962C8B-B14F-4D97-AF65-F5344CB8AC3E}">
        <p14:creationId xmlns:p14="http://schemas.microsoft.com/office/powerpoint/2010/main" val="3515972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kern="0" dirty="0">
                <a:ea typeface="ＭＳ Ｐゴシック" pitchFamily="-107" charset="-128"/>
              </a:rPr>
              <a:t>Perceivable</a:t>
            </a:r>
            <a:endParaRPr lang="en-AU" dirty="0"/>
          </a:p>
        </p:txBody>
      </p:sp>
      <p:sp>
        <p:nvSpPr>
          <p:cNvPr id="3" name="Subtitle 2"/>
          <p:cNvSpPr>
            <a:spLocks noGrp="1"/>
          </p:cNvSpPr>
          <p:nvPr>
            <p:ph type="subTitle" idx="1"/>
          </p:nvPr>
        </p:nvSpPr>
        <p:spPr/>
        <p:txBody>
          <a:bodyPr/>
          <a:lstStyle/>
          <a:p>
            <a:r>
              <a:rPr lang="en-AU" altLang="en-US" sz="3600" dirty="0">
                <a:solidFill>
                  <a:schemeClr val="tx1"/>
                </a:solidFill>
                <a:ea typeface="ＭＳ Ｐゴシック" pitchFamily="34" charset="-128"/>
              </a:rPr>
              <a:t>CAPTCHA: </a:t>
            </a:r>
            <a:r>
              <a:rPr lang="en-AU" altLang="en-US" sz="3600" dirty="0">
                <a:solidFill>
                  <a:srgbClr val="FF0000"/>
                </a:solidFill>
                <a:ea typeface="ＭＳ Ｐゴシック" pitchFamily="34" charset="-128"/>
              </a:rPr>
              <a:t>C</a:t>
            </a:r>
            <a:r>
              <a:rPr lang="en-AU" altLang="en-US" sz="3600" dirty="0">
                <a:solidFill>
                  <a:schemeClr val="tx1"/>
                </a:solidFill>
                <a:ea typeface="ＭＳ Ｐゴシック" pitchFamily="34" charset="-128"/>
              </a:rPr>
              <a:t>ompletely </a:t>
            </a:r>
            <a:r>
              <a:rPr lang="en-AU" altLang="en-US" sz="3600" dirty="0">
                <a:solidFill>
                  <a:srgbClr val="FF0000"/>
                </a:solidFill>
                <a:ea typeface="ＭＳ Ｐゴシック" pitchFamily="34" charset="-128"/>
              </a:rPr>
              <a:t>A</a:t>
            </a:r>
            <a:r>
              <a:rPr lang="en-AU" altLang="en-US" sz="3600" dirty="0">
                <a:solidFill>
                  <a:schemeClr val="tx1"/>
                </a:solidFill>
                <a:ea typeface="ＭＳ Ｐゴシック" pitchFamily="34" charset="-128"/>
              </a:rPr>
              <a:t>utomated </a:t>
            </a:r>
            <a:r>
              <a:rPr lang="en-AU" altLang="en-US" sz="3600" dirty="0">
                <a:solidFill>
                  <a:srgbClr val="FF0000"/>
                </a:solidFill>
                <a:ea typeface="ＭＳ Ｐゴシック" pitchFamily="34" charset="-128"/>
              </a:rPr>
              <a:t>P</a:t>
            </a:r>
            <a:r>
              <a:rPr lang="en-AU" altLang="en-US" sz="3600" dirty="0">
                <a:solidFill>
                  <a:schemeClr val="tx1"/>
                </a:solidFill>
                <a:ea typeface="ＭＳ Ｐゴシック" pitchFamily="34" charset="-128"/>
              </a:rPr>
              <a:t>ublic </a:t>
            </a:r>
            <a:r>
              <a:rPr lang="en-AU" altLang="en-US" sz="3600" dirty="0">
                <a:solidFill>
                  <a:srgbClr val="FF0000"/>
                </a:solidFill>
                <a:ea typeface="ＭＳ Ｐゴシック" pitchFamily="34" charset="-128"/>
              </a:rPr>
              <a:t>T</a:t>
            </a:r>
            <a:r>
              <a:rPr lang="en-AU" altLang="en-US" sz="3600" dirty="0">
                <a:solidFill>
                  <a:schemeClr val="tx1"/>
                </a:solidFill>
                <a:ea typeface="ＭＳ Ｐゴシック" pitchFamily="34" charset="-128"/>
              </a:rPr>
              <a:t>uring test to tell </a:t>
            </a:r>
            <a:r>
              <a:rPr lang="en-AU" altLang="en-US" sz="3600" dirty="0">
                <a:solidFill>
                  <a:srgbClr val="FF0000"/>
                </a:solidFill>
                <a:ea typeface="ＭＳ Ｐゴシック" pitchFamily="34" charset="-128"/>
              </a:rPr>
              <a:t>C</a:t>
            </a:r>
            <a:r>
              <a:rPr lang="en-AU" altLang="en-US" sz="3600" dirty="0">
                <a:solidFill>
                  <a:schemeClr val="tx1"/>
                </a:solidFill>
                <a:ea typeface="ＭＳ Ｐゴシック" pitchFamily="34" charset="-128"/>
              </a:rPr>
              <a:t>omputers and </a:t>
            </a:r>
            <a:r>
              <a:rPr lang="en-AU" altLang="en-US" sz="3600" dirty="0">
                <a:solidFill>
                  <a:srgbClr val="FF0000"/>
                </a:solidFill>
                <a:ea typeface="ＭＳ Ｐゴシック" pitchFamily="34" charset="-128"/>
              </a:rPr>
              <a:t>H</a:t>
            </a:r>
            <a:r>
              <a:rPr lang="en-AU" altLang="en-US" sz="3600" dirty="0">
                <a:solidFill>
                  <a:schemeClr val="tx1"/>
                </a:solidFill>
                <a:ea typeface="ＭＳ Ｐゴシック" pitchFamily="34" charset="-128"/>
              </a:rPr>
              <a:t>umans </a:t>
            </a:r>
            <a:r>
              <a:rPr lang="en-AU" altLang="en-US" sz="3600" dirty="0">
                <a:solidFill>
                  <a:srgbClr val="FF0000"/>
                </a:solidFill>
                <a:ea typeface="ＭＳ Ｐゴシック" pitchFamily="34" charset="-128"/>
              </a:rPr>
              <a:t>A</a:t>
            </a:r>
            <a:r>
              <a:rPr lang="en-AU" altLang="en-US" sz="3600" dirty="0">
                <a:solidFill>
                  <a:schemeClr val="tx1"/>
                </a:solidFill>
                <a:ea typeface="ＭＳ Ｐゴシック" pitchFamily="34" charset="-128"/>
              </a:rPr>
              <a:t>part</a:t>
            </a:r>
            <a:endParaRPr lang="en-AU" dirty="0"/>
          </a:p>
        </p:txBody>
      </p:sp>
      <p:sp>
        <p:nvSpPr>
          <p:cNvPr id="5" name="Text Placeholder 4"/>
          <p:cNvSpPr>
            <a:spLocks noGrp="1"/>
          </p:cNvSpPr>
          <p:nvPr>
            <p:ph type="body" sz="quarter" idx="13"/>
          </p:nvPr>
        </p:nvSpPr>
        <p:spPr/>
        <p:txBody>
          <a:bodyPr/>
          <a:lstStyle/>
          <a:p>
            <a:pPr marL="0" indent="0">
              <a:buNone/>
            </a:pPr>
            <a:endParaRPr lang="en-AU" dirty="0"/>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9832"/>
          <a:stretch/>
        </p:blipFill>
        <p:spPr bwMode="auto">
          <a:xfrm>
            <a:off x="6542548" y="1433825"/>
            <a:ext cx="5204607" cy="4188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165398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Hidden in plain sight</a:t>
            </a:r>
            <a:endParaRPr lang="en-AU" dirty="0"/>
          </a:p>
        </p:txBody>
      </p:sp>
      <p:sp>
        <p:nvSpPr>
          <p:cNvPr id="3" name="Text Placeholder 2"/>
          <p:cNvSpPr>
            <a:spLocks noGrp="1"/>
          </p:cNvSpPr>
          <p:nvPr>
            <p:ph type="body" sz="quarter" idx="10"/>
          </p:nvPr>
        </p:nvSpPr>
        <p:spPr/>
        <p:txBody>
          <a:bodyPr/>
          <a:lstStyle/>
          <a:p>
            <a:r>
              <a:rPr lang="en-AU" dirty="0" smtClean="0"/>
              <a:t>Speech-to-text program</a:t>
            </a:r>
          </a:p>
          <a:p>
            <a:r>
              <a:rPr lang="en-AU" dirty="0" smtClean="0"/>
              <a:t>Magnifier</a:t>
            </a:r>
          </a:p>
          <a:p>
            <a:r>
              <a:rPr lang="en-AU" dirty="0" smtClean="0"/>
              <a:t>Epilepsy</a:t>
            </a:r>
          </a:p>
          <a:p>
            <a:r>
              <a:rPr lang="en-AU" dirty="0" smtClean="0"/>
              <a:t>Migraines</a:t>
            </a:r>
            <a:endParaRPr lang="en-AU" dirty="0"/>
          </a:p>
        </p:txBody>
      </p:sp>
    </p:spTree>
    <p:extLst>
      <p:ext uri="{BB962C8B-B14F-4D97-AF65-F5344CB8AC3E}">
        <p14:creationId xmlns:p14="http://schemas.microsoft.com/office/powerpoint/2010/main" val="3756079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WCAG Principles</a:t>
            </a:r>
            <a:endParaRPr lang="en-AU" dirty="0"/>
          </a:p>
        </p:txBody>
      </p:sp>
      <p:sp>
        <p:nvSpPr>
          <p:cNvPr id="3" name="Subtitle 2"/>
          <p:cNvSpPr>
            <a:spLocks noGrp="1"/>
          </p:cNvSpPr>
          <p:nvPr>
            <p:ph type="subTitle" idx="1"/>
          </p:nvPr>
        </p:nvSpPr>
        <p:spPr>
          <a:xfrm>
            <a:off x="381000" y="1580972"/>
            <a:ext cx="11468100" cy="3924477"/>
          </a:xfrm>
        </p:spPr>
        <p:txBody>
          <a:bodyPr/>
          <a:lstStyle/>
          <a:p>
            <a:r>
              <a:rPr lang="en-US" altLang="en-US" sz="3600" b="1" dirty="0">
                <a:solidFill>
                  <a:srgbClr val="000000"/>
                </a:solidFill>
                <a:ea typeface="ＭＳ Ｐゴシック" pitchFamily="34" charset="-128"/>
              </a:rPr>
              <a:t>Operable</a:t>
            </a:r>
            <a:r>
              <a:rPr lang="en-US" altLang="en-US" sz="3600" dirty="0">
                <a:solidFill>
                  <a:srgbClr val="000000"/>
                </a:solidFill>
                <a:ea typeface="ＭＳ Ｐゴシック" pitchFamily="34" charset="-128"/>
              </a:rPr>
              <a:t>: User interface components and navigation must be operable. In other words, users must be able to operate with the user interface and navigational aspects of a website. One implication of this principle is that interaction with web content should not depend on a user being able to use a physical mouse</a:t>
            </a:r>
            <a:r>
              <a:rPr lang="en-US" altLang="en-US" sz="3600" dirty="0" smtClean="0">
                <a:solidFill>
                  <a:srgbClr val="000000"/>
                </a:solidFill>
                <a:ea typeface="ＭＳ Ｐゴシック" pitchFamily="34" charset="-128"/>
              </a:rPr>
              <a:t>.</a:t>
            </a:r>
            <a:endParaRPr lang="en-US" altLang="en-US" sz="3600" dirty="0">
              <a:solidFill>
                <a:srgbClr val="000000"/>
              </a:solidFill>
              <a:ea typeface="ＭＳ Ｐゴシック" pitchFamily="34" charset="-128"/>
            </a:endParaRPr>
          </a:p>
        </p:txBody>
      </p:sp>
    </p:spTree>
    <p:extLst>
      <p:ext uri="{BB962C8B-B14F-4D97-AF65-F5344CB8AC3E}">
        <p14:creationId xmlns:p14="http://schemas.microsoft.com/office/powerpoint/2010/main" val="1449793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Operable</a:t>
            </a:r>
            <a:endParaRPr lang="en-AU" dirty="0"/>
          </a:p>
        </p:txBody>
      </p:sp>
      <p:sp>
        <p:nvSpPr>
          <p:cNvPr id="3" name="Subtitle 2"/>
          <p:cNvSpPr>
            <a:spLocks noGrp="1"/>
          </p:cNvSpPr>
          <p:nvPr>
            <p:ph type="subTitle" idx="1"/>
          </p:nvPr>
        </p:nvSpPr>
        <p:spPr/>
        <p:txBody>
          <a:bodyPr/>
          <a:lstStyle/>
          <a:p>
            <a:r>
              <a:rPr lang="en-AU" altLang="en-US" sz="3600" dirty="0">
                <a:solidFill>
                  <a:schemeClr val="tx1"/>
                </a:solidFill>
                <a:ea typeface="ＭＳ Ｐゴシック" pitchFamily="34" charset="-128"/>
              </a:rPr>
              <a:t>Tabbing to the </a:t>
            </a:r>
            <a:r>
              <a:rPr lang="en-AU" altLang="en-US" sz="3600" dirty="0" err="1">
                <a:solidFill>
                  <a:schemeClr val="tx1"/>
                </a:solidFill>
                <a:ea typeface="ＭＳ Ｐゴシック" pitchFamily="34" charset="-128"/>
              </a:rPr>
              <a:t>AddThis</a:t>
            </a:r>
            <a:r>
              <a:rPr lang="en-AU" altLang="en-US" sz="3600" dirty="0">
                <a:solidFill>
                  <a:schemeClr val="tx1"/>
                </a:solidFill>
                <a:ea typeface="ＭＳ Ｐゴシック" pitchFamily="34" charset="-128"/>
              </a:rPr>
              <a:t> feature makes </a:t>
            </a:r>
            <a:r>
              <a:rPr lang="en-AU" altLang="en-US" sz="3600" dirty="0" smtClean="0">
                <a:solidFill>
                  <a:schemeClr val="tx1"/>
                </a:solidFill>
                <a:ea typeface="ＭＳ Ｐゴシック" pitchFamily="34" charset="-128"/>
              </a:rPr>
              <a:t>it appear </a:t>
            </a:r>
            <a:r>
              <a:rPr lang="en-AU" altLang="en-US" sz="3600" dirty="0">
                <a:solidFill>
                  <a:schemeClr val="tx1"/>
                </a:solidFill>
                <a:ea typeface="ＭＳ Ｐゴシック" pitchFamily="34" charset="-128"/>
              </a:rPr>
              <a:t>as a drop-down. </a:t>
            </a:r>
            <a:r>
              <a:rPr lang="en-AU" altLang="en-US" sz="3600" dirty="0" smtClean="0">
                <a:solidFill>
                  <a:schemeClr val="tx1"/>
                </a:solidFill>
                <a:ea typeface="ＭＳ Ｐゴシック" pitchFamily="34" charset="-128"/>
              </a:rPr>
              <a:t>When </a:t>
            </a:r>
            <a:r>
              <a:rPr lang="en-AU" altLang="en-US" sz="3600" dirty="0">
                <a:solidFill>
                  <a:schemeClr val="tx1"/>
                </a:solidFill>
                <a:ea typeface="ＭＳ Ｐゴシック" pitchFamily="34" charset="-128"/>
              </a:rPr>
              <a:t>tabbing away </a:t>
            </a:r>
            <a:r>
              <a:rPr lang="en-AU" altLang="en-US" sz="3600" dirty="0" smtClean="0">
                <a:solidFill>
                  <a:schemeClr val="tx1"/>
                </a:solidFill>
                <a:ea typeface="ＭＳ Ｐゴシック" pitchFamily="34" charset="-128"/>
              </a:rPr>
              <a:t>from </a:t>
            </a:r>
            <a:r>
              <a:rPr lang="en-AU" altLang="en-US" sz="3600" dirty="0">
                <a:solidFill>
                  <a:schemeClr val="tx1"/>
                </a:solidFill>
                <a:ea typeface="ＭＳ Ｐゴシック" pitchFamily="34" charset="-128"/>
              </a:rPr>
              <a:t>this feature the </a:t>
            </a:r>
            <a:r>
              <a:rPr lang="en-AU" altLang="en-US" sz="3600" dirty="0" err="1" smtClean="0">
                <a:solidFill>
                  <a:schemeClr val="tx1"/>
                </a:solidFill>
                <a:ea typeface="ＭＳ Ｐゴシック" pitchFamily="34" charset="-128"/>
              </a:rPr>
              <a:t>AddThis</a:t>
            </a:r>
            <a:r>
              <a:rPr lang="en-AU" altLang="en-US" sz="3600" dirty="0" smtClean="0">
                <a:solidFill>
                  <a:schemeClr val="tx1"/>
                </a:solidFill>
                <a:ea typeface="ＭＳ Ｐゴシック" pitchFamily="34" charset="-128"/>
              </a:rPr>
              <a:t> </a:t>
            </a:r>
            <a:r>
              <a:rPr lang="en-AU" altLang="en-US" sz="3600" dirty="0">
                <a:solidFill>
                  <a:schemeClr val="tx1"/>
                </a:solidFill>
                <a:ea typeface="ＭＳ Ｐゴシック" pitchFamily="34" charset="-128"/>
              </a:rPr>
              <a:t>remains in </a:t>
            </a:r>
            <a:r>
              <a:rPr lang="en-AU" altLang="en-US" sz="3600" dirty="0" smtClean="0">
                <a:solidFill>
                  <a:schemeClr val="tx1"/>
                </a:solidFill>
                <a:ea typeface="ＭＳ Ｐゴシック" pitchFamily="34" charset="-128"/>
              </a:rPr>
              <a:t>a </a:t>
            </a:r>
            <a:r>
              <a:rPr lang="en-AU" altLang="en-US" sz="3600" dirty="0">
                <a:solidFill>
                  <a:schemeClr val="tx1"/>
                </a:solidFill>
                <a:ea typeface="ＭＳ Ｐゴシック" pitchFamily="34" charset="-128"/>
              </a:rPr>
              <a:t>drop-down state. </a:t>
            </a:r>
            <a:endParaRPr lang="en-US" altLang="en-US" sz="3600" dirty="0">
              <a:solidFill>
                <a:schemeClr val="tx1"/>
              </a:solidFill>
              <a:ea typeface="ＭＳ Ｐゴシック" pitchFamily="34" charset="-128"/>
            </a:endParaRPr>
          </a:p>
        </p:txBody>
      </p:sp>
      <p:sp>
        <p:nvSpPr>
          <p:cNvPr id="4" name="Text Placeholder 3"/>
          <p:cNvSpPr>
            <a:spLocks noGrp="1"/>
          </p:cNvSpPr>
          <p:nvPr>
            <p:ph type="body" sz="quarter" idx="13"/>
          </p:nvPr>
        </p:nvSpPr>
        <p:spPr/>
        <p:txBody>
          <a:bodyPr/>
          <a:lstStyle/>
          <a:p>
            <a:endParaRPr lang="en-A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406" y="1422055"/>
            <a:ext cx="4848610" cy="4019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561243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WCAG Principles</a:t>
            </a:r>
            <a:endParaRPr lang="en-AU" dirty="0"/>
          </a:p>
        </p:txBody>
      </p:sp>
      <p:sp>
        <p:nvSpPr>
          <p:cNvPr id="3" name="Subtitle 2"/>
          <p:cNvSpPr>
            <a:spLocks noGrp="1"/>
          </p:cNvSpPr>
          <p:nvPr>
            <p:ph type="subTitle" idx="1"/>
          </p:nvPr>
        </p:nvSpPr>
        <p:spPr>
          <a:xfrm>
            <a:off x="381000" y="1580972"/>
            <a:ext cx="11468100" cy="3924477"/>
          </a:xfrm>
        </p:spPr>
        <p:txBody>
          <a:bodyPr/>
          <a:lstStyle/>
          <a:p>
            <a:r>
              <a:rPr lang="en-US" altLang="en-US" sz="3600" b="1" dirty="0">
                <a:solidFill>
                  <a:srgbClr val="000000"/>
                </a:solidFill>
                <a:ea typeface="ＭＳ Ｐゴシック" pitchFamily="34" charset="-128"/>
              </a:rPr>
              <a:t>Understandable</a:t>
            </a:r>
            <a:r>
              <a:rPr lang="en-US" altLang="en-US" sz="3600" dirty="0">
                <a:solidFill>
                  <a:srgbClr val="000000"/>
                </a:solidFill>
                <a:ea typeface="ＭＳ Ｐゴシック" pitchFamily="34" charset="-128"/>
              </a:rPr>
              <a:t>: Information and the operation of user interface components must be understandable. In other words, users must be able to understand both the information (content) and how to interact with it. One implication of this principle is that changes of content or context must not be triggered unexpectedly (for example, through the use of focus changes).</a:t>
            </a:r>
          </a:p>
        </p:txBody>
      </p:sp>
    </p:spTree>
    <p:extLst>
      <p:ext uri="{BB962C8B-B14F-4D97-AF65-F5344CB8AC3E}">
        <p14:creationId xmlns:p14="http://schemas.microsoft.com/office/powerpoint/2010/main" val="1671480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Understandable</a:t>
            </a:r>
            <a:endParaRPr lang="en-AU" dirty="0"/>
          </a:p>
        </p:txBody>
      </p:sp>
      <p:sp>
        <p:nvSpPr>
          <p:cNvPr id="3" name="Subtitle 2"/>
          <p:cNvSpPr>
            <a:spLocks noGrp="1"/>
          </p:cNvSpPr>
          <p:nvPr>
            <p:ph type="subTitle" idx="1"/>
          </p:nvPr>
        </p:nvSpPr>
        <p:spPr/>
        <p:txBody>
          <a:bodyPr/>
          <a:lstStyle/>
          <a:p>
            <a:r>
              <a:rPr lang="en-US" altLang="en-US" sz="3600" dirty="0">
                <a:solidFill>
                  <a:srgbClr val="000000"/>
                </a:solidFill>
                <a:ea typeface="ＭＳ Ｐゴシック" pitchFamily="34" charset="-128"/>
              </a:rPr>
              <a:t>Entering a field does not have expected </a:t>
            </a:r>
            <a:r>
              <a:rPr lang="en-US" altLang="en-US" sz="3600" dirty="0" err="1">
                <a:solidFill>
                  <a:srgbClr val="000000"/>
                </a:solidFill>
                <a:ea typeface="ＭＳ Ｐゴシック" pitchFamily="34" charset="-128"/>
              </a:rPr>
              <a:t>behaviour</a:t>
            </a:r>
            <a:r>
              <a:rPr lang="en-US" altLang="en-US" sz="3600" dirty="0">
                <a:solidFill>
                  <a:srgbClr val="000000"/>
                </a:solidFill>
                <a:ea typeface="ＭＳ Ｐゴシック" pitchFamily="34" charset="-128"/>
              </a:rPr>
              <a:t>.</a:t>
            </a:r>
          </a:p>
          <a:p>
            <a:endParaRPr lang="en-US" altLang="en-US" sz="3600" dirty="0">
              <a:solidFill>
                <a:srgbClr val="000000"/>
              </a:solidFill>
              <a:ea typeface="ＭＳ Ｐゴシック" pitchFamily="34" charset="-128"/>
            </a:endParaRPr>
          </a:p>
        </p:txBody>
      </p:sp>
      <p:sp>
        <p:nvSpPr>
          <p:cNvPr id="5" name="Text Placeholder 4"/>
          <p:cNvSpPr>
            <a:spLocks noGrp="1"/>
          </p:cNvSpPr>
          <p:nvPr>
            <p:ph type="body" sz="quarter" idx="13"/>
          </p:nvPr>
        </p:nvSpPr>
        <p:spPr/>
        <p:txBody>
          <a:bodyPr/>
          <a:lstStyle/>
          <a:p>
            <a:endParaRPr lang="en-AU"/>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07" y="1257326"/>
            <a:ext cx="5271186" cy="4354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3114869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WCAG Principles</a:t>
            </a:r>
            <a:endParaRPr lang="en-AU" dirty="0"/>
          </a:p>
        </p:txBody>
      </p:sp>
      <p:sp>
        <p:nvSpPr>
          <p:cNvPr id="3" name="Subtitle 2"/>
          <p:cNvSpPr>
            <a:spLocks noGrp="1"/>
          </p:cNvSpPr>
          <p:nvPr>
            <p:ph type="subTitle" idx="1"/>
          </p:nvPr>
        </p:nvSpPr>
        <p:spPr>
          <a:xfrm>
            <a:off x="381000" y="1580972"/>
            <a:ext cx="11468100" cy="3924477"/>
          </a:xfrm>
        </p:spPr>
        <p:txBody>
          <a:bodyPr/>
          <a:lstStyle/>
          <a:p>
            <a:r>
              <a:rPr lang="en-US" altLang="en-US" sz="3600" b="1" dirty="0">
                <a:solidFill>
                  <a:srgbClr val="000000"/>
                </a:solidFill>
                <a:ea typeface="ＭＳ Ｐゴシック" pitchFamily="34" charset="-128"/>
              </a:rPr>
              <a:t>Robust</a:t>
            </a:r>
            <a:r>
              <a:rPr lang="en-US" altLang="en-US" sz="3600" dirty="0">
                <a:solidFill>
                  <a:srgbClr val="000000"/>
                </a:solidFill>
                <a:ea typeface="ＭＳ Ｐゴシック" pitchFamily="34" charset="-128"/>
              </a:rPr>
              <a:t>: Content must be robust enough that it can be interpreted reliably by a wide variety of user agents, including assistive technologies. One implication of this principle is that a webpage should not require the use of a specific assistive technology (such as a specific screen reader) in order to be accessible.</a:t>
            </a:r>
          </a:p>
        </p:txBody>
      </p:sp>
    </p:spTree>
    <p:extLst>
      <p:ext uri="{BB962C8B-B14F-4D97-AF65-F5344CB8AC3E}">
        <p14:creationId xmlns:p14="http://schemas.microsoft.com/office/powerpoint/2010/main" val="3600182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ea typeface="ＭＳ Ｐゴシック" pitchFamily="34" charset="-128"/>
              </a:rPr>
              <a:t>Robust</a:t>
            </a:r>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185" y="1441881"/>
            <a:ext cx="9881498" cy="4070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4426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Guideline example</a:t>
            </a:r>
            <a:endParaRPr lang="en-AU" dirty="0"/>
          </a:p>
        </p:txBody>
      </p:sp>
      <p:sp>
        <p:nvSpPr>
          <p:cNvPr id="3" name="Subtitle 2"/>
          <p:cNvSpPr>
            <a:spLocks noGrp="1"/>
          </p:cNvSpPr>
          <p:nvPr>
            <p:ph type="subTitle" idx="1"/>
          </p:nvPr>
        </p:nvSpPr>
        <p:spPr>
          <a:xfrm>
            <a:off x="381000" y="1580972"/>
            <a:ext cx="11468100" cy="3924477"/>
          </a:xfrm>
        </p:spPr>
        <p:txBody>
          <a:bodyPr/>
          <a:lstStyle/>
          <a:p>
            <a:r>
              <a:rPr lang="en-US" altLang="en-US" sz="3600" dirty="0">
                <a:solidFill>
                  <a:srgbClr val="000000"/>
                </a:solidFill>
                <a:ea typeface="ＭＳ Ｐゴシック" pitchFamily="34" charset="-128"/>
              </a:rPr>
              <a:t>Each principle has a number of guidelines, for example:</a:t>
            </a:r>
          </a:p>
          <a:p>
            <a:r>
              <a:rPr lang="en-US" altLang="en-US" sz="3600" b="1" dirty="0">
                <a:ea typeface="ＭＳ Ｐゴシック" pitchFamily="34" charset="-128"/>
              </a:rPr>
              <a:t>Perceivable</a:t>
            </a:r>
          </a:p>
          <a:p>
            <a:r>
              <a:rPr lang="en-US" altLang="en-US" sz="3600" dirty="0">
                <a:solidFill>
                  <a:srgbClr val="000000"/>
                </a:solidFill>
                <a:ea typeface="ＭＳ Ｐゴシック" pitchFamily="34" charset="-128"/>
              </a:rPr>
              <a:t>1.1 Provide text alternatives for any non-text content so that it can be changed into other forms people need, such as large print, braille, speech, symbols or simpler language</a:t>
            </a:r>
            <a:r>
              <a:rPr lang="en-US" altLang="en-US" sz="3600" dirty="0" smtClean="0">
                <a:solidFill>
                  <a:srgbClr val="000000"/>
                </a:solidFill>
                <a:ea typeface="ＭＳ Ｐゴシック" pitchFamily="34" charset="-128"/>
              </a:rPr>
              <a:t>. </a:t>
            </a:r>
            <a:r>
              <a:rPr lang="en-US" altLang="en-US" sz="3600" dirty="0" smtClean="0">
                <a:solidFill>
                  <a:srgbClr val="000000"/>
                </a:solidFill>
                <a:ea typeface="ＭＳ Ｐゴシック" pitchFamily="34" charset="-128"/>
                <a:hlinkClick r:id="rId2"/>
              </a:rPr>
              <a:t>http</a:t>
            </a:r>
            <a:r>
              <a:rPr lang="en-US" altLang="en-US" sz="3600" dirty="0">
                <a:solidFill>
                  <a:srgbClr val="000000"/>
                </a:solidFill>
                <a:ea typeface="ＭＳ Ｐゴシック" pitchFamily="34" charset="-128"/>
                <a:hlinkClick r:id="rId2"/>
              </a:rPr>
              <a:t>://www.w3.org/TR/WCAG20/#perceivable</a:t>
            </a:r>
            <a:r>
              <a:rPr lang="en-US" altLang="en-US" sz="3600" dirty="0">
                <a:solidFill>
                  <a:srgbClr val="000000"/>
                </a:solidFill>
                <a:ea typeface="ＭＳ Ｐゴシック" pitchFamily="34" charset="-128"/>
              </a:rPr>
              <a:t> </a:t>
            </a:r>
          </a:p>
          <a:p>
            <a:endParaRPr lang="en-US" altLang="en-US" sz="3600" dirty="0">
              <a:solidFill>
                <a:srgbClr val="000000"/>
              </a:solidFill>
              <a:ea typeface="ＭＳ Ｐゴシック" pitchFamily="34" charset="-128"/>
            </a:endParaRPr>
          </a:p>
        </p:txBody>
      </p:sp>
    </p:spTree>
    <p:extLst>
      <p:ext uri="{BB962C8B-B14F-4D97-AF65-F5344CB8AC3E}">
        <p14:creationId xmlns:p14="http://schemas.microsoft.com/office/powerpoint/2010/main" val="4129731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Success criterion example</a:t>
            </a:r>
            <a:endParaRPr lang="en-AU" dirty="0"/>
          </a:p>
        </p:txBody>
      </p:sp>
      <p:sp>
        <p:nvSpPr>
          <p:cNvPr id="3" name="Subtitle 2"/>
          <p:cNvSpPr>
            <a:spLocks noGrp="1"/>
          </p:cNvSpPr>
          <p:nvPr>
            <p:ph type="subTitle" idx="1"/>
          </p:nvPr>
        </p:nvSpPr>
        <p:spPr>
          <a:xfrm>
            <a:off x="381000" y="1580972"/>
            <a:ext cx="11468100" cy="3924477"/>
          </a:xfrm>
        </p:spPr>
        <p:txBody>
          <a:bodyPr/>
          <a:lstStyle/>
          <a:p>
            <a:r>
              <a:rPr lang="en-US" altLang="en-US" sz="3600" dirty="0">
                <a:solidFill>
                  <a:srgbClr val="000000"/>
                </a:solidFill>
                <a:ea typeface="ＭＳ Ｐゴシック" pitchFamily="34" charset="-128"/>
              </a:rPr>
              <a:t>Each guideline has a number of success criteria, for example:</a:t>
            </a:r>
          </a:p>
          <a:p>
            <a:r>
              <a:rPr lang="en-US" altLang="en-US" sz="3600" b="1" dirty="0">
                <a:ea typeface="ＭＳ Ｐゴシック" pitchFamily="34" charset="-128"/>
              </a:rPr>
              <a:t>Success Criterion 1.1.1</a:t>
            </a:r>
          </a:p>
          <a:p>
            <a:r>
              <a:rPr lang="en-US" altLang="en-US" sz="3600" dirty="0">
                <a:solidFill>
                  <a:srgbClr val="000000"/>
                </a:solidFill>
                <a:ea typeface="ＭＳ Ｐゴシック" pitchFamily="34" charset="-128"/>
              </a:rPr>
              <a:t>Non-text Content: All non-text content that is presented to the user has a text alternative that serves the equivalent purpose, except for certain situations.</a:t>
            </a:r>
          </a:p>
          <a:p>
            <a:r>
              <a:rPr lang="en-US" altLang="en-US" sz="3600" dirty="0">
                <a:solidFill>
                  <a:srgbClr val="000000"/>
                </a:solidFill>
                <a:ea typeface="ＭＳ Ｐゴシック" pitchFamily="34" charset="-128"/>
                <a:hlinkClick r:id="rId2"/>
              </a:rPr>
              <a:t>http://www.w3.org/TR/WCAG20/#text-equiv</a:t>
            </a:r>
            <a:r>
              <a:rPr lang="en-US" altLang="en-US" sz="3600" dirty="0">
                <a:solidFill>
                  <a:srgbClr val="000000"/>
                </a:solidFill>
                <a:ea typeface="ＭＳ Ｐゴシック" pitchFamily="34" charset="-128"/>
              </a:rPr>
              <a:t> </a:t>
            </a:r>
          </a:p>
          <a:p>
            <a:endParaRPr lang="en-US" altLang="en-US" sz="3600" dirty="0">
              <a:solidFill>
                <a:srgbClr val="000000"/>
              </a:solidFill>
              <a:ea typeface="ＭＳ Ｐゴシック" pitchFamily="34" charset="-128"/>
            </a:endParaRPr>
          </a:p>
        </p:txBody>
      </p:sp>
    </p:spTree>
    <p:extLst>
      <p:ext uri="{BB962C8B-B14F-4D97-AF65-F5344CB8AC3E}">
        <p14:creationId xmlns:p14="http://schemas.microsoft.com/office/powerpoint/2010/main" val="454850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Technique example</a:t>
            </a:r>
            <a:endParaRPr lang="en-AU" dirty="0"/>
          </a:p>
        </p:txBody>
      </p:sp>
      <p:sp>
        <p:nvSpPr>
          <p:cNvPr id="3" name="Subtitle 2"/>
          <p:cNvSpPr>
            <a:spLocks noGrp="1"/>
          </p:cNvSpPr>
          <p:nvPr>
            <p:ph type="subTitle" idx="1"/>
          </p:nvPr>
        </p:nvSpPr>
        <p:spPr>
          <a:xfrm>
            <a:off x="381000" y="1580972"/>
            <a:ext cx="11468100" cy="3924477"/>
          </a:xfrm>
        </p:spPr>
        <p:txBody>
          <a:bodyPr/>
          <a:lstStyle/>
          <a:p>
            <a:r>
              <a:rPr lang="en-US" altLang="en-US" sz="3600" dirty="0">
                <a:solidFill>
                  <a:srgbClr val="000000"/>
                </a:solidFill>
                <a:ea typeface="ＭＳ Ｐゴシック" pitchFamily="34" charset="-128"/>
              </a:rPr>
              <a:t>Each success criterion has a number of techniques, for example:</a:t>
            </a:r>
          </a:p>
          <a:p>
            <a:endParaRPr lang="en-US" altLang="en-US" sz="3600" dirty="0">
              <a:solidFill>
                <a:srgbClr val="000000"/>
              </a:solidFill>
              <a:ea typeface="ＭＳ Ｐゴシック" pitchFamily="34" charset="-128"/>
            </a:endParaRPr>
          </a:p>
          <a:p>
            <a:r>
              <a:rPr lang="en-AU" altLang="en-US" sz="3600" dirty="0">
                <a:ea typeface="ＭＳ Ｐゴシック" pitchFamily="34" charset="-128"/>
              </a:rPr>
              <a:t>H37: Using alt attributes on </a:t>
            </a:r>
            <a:r>
              <a:rPr lang="en-AU" altLang="en-US" sz="3600" dirty="0" err="1">
                <a:ea typeface="ＭＳ Ｐゴシック" pitchFamily="34" charset="-128"/>
              </a:rPr>
              <a:t>img</a:t>
            </a:r>
            <a:r>
              <a:rPr lang="en-AU" altLang="en-US" sz="3600" dirty="0">
                <a:ea typeface="ＭＳ Ｐゴシック" pitchFamily="34" charset="-128"/>
              </a:rPr>
              <a:t> elements</a:t>
            </a:r>
          </a:p>
          <a:p>
            <a:r>
              <a:rPr lang="en-US" altLang="en-US" sz="3600" dirty="0" smtClean="0">
                <a:solidFill>
                  <a:srgbClr val="000000"/>
                </a:solidFill>
                <a:ea typeface="ＭＳ Ｐゴシック" pitchFamily="34" charset="-128"/>
                <a:hlinkClick r:id="rId2"/>
              </a:rPr>
              <a:t>http</a:t>
            </a:r>
            <a:r>
              <a:rPr lang="en-US" altLang="en-US" sz="3600" dirty="0">
                <a:solidFill>
                  <a:srgbClr val="000000"/>
                </a:solidFill>
                <a:ea typeface="ＭＳ Ｐゴシック" pitchFamily="34" charset="-128"/>
                <a:hlinkClick r:id="rId2"/>
              </a:rPr>
              <a:t>://www.w3.org/TR/2010/NOTE-WCAG20-TECHS-20101014/H37</a:t>
            </a:r>
            <a:r>
              <a:rPr lang="en-US" altLang="en-US" sz="3600" dirty="0">
                <a:solidFill>
                  <a:srgbClr val="000000"/>
                </a:solidFill>
                <a:ea typeface="ＭＳ Ｐゴシック" pitchFamily="34" charset="-128"/>
              </a:rPr>
              <a:t> </a:t>
            </a:r>
          </a:p>
          <a:p>
            <a:endParaRPr lang="en-US" altLang="en-US" sz="3600" dirty="0">
              <a:solidFill>
                <a:srgbClr val="000000"/>
              </a:solidFill>
              <a:ea typeface="ＭＳ Ｐゴシック" pitchFamily="34" charset="-128"/>
            </a:endParaRPr>
          </a:p>
        </p:txBody>
      </p:sp>
    </p:spTree>
    <p:extLst>
      <p:ext uri="{BB962C8B-B14F-4D97-AF65-F5344CB8AC3E}">
        <p14:creationId xmlns:p14="http://schemas.microsoft.com/office/powerpoint/2010/main" val="2247975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Conformance levels</a:t>
            </a:r>
            <a:endParaRPr lang="en-AU" dirty="0"/>
          </a:p>
        </p:txBody>
      </p:sp>
      <p:sp>
        <p:nvSpPr>
          <p:cNvPr id="3" name="Subtitle 2"/>
          <p:cNvSpPr>
            <a:spLocks noGrp="1"/>
          </p:cNvSpPr>
          <p:nvPr>
            <p:ph type="subTitle" idx="1"/>
          </p:nvPr>
        </p:nvSpPr>
        <p:spPr/>
        <p:txBody>
          <a:bodyPr/>
          <a:lstStyle/>
          <a:p>
            <a:r>
              <a:rPr lang="en-AU" dirty="0" smtClean="0"/>
              <a:t>Three conformance levels:</a:t>
            </a:r>
          </a:p>
          <a:p>
            <a:pPr marL="457200" indent="-457200">
              <a:buFont typeface="Wingdings" panose="05000000000000000000" pitchFamily="2" charset="2"/>
              <a:buChar char="§"/>
            </a:pPr>
            <a:r>
              <a:rPr lang="en-US" altLang="en-US" sz="3200" dirty="0">
                <a:solidFill>
                  <a:srgbClr val="000000"/>
                </a:solidFill>
                <a:ea typeface="ＭＳ Ｐゴシック" pitchFamily="34" charset="-128"/>
              </a:rPr>
              <a:t>Level A (minimum)</a:t>
            </a:r>
          </a:p>
          <a:p>
            <a:pPr marL="457200" indent="-457200">
              <a:buFont typeface="Wingdings" panose="05000000000000000000" pitchFamily="2" charset="2"/>
              <a:buChar char="§"/>
            </a:pPr>
            <a:r>
              <a:rPr lang="en-US" altLang="en-US" sz="3200" dirty="0">
                <a:solidFill>
                  <a:srgbClr val="000000"/>
                </a:solidFill>
                <a:ea typeface="ＭＳ Ｐゴシック" pitchFamily="34" charset="-128"/>
              </a:rPr>
              <a:t>Level AA (medium)</a:t>
            </a:r>
          </a:p>
          <a:p>
            <a:pPr marL="457200" indent="-457200">
              <a:buFont typeface="Wingdings" panose="05000000000000000000" pitchFamily="2" charset="2"/>
              <a:buChar char="§"/>
            </a:pPr>
            <a:r>
              <a:rPr lang="en-US" altLang="en-US" sz="3200" dirty="0">
                <a:solidFill>
                  <a:srgbClr val="000000"/>
                </a:solidFill>
                <a:ea typeface="ＭＳ Ｐゴシック" pitchFamily="34" charset="-128"/>
              </a:rPr>
              <a:t>Level AAA (maximum</a:t>
            </a:r>
            <a:r>
              <a:rPr lang="en-US" altLang="en-US" sz="3200" dirty="0" smtClean="0">
                <a:solidFill>
                  <a:srgbClr val="000000"/>
                </a:solidFill>
                <a:ea typeface="ＭＳ Ｐゴシック" pitchFamily="34" charset="-128"/>
              </a:rPr>
              <a:t>)</a:t>
            </a:r>
          </a:p>
          <a:p>
            <a:pPr marL="457200" indent="-457200">
              <a:buFont typeface="Wingdings" panose="05000000000000000000" pitchFamily="2" charset="2"/>
              <a:buChar char="§"/>
            </a:pPr>
            <a:endParaRPr lang="en-US" altLang="en-US" sz="3200" dirty="0" smtClean="0">
              <a:solidFill>
                <a:srgbClr val="000000"/>
              </a:solidFill>
              <a:ea typeface="ＭＳ Ｐゴシック" pitchFamily="34" charset="-128"/>
            </a:endParaRPr>
          </a:p>
          <a:p>
            <a:r>
              <a:rPr lang="en-US" altLang="en-US" sz="3200" dirty="0">
                <a:solidFill>
                  <a:srgbClr val="000000"/>
                </a:solidFill>
                <a:ea typeface="ＭＳ Ｐゴシック" pitchFamily="34" charset="-128"/>
              </a:rPr>
              <a:t>Conformance (and conformance level) is for full Web page(s) only, and cannot be achieved if part of a Web page is </a:t>
            </a:r>
            <a:r>
              <a:rPr lang="en-US" altLang="en-US" sz="3200" dirty="0" smtClean="0">
                <a:solidFill>
                  <a:srgbClr val="000000"/>
                </a:solidFill>
                <a:ea typeface="ＭＳ Ｐゴシック" pitchFamily="34" charset="-128"/>
              </a:rPr>
              <a:t>excluded.</a:t>
            </a:r>
            <a:endParaRPr lang="en-US" altLang="en-US" sz="3200" dirty="0">
              <a:solidFill>
                <a:srgbClr val="000000"/>
              </a:solidFill>
              <a:ea typeface="ＭＳ Ｐゴシック" pitchFamily="34" charset="-128"/>
            </a:endParaRPr>
          </a:p>
        </p:txBody>
      </p:sp>
    </p:spTree>
    <p:extLst>
      <p:ext uri="{BB962C8B-B14F-4D97-AF65-F5344CB8AC3E}">
        <p14:creationId xmlns:p14="http://schemas.microsoft.com/office/powerpoint/2010/main" val="2471944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It’s not just </a:t>
            </a:r>
            <a:br>
              <a:rPr lang="en-AU" dirty="0" smtClean="0"/>
            </a:br>
            <a:r>
              <a:rPr lang="en-AU" dirty="0" smtClean="0"/>
              <a:t>about vision impairments</a:t>
            </a:r>
            <a:endParaRPr lang="en-AU" dirty="0"/>
          </a:p>
        </p:txBody>
      </p:sp>
    </p:spTree>
    <p:extLst>
      <p:ext uri="{BB962C8B-B14F-4D97-AF65-F5344CB8AC3E}">
        <p14:creationId xmlns:p14="http://schemas.microsoft.com/office/powerpoint/2010/main" val="3490304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Conformance levels</a:t>
            </a:r>
            <a:endParaRPr lang="en-AU" dirty="0"/>
          </a:p>
        </p:txBody>
      </p:sp>
      <p:sp>
        <p:nvSpPr>
          <p:cNvPr id="3" name="Subtitle 2"/>
          <p:cNvSpPr>
            <a:spLocks noGrp="1"/>
          </p:cNvSpPr>
          <p:nvPr>
            <p:ph type="subTitle" idx="1"/>
          </p:nvPr>
        </p:nvSpPr>
        <p:spPr/>
        <p:txBody>
          <a:bodyPr/>
          <a:lstStyle/>
          <a:p>
            <a:r>
              <a:rPr lang="en-US" dirty="0">
                <a:solidFill>
                  <a:srgbClr val="DB582F"/>
                </a:solidFill>
                <a:ea typeface="ＭＳ Ｐゴシック" pitchFamily="-107" charset="-128"/>
              </a:rPr>
              <a:t>Complete processes: </a:t>
            </a:r>
            <a:endParaRPr lang="en-US" dirty="0" smtClean="0">
              <a:solidFill>
                <a:srgbClr val="DB582F"/>
              </a:solidFill>
              <a:ea typeface="ＭＳ Ｐゴシック" pitchFamily="-107" charset="-128"/>
            </a:endParaRPr>
          </a:p>
          <a:p>
            <a:r>
              <a:rPr lang="en-US" dirty="0" smtClean="0">
                <a:solidFill>
                  <a:srgbClr val="000000"/>
                </a:solidFill>
                <a:ea typeface="ＭＳ Ｐゴシック" pitchFamily="-107" charset="-128"/>
              </a:rPr>
              <a:t>When </a:t>
            </a:r>
            <a:r>
              <a:rPr lang="en-US" dirty="0">
                <a:solidFill>
                  <a:srgbClr val="000000"/>
                </a:solidFill>
                <a:ea typeface="ＭＳ Ｐゴシック" pitchFamily="-107" charset="-128"/>
              </a:rPr>
              <a:t>a Web page is one of a series of Web pages presenting a process </a:t>
            </a:r>
          </a:p>
          <a:p>
            <a:r>
              <a:rPr lang="en-US" dirty="0">
                <a:solidFill>
                  <a:srgbClr val="000000"/>
                </a:solidFill>
                <a:ea typeface="ＭＳ Ｐゴシック" pitchFamily="-107" charset="-128"/>
              </a:rPr>
              <a:t>Only Accessibility-Supported Ways of Using Technologies: Only accessibility-supported ways of using technologies are relied upon to satisfy the success criteria.</a:t>
            </a:r>
          </a:p>
        </p:txBody>
      </p:sp>
    </p:spTree>
    <p:extLst>
      <p:ext uri="{BB962C8B-B14F-4D97-AF65-F5344CB8AC3E}">
        <p14:creationId xmlns:p14="http://schemas.microsoft.com/office/powerpoint/2010/main" val="1777273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Conformance levels</a:t>
            </a:r>
            <a:endParaRPr lang="en-AU" dirty="0"/>
          </a:p>
        </p:txBody>
      </p:sp>
      <p:sp>
        <p:nvSpPr>
          <p:cNvPr id="3" name="Subtitle 2"/>
          <p:cNvSpPr>
            <a:spLocks noGrp="1"/>
          </p:cNvSpPr>
          <p:nvPr>
            <p:ph type="subTitle" idx="1"/>
          </p:nvPr>
        </p:nvSpPr>
        <p:spPr/>
        <p:txBody>
          <a:bodyPr/>
          <a:lstStyle/>
          <a:p>
            <a:r>
              <a:rPr lang="en-US" dirty="0">
                <a:solidFill>
                  <a:srgbClr val="DB582F"/>
                </a:solidFill>
                <a:ea typeface="ＭＳ Ｐゴシック" pitchFamily="-107" charset="-128"/>
              </a:rPr>
              <a:t>Non-Interference: </a:t>
            </a:r>
            <a:endParaRPr lang="en-US" dirty="0" smtClean="0">
              <a:solidFill>
                <a:srgbClr val="DB582F"/>
              </a:solidFill>
              <a:ea typeface="ＭＳ Ｐゴシック" pitchFamily="-107" charset="-128"/>
            </a:endParaRPr>
          </a:p>
          <a:p>
            <a:r>
              <a:rPr lang="en-US" dirty="0" smtClean="0">
                <a:solidFill>
                  <a:srgbClr val="000000"/>
                </a:solidFill>
                <a:ea typeface="ＭＳ Ｐゴシック" pitchFamily="-107" charset="-128"/>
              </a:rPr>
              <a:t>If </a:t>
            </a:r>
            <a:r>
              <a:rPr lang="en-US" dirty="0">
                <a:solidFill>
                  <a:srgbClr val="000000"/>
                </a:solidFill>
                <a:ea typeface="ＭＳ Ｐゴシック" pitchFamily="-107" charset="-128"/>
              </a:rPr>
              <a:t>technologies are used in a way that is not accessibility supported, or if they are used in a non-conforming way, then they do not block the ability of users to access the rest of the page. </a:t>
            </a:r>
          </a:p>
          <a:p>
            <a:endParaRPr lang="en-AU" dirty="0"/>
          </a:p>
        </p:txBody>
      </p:sp>
    </p:spTree>
    <p:extLst>
      <p:ext uri="{BB962C8B-B14F-4D97-AF65-F5344CB8AC3E}">
        <p14:creationId xmlns:p14="http://schemas.microsoft.com/office/powerpoint/2010/main" val="2439572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ＭＳ Ｐゴシック" pitchFamily="-107" charset="-128"/>
              </a:rPr>
              <a:t>Conformance claims</a:t>
            </a:r>
            <a:endParaRPr lang="en-AU" dirty="0"/>
          </a:p>
        </p:txBody>
      </p:sp>
      <p:sp>
        <p:nvSpPr>
          <p:cNvPr id="3" name="Subtitle 2"/>
          <p:cNvSpPr>
            <a:spLocks noGrp="1"/>
          </p:cNvSpPr>
          <p:nvPr>
            <p:ph type="subTitle" idx="1"/>
          </p:nvPr>
        </p:nvSpPr>
        <p:spPr>
          <a:xfrm>
            <a:off x="381000" y="1363662"/>
            <a:ext cx="11468100" cy="4465638"/>
          </a:xfrm>
        </p:spPr>
        <p:txBody>
          <a:bodyPr/>
          <a:lstStyle/>
          <a:p>
            <a:r>
              <a:rPr lang="en-US" dirty="0">
                <a:solidFill>
                  <a:srgbClr val="DB582F"/>
                </a:solidFill>
                <a:ea typeface="ＭＳ Ｐゴシック" pitchFamily="-107" charset="-128"/>
              </a:rPr>
              <a:t>All conformance claims must contain the following:</a:t>
            </a:r>
          </a:p>
          <a:p>
            <a:pPr marL="571500" indent="-571500">
              <a:buFont typeface="Arial" panose="020B0604020202020204" pitchFamily="34" charset="0"/>
              <a:buChar char="•"/>
            </a:pPr>
            <a:r>
              <a:rPr lang="en-US" sz="3800" dirty="0">
                <a:solidFill>
                  <a:srgbClr val="000000"/>
                </a:solidFill>
                <a:ea typeface="ＭＳ Ｐゴシック" pitchFamily="-107" charset="-128"/>
              </a:rPr>
              <a:t>Date of conformance</a:t>
            </a:r>
          </a:p>
          <a:p>
            <a:pPr marL="571500" indent="-571500">
              <a:buFont typeface="Arial" panose="020B0604020202020204" pitchFamily="34" charset="0"/>
              <a:buChar char="•"/>
            </a:pPr>
            <a:r>
              <a:rPr lang="en-US" sz="3800" dirty="0">
                <a:solidFill>
                  <a:srgbClr val="000000"/>
                </a:solidFill>
                <a:ea typeface="ＭＳ Ｐゴシック" pitchFamily="-107" charset="-128"/>
              </a:rPr>
              <a:t>WCAG version and URL</a:t>
            </a:r>
          </a:p>
          <a:p>
            <a:pPr marL="571500" indent="-571500">
              <a:buFont typeface="Arial" panose="020B0604020202020204" pitchFamily="34" charset="0"/>
              <a:buChar char="•"/>
            </a:pPr>
            <a:r>
              <a:rPr lang="en-US" sz="3800" dirty="0">
                <a:solidFill>
                  <a:srgbClr val="000000"/>
                </a:solidFill>
                <a:ea typeface="ＭＳ Ｐゴシック" pitchFamily="-107" charset="-128"/>
              </a:rPr>
              <a:t>Conformance level (A, AA or </a:t>
            </a:r>
            <a:r>
              <a:rPr lang="en-US" sz="3800" dirty="0" smtClean="0">
                <a:solidFill>
                  <a:srgbClr val="000000"/>
                </a:solidFill>
                <a:ea typeface="ＭＳ Ｐゴシック" pitchFamily="-107" charset="-128"/>
              </a:rPr>
              <a:t>AAA)</a:t>
            </a:r>
          </a:p>
          <a:p>
            <a:pPr marL="571500" indent="-571500">
              <a:buFont typeface="Arial" panose="020B0604020202020204" pitchFamily="34" charset="0"/>
              <a:buChar char="•"/>
            </a:pPr>
            <a:r>
              <a:rPr lang="en-US" sz="3800" dirty="0" smtClean="0">
                <a:solidFill>
                  <a:srgbClr val="000000"/>
                </a:solidFill>
                <a:ea typeface="ＭＳ Ｐゴシック" pitchFamily="-107" charset="-128"/>
              </a:rPr>
              <a:t>List </a:t>
            </a:r>
            <a:r>
              <a:rPr lang="en-US" sz="3800" dirty="0">
                <a:solidFill>
                  <a:srgbClr val="000000"/>
                </a:solidFill>
                <a:ea typeface="ＭＳ Ｐゴシック" pitchFamily="-107" charset="-128"/>
              </a:rPr>
              <a:t>of pages (URL / domain / </a:t>
            </a:r>
            <a:r>
              <a:rPr lang="en-US" sz="3800" dirty="0" smtClean="0">
                <a:solidFill>
                  <a:srgbClr val="000000"/>
                </a:solidFill>
                <a:ea typeface="ＭＳ Ｐゴシック" pitchFamily="-107" charset="-128"/>
              </a:rPr>
              <a:t>process)</a:t>
            </a:r>
          </a:p>
          <a:p>
            <a:pPr marL="571500" indent="-571500">
              <a:buFont typeface="Arial" panose="020B0604020202020204" pitchFamily="34" charset="0"/>
              <a:buChar char="•"/>
            </a:pPr>
            <a:r>
              <a:rPr lang="en-US" sz="3800" dirty="0" smtClean="0">
                <a:solidFill>
                  <a:srgbClr val="000000"/>
                </a:solidFill>
                <a:ea typeface="ＭＳ Ｐゴシック" pitchFamily="-107" charset="-128"/>
              </a:rPr>
              <a:t>Web </a:t>
            </a:r>
            <a:r>
              <a:rPr lang="en-US" sz="3800" dirty="0">
                <a:solidFill>
                  <a:srgbClr val="000000"/>
                </a:solidFill>
                <a:ea typeface="ＭＳ Ｐゴシック" pitchFamily="-107" charset="-128"/>
              </a:rPr>
              <a:t>content technologies relied upon</a:t>
            </a:r>
          </a:p>
          <a:p>
            <a:endParaRPr lang="en-AU" dirty="0"/>
          </a:p>
        </p:txBody>
      </p:sp>
    </p:spTree>
    <p:extLst>
      <p:ext uri="{BB962C8B-B14F-4D97-AF65-F5344CB8AC3E}">
        <p14:creationId xmlns:p14="http://schemas.microsoft.com/office/powerpoint/2010/main" val="8013126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Who else benefits?</a:t>
            </a:r>
            <a:endParaRPr lang="en-AU" dirty="0"/>
          </a:p>
        </p:txBody>
      </p:sp>
    </p:spTree>
    <p:extLst>
      <p:ext uri="{BB962C8B-B14F-4D97-AF65-F5344CB8AC3E}">
        <p14:creationId xmlns:p14="http://schemas.microsoft.com/office/powerpoint/2010/main" val="64834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ＭＳ Ｐゴシック" pitchFamily="-107" charset="-128"/>
              </a:rPr>
              <a:t>Who else benefits</a:t>
            </a:r>
            <a:endParaRPr lang="en-AU" dirty="0"/>
          </a:p>
        </p:txBody>
      </p:sp>
      <p:sp>
        <p:nvSpPr>
          <p:cNvPr id="3" name="Subtitle 2"/>
          <p:cNvSpPr>
            <a:spLocks noGrp="1"/>
          </p:cNvSpPr>
          <p:nvPr>
            <p:ph type="subTitle" idx="1"/>
          </p:nvPr>
        </p:nvSpPr>
        <p:spPr/>
        <p:txBody>
          <a:bodyPr/>
          <a:lstStyle/>
          <a:p>
            <a:pPr marL="571500" indent="-571500">
              <a:buFont typeface="Arial" panose="020B0604020202020204" pitchFamily="34" charset="0"/>
              <a:buChar char="•"/>
            </a:pPr>
            <a:r>
              <a:rPr lang="en-US" sz="3400" dirty="0" smtClean="0">
                <a:solidFill>
                  <a:srgbClr val="000000"/>
                </a:solidFill>
                <a:ea typeface="ＭＳ Ｐゴシック" pitchFamily="-107" charset="-128"/>
              </a:rPr>
              <a:t>Elderly</a:t>
            </a:r>
          </a:p>
          <a:p>
            <a:pPr marL="571500" indent="-571500">
              <a:buFont typeface="Arial" panose="020B0604020202020204" pitchFamily="34" charset="0"/>
              <a:buChar char="•"/>
            </a:pPr>
            <a:r>
              <a:rPr lang="en-US" sz="3400" dirty="0" smtClean="0">
                <a:solidFill>
                  <a:srgbClr val="000000"/>
                </a:solidFill>
                <a:ea typeface="ＭＳ Ｐゴシック" pitchFamily="-107" charset="-128"/>
              </a:rPr>
              <a:t>People </a:t>
            </a:r>
            <a:r>
              <a:rPr lang="en-US" sz="3400" dirty="0">
                <a:solidFill>
                  <a:srgbClr val="000000"/>
                </a:solidFill>
                <a:ea typeface="ＭＳ Ｐゴシック" pitchFamily="-107" charset="-128"/>
              </a:rPr>
              <a:t>with temporary </a:t>
            </a:r>
            <a:r>
              <a:rPr lang="en-US" sz="3400" dirty="0" smtClean="0">
                <a:solidFill>
                  <a:srgbClr val="000000"/>
                </a:solidFill>
                <a:ea typeface="ＭＳ Ｐゴシック" pitchFamily="-107" charset="-128"/>
              </a:rPr>
              <a:t>disabilities</a:t>
            </a:r>
          </a:p>
          <a:p>
            <a:pPr marL="571500" indent="-571500">
              <a:buFont typeface="Arial" panose="020B0604020202020204" pitchFamily="34" charset="0"/>
              <a:buChar char="•"/>
            </a:pPr>
            <a:r>
              <a:rPr lang="en-US" sz="3400" dirty="0" smtClean="0">
                <a:solidFill>
                  <a:srgbClr val="000000"/>
                </a:solidFill>
                <a:ea typeface="ＭＳ Ｐゴシック" pitchFamily="-107" charset="-128"/>
              </a:rPr>
              <a:t>People </a:t>
            </a:r>
            <a:r>
              <a:rPr lang="en-US" sz="3400" dirty="0">
                <a:solidFill>
                  <a:srgbClr val="000000"/>
                </a:solidFill>
                <a:ea typeface="ＭＳ Ｐゴシック" pitchFamily="-107" charset="-128"/>
              </a:rPr>
              <a:t>with English as a Second </a:t>
            </a:r>
            <a:r>
              <a:rPr lang="en-US" sz="3400" dirty="0" smtClean="0">
                <a:solidFill>
                  <a:srgbClr val="000000"/>
                </a:solidFill>
                <a:ea typeface="ＭＳ Ｐゴシック" pitchFamily="-107" charset="-128"/>
              </a:rPr>
              <a:t>Language</a:t>
            </a:r>
          </a:p>
          <a:p>
            <a:pPr marL="571500" indent="-571500">
              <a:buFont typeface="Arial" panose="020B0604020202020204" pitchFamily="34" charset="0"/>
              <a:buChar char="•"/>
            </a:pPr>
            <a:r>
              <a:rPr lang="en-US" sz="3400" dirty="0" smtClean="0">
                <a:solidFill>
                  <a:srgbClr val="000000"/>
                </a:solidFill>
                <a:ea typeface="ＭＳ Ｐゴシック" pitchFamily="-107" charset="-128"/>
              </a:rPr>
              <a:t>People </a:t>
            </a:r>
            <a:r>
              <a:rPr lang="en-US" sz="3400" dirty="0">
                <a:solidFill>
                  <a:srgbClr val="000000"/>
                </a:solidFill>
                <a:ea typeface="ＭＳ Ｐゴシック" pitchFamily="-107" charset="-128"/>
              </a:rPr>
              <a:t>on older </a:t>
            </a:r>
            <a:r>
              <a:rPr lang="en-US" sz="3400" dirty="0" smtClean="0">
                <a:solidFill>
                  <a:srgbClr val="000000"/>
                </a:solidFill>
                <a:ea typeface="ＭＳ Ｐゴシック" pitchFamily="-107" charset="-128"/>
              </a:rPr>
              <a:t>software</a:t>
            </a:r>
          </a:p>
          <a:p>
            <a:pPr marL="571500" indent="-571500">
              <a:buFont typeface="Arial" panose="020B0604020202020204" pitchFamily="34" charset="0"/>
              <a:buChar char="•"/>
            </a:pPr>
            <a:r>
              <a:rPr lang="en-US" sz="3400" dirty="0" smtClean="0">
                <a:solidFill>
                  <a:srgbClr val="000000"/>
                </a:solidFill>
                <a:ea typeface="ＭＳ Ｐゴシック" pitchFamily="-107" charset="-128"/>
              </a:rPr>
              <a:t>People </a:t>
            </a:r>
            <a:r>
              <a:rPr lang="en-US" sz="3400" dirty="0">
                <a:solidFill>
                  <a:srgbClr val="000000"/>
                </a:solidFill>
                <a:ea typeface="ＭＳ Ｐゴシック" pitchFamily="-107" charset="-128"/>
              </a:rPr>
              <a:t>on dialup internet </a:t>
            </a:r>
            <a:r>
              <a:rPr lang="en-US" sz="3400" dirty="0" smtClean="0">
                <a:solidFill>
                  <a:srgbClr val="000000"/>
                </a:solidFill>
                <a:ea typeface="ＭＳ Ｐゴシック" pitchFamily="-107" charset="-128"/>
              </a:rPr>
              <a:t>access</a:t>
            </a:r>
          </a:p>
          <a:p>
            <a:pPr marL="571500" indent="-571500">
              <a:buFont typeface="Arial" panose="020B0604020202020204" pitchFamily="34" charset="0"/>
              <a:buChar char="•"/>
            </a:pPr>
            <a:r>
              <a:rPr lang="en-US" sz="3400" dirty="0" smtClean="0">
                <a:solidFill>
                  <a:srgbClr val="000000"/>
                </a:solidFill>
                <a:ea typeface="ＭＳ Ｐゴシック" pitchFamily="-107" charset="-128"/>
              </a:rPr>
              <a:t>People </a:t>
            </a:r>
            <a:r>
              <a:rPr lang="en-US" sz="3400" dirty="0">
                <a:solidFill>
                  <a:srgbClr val="000000"/>
                </a:solidFill>
                <a:ea typeface="ＭＳ Ｐゴシック" pitchFamily="-107" charset="-128"/>
              </a:rPr>
              <a:t>using mobile </a:t>
            </a:r>
            <a:r>
              <a:rPr lang="en-US" sz="3400" dirty="0" smtClean="0">
                <a:solidFill>
                  <a:srgbClr val="000000"/>
                </a:solidFill>
                <a:ea typeface="ＭＳ Ｐゴシック" pitchFamily="-107" charset="-128"/>
              </a:rPr>
              <a:t>devices</a:t>
            </a:r>
          </a:p>
          <a:p>
            <a:pPr marL="571500" indent="-571500">
              <a:buFont typeface="Arial" panose="020B0604020202020204" pitchFamily="34" charset="0"/>
              <a:buChar char="•"/>
            </a:pPr>
            <a:r>
              <a:rPr lang="en-US" sz="3400" dirty="0" smtClean="0">
                <a:solidFill>
                  <a:srgbClr val="000000"/>
                </a:solidFill>
                <a:ea typeface="ＭＳ Ｐゴシック" pitchFamily="-107" charset="-128"/>
              </a:rPr>
              <a:t>General </a:t>
            </a:r>
            <a:r>
              <a:rPr lang="en-US" sz="3400" dirty="0">
                <a:solidFill>
                  <a:srgbClr val="000000"/>
                </a:solidFill>
                <a:ea typeface="ＭＳ Ｐゴシック" pitchFamily="-107" charset="-128"/>
              </a:rPr>
              <a:t>public</a:t>
            </a:r>
          </a:p>
          <a:p>
            <a:endParaRPr lang="en-AU" dirty="0"/>
          </a:p>
        </p:txBody>
      </p:sp>
    </p:spTree>
    <p:extLst>
      <p:ext uri="{BB962C8B-B14F-4D97-AF65-F5344CB8AC3E}">
        <p14:creationId xmlns:p14="http://schemas.microsoft.com/office/powerpoint/2010/main" val="2073088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defRPr/>
            </a:pPr>
            <a:r>
              <a:rPr lang="en-AU" sz="5400" b="1" dirty="0" smtClean="0">
                <a:cs typeface="ＭＳ Ｐゴシック" charset="-128"/>
              </a:rPr>
              <a:t>Questions?</a:t>
            </a:r>
          </a:p>
          <a:p>
            <a:pPr>
              <a:defRPr/>
            </a:pPr>
            <a:endParaRPr lang="en-AU" sz="5400" b="1" dirty="0">
              <a:cs typeface="ＭＳ Ｐゴシック" charset="-128"/>
            </a:endParaRPr>
          </a:p>
          <a:p>
            <a:pPr>
              <a:defRPr/>
            </a:pPr>
            <a:r>
              <a:rPr lang="en-AU" sz="2800" b="1" dirty="0" err="1" smtClean="0">
                <a:cs typeface="ＭＳ Ｐゴシック" charset="-128"/>
              </a:rPr>
              <a:t>Gian</a:t>
            </a:r>
            <a:r>
              <a:rPr lang="en-AU" sz="2800" b="1" dirty="0" smtClean="0">
                <a:cs typeface="ＭＳ Ｐゴシック" charset="-128"/>
              </a:rPr>
              <a:t> </a:t>
            </a:r>
            <a:r>
              <a:rPr lang="en-AU" sz="2800" b="1" dirty="0">
                <a:cs typeface="ＭＳ Ｐゴシック" charset="-128"/>
              </a:rPr>
              <a:t>Wild</a:t>
            </a:r>
          </a:p>
          <a:p>
            <a:pPr>
              <a:defRPr/>
            </a:pPr>
            <a:r>
              <a:rPr lang="en-AU" sz="2800" b="1" dirty="0">
                <a:cs typeface="ＭＳ Ｐゴシック" charset="-128"/>
              </a:rPr>
              <a:t>www.accessibilityoz.com.au</a:t>
            </a:r>
          </a:p>
          <a:p>
            <a:pPr>
              <a:defRPr/>
            </a:pPr>
            <a:r>
              <a:rPr lang="en-US" sz="2800" b="1" dirty="0" smtClean="0">
                <a:cs typeface="ＭＳ Ｐゴシック" charset="-128"/>
              </a:rPr>
              <a:t>gian@accessibilityoz.com.au</a:t>
            </a:r>
            <a:endParaRPr lang="en-US" sz="2800" b="1" dirty="0">
              <a:cs typeface="ＭＳ Ｐゴシック" charset="-128"/>
            </a:endParaRPr>
          </a:p>
        </p:txBody>
      </p:sp>
    </p:spTree>
    <p:extLst>
      <p:ext uri="{BB962C8B-B14F-4D97-AF65-F5344CB8AC3E}">
        <p14:creationId xmlns:p14="http://schemas.microsoft.com/office/powerpoint/2010/main" val="344728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Our Services</a:t>
            </a:r>
            <a:endParaRPr lang="en-AU" dirty="0"/>
          </a:p>
        </p:txBody>
      </p:sp>
      <p:sp>
        <p:nvSpPr>
          <p:cNvPr id="3" name="Subtitle 2"/>
          <p:cNvSpPr>
            <a:spLocks noGrp="1"/>
          </p:cNvSpPr>
          <p:nvPr>
            <p:ph type="subTitle" idx="1"/>
          </p:nvPr>
        </p:nvSpPr>
        <p:spPr/>
        <p:txBody>
          <a:bodyPr/>
          <a:lstStyle/>
          <a:p>
            <a:pPr marL="571500" indent="-571500">
              <a:buFont typeface="Wingdings" panose="05000000000000000000" pitchFamily="2" charset="2"/>
              <a:buChar char="§"/>
            </a:pPr>
            <a:r>
              <a:rPr lang="en-AU" dirty="0" smtClean="0"/>
              <a:t>Audits</a:t>
            </a:r>
          </a:p>
          <a:p>
            <a:pPr marL="571500" indent="-571500">
              <a:buFont typeface="Wingdings" panose="05000000000000000000" pitchFamily="2" charset="2"/>
              <a:buChar char="§"/>
            </a:pPr>
            <a:r>
              <a:rPr lang="en-AU" dirty="0" smtClean="0"/>
              <a:t>Mobile testing</a:t>
            </a:r>
          </a:p>
          <a:p>
            <a:pPr marL="571500" indent="-571500">
              <a:buFont typeface="Wingdings" panose="05000000000000000000" pitchFamily="2" charset="2"/>
              <a:buChar char="§"/>
            </a:pPr>
            <a:r>
              <a:rPr lang="en-AU" dirty="0" smtClean="0"/>
              <a:t>Building web sites</a:t>
            </a:r>
          </a:p>
          <a:p>
            <a:pPr marL="571500" indent="-571500">
              <a:buFont typeface="Wingdings" panose="05000000000000000000" pitchFamily="2" charset="2"/>
              <a:buChar char="§"/>
            </a:pPr>
            <a:r>
              <a:rPr lang="en-AU" dirty="0" smtClean="0"/>
              <a:t>CMS testing</a:t>
            </a:r>
          </a:p>
          <a:p>
            <a:pPr marL="571500" indent="-571500">
              <a:buFont typeface="Wingdings" panose="05000000000000000000" pitchFamily="2" charset="2"/>
              <a:buChar char="§"/>
            </a:pPr>
            <a:r>
              <a:rPr lang="en-AU" dirty="0" smtClean="0"/>
              <a:t>Accessible design</a:t>
            </a:r>
          </a:p>
          <a:p>
            <a:pPr marL="571500" indent="-571500">
              <a:buFont typeface="Wingdings" panose="05000000000000000000" pitchFamily="2" charset="2"/>
              <a:buChar char="§"/>
            </a:pPr>
            <a:r>
              <a:rPr lang="en-AU" dirty="0" smtClean="0"/>
              <a:t>Video accessibility</a:t>
            </a:r>
            <a:endParaRPr lang="en-AU" dirty="0"/>
          </a:p>
        </p:txBody>
      </p:sp>
      <p:sp>
        <p:nvSpPr>
          <p:cNvPr id="4" name="Text Placeholder 3"/>
          <p:cNvSpPr>
            <a:spLocks noGrp="1"/>
          </p:cNvSpPr>
          <p:nvPr>
            <p:ph type="body" sz="quarter" idx="4294967295"/>
          </p:nvPr>
        </p:nvSpPr>
        <p:spPr>
          <a:xfrm>
            <a:off x="6629400" y="1363663"/>
            <a:ext cx="5562600" cy="4141787"/>
          </a:xfrm>
          <a:prstGeom prst="rect">
            <a:avLst/>
          </a:prstGeom>
        </p:spPr>
        <p:txBody>
          <a:bodyPr/>
          <a:lstStyle/>
          <a:p>
            <a:pPr marL="571500" indent="-571500">
              <a:buFont typeface="Wingdings" panose="05000000000000000000" pitchFamily="2" charset="2"/>
              <a:buChar char="§"/>
            </a:pPr>
            <a:r>
              <a:rPr lang="en-AU" sz="4000" dirty="0">
                <a:solidFill>
                  <a:srgbClr val="E65225"/>
                </a:solidFill>
                <a:latin typeface="Proxima Nova Semibold"/>
              </a:rPr>
              <a:t>User testing</a:t>
            </a:r>
          </a:p>
          <a:p>
            <a:pPr marL="571500" indent="-571500">
              <a:buFont typeface="Wingdings" panose="05000000000000000000" pitchFamily="2" charset="2"/>
              <a:buChar char="§"/>
            </a:pPr>
            <a:r>
              <a:rPr lang="en-AU" sz="4000" dirty="0">
                <a:solidFill>
                  <a:srgbClr val="E65225"/>
                </a:solidFill>
                <a:latin typeface="Proxima Nova Semibold"/>
              </a:rPr>
              <a:t>OS / browser testing</a:t>
            </a:r>
          </a:p>
          <a:p>
            <a:pPr marL="571500" indent="-571500">
              <a:buFont typeface="Wingdings" panose="05000000000000000000" pitchFamily="2" charset="2"/>
              <a:buChar char="§"/>
            </a:pPr>
            <a:r>
              <a:rPr lang="en-AU" sz="4000" dirty="0">
                <a:solidFill>
                  <a:srgbClr val="E65225"/>
                </a:solidFill>
                <a:latin typeface="Proxima Nova Semibold"/>
              </a:rPr>
              <a:t>Consultation</a:t>
            </a:r>
          </a:p>
          <a:p>
            <a:pPr marL="571500" indent="-571500">
              <a:buFont typeface="Wingdings" panose="05000000000000000000" pitchFamily="2" charset="2"/>
              <a:buChar char="§"/>
            </a:pPr>
            <a:r>
              <a:rPr lang="en-AU" sz="4000" dirty="0">
                <a:solidFill>
                  <a:srgbClr val="E65225"/>
                </a:solidFill>
                <a:latin typeface="Proxima Nova Semibold"/>
              </a:rPr>
              <a:t>Accessible documents</a:t>
            </a:r>
          </a:p>
          <a:p>
            <a:pPr marL="571500" indent="-571500">
              <a:buFont typeface="Wingdings" panose="05000000000000000000" pitchFamily="2" charset="2"/>
              <a:buChar char="§"/>
            </a:pPr>
            <a:endParaRPr lang="en-AU" dirty="0"/>
          </a:p>
          <a:p>
            <a:pPr marL="0" indent="0">
              <a:buNone/>
            </a:pPr>
            <a:endParaRPr lang="en-AU" dirty="0"/>
          </a:p>
        </p:txBody>
      </p:sp>
    </p:spTree>
    <p:extLst>
      <p:ext uri="{BB962C8B-B14F-4D97-AF65-F5344CB8AC3E}">
        <p14:creationId xmlns:p14="http://schemas.microsoft.com/office/powerpoint/2010/main" val="616213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Our Products</a:t>
            </a:r>
            <a:endParaRPr lang="en-AU" dirty="0"/>
          </a:p>
        </p:txBody>
      </p:sp>
      <p:sp>
        <p:nvSpPr>
          <p:cNvPr id="3" name="Subtitle 2"/>
          <p:cNvSpPr>
            <a:spLocks noGrp="1"/>
          </p:cNvSpPr>
          <p:nvPr>
            <p:ph type="subTitle" idx="1"/>
          </p:nvPr>
        </p:nvSpPr>
        <p:spPr/>
        <p:txBody>
          <a:bodyPr/>
          <a:lstStyle/>
          <a:p>
            <a:pPr marL="571500" indent="-571500">
              <a:buFont typeface="Wingdings" panose="05000000000000000000" pitchFamily="2" charset="2"/>
              <a:buChar char="§"/>
            </a:pPr>
            <a:r>
              <a:rPr lang="en-AU" dirty="0" err="1" smtClean="0"/>
              <a:t>OzPlayer</a:t>
            </a:r>
            <a:endParaRPr lang="en-AU" dirty="0" smtClean="0"/>
          </a:p>
          <a:p>
            <a:pPr marL="571500" indent="-571500">
              <a:buFont typeface="Wingdings" panose="05000000000000000000" pitchFamily="2" charset="2"/>
              <a:buChar char="§"/>
            </a:pPr>
            <a:r>
              <a:rPr lang="en-AU" dirty="0" smtClean="0"/>
              <a:t>OzART</a:t>
            </a:r>
          </a:p>
          <a:p>
            <a:pPr marL="571500" indent="-571500">
              <a:buFont typeface="Wingdings" panose="05000000000000000000" pitchFamily="2" charset="2"/>
              <a:buChar char="§"/>
            </a:pPr>
            <a:r>
              <a:rPr lang="en-AU" dirty="0" smtClean="0"/>
              <a:t>OzWiki</a:t>
            </a:r>
          </a:p>
          <a:p>
            <a:pPr marL="571500" indent="-571500">
              <a:buFont typeface="Wingdings" panose="05000000000000000000" pitchFamily="2" charset="2"/>
              <a:buChar char="§"/>
            </a:pPr>
            <a:r>
              <a:rPr lang="en-AU" dirty="0" err="1" smtClean="0"/>
              <a:t>BrowseAloud</a:t>
            </a:r>
            <a:endParaRPr lang="en-AU" dirty="0"/>
          </a:p>
          <a:p>
            <a:endParaRPr lang="en-AU" dirty="0"/>
          </a:p>
        </p:txBody>
      </p:sp>
      <p:sp>
        <p:nvSpPr>
          <p:cNvPr id="4" name="Text Placeholder 3"/>
          <p:cNvSpPr>
            <a:spLocks noGrp="1"/>
          </p:cNvSpPr>
          <p:nvPr>
            <p:ph type="body" sz="quarter" idx="4294967295"/>
          </p:nvPr>
        </p:nvSpPr>
        <p:spPr>
          <a:xfrm>
            <a:off x="5562600" y="1363663"/>
            <a:ext cx="6629400" cy="4141787"/>
          </a:xfrm>
          <a:prstGeom prst="rect">
            <a:avLst/>
          </a:prstGeom>
        </p:spPr>
        <p:txBody>
          <a:bodyPr/>
          <a:lstStyle/>
          <a:p>
            <a:pPr marL="0" indent="0">
              <a:buNone/>
            </a:pPr>
            <a:r>
              <a:rPr lang="en-AU" sz="3600" dirty="0">
                <a:latin typeface="Proxima Nova Semibold"/>
              </a:rPr>
              <a:t>More information:</a:t>
            </a:r>
          </a:p>
          <a:p>
            <a:pPr marL="0" indent="0">
              <a:buNone/>
            </a:pPr>
            <a:r>
              <a:rPr lang="en-AU" sz="3600" dirty="0" smtClean="0">
                <a:latin typeface="Proxima Nova Semibold"/>
              </a:rPr>
              <a:t>www.accessibilityoz.com.au</a:t>
            </a:r>
            <a:endParaRPr lang="en-AU" sz="3600" dirty="0">
              <a:latin typeface="Proxima Nova Semibold"/>
            </a:endParaRPr>
          </a:p>
        </p:txBody>
      </p:sp>
    </p:spTree>
    <p:extLst>
      <p:ext uri="{BB962C8B-B14F-4D97-AF65-F5344CB8AC3E}">
        <p14:creationId xmlns:p14="http://schemas.microsoft.com/office/powerpoint/2010/main" val="356033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Overview of accessibility</a:t>
            </a:r>
            <a:endParaRPr lang="en-AU" dirty="0"/>
          </a:p>
        </p:txBody>
      </p:sp>
    </p:spTree>
    <p:extLst>
      <p:ext uri="{BB962C8B-B14F-4D97-AF65-F5344CB8AC3E}">
        <p14:creationId xmlns:p14="http://schemas.microsoft.com/office/powerpoint/2010/main" val="1115602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What is online accessibility?</a:t>
            </a:r>
            <a:endParaRPr lang="en-AU" dirty="0"/>
          </a:p>
        </p:txBody>
      </p:sp>
      <p:sp>
        <p:nvSpPr>
          <p:cNvPr id="3" name="Subtitle 2"/>
          <p:cNvSpPr>
            <a:spLocks noGrp="1"/>
          </p:cNvSpPr>
          <p:nvPr>
            <p:ph type="subTitle" idx="1"/>
          </p:nvPr>
        </p:nvSpPr>
        <p:spPr>
          <a:xfrm>
            <a:off x="381000" y="1444239"/>
            <a:ext cx="11468100" cy="4061210"/>
          </a:xfrm>
        </p:spPr>
        <p:txBody>
          <a:bodyPr/>
          <a:lstStyle/>
          <a:p>
            <a:pPr>
              <a:spcBef>
                <a:spcPts val="2400"/>
              </a:spcBef>
            </a:pPr>
            <a:r>
              <a:rPr lang="en-US" altLang="en-US" sz="3200" dirty="0">
                <a:ea typeface="ＭＳ Ｐゴシック" pitchFamily="34" charset="-128"/>
              </a:rPr>
              <a:t>Online accessibility:</a:t>
            </a:r>
          </a:p>
          <a:p>
            <a:pPr marL="444500" lvl="1">
              <a:buClr>
                <a:srgbClr val="333399"/>
              </a:buClr>
            </a:pPr>
            <a:r>
              <a:rPr lang="en-US" altLang="en-US" sz="2800" dirty="0">
                <a:ea typeface="ＭＳ Ｐゴシック" pitchFamily="34" charset="-128"/>
              </a:rPr>
              <a:t>ability for a person with a disability to understand and use a web site, application, intranet, or program</a:t>
            </a:r>
          </a:p>
          <a:p>
            <a:pPr>
              <a:spcBef>
                <a:spcPts val="2400"/>
              </a:spcBef>
            </a:pPr>
            <a:r>
              <a:rPr lang="en-US" altLang="en-US" sz="3200" dirty="0">
                <a:ea typeface="ＭＳ Ｐゴシック" pitchFamily="34" charset="-128"/>
              </a:rPr>
              <a:t>Governed by:</a:t>
            </a:r>
          </a:p>
          <a:p>
            <a:pPr marL="444500" lvl="1">
              <a:buClr>
                <a:srgbClr val="333399"/>
              </a:buClr>
            </a:pPr>
            <a:r>
              <a:rPr lang="en-US" altLang="en-US" sz="2800" dirty="0">
                <a:ea typeface="ＭＳ Ｐゴシック" pitchFamily="34" charset="-128"/>
              </a:rPr>
              <a:t>Australian Human Rights Commission: Disability Discrimination Act</a:t>
            </a:r>
          </a:p>
          <a:p>
            <a:pPr>
              <a:spcBef>
                <a:spcPts val="2400"/>
              </a:spcBef>
            </a:pPr>
            <a:r>
              <a:rPr lang="en-US" altLang="en-US" sz="3200" dirty="0">
                <a:ea typeface="ＭＳ Ｐゴシック" pitchFamily="34" charset="-128"/>
              </a:rPr>
              <a:t>Achieved by:</a:t>
            </a:r>
          </a:p>
          <a:p>
            <a:pPr marL="444500" lvl="1">
              <a:buClr>
                <a:srgbClr val="333399"/>
              </a:buClr>
            </a:pPr>
            <a:r>
              <a:rPr lang="en-US" altLang="en-US" sz="2800" dirty="0">
                <a:ea typeface="ＭＳ Ｐゴシック" pitchFamily="34" charset="-128"/>
              </a:rPr>
              <a:t>W3C Web Content Accessibility Guidelines (WCAG)</a:t>
            </a:r>
          </a:p>
          <a:p>
            <a:endParaRPr lang="en-AU" dirty="0"/>
          </a:p>
        </p:txBody>
      </p:sp>
    </p:spTree>
    <p:extLst>
      <p:ext uri="{BB962C8B-B14F-4D97-AF65-F5344CB8AC3E}">
        <p14:creationId xmlns:p14="http://schemas.microsoft.com/office/powerpoint/2010/main" val="149788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pitchFamily="34" charset="-128"/>
              </a:rPr>
              <a:t>Accessibility is important…</a:t>
            </a:r>
            <a:endParaRPr lang="en-AU" dirty="0"/>
          </a:p>
        </p:txBody>
      </p:sp>
      <p:sp>
        <p:nvSpPr>
          <p:cNvPr id="3" name="Subtitle 2"/>
          <p:cNvSpPr>
            <a:spLocks noGrp="1"/>
          </p:cNvSpPr>
          <p:nvPr>
            <p:ph type="subTitle" idx="1"/>
          </p:nvPr>
        </p:nvSpPr>
        <p:spPr>
          <a:xfrm>
            <a:off x="381000" y="1683521"/>
            <a:ext cx="11468100" cy="3821927"/>
          </a:xfrm>
        </p:spPr>
        <p:txBody>
          <a:bodyPr/>
          <a:lstStyle/>
          <a:p>
            <a:pPr>
              <a:spcBef>
                <a:spcPts val="3000"/>
              </a:spcBef>
            </a:pPr>
            <a:r>
              <a:rPr lang="en-AU" dirty="0" smtClean="0"/>
              <a:t>It allows people with disabilities to:</a:t>
            </a:r>
          </a:p>
          <a:p>
            <a:pPr marL="457200" indent="-457200">
              <a:spcBef>
                <a:spcPts val="3000"/>
              </a:spcBef>
              <a:buFont typeface="Wingdings" panose="05000000000000000000" pitchFamily="2" charset="2"/>
              <a:buChar char="§"/>
            </a:pPr>
            <a:r>
              <a:rPr lang="en-US" altLang="en-US" sz="3200" dirty="0" smtClean="0">
                <a:solidFill>
                  <a:srgbClr val="000000"/>
                </a:solidFill>
                <a:ea typeface="ＭＳ Ｐゴシック" pitchFamily="34" charset="-128"/>
              </a:rPr>
              <a:t>access </a:t>
            </a:r>
            <a:r>
              <a:rPr lang="en-US" altLang="en-US" sz="3200" dirty="0">
                <a:solidFill>
                  <a:srgbClr val="000000"/>
                </a:solidFill>
                <a:ea typeface="ＭＳ Ｐゴシック" pitchFamily="34" charset="-128"/>
              </a:rPr>
              <a:t>information like anyone else</a:t>
            </a:r>
          </a:p>
          <a:p>
            <a:pPr marL="457200" indent="-457200">
              <a:spcBef>
                <a:spcPts val="3000"/>
              </a:spcBef>
              <a:buFont typeface="Wingdings" panose="05000000000000000000" pitchFamily="2" charset="2"/>
              <a:buChar char="§"/>
            </a:pPr>
            <a:r>
              <a:rPr lang="en-US" altLang="en-US" sz="3200" dirty="0" smtClean="0">
                <a:solidFill>
                  <a:srgbClr val="000000"/>
                </a:solidFill>
                <a:ea typeface="ＭＳ Ｐゴシック" pitchFamily="34" charset="-128"/>
              </a:rPr>
              <a:t>interact </a:t>
            </a:r>
            <a:r>
              <a:rPr lang="en-US" altLang="en-US" sz="3200" dirty="0">
                <a:solidFill>
                  <a:srgbClr val="000000"/>
                </a:solidFill>
                <a:ea typeface="ＭＳ Ｐゴシック" pitchFamily="34" charset="-128"/>
              </a:rPr>
              <a:t>with others without being </a:t>
            </a:r>
            <a:r>
              <a:rPr lang="en-US" altLang="en-US" sz="3200" dirty="0" err="1">
                <a:solidFill>
                  <a:srgbClr val="000000"/>
                </a:solidFill>
                <a:ea typeface="ＭＳ Ｐゴシック" pitchFamily="34" charset="-128"/>
              </a:rPr>
              <a:t>categorised</a:t>
            </a:r>
            <a:r>
              <a:rPr lang="en-US" altLang="en-US" sz="3200" dirty="0">
                <a:solidFill>
                  <a:srgbClr val="000000"/>
                </a:solidFill>
                <a:ea typeface="ＭＳ Ｐゴシック" pitchFamily="34" charset="-128"/>
              </a:rPr>
              <a:t> as “disabled”</a:t>
            </a:r>
          </a:p>
          <a:p>
            <a:pPr marL="457200" indent="-457200">
              <a:spcBef>
                <a:spcPts val="3000"/>
              </a:spcBef>
              <a:buFont typeface="Wingdings" panose="05000000000000000000" pitchFamily="2" charset="2"/>
              <a:buChar char="§"/>
            </a:pPr>
            <a:r>
              <a:rPr lang="en-US" altLang="en-US" sz="3200" dirty="0">
                <a:solidFill>
                  <a:srgbClr val="000000"/>
                </a:solidFill>
                <a:ea typeface="ＭＳ Ｐゴシック" pitchFamily="34" charset="-128"/>
              </a:rPr>
              <a:t>undertake activities which they are not otherwise able to do</a:t>
            </a:r>
            <a:endParaRPr lang="en-US" altLang="en-US" sz="3600" dirty="0">
              <a:solidFill>
                <a:srgbClr val="000000"/>
              </a:solidFill>
              <a:ea typeface="ＭＳ Ｐゴシック" pitchFamily="34" charset="-128"/>
            </a:endParaRPr>
          </a:p>
        </p:txBody>
      </p:sp>
    </p:spTree>
    <p:extLst>
      <p:ext uri="{BB962C8B-B14F-4D97-AF65-F5344CB8AC3E}">
        <p14:creationId xmlns:p14="http://schemas.microsoft.com/office/powerpoint/2010/main" val="3827575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Custom Design">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Custom Design">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8839</TotalTime>
  <Words>1125</Words>
  <Application>Microsoft Office PowerPoint</Application>
  <PresentationFormat>Widescreen</PresentationFormat>
  <Paragraphs>203</Paragraphs>
  <Slides>45</Slides>
  <Notes>0</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45</vt:i4>
      </vt:variant>
    </vt:vector>
  </HeadingPairs>
  <TitlesOfParts>
    <vt:vector size="70" baseType="lpstr">
      <vt:lpstr>ＭＳ Ｐゴシック</vt:lpstr>
      <vt:lpstr>Arial</vt:lpstr>
      <vt:lpstr>Calibri</vt:lpstr>
      <vt:lpstr>Proxima Nova Cn Lt</vt:lpstr>
      <vt:lpstr>Proxima Nova Cn Rg</vt:lpstr>
      <vt:lpstr>Proxima Nova Light</vt:lpstr>
      <vt:lpstr>Proxima Nova Semibold</vt:lpstr>
      <vt:lpstr>Wingdings</vt:lpstr>
      <vt:lpstr>Office Theme</vt:lpstr>
      <vt:lpstr>Custom Design</vt:lpstr>
      <vt:lpstr>7_Custom Design</vt:lpstr>
      <vt:lpstr>2_Custom Design</vt:lpstr>
      <vt:lpstr>4_Custom Design</vt:lpstr>
      <vt:lpstr>6_Custom Design</vt:lpstr>
      <vt:lpstr>3_Custom Design</vt:lpstr>
      <vt:lpstr>5_Custom Design</vt:lpstr>
      <vt:lpstr>1_Custom Design</vt:lpstr>
      <vt:lpstr>8_Custom Design</vt:lpstr>
      <vt:lpstr>9_Custom Design</vt:lpstr>
      <vt:lpstr>10_Custom Design</vt:lpstr>
      <vt:lpstr>11_Custom Design</vt:lpstr>
      <vt:lpstr>12_Custom Design</vt:lpstr>
      <vt:lpstr>13_Custom Design</vt:lpstr>
      <vt:lpstr>14_Custom Design</vt:lpstr>
      <vt:lpstr>15_Custom Design</vt:lpstr>
      <vt:lpstr>Accessibility Basics</vt:lpstr>
      <vt:lpstr>PowerPoint Presentation</vt:lpstr>
      <vt:lpstr>Hidden in plain sight</vt:lpstr>
      <vt:lpstr>It’s not just  about vision impairments</vt:lpstr>
      <vt:lpstr>Our Services</vt:lpstr>
      <vt:lpstr>Our Products</vt:lpstr>
      <vt:lpstr>Overview of accessibility</vt:lpstr>
      <vt:lpstr>What is online accessibility?</vt:lpstr>
      <vt:lpstr>Accessibility is important…</vt:lpstr>
      <vt:lpstr>People with disabilities</vt:lpstr>
      <vt:lpstr>People with disabilities</vt:lpstr>
      <vt:lpstr>Vision impairments</vt:lpstr>
      <vt:lpstr>Vision impairments</vt:lpstr>
      <vt:lpstr>Screen reader video </vt:lpstr>
      <vt:lpstr>Cognitive impairments</vt:lpstr>
      <vt:lpstr>Dyslexia activity </vt:lpstr>
      <vt:lpstr>Cognitive impairments</vt:lpstr>
      <vt:lpstr>Physical impairments</vt:lpstr>
      <vt:lpstr>Physical impairments</vt:lpstr>
      <vt:lpstr>Switch / online keyboard video </vt:lpstr>
      <vt:lpstr>Hearing impairments</vt:lpstr>
      <vt:lpstr>Accessibility complaints</vt:lpstr>
      <vt:lpstr>Legal precedents</vt:lpstr>
      <vt:lpstr>Previous complaints</vt:lpstr>
      <vt:lpstr>Read</vt:lpstr>
      <vt:lpstr>Web Content Accessibility Guidelines</vt:lpstr>
      <vt:lpstr>WCAG</vt:lpstr>
      <vt:lpstr>WCAG Principles</vt:lpstr>
      <vt:lpstr>Perceivable</vt:lpstr>
      <vt:lpstr>WCAG Principles</vt:lpstr>
      <vt:lpstr>Operable</vt:lpstr>
      <vt:lpstr>WCAG Principles</vt:lpstr>
      <vt:lpstr>Understandable</vt:lpstr>
      <vt:lpstr>WCAG Principles</vt:lpstr>
      <vt:lpstr>Robust</vt:lpstr>
      <vt:lpstr>Guideline example</vt:lpstr>
      <vt:lpstr>Success criterion example</vt:lpstr>
      <vt:lpstr>Technique example</vt:lpstr>
      <vt:lpstr>Conformance levels</vt:lpstr>
      <vt:lpstr>Conformance levels</vt:lpstr>
      <vt:lpstr>Conformance levels</vt:lpstr>
      <vt:lpstr>Conformance claims</vt:lpstr>
      <vt:lpstr>Who else benefits?</vt:lpstr>
      <vt:lpstr>Who else benefits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dc:creator>
  <cp:lastModifiedBy>Gian Wild</cp:lastModifiedBy>
  <cp:revision>99</cp:revision>
  <dcterms:created xsi:type="dcterms:W3CDTF">2014-09-22T10:34:10Z</dcterms:created>
  <dcterms:modified xsi:type="dcterms:W3CDTF">2015-11-16T19:16:42Z</dcterms:modified>
</cp:coreProperties>
</file>