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p:sldMasterIdLst>
    <p:sldMasterId id="2147483652" r:id="rId1"/>
  </p:sldMasterIdLst>
  <p:notesMasterIdLst>
    <p:notesMasterId r:id="rId9"/>
  </p:notesMasterIdLst>
  <p:handoutMasterIdLst>
    <p:handoutMasterId r:id="rId10"/>
  </p:handoutMasterIdLst>
  <p:sldIdLst>
    <p:sldId id="337" r:id="rId2"/>
    <p:sldId id="359" r:id="rId3"/>
    <p:sldId id="353" r:id="rId4"/>
    <p:sldId id="361" r:id="rId5"/>
    <p:sldId id="362" r:id="rId6"/>
    <p:sldId id="364" r:id="rId7"/>
    <p:sldId id="363" r:id="rId8"/>
  </p:sldIdLst>
  <p:sldSz cx="9144000" cy="6858000" type="screen4x3"/>
  <p:notesSz cx="7315200" cy="9601200"/>
  <p:embeddedFontLst>
    <p:embeddedFont>
      <p:font typeface="APHont" pitchFamily="34" charset="0"/>
      <p:regular r:id="rId11"/>
      <p:bold r:id="rId12"/>
      <p:italic r:id="rId13"/>
      <p:boldItalic r:id="rId14"/>
    </p:embeddedFont>
    <p:embeddedFont>
      <p:font typeface="Verdana" pitchFamily="34" charset="0"/>
      <p:regular r:id="rId15"/>
      <p:bold r:id="rId16"/>
      <p:italic r:id="rId17"/>
      <p:boldItalic r:id="rId18"/>
    </p:embeddedFont>
  </p:embeddedFontLst>
  <p:defaultTextStyle>
    <a:defPPr>
      <a:defRPr lang="en-US"/>
    </a:defPPr>
    <a:lvl1pPr algn="l" rtl="0" fontAlgn="base">
      <a:spcBef>
        <a:spcPct val="0"/>
      </a:spcBef>
      <a:spcAft>
        <a:spcPct val="0"/>
      </a:spcAft>
      <a:defRPr sz="3200" b="1" kern="1200">
        <a:solidFill>
          <a:srgbClr val="000078"/>
        </a:solidFill>
        <a:latin typeface="Verdana" pitchFamily="34" charset="0"/>
        <a:ea typeface="+mn-ea"/>
        <a:cs typeface="+mn-cs"/>
      </a:defRPr>
    </a:lvl1pPr>
    <a:lvl2pPr marL="457200" algn="l" rtl="0" fontAlgn="base">
      <a:spcBef>
        <a:spcPct val="0"/>
      </a:spcBef>
      <a:spcAft>
        <a:spcPct val="0"/>
      </a:spcAft>
      <a:defRPr sz="3200" b="1" kern="1200">
        <a:solidFill>
          <a:srgbClr val="000078"/>
        </a:solidFill>
        <a:latin typeface="Verdana" pitchFamily="34" charset="0"/>
        <a:ea typeface="+mn-ea"/>
        <a:cs typeface="+mn-cs"/>
      </a:defRPr>
    </a:lvl2pPr>
    <a:lvl3pPr marL="914400" algn="l" rtl="0" fontAlgn="base">
      <a:spcBef>
        <a:spcPct val="0"/>
      </a:spcBef>
      <a:spcAft>
        <a:spcPct val="0"/>
      </a:spcAft>
      <a:defRPr sz="3200" b="1" kern="1200">
        <a:solidFill>
          <a:srgbClr val="000078"/>
        </a:solidFill>
        <a:latin typeface="Verdana" pitchFamily="34" charset="0"/>
        <a:ea typeface="+mn-ea"/>
        <a:cs typeface="+mn-cs"/>
      </a:defRPr>
    </a:lvl3pPr>
    <a:lvl4pPr marL="1371600" algn="l" rtl="0" fontAlgn="base">
      <a:spcBef>
        <a:spcPct val="0"/>
      </a:spcBef>
      <a:spcAft>
        <a:spcPct val="0"/>
      </a:spcAft>
      <a:defRPr sz="3200" b="1" kern="1200">
        <a:solidFill>
          <a:srgbClr val="000078"/>
        </a:solidFill>
        <a:latin typeface="Verdana" pitchFamily="34" charset="0"/>
        <a:ea typeface="+mn-ea"/>
        <a:cs typeface="+mn-cs"/>
      </a:defRPr>
    </a:lvl4pPr>
    <a:lvl5pPr marL="1828800" algn="l" rtl="0" fontAlgn="base">
      <a:spcBef>
        <a:spcPct val="0"/>
      </a:spcBef>
      <a:spcAft>
        <a:spcPct val="0"/>
      </a:spcAft>
      <a:defRPr sz="3200" b="1" kern="1200">
        <a:solidFill>
          <a:srgbClr val="000078"/>
        </a:solidFill>
        <a:latin typeface="Verdana" pitchFamily="34" charset="0"/>
        <a:ea typeface="+mn-ea"/>
        <a:cs typeface="+mn-cs"/>
      </a:defRPr>
    </a:lvl5pPr>
    <a:lvl6pPr marL="2286000" algn="l" defTabSz="914400" rtl="0" eaLnBrk="1" latinLnBrk="0" hangingPunct="1">
      <a:defRPr sz="3200" b="1" kern="1200">
        <a:solidFill>
          <a:srgbClr val="000078"/>
        </a:solidFill>
        <a:latin typeface="Verdana" pitchFamily="34" charset="0"/>
        <a:ea typeface="+mn-ea"/>
        <a:cs typeface="+mn-cs"/>
      </a:defRPr>
    </a:lvl6pPr>
    <a:lvl7pPr marL="2743200" algn="l" defTabSz="914400" rtl="0" eaLnBrk="1" latinLnBrk="0" hangingPunct="1">
      <a:defRPr sz="3200" b="1" kern="1200">
        <a:solidFill>
          <a:srgbClr val="000078"/>
        </a:solidFill>
        <a:latin typeface="Verdana" pitchFamily="34" charset="0"/>
        <a:ea typeface="+mn-ea"/>
        <a:cs typeface="+mn-cs"/>
      </a:defRPr>
    </a:lvl7pPr>
    <a:lvl8pPr marL="3200400" algn="l" defTabSz="914400" rtl="0" eaLnBrk="1" latinLnBrk="0" hangingPunct="1">
      <a:defRPr sz="3200" b="1" kern="1200">
        <a:solidFill>
          <a:srgbClr val="000078"/>
        </a:solidFill>
        <a:latin typeface="Verdana" pitchFamily="34" charset="0"/>
        <a:ea typeface="+mn-ea"/>
        <a:cs typeface="+mn-cs"/>
      </a:defRPr>
    </a:lvl8pPr>
    <a:lvl9pPr marL="3657600" algn="l" defTabSz="914400" rtl="0" eaLnBrk="1" latinLnBrk="0" hangingPunct="1">
      <a:defRPr sz="3200" b="1" kern="1200">
        <a:solidFill>
          <a:srgbClr val="000078"/>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33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p:normalViewPr>
  <p:slideViewPr>
    <p:cSldViewPr>
      <p:cViewPr>
        <p:scale>
          <a:sx n="90" d="100"/>
          <a:sy n="90" d="100"/>
        </p:scale>
        <p:origin x="-1512"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6" d="100"/>
          <a:sy n="66" d="100"/>
        </p:scale>
        <p:origin x="-3432" y="-108"/>
      </p:cViewPr>
      <p:guideLst>
        <p:guide orient="horz" pos="3025"/>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handoutMaster" Target="handoutMasters/handoutMaster1.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4.fntdata"/><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3169920" cy="479314"/>
          </a:xfrm>
          <a:prstGeom prst="rect">
            <a:avLst/>
          </a:prstGeom>
          <a:noFill/>
          <a:ln w="9525">
            <a:noFill/>
            <a:miter lim="800000"/>
            <a:headEnd/>
            <a:tailEnd/>
          </a:ln>
          <a:effectLst/>
        </p:spPr>
        <p:txBody>
          <a:bodyPr vert="horz" wrap="square" lIns="97358" tIns="48679" rIns="97358" bIns="48679" numCol="1" anchor="t" anchorCtr="0" compatLnSpc="1">
            <a:prstTxWarp prst="textNoShape">
              <a:avLst/>
            </a:prstTxWarp>
          </a:bodyPr>
          <a:lstStyle>
            <a:lvl1pPr defTabSz="973909" eaLnBrk="0" hangingPunct="0">
              <a:defRPr sz="1300" b="0" dirty="0">
                <a:solidFill>
                  <a:schemeClr val="tx1"/>
                </a:solidFill>
                <a:latin typeface="Times New Roman" pitchFamily="18" charset="0"/>
              </a:defRPr>
            </a:lvl1pPr>
          </a:lstStyle>
          <a:p>
            <a:pPr>
              <a:defRPr/>
            </a:pPr>
            <a:endParaRPr lang="en-US" dirty="0"/>
          </a:p>
        </p:txBody>
      </p:sp>
      <p:sp>
        <p:nvSpPr>
          <p:cNvPr id="43011" name="Rectangle 3"/>
          <p:cNvSpPr>
            <a:spLocks noGrp="1" noChangeArrowheads="1"/>
          </p:cNvSpPr>
          <p:nvPr>
            <p:ph type="dt" sz="quarter" idx="1"/>
          </p:nvPr>
        </p:nvSpPr>
        <p:spPr bwMode="auto">
          <a:xfrm>
            <a:off x="4145280" y="0"/>
            <a:ext cx="3169920" cy="479314"/>
          </a:xfrm>
          <a:prstGeom prst="rect">
            <a:avLst/>
          </a:prstGeom>
          <a:noFill/>
          <a:ln w="9525">
            <a:noFill/>
            <a:miter lim="800000"/>
            <a:headEnd/>
            <a:tailEnd/>
          </a:ln>
          <a:effectLst/>
        </p:spPr>
        <p:txBody>
          <a:bodyPr vert="horz" wrap="square" lIns="97358" tIns="48679" rIns="97358" bIns="48679" numCol="1" anchor="t" anchorCtr="0" compatLnSpc="1">
            <a:prstTxWarp prst="textNoShape">
              <a:avLst/>
            </a:prstTxWarp>
          </a:bodyPr>
          <a:lstStyle>
            <a:lvl1pPr algn="r" defTabSz="973909" eaLnBrk="0" hangingPunct="0">
              <a:defRPr sz="1300" b="0" dirty="0">
                <a:solidFill>
                  <a:schemeClr val="tx1"/>
                </a:solidFill>
                <a:latin typeface="Times New Roman" pitchFamily="18" charset="0"/>
              </a:defRPr>
            </a:lvl1pPr>
          </a:lstStyle>
          <a:p>
            <a:pPr>
              <a:defRPr/>
            </a:pPr>
            <a:endParaRPr lang="en-US" dirty="0"/>
          </a:p>
        </p:txBody>
      </p:sp>
      <p:sp>
        <p:nvSpPr>
          <p:cNvPr id="43012" name="Rectangle 4"/>
          <p:cNvSpPr>
            <a:spLocks noGrp="1" noChangeArrowheads="1"/>
          </p:cNvSpPr>
          <p:nvPr>
            <p:ph type="ftr" sz="quarter" idx="2"/>
          </p:nvPr>
        </p:nvSpPr>
        <p:spPr bwMode="auto">
          <a:xfrm>
            <a:off x="0" y="9121886"/>
            <a:ext cx="3169920" cy="479314"/>
          </a:xfrm>
          <a:prstGeom prst="rect">
            <a:avLst/>
          </a:prstGeom>
          <a:noFill/>
          <a:ln w="9525">
            <a:noFill/>
            <a:miter lim="800000"/>
            <a:headEnd/>
            <a:tailEnd/>
          </a:ln>
          <a:effectLst/>
        </p:spPr>
        <p:txBody>
          <a:bodyPr vert="horz" wrap="square" lIns="97358" tIns="48679" rIns="97358" bIns="48679" numCol="1" anchor="b" anchorCtr="0" compatLnSpc="1">
            <a:prstTxWarp prst="textNoShape">
              <a:avLst/>
            </a:prstTxWarp>
          </a:bodyPr>
          <a:lstStyle>
            <a:lvl1pPr defTabSz="973909" eaLnBrk="0" hangingPunct="0">
              <a:defRPr sz="1300" b="0" dirty="0">
                <a:solidFill>
                  <a:schemeClr val="tx1"/>
                </a:solidFill>
                <a:latin typeface="Times New Roman" pitchFamily="18" charset="0"/>
              </a:defRPr>
            </a:lvl1pPr>
          </a:lstStyle>
          <a:p>
            <a:pPr>
              <a:defRPr/>
            </a:pPr>
            <a:endParaRPr lang="en-US" dirty="0"/>
          </a:p>
        </p:txBody>
      </p:sp>
      <p:sp>
        <p:nvSpPr>
          <p:cNvPr id="43013" name="Rectangle 5"/>
          <p:cNvSpPr>
            <a:spLocks noGrp="1" noChangeArrowheads="1"/>
          </p:cNvSpPr>
          <p:nvPr>
            <p:ph type="sldNum" sz="quarter" idx="3"/>
          </p:nvPr>
        </p:nvSpPr>
        <p:spPr bwMode="auto">
          <a:xfrm>
            <a:off x="4145280" y="9121886"/>
            <a:ext cx="3169920" cy="479314"/>
          </a:xfrm>
          <a:prstGeom prst="rect">
            <a:avLst/>
          </a:prstGeom>
          <a:noFill/>
          <a:ln w="9525">
            <a:noFill/>
            <a:miter lim="800000"/>
            <a:headEnd/>
            <a:tailEnd/>
          </a:ln>
          <a:effectLst/>
        </p:spPr>
        <p:txBody>
          <a:bodyPr vert="horz" wrap="square" lIns="97358" tIns="48679" rIns="97358" bIns="48679" numCol="1" anchor="b" anchorCtr="0" compatLnSpc="1">
            <a:prstTxWarp prst="textNoShape">
              <a:avLst/>
            </a:prstTxWarp>
          </a:bodyPr>
          <a:lstStyle>
            <a:lvl1pPr algn="r" defTabSz="973909" eaLnBrk="0" hangingPunct="0">
              <a:defRPr sz="1300" b="0">
                <a:solidFill>
                  <a:schemeClr val="tx1"/>
                </a:solidFill>
                <a:latin typeface="Times New Roman" pitchFamily="18" charset="0"/>
              </a:defRPr>
            </a:lvl1pPr>
          </a:lstStyle>
          <a:p>
            <a:pPr>
              <a:defRPr/>
            </a:pPr>
            <a:fld id="{44D52BDE-8B1A-4837-A36B-3FE5BC6F62B5}"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169920" cy="479314"/>
          </a:xfrm>
          <a:prstGeom prst="rect">
            <a:avLst/>
          </a:prstGeom>
          <a:noFill/>
          <a:ln w="9525">
            <a:noFill/>
            <a:miter lim="800000"/>
            <a:headEnd/>
            <a:tailEnd/>
          </a:ln>
          <a:effectLst/>
        </p:spPr>
        <p:txBody>
          <a:bodyPr vert="horz" wrap="square" lIns="97358" tIns="48679" rIns="97358" bIns="48679" numCol="1" anchor="t" anchorCtr="0" compatLnSpc="1">
            <a:prstTxWarp prst="textNoShape">
              <a:avLst/>
            </a:prstTxWarp>
          </a:bodyPr>
          <a:lstStyle>
            <a:lvl1pPr defTabSz="973909" eaLnBrk="0" hangingPunct="0">
              <a:defRPr sz="1300" b="0" dirty="0">
                <a:solidFill>
                  <a:schemeClr val="tx1"/>
                </a:solidFill>
                <a:latin typeface="Times New Roman" pitchFamily="18" charset="0"/>
              </a:defRPr>
            </a:lvl1pPr>
          </a:lstStyle>
          <a:p>
            <a:pPr>
              <a:defRPr/>
            </a:pPr>
            <a:endParaRPr lang="en-US" dirty="0"/>
          </a:p>
        </p:txBody>
      </p:sp>
      <p:sp>
        <p:nvSpPr>
          <p:cNvPr id="39939" name="Rectangle 3"/>
          <p:cNvSpPr>
            <a:spLocks noGrp="1" noChangeArrowheads="1"/>
          </p:cNvSpPr>
          <p:nvPr>
            <p:ph type="dt" idx="1"/>
          </p:nvPr>
        </p:nvSpPr>
        <p:spPr bwMode="auto">
          <a:xfrm>
            <a:off x="4145280" y="0"/>
            <a:ext cx="3169920" cy="479314"/>
          </a:xfrm>
          <a:prstGeom prst="rect">
            <a:avLst/>
          </a:prstGeom>
          <a:noFill/>
          <a:ln w="9525">
            <a:noFill/>
            <a:miter lim="800000"/>
            <a:headEnd/>
            <a:tailEnd/>
          </a:ln>
          <a:effectLst/>
        </p:spPr>
        <p:txBody>
          <a:bodyPr vert="horz" wrap="square" lIns="97358" tIns="48679" rIns="97358" bIns="48679" numCol="1" anchor="t" anchorCtr="0" compatLnSpc="1">
            <a:prstTxWarp prst="textNoShape">
              <a:avLst/>
            </a:prstTxWarp>
          </a:bodyPr>
          <a:lstStyle>
            <a:lvl1pPr algn="r" defTabSz="973909" eaLnBrk="0" hangingPunct="0">
              <a:defRPr sz="1300" b="0" dirty="0">
                <a:solidFill>
                  <a:schemeClr val="tx1"/>
                </a:solidFill>
                <a:latin typeface="Times New Roman" pitchFamily="18" charset="0"/>
              </a:defRPr>
            </a:lvl1pPr>
          </a:lstStyle>
          <a:p>
            <a:pPr>
              <a:defRPr/>
            </a:pPr>
            <a:endParaRPr lang="en-US" dirty="0"/>
          </a:p>
        </p:txBody>
      </p:sp>
      <p:sp>
        <p:nvSpPr>
          <p:cNvPr id="53252" name="Rectangle 4"/>
          <p:cNvSpPr>
            <a:spLocks noGrp="1" noRot="1" noChangeAspect="1" noChangeArrowheads="1" noTextEdit="1"/>
          </p:cNvSpPr>
          <p:nvPr>
            <p:ph type="sldImg" idx="2"/>
          </p:nvPr>
        </p:nvSpPr>
        <p:spPr bwMode="auto">
          <a:xfrm>
            <a:off x="1257300" y="720725"/>
            <a:ext cx="4802188" cy="360045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75360" y="4559286"/>
            <a:ext cx="5364480" cy="4320456"/>
          </a:xfrm>
          <a:prstGeom prst="rect">
            <a:avLst/>
          </a:prstGeom>
          <a:noFill/>
          <a:ln w="9525">
            <a:noFill/>
            <a:miter lim="800000"/>
            <a:headEnd/>
            <a:tailEnd/>
          </a:ln>
          <a:effectLst/>
        </p:spPr>
        <p:txBody>
          <a:bodyPr vert="horz" wrap="square" lIns="97358" tIns="48679" rIns="97358" bIns="486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9121886"/>
            <a:ext cx="3169920" cy="479314"/>
          </a:xfrm>
          <a:prstGeom prst="rect">
            <a:avLst/>
          </a:prstGeom>
          <a:noFill/>
          <a:ln w="9525">
            <a:noFill/>
            <a:miter lim="800000"/>
            <a:headEnd/>
            <a:tailEnd/>
          </a:ln>
          <a:effectLst/>
        </p:spPr>
        <p:txBody>
          <a:bodyPr vert="horz" wrap="square" lIns="97358" tIns="48679" rIns="97358" bIns="48679" numCol="1" anchor="b" anchorCtr="0" compatLnSpc="1">
            <a:prstTxWarp prst="textNoShape">
              <a:avLst/>
            </a:prstTxWarp>
          </a:bodyPr>
          <a:lstStyle>
            <a:lvl1pPr defTabSz="973909" eaLnBrk="0" hangingPunct="0">
              <a:defRPr sz="1300" b="0" dirty="0">
                <a:solidFill>
                  <a:schemeClr val="tx1"/>
                </a:solidFill>
                <a:latin typeface="Times New Roman" pitchFamily="18" charset="0"/>
              </a:defRPr>
            </a:lvl1pPr>
          </a:lstStyle>
          <a:p>
            <a:pPr>
              <a:defRPr/>
            </a:pPr>
            <a:r>
              <a:rPr lang="en-US" dirty="0"/>
              <a:t>Copyright, 2006 © Ron Stewart</a:t>
            </a:r>
          </a:p>
        </p:txBody>
      </p:sp>
      <p:sp>
        <p:nvSpPr>
          <p:cNvPr id="39943" name="Rectangle 7"/>
          <p:cNvSpPr>
            <a:spLocks noGrp="1" noChangeArrowheads="1"/>
          </p:cNvSpPr>
          <p:nvPr>
            <p:ph type="sldNum" sz="quarter" idx="5"/>
          </p:nvPr>
        </p:nvSpPr>
        <p:spPr bwMode="auto">
          <a:xfrm>
            <a:off x="4145280" y="9121886"/>
            <a:ext cx="3169920" cy="479314"/>
          </a:xfrm>
          <a:prstGeom prst="rect">
            <a:avLst/>
          </a:prstGeom>
          <a:noFill/>
          <a:ln w="9525">
            <a:noFill/>
            <a:miter lim="800000"/>
            <a:headEnd/>
            <a:tailEnd/>
          </a:ln>
          <a:effectLst/>
        </p:spPr>
        <p:txBody>
          <a:bodyPr vert="horz" wrap="square" lIns="97358" tIns="48679" rIns="97358" bIns="48679" numCol="1" anchor="b" anchorCtr="0" compatLnSpc="1">
            <a:prstTxWarp prst="textNoShape">
              <a:avLst/>
            </a:prstTxWarp>
          </a:bodyPr>
          <a:lstStyle>
            <a:lvl1pPr algn="r" defTabSz="973909" eaLnBrk="0" hangingPunct="0">
              <a:defRPr sz="1300" b="0">
                <a:solidFill>
                  <a:schemeClr val="tx1"/>
                </a:solidFill>
                <a:latin typeface="Times New Roman" pitchFamily="18" charset="0"/>
              </a:defRPr>
            </a:lvl1pPr>
          </a:lstStyle>
          <a:p>
            <a:pPr>
              <a:defRPr/>
            </a:pPr>
            <a:fld id="{742FC1D1-7B9D-4F8B-B81F-A77695A7FC7A}" type="slidenum">
              <a:rPr lang="en-US"/>
              <a:pPr>
                <a:defRPr/>
              </a:pPr>
              <a:t>‹#›</a:t>
            </a:fld>
            <a:endParaRPr lang="en-US" dirty="0"/>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4_1"/>
          <p:cNvPicPr>
            <a:picLocks noChangeAspect="1" noChangeArrowheads="1"/>
          </p:cNvPicPr>
          <p:nvPr/>
        </p:nvPicPr>
        <p:blipFill>
          <a:blip r:embed="rId2" cstate="print"/>
          <a:srcRect/>
          <a:stretch>
            <a:fillRect/>
          </a:stretch>
        </p:blipFill>
        <p:spPr bwMode="auto">
          <a:xfrm>
            <a:off x="0" y="0"/>
            <a:ext cx="9140825" cy="6856413"/>
          </a:xfrm>
          <a:prstGeom prst="rect">
            <a:avLst/>
          </a:prstGeom>
          <a:noFill/>
          <a:ln w="9525">
            <a:noFill/>
            <a:miter lim="800000"/>
            <a:headEnd/>
            <a:tailEnd/>
          </a:ln>
        </p:spPr>
      </p:pic>
      <p:sp>
        <p:nvSpPr>
          <p:cNvPr id="179203" name="Rectangle 3"/>
          <p:cNvSpPr>
            <a:spLocks noGrp="1" noChangeArrowheads="1"/>
          </p:cNvSpPr>
          <p:nvPr>
            <p:ph type="ctrTitle"/>
          </p:nvPr>
        </p:nvSpPr>
        <p:spPr>
          <a:xfrm>
            <a:off x="685800" y="2130425"/>
            <a:ext cx="7772400" cy="1470025"/>
          </a:xfrm>
        </p:spPr>
        <p:txBody>
          <a:bodyPr/>
          <a:lstStyle>
            <a:lvl1pPr>
              <a:defRPr sz="4800"/>
            </a:lvl1pPr>
          </a:lstStyle>
          <a:p>
            <a:r>
              <a:rPr lang="en-US"/>
              <a:t>Click to edit Master title style</a:t>
            </a:r>
          </a:p>
        </p:txBody>
      </p:sp>
      <p:sp>
        <p:nvSpPr>
          <p:cNvPr id="179204" name="Rectangle 4"/>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28600"/>
            <a:ext cx="209550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28600"/>
            <a:ext cx="613410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077200" cy="1143000"/>
          </a:xfrm>
        </p:spPr>
        <p:txBody>
          <a:bodyPr/>
          <a:lstStyle>
            <a:lvl1pPr>
              <a:defRPr>
                <a:latin typeface="APHon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1676400"/>
            <a:ext cx="8382000" cy="4876800"/>
          </a:xfrm>
        </p:spPr>
        <p:txBody>
          <a:bodyPr/>
          <a:lstStyle>
            <a:lvl1pPr>
              <a:buNone/>
              <a:defRPr sz="2800">
                <a:latin typeface="APHont" pitchFamily="34" charset="0"/>
              </a:defRPr>
            </a:lvl1pPr>
            <a:lvl2pPr>
              <a:buNone/>
              <a:defRPr sz="2000">
                <a:latin typeface="APHont" pitchFamily="34" charset="0"/>
              </a:defRPr>
            </a:lvl2pPr>
            <a:lvl3pPr>
              <a:buNone/>
              <a:defRPr sz="2000">
                <a:latin typeface="APHont" pitchFamily="34" charset="0"/>
              </a:defRPr>
            </a:lvl3pPr>
            <a:lvl4pPr>
              <a:buNone/>
              <a:defRPr sz="1800">
                <a:latin typeface="APHont" pitchFamily="34" charset="0"/>
              </a:defRPr>
            </a:lvl4pPr>
            <a:lvl5pPr>
              <a:buNone/>
              <a:defRPr sz="1600">
                <a:latin typeface="APHon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9050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pic>
        <p:nvPicPr>
          <p:cNvPr id="1026" name="Picture 2" descr="4_1"/>
          <p:cNvPicPr>
            <a:picLocks noChangeAspect="1" noChangeArrowheads="1"/>
          </p:cNvPicPr>
          <p:nvPr/>
        </p:nvPicPr>
        <p:blipFill>
          <a:blip r:embed="rId13" cstate="print"/>
          <a:srcRect/>
          <a:stretch>
            <a:fillRect/>
          </a:stretch>
        </p:blipFill>
        <p:spPr bwMode="auto">
          <a:xfrm>
            <a:off x="0" y="0"/>
            <a:ext cx="9140825" cy="6856413"/>
          </a:xfrm>
          <a:prstGeom prst="rect">
            <a:avLst/>
          </a:prstGeom>
          <a:noFill/>
          <a:ln w="9525">
            <a:noFill/>
            <a:miter lim="800000"/>
            <a:headEnd/>
            <a:tailEnd/>
          </a:ln>
        </p:spPr>
      </p:pic>
      <p:sp>
        <p:nvSpPr>
          <p:cNvPr id="1027" name="Rectangle 3"/>
          <p:cNvSpPr>
            <a:spLocks noGrp="1" noChangeArrowheads="1"/>
          </p:cNvSpPr>
          <p:nvPr>
            <p:ph type="title"/>
          </p:nvPr>
        </p:nvSpPr>
        <p:spPr bwMode="auto">
          <a:xfrm>
            <a:off x="609600" y="228600"/>
            <a:ext cx="7848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381000" y="1905000"/>
            <a:ext cx="83820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23"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ransition/>
  <p:txStyles>
    <p:titleStyle>
      <a:lvl1pPr algn="ctr" rtl="0" eaLnBrk="0" fontAlgn="base" hangingPunct="0">
        <a:spcBef>
          <a:spcPct val="0"/>
        </a:spcBef>
        <a:spcAft>
          <a:spcPct val="0"/>
        </a:spcAft>
        <a:defRPr sz="4000" b="1">
          <a:solidFill>
            <a:srgbClr val="FFFF00"/>
          </a:solidFill>
          <a:latin typeface="APHont" pitchFamily="34" charset="0"/>
          <a:ea typeface="+mj-ea"/>
          <a:cs typeface="+mj-cs"/>
        </a:defRPr>
      </a:lvl1pPr>
      <a:lvl2pPr algn="ctr" rtl="0" eaLnBrk="0" fontAlgn="base" hangingPunct="0">
        <a:spcBef>
          <a:spcPct val="0"/>
        </a:spcBef>
        <a:spcAft>
          <a:spcPct val="0"/>
        </a:spcAft>
        <a:defRPr sz="4000" b="1">
          <a:solidFill>
            <a:srgbClr val="FFFF00"/>
          </a:solidFill>
          <a:latin typeface="APHont" pitchFamily="34" charset="0"/>
        </a:defRPr>
      </a:lvl2pPr>
      <a:lvl3pPr algn="ctr" rtl="0" eaLnBrk="0" fontAlgn="base" hangingPunct="0">
        <a:spcBef>
          <a:spcPct val="0"/>
        </a:spcBef>
        <a:spcAft>
          <a:spcPct val="0"/>
        </a:spcAft>
        <a:defRPr sz="4000" b="1">
          <a:solidFill>
            <a:srgbClr val="FFFF00"/>
          </a:solidFill>
          <a:latin typeface="APHont" pitchFamily="34" charset="0"/>
        </a:defRPr>
      </a:lvl3pPr>
      <a:lvl4pPr algn="ctr" rtl="0" eaLnBrk="0" fontAlgn="base" hangingPunct="0">
        <a:spcBef>
          <a:spcPct val="0"/>
        </a:spcBef>
        <a:spcAft>
          <a:spcPct val="0"/>
        </a:spcAft>
        <a:defRPr sz="4000" b="1">
          <a:solidFill>
            <a:srgbClr val="FFFF00"/>
          </a:solidFill>
          <a:latin typeface="APHont" pitchFamily="34" charset="0"/>
        </a:defRPr>
      </a:lvl4pPr>
      <a:lvl5pPr algn="ctr" rtl="0" eaLnBrk="0" fontAlgn="base" hangingPunct="0">
        <a:spcBef>
          <a:spcPct val="0"/>
        </a:spcBef>
        <a:spcAft>
          <a:spcPct val="0"/>
        </a:spcAft>
        <a:defRPr sz="4000" b="1">
          <a:solidFill>
            <a:srgbClr val="FFFF00"/>
          </a:solidFill>
          <a:latin typeface="APHont" pitchFamily="34" charset="0"/>
        </a:defRPr>
      </a:lvl5pPr>
      <a:lvl6pPr marL="457200" algn="ctr" rtl="0" fontAlgn="base">
        <a:spcBef>
          <a:spcPct val="0"/>
        </a:spcBef>
        <a:spcAft>
          <a:spcPct val="0"/>
        </a:spcAft>
        <a:defRPr sz="4000" b="1">
          <a:solidFill>
            <a:srgbClr val="FFFF00"/>
          </a:solidFill>
          <a:latin typeface="Arial" charset="0"/>
        </a:defRPr>
      </a:lvl6pPr>
      <a:lvl7pPr marL="914400" algn="ctr" rtl="0" fontAlgn="base">
        <a:spcBef>
          <a:spcPct val="0"/>
        </a:spcBef>
        <a:spcAft>
          <a:spcPct val="0"/>
        </a:spcAft>
        <a:defRPr sz="4000" b="1">
          <a:solidFill>
            <a:srgbClr val="FFFF00"/>
          </a:solidFill>
          <a:latin typeface="Arial" charset="0"/>
        </a:defRPr>
      </a:lvl7pPr>
      <a:lvl8pPr marL="1371600" algn="ctr" rtl="0" fontAlgn="base">
        <a:spcBef>
          <a:spcPct val="0"/>
        </a:spcBef>
        <a:spcAft>
          <a:spcPct val="0"/>
        </a:spcAft>
        <a:defRPr sz="4000" b="1">
          <a:solidFill>
            <a:srgbClr val="FFFF00"/>
          </a:solidFill>
          <a:latin typeface="Arial" charset="0"/>
        </a:defRPr>
      </a:lvl8pPr>
      <a:lvl9pPr marL="1828800" algn="ctr" rtl="0" fontAlgn="base">
        <a:spcBef>
          <a:spcPct val="0"/>
        </a:spcBef>
        <a:spcAft>
          <a:spcPct val="0"/>
        </a:spcAft>
        <a:defRPr sz="4000" b="1">
          <a:solidFill>
            <a:srgbClr val="FFFF00"/>
          </a:solidFill>
          <a:latin typeface="Arial" charset="0"/>
        </a:defRPr>
      </a:lvl9pPr>
    </p:titleStyle>
    <p:bodyStyle>
      <a:lvl1pPr marL="342900" indent="-342900" algn="l" rtl="0" eaLnBrk="0" fontAlgn="base" hangingPunct="0">
        <a:spcBef>
          <a:spcPct val="20000"/>
        </a:spcBef>
        <a:spcAft>
          <a:spcPct val="0"/>
        </a:spcAft>
        <a:buFont typeface="Wingdings" pitchFamily="2" charset="2"/>
        <a:defRPr sz="3200" b="1">
          <a:solidFill>
            <a:schemeClr val="bg1"/>
          </a:solidFill>
          <a:latin typeface="APHont" pitchFamily="34" charset="0"/>
          <a:ea typeface="+mn-ea"/>
          <a:cs typeface="+mn-cs"/>
        </a:defRPr>
      </a:lvl1pPr>
      <a:lvl2pPr marL="742950" indent="-285750" algn="l" rtl="0" eaLnBrk="0" fontAlgn="base" hangingPunct="0">
        <a:spcBef>
          <a:spcPct val="20000"/>
        </a:spcBef>
        <a:spcAft>
          <a:spcPct val="0"/>
        </a:spcAft>
        <a:buFont typeface="Wingdings" pitchFamily="2" charset="2"/>
        <a:defRPr sz="2800" b="1">
          <a:solidFill>
            <a:schemeClr val="bg1"/>
          </a:solidFill>
          <a:latin typeface="APHont" pitchFamily="34" charset="0"/>
        </a:defRPr>
      </a:lvl2pPr>
      <a:lvl3pPr marL="1143000" indent="-228600" algn="l" rtl="0" eaLnBrk="0" fontAlgn="base" hangingPunct="0">
        <a:spcBef>
          <a:spcPct val="20000"/>
        </a:spcBef>
        <a:spcAft>
          <a:spcPct val="0"/>
        </a:spcAft>
        <a:buFont typeface="Wingdings" pitchFamily="2" charset="2"/>
        <a:defRPr sz="2400" b="1">
          <a:solidFill>
            <a:schemeClr val="bg1"/>
          </a:solidFill>
          <a:latin typeface="APHont" pitchFamily="34" charset="0"/>
        </a:defRPr>
      </a:lvl3pPr>
      <a:lvl4pPr marL="1600200" indent="-228600" algn="l" rtl="0" eaLnBrk="0" fontAlgn="base" hangingPunct="0">
        <a:spcBef>
          <a:spcPct val="20000"/>
        </a:spcBef>
        <a:spcAft>
          <a:spcPct val="0"/>
        </a:spcAft>
        <a:buFont typeface="Wingdings" pitchFamily="2" charset="2"/>
        <a:defRPr sz="2000" b="1">
          <a:solidFill>
            <a:schemeClr val="bg1"/>
          </a:solidFill>
          <a:latin typeface="APHont" pitchFamily="34" charset="0"/>
        </a:defRPr>
      </a:lvl4pPr>
      <a:lvl5pPr marL="2057400" indent="-228600" algn="l" rtl="0" eaLnBrk="0" fontAlgn="base" hangingPunct="0">
        <a:spcBef>
          <a:spcPct val="20000"/>
        </a:spcBef>
        <a:spcAft>
          <a:spcPct val="0"/>
        </a:spcAft>
        <a:buFont typeface="Wingdings" pitchFamily="2" charset="2"/>
        <a:defRPr sz="2000" b="1">
          <a:solidFill>
            <a:schemeClr val="bg1"/>
          </a:solidFill>
          <a:latin typeface="APHont" pitchFamily="34" charset="0"/>
        </a:defRPr>
      </a:lvl5pPr>
      <a:lvl6pPr marL="2514600" indent="-228600" algn="l" rtl="0" fontAlgn="base">
        <a:spcBef>
          <a:spcPct val="20000"/>
        </a:spcBef>
        <a:spcAft>
          <a:spcPct val="0"/>
        </a:spcAft>
        <a:buFont typeface="Wingdings" pitchFamily="2" charset="2"/>
        <a:buChar char="v"/>
        <a:defRPr sz="2000" b="1">
          <a:solidFill>
            <a:schemeClr val="bg1"/>
          </a:solidFill>
          <a:latin typeface="+mn-lt"/>
        </a:defRPr>
      </a:lvl6pPr>
      <a:lvl7pPr marL="2971800" indent="-228600" algn="l" rtl="0" fontAlgn="base">
        <a:spcBef>
          <a:spcPct val="20000"/>
        </a:spcBef>
        <a:spcAft>
          <a:spcPct val="0"/>
        </a:spcAft>
        <a:buFont typeface="Wingdings" pitchFamily="2" charset="2"/>
        <a:buChar char="v"/>
        <a:defRPr sz="2000" b="1">
          <a:solidFill>
            <a:schemeClr val="bg1"/>
          </a:solidFill>
          <a:latin typeface="+mn-lt"/>
        </a:defRPr>
      </a:lvl7pPr>
      <a:lvl8pPr marL="3429000" indent="-228600" algn="l" rtl="0" fontAlgn="base">
        <a:spcBef>
          <a:spcPct val="20000"/>
        </a:spcBef>
        <a:spcAft>
          <a:spcPct val="0"/>
        </a:spcAft>
        <a:buFont typeface="Wingdings" pitchFamily="2" charset="2"/>
        <a:buChar char="v"/>
        <a:defRPr sz="2000" b="1">
          <a:solidFill>
            <a:schemeClr val="bg1"/>
          </a:solidFill>
          <a:latin typeface="+mn-lt"/>
        </a:defRPr>
      </a:lvl8pPr>
      <a:lvl9pPr marL="3886200" indent="-228600" algn="l" rtl="0" fontAlgn="base">
        <a:spcBef>
          <a:spcPct val="20000"/>
        </a:spcBef>
        <a:spcAft>
          <a:spcPct val="0"/>
        </a:spcAft>
        <a:buFont typeface="Wingdings" pitchFamily="2" charset="2"/>
        <a:buChar char="v"/>
        <a:defRPr sz="2000"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t>Legal Issues</a:t>
            </a:r>
          </a:p>
        </p:txBody>
      </p:sp>
      <p:sp>
        <p:nvSpPr>
          <p:cNvPr id="3" name="Content Placeholder 2"/>
          <p:cNvSpPr>
            <a:spLocks noGrp="1"/>
          </p:cNvSpPr>
          <p:nvPr>
            <p:ph idx="1"/>
          </p:nvPr>
        </p:nvSpPr>
        <p:spPr>
          <a:xfrm>
            <a:off x="381000" y="1676400"/>
            <a:ext cx="8382000" cy="5257800"/>
          </a:xfrm>
        </p:spPr>
        <p:txBody>
          <a:bodyPr>
            <a:normAutofit fontScale="40000" lnSpcReduction="20000"/>
          </a:bodyPr>
          <a:lstStyle/>
          <a:p>
            <a:pPr>
              <a:defRPr/>
            </a:pPr>
            <a:r>
              <a:rPr lang="en-US" sz="3400" dirty="0" smtClean="0"/>
              <a:t>	</a:t>
            </a:r>
            <a:r>
              <a:rPr lang="en-US" sz="7400" dirty="0" smtClean="0"/>
              <a:t>“Accessible” software claims</a:t>
            </a:r>
            <a:endParaRPr lang="en-US" sz="6200" dirty="0" smtClean="0"/>
          </a:p>
          <a:p>
            <a:pPr>
              <a:defRPr/>
            </a:pPr>
            <a:r>
              <a:rPr lang="en-US" sz="6200" dirty="0" smtClean="0"/>
              <a:t>	</a:t>
            </a:r>
          </a:p>
          <a:p>
            <a:pPr>
              <a:defRPr/>
            </a:pPr>
            <a:r>
              <a:rPr lang="en-US" sz="6200" dirty="0" smtClean="0"/>
              <a:t>	</a:t>
            </a:r>
            <a:r>
              <a:rPr lang="en-US" sz="7400" dirty="0" smtClean="0"/>
              <a:t>Google Apps Complaint</a:t>
            </a:r>
            <a:endParaRPr lang="en-US" sz="6200" dirty="0" smtClean="0"/>
          </a:p>
          <a:p>
            <a:r>
              <a:rPr lang="en-US" sz="6200" dirty="0" smtClean="0"/>
              <a:t>	</a:t>
            </a:r>
          </a:p>
          <a:p>
            <a:r>
              <a:rPr lang="en-US" sz="6200" dirty="0" smtClean="0"/>
              <a:t>	</a:t>
            </a:r>
            <a:r>
              <a:rPr lang="en-US" sz="7400" dirty="0" smtClean="0"/>
              <a:t>Penn State Settlement</a:t>
            </a:r>
            <a:r>
              <a:rPr lang="en-US" sz="6200" dirty="0" smtClean="0"/>
              <a:t>	</a:t>
            </a:r>
          </a:p>
          <a:p>
            <a:r>
              <a:rPr lang="en-US" sz="6200" dirty="0" smtClean="0"/>
              <a:t>	</a:t>
            </a:r>
          </a:p>
          <a:p>
            <a:r>
              <a:rPr lang="en-US" sz="6200" dirty="0" smtClean="0"/>
              <a:t>	Re-Ratification of the DMCA</a:t>
            </a:r>
          </a:p>
          <a:p>
            <a:r>
              <a:rPr lang="en-US" sz="6200" dirty="0" smtClean="0"/>
              <a:t>	</a:t>
            </a:r>
          </a:p>
          <a:p>
            <a:r>
              <a:rPr lang="en-US" sz="6200" dirty="0" smtClean="0"/>
              <a:t>	AIM Commission Report</a:t>
            </a:r>
          </a:p>
          <a:p>
            <a:r>
              <a:rPr lang="en-US" sz="6200" dirty="0" smtClean="0"/>
              <a:t>	</a:t>
            </a:r>
          </a:p>
          <a:p>
            <a:r>
              <a:rPr lang="en-US" sz="6200" dirty="0" smtClean="0"/>
              <a:t>	NFB AIM Legislation</a:t>
            </a:r>
          </a:p>
          <a:p>
            <a:endParaRPr lang="en-US" sz="3300" dirty="0" smtClean="0"/>
          </a:p>
          <a:p>
            <a:pPr>
              <a:defRPr/>
            </a:pPr>
            <a:r>
              <a:rPr lang="en-US" sz="1600" dirty="0" smtClean="0"/>
              <a:t>	</a:t>
            </a:r>
            <a:endParaRPr lang="en-US" sz="1800" dirty="0" smtClean="0"/>
          </a:p>
          <a:p>
            <a:pPr>
              <a:defRPr/>
            </a:pPr>
            <a:endParaRPr lang="en-US" dirty="0" smtClean="0"/>
          </a:p>
          <a:p>
            <a:pPr>
              <a:defRPr/>
            </a:pPr>
            <a:r>
              <a:rPr lang="en-US" dirty="0" smtClean="0"/>
              <a:t>	</a:t>
            </a:r>
          </a:p>
          <a:p>
            <a:pPr>
              <a:defRPr/>
            </a:pPr>
            <a:endParaRPr lang="en-US" dirty="0" smtClean="0"/>
          </a:p>
          <a:p>
            <a:pPr>
              <a:defRPr/>
            </a:pPr>
            <a:endParaRPr lang="en-US" dirty="0" smtClean="0"/>
          </a:p>
          <a:p>
            <a:pPr>
              <a:defRPr/>
            </a:pP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Unresolved Issues</a:t>
            </a:r>
            <a:endParaRPr lang="en-US" dirty="0"/>
          </a:p>
        </p:txBody>
      </p:sp>
      <p:sp>
        <p:nvSpPr>
          <p:cNvPr id="3" name="Content Placeholder 2"/>
          <p:cNvSpPr>
            <a:spLocks noGrp="1"/>
          </p:cNvSpPr>
          <p:nvPr>
            <p:ph idx="1"/>
          </p:nvPr>
        </p:nvSpPr>
        <p:spPr/>
        <p:txBody>
          <a:bodyPr/>
          <a:lstStyle/>
          <a:p>
            <a:r>
              <a:rPr lang="en-US" dirty="0" smtClean="0"/>
              <a:t>Authors Guild Litigation</a:t>
            </a:r>
          </a:p>
          <a:p>
            <a:r>
              <a:rPr lang="en-US" sz="2000" dirty="0" smtClean="0"/>
              <a:t>	www.hathitrust.org/authors_guild_lawsuit_information</a:t>
            </a:r>
          </a:p>
          <a:p>
            <a:endParaRPr lang="en-US" sz="1000" dirty="0" smtClean="0"/>
          </a:p>
          <a:p>
            <a:r>
              <a:rPr lang="en-US" sz="2800" dirty="0" smtClean="0"/>
              <a:t>E-Reader Accessibility Exemption Request</a:t>
            </a:r>
          </a:p>
          <a:p>
            <a:r>
              <a:rPr lang="en-US" sz="2000" dirty="0" smtClean="0"/>
              <a:t>	www.disabilityscoop.com/2013/08/14/sony-amazon-accessibility/18514/Website Accessibility </a:t>
            </a:r>
          </a:p>
          <a:p>
            <a:endParaRPr lang="en-US" sz="1000" dirty="0" smtClean="0"/>
          </a:p>
          <a:p>
            <a:r>
              <a:rPr lang="en-US" sz="2800" dirty="0" smtClean="0"/>
              <a:t>DOJ</a:t>
            </a:r>
            <a:r>
              <a:rPr lang="en-US" sz="2400" dirty="0" smtClean="0"/>
              <a:t> Web Accessibility Regulations</a:t>
            </a:r>
          </a:p>
          <a:p>
            <a:r>
              <a:rPr lang="en-US" sz="2000" dirty="0" smtClean="0"/>
              <a:t>	lflegal.com/2011/07/web-delay/</a:t>
            </a:r>
          </a:p>
          <a:p>
            <a:endParaRPr lang="en-US" sz="1000" dirty="0" smtClean="0"/>
          </a:p>
          <a:p>
            <a:r>
              <a:rPr lang="en-US" sz="2800" dirty="0" smtClean="0"/>
              <a:t>Section 508 refresh</a:t>
            </a:r>
          </a:p>
          <a:p>
            <a:r>
              <a:rPr lang="en-US" sz="2000" dirty="0" smtClean="0"/>
              <a:t>	www.access-board.gov/guidelines-and-standards/communications-and-it/about-the-ict-refresh</a:t>
            </a:r>
          </a:p>
          <a:p>
            <a:endParaRPr lang="en-US" sz="2000" dirty="0" smtClean="0"/>
          </a:p>
          <a:p>
            <a:endParaRPr lang="en-US" sz="2000" dirty="0" smtClean="0"/>
          </a:p>
          <a:p>
            <a:endParaRPr lang="en-US" sz="20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Legal Guidance</a:t>
            </a:r>
          </a:p>
        </p:txBody>
      </p:sp>
      <p:sp>
        <p:nvSpPr>
          <p:cNvPr id="3" name="Content Placeholder 2"/>
          <p:cNvSpPr>
            <a:spLocks noGrp="1"/>
          </p:cNvSpPr>
          <p:nvPr>
            <p:ph idx="1"/>
          </p:nvPr>
        </p:nvSpPr>
        <p:spPr/>
        <p:txBody>
          <a:bodyPr/>
          <a:lstStyle/>
          <a:p>
            <a:r>
              <a:rPr lang="en-US" sz="2800" dirty="0" smtClean="0"/>
              <a:t>DRA UC Berkeley Structured Settlement</a:t>
            </a:r>
          </a:p>
          <a:p>
            <a:r>
              <a:rPr lang="en-US" sz="2800" dirty="0" smtClean="0"/>
              <a:t>	</a:t>
            </a:r>
            <a:r>
              <a:rPr lang="en-US" sz="2000" dirty="0" smtClean="0"/>
              <a:t>www.dralegal.org/impact/cases/uc-berkeley-accommodations-initiative-structured-negotiations</a:t>
            </a:r>
          </a:p>
          <a:p>
            <a:endParaRPr lang="en-US" sz="1800" dirty="0" smtClean="0"/>
          </a:p>
          <a:p>
            <a:r>
              <a:rPr lang="en-US" sz="2400" dirty="0" smtClean="0"/>
              <a:t>OCR South Carolina Technical College Settlement</a:t>
            </a:r>
          </a:p>
          <a:p>
            <a:r>
              <a:rPr lang="en-US" sz="2000" dirty="0" smtClean="0"/>
              <a:t>	www2.ed.gov/about/offices/list/ocr/docs/investigations/11116002-a.doc</a:t>
            </a:r>
          </a:p>
          <a:p>
            <a:endParaRPr lang="en-US" sz="2000" dirty="0" smtClean="0"/>
          </a:p>
          <a:p>
            <a:r>
              <a:rPr lang="en-US" sz="2800" dirty="0" smtClean="0"/>
              <a:t>OCR Louisiana Technical College Settlement</a:t>
            </a:r>
          </a:p>
          <a:p>
            <a:r>
              <a:rPr lang="en-US" sz="2800" dirty="0" smtClean="0"/>
              <a:t>	</a:t>
            </a:r>
            <a:r>
              <a:rPr lang="en-US" sz="2000" dirty="0" smtClean="0"/>
              <a:t>www.ada.gov/louisiana-tech.htm</a:t>
            </a:r>
          </a:p>
          <a:p>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 UC Berkeley</a:t>
            </a:r>
            <a:endParaRPr lang="en-US" dirty="0"/>
          </a:p>
        </p:txBody>
      </p:sp>
      <p:sp>
        <p:nvSpPr>
          <p:cNvPr id="3" name="Content Placeholder 2"/>
          <p:cNvSpPr>
            <a:spLocks noGrp="1"/>
          </p:cNvSpPr>
          <p:nvPr>
            <p:ph idx="1"/>
          </p:nvPr>
        </p:nvSpPr>
        <p:spPr/>
        <p:txBody>
          <a:bodyPr/>
          <a:lstStyle/>
          <a:p>
            <a:pPr marL="400050" lvl="1" indent="0"/>
            <a:r>
              <a:rPr lang="en-US" sz="2400" dirty="0" smtClean="0"/>
              <a:t>Students who request course materials in alternative media can now expect to receive textbooks in 10 business days and course readers in 17 business days.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77200" cy="1143000"/>
          </a:xfrm>
        </p:spPr>
        <p:txBody>
          <a:bodyPr/>
          <a:lstStyle/>
          <a:p>
            <a:r>
              <a:rPr lang="en-US" dirty="0" smtClean="0"/>
              <a:t>South Carolina Technical College</a:t>
            </a:r>
            <a:endParaRPr lang="en-US" dirty="0"/>
          </a:p>
        </p:txBody>
      </p:sp>
      <p:sp>
        <p:nvSpPr>
          <p:cNvPr id="3" name="Content Placeholder 2"/>
          <p:cNvSpPr>
            <a:spLocks noGrp="1"/>
          </p:cNvSpPr>
          <p:nvPr>
            <p:ph idx="1"/>
          </p:nvPr>
        </p:nvSpPr>
        <p:spPr>
          <a:xfrm>
            <a:off x="381000" y="1981200"/>
            <a:ext cx="8382000" cy="4876800"/>
          </a:xfrm>
        </p:spPr>
        <p:txBody>
          <a:bodyPr/>
          <a:lstStyle/>
          <a:p>
            <a:pPr marL="400050" lvl="1" indent="0"/>
            <a:r>
              <a:rPr lang="en-US" sz="2400" dirty="0" smtClean="0"/>
              <a:t>Web Developers designing Web content for all official Web pages must consider accessibility issues during initial development. For all new Web pages and revisions to currently used Web pages, Web Developers must follow the minimum standards.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Keep a Watch on</a:t>
            </a:r>
            <a:endParaRPr lang="en-US" dirty="0"/>
          </a:p>
        </p:txBody>
      </p:sp>
      <p:sp>
        <p:nvSpPr>
          <p:cNvPr id="3" name="Content Placeholder 2"/>
          <p:cNvSpPr>
            <a:spLocks noGrp="1"/>
          </p:cNvSpPr>
          <p:nvPr>
            <p:ph idx="1"/>
          </p:nvPr>
        </p:nvSpPr>
        <p:spPr/>
        <p:txBody>
          <a:bodyPr/>
          <a:lstStyle/>
          <a:p>
            <a:r>
              <a:rPr lang="en-US" dirty="0" smtClean="0"/>
              <a:t>TBR Accessibility Initiative</a:t>
            </a:r>
          </a:p>
          <a:p>
            <a:r>
              <a:rPr lang="en-US" sz="2000" dirty="0" smtClean="0"/>
              <a:t>www.tbr.edu/academics/accessibility-initiative</a:t>
            </a:r>
          </a:p>
          <a:p>
            <a:endParaRPr lang="en-US" dirty="0" smtClean="0"/>
          </a:p>
          <a:p>
            <a:r>
              <a:rPr lang="en-US" dirty="0" smtClean="0"/>
              <a:t>Miami University Accessibility Lawsuit</a:t>
            </a:r>
          </a:p>
          <a:p>
            <a:r>
              <a:rPr lang="en-US" sz="2400" smtClean="0"/>
              <a:t>www.justice.gov/file/miami-u-complaint-intervention/download</a:t>
            </a:r>
          </a:p>
          <a:p>
            <a:endParaRPr lang="en-US" sz="2400" dirty="0" smtClean="0"/>
          </a:p>
          <a:p>
            <a:r>
              <a:rPr lang="en-US" dirty="0" smtClean="0"/>
              <a:t>MIT – Harvard Litigation</a:t>
            </a:r>
          </a:p>
          <a:p>
            <a:r>
              <a:rPr lang="en-US" sz="2000" dirty="0" smtClean="0"/>
              <a:t>www.justice.gov/opa/pr/justice-department-moves-intervene-disability-discrimination-lawsuit-alleging-miami</a:t>
            </a:r>
            <a:endParaRPr lang="en-US" sz="2000" dirty="0" smtClean="0"/>
          </a:p>
          <a:p>
            <a:endParaRPr lang="en-US"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Resource Sites</a:t>
            </a:r>
            <a:endParaRPr lang="en-US" dirty="0"/>
          </a:p>
        </p:txBody>
      </p:sp>
      <p:sp>
        <p:nvSpPr>
          <p:cNvPr id="3" name="Content Placeholder 2"/>
          <p:cNvSpPr>
            <a:spLocks noGrp="1"/>
          </p:cNvSpPr>
          <p:nvPr>
            <p:ph idx="1"/>
          </p:nvPr>
        </p:nvSpPr>
        <p:spPr/>
        <p:txBody>
          <a:bodyPr/>
          <a:lstStyle/>
          <a:p>
            <a:r>
              <a:rPr lang="en-US" dirty="0" smtClean="0"/>
              <a:t>www2.ed.gov/about/offices/list/ocr/docs/investigations/index.html?exp=2#section504rev</a:t>
            </a:r>
          </a:p>
          <a:p>
            <a:endParaRPr lang="en-US" dirty="0" smtClean="0"/>
          </a:p>
          <a:p>
            <a:r>
              <a:rPr lang="en-US" dirty="0" smtClean="0"/>
              <a:t>www.washington.edu/accessibility/requirements/legal-cases-by-issue/</a:t>
            </a:r>
          </a:p>
          <a:p>
            <a:endParaRPr lang="en-US" dirty="0" smtClean="0"/>
          </a:p>
          <a:p>
            <a:r>
              <a:rPr lang="en-US" dirty="0" smtClean="0"/>
              <a:t>www.d.umn.edu</a:t>
            </a:r>
            <a:r>
              <a:rPr lang="en-US" dirty="0" smtClean="0"/>
              <a:t>/~lcarlson/atteam/lawsuits.html</a:t>
            </a:r>
            <a:endParaRPr lang="en-US" dirty="0"/>
          </a:p>
        </p:txBody>
      </p:sp>
    </p:spTree>
  </p:cSld>
  <p:clrMapOvr>
    <a:masterClrMapping/>
  </p:clrMapOvr>
  <p:transition/>
</p:sld>
</file>

<file path=ppt/theme/theme1.xml><?xml version="1.0" encoding="utf-8"?>
<a:theme xmlns:a="http://schemas.openxmlformats.org/drawingml/2006/main" name="GreenBits">
  <a:themeElements>
    <a:clrScheme name="GreenBit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GreenBi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rgbClr val="000078"/>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rgbClr val="000078"/>
            </a:solidFill>
            <a:effectLst/>
            <a:latin typeface="Verdana" pitchFamily="34" charset="0"/>
          </a:defRPr>
        </a:defPPr>
      </a:lstStyle>
    </a:lnDef>
  </a:objectDefaults>
  <a:extraClrSchemeLst>
    <a:extraClrScheme>
      <a:clrScheme name="GreenBit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reenBit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reenBit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reenBit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reenBit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reenBit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reenBit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1787</TotalTime>
  <Words>116</Words>
  <Application>Microsoft Office PowerPoint</Application>
  <PresentationFormat>On-screen Show (4:3)</PresentationFormat>
  <Paragraphs>58</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APHont</vt:lpstr>
      <vt:lpstr>Wingdings</vt:lpstr>
      <vt:lpstr>Times New Roman</vt:lpstr>
      <vt:lpstr>Verdana</vt:lpstr>
      <vt:lpstr>GreenBits</vt:lpstr>
      <vt:lpstr>Legal Issues</vt:lpstr>
      <vt:lpstr>Unresolved Issues</vt:lpstr>
      <vt:lpstr>Current Legal Guidance</vt:lpstr>
      <vt:lpstr>DRA UC Berkeley</vt:lpstr>
      <vt:lpstr>South Carolina Technical College</vt:lpstr>
      <vt:lpstr>Things to Keep a Watch on</vt:lpstr>
      <vt:lpstr>Legal Resource Sites</vt:lpstr>
    </vt:vector>
  </TitlesOfParts>
  <Company>RS Computer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Access In Higher</dc:title>
  <dc:creator>Ron Stewart</dc:creator>
  <cp:lastModifiedBy>Ron Stewart</cp:lastModifiedBy>
  <cp:revision>71</cp:revision>
  <cp:lastPrinted>1999-05-19T19:03:47Z</cp:lastPrinted>
  <dcterms:created xsi:type="dcterms:W3CDTF">1997-11-01T15:35:26Z</dcterms:created>
  <dcterms:modified xsi:type="dcterms:W3CDTF">2015-11-16T14:50:46Z</dcterms:modified>
</cp:coreProperties>
</file>