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80" r:id="rId2"/>
    <p:sldMasterId id="2147483792" r:id="rId3"/>
    <p:sldMasterId id="2147483804" r:id="rId4"/>
    <p:sldMasterId id="2147483818" r:id="rId5"/>
    <p:sldMasterId id="2147483830" r:id="rId6"/>
    <p:sldMasterId id="2147483842" r:id="rId7"/>
  </p:sldMasterIdLst>
  <p:notesMasterIdLst>
    <p:notesMasterId r:id="rId19"/>
  </p:notesMasterIdLst>
  <p:sldIdLst>
    <p:sldId id="256" r:id="rId8"/>
    <p:sldId id="441" r:id="rId9"/>
    <p:sldId id="447" r:id="rId10"/>
    <p:sldId id="444" r:id="rId11"/>
    <p:sldId id="445" r:id="rId12"/>
    <p:sldId id="446" r:id="rId13"/>
    <p:sldId id="448" r:id="rId14"/>
    <p:sldId id="449" r:id="rId15"/>
    <p:sldId id="450" r:id="rId16"/>
    <p:sldId id="297" r:id="rId17"/>
    <p:sldId id="434"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ヒラギノ角ゴ ProN W3"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N W3"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N W3"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N W3"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N W3" charset="-128"/>
        <a:cs typeface="+mn-cs"/>
      </a:defRPr>
    </a:lvl5pPr>
    <a:lvl6pPr marL="2286000" algn="l" defTabSz="914400" rtl="0" eaLnBrk="1" latinLnBrk="0" hangingPunct="1">
      <a:defRPr kern="1200">
        <a:solidFill>
          <a:schemeClr val="tx1"/>
        </a:solidFill>
        <a:latin typeface="Arial" pitchFamily="34" charset="0"/>
        <a:ea typeface="ヒラギノ角ゴ ProN W3" charset="-128"/>
        <a:cs typeface="+mn-cs"/>
      </a:defRPr>
    </a:lvl6pPr>
    <a:lvl7pPr marL="2743200" algn="l" defTabSz="914400" rtl="0" eaLnBrk="1" latinLnBrk="0" hangingPunct="1">
      <a:defRPr kern="1200">
        <a:solidFill>
          <a:schemeClr val="tx1"/>
        </a:solidFill>
        <a:latin typeface="Arial" pitchFamily="34" charset="0"/>
        <a:ea typeface="ヒラギノ角ゴ ProN W3" charset="-128"/>
        <a:cs typeface="+mn-cs"/>
      </a:defRPr>
    </a:lvl7pPr>
    <a:lvl8pPr marL="3200400" algn="l" defTabSz="914400" rtl="0" eaLnBrk="1" latinLnBrk="0" hangingPunct="1">
      <a:defRPr kern="1200">
        <a:solidFill>
          <a:schemeClr val="tx1"/>
        </a:solidFill>
        <a:latin typeface="Arial" pitchFamily="34" charset="0"/>
        <a:ea typeface="ヒラギノ角ゴ ProN W3" charset="-128"/>
        <a:cs typeface="+mn-cs"/>
      </a:defRPr>
    </a:lvl8pPr>
    <a:lvl9pPr marL="3657600" algn="l" defTabSz="914400" rtl="0" eaLnBrk="1" latinLnBrk="0" hangingPunct="1">
      <a:defRPr kern="1200">
        <a:solidFill>
          <a:schemeClr val="tx1"/>
        </a:solidFill>
        <a:latin typeface="Arial" pitchFamily="34" charset="0"/>
        <a:ea typeface="ヒラギノ角ゴ ProN W3"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56F"/>
    <a:srgbClr val="FFBD00"/>
    <a:srgbClr val="FFFFFF"/>
    <a:srgbClr val="EFFFFF"/>
    <a:srgbClr val="E1FFFF"/>
    <a:srgbClr val="CCFFFF"/>
    <a:srgbClr val="FFF9E7"/>
    <a:srgbClr val="FFF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9" autoAdjust="0"/>
    <p:restoredTop sz="78999" autoAdjust="0"/>
  </p:normalViewPr>
  <p:slideViewPr>
    <p:cSldViewPr>
      <p:cViewPr>
        <p:scale>
          <a:sx n="50" d="100"/>
          <a:sy n="50" d="100"/>
        </p:scale>
        <p:origin x="-7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B449B-8827-4DA1-AA42-49835C215983}"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GB"/>
        </a:p>
      </dgm:t>
    </dgm:pt>
    <dgm:pt modelId="{7B6CFC11-36F7-4806-8774-507DC9713680}">
      <dgm:prSet/>
      <dgm:spPr>
        <a:solidFill>
          <a:schemeClr val="accent2">
            <a:lumMod val="75000"/>
            <a:alpha val="76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t/>
          </a:r>
          <a:b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br>
          <a: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t/>
          </a:r>
          <a:b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br>
          <a: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t>Access</a:t>
          </a:r>
          <a:endParaRPr kumimoji="0" lang="en-US" b="0" i="0" u="none" strike="noStrike" cap="none" normalizeH="0" baseline="0" dirty="0" smtClean="0">
            <a:ln/>
            <a:solidFill>
              <a:schemeClr val="bg1"/>
            </a:solidFill>
            <a:effectLst/>
            <a:latin typeface="Gill Sans" charset="0"/>
            <a:ea typeface="ヒラギノ角ゴ ProN W3" charset="0"/>
            <a:cs typeface="ヒラギノ角ゴ ProN W3" charset="0"/>
            <a:sym typeface="Gill Sans" charset="0"/>
          </a:endParaRPr>
        </a:p>
      </dgm:t>
    </dgm:pt>
    <dgm:pt modelId="{162C8112-B233-4107-AB30-71540F59AC06}" type="parTrans" cxnId="{5CCA91A5-D6BB-43B2-846F-4D1854507AFF}">
      <dgm:prSet/>
      <dgm:spPr/>
      <dgm:t>
        <a:bodyPr/>
        <a:lstStyle/>
        <a:p>
          <a:endParaRPr lang="en-GB">
            <a:solidFill>
              <a:schemeClr val="tx1"/>
            </a:solidFill>
          </a:endParaRPr>
        </a:p>
      </dgm:t>
    </dgm:pt>
    <dgm:pt modelId="{49BB28D9-02A5-4C18-9E5A-7EF41434111F}" type="sibTrans" cxnId="{5CCA91A5-D6BB-43B2-846F-4D1854507AFF}">
      <dgm:prSet/>
      <dgm:spPr/>
      <dgm:t>
        <a:bodyPr/>
        <a:lstStyle/>
        <a:p>
          <a:endParaRPr lang="en-GB">
            <a:solidFill>
              <a:schemeClr val="tx1"/>
            </a:solidFill>
          </a:endParaRPr>
        </a:p>
      </dgm:t>
    </dgm:pt>
    <dgm:pt modelId="{281C58BB-EF9D-43C6-AE0E-111CF49F83E1}">
      <dgm:prSet/>
      <dgm:spPr>
        <a:solidFill>
          <a:srgbClr val="41836D">
            <a:alpha val="73000"/>
          </a:srgbClr>
        </a:solidFill>
      </dgm:spPr>
      <dgm:t>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en-GB" b="1" i="0" u="none" strike="noStrike" cap="none" normalizeH="0" baseline="0" dirty="0" smtClean="0">
              <a:ln/>
              <a:effectLst/>
              <a:latin typeface="Arial Narrow" pitchFamily="34" charset="0"/>
              <a:ea typeface="Arial" pitchFamily="34" charset="0"/>
              <a:sym typeface="Gill Sans" charset="0"/>
            </a:rPr>
            <a:t/>
          </a:r>
          <a:br>
            <a:rPr kumimoji="0" lang="en-GB" b="1" i="0" u="none" strike="noStrike" cap="none" normalizeH="0" baseline="0" dirty="0" smtClean="0">
              <a:ln/>
              <a:effectLst/>
              <a:latin typeface="Arial Narrow" pitchFamily="34" charset="0"/>
              <a:ea typeface="Arial" pitchFamily="34" charset="0"/>
              <a:sym typeface="Gill Sans" charset="0"/>
            </a:rPr>
          </a:br>
          <a: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t>Personalisation and Accessibility</a:t>
          </a:r>
        </a:p>
      </dgm:t>
    </dgm:pt>
    <dgm:pt modelId="{A2FB9A21-6963-4BF5-A715-B8B580DED0EE}" type="parTrans" cxnId="{0BDFA48F-C3DD-4A2A-8A4D-A60103D72E31}">
      <dgm:prSet/>
      <dgm:spPr/>
      <dgm:t>
        <a:bodyPr/>
        <a:lstStyle/>
        <a:p>
          <a:endParaRPr lang="en-GB">
            <a:solidFill>
              <a:schemeClr val="tx1"/>
            </a:solidFill>
          </a:endParaRPr>
        </a:p>
      </dgm:t>
    </dgm:pt>
    <dgm:pt modelId="{1D041D91-9729-4BEE-94B4-ECA3012927C5}" type="sibTrans" cxnId="{0BDFA48F-C3DD-4A2A-8A4D-A60103D72E31}">
      <dgm:prSet/>
      <dgm:spPr/>
      <dgm:t>
        <a:bodyPr/>
        <a:lstStyle/>
        <a:p>
          <a:endParaRPr lang="en-GB">
            <a:solidFill>
              <a:schemeClr val="tx1"/>
            </a:solidFill>
          </a:endParaRPr>
        </a:p>
      </dgm:t>
    </dgm:pt>
    <dgm:pt modelId="{91993D45-5AE1-47B5-AFA6-83063C7B9BD5}">
      <dgm:prSet/>
      <dgm:spPr>
        <a:solidFill>
          <a:srgbClr val="829066">
            <a:alpha val="65000"/>
          </a:srgbClr>
        </a:solidFill>
      </dgm:spPr>
      <dgm:t>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en-GB" b="1" i="0" u="none" strike="noStrike" cap="none" normalizeH="0" baseline="0" dirty="0" smtClean="0">
              <a:ln/>
              <a:solidFill>
                <a:schemeClr val="bg1"/>
              </a:solidFill>
              <a:effectLst/>
              <a:latin typeface="Arial Narrow" pitchFamily="34" charset="0"/>
              <a:ea typeface="Arial" pitchFamily="34" charset="0"/>
              <a:sym typeface="Gill Sans" charset="0"/>
            </a:rPr>
            <a:t>Productivity Tools</a:t>
          </a:r>
        </a:p>
      </dgm:t>
      <dgm:extLst>
        <a:ext uri="{E40237B7-FDA0-4F09-8148-C483321AD2D9}">
          <dgm14:cNvPr xmlns:dgm14="http://schemas.microsoft.com/office/drawing/2010/diagram" id="0" name="" title="triangle with assistive technology categories"/>
        </a:ext>
      </dgm:extLst>
    </dgm:pt>
    <dgm:pt modelId="{D50C7B7F-A891-4BF1-BBEB-3A0C597ADC8C}" type="parTrans" cxnId="{E5ECF13B-BC42-47D7-ABE0-9539B8863E3B}">
      <dgm:prSet/>
      <dgm:spPr/>
      <dgm:t>
        <a:bodyPr/>
        <a:lstStyle/>
        <a:p>
          <a:endParaRPr lang="en-GB">
            <a:solidFill>
              <a:schemeClr val="tx1"/>
            </a:solidFill>
          </a:endParaRPr>
        </a:p>
      </dgm:t>
    </dgm:pt>
    <dgm:pt modelId="{4EC38474-4B91-4E09-9423-C76C618076F5}" type="sibTrans" cxnId="{E5ECF13B-BC42-47D7-ABE0-9539B8863E3B}">
      <dgm:prSet/>
      <dgm:spPr/>
      <dgm:t>
        <a:bodyPr/>
        <a:lstStyle/>
        <a:p>
          <a:endParaRPr lang="en-GB">
            <a:solidFill>
              <a:schemeClr val="tx1"/>
            </a:solidFill>
          </a:endParaRPr>
        </a:p>
      </dgm:t>
    </dgm:pt>
    <dgm:pt modelId="{1C676FEE-C812-4000-AA51-209597942D62}">
      <dgm:prSet/>
      <dgm:spPr>
        <a:solidFill>
          <a:srgbClr val="6D6D6D">
            <a:alpha val="0"/>
          </a:srgbClr>
        </a:solidFill>
      </dgm:spPr>
      <dgm:t>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en-GB" b="1" i="0" u="none" strike="noStrike" cap="none" normalizeH="0" baseline="0" dirty="0" smtClean="0">
              <a:ln/>
              <a:effectLst/>
              <a:latin typeface="Arial Narrow" pitchFamily="34" charset="0"/>
              <a:ea typeface="Arial" pitchFamily="34" charset="0"/>
              <a:sym typeface="Gill Sans" charset="0"/>
            </a:rPr>
            <a:t>Free, Open Source, Mobile, Portable and Online Technologies</a:t>
          </a:r>
        </a:p>
      </dgm:t>
    </dgm:pt>
    <dgm:pt modelId="{C3C35E6E-6644-44E4-8BD5-079295251DC4}" type="parTrans" cxnId="{5936CA33-230A-4010-BCCA-4DA96AB57B61}">
      <dgm:prSet/>
      <dgm:spPr/>
      <dgm:t>
        <a:bodyPr/>
        <a:lstStyle/>
        <a:p>
          <a:endParaRPr lang="en-GB">
            <a:solidFill>
              <a:schemeClr val="tx1"/>
            </a:solidFill>
          </a:endParaRPr>
        </a:p>
      </dgm:t>
    </dgm:pt>
    <dgm:pt modelId="{4DD9D6BF-533A-4C2F-8161-32498074D7AB}" type="sibTrans" cxnId="{5936CA33-230A-4010-BCCA-4DA96AB57B61}">
      <dgm:prSet/>
      <dgm:spPr/>
      <dgm:t>
        <a:bodyPr/>
        <a:lstStyle/>
        <a:p>
          <a:endParaRPr lang="en-GB">
            <a:solidFill>
              <a:schemeClr val="tx1"/>
            </a:solidFill>
          </a:endParaRPr>
        </a:p>
      </dgm:t>
    </dgm:pt>
    <dgm:pt modelId="{342FCB05-15A8-4372-8D04-2232D129C25A}" type="pres">
      <dgm:prSet presAssocID="{660B449B-8827-4DA1-AA42-49835C215983}" presName="Name0" presStyleCnt="0">
        <dgm:presLayoutVars>
          <dgm:dir/>
          <dgm:animLvl val="lvl"/>
          <dgm:resizeHandles val="exact"/>
        </dgm:presLayoutVars>
      </dgm:prSet>
      <dgm:spPr/>
      <dgm:t>
        <a:bodyPr/>
        <a:lstStyle/>
        <a:p>
          <a:endParaRPr lang="en-US"/>
        </a:p>
      </dgm:t>
    </dgm:pt>
    <dgm:pt modelId="{8E75B6AF-1B45-4D69-88F3-9F1F51FC1A3A}" type="pres">
      <dgm:prSet presAssocID="{7B6CFC11-36F7-4806-8774-507DC9713680}" presName="Name8" presStyleCnt="0"/>
      <dgm:spPr/>
    </dgm:pt>
    <dgm:pt modelId="{654DC1E0-7E1A-474A-839C-AC77C72BAA8A}" type="pres">
      <dgm:prSet presAssocID="{7B6CFC11-36F7-4806-8774-507DC9713680}" presName="level" presStyleLbl="node1" presStyleIdx="0" presStyleCnt="4">
        <dgm:presLayoutVars>
          <dgm:chMax val="1"/>
          <dgm:bulletEnabled val="1"/>
        </dgm:presLayoutVars>
      </dgm:prSet>
      <dgm:spPr/>
      <dgm:t>
        <a:bodyPr/>
        <a:lstStyle/>
        <a:p>
          <a:endParaRPr lang="en-GB"/>
        </a:p>
      </dgm:t>
    </dgm:pt>
    <dgm:pt modelId="{EC50E7D7-31A5-4625-95F4-D190B2ACEC64}" type="pres">
      <dgm:prSet presAssocID="{7B6CFC11-36F7-4806-8774-507DC9713680}" presName="levelTx" presStyleLbl="revTx" presStyleIdx="0" presStyleCnt="0">
        <dgm:presLayoutVars>
          <dgm:chMax val="1"/>
          <dgm:bulletEnabled val="1"/>
        </dgm:presLayoutVars>
      </dgm:prSet>
      <dgm:spPr/>
      <dgm:t>
        <a:bodyPr/>
        <a:lstStyle/>
        <a:p>
          <a:endParaRPr lang="en-GB"/>
        </a:p>
      </dgm:t>
    </dgm:pt>
    <dgm:pt modelId="{4EB69F23-A157-4067-BD2F-4C99ABF37D2A}" type="pres">
      <dgm:prSet presAssocID="{281C58BB-EF9D-43C6-AE0E-111CF49F83E1}" presName="Name8" presStyleCnt="0"/>
      <dgm:spPr/>
    </dgm:pt>
    <dgm:pt modelId="{34997114-2213-4E3D-B187-A06C1A6A279A}" type="pres">
      <dgm:prSet presAssocID="{281C58BB-EF9D-43C6-AE0E-111CF49F83E1}" presName="level" presStyleLbl="node1" presStyleIdx="1" presStyleCnt="4">
        <dgm:presLayoutVars>
          <dgm:chMax val="1"/>
          <dgm:bulletEnabled val="1"/>
        </dgm:presLayoutVars>
      </dgm:prSet>
      <dgm:spPr/>
      <dgm:t>
        <a:bodyPr/>
        <a:lstStyle/>
        <a:p>
          <a:endParaRPr lang="en-GB"/>
        </a:p>
      </dgm:t>
    </dgm:pt>
    <dgm:pt modelId="{5B68702F-EAED-4C77-A659-B6C80E9E7C38}" type="pres">
      <dgm:prSet presAssocID="{281C58BB-EF9D-43C6-AE0E-111CF49F83E1}" presName="levelTx" presStyleLbl="revTx" presStyleIdx="0" presStyleCnt="0">
        <dgm:presLayoutVars>
          <dgm:chMax val="1"/>
          <dgm:bulletEnabled val="1"/>
        </dgm:presLayoutVars>
      </dgm:prSet>
      <dgm:spPr/>
      <dgm:t>
        <a:bodyPr/>
        <a:lstStyle/>
        <a:p>
          <a:endParaRPr lang="en-GB"/>
        </a:p>
      </dgm:t>
    </dgm:pt>
    <dgm:pt modelId="{835765A4-D9E1-4E2F-B990-3A647076B077}" type="pres">
      <dgm:prSet presAssocID="{91993D45-5AE1-47B5-AFA6-83063C7B9BD5}" presName="Name8" presStyleCnt="0"/>
      <dgm:spPr/>
    </dgm:pt>
    <dgm:pt modelId="{08543CBB-CBEF-43DB-AA4B-35F16C3B6BCF}" type="pres">
      <dgm:prSet presAssocID="{91993D45-5AE1-47B5-AFA6-83063C7B9BD5}" presName="level" presStyleLbl="node1" presStyleIdx="2" presStyleCnt="4">
        <dgm:presLayoutVars>
          <dgm:chMax val="1"/>
          <dgm:bulletEnabled val="1"/>
        </dgm:presLayoutVars>
      </dgm:prSet>
      <dgm:spPr/>
      <dgm:t>
        <a:bodyPr/>
        <a:lstStyle/>
        <a:p>
          <a:endParaRPr lang="en-GB"/>
        </a:p>
      </dgm:t>
    </dgm:pt>
    <dgm:pt modelId="{6BE4434F-9EB2-4274-AAC1-56CACD8C90BB}" type="pres">
      <dgm:prSet presAssocID="{91993D45-5AE1-47B5-AFA6-83063C7B9BD5}" presName="levelTx" presStyleLbl="revTx" presStyleIdx="0" presStyleCnt="0">
        <dgm:presLayoutVars>
          <dgm:chMax val="1"/>
          <dgm:bulletEnabled val="1"/>
        </dgm:presLayoutVars>
      </dgm:prSet>
      <dgm:spPr/>
      <dgm:t>
        <a:bodyPr/>
        <a:lstStyle/>
        <a:p>
          <a:endParaRPr lang="en-GB"/>
        </a:p>
      </dgm:t>
    </dgm:pt>
    <dgm:pt modelId="{8851FF77-210C-4464-BB5B-1AFA80F26AF2}" type="pres">
      <dgm:prSet presAssocID="{1C676FEE-C812-4000-AA51-209597942D62}" presName="Name8" presStyleCnt="0"/>
      <dgm:spPr/>
    </dgm:pt>
    <dgm:pt modelId="{737F2436-CF68-4AA8-B7D0-6DB148387E46}" type="pres">
      <dgm:prSet presAssocID="{1C676FEE-C812-4000-AA51-209597942D62}" presName="level" presStyleLbl="node1" presStyleIdx="3" presStyleCnt="4">
        <dgm:presLayoutVars>
          <dgm:chMax val="1"/>
          <dgm:bulletEnabled val="1"/>
        </dgm:presLayoutVars>
      </dgm:prSet>
      <dgm:spPr/>
      <dgm:t>
        <a:bodyPr/>
        <a:lstStyle/>
        <a:p>
          <a:endParaRPr lang="en-GB"/>
        </a:p>
      </dgm:t>
    </dgm:pt>
    <dgm:pt modelId="{F705A222-CA5A-476D-89C4-AFFA272E98F0}" type="pres">
      <dgm:prSet presAssocID="{1C676FEE-C812-4000-AA51-209597942D62}" presName="levelTx" presStyleLbl="revTx" presStyleIdx="0" presStyleCnt="0">
        <dgm:presLayoutVars>
          <dgm:chMax val="1"/>
          <dgm:bulletEnabled val="1"/>
        </dgm:presLayoutVars>
      </dgm:prSet>
      <dgm:spPr/>
      <dgm:t>
        <a:bodyPr/>
        <a:lstStyle/>
        <a:p>
          <a:endParaRPr lang="en-GB"/>
        </a:p>
      </dgm:t>
    </dgm:pt>
  </dgm:ptLst>
  <dgm:cxnLst>
    <dgm:cxn modelId="{3AD01A20-1A20-4952-AA96-B3897364243F}" type="presOf" srcId="{7B6CFC11-36F7-4806-8774-507DC9713680}" destId="{EC50E7D7-31A5-4625-95F4-D190B2ACEC64}" srcOrd="1" destOrd="0" presId="urn:microsoft.com/office/officeart/2005/8/layout/pyramid1"/>
    <dgm:cxn modelId="{89137C48-A547-4529-AA68-BD5B2CAFE1B0}" type="presOf" srcId="{281C58BB-EF9D-43C6-AE0E-111CF49F83E1}" destId="{5B68702F-EAED-4C77-A659-B6C80E9E7C38}" srcOrd="1" destOrd="0" presId="urn:microsoft.com/office/officeart/2005/8/layout/pyramid1"/>
    <dgm:cxn modelId="{5936CA33-230A-4010-BCCA-4DA96AB57B61}" srcId="{660B449B-8827-4DA1-AA42-49835C215983}" destId="{1C676FEE-C812-4000-AA51-209597942D62}" srcOrd="3" destOrd="0" parTransId="{C3C35E6E-6644-44E4-8BD5-079295251DC4}" sibTransId="{4DD9D6BF-533A-4C2F-8161-32498074D7AB}"/>
    <dgm:cxn modelId="{CDC2DEF5-4218-48A1-9E83-CF26DBA3FF2C}" type="presOf" srcId="{1C676FEE-C812-4000-AA51-209597942D62}" destId="{F705A222-CA5A-476D-89C4-AFFA272E98F0}" srcOrd="1" destOrd="0" presId="urn:microsoft.com/office/officeart/2005/8/layout/pyramid1"/>
    <dgm:cxn modelId="{BCD32669-2A24-4A28-BEB9-29792188F0BA}" type="presOf" srcId="{281C58BB-EF9D-43C6-AE0E-111CF49F83E1}" destId="{34997114-2213-4E3D-B187-A06C1A6A279A}" srcOrd="0" destOrd="0" presId="urn:microsoft.com/office/officeart/2005/8/layout/pyramid1"/>
    <dgm:cxn modelId="{0BDFA48F-C3DD-4A2A-8A4D-A60103D72E31}" srcId="{660B449B-8827-4DA1-AA42-49835C215983}" destId="{281C58BB-EF9D-43C6-AE0E-111CF49F83E1}" srcOrd="1" destOrd="0" parTransId="{A2FB9A21-6963-4BF5-A715-B8B580DED0EE}" sibTransId="{1D041D91-9729-4BEE-94B4-ECA3012927C5}"/>
    <dgm:cxn modelId="{E5ECF13B-BC42-47D7-ABE0-9539B8863E3B}" srcId="{660B449B-8827-4DA1-AA42-49835C215983}" destId="{91993D45-5AE1-47B5-AFA6-83063C7B9BD5}" srcOrd="2" destOrd="0" parTransId="{D50C7B7F-A891-4BF1-BBEB-3A0C597ADC8C}" sibTransId="{4EC38474-4B91-4E09-9423-C76C618076F5}"/>
    <dgm:cxn modelId="{BB7AEF09-B5E9-4D59-83B0-6917F6B41DD3}" type="presOf" srcId="{1C676FEE-C812-4000-AA51-209597942D62}" destId="{737F2436-CF68-4AA8-B7D0-6DB148387E46}" srcOrd="0" destOrd="0" presId="urn:microsoft.com/office/officeart/2005/8/layout/pyramid1"/>
    <dgm:cxn modelId="{950BA582-42BB-4F71-9014-57D2816E4EEA}" type="presOf" srcId="{660B449B-8827-4DA1-AA42-49835C215983}" destId="{342FCB05-15A8-4372-8D04-2232D129C25A}" srcOrd="0" destOrd="0" presId="urn:microsoft.com/office/officeart/2005/8/layout/pyramid1"/>
    <dgm:cxn modelId="{5CCA91A5-D6BB-43B2-846F-4D1854507AFF}" srcId="{660B449B-8827-4DA1-AA42-49835C215983}" destId="{7B6CFC11-36F7-4806-8774-507DC9713680}" srcOrd="0" destOrd="0" parTransId="{162C8112-B233-4107-AB30-71540F59AC06}" sibTransId="{49BB28D9-02A5-4C18-9E5A-7EF41434111F}"/>
    <dgm:cxn modelId="{FDD40ECF-8B17-4A23-BC2D-31F732BFBF59}" type="presOf" srcId="{7B6CFC11-36F7-4806-8774-507DC9713680}" destId="{654DC1E0-7E1A-474A-839C-AC77C72BAA8A}" srcOrd="0" destOrd="0" presId="urn:microsoft.com/office/officeart/2005/8/layout/pyramid1"/>
    <dgm:cxn modelId="{C04C1FAC-957B-4A92-87C6-2D1C17F7DB84}" type="presOf" srcId="{91993D45-5AE1-47B5-AFA6-83063C7B9BD5}" destId="{6BE4434F-9EB2-4274-AAC1-56CACD8C90BB}" srcOrd="1" destOrd="0" presId="urn:microsoft.com/office/officeart/2005/8/layout/pyramid1"/>
    <dgm:cxn modelId="{8FD913B5-9C89-4D8D-A3A2-995436152135}" type="presOf" srcId="{91993D45-5AE1-47B5-AFA6-83063C7B9BD5}" destId="{08543CBB-CBEF-43DB-AA4B-35F16C3B6BCF}" srcOrd="0" destOrd="0" presId="urn:microsoft.com/office/officeart/2005/8/layout/pyramid1"/>
    <dgm:cxn modelId="{F8851562-877D-4A89-B138-AC93023263B7}" type="presParOf" srcId="{342FCB05-15A8-4372-8D04-2232D129C25A}" destId="{8E75B6AF-1B45-4D69-88F3-9F1F51FC1A3A}" srcOrd="0" destOrd="0" presId="urn:microsoft.com/office/officeart/2005/8/layout/pyramid1"/>
    <dgm:cxn modelId="{2338B1AC-B939-46D4-82AE-F8EBB20DBC40}" type="presParOf" srcId="{8E75B6AF-1B45-4D69-88F3-9F1F51FC1A3A}" destId="{654DC1E0-7E1A-474A-839C-AC77C72BAA8A}" srcOrd="0" destOrd="0" presId="urn:microsoft.com/office/officeart/2005/8/layout/pyramid1"/>
    <dgm:cxn modelId="{C16561B4-CE2E-4CCF-9FAA-5FD0602EEA6E}" type="presParOf" srcId="{8E75B6AF-1B45-4D69-88F3-9F1F51FC1A3A}" destId="{EC50E7D7-31A5-4625-95F4-D190B2ACEC64}" srcOrd="1" destOrd="0" presId="urn:microsoft.com/office/officeart/2005/8/layout/pyramid1"/>
    <dgm:cxn modelId="{667F85C8-EA07-42B3-B287-F98EA84473F9}" type="presParOf" srcId="{342FCB05-15A8-4372-8D04-2232D129C25A}" destId="{4EB69F23-A157-4067-BD2F-4C99ABF37D2A}" srcOrd="1" destOrd="0" presId="urn:microsoft.com/office/officeart/2005/8/layout/pyramid1"/>
    <dgm:cxn modelId="{B6A117D2-2DC9-435D-8B58-93EAAF9E4935}" type="presParOf" srcId="{4EB69F23-A157-4067-BD2F-4C99ABF37D2A}" destId="{34997114-2213-4E3D-B187-A06C1A6A279A}" srcOrd="0" destOrd="0" presId="urn:microsoft.com/office/officeart/2005/8/layout/pyramid1"/>
    <dgm:cxn modelId="{129E0C40-2BC4-4FCC-A880-3FEC7EBC89BD}" type="presParOf" srcId="{4EB69F23-A157-4067-BD2F-4C99ABF37D2A}" destId="{5B68702F-EAED-4C77-A659-B6C80E9E7C38}" srcOrd="1" destOrd="0" presId="urn:microsoft.com/office/officeart/2005/8/layout/pyramid1"/>
    <dgm:cxn modelId="{AADD97DB-9D63-4216-AE15-F1EAD7E040BF}" type="presParOf" srcId="{342FCB05-15A8-4372-8D04-2232D129C25A}" destId="{835765A4-D9E1-4E2F-B990-3A647076B077}" srcOrd="2" destOrd="0" presId="urn:microsoft.com/office/officeart/2005/8/layout/pyramid1"/>
    <dgm:cxn modelId="{CFDD25B3-413D-4F7E-ACA3-315B9F6C566B}" type="presParOf" srcId="{835765A4-D9E1-4E2F-B990-3A647076B077}" destId="{08543CBB-CBEF-43DB-AA4B-35F16C3B6BCF}" srcOrd="0" destOrd="0" presId="urn:microsoft.com/office/officeart/2005/8/layout/pyramid1"/>
    <dgm:cxn modelId="{9954796A-91C9-4094-8791-B309A4D0F17D}" type="presParOf" srcId="{835765A4-D9E1-4E2F-B990-3A647076B077}" destId="{6BE4434F-9EB2-4274-AAC1-56CACD8C90BB}" srcOrd="1" destOrd="0" presId="urn:microsoft.com/office/officeart/2005/8/layout/pyramid1"/>
    <dgm:cxn modelId="{D089C994-3380-4A1B-BD20-E104AEA8F2F0}" type="presParOf" srcId="{342FCB05-15A8-4372-8D04-2232D129C25A}" destId="{8851FF77-210C-4464-BB5B-1AFA80F26AF2}" srcOrd="3" destOrd="0" presId="urn:microsoft.com/office/officeart/2005/8/layout/pyramid1"/>
    <dgm:cxn modelId="{9CEAB7AE-81F2-41C6-B474-A452E57772F8}" type="presParOf" srcId="{8851FF77-210C-4464-BB5B-1AFA80F26AF2}" destId="{737F2436-CF68-4AA8-B7D0-6DB148387E46}" srcOrd="0" destOrd="0" presId="urn:microsoft.com/office/officeart/2005/8/layout/pyramid1"/>
    <dgm:cxn modelId="{502AA1BA-FF77-46BB-BA4F-78D0BFC9292D}" type="presParOf" srcId="{8851FF77-210C-4464-BB5B-1AFA80F26AF2}" destId="{F705A222-CA5A-476D-89C4-AFFA272E98F0}" srcOrd="1" destOrd="0" presId="urn:microsoft.com/office/officeart/2005/8/layout/pyramid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C9316-61FA-496C-99AB-B2D010E908CD}" type="doc">
      <dgm:prSet loTypeId="urn:microsoft.com/office/officeart/2011/layout/InterconnectedBlockProcess" loCatId="officeonline" qsTypeId="urn:microsoft.com/office/officeart/2005/8/quickstyle/simple1" qsCatId="simple" csTypeId="urn:microsoft.com/office/officeart/2005/8/colors/colorful1" csCatId="colorful" phldr="1"/>
      <dgm:spPr/>
      <dgm:t>
        <a:bodyPr/>
        <a:lstStyle/>
        <a:p>
          <a:endParaRPr lang="en-GB"/>
        </a:p>
      </dgm:t>
    </dgm:pt>
    <dgm:pt modelId="{0351DF29-E7EA-41DD-8ED8-B6CD22DCA43E}">
      <dgm:prSet phldrT="[Text]" custT="1"/>
      <dgm:spPr/>
      <dgm:t>
        <a:bodyPr/>
        <a:lstStyle/>
        <a:p>
          <a:pPr algn="ctr"/>
          <a:r>
            <a:rPr lang="en-GB" sz="2800" b="1" dirty="0" smtClean="0">
              <a:latin typeface="Verdana" panose="020B0604030504040204" pitchFamily="34" charset="0"/>
              <a:ea typeface="Verdana" panose="020B0604030504040204" pitchFamily="34" charset="0"/>
              <a:cs typeface="Verdana" panose="020B0604030504040204" pitchFamily="34" charset="0"/>
            </a:rPr>
            <a:t>Free</a:t>
          </a:r>
          <a:endParaRPr lang="en-GB" sz="2800" b="1" dirty="0">
            <a:latin typeface="Verdana" panose="020B0604030504040204" pitchFamily="34" charset="0"/>
            <a:ea typeface="Verdana" panose="020B0604030504040204" pitchFamily="34" charset="0"/>
            <a:cs typeface="Verdana" panose="020B0604030504040204" pitchFamily="34" charset="0"/>
          </a:endParaRPr>
        </a:p>
      </dgm:t>
    </dgm:pt>
    <dgm:pt modelId="{20440EC3-B1E6-452B-802D-3BC225AFD67D}" type="parTrans" cxnId="{92271B20-5A50-49C1-99FB-BEF756487374}">
      <dgm:prSet/>
      <dgm:spPr/>
      <dgm:t>
        <a:bodyPr/>
        <a:lstStyle/>
        <a:p>
          <a:pPr algn="l"/>
          <a:endParaRPr lang="en-GB"/>
        </a:p>
      </dgm:t>
    </dgm:pt>
    <dgm:pt modelId="{937908D3-FF37-4F48-A851-96D2E732664C}" type="sibTrans" cxnId="{92271B20-5A50-49C1-99FB-BEF756487374}">
      <dgm:prSet/>
      <dgm:spPr/>
      <dgm:t>
        <a:bodyPr/>
        <a:lstStyle/>
        <a:p>
          <a:pPr algn="l"/>
          <a:endParaRPr lang="en-GB"/>
        </a:p>
      </dgm:t>
    </dgm:pt>
    <dgm:pt modelId="{1BBEF46B-B518-4AE1-BC64-D154554B307E}">
      <dgm:prSet phldrT="[Text]" custT="1"/>
      <dgm:spPr/>
      <dgm:t>
        <a:bodyPr/>
        <a:lstStyle/>
        <a:p>
          <a:pPr algn="l"/>
          <a:r>
            <a:rPr lang="en-GB" sz="2400" dirty="0" smtClean="0">
              <a:latin typeface="Verdana" panose="020B0604030504040204" pitchFamily="34" charset="0"/>
              <a:ea typeface="Verdana" panose="020B0604030504040204" pitchFamily="34" charset="0"/>
              <a:cs typeface="Verdana" panose="020B0604030504040204" pitchFamily="34" charset="0"/>
            </a:rPr>
            <a:t>No cost</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FAC0F4D6-7F61-4D13-83DF-4049706D30A8}" type="parTrans" cxnId="{C1193C39-F7B9-4929-9051-7697B3FD735B}">
      <dgm:prSet/>
      <dgm:spPr/>
      <dgm:t>
        <a:bodyPr/>
        <a:lstStyle/>
        <a:p>
          <a:pPr algn="l"/>
          <a:endParaRPr lang="en-GB"/>
        </a:p>
      </dgm:t>
    </dgm:pt>
    <dgm:pt modelId="{3CE027B1-460C-45B4-9117-6E521D00C390}" type="sibTrans" cxnId="{C1193C39-F7B9-4929-9051-7697B3FD735B}">
      <dgm:prSet/>
      <dgm:spPr/>
      <dgm:t>
        <a:bodyPr/>
        <a:lstStyle/>
        <a:p>
          <a:pPr algn="l"/>
          <a:endParaRPr lang="en-GB"/>
        </a:p>
      </dgm:t>
    </dgm:pt>
    <dgm:pt modelId="{7021FFD6-776C-4302-80C2-524553FE40DF}">
      <dgm:prSet phldrT="[Text]" custT="1"/>
      <dgm:spPr/>
      <dgm:t>
        <a:bodyPr/>
        <a:lstStyle/>
        <a:p>
          <a:pPr algn="ctr"/>
          <a:r>
            <a:rPr lang="en-GB" sz="2800" b="1" dirty="0" smtClean="0">
              <a:latin typeface="Verdana" panose="020B0604030504040204" pitchFamily="34" charset="0"/>
              <a:ea typeface="Verdana" panose="020B0604030504040204" pitchFamily="34" charset="0"/>
              <a:cs typeface="Verdana" panose="020B0604030504040204" pitchFamily="34" charset="0"/>
            </a:rPr>
            <a:t>Freemium &amp; Integrated</a:t>
          </a:r>
          <a:endParaRPr lang="en-GB" sz="2800" b="1" dirty="0">
            <a:latin typeface="Verdana" panose="020B0604030504040204" pitchFamily="34" charset="0"/>
            <a:ea typeface="Verdana" panose="020B0604030504040204" pitchFamily="34" charset="0"/>
            <a:cs typeface="Verdana" panose="020B0604030504040204" pitchFamily="34" charset="0"/>
          </a:endParaRPr>
        </a:p>
      </dgm:t>
    </dgm:pt>
    <dgm:pt modelId="{462344AE-4E20-4FE7-A0E7-085DF0364EC3}" type="parTrans" cxnId="{0D1BAAEF-B6CE-4066-BE8B-D8656D69FD35}">
      <dgm:prSet/>
      <dgm:spPr/>
      <dgm:t>
        <a:bodyPr/>
        <a:lstStyle/>
        <a:p>
          <a:pPr algn="l"/>
          <a:endParaRPr lang="en-GB"/>
        </a:p>
      </dgm:t>
    </dgm:pt>
    <dgm:pt modelId="{4320E264-F4C3-45A9-82FC-3DAF91A71E7F}" type="sibTrans" cxnId="{0D1BAAEF-B6CE-4066-BE8B-D8656D69FD35}">
      <dgm:prSet/>
      <dgm:spPr/>
      <dgm:t>
        <a:bodyPr/>
        <a:lstStyle/>
        <a:p>
          <a:pPr algn="l"/>
          <a:endParaRPr lang="en-GB"/>
        </a:p>
      </dgm:t>
    </dgm:pt>
    <dgm:pt modelId="{53DCB3FD-A9A6-415C-AA5E-B48C1C35C5E7}">
      <dgm:prSet phldrT="[Text]" custT="1"/>
      <dgm:spPr/>
      <dgm:t>
        <a:bodyPr/>
        <a:lstStyle/>
        <a:p>
          <a:pPr algn="l"/>
          <a:r>
            <a:rPr lang="en-GB" sz="2400" dirty="0" smtClean="0">
              <a:latin typeface="Verdana" panose="020B0604030504040204" pitchFamily="34" charset="0"/>
              <a:ea typeface="Verdana" panose="020B0604030504040204" pitchFamily="34" charset="0"/>
              <a:cs typeface="Verdana" panose="020B0604030504040204" pitchFamily="34" charset="0"/>
            </a:rPr>
            <a:t>Supported tool</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On going development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No / low cost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Easy to try out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Quick to access</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Community support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Possibly less stigma attached </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13FC950C-9D0E-476F-B46C-D7FD03EE1A45}" type="parTrans" cxnId="{DCFA65CB-5222-438D-90D4-409E7FE5C49E}">
      <dgm:prSet/>
      <dgm:spPr/>
      <dgm:t>
        <a:bodyPr/>
        <a:lstStyle/>
        <a:p>
          <a:pPr algn="l"/>
          <a:endParaRPr lang="en-GB"/>
        </a:p>
      </dgm:t>
    </dgm:pt>
    <dgm:pt modelId="{418A79F9-C322-4850-B6D6-04F8D9EA6473}" type="sibTrans" cxnId="{DCFA65CB-5222-438D-90D4-409E7FE5C49E}">
      <dgm:prSet/>
      <dgm:spPr/>
      <dgm:t>
        <a:bodyPr/>
        <a:lstStyle/>
        <a:p>
          <a:pPr algn="l"/>
          <a:endParaRPr lang="en-GB"/>
        </a:p>
      </dgm:t>
    </dgm:pt>
    <dgm:pt modelId="{D8AD1A4D-5024-41DE-A42E-85AB54856741}">
      <dgm:prSet phldrT="[Text]" custT="1"/>
      <dgm:spPr/>
      <dgm:t>
        <a:bodyPr/>
        <a:lstStyle/>
        <a:p>
          <a:pPr algn="ctr"/>
          <a:r>
            <a:rPr lang="en-GB" sz="2800" b="1" dirty="0" smtClean="0">
              <a:latin typeface="Verdana" panose="020B0604030504040204" pitchFamily="34" charset="0"/>
              <a:ea typeface="Verdana" panose="020B0604030504040204" pitchFamily="34" charset="0"/>
              <a:cs typeface="Verdana" panose="020B0604030504040204" pitchFamily="34" charset="0"/>
            </a:rPr>
            <a:t>Paid licenses</a:t>
          </a:r>
          <a:endParaRPr lang="en-GB" sz="2800" b="1" dirty="0">
            <a:latin typeface="Verdana" panose="020B0604030504040204" pitchFamily="34" charset="0"/>
            <a:ea typeface="Verdana" panose="020B0604030504040204" pitchFamily="34" charset="0"/>
            <a:cs typeface="Verdana" panose="020B0604030504040204" pitchFamily="34" charset="0"/>
          </a:endParaRPr>
        </a:p>
      </dgm:t>
    </dgm:pt>
    <dgm:pt modelId="{A7DDCB9B-26C5-42EE-A902-1D47816F2E05}" type="parTrans" cxnId="{9B9F70E4-DB0A-4EA0-BA18-5E2820677542}">
      <dgm:prSet/>
      <dgm:spPr/>
      <dgm:t>
        <a:bodyPr/>
        <a:lstStyle/>
        <a:p>
          <a:pPr algn="l"/>
          <a:endParaRPr lang="en-GB"/>
        </a:p>
      </dgm:t>
    </dgm:pt>
    <dgm:pt modelId="{01DEA30D-0766-4926-81BE-D082F0AE5256}" type="sibTrans" cxnId="{9B9F70E4-DB0A-4EA0-BA18-5E2820677542}">
      <dgm:prSet/>
      <dgm:spPr/>
      <dgm:t>
        <a:bodyPr/>
        <a:lstStyle/>
        <a:p>
          <a:pPr algn="l"/>
          <a:endParaRPr lang="en-GB"/>
        </a:p>
      </dgm:t>
    </dgm:pt>
    <dgm:pt modelId="{9A2F44C5-4124-4A7F-BA16-BE5E68322CBB}">
      <dgm:prSet phldrT="[Text]" custT="1"/>
      <dgm:spPr/>
      <dgm:t>
        <a:bodyPr/>
        <a:lstStyle/>
        <a:p>
          <a:pPr algn="l"/>
          <a:r>
            <a:rPr lang="en-GB" sz="2400" dirty="0" smtClean="0">
              <a:latin typeface="Verdana" panose="020B0604030504040204" pitchFamily="34" charset="0"/>
              <a:ea typeface="Verdana" panose="020B0604030504040204" pitchFamily="34" charset="0"/>
              <a:cs typeface="Verdana" panose="020B0604030504040204" pitchFamily="34" charset="0"/>
            </a:rPr>
            <a:t>Supported</a:t>
          </a:r>
          <a:r>
            <a:rPr lang="en-GB" sz="2100" dirty="0" smtClean="0">
              <a:latin typeface="Verdana" panose="020B0604030504040204" pitchFamily="34" charset="0"/>
              <a:ea typeface="Verdana" panose="020B0604030504040204" pitchFamily="34" charset="0"/>
              <a:cs typeface="Verdana" panose="020B0604030504040204" pitchFamily="34" charset="0"/>
            </a:rPr>
            <a:t> </a:t>
          </a:r>
          <a:r>
            <a:rPr lang="en-GB" sz="2400" dirty="0" smtClean="0">
              <a:latin typeface="Verdana" panose="020B0604030504040204" pitchFamily="34" charset="0"/>
              <a:ea typeface="Verdana" panose="020B0604030504040204" pitchFamily="34" charset="0"/>
              <a:cs typeface="Verdana" panose="020B0604030504040204" pitchFamily="34" charset="0"/>
            </a:rPr>
            <a:t>tool</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On going development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Sophisticated features</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Warranty</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Possibly the only solution </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E9A469DA-D5B6-4749-A73D-9E506FB0E494}" type="parTrans" cxnId="{11359E80-706A-42FD-B741-589256CF6030}">
      <dgm:prSet/>
      <dgm:spPr/>
      <dgm:t>
        <a:bodyPr/>
        <a:lstStyle/>
        <a:p>
          <a:pPr algn="l"/>
          <a:endParaRPr lang="en-GB"/>
        </a:p>
      </dgm:t>
    </dgm:pt>
    <dgm:pt modelId="{4FD1B01C-188E-401A-8691-AFBFB9C1926A}" type="sibTrans" cxnId="{11359E80-706A-42FD-B741-589256CF6030}">
      <dgm:prSet/>
      <dgm:spPr/>
      <dgm:t>
        <a:bodyPr/>
        <a:lstStyle/>
        <a:p>
          <a:pPr algn="l"/>
          <a:endParaRPr lang="en-GB"/>
        </a:p>
      </dgm:t>
    </dgm:pt>
    <dgm:pt modelId="{E87139C2-B884-4FC4-8DB9-CFE9D15DABF3}">
      <dgm:prSet phldrT="[Text]" custT="1"/>
      <dgm:spPr/>
      <dgm:t>
        <a:bodyPr/>
        <a:lstStyle/>
        <a:p>
          <a:pPr algn="l"/>
          <a:r>
            <a:rPr lang="en-GB" sz="2400" dirty="0" smtClean="0">
              <a:latin typeface="Verdana" panose="020B0604030504040204" pitchFamily="34" charset="0"/>
              <a:ea typeface="Verdana" panose="020B0604030504040204" pitchFamily="34" charset="0"/>
              <a:cs typeface="Verdana" panose="020B0604030504040204" pitchFamily="34" charset="0"/>
            </a:rPr>
            <a:t>Easy to try out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Quick to access</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Community support</a:t>
          </a: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Less “feature bulk”</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F1860B05-0EF3-4929-888E-C2FEE5F1466F}" type="parTrans" cxnId="{FA07483F-B53D-4FC5-9238-B280D0B1797E}">
      <dgm:prSet/>
      <dgm:spPr/>
      <dgm:t>
        <a:bodyPr/>
        <a:lstStyle/>
        <a:p>
          <a:pPr algn="l"/>
          <a:endParaRPr lang="en-GB"/>
        </a:p>
      </dgm:t>
    </dgm:pt>
    <dgm:pt modelId="{7E3F3400-5FC1-4BF9-93D8-2BF64E4F386A}" type="sibTrans" cxnId="{FA07483F-B53D-4FC5-9238-B280D0B1797E}">
      <dgm:prSet/>
      <dgm:spPr/>
      <dgm:t>
        <a:bodyPr/>
        <a:lstStyle/>
        <a:p>
          <a:pPr algn="l"/>
          <a:endParaRPr lang="en-GB"/>
        </a:p>
      </dgm:t>
    </dgm:pt>
    <dgm:pt modelId="{C65D91E5-9F0C-4E13-9898-E2CF5255227F}" type="pres">
      <dgm:prSet presAssocID="{DC8C9316-61FA-496C-99AB-B2D010E908CD}" presName="Name0" presStyleCnt="0">
        <dgm:presLayoutVars>
          <dgm:chMax val="7"/>
          <dgm:chPref val="5"/>
          <dgm:dir/>
          <dgm:animOne val="branch"/>
          <dgm:animLvl val="lvl"/>
        </dgm:presLayoutVars>
      </dgm:prSet>
      <dgm:spPr/>
      <dgm:t>
        <a:bodyPr/>
        <a:lstStyle/>
        <a:p>
          <a:endParaRPr lang="en-GB"/>
        </a:p>
      </dgm:t>
    </dgm:pt>
    <dgm:pt modelId="{6F34E161-6E41-42EB-8D5C-94620782BADA}" type="pres">
      <dgm:prSet presAssocID="{D8AD1A4D-5024-41DE-A42E-85AB54856741}" presName="ChildAccent3" presStyleCnt="0"/>
      <dgm:spPr/>
      <dgm:t>
        <a:bodyPr/>
        <a:lstStyle/>
        <a:p>
          <a:endParaRPr lang="en-GB"/>
        </a:p>
      </dgm:t>
    </dgm:pt>
    <dgm:pt modelId="{EEADC76A-954D-4A54-A7DC-F750D909275A}" type="pres">
      <dgm:prSet presAssocID="{D8AD1A4D-5024-41DE-A42E-85AB54856741}" presName="ChildAccent" presStyleLbl="alignImgPlace1" presStyleIdx="0" presStyleCnt="3" custScaleX="123688" custLinFactNeighborX="23680"/>
      <dgm:spPr/>
      <dgm:t>
        <a:bodyPr/>
        <a:lstStyle/>
        <a:p>
          <a:endParaRPr lang="en-GB"/>
        </a:p>
      </dgm:t>
    </dgm:pt>
    <dgm:pt modelId="{AA1566A2-D26C-4081-9A67-F2B48AB86AA5}" type="pres">
      <dgm:prSet presAssocID="{D8AD1A4D-5024-41DE-A42E-85AB54856741}" presName="Child3" presStyleLbl="revTx" presStyleIdx="0" presStyleCnt="0">
        <dgm:presLayoutVars>
          <dgm:chMax val="0"/>
          <dgm:chPref val="0"/>
          <dgm:bulletEnabled val="1"/>
        </dgm:presLayoutVars>
      </dgm:prSet>
      <dgm:spPr/>
      <dgm:t>
        <a:bodyPr/>
        <a:lstStyle/>
        <a:p>
          <a:endParaRPr lang="en-GB"/>
        </a:p>
      </dgm:t>
    </dgm:pt>
    <dgm:pt modelId="{BD9A64F1-88E5-45BE-9828-C9AA933B6D09}" type="pres">
      <dgm:prSet presAssocID="{D8AD1A4D-5024-41DE-A42E-85AB54856741}" presName="Parent3" presStyleLbl="node1" presStyleIdx="0" presStyleCnt="3" custScaleX="123688" custLinFactNeighborX="23680" custLinFactNeighborY="2512">
        <dgm:presLayoutVars>
          <dgm:chMax val="2"/>
          <dgm:chPref val="1"/>
          <dgm:bulletEnabled val="1"/>
        </dgm:presLayoutVars>
      </dgm:prSet>
      <dgm:spPr/>
      <dgm:t>
        <a:bodyPr/>
        <a:lstStyle/>
        <a:p>
          <a:endParaRPr lang="en-GB"/>
        </a:p>
      </dgm:t>
    </dgm:pt>
    <dgm:pt modelId="{B039504E-D0AE-4077-B98C-FE69D0DE66B9}" type="pres">
      <dgm:prSet presAssocID="{7021FFD6-776C-4302-80C2-524553FE40DF}" presName="ChildAccent2" presStyleCnt="0"/>
      <dgm:spPr/>
      <dgm:t>
        <a:bodyPr/>
        <a:lstStyle/>
        <a:p>
          <a:endParaRPr lang="en-GB"/>
        </a:p>
      </dgm:t>
    </dgm:pt>
    <dgm:pt modelId="{160BD468-CEEF-47A7-9853-74054D274521}" type="pres">
      <dgm:prSet presAssocID="{7021FFD6-776C-4302-80C2-524553FE40DF}" presName="ChildAccent" presStyleLbl="alignImgPlace1" presStyleIdx="1" presStyleCnt="3" custScaleX="123732"/>
      <dgm:spPr/>
      <dgm:t>
        <a:bodyPr/>
        <a:lstStyle/>
        <a:p>
          <a:endParaRPr lang="en-GB"/>
        </a:p>
      </dgm:t>
    </dgm:pt>
    <dgm:pt modelId="{30BBF031-C851-4DA2-9ADC-4DFA4A67E3AE}" type="pres">
      <dgm:prSet presAssocID="{7021FFD6-776C-4302-80C2-524553FE40DF}" presName="Child2" presStyleLbl="revTx" presStyleIdx="0" presStyleCnt="0">
        <dgm:presLayoutVars>
          <dgm:chMax val="0"/>
          <dgm:chPref val="0"/>
          <dgm:bulletEnabled val="1"/>
        </dgm:presLayoutVars>
      </dgm:prSet>
      <dgm:spPr/>
      <dgm:t>
        <a:bodyPr/>
        <a:lstStyle/>
        <a:p>
          <a:endParaRPr lang="en-GB"/>
        </a:p>
      </dgm:t>
    </dgm:pt>
    <dgm:pt modelId="{37DDD7A7-7D9C-4CC1-9320-E82FA3223669}" type="pres">
      <dgm:prSet presAssocID="{7021FFD6-776C-4302-80C2-524553FE40DF}" presName="Parent2" presStyleLbl="node1" presStyleIdx="1" presStyleCnt="3" custScaleX="123688">
        <dgm:presLayoutVars>
          <dgm:chMax val="2"/>
          <dgm:chPref val="1"/>
          <dgm:bulletEnabled val="1"/>
        </dgm:presLayoutVars>
      </dgm:prSet>
      <dgm:spPr/>
      <dgm:t>
        <a:bodyPr/>
        <a:lstStyle/>
        <a:p>
          <a:endParaRPr lang="en-GB"/>
        </a:p>
      </dgm:t>
    </dgm:pt>
    <dgm:pt modelId="{6049BB71-5842-4583-82BC-12D631B8CE08}" type="pres">
      <dgm:prSet presAssocID="{0351DF29-E7EA-41DD-8ED8-B6CD22DCA43E}" presName="ChildAccent1" presStyleCnt="0"/>
      <dgm:spPr/>
      <dgm:t>
        <a:bodyPr/>
        <a:lstStyle/>
        <a:p>
          <a:endParaRPr lang="en-GB"/>
        </a:p>
      </dgm:t>
    </dgm:pt>
    <dgm:pt modelId="{152EBB33-CB11-4BB3-8D90-32A3361C35AF}" type="pres">
      <dgm:prSet presAssocID="{0351DF29-E7EA-41DD-8ED8-B6CD22DCA43E}" presName="ChildAccent" presStyleLbl="alignImgPlace1" presStyleIdx="2" presStyleCnt="3" custScaleX="123688" custLinFactNeighborX="-23694" custLinFactNeighborY="736"/>
      <dgm:spPr/>
      <dgm:t>
        <a:bodyPr/>
        <a:lstStyle/>
        <a:p>
          <a:endParaRPr lang="en-GB"/>
        </a:p>
      </dgm:t>
    </dgm:pt>
    <dgm:pt modelId="{6536113E-DBF7-44D3-9A8E-6824A4FF051C}" type="pres">
      <dgm:prSet presAssocID="{0351DF29-E7EA-41DD-8ED8-B6CD22DCA43E}" presName="Child1" presStyleLbl="revTx" presStyleIdx="0" presStyleCnt="0">
        <dgm:presLayoutVars>
          <dgm:chMax val="0"/>
          <dgm:chPref val="0"/>
          <dgm:bulletEnabled val="1"/>
        </dgm:presLayoutVars>
      </dgm:prSet>
      <dgm:spPr/>
      <dgm:t>
        <a:bodyPr/>
        <a:lstStyle/>
        <a:p>
          <a:endParaRPr lang="en-GB"/>
        </a:p>
      </dgm:t>
    </dgm:pt>
    <dgm:pt modelId="{4C205CC2-7B78-4960-8275-196EF26099B7}" type="pres">
      <dgm:prSet presAssocID="{0351DF29-E7EA-41DD-8ED8-B6CD22DCA43E}" presName="Parent1" presStyleLbl="node1" presStyleIdx="2" presStyleCnt="3" custScaleX="123688" custLinFactNeighborX="-24077">
        <dgm:presLayoutVars>
          <dgm:chMax val="2"/>
          <dgm:chPref val="1"/>
          <dgm:bulletEnabled val="1"/>
        </dgm:presLayoutVars>
      </dgm:prSet>
      <dgm:spPr/>
      <dgm:t>
        <a:bodyPr/>
        <a:lstStyle/>
        <a:p>
          <a:endParaRPr lang="en-GB"/>
        </a:p>
      </dgm:t>
    </dgm:pt>
  </dgm:ptLst>
  <dgm:cxnLst>
    <dgm:cxn modelId="{9B9F70E4-DB0A-4EA0-BA18-5E2820677542}" srcId="{DC8C9316-61FA-496C-99AB-B2D010E908CD}" destId="{D8AD1A4D-5024-41DE-A42E-85AB54856741}" srcOrd="2" destOrd="0" parTransId="{A7DDCB9B-26C5-42EE-A902-1D47816F2E05}" sibTransId="{01DEA30D-0766-4926-81BE-D082F0AE5256}"/>
    <dgm:cxn modelId="{B9DFDF31-9296-49D1-A609-3A994E37CD18}" type="presOf" srcId="{1BBEF46B-B518-4AE1-BC64-D154554B307E}" destId="{6536113E-DBF7-44D3-9A8E-6824A4FF051C}" srcOrd="1" destOrd="0" presId="urn:microsoft.com/office/officeart/2011/layout/InterconnectedBlockProcess"/>
    <dgm:cxn modelId="{EF18F67B-1F43-4D50-9A6F-2DBD8A56F853}" type="presOf" srcId="{E87139C2-B884-4FC4-8DB9-CFE9D15DABF3}" destId="{152EBB33-CB11-4BB3-8D90-32A3361C35AF}" srcOrd="0" destOrd="1" presId="urn:microsoft.com/office/officeart/2011/layout/InterconnectedBlockProcess"/>
    <dgm:cxn modelId="{FA07483F-B53D-4FC5-9238-B280D0B1797E}" srcId="{0351DF29-E7EA-41DD-8ED8-B6CD22DCA43E}" destId="{E87139C2-B884-4FC4-8DB9-CFE9D15DABF3}" srcOrd="1" destOrd="0" parTransId="{F1860B05-0EF3-4929-888E-C2FEE5F1466F}" sibTransId="{7E3F3400-5FC1-4BF9-93D8-2BF64E4F386A}"/>
    <dgm:cxn modelId="{4CCA3EC1-20BA-4610-893E-D3905B0D9FE4}" type="presOf" srcId="{9A2F44C5-4124-4A7F-BA16-BE5E68322CBB}" destId="{AA1566A2-D26C-4081-9A67-F2B48AB86AA5}" srcOrd="1" destOrd="0" presId="urn:microsoft.com/office/officeart/2011/layout/InterconnectedBlockProcess"/>
    <dgm:cxn modelId="{F76102BC-E179-4A02-A8D0-AF536B9C5019}" type="presOf" srcId="{9A2F44C5-4124-4A7F-BA16-BE5E68322CBB}" destId="{EEADC76A-954D-4A54-A7DC-F750D909275A}" srcOrd="0" destOrd="0" presId="urn:microsoft.com/office/officeart/2011/layout/InterconnectedBlockProcess"/>
    <dgm:cxn modelId="{DCFA65CB-5222-438D-90D4-409E7FE5C49E}" srcId="{7021FFD6-776C-4302-80C2-524553FE40DF}" destId="{53DCB3FD-A9A6-415C-AA5E-B48C1C35C5E7}" srcOrd="0" destOrd="0" parTransId="{13FC950C-9D0E-476F-B46C-D7FD03EE1A45}" sibTransId="{418A79F9-C322-4850-B6D6-04F8D9EA6473}"/>
    <dgm:cxn modelId="{11359E80-706A-42FD-B741-589256CF6030}" srcId="{D8AD1A4D-5024-41DE-A42E-85AB54856741}" destId="{9A2F44C5-4124-4A7F-BA16-BE5E68322CBB}" srcOrd="0" destOrd="0" parTransId="{E9A469DA-D5B6-4749-A73D-9E506FB0E494}" sibTransId="{4FD1B01C-188E-401A-8691-AFBFB9C1926A}"/>
    <dgm:cxn modelId="{72880334-B267-4C32-A6DF-1EE60408A72E}" type="presOf" srcId="{0351DF29-E7EA-41DD-8ED8-B6CD22DCA43E}" destId="{4C205CC2-7B78-4960-8275-196EF26099B7}" srcOrd="0" destOrd="0" presId="urn:microsoft.com/office/officeart/2011/layout/InterconnectedBlockProcess"/>
    <dgm:cxn modelId="{4DFD8ED4-B403-414C-A2B4-DDDE4AB28B84}" type="presOf" srcId="{53DCB3FD-A9A6-415C-AA5E-B48C1C35C5E7}" destId="{30BBF031-C851-4DA2-9ADC-4DFA4A67E3AE}" srcOrd="1" destOrd="0" presId="urn:microsoft.com/office/officeart/2011/layout/InterconnectedBlockProcess"/>
    <dgm:cxn modelId="{F0EC9766-C5FA-475E-AAEE-6736ED0755FA}" type="presOf" srcId="{E87139C2-B884-4FC4-8DB9-CFE9D15DABF3}" destId="{6536113E-DBF7-44D3-9A8E-6824A4FF051C}" srcOrd="1" destOrd="1" presId="urn:microsoft.com/office/officeart/2011/layout/InterconnectedBlockProcess"/>
    <dgm:cxn modelId="{E597EAB1-51CE-4F47-89C6-007A4FB661F4}" type="presOf" srcId="{D8AD1A4D-5024-41DE-A42E-85AB54856741}" destId="{BD9A64F1-88E5-45BE-9828-C9AA933B6D09}" srcOrd="0" destOrd="0" presId="urn:microsoft.com/office/officeart/2011/layout/InterconnectedBlockProcess"/>
    <dgm:cxn modelId="{83EC1734-F905-4A15-B779-395D8E6ECA2C}" type="presOf" srcId="{53DCB3FD-A9A6-415C-AA5E-B48C1C35C5E7}" destId="{160BD468-CEEF-47A7-9853-74054D274521}" srcOrd="0" destOrd="0" presId="urn:microsoft.com/office/officeart/2011/layout/InterconnectedBlockProcess"/>
    <dgm:cxn modelId="{9661DAA2-517C-468C-AE7D-A7710195DF79}" type="presOf" srcId="{1BBEF46B-B518-4AE1-BC64-D154554B307E}" destId="{152EBB33-CB11-4BB3-8D90-32A3361C35AF}" srcOrd="0" destOrd="0" presId="urn:microsoft.com/office/officeart/2011/layout/InterconnectedBlockProcess"/>
    <dgm:cxn modelId="{0D1BAAEF-B6CE-4066-BE8B-D8656D69FD35}" srcId="{DC8C9316-61FA-496C-99AB-B2D010E908CD}" destId="{7021FFD6-776C-4302-80C2-524553FE40DF}" srcOrd="1" destOrd="0" parTransId="{462344AE-4E20-4FE7-A0E7-085DF0364EC3}" sibTransId="{4320E264-F4C3-45A9-82FC-3DAF91A71E7F}"/>
    <dgm:cxn modelId="{2D9D9617-64EE-4B8D-B2DB-394E04C200F9}" type="presOf" srcId="{DC8C9316-61FA-496C-99AB-B2D010E908CD}" destId="{C65D91E5-9F0C-4E13-9898-E2CF5255227F}" srcOrd="0" destOrd="0" presId="urn:microsoft.com/office/officeart/2011/layout/InterconnectedBlockProcess"/>
    <dgm:cxn modelId="{CDEB6F8E-57A5-4D0B-89CF-34508D0C05FE}" type="presOf" srcId="{7021FFD6-776C-4302-80C2-524553FE40DF}" destId="{37DDD7A7-7D9C-4CC1-9320-E82FA3223669}" srcOrd="0" destOrd="0" presId="urn:microsoft.com/office/officeart/2011/layout/InterconnectedBlockProcess"/>
    <dgm:cxn modelId="{C1193C39-F7B9-4929-9051-7697B3FD735B}" srcId="{0351DF29-E7EA-41DD-8ED8-B6CD22DCA43E}" destId="{1BBEF46B-B518-4AE1-BC64-D154554B307E}" srcOrd="0" destOrd="0" parTransId="{FAC0F4D6-7F61-4D13-83DF-4049706D30A8}" sibTransId="{3CE027B1-460C-45B4-9117-6E521D00C390}"/>
    <dgm:cxn modelId="{92271B20-5A50-49C1-99FB-BEF756487374}" srcId="{DC8C9316-61FA-496C-99AB-B2D010E908CD}" destId="{0351DF29-E7EA-41DD-8ED8-B6CD22DCA43E}" srcOrd="0" destOrd="0" parTransId="{20440EC3-B1E6-452B-802D-3BC225AFD67D}" sibTransId="{937908D3-FF37-4F48-A851-96D2E732664C}"/>
    <dgm:cxn modelId="{F948ACC4-1709-4F26-A9DB-335EF1D9BB4C}" type="presParOf" srcId="{C65D91E5-9F0C-4E13-9898-E2CF5255227F}" destId="{6F34E161-6E41-42EB-8D5C-94620782BADA}" srcOrd="0" destOrd="0" presId="urn:microsoft.com/office/officeart/2011/layout/InterconnectedBlockProcess"/>
    <dgm:cxn modelId="{5AF6D337-242A-47D1-AF86-7AEAD9C24F26}" type="presParOf" srcId="{6F34E161-6E41-42EB-8D5C-94620782BADA}" destId="{EEADC76A-954D-4A54-A7DC-F750D909275A}" srcOrd="0" destOrd="0" presId="urn:microsoft.com/office/officeart/2011/layout/InterconnectedBlockProcess"/>
    <dgm:cxn modelId="{B1A1796B-5876-4CE5-8CF1-AC3B43D4C12D}" type="presParOf" srcId="{C65D91E5-9F0C-4E13-9898-E2CF5255227F}" destId="{AA1566A2-D26C-4081-9A67-F2B48AB86AA5}" srcOrd="1" destOrd="0" presId="urn:microsoft.com/office/officeart/2011/layout/InterconnectedBlockProcess"/>
    <dgm:cxn modelId="{F3B2502B-3EF6-48F7-9FAA-5A715942E9C8}" type="presParOf" srcId="{C65D91E5-9F0C-4E13-9898-E2CF5255227F}" destId="{BD9A64F1-88E5-45BE-9828-C9AA933B6D09}" srcOrd="2" destOrd="0" presId="urn:microsoft.com/office/officeart/2011/layout/InterconnectedBlockProcess"/>
    <dgm:cxn modelId="{EC92A70D-5860-48FC-93A6-F1A02480D2ED}" type="presParOf" srcId="{C65D91E5-9F0C-4E13-9898-E2CF5255227F}" destId="{B039504E-D0AE-4077-B98C-FE69D0DE66B9}" srcOrd="3" destOrd="0" presId="urn:microsoft.com/office/officeart/2011/layout/InterconnectedBlockProcess"/>
    <dgm:cxn modelId="{1C21CACC-8604-42FB-8C87-E21BB71DB07D}" type="presParOf" srcId="{B039504E-D0AE-4077-B98C-FE69D0DE66B9}" destId="{160BD468-CEEF-47A7-9853-74054D274521}" srcOrd="0" destOrd="0" presId="urn:microsoft.com/office/officeart/2011/layout/InterconnectedBlockProcess"/>
    <dgm:cxn modelId="{B7888620-7411-4AE2-83F0-A0DC00B6481A}" type="presParOf" srcId="{C65D91E5-9F0C-4E13-9898-E2CF5255227F}" destId="{30BBF031-C851-4DA2-9ADC-4DFA4A67E3AE}" srcOrd="4" destOrd="0" presId="urn:microsoft.com/office/officeart/2011/layout/InterconnectedBlockProcess"/>
    <dgm:cxn modelId="{D6DC1090-D864-432D-A3BE-6928A2A3A57E}" type="presParOf" srcId="{C65D91E5-9F0C-4E13-9898-E2CF5255227F}" destId="{37DDD7A7-7D9C-4CC1-9320-E82FA3223669}" srcOrd="5" destOrd="0" presId="urn:microsoft.com/office/officeart/2011/layout/InterconnectedBlockProcess"/>
    <dgm:cxn modelId="{D3C932E4-EA19-4423-A475-7DDF5C443CDB}" type="presParOf" srcId="{C65D91E5-9F0C-4E13-9898-E2CF5255227F}" destId="{6049BB71-5842-4583-82BC-12D631B8CE08}" srcOrd="6" destOrd="0" presId="urn:microsoft.com/office/officeart/2011/layout/InterconnectedBlockProcess"/>
    <dgm:cxn modelId="{7DB23E22-C4E4-4BC1-9D0A-904D1CFF6997}" type="presParOf" srcId="{6049BB71-5842-4583-82BC-12D631B8CE08}" destId="{152EBB33-CB11-4BB3-8D90-32A3361C35AF}" srcOrd="0" destOrd="0" presId="urn:microsoft.com/office/officeart/2011/layout/InterconnectedBlockProcess"/>
    <dgm:cxn modelId="{C686652C-EABF-4BF4-8DC7-5EB92FE4F776}" type="presParOf" srcId="{C65D91E5-9F0C-4E13-9898-E2CF5255227F}" destId="{6536113E-DBF7-44D3-9A8E-6824A4FF051C}" srcOrd="7" destOrd="0" presId="urn:microsoft.com/office/officeart/2011/layout/InterconnectedBlockProcess"/>
    <dgm:cxn modelId="{7A80EC02-BDF9-45C1-B8CE-56DE5A0A1CAA}" type="presParOf" srcId="{C65D91E5-9F0C-4E13-9898-E2CF5255227F}" destId="{4C205CC2-7B78-4960-8275-196EF26099B7}"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8C9316-61FA-496C-99AB-B2D010E908CD}" type="doc">
      <dgm:prSet loTypeId="urn:microsoft.com/office/officeart/2011/layout/InterconnectedBlockProcess" loCatId="officeonline" qsTypeId="urn:microsoft.com/office/officeart/2005/8/quickstyle/simple1" qsCatId="simple" csTypeId="urn:microsoft.com/office/officeart/2005/8/colors/colorful1" csCatId="colorful" phldr="1"/>
      <dgm:spPr/>
      <dgm:t>
        <a:bodyPr/>
        <a:lstStyle/>
        <a:p>
          <a:endParaRPr lang="en-GB"/>
        </a:p>
      </dgm:t>
    </dgm:pt>
    <dgm:pt modelId="{0351DF29-E7EA-41DD-8ED8-B6CD22DCA43E}">
      <dgm:prSet phldrT="[Text]"/>
      <dgm:spPr/>
      <dgm:t>
        <a:bodyP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Free</a:t>
          </a:r>
          <a:endParaRPr lang="en-GB" b="1" dirty="0">
            <a:latin typeface="Verdana" panose="020B0604030504040204" pitchFamily="34" charset="0"/>
            <a:ea typeface="Verdana" panose="020B0604030504040204" pitchFamily="34" charset="0"/>
            <a:cs typeface="Verdana" panose="020B0604030504040204" pitchFamily="34" charset="0"/>
          </a:endParaRPr>
        </a:p>
      </dgm:t>
    </dgm:pt>
    <dgm:pt modelId="{20440EC3-B1E6-452B-802D-3BC225AFD67D}" type="parTrans" cxnId="{92271B20-5A50-49C1-99FB-BEF756487374}">
      <dgm:prSet/>
      <dgm:spPr/>
      <dgm:t>
        <a:bodyPr/>
        <a:lstStyle/>
        <a:p>
          <a:pPr algn="l"/>
          <a:endParaRPr lang="en-GB"/>
        </a:p>
      </dgm:t>
    </dgm:pt>
    <dgm:pt modelId="{937908D3-FF37-4F48-A851-96D2E732664C}" type="sibTrans" cxnId="{92271B20-5A50-49C1-99FB-BEF756487374}">
      <dgm:prSet/>
      <dgm:spPr/>
      <dgm:t>
        <a:bodyPr/>
        <a:lstStyle/>
        <a:p>
          <a:pPr algn="l"/>
          <a:endParaRPr lang="en-GB"/>
        </a:p>
      </dgm:t>
    </dgm:pt>
    <dgm:pt modelId="{1BBEF46B-B518-4AE1-BC64-D154554B307E}">
      <dgm:prSet phldrT="[Text]" custT="1"/>
      <dgm:spPr/>
      <dgm:t>
        <a:bodyPr/>
        <a:lstStyle/>
        <a:p>
          <a:pPr algn="l">
            <a:lnSpc>
              <a:spcPct val="100000"/>
            </a:lnSpc>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Little of no support or maintenance</a:t>
          </a:r>
        </a:p>
        <a:p>
          <a:pPr algn="l">
            <a:lnSpc>
              <a:spcPct val="100000"/>
            </a:lnSpc>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Limited warranties</a:t>
          </a:r>
        </a:p>
        <a:p>
          <a:pPr algn="l">
            <a:lnSpc>
              <a:spcPct val="100000"/>
            </a:lnSpc>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Liable to disappear</a:t>
          </a:r>
        </a:p>
        <a:p>
          <a:pPr algn="l">
            <a:lnSpc>
              <a:spcPct val="100000"/>
            </a:lnSpc>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Not always suitable for the workplace</a:t>
          </a:r>
        </a:p>
        <a:p>
          <a:pPr algn="l">
            <a:lnSpc>
              <a:spcPct val="90000"/>
            </a:lnSpc>
            <a:spcAft>
              <a:spcPct val="35000"/>
            </a:spcAft>
          </a:pPr>
          <a:endParaRPr lang="en-GB" sz="2000" dirty="0">
            <a:latin typeface="Verdana" panose="020B0604030504040204" pitchFamily="34" charset="0"/>
            <a:ea typeface="Verdana" panose="020B0604030504040204" pitchFamily="34" charset="0"/>
            <a:cs typeface="Verdana" panose="020B0604030504040204" pitchFamily="34" charset="0"/>
          </a:endParaRPr>
        </a:p>
      </dgm:t>
    </dgm:pt>
    <dgm:pt modelId="{FAC0F4D6-7F61-4D13-83DF-4049706D30A8}" type="parTrans" cxnId="{C1193C39-F7B9-4929-9051-7697B3FD735B}">
      <dgm:prSet/>
      <dgm:spPr/>
      <dgm:t>
        <a:bodyPr/>
        <a:lstStyle/>
        <a:p>
          <a:pPr algn="l"/>
          <a:endParaRPr lang="en-GB"/>
        </a:p>
      </dgm:t>
    </dgm:pt>
    <dgm:pt modelId="{3CE027B1-460C-45B4-9117-6E521D00C390}" type="sibTrans" cxnId="{C1193C39-F7B9-4929-9051-7697B3FD735B}">
      <dgm:prSet/>
      <dgm:spPr/>
      <dgm:t>
        <a:bodyPr/>
        <a:lstStyle/>
        <a:p>
          <a:pPr algn="l"/>
          <a:endParaRPr lang="en-GB"/>
        </a:p>
      </dgm:t>
    </dgm:pt>
    <dgm:pt modelId="{7021FFD6-776C-4302-80C2-524553FE40DF}">
      <dgm:prSet phldrT="[Text]"/>
      <dgm:spPr/>
      <dgm:t>
        <a:bodyP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Freemium &amp; Integrated</a:t>
          </a:r>
          <a:endParaRPr lang="en-GB" b="1" dirty="0">
            <a:latin typeface="Verdana" panose="020B0604030504040204" pitchFamily="34" charset="0"/>
            <a:ea typeface="Verdana" panose="020B0604030504040204" pitchFamily="34" charset="0"/>
            <a:cs typeface="Verdana" panose="020B0604030504040204" pitchFamily="34" charset="0"/>
          </a:endParaRPr>
        </a:p>
      </dgm:t>
    </dgm:pt>
    <dgm:pt modelId="{462344AE-4E20-4FE7-A0E7-085DF0364EC3}" type="parTrans" cxnId="{0D1BAAEF-B6CE-4066-BE8B-D8656D69FD35}">
      <dgm:prSet/>
      <dgm:spPr/>
      <dgm:t>
        <a:bodyPr/>
        <a:lstStyle/>
        <a:p>
          <a:pPr algn="l"/>
          <a:endParaRPr lang="en-GB"/>
        </a:p>
      </dgm:t>
    </dgm:pt>
    <dgm:pt modelId="{4320E264-F4C3-45A9-82FC-3DAF91A71E7F}" type="sibTrans" cxnId="{0D1BAAEF-B6CE-4066-BE8B-D8656D69FD35}">
      <dgm:prSet/>
      <dgm:spPr/>
      <dgm:t>
        <a:bodyPr/>
        <a:lstStyle/>
        <a:p>
          <a:pPr algn="l"/>
          <a:endParaRPr lang="en-GB"/>
        </a:p>
      </dgm:t>
    </dgm:pt>
    <dgm:pt modelId="{53DCB3FD-A9A6-415C-AA5E-B48C1C35C5E7}">
      <dgm:prSet phldrT="[Text]" custT="1"/>
      <dgm:spPr/>
      <dgm:t>
        <a:bodyPr/>
        <a:lstStyle/>
        <a:p>
          <a:pPr algn="l">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Features can become premium</a:t>
          </a:r>
        </a:p>
        <a:p>
          <a:pPr algn="l">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Larger user base required to sustain freemium business</a:t>
          </a:r>
        </a:p>
        <a:p>
          <a:pPr algn="l">
            <a:spcAft>
              <a:spcPts val="1200"/>
            </a:spcAft>
          </a:pPr>
          <a:r>
            <a:rPr lang="en-GB" sz="2400" dirty="0" smtClean="0">
              <a:latin typeface="Verdana" panose="020B0604030504040204" pitchFamily="34" charset="0"/>
              <a:ea typeface="Verdana" panose="020B0604030504040204" pitchFamily="34" charset="0"/>
              <a:cs typeface="Verdana" panose="020B0604030504040204" pitchFamily="34" charset="0"/>
            </a:rPr>
            <a:t>Integrated tools, often less training materials</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13FC950C-9D0E-476F-B46C-D7FD03EE1A45}" type="parTrans" cxnId="{DCFA65CB-5222-438D-90D4-409E7FE5C49E}">
      <dgm:prSet/>
      <dgm:spPr/>
      <dgm:t>
        <a:bodyPr/>
        <a:lstStyle/>
        <a:p>
          <a:pPr algn="l"/>
          <a:endParaRPr lang="en-GB"/>
        </a:p>
      </dgm:t>
    </dgm:pt>
    <dgm:pt modelId="{418A79F9-C322-4850-B6D6-04F8D9EA6473}" type="sibTrans" cxnId="{DCFA65CB-5222-438D-90D4-409E7FE5C49E}">
      <dgm:prSet/>
      <dgm:spPr/>
      <dgm:t>
        <a:bodyPr/>
        <a:lstStyle/>
        <a:p>
          <a:pPr algn="l"/>
          <a:endParaRPr lang="en-GB"/>
        </a:p>
      </dgm:t>
    </dgm:pt>
    <dgm:pt modelId="{D8AD1A4D-5024-41DE-A42E-85AB54856741}">
      <dgm:prSet phldrT="[Text]"/>
      <dgm:spPr/>
      <dgm:t>
        <a:bodyP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Paid licenses</a:t>
          </a:r>
          <a:endParaRPr lang="en-GB" b="1" dirty="0">
            <a:latin typeface="Verdana" panose="020B0604030504040204" pitchFamily="34" charset="0"/>
            <a:ea typeface="Verdana" panose="020B0604030504040204" pitchFamily="34" charset="0"/>
            <a:cs typeface="Verdana" panose="020B0604030504040204" pitchFamily="34" charset="0"/>
          </a:endParaRPr>
        </a:p>
      </dgm:t>
    </dgm:pt>
    <dgm:pt modelId="{A7DDCB9B-26C5-42EE-A902-1D47816F2E05}" type="parTrans" cxnId="{9B9F70E4-DB0A-4EA0-BA18-5E2820677542}">
      <dgm:prSet/>
      <dgm:spPr/>
      <dgm:t>
        <a:bodyPr/>
        <a:lstStyle/>
        <a:p>
          <a:pPr algn="l"/>
          <a:endParaRPr lang="en-GB"/>
        </a:p>
      </dgm:t>
    </dgm:pt>
    <dgm:pt modelId="{01DEA30D-0766-4926-81BE-D082F0AE5256}" type="sibTrans" cxnId="{9B9F70E4-DB0A-4EA0-BA18-5E2820677542}">
      <dgm:prSet/>
      <dgm:spPr/>
      <dgm:t>
        <a:bodyPr/>
        <a:lstStyle/>
        <a:p>
          <a:pPr algn="l"/>
          <a:endParaRPr lang="en-GB"/>
        </a:p>
      </dgm:t>
    </dgm:pt>
    <dgm:pt modelId="{9A2F44C5-4124-4A7F-BA16-BE5E68322CBB}">
      <dgm:prSet phldrT="[Text]" custT="1"/>
      <dgm:spPr/>
      <dgm:t>
        <a:bodyPr/>
        <a:lstStyle/>
        <a:p>
          <a:pPr algn="l"/>
          <a:r>
            <a:rPr lang="en-GB" sz="2400" dirty="0" smtClean="0">
              <a:latin typeface="Verdana" panose="020B0604030504040204" pitchFamily="34" charset="0"/>
              <a:ea typeface="Verdana" panose="020B0604030504040204" pitchFamily="34" charset="0"/>
              <a:cs typeface="Verdana" panose="020B0604030504040204" pitchFamily="34" charset="0"/>
            </a:rPr>
            <a:t>Cost and upgrades</a:t>
          </a:r>
        </a:p>
        <a:p>
          <a:pPr algn="l"/>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algn="l"/>
          <a:r>
            <a:rPr lang="en-GB" sz="2400" dirty="0" smtClean="0">
              <a:latin typeface="Verdana" panose="020B0604030504040204" pitchFamily="34" charset="0"/>
              <a:ea typeface="Verdana" panose="020B0604030504040204" pitchFamily="34" charset="0"/>
              <a:cs typeface="Verdana" panose="020B0604030504040204" pitchFamily="34" charset="0"/>
            </a:rPr>
            <a:t>Feature bloat</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E9A469DA-D5B6-4749-A73D-9E506FB0E494}" type="parTrans" cxnId="{11359E80-706A-42FD-B741-589256CF6030}">
      <dgm:prSet/>
      <dgm:spPr/>
      <dgm:t>
        <a:bodyPr/>
        <a:lstStyle/>
        <a:p>
          <a:pPr algn="l"/>
          <a:endParaRPr lang="en-GB"/>
        </a:p>
      </dgm:t>
    </dgm:pt>
    <dgm:pt modelId="{4FD1B01C-188E-401A-8691-AFBFB9C1926A}" type="sibTrans" cxnId="{11359E80-706A-42FD-B741-589256CF6030}">
      <dgm:prSet/>
      <dgm:spPr/>
      <dgm:t>
        <a:bodyPr/>
        <a:lstStyle/>
        <a:p>
          <a:pPr algn="l"/>
          <a:endParaRPr lang="en-GB"/>
        </a:p>
      </dgm:t>
    </dgm:pt>
    <dgm:pt modelId="{C65D91E5-9F0C-4E13-9898-E2CF5255227F}" type="pres">
      <dgm:prSet presAssocID="{DC8C9316-61FA-496C-99AB-B2D010E908CD}" presName="Name0" presStyleCnt="0">
        <dgm:presLayoutVars>
          <dgm:chMax val="7"/>
          <dgm:chPref val="5"/>
          <dgm:dir/>
          <dgm:animOne val="branch"/>
          <dgm:animLvl val="lvl"/>
        </dgm:presLayoutVars>
      </dgm:prSet>
      <dgm:spPr/>
      <dgm:t>
        <a:bodyPr/>
        <a:lstStyle/>
        <a:p>
          <a:endParaRPr lang="en-GB"/>
        </a:p>
      </dgm:t>
    </dgm:pt>
    <dgm:pt modelId="{6F34E161-6E41-42EB-8D5C-94620782BADA}" type="pres">
      <dgm:prSet presAssocID="{D8AD1A4D-5024-41DE-A42E-85AB54856741}" presName="ChildAccent3" presStyleCnt="0"/>
      <dgm:spPr/>
      <dgm:t>
        <a:bodyPr/>
        <a:lstStyle/>
        <a:p>
          <a:endParaRPr lang="en-GB"/>
        </a:p>
      </dgm:t>
    </dgm:pt>
    <dgm:pt modelId="{EEADC76A-954D-4A54-A7DC-F750D909275A}" type="pres">
      <dgm:prSet presAssocID="{D8AD1A4D-5024-41DE-A42E-85AB54856741}" presName="ChildAccent" presStyleLbl="alignImgPlace1" presStyleIdx="0" presStyleCnt="3" custScaleX="114746" custScaleY="92678" custLinFactNeighborX="14737" custLinFactNeighborY="-3476"/>
      <dgm:spPr/>
      <dgm:t>
        <a:bodyPr/>
        <a:lstStyle/>
        <a:p>
          <a:endParaRPr lang="en-GB"/>
        </a:p>
      </dgm:t>
    </dgm:pt>
    <dgm:pt modelId="{AA1566A2-D26C-4081-9A67-F2B48AB86AA5}" type="pres">
      <dgm:prSet presAssocID="{D8AD1A4D-5024-41DE-A42E-85AB54856741}" presName="Child3" presStyleLbl="revTx" presStyleIdx="0" presStyleCnt="0">
        <dgm:presLayoutVars>
          <dgm:chMax val="0"/>
          <dgm:chPref val="0"/>
          <dgm:bulletEnabled val="1"/>
        </dgm:presLayoutVars>
      </dgm:prSet>
      <dgm:spPr/>
      <dgm:t>
        <a:bodyPr/>
        <a:lstStyle/>
        <a:p>
          <a:endParaRPr lang="en-GB"/>
        </a:p>
      </dgm:t>
    </dgm:pt>
    <dgm:pt modelId="{BD9A64F1-88E5-45BE-9828-C9AA933B6D09}" type="pres">
      <dgm:prSet presAssocID="{D8AD1A4D-5024-41DE-A42E-85AB54856741}" presName="Parent3" presStyleLbl="node1" presStyleIdx="0" presStyleCnt="3" custScaleX="114746" custLinFactNeighborX="14737">
        <dgm:presLayoutVars>
          <dgm:chMax val="2"/>
          <dgm:chPref val="1"/>
          <dgm:bulletEnabled val="1"/>
        </dgm:presLayoutVars>
      </dgm:prSet>
      <dgm:spPr/>
      <dgm:t>
        <a:bodyPr/>
        <a:lstStyle/>
        <a:p>
          <a:endParaRPr lang="en-GB"/>
        </a:p>
      </dgm:t>
    </dgm:pt>
    <dgm:pt modelId="{B039504E-D0AE-4077-B98C-FE69D0DE66B9}" type="pres">
      <dgm:prSet presAssocID="{7021FFD6-776C-4302-80C2-524553FE40DF}" presName="ChildAccent2" presStyleCnt="0"/>
      <dgm:spPr/>
      <dgm:t>
        <a:bodyPr/>
        <a:lstStyle/>
        <a:p>
          <a:endParaRPr lang="en-GB"/>
        </a:p>
      </dgm:t>
    </dgm:pt>
    <dgm:pt modelId="{160BD468-CEEF-47A7-9853-74054D274521}" type="pres">
      <dgm:prSet presAssocID="{7021FFD6-776C-4302-80C2-524553FE40DF}" presName="ChildAccent" presStyleLbl="alignImgPlace1" presStyleIdx="1" presStyleCnt="3" custScaleX="114746"/>
      <dgm:spPr/>
      <dgm:t>
        <a:bodyPr/>
        <a:lstStyle/>
        <a:p>
          <a:endParaRPr lang="en-GB"/>
        </a:p>
      </dgm:t>
    </dgm:pt>
    <dgm:pt modelId="{30BBF031-C851-4DA2-9ADC-4DFA4A67E3AE}" type="pres">
      <dgm:prSet presAssocID="{7021FFD6-776C-4302-80C2-524553FE40DF}" presName="Child2" presStyleLbl="revTx" presStyleIdx="0" presStyleCnt="0">
        <dgm:presLayoutVars>
          <dgm:chMax val="0"/>
          <dgm:chPref val="0"/>
          <dgm:bulletEnabled val="1"/>
        </dgm:presLayoutVars>
      </dgm:prSet>
      <dgm:spPr/>
      <dgm:t>
        <a:bodyPr/>
        <a:lstStyle/>
        <a:p>
          <a:endParaRPr lang="en-GB"/>
        </a:p>
      </dgm:t>
    </dgm:pt>
    <dgm:pt modelId="{37DDD7A7-7D9C-4CC1-9320-E82FA3223669}" type="pres">
      <dgm:prSet presAssocID="{7021FFD6-776C-4302-80C2-524553FE40DF}" presName="Parent2" presStyleLbl="node1" presStyleIdx="1" presStyleCnt="3" custScaleX="114746">
        <dgm:presLayoutVars>
          <dgm:chMax val="2"/>
          <dgm:chPref val="1"/>
          <dgm:bulletEnabled val="1"/>
        </dgm:presLayoutVars>
      </dgm:prSet>
      <dgm:spPr/>
      <dgm:t>
        <a:bodyPr/>
        <a:lstStyle/>
        <a:p>
          <a:endParaRPr lang="en-GB"/>
        </a:p>
      </dgm:t>
    </dgm:pt>
    <dgm:pt modelId="{6049BB71-5842-4583-82BC-12D631B8CE08}" type="pres">
      <dgm:prSet presAssocID="{0351DF29-E7EA-41DD-8ED8-B6CD22DCA43E}" presName="ChildAccent1" presStyleCnt="0"/>
      <dgm:spPr/>
      <dgm:t>
        <a:bodyPr/>
        <a:lstStyle/>
        <a:p>
          <a:endParaRPr lang="en-GB"/>
        </a:p>
      </dgm:t>
    </dgm:pt>
    <dgm:pt modelId="{152EBB33-CB11-4BB3-8D90-32A3361C35AF}" type="pres">
      <dgm:prSet presAssocID="{0351DF29-E7EA-41DD-8ED8-B6CD22DCA43E}" presName="ChildAccent" presStyleLbl="alignImgPlace1" presStyleIdx="2" presStyleCnt="3" custScaleX="114746" custLinFactNeighborX="-14738"/>
      <dgm:spPr/>
      <dgm:t>
        <a:bodyPr/>
        <a:lstStyle/>
        <a:p>
          <a:endParaRPr lang="en-GB"/>
        </a:p>
      </dgm:t>
    </dgm:pt>
    <dgm:pt modelId="{6536113E-DBF7-44D3-9A8E-6824A4FF051C}" type="pres">
      <dgm:prSet presAssocID="{0351DF29-E7EA-41DD-8ED8-B6CD22DCA43E}" presName="Child1" presStyleLbl="revTx" presStyleIdx="0" presStyleCnt="0">
        <dgm:presLayoutVars>
          <dgm:chMax val="0"/>
          <dgm:chPref val="0"/>
          <dgm:bulletEnabled val="1"/>
        </dgm:presLayoutVars>
      </dgm:prSet>
      <dgm:spPr/>
      <dgm:t>
        <a:bodyPr/>
        <a:lstStyle/>
        <a:p>
          <a:endParaRPr lang="en-GB"/>
        </a:p>
      </dgm:t>
    </dgm:pt>
    <dgm:pt modelId="{4C205CC2-7B78-4960-8275-196EF26099B7}" type="pres">
      <dgm:prSet presAssocID="{0351DF29-E7EA-41DD-8ED8-B6CD22DCA43E}" presName="Parent1" presStyleLbl="node1" presStyleIdx="2" presStyleCnt="3" custScaleX="114746" custLinFactNeighborX="-14737">
        <dgm:presLayoutVars>
          <dgm:chMax val="2"/>
          <dgm:chPref val="1"/>
          <dgm:bulletEnabled val="1"/>
        </dgm:presLayoutVars>
      </dgm:prSet>
      <dgm:spPr/>
      <dgm:t>
        <a:bodyPr/>
        <a:lstStyle/>
        <a:p>
          <a:endParaRPr lang="en-GB"/>
        </a:p>
      </dgm:t>
    </dgm:pt>
  </dgm:ptLst>
  <dgm:cxnLst>
    <dgm:cxn modelId="{2EE32257-7A5F-4EAC-869E-0308399BB316}" type="presOf" srcId="{D8AD1A4D-5024-41DE-A42E-85AB54856741}" destId="{BD9A64F1-88E5-45BE-9828-C9AA933B6D09}" srcOrd="0" destOrd="0" presId="urn:microsoft.com/office/officeart/2011/layout/InterconnectedBlockProcess"/>
    <dgm:cxn modelId="{9B9F70E4-DB0A-4EA0-BA18-5E2820677542}" srcId="{DC8C9316-61FA-496C-99AB-B2D010E908CD}" destId="{D8AD1A4D-5024-41DE-A42E-85AB54856741}" srcOrd="2" destOrd="0" parTransId="{A7DDCB9B-26C5-42EE-A902-1D47816F2E05}" sibTransId="{01DEA30D-0766-4926-81BE-D082F0AE5256}"/>
    <dgm:cxn modelId="{20F843DB-480B-495F-900C-DB20FDE260A3}" type="presOf" srcId="{DC8C9316-61FA-496C-99AB-B2D010E908CD}" destId="{C65D91E5-9F0C-4E13-9898-E2CF5255227F}" srcOrd="0" destOrd="0" presId="urn:microsoft.com/office/officeart/2011/layout/InterconnectedBlockProcess"/>
    <dgm:cxn modelId="{7433C735-14BE-4BF5-9619-9E49E440493E}" type="presOf" srcId="{53DCB3FD-A9A6-415C-AA5E-B48C1C35C5E7}" destId="{30BBF031-C851-4DA2-9ADC-4DFA4A67E3AE}" srcOrd="1" destOrd="0" presId="urn:microsoft.com/office/officeart/2011/layout/InterconnectedBlockProcess"/>
    <dgm:cxn modelId="{0270A44E-CB9F-49C7-A8C3-D7F7F542B0C3}" type="presOf" srcId="{9A2F44C5-4124-4A7F-BA16-BE5E68322CBB}" destId="{AA1566A2-D26C-4081-9A67-F2B48AB86AA5}" srcOrd="1" destOrd="0" presId="urn:microsoft.com/office/officeart/2011/layout/InterconnectedBlockProcess"/>
    <dgm:cxn modelId="{1CB3325F-A8E6-4C73-A112-BF1B797E4448}" type="presOf" srcId="{1BBEF46B-B518-4AE1-BC64-D154554B307E}" destId="{152EBB33-CB11-4BB3-8D90-32A3361C35AF}" srcOrd="0" destOrd="0" presId="urn:microsoft.com/office/officeart/2011/layout/InterconnectedBlockProcess"/>
    <dgm:cxn modelId="{B54C7BC9-3354-4159-850B-88F907D2806D}" type="presOf" srcId="{7021FFD6-776C-4302-80C2-524553FE40DF}" destId="{37DDD7A7-7D9C-4CC1-9320-E82FA3223669}" srcOrd="0" destOrd="0" presId="urn:microsoft.com/office/officeart/2011/layout/InterconnectedBlockProcess"/>
    <dgm:cxn modelId="{DCFA65CB-5222-438D-90D4-409E7FE5C49E}" srcId="{7021FFD6-776C-4302-80C2-524553FE40DF}" destId="{53DCB3FD-A9A6-415C-AA5E-B48C1C35C5E7}" srcOrd="0" destOrd="0" parTransId="{13FC950C-9D0E-476F-B46C-D7FD03EE1A45}" sibTransId="{418A79F9-C322-4850-B6D6-04F8D9EA6473}"/>
    <dgm:cxn modelId="{11359E80-706A-42FD-B741-589256CF6030}" srcId="{D8AD1A4D-5024-41DE-A42E-85AB54856741}" destId="{9A2F44C5-4124-4A7F-BA16-BE5E68322CBB}" srcOrd="0" destOrd="0" parTransId="{E9A469DA-D5B6-4749-A73D-9E506FB0E494}" sibTransId="{4FD1B01C-188E-401A-8691-AFBFB9C1926A}"/>
    <dgm:cxn modelId="{65EB4019-4B7B-4280-B160-89C33524A8A2}" type="presOf" srcId="{0351DF29-E7EA-41DD-8ED8-B6CD22DCA43E}" destId="{4C205CC2-7B78-4960-8275-196EF26099B7}" srcOrd="0" destOrd="0" presId="urn:microsoft.com/office/officeart/2011/layout/InterconnectedBlockProcess"/>
    <dgm:cxn modelId="{0D1BAAEF-B6CE-4066-BE8B-D8656D69FD35}" srcId="{DC8C9316-61FA-496C-99AB-B2D010E908CD}" destId="{7021FFD6-776C-4302-80C2-524553FE40DF}" srcOrd="1" destOrd="0" parTransId="{462344AE-4E20-4FE7-A0E7-085DF0364EC3}" sibTransId="{4320E264-F4C3-45A9-82FC-3DAF91A71E7F}"/>
    <dgm:cxn modelId="{F07A66FA-EDD1-420F-8478-3234EBEDF944}" type="presOf" srcId="{53DCB3FD-A9A6-415C-AA5E-B48C1C35C5E7}" destId="{160BD468-CEEF-47A7-9853-74054D274521}" srcOrd="0" destOrd="0" presId="urn:microsoft.com/office/officeart/2011/layout/InterconnectedBlockProcess"/>
    <dgm:cxn modelId="{7CCF29C6-14D1-4CB1-BA00-389F2CFA392B}" type="presOf" srcId="{9A2F44C5-4124-4A7F-BA16-BE5E68322CBB}" destId="{EEADC76A-954D-4A54-A7DC-F750D909275A}" srcOrd="0" destOrd="0" presId="urn:microsoft.com/office/officeart/2011/layout/InterconnectedBlockProcess"/>
    <dgm:cxn modelId="{C1193C39-F7B9-4929-9051-7697B3FD735B}" srcId="{0351DF29-E7EA-41DD-8ED8-B6CD22DCA43E}" destId="{1BBEF46B-B518-4AE1-BC64-D154554B307E}" srcOrd="0" destOrd="0" parTransId="{FAC0F4D6-7F61-4D13-83DF-4049706D30A8}" sibTransId="{3CE027B1-460C-45B4-9117-6E521D00C390}"/>
    <dgm:cxn modelId="{8FD48E13-050D-4295-BE07-74D94196A5E5}" type="presOf" srcId="{1BBEF46B-B518-4AE1-BC64-D154554B307E}" destId="{6536113E-DBF7-44D3-9A8E-6824A4FF051C}" srcOrd="1" destOrd="0" presId="urn:microsoft.com/office/officeart/2011/layout/InterconnectedBlockProcess"/>
    <dgm:cxn modelId="{92271B20-5A50-49C1-99FB-BEF756487374}" srcId="{DC8C9316-61FA-496C-99AB-B2D010E908CD}" destId="{0351DF29-E7EA-41DD-8ED8-B6CD22DCA43E}" srcOrd="0" destOrd="0" parTransId="{20440EC3-B1E6-452B-802D-3BC225AFD67D}" sibTransId="{937908D3-FF37-4F48-A851-96D2E732664C}"/>
    <dgm:cxn modelId="{68222DAA-8ABE-413F-AB02-B9DFDAE3CC5F}" type="presParOf" srcId="{C65D91E5-9F0C-4E13-9898-E2CF5255227F}" destId="{6F34E161-6E41-42EB-8D5C-94620782BADA}" srcOrd="0" destOrd="0" presId="urn:microsoft.com/office/officeart/2011/layout/InterconnectedBlockProcess"/>
    <dgm:cxn modelId="{D78E9AFB-1F8A-49B7-B2DF-DB890DFB78F0}" type="presParOf" srcId="{6F34E161-6E41-42EB-8D5C-94620782BADA}" destId="{EEADC76A-954D-4A54-A7DC-F750D909275A}" srcOrd="0" destOrd="0" presId="urn:microsoft.com/office/officeart/2011/layout/InterconnectedBlockProcess"/>
    <dgm:cxn modelId="{13EC7D67-0B8D-4E37-A53A-7F623C8C6C80}" type="presParOf" srcId="{C65D91E5-9F0C-4E13-9898-E2CF5255227F}" destId="{AA1566A2-D26C-4081-9A67-F2B48AB86AA5}" srcOrd="1" destOrd="0" presId="urn:microsoft.com/office/officeart/2011/layout/InterconnectedBlockProcess"/>
    <dgm:cxn modelId="{05F11C3F-F7EA-4DD3-9271-CD30DDD3B67F}" type="presParOf" srcId="{C65D91E5-9F0C-4E13-9898-E2CF5255227F}" destId="{BD9A64F1-88E5-45BE-9828-C9AA933B6D09}" srcOrd="2" destOrd="0" presId="urn:microsoft.com/office/officeart/2011/layout/InterconnectedBlockProcess"/>
    <dgm:cxn modelId="{DB11DABA-2A67-4002-9110-BF7714A812D7}" type="presParOf" srcId="{C65D91E5-9F0C-4E13-9898-E2CF5255227F}" destId="{B039504E-D0AE-4077-B98C-FE69D0DE66B9}" srcOrd="3" destOrd="0" presId="urn:microsoft.com/office/officeart/2011/layout/InterconnectedBlockProcess"/>
    <dgm:cxn modelId="{A9D5EF3A-D5A3-474D-B38E-B92C5DD3E427}" type="presParOf" srcId="{B039504E-D0AE-4077-B98C-FE69D0DE66B9}" destId="{160BD468-CEEF-47A7-9853-74054D274521}" srcOrd="0" destOrd="0" presId="urn:microsoft.com/office/officeart/2011/layout/InterconnectedBlockProcess"/>
    <dgm:cxn modelId="{964C3299-8AA8-4313-A6DA-4841FCF38920}" type="presParOf" srcId="{C65D91E5-9F0C-4E13-9898-E2CF5255227F}" destId="{30BBF031-C851-4DA2-9ADC-4DFA4A67E3AE}" srcOrd="4" destOrd="0" presId="urn:microsoft.com/office/officeart/2011/layout/InterconnectedBlockProcess"/>
    <dgm:cxn modelId="{C2DF4E31-6693-49BD-8976-5255DEA371D4}" type="presParOf" srcId="{C65D91E5-9F0C-4E13-9898-E2CF5255227F}" destId="{37DDD7A7-7D9C-4CC1-9320-E82FA3223669}" srcOrd="5" destOrd="0" presId="urn:microsoft.com/office/officeart/2011/layout/InterconnectedBlockProcess"/>
    <dgm:cxn modelId="{61D1E8F2-E76C-432E-88BA-1FC004A7B153}" type="presParOf" srcId="{C65D91E5-9F0C-4E13-9898-E2CF5255227F}" destId="{6049BB71-5842-4583-82BC-12D631B8CE08}" srcOrd="6" destOrd="0" presId="urn:microsoft.com/office/officeart/2011/layout/InterconnectedBlockProcess"/>
    <dgm:cxn modelId="{A2D40CBE-EE97-460F-A4C6-6583EB5F0670}" type="presParOf" srcId="{6049BB71-5842-4583-82BC-12D631B8CE08}" destId="{152EBB33-CB11-4BB3-8D90-32A3361C35AF}" srcOrd="0" destOrd="0" presId="urn:microsoft.com/office/officeart/2011/layout/InterconnectedBlockProcess"/>
    <dgm:cxn modelId="{B00BA014-C003-4778-874C-DFE77EA5DCA8}" type="presParOf" srcId="{C65D91E5-9F0C-4E13-9898-E2CF5255227F}" destId="{6536113E-DBF7-44D3-9A8E-6824A4FF051C}" srcOrd="7" destOrd="0" presId="urn:microsoft.com/office/officeart/2011/layout/InterconnectedBlockProcess"/>
    <dgm:cxn modelId="{BD13B714-7FB6-4043-A305-1D6A81C5FF63}" type="presParOf" srcId="{C65D91E5-9F0C-4E13-9898-E2CF5255227F}" destId="{4C205CC2-7B78-4960-8275-196EF26099B7}"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C1E0-7E1A-474A-839C-AC77C72BAA8A}">
      <dsp:nvSpPr>
        <dsp:cNvPr id="0" name=""/>
        <dsp:cNvSpPr/>
      </dsp:nvSpPr>
      <dsp:spPr>
        <a:xfrm>
          <a:off x="2750083" y="0"/>
          <a:ext cx="1833389" cy="1208859"/>
        </a:xfrm>
        <a:prstGeom prst="trapezoid">
          <a:avLst>
            <a:gd name="adj" fmla="val 75831"/>
          </a:avLst>
        </a:prstGeom>
        <a:solidFill>
          <a:schemeClr val="accent2">
            <a:lumMod val="75000"/>
            <a:alpha val="7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t/>
          </a:r>
          <a:b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br>
          <a: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t/>
          </a:r>
          <a:b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br>
          <a: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t>Access</a:t>
          </a:r>
          <a:endParaRPr kumimoji="0" lang="en-US" sz="2600" b="0" i="0" u="none" strike="noStrike" kern="1200" cap="none" normalizeH="0" baseline="0" dirty="0" smtClean="0">
            <a:ln/>
            <a:solidFill>
              <a:schemeClr val="bg1"/>
            </a:solidFill>
            <a:effectLst/>
            <a:latin typeface="Gill Sans" charset="0"/>
            <a:ea typeface="ヒラギノ角ゴ ProN W3" charset="0"/>
            <a:cs typeface="ヒラギノ角ゴ ProN W3" charset="0"/>
            <a:sym typeface="Gill Sans" charset="0"/>
          </a:endParaRPr>
        </a:p>
      </dsp:txBody>
      <dsp:txXfrm>
        <a:off x="2750083" y="0"/>
        <a:ext cx="1833389" cy="1208859"/>
      </dsp:txXfrm>
    </dsp:sp>
    <dsp:sp modelId="{34997114-2213-4E3D-B187-A06C1A6A279A}">
      <dsp:nvSpPr>
        <dsp:cNvPr id="0" name=""/>
        <dsp:cNvSpPr/>
      </dsp:nvSpPr>
      <dsp:spPr>
        <a:xfrm>
          <a:off x="1833389" y="1208858"/>
          <a:ext cx="3666778" cy="1208859"/>
        </a:xfrm>
        <a:prstGeom prst="trapezoid">
          <a:avLst>
            <a:gd name="adj" fmla="val 75831"/>
          </a:avLst>
        </a:prstGeom>
        <a:solidFill>
          <a:srgbClr val="41836D">
            <a:alpha val="7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kern="1200" cap="none" normalizeH="0" baseline="0" dirty="0" smtClean="0">
              <a:ln/>
              <a:effectLst/>
              <a:latin typeface="Arial Narrow" pitchFamily="34" charset="0"/>
              <a:ea typeface="Arial" pitchFamily="34" charset="0"/>
              <a:sym typeface="Gill Sans" charset="0"/>
            </a:rPr>
            <a:t/>
          </a:r>
          <a:br>
            <a:rPr kumimoji="0" lang="en-GB" sz="2600" b="1" i="0" u="none" strike="noStrike" kern="1200" cap="none" normalizeH="0" baseline="0" dirty="0" smtClean="0">
              <a:ln/>
              <a:effectLst/>
              <a:latin typeface="Arial Narrow" pitchFamily="34" charset="0"/>
              <a:ea typeface="Arial" pitchFamily="34" charset="0"/>
              <a:sym typeface="Gill Sans" charset="0"/>
            </a:rPr>
          </a:br>
          <a: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t>Personalisation and Accessibility</a:t>
          </a:r>
        </a:p>
      </dsp:txBody>
      <dsp:txXfrm>
        <a:off x="2475075" y="1208858"/>
        <a:ext cx="2383406" cy="1208859"/>
      </dsp:txXfrm>
    </dsp:sp>
    <dsp:sp modelId="{08543CBB-CBEF-43DB-AA4B-35F16C3B6BCF}">
      <dsp:nvSpPr>
        <dsp:cNvPr id="0" name=""/>
        <dsp:cNvSpPr/>
      </dsp:nvSpPr>
      <dsp:spPr>
        <a:xfrm>
          <a:off x="916694" y="2417718"/>
          <a:ext cx="5500167" cy="1208859"/>
        </a:xfrm>
        <a:prstGeom prst="trapezoid">
          <a:avLst>
            <a:gd name="adj" fmla="val 75831"/>
          </a:avLst>
        </a:prstGeom>
        <a:solidFill>
          <a:srgbClr val="829066">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kern="1200" cap="none" normalizeH="0" baseline="0" dirty="0" smtClean="0">
              <a:ln/>
              <a:solidFill>
                <a:schemeClr val="bg1"/>
              </a:solidFill>
              <a:effectLst/>
              <a:latin typeface="Arial Narrow" pitchFamily="34" charset="0"/>
              <a:ea typeface="Arial" pitchFamily="34" charset="0"/>
              <a:sym typeface="Gill Sans" charset="0"/>
            </a:rPr>
            <a:t>Productivity Tools</a:t>
          </a:r>
        </a:p>
      </dsp:txBody>
      <dsp:txXfrm>
        <a:off x="1879223" y="2417718"/>
        <a:ext cx="3575109" cy="1208859"/>
      </dsp:txXfrm>
    </dsp:sp>
    <dsp:sp modelId="{737F2436-CF68-4AA8-B7D0-6DB148387E46}">
      <dsp:nvSpPr>
        <dsp:cNvPr id="0" name=""/>
        <dsp:cNvSpPr/>
      </dsp:nvSpPr>
      <dsp:spPr>
        <a:xfrm>
          <a:off x="0" y="3626576"/>
          <a:ext cx="7333556" cy="1208859"/>
        </a:xfrm>
        <a:prstGeom prst="trapezoid">
          <a:avLst>
            <a:gd name="adj" fmla="val 75831"/>
          </a:avLst>
        </a:prstGeom>
        <a:solidFill>
          <a:srgbClr val="6D6D6D">
            <a:alpha val="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kern="1200" cap="none" normalizeH="0" baseline="0" dirty="0" smtClean="0">
              <a:ln/>
              <a:effectLst/>
              <a:latin typeface="Arial Narrow" pitchFamily="34" charset="0"/>
              <a:ea typeface="Arial" pitchFamily="34" charset="0"/>
              <a:sym typeface="Gill Sans" charset="0"/>
            </a:rPr>
            <a:t>Free, Open Source, Mobile, Portable and Online Technologies</a:t>
          </a:r>
        </a:p>
      </dsp:txBody>
      <dsp:txXfrm>
        <a:off x="1283372" y="3626576"/>
        <a:ext cx="4766812" cy="1208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C76A-954D-4A54-A7DC-F750D909275A}">
      <dsp:nvSpPr>
        <dsp:cNvPr id="0" name=""/>
        <dsp:cNvSpPr/>
      </dsp:nvSpPr>
      <dsp:spPr>
        <a:xfrm>
          <a:off x="7848870" y="1075346"/>
          <a:ext cx="2807991" cy="5045011"/>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Supported</a:t>
          </a:r>
          <a:r>
            <a:rPr lang="en-GB" sz="2100" kern="1200" dirty="0" smtClean="0">
              <a:latin typeface="Verdana" panose="020B0604030504040204" pitchFamily="34" charset="0"/>
              <a:ea typeface="Verdana" panose="020B0604030504040204" pitchFamily="34" charset="0"/>
              <a:cs typeface="Verdana" panose="020B0604030504040204" pitchFamily="34" charset="0"/>
            </a:rPr>
            <a:t> </a:t>
          </a:r>
          <a:r>
            <a:rPr lang="en-GB" sz="2400" kern="1200" dirty="0" smtClean="0">
              <a:latin typeface="Verdana" panose="020B0604030504040204" pitchFamily="34" charset="0"/>
              <a:ea typeface="Verdana" panose="020B0604030504040204" pitchFamily="34" charset="0"/>
              <a:cs typeface="Verdana" panose="020B0604030504040204" pitchFamily="34" charset="0"/>
            </a:rPr>
            <a:t>tool</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On going development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Sophisticated features</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Warranty</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Possibly the only solution </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8205240" y="1075346"/>
        <a:ext cx="2451622" cy="5045011"/>
      </dsp:txXfrm>
    </dsp:sp>
    <dsp:sp modelId="{BD9A64F1-88E5-45BE-9828-C9AA933B6D09}">
      <dsp:nvSpPr>
        <dsp:cNvPr id="0" name=""/>
        <dsp:cNvSpPr/>
      </dsp:nvSpPr>
      <dsp:spPr>
        <a:xfrm>
          <a:off x="7848870" y="27058"/>
          <a:ext cx="2807991" cy="107718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244600">
            <a:lnSpc>
              <a:spcPct val="90000"/>
            </a:lnSpc>
            <a:spcBef>
              <a:spcPct val="0"/>
            </a:spcBef>
            <a:spcAft>
              <a:spcPct val="35000"/>
            </a:spcAft>
          </a:pPr>
          <a:r>
            <a:rPr lang="en-GB" sz="2800" b="1" kern="1200" dirty="0" smtClean="0">
              <a:latin typeface="Verdana" panose="020B0604030504040204" pitchFamily="34" charset="0"/>
              <a:ea typeface="Verdana" panose="020B0604030504040204" pitchFamily="34" charset="0"/>
              <a:cs typeface="Verdana" panose="020B0604030504040204" pitchFamily="34" charset="0"/>
            </a:rPr>
            <a:t>Paid licenses</a:t>
          </a:r>
          <a:endParaRPr lang="en-GB" sz="2800" b="1" kern="1200" dirty="0">
            <a:latin typeface="Verdana" panose="020B0604030504040204" pitchFamily="34" charset="0"/>
            <a:ea typeface="Verdana" panose="020B0604030504040204" pitchFamily="34" charset="0"/>
            <a:cs typeface="Verdana" panose="020B0604030504040204" pitchFamily="34" charset="0"/>
          </a:endParaRPr>
        </a:p>
      </dsp:txBody>
      <dsp:txXfrm>
        <a:off x="7848870" y="27058"/>
        <a:ext cx="2807991" cy="1077183"/>
      </dsp:txXfrm>
    </dsp:sp>
    <dsp:sp modelId="{160BD468-CEEF-47A7-9853-74054D274521}">
      <dsp:nvSpPr>
        <dsp:cNvPr id="0" name=""/>
        <dsp:cNvSpPr/>
      </dsp:nvSpPr>
      <dsp:spPr>
        <a:xfrm>
          <a:off x="5039880" y="1075346"/>
          <a:ext cx="2808990" cy="4685134"/>
        </a:xfrm>
        <a:prstGeom prst="wedgeRectCallout">
          <a:avLst>
            <a:gd name="adj1" fmla="val 62500"/>
            <a:gd name="adj2" fmla="val 20830"/>
          </a:avLst>
        </a:prstGeom>
        <a:solidFill>
          <a:schemeClr val="accent1">
            <a:tint val="50000"/>
            <a:hueOff val="-6544757"/>
            <a:satOff val="-351"/>
            <a:lumOff val="5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Supported tool</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On going development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No / low cost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Easy to try out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Quick to access</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Community support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Possibly less stigma attached </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5396376" y="1075346"/>
        <a:ext cx="2452494" cy="4685134"/>
      </dsp:txXfrm>
    </dsp:sp>
    <dsp:sp modelId="{37DDD7A7-7D9C-4CC1-9320-E82FA3223669}">
      <dsp:nvSpPr>
        <dsp:cNvPr id="0" name=""/>
        <dsp:cNvSpPr/>
      </dsp:nvSpPr>
      <dsp:spPr>
        <a:xfrm>
          <a:off x="5040379" y="174430"/>
          <a:ext cx="2807991" cy="9009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244600">
            <a:lnSpc>
              <a:spcPct val="90000"/>
            </a:lnSpc>
            <a:spcBef>
              <a:spcPct val="0"/>
            </a:spcBef>
            <a:spcAft>
              <a:spcPct val="35000"/>
            </a:spcAft>
          </a:pPr>
          <a:r>
            <a:rPr lang="en-GB" sz="2800" b="1" kern="1200" dirty="0" smtClean="0">
              <a:latin typeface="Verdana" panose="020B0604030504040204" pitchFamily="34" charset="0"/>
              <a:ea typeface="Verdana" panose="020B0604030504040204" pitchFamily="34" charset="0"/>
              <a:cs typeface="Verdana" panose="020B0604030504040204" pitchFamily="34" charset="0"/>
            </a:rPr>
            <a:t>Freemium &amp; Integrated</a:t>
          </a:r>
          <a:endParaRPr lang="en-GB" sz="2800" b="1" kern="1200" dirty="0">
            <a:latin typeface="Verdana" panose="020B0604030504040204" pitchFamily="34" charset="0"/>
            <a:ea typeface="Verdana" panose="020B0604030504040204" pitchFamily="34" charset="0"/>
            <a:cs typeface="Verdana" panose="020B0604030504040204" pitchFamily="34" charset="0"/>
          </a:endParaRPr>
        </a:p>
      </dsp:txBody>
      <dsp:txXfrm>
        <a:off x="5040379" y="174430"/>
        <a:ext cx="2807991" cy="900916"/>
      </dsp:txXfrm>
    </dsp:sp>
    <dsp:sp modelId="{152EBB33-CB11-4BB3-8D90-32A3361C35AF}">
      <dsp:nvSpPr>
        <dsp:cNvPr id="0" name=""/>
        <dsp:cNvSpPr/>
      </dsp:nvSpPr>
      <dsp:spPr>
        <a:xfrm>
          <a:off x="2232251" y="1107176"/>
          <a:ext cx="2807991" cy="4324644"/>
        </a:xfrm>
        <a:prstGeom prst="wedgeRectCallout">
          <a:avLst>
            <a:gd name="adj1" fmla="val 62500"/>
            <a:gd name="adj2" fmla="val 20830"/>
          </a:avLst>
        </a:prstGeom>
        <a:solidFill>
          <a:schemeClr val="accent1">
            <a:tint val="50000"/>
            <a:hueOff val="-13089513"/>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No cost</a:t>
          </a:r>
          <a:endParaRPr lang="en-GB" sz="2400" kern="1200" dirty="0">
            <a:latin typeface="Verdana" panose="020B0604030504040204" pitchFamily="34" charset="0"/>
            <a:ea typeface="Verdana" panose="020B0604030504040204" pitchFamily="34" charset="0"/>
            <a:cs typeface="Verdana" panose="020B0604030504040204" pitchFamily="34" charset="0"/>
          </a:endParaRP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Easy to try out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Quick to access</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Community support</a:t>
          </a: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Less “feature bulk”</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2588621" y="1107176"/>
        <a:ext cx="2451622" cy="4324644"/>
      </dsp:txXfrm>
    </dsp:sp>
    <dsp:sp modelId="{4C205CC2-7B78-4960-8275-196EF26099B7}">
      <dsp:nvSpPr>
        <dsp:cNvPr id="0" name=""/>
        <dsp:cNvSpPr/>
      </dsp:nvSpPr>
      <dsp:spPr>
        <a:xfrm>
          <a:off x="2223556" y="354368"/>
          <a:ext cx="2807991" cy="7209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244600">
            <a:lnSpc>
              <a:spcPct val="90000"/>
            </a:lnSpc>
            <a:spcBef>
              <a:spcPct val="0"/>
            </a:spcBef>
            <a:spcAft>
              <a:spcPct val="35000"/>
            </a:spcAft>
          </a:pPr>
          <a:r>
            <a:rPr lang="en-GB" sz="2800" b="1" kern="1200" dirty="0" smtClean="0">
              <a:latin typeface="Verdana" panose="020B0604030504040204" pitchFamily="34" charset="0"/>
              <a:ea typeface="Verdana" panose="020B0604030504040204" pitchFamily="34" charset="0"/>
              <a:cs typeface="Verdana" panose="020B0604030504040204" pitchFamily="34" charset="0"/>
            </a:rPr>
            <a:t>Free</a:t>
          </a:r>
          <a:endParaRPr lang="en-GB" sz="2800" b="1" kern="1200" dirty="0">
            <a:latin typeface="Verdana" panose="020B0604030504040204" pitchFamily="34" charset="0"/>
            <a:ea typeface="Verdana" panose="020B0604030504040204" pitchFamily="34" charset="0"/>
            <a:cs typeface="Verdana" panose="020B0604030504040204" pitchFamily="34" charset="0"/>
          </a:endParaRPr>
        </a:p>
      </dsp:txBody>
      <dsp:txXfrm>
        <a:off x="2223556" y="354368"/>
        <a:ext cx="2807991" cy="720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C76A-954D-4A54-A7DC-F750D909275A}">
      <dsp:nvSpPr>
        <dsp:cNvPr id="0" name=""/>
        <dsp:cNvSpPr/>
      </dsp:nvSpPr>
      <dsp:spPr>
        <a:xfrm>
          <a:off x="7272803" y="1268761"/>
          <a:ext cx="2808010" cy="5040012"/>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Cost and upgrades</a:t>
          </a:r>
        </a:p>
        <a:p>
          <a:pPr lvl="0" algn="l" defTabSz="1066800">
            <a:lnSpc>
              <a:spcPct val="90000"/>
            </a:lnSpc>
            <a:spcBef>
              <a:spcPct val="0"/>
            </a:spcBef>
            <a:spcAft>
              <a:spcPct val="35000"/>
            </a:spcAft>
          </a:pPr>
          <a:endParaRPr lang="en-GB" sz="2400" kern="1200" dirty="0" smtClean="0">
            <a:latin typeface="Verdana" panose="020B0604030504040204" pitchFamily="34" charset="0"/>
            <a:ea typeface="Verdana" panose="020B0604030504040204" pitchFamily="34" charset="0"/>
            <a:cs typeface="Verdana" panose="020B0604030504040204" pitchFamily="34" charset="0"/>
          </a:endParaRPr>
        </a:p>
        <a:p>
          <a:pPr lvl="0" algn="l" defTabSz="1066800">
            <a:lnSpc>
              <a:spcPct val="90000"/>
            </a:lnSpc>
            <a:spcBef>
              <a:spcPct val="0"/>
            </a:spcBef>
            <a:spcAft>
              <a:spcPct val="350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Feature bloat</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7629176" y="1268761"/>
        <a:ext cx="2451637" cy="5040012"/>
      </dsp:txXfrm>
    </dsp:sp>
    <dsp:sp modelId="{BD9A64F1-88E5-45BE-9828-C9AA933B6D09}">
      <dsp:nvSpPr>
        <dsp:cNvPr id="0" name=""/>
        <dsp:cNvSpPr/>
      </dsp:nvSpPr>
      <dsp:spPr>
        <a:xfrm>
          <a:off x="7272803" y="99546"/>
          <a:ext cx="2808010" cy="11611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GB" sz="2700" b="1" kern="1200" dirty="0" smtClean="0">
              <a:latin typeface="Verdana" panose="020B0604030504040204" pitchFamily="34" charset="0"/>
              <a:ea typeface="Verdana" panose="020B0604030504040204" pitchFamily="34" charset="0"/>
              <a:cs typeface="Verdana" panose="020B0604030504040204" pitchFamily="34" charset="0"/>
            </a:rPr>
            <a:t>Paid licenses</a:t>
          </a:r>
          <a:endParaRPr lang="en-GB" sz="2700" b="1" kern="1200" dirty="0">
            <a:latin typeface="Verdana" panose="020B0604030504040204" pitchFamily="34" charset="0"/>
            <a:ea typeface="Verdana" panose="020B0604030504040204" pitchFamily="34" charset="0"/>
            <a:cs typeface="Verdana" panose="020B0604030504040204" pitchFamily="34" charset="0"/>
          </a:endParaRPr>
        </a:p>
      </dsp:txBody>
      <dsp:txXfrm>
        <a:off x="7272803" y="99546"/>
        <a:ext cx="2808010" cy="1161133"/>
      </dsp:txXfrm>
    </dsp:sp>
    <dsp:sp modelId="{160BD468-CEEF-47A7-9853-74054D274521}">
      <dsp:nvSpPr>
        <dsp:cNvPr id="0" name=""/>
        <dsp:cNvSpPr/>
      </dsp:nvSpPr>
      <dsp:spPr>
        <a:xfrm>
          <a:off x="4464279" y="1258700"/>
          <a:ext cx="2808010" cy="5050272"/>
        </a:xfrm>
        <a:prstGeom prst="wedgeRectCallout">
          <a:avLst>
            <a:gd name="adj1" fmla="val 62500"/>
            <a:gd name="adj2" fmla="val 20830"/>
          </a:avLst>
        </a:prstGeom>
        <a:solidFill>
          <a:schemeClr val="accent1">
            <a:tint val="50000"/>
            <a:hueOff val="-6544757"/>
            <a:satOff val="-351"/>
            <a:lumOff val="5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Features can become premium</a:t>
          </a:r>
        </a:p>
        <a:p>
          <a:pPr lvl="0" algn="l" defTabSz="1066800">
            <a:lnSpc>
              <a:spcPct val="9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Larger user base required to sustain freemium business</a:t>
          </a:r>
        </a:p>
        <a:p>
          <a:pPr lvl="0" algn="l" defTabSz="1066800">
            <a:lnSpc>
              <a:spcPct val="9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Integrated tools, often less training materials</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4820651" y="1258700"/>
        <a:ext cx="2451637" cy="5050272"/>
      </dsp:txXfrm>
    </dsp:sp>
    <dsp:sp modelId="{37DDD7A7-7D9C-4CC1-9320-E82FA3223669}">
      <dsp:nvSpPr>
        <dsp:cNvPr id="0" name=""/>
        <dsp:cNvSpPr/>
      </dsp:nvSpPr>
      <dsp:spPr>
        <a:xfrm>
          <a:off x="4464279" y="287570"/>
          <a:ext cx="2808010" cy="9711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GB" sz="2700" b="1" kern="1200" dirty="0" smtClean="0">
              <a:latin typeface="Verdana" panose="020B0604030504040204" pitchFamily="34" charset="0"/>
              <a:ea typeface="Verdana" panose="020B0604030504040204" pitchFamily="34" charset="0"/>
              <a:cs typeface="Verdana" panose="020B0604030504040204" pitchFamily="34" charset="0"/>
            </a:rPr>
            <a:t>Freemium &amp; Integrated</a:t>
          </a:r>
          <a:endParaRPr lang="en-GB" sz="2700" b="1" kern="1200" dirty="0">
            <a:latin typeface="Verdana" panose="020B0604030504040204" pitchFamily="34" charset="0"/>
            <a:ea typeface="Verdana" panose="020B0604030504040204" pitchFamily="34" charset="0"/>
            <a:cs typeface="Verdana" panose="020B0604030504040204" pitchFamily="34" charset="0"/>
          </a:endParaRPr>
        </a:p>
      </dsp:txBody>
      <dsp:txXfrm>
        <a:off x="4464279" y="287570"/>
        <a:ext cx="2808010" cy="971130"/>
      </dsp:txXfrm>
    </dsp:sp>
    <dsp:sp modelId="{152EBB33-CB11-4BB3-8D90-32A3361C35AF}">
      <dsp:nvSpPr>
        <dsp:cNvPr id="0" name=""/>
        <dsp:cNvSpPr/>
      </dsp:nvSpPr>
      <dsp:spPr>
        <a:xfrm>
          <a:off x="1656465" y="1258700"/>
          <a:ext cx="2808010" cy="4661688"/>
        </a:xfrm>
        <a:prstGeom prst="wedgeRectCallout">
          <a:avLst>
            <a:gd name="adj1" fmla="val 62500"/>
            <a:gd name="adj2" fmla="val 20830"/>
          </a:avLst>
        </a:prstGeom>
        <a:solidFill>
          <a:schemeClr val="accent1">
            <a:tint val="50000"/>
            <a:hueOff val="-13089513"/>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066800">
            <a:lnSpc>
              <a:spcPct val="10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Little of no support or maintenance</a:t>
          </a:r>
        </a:p>
        <a:p>
          <a:pPr lvl="0" algn="l" defTabSz="1066800">
            <a:lnSpc>
              <a:spcPct val="10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Limited warranties</a:t>
          </a:r>
        </a:p>
        <a:p>
          <a:pPr lvl="0" algn="l" defTabSz="1066800">
            <a:lnSpc>
              <a:spcPct val="10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Liable to disappear</a:t>
          </a:r>
        </a:p>
        <a:p>
          <a:pPr lvl="0" algn="l" defTabSz="1066800">
            <a:lnSpc>
              <a:spcPct val="100000"/>
            </a:lnSpc>
            <a:spcBef>
              <a:spcPct val="0"/>
            </a:spcBef>
            <a:spcAft>
              <a:spcPts val="120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Not always suitable for the workplace</a:t>
          </a:r>
        </a:p>
        <a:p>
          <a:pPr lvl="0" algn="l" defTabSz="1066800">
            <a:lnSpc>
              <a:spcPct val="90000"/>
            </a:lnSpc>
            <a:spcBef>
              <a:spcPct val="0"/>
            </a:spcBef>
            <a:spcAft>
              <a:spcPct val="35000"/>
            </a:spcAft>
          </a:pPr>
          <a:endParaRPr lang="en-GB" sz="2000" kern="1200" dirty="0">
            <a:latin typeface="Verdana" panose="020B0604030504040204" pitchFamily="34" charset="0"/>
            <a:ea typeface="Verdana" panose="020B0604030504040204" pitchFamily="34" charset="0"/>
            <a:cs typeface="Verdana" panose="020B0604030504040204" pitchFamily="34" charset="0"/>
          </a:endParaRPr>
        </a:p>
      </dsp:txBody>
      <dsp:txXfrm>
        <a:off x="2012837" y="1258700"/>
        <a:ext cx="2451637" cy="4661688"/>
      </dsp:txXfrm>
    </dsp:sp>
    <dsp:sp modelId="{4C205CC2-7B78-4960-8275-196EF26099B7}">
      <dsp:nvSpPr>
        <dsp:cNvPr id="0" name=""/>
        <dsp:cNvSpPr/>
      </dsp:nvSpPr>
      <dsp:spPr>
        <a:xfrm>
          <a:off x="1656489" y="481532"/>
          <a:ext cx="2808010" cy="7771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GB" sz="2700" b="1" kern="1200" dirty="0" smtClean="0">
              <a:latin typeface="Verdana" panose="020B0604030504040204" pitchFamily="34" charset="0"/>
              <a:ea typeface="Verdana" panose="020B0604030504040204" pitchFamily="34" charset="0"/>
              <a:cs typeface="Verdana" panose="020B0604030504040204" pitchFamily="34" charset="0"/>
            </a:rPr>
            <a:t>Free</a:t>
          </a:r>
          <a:endParaRPr lang="en-GB" sz="2700" b="1" kern="1200" dirty="0">
            <a:latin typeface="Verdana" panose="020B0604030504040204" pitchFamily="34" charset="0"/>
            <a:ea typeface="Verdana" panose="020B0604030504040204" pitchFamily="34" charset="0"/>
            <a:cs typeface="Verdana" panose="020B0604030504040204" pitchFamily="34" charset="0"/>
          </a:endParaRPr>
        </a:p>
      </dsp:txBody>
      <dsp:txXfrm>
        <a:off x="1656489" y="481532"/>
        <a:ext cx="2808010" cy="7771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65A266D-853C-4855-9168-E0B84139F14B}" type="datetimeFigureOut">
              <a:rPr lang="en-GB"/>
              <a:pPr>
                <a:defRPr/>
              </a:pPr>
              <a:t>16/11/2015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C28C82C-77BE-4C11-A999-32C90735B9D8}" type="slidenum">
              <a:rPr lang="en-GB"/>
              <a:pPr>
                <a:defRPr/>
              </a:pPr>
              <a:t>‹#›</a:t>
            </a:fld>
            <a:endParaRPr lang="en-GB"/>
          </a:p>
        </p:txBody>
      </p:sp>
    </p:spTree>
    <p:extLst>
      <p:ext uri="{BB962C8B-B14F-4D97-AF65-F5344CB8AC3E}">
        <p14:creationId xmlns:p14="http://schemas.microsoft.com/office/powerpoint/2010/main" val="24222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books.iospress.nl/volume/assistive-technology-building-bridges" TargetMode="External"/><Relationship Id="rId3" Type="http://schemas.openxmlformats.org/officeDocument/2006/relationships/hyperlink" Target="http://www.ncbi.nlm.nih.gov/pubmed/?term=Draffan%20EA%5bAuthor%5d&amp;cauthor=true&amp;cauthor_uid=26294496" TargetMode="External"/><Relationship Id="rId7" Type="http://schemas.openxmlformats.org/officeDocument/2006/relationships/hyperlink" Target="http://ebooks.iospress.nl/bookseries/studies-in-health-technology-and-informatic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cbi.nlm.nih.gov/pubmed/?term=Bentley%20C%5bAuthor%5d&amp;cauthor=true&amp;cauthor_uid=26294496" TargetMode="External"/><Relationship Id="rId5" Type="http://schemas.openxmlformats.org/officeDocument/2006/relationships/hyperlink" Target="http://www.ncbi.nlm.nih.gov/pubmed/?term=Cudd%20P%5bAuthor%5d&amp;cauthor=true&amp;cauthor_uid=26294496" TargetMode="External"/><Relationship Id="rId4" Type="http://schemas.openxmlformats.org/officeDocument/2006/relationships/hyperlink" Target="http://www.ncbi.nlm.nih.gov/pubmed/?term=James%20A%5bAuthor%5d&amp;cauthor=true&amp;cauthor_uid=2629449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39B2CDD-1DE3-4576-918C-E96D49BE5E0C}" type="slidenum">
              <a:rPr lang="en-GB" altLang="en-US" smtClean="0">
                <a:latin typeface="Arial" pitchFamily="34" charset="0"/>
                <a:ea typeface="ヒラギノ角ゴ ProN W3" charset="-128"/>
              </a:rPr>
              <a:pPr eaLnBrk="1" hangingPunct="1">
                <a:spcBef>
                  <a:spcPct val="0"/>
                </a:spcBef>
              </a:pPr>
              <a:t>1</a:t>
            </a:fld>
            <a:endParaRPr lang="en-GB" altLang="en-US" smtClean="0">
              <a:latin typeface="Arial" pitchFamily="34" charset="0"/>
              <a:ea typeface="ヒラギノ角ゴ ProN W3" charset="-128"/>
            </a:endParaRPr>
          </a:p>
        </p:txBody>
      </p:sp>
    </p:spTree>
    <p:extLst>
      <p:ext uri="{BB962C8B-B14F-4D97-AF65-F5344CB8AC3E}">
        <p14:creationId xmlns:p14="http://schemas.microsoft.com/office/powerpoint/2010/main" val="178689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Assistive Technology triangle – from Access Technologies at the top representing the assistive technologies such as screen readers and magnification or specialist text to speech, next personalisation and accessibility where desktop changes are made and built in accessibility tools are used to Productivity which is where built in spell checkers and auto correct may help to the final layer including </a:t>
            </a:r>
            <a:r>
              <a:rPr lang="en-GB" altLang="en-US" dirty="0" smtClean="0">
                <a:latin typeface="Arial Narrow" pitchFamily="34" charset="0"/>
                <a:sym typeface="Gill Sans" charset="0"/>
              </a:rPr>
              <a:t>f</a:t>
            </a:r>
            <a:r>
              <a:rPr lang="en-GB" altLang="en-US" dirty="0" smtClean="0">
                <a:latin typeface="Arial Narrow" pitchFamily="34" charset="0"/>
                <a:cs typeface="Arial" pitchFamily="34" charset="0"/>
                <a:sym typeface="Gill Sans" charset="0"/>
              </a:rPr>
              <a:t>ree, open source, mobile, portable and online technologies</a:t>
            </a:r>
          </a:p>
          <a:p>
            <a:r>
              <a:rPr lang="en-GB" altLang="en-US" dirty="0" smtClean="0"/>
              <a:t>which for some maybe the most important.  This is not a hierarchy of tools but rather a complete toolkit approach.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4E8D9BB-32EA-4222-94A2-0706E87304C7}" type="slidenum">
              <a:rPr lang="en-GB" altLang="en-US" smtClean="0">
                <a:solidFill>
                  <a:srgbClr val="FFFFFF"/>
                </a:solidFill>
                <a:latin typeface="Gill Sans" charset="0"/>
                <a:ea typeface="ヒラギノ角ゴ ProN W3" charset="-128"/>
                <a:sym typeface="Gill Sans" charset="0"/>
              </a:rPr>
              <a:pPr eaLnBrk="1" hangingPunct="1">
                <a:spcBef>
                  <a:spcPct val="0"/>
                </a:spcBef>
              </a:pPr>
              <a:t>2</a:t>
            </a:fld>
            <a:endParaRPr lang="en-GB" altLang="en-US" smtClean="0">
              <a:solidFill>
                <a:srgbClr val="FFFFFF"/>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39195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Diagram </a:t>
            </a:r>
            <a:r>
              <a:rPr lang="en-GB" dirty="0" smtClean="0"/>
              <a:t>showing the Technology Acceptance Model. External variables influence </a:t>
            </a:r>
            <a:r>
              <a:rPr lang="en-GB" dirty="0" smtClean="0"/>
              <a:t>Perceived </a:t>
            </a:r>
            <a:r>
              <a:rPr lang="en-GB" dirty="0" smtClean="0"/>
              <a:t>ease of use and </a:t>
            </a:r>
            <a:r>
              <a:rPr lang="en-GB" dirty="0" smtClean="0"/>
              <a:t>Perceived </a:t>
            </a:r>
            <a:r>
              <a:rPr lang="en-GB" dirty="0" smtClean="0"/>
              <a:t>usefulness. This influences </a:t>
            </a:r>
            <a:r>
              <a:rPr lang="en-GB" dirty="0" smtClean="0"/>
              <a:t>attitude </a:t>
            </a:r>
            <a:r>
              <a:rPr lang="en-GB" dirty="0" smtClean="0"/>
              <a:t>and </a:t>
            </a:r>
            <a:r>
              <a:rPr lang="en-GB" dirty="0" smtClean="0"/>
              <a:t>behavioural </a:t>
            </a:r>
            <a:r>
              <a:rPr lang="en-GB" dirty="0" smtClean="0"/>
              <a:t>intentions which leads to actual behaviour. These factors influence whether a user will adopt a new technology</a:t>
            </a:r>
            <a:r>
              <a:rPr lang="en-GB" dirty="0" smtClean="0"/>
              <a:t>. Many </a:t>
            </a:r>
            <a:r>
              <a:rPr lang="en-GB" dirty="0" smtClean="0"/>
              <a:t>recent variation, but all focus on usefulness / ease of use</a:t>
            </a:r>
          </a:p>
          <a:p>
            <a:endParaRPr lang="en-GB" dirty="0"/>
          </a:p>
        </p:txBody>
      </p:sp>
      <p:sp>
        <p:nvSpPr>
          <p:cNvPr id="4" name="Slide Number Placeholder 3"/>
          <p:cNvSpPr>
            <a:spLocks noGrp="1"/>
          </p:cNvSpPr>
          <p:nvPr>
            <p:ph type="sldNum" sz="quarter" idx="10"/>
          </p:nvPr>
        </p:nvSpPr>
        <p:spPr/>
        <p:txBody>
          <a:bodyPr/>
          <a:lstStyle/>
          <a:p>
            <a:fld id="{91CF0E6A-32F2-4F06-A56D-24D218D13971}" type="slidenum">
              <a:rPr lang="en-GB" smtClean="0"/>
              <a:t>4</a:t>
            </a:fld>
            <a:endParaRPr lang="en-GB"/>
          </a:p>
        </p:txBody>
      </p:sp>
    </p:spTree>
    <p:extLst>
      <p:ext uri="{BB962C8B-B14F-4D97-AF65-F5344CB8AC3E}">
        <p14:creationId xmlns:p14="http://schemas.microsoft.com/office/powerpoint/2010/main" val="319456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GB" sz="1200" b="0" i="0" u="sng" kern="1200" dirty="0" smtClean="0">
                <a:solidFill>
                  <a:schemeClr val="tx1"/>
                </a:solidFill>
                <a:effectLst/>
                <a:latin typeface="+mn-lt"/>
                <a:ea typeface="+mn-ea"/>
                <a:cs typeface="+mn-cs"/>
                <a:hlinkClick r:id="rId3"/>
              </a:rPr>
              <a:t>Draffan EA</a:t>
            </a:r>
            <a:r>
              <a:rPr lang="en-GB" sz="1200" b="0" i="0" kern="1200" baseline="30000" dirty="0" smtClean="0">
                <a:solidFill>
                  <a:schemeClr val="tx1"/>
                </a:solidFill>
                <a:effectLst/>
                <a:latin typeface="+mn-lt"/>
                <a:ea typeface="+mn-ea"/>
                <a:cs typeface="+mn-cs"/>
              </a:rPr>
              <a:t>1</a:t>
            </a:r>
            <a:r>
              <a:rPr lang="en-GB" sz="1200" b="0" i="0"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4"/>
              </a:rPr>
              <a:t>James A</a:t>
            </a:r>
            <a:r>
              <a:rPr lang="en-GB" sz="1200" b="0" i="0" kern="1200" baseline="30000" dirty="0" smtClean="0">
                <a:solidFill>
                  <a:schemeClr val="tx1"/>
                </a:solidFill>
                <a:effectLst/>
                <a:latin typeface="+mn-lt"/>
                <a:ea typeface="+mn-ea"/>
                <a:cs typeface="+mn-cs"/>
              </a:rPr>
              <a:t>1</a:t>
            </a:r>
            <a:r>
              <a:rPr lang="en-GB" sz="1200" b="0" i="0"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5"/>
              </a:rPr>
              <a:t>Cudd P</a:t>
            </a:r>
            <a:r>
              <a:rPr lang="en-GB" sz="1200" b="0" i="0" kern="1200" baseline="30000" dirty="0" smtClean="0">
                <a:solidFill>
                  <a:schemeClr val="tx1"/>
                </a:solidFill>
                <a:effectLst/>
                <a:latin typeface="+mn-lt"/>
                <a:ea typeface="+mn-ea"/>
                <a:cs typeface="+mn-cs"/>
              </a:rPr>
              <a:t>2</a:t>
            </a:r>
            <a:r>
              <a:rPr lang="en-GB" sz="1200" b="0" i="0"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6"/>
              </a:rPr>
              <a:t>Bentley C</a:t>
            </a:r>
            <a:r>
              <a:rPr lang="en-GB" sz="1200" b="0" i="0" kern="1200" baseline="30000" dirty="0" smtClean="0">
                <a:solidFill>
                  <a:schemeClr val="tx1"/>
                </a:solidFill>
                <a:effectLst/>
                <a:latin typeface="+mn-lt"/>
                <a:ea typeface="+mn-ea"/>
                <a:cs typeface="+mn-cs"/>
              </a:rPr>
              <a:t>2  </a:t>
            </a:r>
            <a:r>
              <a:rPr lang="en-GB" sz="1200" b="0" i="0" kern="1200" baseline="0" dirty="0" smtClean="0">
                <a:solidFill>
                  <a:schemeClr val="tx1"/>
                </a:solidFill>
                <a:effectLst/>
                <a:latin typeface="+mn-lt"/>
                <a:ea typeface="+mn-ea"/>
                <a:cs typeface="+mn-cs"/>
              </a:rPr>
              <a:t>(2015) B</a:t>
            </a:r>
            <a:r>
              <a:rPr lang="en-GB" sz="1200" b="1" i="0" kern="1200" dirty="0" smtClean="0">
                <a:solidFill>
                  <a:schemeClr val="tx1"/>
                </a:solidFill>
                <a:effectLst/>
                <a:latin typeface="+mn-lt"/>
                <a:ea typeface="+mn-ea"/>
                <a:cs typeface="+mn-cs"/>
              </a:rPr>
              <a:t>arriers and Facilitators to Uptake of Assistive Technologies: Summary of a Literature Exploration. Pp </a:t>
            </a:r>
            <a:r>
              <a:rPr lang="en-GB" sz="1200" b="0" i="0" kern="1200" dirty="0" smtClean="0">
                <a:solidFill>
                  <a:schemeClr val="tx1"/>
                </a:solidFill>
                <a:effectLst/>
                <a:latin typeface="+mn-lt"/>
                <a:ea typeface="+mn-ea"/>
                <a:cs typeface="+mn-cs"/>
              </a:rPr>
              <a:t>350 - 356</a:t>
            </a:r>
            <a:r>
              <a:rPr lang="en-GB" sz="1200" b="0" i="0" u="none" strike="noStrike" kern="1200" dirty="0" smtClean="0">
                <a:solidFill>
                  <a:schemeClr val="tx1"/>
                </a:solidFill>
                <a:effectLst/>
                <a:latin typeface="+mn-lt"/>
                <a:ea typeface="+mn-ea"/>
                <a:cs typeface="+mn-cs"/>
                <a:hlinkClick r:id="rId7"/>
              </a:rPr>
              <a:t/>
            </a:r>
            <a:br>
              <a:rPr lang="en-GB" sz="1200" b="0" i="0" u="none" strike="noStrike" kern="1200" dirty="0" smtClean="0">
                <a:solidFill>
                  <a:schemeClr val="tx1"/>
                </a:solidFill>
                <a:effectLst/>
                <a:latin typeface="+mn-lt"/>
                <a:ea typeface="+mn-ea"/>
                <a:cs typeface="+mn-cs"/>
                <a:hlinkClick r:id="rId7"/>
              </a:rPr>
            </a:br>
            <a:r>
              <a:rPr lang="en-GB" sz="1200" b="0" i="0" u="none" strike="noStrike" kern="1200" dirty="0" smtClean="0">
                <a:solidFill>
                  <a:schemeClr val="tx1"/>
                </a:solidFill>
                <a:effectLst/>
                <a:latin typeface="+mn-lt"/>
                <a:ea typeface="+mn-ea"/>
                <a:cs typeface="+mn-cs"/>
                <a:hlinkClick r:id="rId7"/>
              </a:rPr>
              <a:t>Studies in Health Technology and Informatics</a:t>
            </a:r>
            <a:endParaRPr lang="en-GB" sz="1200" b="0" i="0"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hlinkClick r:id="rId8"/>
              </a:rPr>
              <a:t>Volume 217: Assistive Technology</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DOI</a:t>
            </a:r>
            <a:r>
              <a:rPr lang="en-GB" sz="1200" b="0" i="0" kern="1200" dirty="0" smtClean="0">
                <a:solidFill>
                  <a:schemeClr val="tx1"/>
                </a:solidFill>
                <a:effectLst/>
                <a:latin typeface="+mn-lt"/>
                <a:ea typeface="+mn-ea"/>
                <a:cs typeface="+mn-cs"/>
              </a:rPr>
              <a:t>10.3233/978-1-61499-566-1-350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endParaRPr lang="en-GB" altLang="en-US" dirty="0" smtClean="0"/>
          </a:p>
        </p:txBody>
      </p:sp>
      <p:sp>
        <p:nvSpPr>
          <p:cNvPr id="43012" name="Footer Placeholder 3"/>
          <p:cNvSpPr>
            <a:spLocks noGrp="1"/>
          </p:cNvSpPr>
          <p:nvPr>
            <p:ph type="ftr" sz="quarter" idx="4"/>
          </p:nvPr>
        </p:nvSpPr>
        <p:spPr>
          <a:noFill/>
        </p:spPr>
        <p:txBody>
          <a:bodyPr/>
          <a:lstStyle>
            <a:lvl1pPr defTabSz="903288" eaLnBrk="0" hangingPunct="0">
              <a:spcBef>
                <a:spcPct val="30000"/>
              </a:spcBef>
              <a:defRPr sz="1200">
                <a:solidFill>
                  <a:schemeClr val="tx1"/>
                </a:solidFill>
                <a:latin typeface="Arial" charset="0"/>
              </a:defRPr>
            </a:lvl1pPr>
            <a:lvl2pPr marL="742950" indent="-285750" defTabSz="903288" eaLnBrk="0" hangingPunct="0">
              <a:spcBef>
                <a:spcPct val="30000"/>
              </a:spcBef>
              <a:defRPr sz="1200">
                <a:solidFill>
                  <a:schemeClr val="tx1"/>
                </a:solidFill>
                <a:latin typeface="Arial" charset="0"/>
              </a:defRPr>
            </a:lvl2pPr>
            <a:lvl3pPr marL="1143000" indent="-228600" defTabSz="903288" eaLnBrk="0" hangingPunct="0">
              <a:spcBef>
                <a:spcPct val="30000"/>
              </a:spcBef>
              <a:defRPr sz="1200">
                <a:solidFill>
                  <a:schemeClr val="tx1"/>
                </a:solidFill>
                <a:latin typeface="Arial" charset="0"/>
              </a:defRPr>
            </a:lvl3pPr>
            <a:lvl4pPr marL="1600200" indent="-228600" defTabSz="903288" eaLnBrk="0" hangingPunct="0">
              <a:spcBef>
                <a:spcPct val="30000"/>
              </a:spcBef>
              <a:defRPr sz="1200">
                <a:solidFill>
                  <a:schemeClr val="tx1"/>
                </a:solidFill>
                <a:latin typeface="Arial" charset="0"/>
              </a:defRPr>
            </a:lvl4pPr>
            <a:lvl5pPr marL="2057400" indent="-228600" defTabSz="903288" eaLnBrk="0" hangingPunct="0">
              <a:spcBef>
                <a:spcPct val="30000"/>
              </a:spcBef>
              <a:defRPr sz="1200">
                <a:solidFill>
                  <a:schemeClr val="tx1"/>
                </a:solidFill>
                <a:latin typeface="Arial" charset="0"/>
              </a:defRPr>
            </a:lvl5pPr>
            <a:lvl6pPr marL="2514600" indent="-228600" defTabSz="903288" eaLnBrk="0" fontAlgn="base" hangingPunct="0">
              <a:spcBef>
                <a:spcPct val="30000"/>
              </a:spcBef>
              <a:spcAft>
                <a:spcPct val="0"/>
              </a:spcAft>
              <a:defRPr sz="1200">
                <a:solidFill>
                  <a:schemeClr val="tx1"/>
                </a:solidFill>
                <a:latin typeface="Arial" charset="0"/>
              </a:defRPr>
            </a:lvl6pPr>
            <a:lvl7pPr marL="2971800" indent="-228600" defTabSz="903288" eaLnBrk="0" fontAlgn="base" hangingPunct="0">
              <a:spcBef>
                <a:spcPct val="30000"/>
              </a:spcBef>
              <a:spcAft>
                <a:spcPct val="0"/>
              </a:spcAft>
              <a:defRPr sz="1200">
                <a:solidFill>
                  <a:schemeClr val="tx1"/>
                </a:solidFill>
                <a:latin typeface="Arial" charset="0"/>
              </a:defRPr>
            </a:lvl7pPr>
            <a:lvl8pPr marL="3429000" indent="-228600" defTabSz="903288" eaLnBrk="0" fontAlgn="base" hangingPunct="0">
              <a:spcBef>
                <a:spcPct val="30000"/>
              </a:spcBef>
              <a:spcAft>
                <a:spcPct val="0"/>
              </a:spcAft>
              <a:defRPr sz="1200">
                <a:solidFill>
                  <a:schemeClr val="tx1"/>
                </a:solidFill>
                <a:latin typeface="Arial" charset="0"/>
              </a:defRPr>
            </a:lvl8pPr>
            <a:lvl9pPr marL="3886200" indent="-228600" defTabSz="90328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smtClean="0"/>
              <a:t>20853 London final April 2008</a:t>
            </a:r>
          </a:p>
        </p:txBody>
      </p:sp>
      <p:sp>
        <p:nvSpPr>
          <p:cNvPr id="43013" name="Slide Number Placeholder 4"/>
          <p:cNvSpPr>
            <a:spLocks noGrp="1"/>
          </p:cNvSpPr>
          <p:nvPr>
            <p:ph type="sldNum" sz="quarter" idx="5"/>
          </p:nvPr>
        </p:nvSpPr>
        <p:spPr>
          <a:noFill/>
        </p:spPr>
        <p:txBody>
          <a:bodyPr/>
          <a:lstStyle>
            <a:lvl1pPr defTabSz="903288" eaLnBrk="0" hangingPunct="0">
              <a:spcBef>
                <a:spcPct val="30000"/>
              </a:spcBef>
              <a:defRPr sz="1200">
                <a:solidFill>
                  <a:schemeClr val="tx1"/>
                </a:solidFill>
                <a:latin typeface="Arial" charset="0"/>
              </a:defRPr>
            </a:lvl1pPr>
            <a:lvl2pPr marL="742950" indent="-285750" defTabSz="903288" eaLnBrk="0" hangingPunct="0">
              <a:spcBef>
                <a:spcPct val="30000"/>
              </a:spcBef>
              <a:defRPr sz="1200">
                <a:solidFill>
                  <a:schemeClr val="tx1"/>
                </a:solidFill>
                <a:latin typeface="Arial" charset="0"/>
              </a:defRPr>
            </a:lvl2pPr>
            <a:lvl3pPr marL="1143000" indent="-228600" defTabSz="903288" eaLnBrk="0" hangingPunct="0">
              <a:spcBef>
                <a:spcPct val="30000"/>
              </a:spcBef>
              <a:defRPr sz="1200">
                <a:solidFill>
                  <a:schemeClr val="tx1"/>
                </a:solidFill>
                <a:latin typeface="Arial" charset="0"/>
              </a:defRPr>
            </a:lvl3pPr>
            <a:lvl4pPr marL="1600200" indent="-228600" defTabSz="903288" eaLnBrk="0" hangingPunct="0">
              <a:spcBef>
                <a:spcPct val="30000"/>
              </a:spcBef>
              <a:defRPr sz="1200">
                <a:solidFill>
                  <a:schemeClr val="tx1"/>
                </a:solidFill>
                <a:latin typeface="Arial" charset="0"/>
              </a:defRPr>
            </a:lvl4pPr>
            <a:lvl5pPr marL="2057400" indent="-228600" defTabSz="903288" eaLnBrk="0" hangingPunct="0">
              <a:spcBef>
                <a:spcPct val="30000"/>
              </a:spcBef>
              <a:defRPr sz="1200">
                <a:solidFill>
                  <a:schemeClr val="tx1"/>
                </a:solidFill>
                <a:latin typeface="Arial" charset="0"/>
              </a:defRPr>
            </a:lvl5pPr>
            <a:lvl6pPr marL="2514600" indent="-228600" defTabSz="903288" eaLnBrk="0" fontAlgn="base" hangingPunct="0">
              <a:spcBef>
                <a:spcPct val="30000"/>
              </a:spcBef>
              <a:spcAft>
                <a:spcPct val="0"/>
              </a:spcAft>
              <a:defRPr sz="1200">
                <a:solidFill>
                  <a:schemeClr val="tx1"/>
                </a:solidFill>
                <a:latin typeface="Arial" charset="0"/>
              </a:defRPr>
            </a:lvl6pPr>
            <a:lvl7pPr marL="2971800" indent="-228600" defTabSz="903288" eaLnBrk="0" fontAlgn="base" hangingPunct="0">
              <a:spcBef>
                <a:spcPct val="30000"/>
              </a:spcBef>
              <a:spcAft>
                <a:spcPct val="0"/>
              </a:spcAft>
              <a:defRPr sz="1200">
                <a:solidFill>
                  <a:schemeClr val="tx1"/>
                </a:solidFill>
                <a:latin typeface="Arial" charset="0"/>
              </a:defRPr>
            </a:lvl7pPr>
            <a:lvl8pPr marL="3429000" indent="-228600" defTabSz="903288" eaLnBrk="0" fontAlgn="base" hangingPunct="0">
              <a:spcBef>
                <a:spcPct val="30000"/>
              </a:spcBef>
              <a:spcAft>
                <a:spcPct val="0"/>
              </a:spcAft>
              <a:defRPr sz="1200">
                <a:solidFill>
                  <a:schemeClr val="tx1"/>
                </a:solidFill>
                <a:latin typeface="Arial" charset="0"/>
              </a:defRPr>
            </a:lvl8pPr>
            <a:lvl9pPr marL="3886200" indent="-228600" defTabSz="9032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A007F2-FE2A-4480-8E90-D25E77D0E9A5}" type="slidenum">
              <a:rPr lang="en-GB" altLang="en-US" smtClean="0"/>
              <a:pPr eaLnBrk="1" hangingPunct="1">
                <a:spcBef>
                  <a:spcPct val="0"/>
                </a:spcBef>
              </a:pPr>
              <a:t>5</a:t>
            </a:fld>
            <a:endParaRPr lang="en-GB" altLang="en-US" smtClean="0"/>
          </a:p>
        </p:txBody>
      </p:sp>
    </p:spTree>
    <p:extLst>
      <p:ext uri="{BB962C8B-B14F-4D97-AF65-F5344CB8AC3E}">
        <p14:creationId xmlns:p14="http://schemas.microsoft.com/office/powerpoint/2010/main" val="414497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Advantages.</a:t>
            </a:r>
          </a:p>
          <a:p>
            <a:r>
              <a:rPr lang="en-GB" dirty="0" smtClean="0"/>
              <a:t>Free:</a:t>
            </a:r>
          </a:p>
          <a:p>
            <a:pPr lvl="0" algn="l"/>
            <a:r>
              <a:rPr lang="en-GB" dirty="0" smtClean="0"/>
              <a:t>- </a:t>
            </a:r>
            <a:r>
              <a:rPr lang="en-GB" sz="1200" dirty="0" smtClean="0">
                <a:latin typeface="Verdana" panose="020B0604030504040204" pitchFamily="34" charset="0"/>
                <a:ea typeface="Verdana" panose="020B0604030504040204" pitchFamily="34" charset="0"/>
                <a:cs typeface="Verdana" panose="020B0604030504040204" pitchFamily="34" charset="0"/>
              </a:rPr>
              <a:t>No cost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Easy to try out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a:t>
            </a:r>
            <a:r>
              <a:rPr lang="en-GB" sz="1200" baseline="0" dirty="0" smtClean="0">
                <a:latin typeface="Verdana" panose="020B0604030504040204" pitchFamily="34" charset="0"/>
                <a:ea typeface="Verdana" panose="020B0604030504040204" pitchFamily="34" charset="0"/>
                <a:cs typeface="Verdana" panose="020B0604030504040204" pitchFamily="34" charset="0"/>
              </a:rPr>
              <a:t> </a:t>
            </a:r>
            <a:r>
              <a:rPr lang="en-GB" sz="1200" dirty="0" smtClean="0">
                <a:latin typeface="Verdana" panose="020B0604030504040204" pitchFamily="34" charset="0"/>
                <a:ea typeface="Verdana" panose="020B0604030504040204" pitchFamily="34" charset="0"/>
                <a:cs typeface="Verdana" panose="020B0604030504040204" pitchFamily="34" charset="0"/>
              </a:rPr>
              <a:t>Quick to access</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Community support</a:t>
            </a:r>
          </a:p>
          <a:p>
            <a:pPr marL="171450" lvl="0" indent="-171450" algn="l">
              <a:buFontTx/>
              <a:buChar char="-"/>
            </a:pPr>
            <a:r>
              <a:rPr lang="en-GB" sz="1200" dirty="0" smtClean="0">
                <a:latin typeface="Verdana" panose="020B0604030504040204" pitchFamily="34" charset="0"/>
                <a:ea typeface="Verdana" panose="020B0604030504040204" pitchFamily="34" charset="0"/>
                <a:cs typeface="Verdana" panose="020B0604030504040204" pitchFamily="34" charset="0"/>
              </a:rPr>
              <a:t>Less “feature bulk”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smtClean="0">
                <a:latin typeface="Verdana" panose="020B0604030504040204" pitchFamily="34" charset="0"/>
                <a:ea typeface="Verdana" panose="020B0604030504040204" pitchFamily="34" charset="0"/>
                <a:cs typeface="Verdana" panose="020B0604030504040204" pitchFamily="34" charset="0"/>
              </a:rPr>
              <a:t>Freemium &amp; Integrated</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Supported tool</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On going development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No / low cost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Easy to try out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Quick to access</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Community support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Possibly less stigma attached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smtClean="0">
                <a:latin typeface="Verdana" panose="020B0604030504040204" pitchFamily="34" charset="0"/>
                <a:ea typeface="Verdana" panose="020B0604030504040204" pitchFamily="34" charset="0"/>
                <a:cs typeface="Verdana" panose="020B0604030504040204" pitchFamily="34" charset="0"/>
              </a:rPr>
              <a:t>Paid licenses</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Supported tool</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On going development</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Sophisticated features</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Warranty</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Possibly the only solution </a:t>
            </a:r>
          </a:p>
          <a:p>
            <a:pPr marL="0" lvl="0" indent="0" algn="l">
              <a:buFontTx/>
              <a:buNone/>
            </a:pP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C28C82C-77BE-4C11-A999-32C90735B9D8}" type="slidenum">
              <a:rPr lang="en-GB" smtClean="0"/>
              <a:pPr>
                <a:defRPr/>
              </a:pPr>
              <a:t>7</a:t>
            </a:fld>
            <a:endParaRPr lang="en-GB"/>
          </a:p>
        </p:txBody>
      </p:sp>
    </p:spTree>
    <p:extLst>
      <p:ext uri="{BB962C8B-B14F-4D97-AF65-F5344CB8AC3E}">
        <p14:creationId xmlns:p14="http://schemas.microsoft.com/office/powerpoint/2010/main" val="264204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p>
          <a:p>
            <a:r>
              <a:rPr lang="en-GB" dirty="0" smtClean="0"/>
              <a:t>Free:</a:t>
            </a:r>
          </a:p>
          <a:p>
            <a:pPr lvl="0" algn="l">
              <a:lnSpc>
                <a:spcPct val="100000"/>
              </a:lnSpc>
              <a:spcAft>
                <a:spcPts val="1200"/>
              </a:spcAft>
            </a:pPr>
            <a:r>
              <a:rPr lang="en-GB" sz="1200" dirty="0" smtClean="0">
                <a:latin typeface="Verdana" panose="020B0604030504040204" pitchFamily="34" charset="0"/>
                <a:ea typeface="Verdana" panose="020B0604030504040204" pitchFamily="34" charset="0"/>
                <a:cs typeface="Verdana" panose="020B0604030504040204" pitchFamily="34" charset="0"/>
              </a:rPr>
              <a:t>- Little of no support or maintenance</a:t>
            </a:r>
          </a:p>
          <a:p>
            <a:pPr lvl="0" algn="l">
              <a:lnSpc>
                <a:spcPct val="100000"/>
              </a:lnSpc>
              <a:spcAft>
                <a:spcPts val="1200"/>
              </a:spcAft>
            </a:pPr>
            <a:r>
              <a:rPr lang="en-GB" sz="1200" dirty="0" smtClean="0">
                <a:latin typeface="Verdana" panose="020B0604030504040204" pitchFamily="34" charset="0"/>
                <a:ea typeface="Verdana" panose="020B0604030504040204" pitchFamily="34" charset="0"/>
                <a:cs typeface="Verdana" panose="020B0604030504040204" pitchFamily="34" charset="0"/>
              </a:rPr>
              <a:t>- Limited warranties</a:t>
            </a:r>
          </a:p>
          <a:p>
            <a:pPr lvl="0" algn="l">
              <a:lnSpc>
                <a:spcPct val="100000"/>
              </a:lnSpc>
              <a:spcAft>
                <a:spcPts val="1200"/>
              </a:spcAft>
            </a:pPr>
            <a:r>
              <a:rPr lang="en-GB" sz="1200" dirty="0" smtClean="0">
                <a:latin typeface="Verdana" panose="020B0604030504040204" pitchFamily="34" charset="0"/>
                <a:ea typeface="Verdana" panose="020B0604030504040204" pitchFamily="34" charset="0"/>
                <a:cs typeface="Verdana" panose="020B0604030504040204" pitchFamily="34" charset="0"/>
              </a:rPr>
              <a:t>- Liable to disappear</a:t>
            </a:r>
          </a:p>
          <a:p>
            <a:pPr marL="171450" lvl="0" indent="-171450" algn="l">
              <a:lnSpc>
                <a:spcPct val="100000"/>
              </a:lnSpc>
              <a:spcAft>
                <a:spcPts val="1200"/>
              </a:spcAft>
              <a:buFontTx/>
              <a:buChar char="-"/>
            </a:pPr>
            <a:r>
              <a:rPr lang="en-GB" sz="1200" dirty="0" smtClean="0">
                <a:latin typeface="Verdana" panose="020B0604030504040204" pitchFamily="34" charset="0"/>
                <a:ea typeface="Verdana" panose="020B0604030504040204" pitchFamily="34" charset="0"/>
                <a:cs typeface="Verdana" panose="020B0604030504040204" pitchFamily="34" charset="0"/>
              </a:rPr>
              <a:t>Not always suitable for the workplace</a:t>
            </a:r>
          </a:p>
          <a:p>
            <a:pPr marL="0" lvl="0" indent="0" algn="l">
              <a:lnSpc>
                <a:spcPct val="100000"/>
              </a:lnSpc>
              <a:spcAft>
                <a:spcPts val="1200"/>
              </a:spcAft>
              <a:buFontTx/>
              <a:buNone/>
            </a:pPr>
            <a:r>
              <a:rPr lang="en-GB" b="1" dirty="0" smtClean="0">
                <a:latin typeface="Verdana" panose="020B0604030504040204" pitchFamily="34" charset="0"/>
                <a:ea typeface="Verdana" panose="020B0604030504040204" pitchFamily="34" charset="0"/>
                <a:cs typeface="Verdana" panose="020B0604030504040204" pitchFamily="34" charset="0"/>
              </a:rPr>
              <a:t>Freemium &amp; Integrated</a:t>
            </a:r>
          </a:p>
          <a:p>
            <a:pPr lvl="0" algn="l">
              <a:spcAft>
                <a:spcPts val="1200"/>
              </a:spcAft>
            </a:pPr>
            <a:r>
              <a:rPr lang="en-GB" sz="1200" dirty="0" smtClean="0">
                <a:latin typeface="Verdana" panose="020B0604030504040204" pitchFamily="34" charset="0"/>
                <a:ea typeface="Verdana" panose="020B0604030504040204" pitchFamily="34" charset="0"/>
                <a:cs typeface="Verdana" panose="020B0604030504040204" pitchFamily="34" charset="0"/>
              </a:rPr>
              <a:t>- Features can become premium</a:t>
            </a:r>
          </a:p>
          <a:p>
            <a:pPr lvl="0" algn="l">
              <a:spcAft>
                <a:spcPts val="1200"/>
              </a:spcAft>
            </a:pPr>
            <a:r>
              <a:rPr lang="en-GB" sz="1200" dirty="0" smtClean="0">
                <a:latin typeface="Verdana" panose="020B0604030504040204" pitchFamily="34" charset="0"/>
                <a:ea typeface="Verdana" panose="020B0604030504040204" pitchFamily="34" charset="0"/>
                <a:cs typeface="Verdana" panose="020B0604030504040204" pitchFamily="34" charset="0"/>
              </a:rPr>
              <a:t>- Larger user base required to sustain freemium business</a:t>
            </a:r>
          </a:p>
          <a:p>
            <a:pPr lvl="0" algn="l">
              <a:spcAft>
                <a:spcPts val="1200"/>
              </a:spcAft>
            </a:pPr>
            <a:r>
              <a:rPr lang="en-GB" sz="1200" dirty="0" smtClean="0">
                <a:latin typeface="Verdana" panose="020B0604030504040204" pitchFamily="34" charset="0"/>
                <a:ea typeface="Verdana" panose="020B0604030504040204" pitchFamily="34" charset="0"/>
                <a:cs typeface="Verdana" panose="020B0604030504040204" pitchFamily="34" charset="0"/>
              </a:rPr>
              <a:t>- Integrated tools, often less training materials</a:t>
            </a:r>
          </a:p>
          <a:p>
            <a:pPr marL="0" marR="0" lvl="0" indent="0" algn="l" defTabSz="914400" rtl="0" eaLnBrk="0" fontAlgn="base" latinLnBrk="0" hangingPunct="0">
              <a:lnSpc>
                <a:spcPct val="100000"/>
              </a:lnSpc>
              <a:spcBef>
                <a:spcPct val="30000"/>
              </a:spcBef>
              <a:spcAft>
                <a:spcPts val="1200"/>
              </a:spcAft>
              <a:buClrTx/>
              <a:buSzTx/>
              <a:buFontTx/>
              <a:buNone/>
              <a:tabLst/>
              <a:defRPr/>
            </a:pPr>
            <a:r>
              <a:rPr lang="en-GB" b="1" dirty="0" smtClean="0">
                <a:latin typeface="Verdana" panose="020B0604030504040204" pitchFamily="34" charset="0"/>
                <a:ea typeface="Verdana" panose="020B0604030504040204" pitchFamily="34" charset="0"/>
                <a:cs typeface="Verdana" panose="020B0604030504040204" pitchFamily="34" charset="0"/>
              </a:rPr>
              <a:t>Paid licenses</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Cost and upgrades</a:t>
            </a:r>
          </a:p>
          <a:p>
            <a:pPr lvl="0" algn="l"/>
            <a:r>
              <a:rPr lang="en-GB" sz="1200" dirty="0" smtClean="0">
                <a:latin typeface="Verdana" panose="020B0604030504040204" pitchFamily="34" charset="0"/>
                <a:ea typeface="Verdana" panose="020B0604030504040204" pitchFamily="34" charset="0"/>
                <a:cs typeface="Verdana" panose="020B0604030504040204" pitchFamily="34" charset="0"/>
              </a:rPr>
              <a:t>- Feature bloat</a:t>
            </a:r>
          </a:p>
          <a:p>
            <a:pPr marL="0" lvl="0" indent="0" algn="l">
              <a:lnSpc>
                <a:spcPct val="100000"/>
              </a:lnSpc>
              <a:spcAft>
                <a:spcPts val="1200"/>
              </a:spcAft>
              <a:buFontTx/>
              <a:buNone/>
            </a:pPr>
            <a:endParaRPr lang="en-GB" b="1" dirty="0" smtClean="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2C28C82C-77BE-4C11-A999-32C90735B9D8}" type="slidenum">
              <a:rPr lang="en-GB" smtClean="0"/>
              <a:pPr>
                <a:defRPr/>
              </a:pPr>
              <a:t>8</a:t>
            </a:fld>
            <a:endParaRPr lang="en-GB"/>
          </a:p>
        </p:txBody>
      </p:sp>
    </p:spTree>
    <p:extLst>
      <p:ext uri="{BB962C8B-B14F-4D97-AF65-F5344CB8AC3E}">
        <p14:creationId xmlns:p14="http://schemas.microsoft.com/office/powerpoint/2010/main" val="54249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0DF80B3-1B49-4AF1-8E53-46C17514326C}" type="slidenum">
              <a:rPr lang="en-GB" altLang="en-US" smtClean="0">
                <a:latin typeface="Arial" pitchFamily="34" charset="0"/>
                <a:ea typeface="ヒラギノ角ゴ ProN W3" charset="-128"/>
              </a:rPr>
              <a:pPr eaLnBrk="1" hangingPunct="1">
                <a:spcBef>
                  <a:spcPct val="0"/>
                </a:spcBef>
              </a:pPr>
              <a:t>11</a:t>
            </a:fld>
            <a:endParaRPr lang="en-GB" altLang="en-US" smtClean="0">
              <a:latin typeface="Arial" pitchFamily="34" charset="0"/>
              <a:ea typeface="ヒラギノ角ゴ ProN W3" charset="-128"/>
            </a:endParaRPr>
          </a:p>
        </p:txBody>
      </p:sp>
    </p:spTree>
    <p:extLst>
      <p:ext uri="{BB962C8B-B14F-4D97-AF65-F5344CB8AC3E}">
        <p14:creationId xmlns:p14="http://schemas.microsoft.com/office/powerpoint/2010/main" val="118372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solidFill>
            <a:srgbClr val="005780"/>
          </a:solidFill>
          <a:ln>
            <a:noFill/>
          </a:ln>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dirty="0"/>
          </a:p>
        </p:txBody>
      </p:sp>
      <p:sp>
        <p:nvSpPr>
          <p:cNvPr id="5" name="Rectangle 1032"/>
          <p:cNvSpPr>
            <a:spLocks noChangeArrowheads="1"/>
          </p:cNvSpPr>
          <p:nvPr/>
        </p:nvSpPr>
        <p:spPr bwMode="auto">
          <a:xfrm>
            <a:off x="-79375" y="0"/>
            <a:ext cx="9223375" cy="3276600"/>
          </a:xfrm>
          <a:prstGeom prst="rect">
            <a:avLst/>
          </a:prstGeom>
          <a:solidFill>
            <a:srgbClr val="005780"/>
          </a:solidFill>
          <a:ln>
            <a:noFill/>
          </a:ln>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sz="2400" dirty="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dirty="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bg1"/>
                </a:solidFill>
              </a:defRPr>
            </a:lvl1pPr>
          </a:lstStyle>
          <a:p>
            <a:pPr lvl="0"/>
            <a:r>
              <a:rPr lang="en-US" noProof="0" smtClean="0"/>
              <a:t>Click to edit Master subtitle style</a:t>
            </a:r>
            <a:endParaRPr lang="en-GB" noProof="0" dirty="0" smtClean="0"/>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charset="0"/>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315601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42025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18181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dirty="0" smtClean="0"/>
          </a:p>
        </p:txBody>
      </p:sp>
      <p:sp>
        <p:nvSpPr>
          <p:cNvPr id="5" name="Date Placeholder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3855151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dirty="0" smtClean="0"/>
          </a:p>
        </p:txBody>
      </p:sp>
      <p:sp>
        <p:nvSpPr>
          <p:cNvPr id="4"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50444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ahoma" pitchFamily="34" charset="0"/>
                <a:ea typeface="Tahoma" pitchFamily="34" charset="0"/>
                <a:cs typeface="Tahoma"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p:txBody>
          <a:bodyPr/>
          <a:lstStyle>
            <a:lvl1pPr marL="342900" indent="-342900" algn="l" rtl="0" eaLnBrk="1" fontAlgn="auto" hangingPunct="1">
              <a:lnSpc>
                <a:spcPct val="120000"/>
              </a:lnSpc>
              <a:spcBef>
                <a:spcPts val="600"/>
              </a:spcBef>
              <a:spcAft>
                <a:spcPts val="0"/>
              </a:spcAft>
              <a:buFont typeface="Arial" pitchFamily="34" charset="0"/>
              <a:buChar char="•"/>
              <a:defRPr lang="en-US" sz="2800" dirty="0" smtClean="0">
                <a:solidFill>
                  <a:schemeClr val="tx1"/>
                </a:solidFill>
                <a:latin typeface="Verdana" pitchFamily="34" charset="0"/>
                <a:ea typeface="Verdana" pitchFamily="34" charset="0"/>
                <a:cs typeface="Verdana" pitchFamily="34" charset="0"/>
              </a:defRPr>
            </a:lvl1pPr>
            <a:lvl2pPr>
              <a:lnSpc>
                <a:spcPct val="120000"/>
              </a:lnSpc>
              <a:spcBef>
                <a:spcPts val="600"/>
              </a:spcBef>
              <a:defRPr/>
            </a:lvl2pPr>
            <a:lvl3pPr>
              <a:lnSpc>
                <a:spcPct val="120000"/>
              </a:lnSpc>
              <a:spcBef>
                <a:spcPts val="600"/>
              </a:spcBef>
              <a:defRPr/>
            </a:lvl3pPr>
            <a:lvl4pPr>
              <a:lnSpc>
                <a:spcPct val="120000"/>
              </a:lnSpc>
              <a:spcBef>
                <a:spcPts val="600"/>
              </a:spcBef>
              <a:defRPr/>
            </a:lvl4pPr>
            <a:lvl5pPr>
              <a:lnSpc>
                <a:spcPct val="12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6882B1-C8FC-4BEF-92D2-AE16BC313B44}" type="slidenum">
              <a:rPr lang="en-GB" smtClean="0"/>
              <a:pPr>
                <a:defRPr/>
              </a:pPr>
              <a:t>‹#›</a:t>
            </a:fld>
            <a:endParaRPr lang="en-GB"/>
          </a:p>
        </p:txBody>
      </p:sp>
    </p:spTree>
    <p:extLst>
      <p:ext uri="{BB962C8B-B14F-4D97-AF65-F5344CB8AC3E}">
        <p14:creationId xmlns:p14="http://schemas.microsoft.com/office/powerpoint/2010/main" val="279035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solidFill>
            <a:srgbClr val="005780"/>
          </a:solidFill>
          <a:ln>
            <a:noFill/>
          </a:ln>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dirty="0"/>
          </a:p>
        </p:txBody>
      </p:sp>
      <p:sp>
        <p:nvSpPr>
          <p:cNvPr id="5" name="Rectangle 1032"/>
          <p:cNvSpPr>
            <a:spLocks noChangeArrowheads="1"/>
          </p:cNvSpPr>
          <p:nvPr/>
        </p:nvSpPr>
        <p:spPr bwMode="auto">
          <a:xfrm>
            <a:off x="-90488" y="0"/>
            <a:ext cx="9234488" cy="3276600"/>
          </a:xfrm>
          <a:prstGeom prst="rect">
            <a:avLst/>
          </a:prstGeom>
          <a:solidFill>
            <a:srgbClr val="005780"/>
          </a:solidFill>
          <a:ln>
            <a:noFill/>
          </a:ln>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sz="2400" dirty="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US" noProof="0" smtClean="0"/>
              <a:t>Click to edit Master title style</a:t>
            </a:r>
            <a:endParaRPr lang="en-GB" noProof="0" dirty="0" smtClean="0"/>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17381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9DC2CD9-64D6-4BA2-AB51-45FA2F5709ED}" type="slidenum">
              <a:rPr lang="en-GB"/>
              <a:pPr>
                <a:defRPr/>
              </a:pPr>
              <a:t>‹#›</a:t>
            </a:fld>
            <a:endParaRPr lang="en-GB" dirty="0"/>
          </a:p>
        </p:txBody>
      </p:sp>
    </p:spTree>
    <p:extLst>
      <p:ext uri="{BB962C8B-B14F-4D97-AF65-F5344CB8AC3E}">
        <p14:creationId xmlns:p14="http://schemas.microsoft.com/office/powerpoint/2010/main" val="398747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2701FA2-3EC3-4458-BD14-8F283EAFDCB8}" type="slidenum">
              <a:rPr lang="en-GB"/>
              <a:pPr>
                <a:defRPr/>
              </a:pPr>
              <a:t>‹#›</a:t>
            </a:fld>
            <a:endParaRPr lang="en-GB" dirty="0"/>
          </a:p>
        </p:txBody>
      </p:sp>
    </p:spTree>
    <p:extLst>
      <p:ext uri="{BB962C8B-B14F-4D97-AF65-F5344CB8AC3E}">
        <p14:creationId xmlns:p14="http://schemas.microsoft.com/office/powerpoint/2010/main" val="1590108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04CA575-EA10-4F8E-AB6A-A48CEF5752CB}" type="slidenum">
              <a:rPr lang="en-GB"/>
              <a:pPr>
                <a:defRPr/>
              </a:pPr>
              <a:t>‹#›</a:t>
            </a:fld>
            <a:endParaRPr lang="en-GB" dirty="0"/>
          </a:p>
        </p:txBody>
      </p:sp>
    </p:spTree>
    <p:extLst>
      <p:ext uri="{BB962C8B-B14F-4D97-AF65-F5344CB8AC3E}">
        <p14:creationId xmlns:p14="http://schemas.microsoft.com/office/powerpoint/2010/main" val="199196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99F9340-D73C-40E8-9B0B-8976458D89B7}" type="slidenum">
              <a:rPr lang="en-GB"/>
              <a:pPr>
                <a:defRPr/>
              </a:pPr>
              <a:t>‹#›</a:t>
            </a:fld>
            <a:endParaRPr lang="en-GB" dirty="0"/>
          </a:p>
        </p:txBody>
      </p:sp>
    </p:spTree>
    <p:extLst>
      <p:ext uri="{BB962C8B-B14F-4D97-AF65-F5344CB8AC3E}">
        <p14:creationId xmlns:p14="http://schemas.microsoft.com/office/powerpoint/2010/main" val="138286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365715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A267D521-DDC6-49A5-87C3-116AD42789C1}" type="slidenum">
              <a:rPr lang="en-GB"/>
              <a:pPr>
                <a:defRPr/>
              </a:pPr>
              <a:t>‹#›</a:t>
            </a:fld>
            <a:endParaRPr lang="en-GB" dirty="0"/>
          </a:p>
        </p:txBody>
      </p:sp>
    </p:spTree>
    <p:extLst>
      <p:ext uri="{BB962C8B-B14F-4D97-AF65-F5344CB8AC3E}">
        <p14:creationId xmlns:p14="http://schemas.microsoft.com/office/powerpoint/2010/main" val="2106604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81FA622E-54EE-48D1-B5A3-D47C81B280F1}" type="slidenum">
              <a:rPr lang="en-GB"/>
              <a:pPr>
                <a:defRPr/>
              </a:pPr>
              <a:t>‹#›</a:t>
            </a:fld>
            <a:endParaRPr lang="en-GB" dirty="0"/>
          </a:p>
        </p:txBody>
      </p:sp>
    </p:spTree>
    <p:extLst>
      <p:ext uri="{BB962C8B-B14F-4D97-AF65-F5344CB8AC3E}">
        <p14:creationId xmlns:p14="http://schemas.microsoft.com/office/powerpoint/2010/main" val="18931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B35C501-7F12-471C-8F7B-B32BC614AEE1}" type="slidenum">
              <a:rPr lang="en-GB"/>
              <a:pPr>
                <a:defRPr/>
              </a:pPr>
              <a:t>‹#›</a:t>
            </a:fld>
            <a:endParaRPr lang="en-GB" dirty="0"/>
          </a:p>
        </p:txBody>
      </p:sp>
    </p:spTree>
    <p:extLst>
      <p:ext uri="{BB962C8B-B14F-4D97-AF65-F5344CB8AC3E}">
        <p14:creationId xmlns:p14="http://schemas.microsoft.com/office/powerpoint/2010/main" val="3218394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D411188-08A1-4321-B160-6E91E21ED465}" type="slidenum">
              <a:rPr lang="en-GB"/>
              <a:pPr>
                <a:defRPr/>
              </a:pPr>
              <a:t>‹#›</a:t>
            </a:fld>
            <a:endParaRPr lang="en-GB" dirty="0"/>
          </a:p>
        </p:txBody>
      </p:sp>
    </p:spTree>
    <p:extLst>
      <p:ext uri="{BB962C8B-B14F-4D97-AF65-F5344CB8AC3E}">
        <p14:creationId xmlns:p14="http://schemas.microsoft.com/office/powerpoint/2010/main" val="314437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63C8EC4-B27A-44DF-A31A-FBBF84335D90}" type="slidenum">
              <a:rPr lang="en-GB"/>
              <a:pPr>
                <a:defRPr/>
              </a:pPr>
              <a:t>‹#›</a:t>
            </a:fld>
            <a:endParaRPr lang="en-GB" dirty="0"/>
          </a:p>
        </p:txBody>
      </p:sp>
    </p:spTree>
    <p:extLst>
      <p:ext uri="{BB962C8B-B14F-4D97-AF65-F5344CB8AC3E}">
        <p14:creationId xmlns:p14="http://schemas.microsoft.com/office/powerpoint/2010/main" val="785103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CFAD8A4-07F3-481E-A3DC-03DD0E65D44E}" type="slidenum">
              <a:rPr lang="en-GB"/>
              <a:pPr>
                <a:defRPr/>
              </a:pPr>
              <a:t>‹#›</a:t>
            </a:fld>
            <a:endParaRPr lang="en-GB" dirty="0"/>
          </a:p>
        </p:txBody>
      </p:sp>
    </p:spTree>
    <p:extLst>
      <p:ext uri="{BB962C8B-B14F-4D97-AF65-F5344CB8AC3E}">
        <p14:creationId xmlns:p14="http://schemas.microsoft.com/office/powerpoint/2010/main" val="1930401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212885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913327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47876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977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772816"/>
            <a:ext cx="7772400" cy="1362075"/>
          </a:xfrm>
        </p:spPr>
        <p:txBody>
          <a:bodyPr/>
          <a:lstStyle>
            <a:lvl1pPr algn="l">
              <a:defRPr sz="40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683568" y="314096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18266945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679044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41088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134036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142050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807634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57101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385353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dirty="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sz="2400" dirty="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charset="0"/>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3156010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3657155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3D42E5E-EAFF-458C-9FB3-D4F5EDDC7AC7}" type="datetimeFigureOut">
              <a:rPr lang="en-GB" smtClean="0"/>
              <a:t>16/11/2015</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182669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1607673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1607673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369469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861852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659860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611833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40808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420251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181819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3855151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fld id="{7A0607CE-DEA9-4825-8915-65FE2155CB59}" type="datetimeFigureOut">
              <a:rPr lang="en-GB" smtClean="0"/>
              <a:t>16/11/2015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50444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369469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endParaRPr lang="en-US" altLang="en-US" sz="2400" dirty="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US" noProof="0" smtClean="0"/>
              <a:t>Click to edit Master title style</a:t>
            </a:r>
            <a:endParaRPr lang="en-GB" noProof="0" smtClean="0"/>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173812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9DC2CD9-64D6-4BA2-AB51-45FA2F5709ED}" type="slidenum">
              <a:rPr lang="en-GB"/>
              <a:pPr>
                <a:defRPr/>
              </a:pPr>
              <a:t>‹#›</a:t>
            </a:fld>
            <a:endParaRPr lang="en-GB" dirty="0"/>
          </a:p>
        </p:txBody>
      </p:sp>
    </p:spTree>
    <p:extLst>
      <p:ext uri="{BB962C8B-B14F-4D97-AF65-F5344CB8AC3E}">
        <p14:creationId xmlns:p14="http://schemas.microsoft.com/office/powerpoint/2010/main" val="3987471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2701FA2-3EC3-4458-BD14-8F283EAFDCB8}" type="slidenum">
              <a:rPr lang="en-GB"/>
              <a:pPr>
                <a:defRPr/>
              </a:pPr>
              <a:t>‹#›</a:t>
            </a:fld>
            <a:endParaRPr lang="en-GB" dirty="0"/>
          </a:p>
        </p:txBody>
      </p:sp>
    </p:spTree>
    <p:extLst>
      <p:ext uri="{BB962C8B-B14F-4D97-AF65-F5344CB8AC3E}">
        <p14:creationId xmlns:p14="http://schemas.microsoft.com/office/powerpoint/2010/main" val="1590108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04CA575-EA10-4F8E-AB6A-A48CEF5752CB}" type="slidenum">
              <a:rPr lang="en-GB"/>
              <a:pPr>
                <a:defRPr/>
              </a:pPr>
              <a:t>‹#›</a:t>
            </a:fld>
            <a:endParaRPr lang="en-GB" dirty="0"/>
          </a:p>
        </p:txBody>
      </p:sp>
    </p:spTree>
    <p:extLst>
      <p:ext uri="{BB962C8B-B14F-4D97-AF65-F5344CB8AC3E}">
        <p14:creationId xmlns:p14="http://schemas.microsoft.com/office/powerpoint/2010/main" val="1991967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99F9340-D73C-40E8-9B0B-8976458D89B7}" type="slidenum">
              <a:rPr lang="en-GB"/>
              <a:pPr>
                <a:defRPr/>
              </a:pPr>
              <a:t>‹#›</a:t>
            </a:fld>
            <a:endParaRPr lang="en-GB" dirty="0"/>
          </a:p>
        </p:txBody>
      </p:sp>
    </p:spTree>
    <p:extLst>
      <p:ext uri="{BB962C8B-B14F-4D97-AF65-F5344CB8AC3E}">
        <p14:creationId xmlns:p14="http://schemas.microsoft.com/office/powerpoint/2010/main" val="1382864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A267D521-DDC6-49A5-87C3-116AD42789C1}" type="slidenum">
              <a:rPr lang="en-GB"/>
              <a:pPr>
                <a:defRPr/>
              </a:pPr>
              <a:t>‹#›</a:t>
            </a:fld>
            <a:endParaRPr lang="en-GB" dirty="0"/>
          </a:p>
        </p:txBody>
      </p:sp>
    </p:spTree>
    <p:extLst>
      <p:ext uri="{BB962C8B-B14F-4D97-AF65-F5344CB8AC3E}">
        <p14:creationId xmlns:p14="http://schemas.microsoft.com/office/powerpoint/2010/main" val="2106604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81FA622E-54EE-48D1-B5A3-D47C81B280F1}" type="slidenum">
              <a:rPr lang="en-GB"/>
              <a:pPr>
                <a:defRPr/>
              </a:pPr>
              <a:t>‹#›</a:t>
            </a:fld>
            <a:endParaRPr lang="en-GB" dirty="0"/>
          </a:p>
        </p:txBody>
      </p:sp>
    </p:spTree>
    <p:extLst>
      <p:ext uri="{BB962C8B-B14F-4D97-AF65-F5344CB8AC3E}">
        <p14:creationId xmlns:p14="http://schemas.microsoft.com/office/powerpoint/2010/main" val="189311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B35C501-7F12-471C-8F7B-B32BC614AEE1}" type="slidenum">
              <a:rPr lang="en-GB"/>
              <a:pPr>
                <a:defRPr/>
              </a:pPr>
              <a:t>‹#›</a:t>
            </a:fld>
            <a:endParaRPr lang="en-GB" dirty="0"/>
          </a:p>
        </p:txBody>
      </p:sp>
    </p:spTree>
    <p:extLst>
      <p:ext uri="{BB962C8B-B14F-4D97-AF65-F5344CB8AC3E}">
        <p14:creationId xmlns:p14="http://schemas.microsoft.com/office/powerpoint/2010/main" val="3218394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D411188-08A1-4321-B160-6E91E21ED465}" type="slidenum">
              <a:rPr lang="en-GB"/>
              <a:pPr>
                <a:defRPr/>
              </a:pPr>
              <a:t>‹#›</a:t>
            </a:fld>
            <a:endParaRPr lang="en-GB" dirty="0"/>
          </a:p>
        </p:txBody>
      </p:sp>
    </p:spTree>
    <p:extLst>
      <p:ext uri="{BB962C8B-B14F-4D97-AF65-F5344CB8AC3E}">
        <p14:creationId xmlns:p14="http://schemas.microsoft.com/office/powerpoint/2010/main" val="314437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63C8EC4-B27A-44DF-A31A-FBBF84335D90}" type="slidenum">
              <a:rPr lang="en-GB"/>
              <a:pPr>
                <a:defRPr/>
              </a:pPr>
              <a:t>‹#›</a:t>
            </a:fld>
            <a:endParaRPr lang="en-GB" dirty="0"/>
          </a:p>
        </p:txBody>
      </p:sp>
    </p:spTree>
    <p:extLst>
      <p:ext uri="{BB962C8B-B14F-4D97-AF65-F5344CB8AC3E}">
        <p14:creationId xmlns:p14="http://schemas.microsoft.com/office/powerpoint/2010/main" val="78510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861852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CFAD8A4-07F3-481E-A3DC-03DD0E65D44E}" type="slidenum">
              <a:rPr lang="en-GB"/>
              <a:pPr>
                <a:defRPr/>
              </a:pPr>
              <a:t>‹#›</a:t>
            </a:fld>
            <a:endParaRPr lang="en-GB" dirty="0"/>
          </a:p>
        </p:txBody>
      </p:sp>
    </p:spTree>
    <p:extLst>
      <p:ext uri="{BB962C8B-B14F-4D97-AF65-F5344CB8AC3E}">
        <p14:creationId xmlns:p14="http://schemas.microsoft.com/office/powerpoint/2010/main" val="1930401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212885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913327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478760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97704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679044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410881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134036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142050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80763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659860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57101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385353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A3A6DE-BEE6-4942-8A76-71CBC35EAE1E}"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22753875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0607CE-DEA9-4825-8915-65FE2155CB5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4183420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3A6DE-BEE6-4942-8A76-71CBC35EAE1E}"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760797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0607CE-DEA9-4825-8915-65FE2155CB59}"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13010397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0607CE-DEA9-4825-8915-65FE2155CB59}" type="datetimeFigureOut">
              <a:rPr lang="en-GB" smtClean="0"/>
              <a:t>16/11/2015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1914949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0607CE-DEA9-4825-8915-65FE2155CB59}" type="datetimeFigureOut">
              <a:rPr lang="en-GB" smtClean="0"/>
              <a:t>16/11/2015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663735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607CE-DEA9-4825-8915-65FE2155CB59}" type="datetimeFigureOut">
              <a:rPr lang="en-GB" smtClean="0"/>
              <a:t>16/11/2015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4093035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07CE-DEA9-4825-8915-65FE2155CB59}"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393499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261183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07CE-DEA9-4825-8915-65FE2155CB59}"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2708067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0607CE-DEA9-4825-8915-65FE2155CB5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777166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0607CE-DEA9-4825-8915-65FE2155CB5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4245F-4D78-48D3-B75A-30A29CE5E99E}" type="slidenum">
              <a:rPr lang="en-GB" smtClean="0"/>
              <a:t>‹#›</a:t>
            </a:fld>
            <a:endParaRPr lang="en-GB"/>
          </a:p>
        </p:txBody>
      </p:sp>
    </p:spTree>
    <p:extLst>
      <p:ext uri="{BB962C8B-B14F-4D97-AF65-F5344CB8AC3E}">
        <p14:creationId xmlns:p14="http://schemas.microsoft.com/office/powerpoint/2010/main" val="26568618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ahoma" pitchFamily="34" charset="0"/>
                <a:ea typeface="Tahoma" pitchFamily="34" charset="0"/>
                <a:cs typeface="Tahoma"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p:txBody>
          <a:bodyPr/>
          <a:lstStyle>
            <a:lvl1pPr marL="342900" indent="-342900" algn="l" rtl="0" eaLnBrk="1" fontAlgn="auto" hangingPunct="1">
              <a:lnSpc>
                <a:spcPct val="120000"/>
              </a:lnSpc>
              <a:spcBef>
                <a:spcPts val="600"/>
              </a:spcBef>
              <a:spcAft>
                <a:spcPts val="0"/>
              </a:spcAft>
              <a:buFont typeface="Arial" pitchFamily="34" charset="0"/>
              <a:buChar char="•"/>
              <a:defRPr lang="en-US" sz="2800" dirty="0" smtClean="0">
                <a:solidFill>
                  <a:schemeClr val="tx1"/>
                </a:solidFill>
                <a:latin typeface="Verdana" pitchFamily="34" charset="0"/>
                <a:ea typeface="Verdana" pitchFamily="34" charset="0"/>
                <a:cs typeface="Verdana" pitchFamily="34" charset="0"/>
              </a:defRPr>
            </a:lvl1pPr>
            <a:lvl2pPr>
              <a:lnSpc>
                <a:spcPct val="120000"/>
              </a:lnSpc>
              <a:spcBef>
                <a:spcPts val="600"/>
              </a:spcBef>
              <a:defRPr/>
            </a:lvl2pPr>
            <a:lvl3pPr>
              <a:lnSpc>
                <a:spcPct val="120000"/>
              </a:lnSpc>
              <a:spcBef>
                <a:spcPts val="600"/>
              </a:spcBef>
              <a:defRPr/>
            </a:lvl3pPr>
            <a:lvl4pPr>
              <a:lnSpc>
                <a:spcPct val="120000"/>
              </a:lnSpc>
              <a:spcBef>
                <a:spcPts val="600"/>
              </a:spcBef>
              <a:defRPr/>
            </a:lvl4pPr>
            <a:lvl5pPr>
              <a:lnSpc>
                <a:spcPct val="12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6882B1-C8FC-4BEF-92D2-AE16BC313B44}" type="slidenum">
              <a:rPr lang="en-GB" smtClean="0"/>
              <a:pPr>
                <a:defRPr/>
              </a:pPr>
              <a:t>‹#›</a:t>
            </a:fld>
            <a:endParaRPr lang="en-GB"/>
          </a:p>
        </p:txBody>
      </p:sp>
    </p:spTree>
    <p:extLst>
      <p:ext uri="{BB962C8B-B14F-4D97-AF65-F5344CB8AC3E}">
        <p14:creationId xmlns:p14="http://schemas.microsoft.com/office/powerpoint/2010/main" val="279035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23843"/>
            <a:ext cx="1905000" cy="457200"/>
          </a:xfrm>
          <a:prstGeom prst="rect">
            <a:avLst/>
          </a:prstGeom>
          <a:ln/>
        </p:spPr>
        <p:txBody>
          <a:bodyPr/>
          <a:lstStyle>
            <a:lvl1pPr>
              <a:defRPr/>
            </a:lvl1pPr>
          </a:lstStyle>
          <a:p>
            <a:fld id="{7A0607CE-DEA9-4825-8915-65FE2155CB59}" type="datetimeFigureOut">
              <a:rPr lang="en-GB" smtClean="0"/>
              <a:t>16/11/2015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114245F-4D78-48D3-B75A-30A29CE5E99E}" type="slidenum">
              <a:rPr lang="en-GB" smtClean="0"/>
              <a:t>‹#›</a:t>
            </a:fld>
            <a:endParaRPr lang="en-GB"/>
          </a:p>
        </p:txBody>
      </p:sp>
    </p:spTree>
    <p:extLst>
      <p:ext uri="{BB962C8B-B14F-4D97-AF65-F5344CB8AC3E}">
        <p14:creationId xmlns:p14="http://schemas.microsoft.com/office/powerpoint/2010/main" val="408082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E7EC"/>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332656"/>
            <a:ext cx="7116856"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1029" name="Rectangle 3"/>
          <p:cNvSpPr>
            <a:spLocks noGrp="1" noChangeArrowheads="1"/>
          </p:cNvSpPr>
          <p:nvPr>
            <p:ph type="body" idx="1"/>
          </p:nvPr>
        </p:nvSpPr>
        <p:spPr bwMode="auto">
          <a:xfrm>
            <a:off x="323850" y="1387624"/>
            <a:ext cx="8496300" cy="44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3" name="Rectangle 5"/>
          <p:cNvSpPr>
            <a:spLocks noGrp="1" noChangeArrowheads="1"/>
          </p:cNvSpPr>
          <p:nvPr>
            <p:ph type="ftr" sz="quarter" idx="3"/>
          </p:nvPr>
        </p:nvSpPr>
        <p:spPr bwMode="auto">
          <a:xfrm>
            <a:off x="3124200" y="6223843"/>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030" name="Rectangle 6"/>
          <p:cNvSpPr>
            <a:spLocks noGrp="1" noChangeArrowheads="1"/>
          </p:cNvSpPr>
          <p:nvPr>
            <p:ph type="sldNum" sz="quarter" idx="4"/>
          </p:nvPr>
        </p:nvSpPr>
        <p:spPr bwMode="auto">
          <a:xfrm>
            <a:off x="6877050" y="628416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Verdana" panose="020B0604030504040204" pitchFamily="34" charset="0"/>
                <a:ea typeface="Verdana" panose="020B0604030504040204" pitchFamily="34" charset="0"/>
                <a:cs typeface="Verdana" panose="020B0604030504040204" pitchFamily="34" charset="0"/>
              </a:defRPr>
            </a:lvl1pPr>
          </a:lstStyle>
          <a:p>
            <a:fld id="{2114245F-4D78-48D3-B75A-30A29CE5E99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iming>
    <p:tnLst>
      <p:par>
        <p:cTn id="1" dur="indefinite" restart="never" nodeType="tmRoot"/>
      </p:par>
    </p:tnLst>
  </p:timing>
  <p:txStyles>
    <p:titleStyle>
      <a:lvl1pPr algn="l" rtl="0" eaLnBrk="1" fontAlgn="base" hangingPunct="1">
        <a:spcBef>
          <a:spcPct val="0"/>
        </a:spcBef>
        <a:spcAft>
          <a:spcPct val="0"/>
        </a:spcAft>
        <a:defRPr sz="35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lnSpc>
          <a:spcPct val="100000"/>
        </a:lnSpc>
        <a:spcBef>
          <a:spcPct val="0"/>
        </a:spcBef>
        <a:spcAft>
          <a:spcPct val="7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11213" indent="-288925" algn="l" rtl="0" eaLnBrk="1" fontAlgn="base" hangingPunct="1">
        <a:lnSpc>
          <a:spcPct val="100000"/>
        </a:lnSpc>
        <a:spcBef>
          <a:spcPct val="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19200" indent="-228600" algn="l" rtl="0" eaLnBrk="1" fontAlgn="base" hangingPunct="1">
        <a:lnSpc>
          <a:spcPct val="100000"/>
        </a:lnSpc>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27188" indent="-228600" algn="l" rtl="0" eaLnBrk="1" fontAlgn="base" hangingPunct="1">
        <a:lnSpc>
          <a:spcPct val="100000"/>
        </a:lnSpc>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100000"/>
        </a:lnSpc>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E7E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2815" y="262591"/>
            <a:ext cx="827163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dirty="0" smtClean="0"/>
          </a:p>
        </p:txBody>
      </p:sp>
      <p:sp>
        <p:nvSpPr>
          <p:cNvPr id="2051" name="Rectangle 3"/>
          <p:cNvSpPr>
            <a:spLocks noGrp="1" noChangeArrowheads="1"/>
          </p:cNvSpPr>
          <p:nvPr>
            <p:ph type="body" idx="1"/>
          </p:nvPr>
        </p:nvSpPr>
        <p:spPr bwMode="auto">
          <a:xfrm>
            <a:off x="270062" y="1341624"/>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fld id="{3D7DFC4E-6F37-4A51-BC2F-182A15FACBE1}"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fontAlgn="base" hangingPunct="1">
        <a:spcBef>
          <a:spcPct val="0"/>
        </a:spcBef>
        <a:spcAft>
          <a:spcPct val="0"/>
        </a:spcAft>
        <a:defRPr sz="3500" b="1">
          <a:solidFill>
            <a:srgbClr val="00578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500">
          <a:solidFill>
            <a:schemeClr val="tx2"/>
          </a:solidFill>
          <a:latin typeface="Georgia" pitchFamily="16" charset="0"/>
        </a:defRPr>
      </a:lvl2pPr>
      <a:lvl3pPr algn="l" rtl="0" eaLnBrk="1" fontAlgn="base" hangingPunct="1">
        <a:spcBef>
          <a:spcPct val="0"/>
        </a:spcBef>
        <a:spcAft>
          <a:spcPct val="0"/>
        </a:spcAft>
        <a:defRPr sz="3500">
          <a:solidFill>
            <a:schemeClr val="tx2"/>
          </a:solidFill>
          <a:latin typeface="Georgia" pitchFamily="16" charset="0"/>
        </a:defRPr>
      </a:lvl3pPr>
      <a:lvl4pPr algn="l" rtl="0" eaLnBrk="1" fontAlgn="base" hangingPunct="1">
        <a:spcBef>
          <a:spcPct val="0"/>
        </a:spcBef>
        <a:spcAft>
          <a:spcPct val="0"/>
        </a:spcAft>
        <a:defRPr sz="3500">
          <a:solidFill>
            <a:schemeClr val="tx2"/>
          </a:solidFill>
          <a:latin typeface="Georgia" pitchFamily="16" charset="0"/>
        </a:defRPr>
      </a:lvl4pPr>
      <a:lvl5pPr algn="l" rtl="0" eaLnBrk="1" fontAlgn="base" hangingPunct="1">
        <a:spcBef>
          <a:spcPct val="0"/>
        </a:spcBef>
        <a:spcAft>
          <a:spcPct val="0"/>
        </a:spcAft>
        <a:defRPr sz="3500">
          <a:solidFill>
            <a:schemeClr val="tx2"/>
          </a:solidFill>
          <a:latin typeface="Georgia" pitchFamily="16"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lnSpc>
          <a:spcPct val="100000"/>
        </a:lnSpc>
        <a:spcBef>
          <a:spcPct val="0"/>
        </a:spcBef>
        <a:spcAft>
          <a:spcPct val="70000"/>
        </a:spcAft>
        <a:buChar char="•"/>
        <a:defRPr sz="24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lnSpc>
          <a:spcPct val="100000"/>
        </a:lnSpc>
        <a:spcBef>
          <a:spcPct val="0"/>
        </a:spcBef>
        <a:spcAft>
          <a:spcPct val="50000"/>
        </a:spcAft>
        <a:buChar char="–"/>
        <a:defRPr sz="24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100000"/>
        </a:lnSpc>
        <a:spcBef>
          <a:spcPct val="20000"/>
        </a:spcBef>
        <a:spcAft>
          <a:spcPct val="50000"/>
        </a:spcAft>
        <a:buChar char="•"/>
        <a:defRPr sz="24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100000"/>
        </a:lnSpc>
        <a:spcBef>
          <a:spcPct val="20000"/>
        </a:spcBef>
        <a:spcAft>
          <a:spcPct val="50000"/>
        </a:spcAft>
        <a:buChar char="–"/>
        <a:defRPr sz="24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100000"/>
        </a:lnSpc>
        <a:spcBef>
          <a:spcPct val="20000"/>
        </a:spcBef>
        <a:spcAft>
          <a:spcPct val="50000"/>
        </a:spcAft>
        <a:buChar char="»"/>
        <a:defRPr sz="24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E7E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9198" y="98611"/>
            <a:ext cx="1553884" cy="116541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fontAlgn="base" hangingPunct="1">
        <a:spcBef>
          <a:spcPct val="0"/>
        </a:spcBef>
        <a:spcAft>
          <a:spcPct val="0"/>
        </a:spcAft>
        <a:defRPr sz="35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500">
          <a:solidFill>
            <a:schemeClr val="tx2"/>
          </a:solidFill>
          <a:latin typeface="Georgia" pitchFamily="16" charset="0"/>
        </a:defRPr>
      </a:lvl2pPr>
      <a:lvl3pPr algn="l" rtl="0" eaLnBrk="1" fontAlgn="base" hangingPunct="1">
        <a:spcBef>
          <a:spcPct val="0"/>
        </a:spcBef>
        <a:spcAft>
          <a:spcPct val="0"/>
        </a:spcAft>
        <a:defRPr sz="3500">
          <a:solidFill>
            <a:schemeClr val="tx2"/>
          </a:solidFill>
          <a:latin typeface="Georgia" pitchFamily="16" charset="0"/>
        </a:defRPr>
      </a:lvl3pPr>
      <a:lvl4pPr algn="l" rtl="0" eaLnBrk="1" fontAlgn="base" hangingPunct="1">
        <a:spcBef>
          <a:spcPct val="0"/>
        </a:spcBef>
        <a:spcAft>
          <a:spcPct val="0"/>
        </a:spcAft>
        <a:defRPr sz="3500">
          <a:solidFill>
            <a:schemeClr val="tx2"/>
          </a:solidFill>
          <a:latin typeface="Georgia" pitchFamily="16" charset="0"/>
        </a:defRPr>
      </a:lvl4pPr>
      <a:lvl5pPr algn="l" rtl="0" eaLnBrk="1" fontAlgn="base" hangingPunct="1">
        <a:spcBef>
          <a:spcPct val="0"/>
        </a:spcBef>
        <a:spcAft>
          <a:spcPct val="0"/>
        </a:spcAft>
        <a:defRPr sz="3500">
          <a:solidFill>
            <a:schemeClr val="tx2"/>
          </a:solidFill>
          <a:latin typeface="Georgia" pitchFamily="16"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E7EC"/>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332656"/>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
          <p:cNvSpPr>
            <a:spLocks noGrp="1" noChangeArrowheads="1"/>
          </p:cNvSpPr>
          <p:nvPr>
            <p:ph type="body" idx="1"/>
          </p:nvPr>
        </p:nvSpPr>
        <p:spPr bwMode="auto">
          <a:xfrm>
            <a:off x="323850" y="1387624"/>
            <a:ext cx="8496300" cy="44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2" name="Rectangle 4"/>
          <p:cNvSpPr>
            <a:spLocks noGrp="1" noChangeArrowheads="1"/>
          </p:cNvSpPr>
          <p:nvPr>
            <p:ph type="dt" sz="half" idx="2"/>
          </p:nvPr>
        </p:nvSpPr>
        <p:spPr bwMode="auto">
          <a:xfrm>
            <a:off x="685800" y="622384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anose="020B0604020202020204" pitchFamily="34" charset="0"/>
                <a:cs typeface="Arial" panose="020B0604020202020204" pitchFamily="34" charset="0"/>
              </a:defRPr>
            </a:lvl1pPr>
          </a:lstStyle>
          <a:p>
            <a:fld id="{C3D42E5E-EAFF-458C-9FB3-D4F5EDDC7AC7}" type="datetimeFigureOut">
              <a:rPr lang="en-GB" smtClean="0"/>
              <a:pPr/>
              <a:t>16/11/2015</a:t>
            </a:fld>
            <a:endParaRPr lang="en-GB" dirty="0"/>
          </a:p>
        </p:txBody>
      </p:sp>
      <p:sp>
        <p:nvSpPr>
          <p:cNvPr id="3" name="Rectangle 5"/>
          <p:cNvSpPr>
            <a:spLocks noGrp="1" noChangeArrowheads="1"/>
          </p:cNvSpPr>
          <p:nvPr>
            <p:ph type="ftr" sz="quarter" idx="3"/>
          </p:nvPr>
        </p:nvSpPr>
        <p:spPr bwMode="auto">
          <a:xfrm>
            <a:off x="3124200" y="6223843"/>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anose="020B0604020202020204" pitchFamily="34" charset="0"/>
                <a:cs typeface="Arial" panose="020B0604020202020204" pitchFamily="34" charset="0"/>
              </a:defRPr>
            </a:lvl1pPr>
          </a:lstStyle>
          <a:p>
            <a:endParaRPr lang="en-GB"/>
          </a:p>
        </p:txBody>
      </p:sp>
      <p:sp>
        <p:nvSpPr>
          <p:cNvPr id="1030" name="Rectangle 6"/>
          <p:cNvSpPr>
            <a:spLocks noGrp="1" noChangeArrowheads="1"/>
          </p:cNvSpPr>
          <p:nvPr>
            <p:ph type="sldNum" sz="quarter" idx="4"/>
          </p:nvPr>
        </p:nvSpPr>
        <p:spPr bwMode="auto">
          <a:xfrm>
            <a:off x="6877050" y="628416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Arial" panose="020B0604020202020204" pitchFamily="34" charset="0"/>
                <a:cs typeface="Arial" panose="020B0604020202020204" pitchFamily="34" charset="0"/>
              </a:defRPr>
            </a:lvl1pPr>
          </a:lstStyle>
          <a:p>
            <a:fld id="{2114245F-4D78-48D3-B75A-30A29CE5E99E}"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69198" y="98611"/>
            <a:ext cx="1553884" cy="1165413"/>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l" rtl="0" eaLnBrk="1" fontAlgn="base" hangingPunct="1">
        <a:spcBef>
          <a:spcPct val="0"/>
        </a:spcBef>
        <a:spcAft>
          <a:spcPct val="0"/>
        </a:spcAft>
        <a:defRPr sz="3500">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Arial" panose="020B0604020202020204" pitchFamily="34" charset="0"/>
          <a:ea typeface="+mn-ea"/>
          <a:cs typeface="Arial" panose="020B0604020202020204" pitchFamily="34" charset="0"/>
        </a:defRPr>
      </a:lvl1pPr>
      <a:lvl2pPr marL="811213" indent="-288925" algn="l" rtl="0" eaLnBrk="1" fontAlgn="base" hangingPunct="1">
        <a:lnSpc>
          <a:spcPct val="90000"/>
        </a:lnSpc>
        <a:spcBef>
          <a:spcPct val="0"/>
        </a:spcBef>
        <a:spcAft>
          <a:spcPct val="50000"/>
        </a:spcAft>
        <a:buChar char="–"/>
        <a:defRPr sz="2400">
          <a:solidFill>
            <a:schemeClr val="tx1"/>
          </a:solidFill>
          <a:latin typeface="Arial" panose="020B0604020202020204" pitchFamily="34" charset="0"/>
          <a:ea typeface="+mn-ea"/>
          <a:cs typeface="Arial" panose="020B0604020202020204" pitchFamily="34" charset="0"/>
        </a:defRPr>
      </a:lvl2pPr>
      <a:lvl3pPr marL="1219200" indent="-228600" algn="l" rtl="0" eaLnBrk="1" fontAlgn="base" hangingPunct="1">
        <a:lnSpc>
          <a:spcPct val="90000"/>
        </a:lnSpc>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3pPr>
      <a:lvl4pPr marL="1627188" indent="-228600" algn="l" rtl="0" eaLnBrk="1" fontAlgn="base" hangingPunct="1">
        <a:lnSpc>
          <a:spcPct val="90000"/>
        </a:lnSpc>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8E7E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fld id="{3D7DFC4E-6F37-4A51-BC2F-182A15FACBE1}" type="slidenum">
              <a:rPr lang="en-GB" smtClean="0"/>
              <a:pPr>
                <a:defRPr/>
              </a:pPr>
              <a:t>‹#›</a:t>
            </a:fld>
            <a:endParaRPr lang="en-GB" dirty="0"/>
          </a:p>
        </p:txBody>
      </p:sp>
      <p:pic>
        <p:nvPicPr>
          <p:cNvPr id="2055"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rtl="0" eaLnBrk="1" fontAlgn="base" hangingPunct="1">
        <a:spcBef>
          <a:spcPct val="0"/>
        </a:spcBef>
        <a:spcAft>
          <a:spcPct val="0"/>
        </a:spcAft>
        <a:defRPr sz="35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500">
          <a:solidFill>
            <a:schemeClr val="tx2"/>
          </a:solidFill>
          <a:latin typeface="Georgia" pitchFamily="16" charset="0"/>
        </a:defRPr>
      </a:lvl2pPr>
      <a:lvl3pPr algn="l" rtl="0" eaLnBrk="1" fontAlgn="base" hangingPunct="1">
        <a:spcBef>
          <a:spcPct val="0"/>
        </a:spcBef>
        <a:spcAft>
          <a:spcPct val="0"/>
        </a:spcAft>
        <a:defRPr sz="3500">
          <a:solidFill>
            <a:schemeClr val="tx2"/>
          </a:solidFill>
          <a:latin typeface="Georgia" pitchFamily="16" charset="0"/>
        </a:defRPr>
      </a:lvl3pPr>
      <a:lvl4pPr algn="l" rtl="0" eaLnBrk="1" fontAlgn="base" hangingPunct="1">
        <a:spcBef>
          <a:spcPct val="0"/>
        </a:spcBef>
        <a:spcAft>
          <a:spcPct val="0"/>
        </a:spcAft>
        <a:defRPr sz="3500">
          <a:solidFill>
            <a:schemeClr val="tx2"/>
          </a:solidFill>
          <a:latin typeface="Georgia" pitchFamily="16" charset="0"/>
        </a:defRPr>
      </a:lvl4pPr>
      <a:lvl5pPr algn="l" rtl="0" eaLnBrk="1" fontAlgn="base" hangingPunct="1">
        <a:spcBef>
          <a:spcPct val="0"/>
        </a:spcBef>
        <a:spcAft>
          <a:spcPct val="0"/>
        </a:spcAft>
        <a:defRPr sz="3500">
          <a:solidFill>
            <a:schemeClr val="tx2"/>
          </a:solidFill>
          <a:latin typeface="Georgia" pitchFamily="16"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8E7E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1" fontAlgn="base" hangingPunct="1">
        <a:spcBef>
          <a:spcPct val="0"/>
        </a:spcBef>
        <a:spcAft>
          <a:spcPct val="0"/>
        </a:spcAft>
        <a:defRPr sz="35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500">
          <a:solidFill>
            <a:schemeClr val="tx2"/>
          </a:solidFill>
          <a:latin typeface="Georgia" pitchFamily="16" charset="0"/>
        </a:defRPr>
      </a:lvl2pPr>
      <a:lvl3pPr algn="l" rtl="0" eaLnBrk="1" fontAlgn="base" hangingPunct="1">
        <a:spcBef>
          <a:spcPct val="0"/>
        </a:spcBef>
        <a:spcAft>
          <a:spcPct val="0"/>
        </a:spcAft>
        <a:defRPr sz="3500">
          <a:solidFill>
            <a:schemeClr val="tx2"/>
          </a:solidFill>
          <a:latin typeface="Georgia" pitchFamily="16" charset="0"/>
        </a:defRPr>
      </a:lvl3pPr>
      <a:lvl4pPr algn="l" rtl="0" eaLnBrk="1" fontAlgn="base" hangingPunct="1">
        <a:spcBef>
          <a:spcPct val="0"/>
        </a:spcBef>
        <a:spcAft>
          <a:spcPct val="0"/>
        </a:spcAft>
        <a:defRPr sz="3500">
          <a:solidFill>
            <a:schemeClr val="tx2"/>
          </a:solidFill>
          <a:latin typeface="Georgia" pitchFamily="16" charset="0"/>
        </a:defRPr>
      </a:lvl4pPr>
      <a:lvl5pPr algn="l" rtl="0" eaLnBrk="1" fontAlgn="base" hangingPunct="1">
        <a:spcBef>
          <a:spcPct val="0"/>
        </a:spcBef>
        <a:spcAft>
          <a:spcPct val="0"/>
        </a:spcAft>
        <a:defRPr sz="3500">
          <a:solidFill>
            <a:schemeClr val="tx2"/>
          </a:solidFill>
          <a:latin typeface="Georgia" pitchFamily="16"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spcBef>
          <a:spcPct val="20000"/>
        </a:spcBef>
        <a:spcAft>
          <a:spcPct val="5000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3A6DE-BEE6-4942-8A76-71CBC35EAE1E}" type="datetimeFigureOut">
              <a:rPr lang="en-GB" smtClean="0"/>
              <a:t>16/11/2015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4245F-4D78-48D3-B75A-30A29CE5E99E}" type="slidenum">
              <a:rPr lang="en-GB" smtClean="0"/>
              <a:pPr/>
              <a:t>‹#›</a:t>
            </a:fld>
            <a:endParaRPr lang="en-GB"/>
          </a:p>
        </p:txBody>
      </p:sp>
    </p:spTree>
    <p:extLst>
      <p:ext uri="{BB962C8B-B14F-4D97-AF65-F5344CB8AC3E}">
        <p14:creationId xmlns:p14="http://schemas.microsoft.com/office/powerpoint/2010/main" val="133521025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hyperlink" Target="mailto:a.james@soton.ac.uk" TargetMode="External"/><Relationship Id="rId2" Type="http://schemas.openxmlformats.org/officeDocument/2006/relationships/notesSlide" Target="../notesSlides/notesSlide7.xml"/><Relationship Id="rId1" Type="http://schemas.openxmlformats.org/officeDocument/2006/relationships/slideLayout" Target="../slideLayouts/slideLayout72.xml"/><Relationship Id="rId5" Type="http://schemas.openxmlformats.org/officeDocument/2006/relationships/hyperlink" Target="http://access.ecs.soton.ac.uk/" TargetMode="External"/><Relationship Id="rId4" Type="http://schemas.openxmlformats.org/officeDocument/2006/relationships/hyperlink" Target="mailto:ead@ecs.soton.ac.uk"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name="{84626437-6677-47CB-A76A-175ABA45394A}">
    <p:spTree>
      <p:nvGrpSpPr>
        <p:cNvPr id="1" name=""/>
        <p:cNvGrpSpPr/>
        <p:nvPr/>
      </p:nvGrpSpPr>
      <p:grpSpPr>
        <a:xfrm>
          <a:off x="0" y="0"/>
          <a:ext cx="0" cy="0"/>
          <a:chOff x="0" y="0"/>
          <a:chExt cx="0" cy="0"/>
        </a:xfrm>
      </p:grpSpPr>
      <p:pic>
        <p:nvPicPr>
          <p:cNvPr id="3076" name="Picture 3" title="chickens pecking"/>
          <p:cNvPicPr>
            <a:picLocks noChangeAspect="1" noChangeArrowheads="1"/>
          </p:cNvPicPr>
          <p:nvPr/>
        </p:nvPicPr>
        <p:blipFill>
          <a:blip r:embed="rId3"/>
          <a:srcRect/>
          <a:stretch>
            <a:fillRect/>
          </a:stretch>
        </p:blipFill>
        <p:spPr bwMode="auto">
          <a:xfrm>
            <a:off x="1955800" y="1995488"/>
            <a:ext cx="5253038" cy="395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5" name="_OM_BulletList_"/>
          <p:cNvSpPr>
            <a:spLocks noGrp="1"/>
          </p:cNvSpPr>
          <p:nvPr>
            <p:ph type="body" idx="1"/>
          </p:nvPr>
        </p:nvSpPr>
        <p:spPr>
          <a:xfrm>
            <a:off x="265113" y="6092825"/>
            <a:ext cx="8636000" cy="609398"/>
          </a:xfrm>
        </p:spPr>
        <p:txBody>
          <a:bodyPr>
            <a:spAutoFit/>
          </a:bodyPr>
          <a:lstStyle/>
          <a:p>
            <a:pPr marL="0" indent="0" algn="r">
              <a:buNone/>
            </a:pPr>
            <a:r>
              <a:rPr lang="en-GB" altLang="en-US" dirty="0" smtClean="0"/>
              <a:t>Do we need to go free range?                      </a:t>
            </a:r>
          </a:p>
        </p:txBody>
      </p:sp>
      <p:sp>
        <p:nvSpPr>
          <p:cNvPr id="3074" name="Title 1"/>
          <p:cNvSpPr>
            <a:spLocks noGrp="1"/>
          </p:cNvSpPr>
          <p:nvPr>
            <p:ph type="title"/>
          </p:nvPr>
        </p:nvSpPr>
        <p:spPr>
          <a:xfrm>
            <a:off x="468313" y="482600"/>
            <a:ext cx="8229600" cy="1511300"/>
          </a:xfrm>
        </p:spPr>
        <p:txBody>
          <a:bodyPr/>
          <a:lstStyle/>
          <a:p>
            <a:r>
              <a:rPr lang="en-GB" altLang="en-US" dirty="0" smtClean="0"/>
              <a:t>Free, Open Source and other licensing options?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09745748-0C14-49C9-A65B-087155AA074B}{84626437-6677-47CB-A76A-175ABA45394A}">
    <p:spTree>
      <p:nvGrpSpPr>
        <p:cNvPr id="1" name=""/>
        <p:cNvGrpSpPr/>
        <p:nvPr/>
      </p:nvGrpSpPr>
      <p:grpSpPr>
        <a:xfrm>
          <a:off x="0" y="0"/>
          <a:ext cx="0" cy="0"/>
          <a:chOff x="0" y="0"/>
          <a:chExt cx="0" cy="0"/>
        </a:xfrm>
      </p:grpSpPr>
      <p:sp>
        <p:nvSpPr>
          <p:cNvPr id="7172" name="Content Placeholder 4"/>
          <p:cNvSpPr>
            <a:spLocks noGrp="1"/>
          </p:cNvSpPr>
          <p:nvPr>
            <p:ph sz="half" idx="2"/>
          </p:nvPr>
        </p:nvSpPr>
        <p:spPr>
          <a:xfrm>
            <a:off x="4797876" y="3078828"/>
            <a:ext cx="4267200" cy="3062288"/>
          </a:xfrm>
        </p:spPr>
        <p:txBody>
          <a:bodyPr>
            <a:normAutofit lnSpcReduction="10000"/>
          </a:bodyPr>
          <a:lstStyle/>
          <a:p>
            <a:pPr marL="457200" indent="-457200" algn="l">
              <a:spcAft>
                <a:spcPts val="600"/>
              </a:spcAft>
              <a:buFontTx/>
              <a:buChar char="•"/>
            </a:pPr>
            <a:r>
              <a:rPr lang="en-GB" altLang="en-US" sz="3200" dirty="0" smtClean="0"/>
              <a:t>Scanning and OCR</a:t>
            </a:r>
          </a:p>
          <a:p>
            <a:pPr marL="457200" indent="-457200" algn="l">
              <a:spcAft>
                <a:spcPts val="600"/>
              </a:spcAft>
              <a:buFontTx/>
              <a:buChar char="•"/>
            </a:pPr>
            <a:r>
              <a:rPr lang="en-GB" altLang="en-US" sz="3200" dirty="0" smtClean="0"/>
              <a:t>Dictionaries</a:t>
            </a:r>
          </a:p>
          <a:p>
            <a:pPr marL="457200" indent="-457200" algn="l">
              <a:spcAft>
                <a:spcPts val="600"/>
              </a:spcAft>
              <a:buFontTx/>
              <a:buChar char="•"/>
            </a:pPr>
            <a:r>
              <a:rPr lang="en-GB" altLang="en-US" sz="3200" dirty="0" smtClean="0"/>
              <a:t>Calculators</a:t>
            </a:r>
          </a:p>
          <a:p>
            <a:pPr marL="457200" indent="-457200" algn="l">
              <a:spcAft>
                <a:spcPts val="600"/>
              </a:spcAft>
              <a:buFontTx/>
              <a:buChar char="•"/>
            </a:pPr>
            <a:r>
              <a:rPr lang="en-GB" altLang="en-US" sz="3200" dirty="0" smtClean="0"/>
              <a:t>Note taking</a:t>
            </a:r>
          </a:p>
          <a:p>
            <a:pPr marL="457200" indent="-457200" algn="l">
              <a:spcAft>
                <a:spcPts val="600"/>
              </a:spcAft>
              <a:buFontTx/>
              <a:buChar char="•"/>
            </a:pPr>
            <a:r>
              <a:rPr lang="en-GB" altLang="en-US" sz="3200" dirty="0" smtClean="0"/>
              <a:t>References</a:t>
            </a:r>
          </a:p>
          <a:p>
            <a:pPr marL="457200" indent="-457200" algn="l">
              <a:spcAft>
                <a:spcPts val="600"/>
              </a:spcAft>
              <a:buFontTx/>
              <a:buChar char="•"/>
            </a:pPr>
            <a:endParaRPr lang="en-GB" altLang="en-US" sz="3200" dirty="0" smtClean="0"/>
          </a:p>
        </p:txBody>
      </p:sp>
      <p:sp>
        <p:nvSpPr>
          <p:cNvPr id="7171" name="_OM_BulletList_"/>
          <p:cNvSpPr>
            <a:spLocks noGrp="1"/>
          </p:cNvSpPr>
          <p:nvPr>
            <p:ph sz="half" idx="1"/>
          </p:nvPr>
        </p:nvSpPr>
        <p:spPr>
          <a:xfrm>
            <a:off x="467544" y="2783861"/>
            <a:ext cx="4267200" cy="4416594"/>
          </a:xfrm>
        </p:spPr>
        <p:txBody>
          <a:bodyPr>
            <a:spAutoFit/>
          </a:bodyPr>
          <a:lstStyle/>
          <a:p>
            <a:pPr marL="457200" indent="-457200" algn="l">
              <a:spcAft>
                <a:spcPts val="600"/>
              </a:spcAft>
              <a:buFontTx/>
              <a:buChar char="•"/>
            </a:pPr>
            <a:r>
              <a:rPr lang="en-GB" altLang="en-US" sz="3200" dirty="0" smtClean="0"/>
              <a:t>Text to speech</a:t>
            </a:r>
          </a:p>
          <a:p>
            <a:pPr marL="457200" indent="-457200" algn="l">
              <a:spcAft>
                <a:spcPts val="600"/>
              </a:spcAft>
              <a:buFontTx/>
              <a:buChar char="•"/>
            </a:pPr>
            <a:r>
              <a:rPr lang="en-GB" altLang="en-US" sz="3200" dirty="0" smtClean="0"/>
              <a:t>Spell checking</a:t>
            </a:r>
          </a:p>
          <a:p>
            <a:pPr marL="457200" indent="-457200" algn="l">
              <a:spcAft>
                <a:spcPts val="600"/>
              </a:spcAft>
              <a:buFontTx/>
              <a:buChar char="•"/>
            </a:pPr>
            <a:r>
              <a:rPr lang="en-GB" altLang="en-US" sz="3200" dirty="0" smtClean="0"/>
              <a:t>Graphical mapping</a:t>
            </a:r>
          </a:p>
          <a:p>
            <a:pPr marL="457200" indent="-457200" algn="l">
              <a:spcAft>
                <a:spcPts val="600"/>
              </a:spcAft>
              <a:buFontTx/>
              <a:buChar char="•"/>
            </a:pPr>
            <a:r>
              <a:rPr lang="en-GB" altLang="en-US" sz="3200" dirty="0" smtClean="0"/>
              <a:t>Reminders</a:t>
            </a:r>
          </a:p>
          <a:p>
            <a:pPr marL="457200" indent="-457200" algn="l">
              <a:spcAft>
                <a:spcPts val="600"/>
              </a:spcAft>
              <a:buFontTx/>
              <a:buChar char="•"/>
            </a:pPr>
            <a:r>
              <a:rPr lang="en-GB" altLang="en-US" sz="3200" dirty="0" smtClean="0"/>
              <a:t>Speech Recognition</a:t>
            </a:r>
          </a:p>
          <a:p>
            <a:pPr marL="0" indent="0" algn="l">
              <a:spcAft>
                <a:spcPts val="600"/>
              </a:spcAft>
              <a:buNone/>
            </a:pPr>
            <a:endParaRPr lang="en-GB" altLang="en-US" sz="3200" dirty="0" smtClean="0"/>
          </a:p>
        </p:txBody>
      </p:sp>
      <p:sp>
        <p:nvSpPr>
          <p:cNvPr id="7173" name="TextBox 1"/>
          <p:cNvSpPr txBox="1">
            <a:spLocks noChangeArrowheads="1"/>
          </p:cNvSpPr>
          <p:nvPr/>
        </p:nvSpPr>
        <p:spPr bwMode="auto">
          <a:xfrm>
            <a:off x="1259632" y="2134816"/>
            <a:ext cx="621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500">
                <a:solidFill>
                  <a:schemeClr val="tx1"/>
                </a:solidFill>
                <a:latin typeface="Gill Sans" charset="0"/>
                <a:ea typeface="ヒラギノ角ゴ ProN W3" charset="-128"/>
                <a:sym typeface="Gill Sans" charset="0"/>
              </a:defRPr>
            </a:lvl1pPr>
            <a:lvl2pPr marL="742950" indent="-285750" algn="ctr" eaLnBrk="0" hangingPunct="0">
              <a:defRPr sz="2500">
                <a:solidFill>
                  <a:schemeClr val="tx1"/>
                </a:solidFill>
                <a:latin typeface="Gill Sans" charset="0"/>
                <a:ea typeface="ヒラギノ角ゴ ProN W3" charset="-128"/>
                <a:sym typeface="Gill Sans" charset="0"/>
              </a:defRPr>
            </a:lvl2pPr>
            <a:lvl3pPr marL="1143000" indent="-228600" algn="ctr" eaLnBrk="0" hangingPunct="0">
              <a:defRPr sz="2500">
                <a:solidFill>
                  <a:schemeClr val="tx1"/>
                </a:solidFill>
                <a:latin typeface="Gill Sans" charset="0"/>
                <a:ea typeface="ヒラギノ角ゴ ProN W3" charset="-128"/>
                <a:sym typeface="Gill Sans" charset="0"/>
              </a:defRPr>
            </a:lvl3pPr>
            <a:lvl4pPr marL="1600200" indent="-228600" algn="ctr" eaLnBrk="0" hangingPunct="0">
              <a:defRPr sz="2500">
                <a:solidFill>
                  <a:schemeClr val="tx1"/>
                </a:solidFill>
                <a:latin typeface="Gill Sans" charset="0"/>
                <a:ea typeface="ヒラギノ角ゴ ProN W3" charset="-128"/>
                <a:sym typeface="Gill Sans" charset="0"/>
              </a:defRPr>
            </a:lvl4pPr>
            <a:lvl5pPr marL="2057400" indent="-228600" algn="ctr" eaLnBrk="0" hangingPunct="0">
              <a:defRPr sz="25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lgn="l" eaLnBrk="1" hangingPunct="1"/>
            <a:r>
              <a:rPr lang="en-GB" altLang="en-US" sz="3600" dirty="0">
                <a:solidFill>
                  <a:schemeClr val="tx2"/>
                </a:solidFill>
                <a:latin typeface="Arial" pitchFamily="34" charset="0"/>
              </a:rPr>
              <a:t>Think strategy – find the tools</a:t>
            </a:r>
          </a:p>
        </p:txBody>
      </p:sp>
      <p:pic>
        <p:nvPicPr>
          <p:cNvPr id="7174" name="Picture 1" descr="Try before you bu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855788"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a:xfrm>
            <a:off x="1963738" y="128588"/>
            <a:ext cx="7167562" cy="3276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r>
              <a:rPr lang="en-GB" altLang="en-US" b="1" dirty="0"/>
              <a:t>Types of Technology</a:t>
            </a:r>
            <a:br>
              <a:rPr lang="en-GB" altLang="en-US" b="1" dirty="0"/>
            </a:br>
            <a:r>
              <a:rPr lang="en-GB" altLang="en-US" b="1" dirty="0"/>
              <a:t>Each example given is one of many! All are different!  </a:t>
            </a:r>
            <a:br>
              <a:rPr lang="en-GB" altLang="en-US" b="1" dirty="0"/>
            </a:br>
            <a:endParaRPr lang="en-GB" altLang="en-US"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C686331E-8CB7-428A-A507-5348A269EC0E}{9427E2F5-45F9-4459-A755-61CFE1EEEF4E}">
    <p:spTree>
      <p:nvGrpSpPr>
        <p:cNvPr id="1" name=""/>
        <p:cNvGrpSpPr/>
        <p:nvPr/>
      </p:nvGrpSpPr>
      <p:grpSpPr>
        <a:xfrm>
          <a:off x="0" y="0"/>
          <a:ext cx="0" cy="0"/>
          <a:chOff x="0" y="0"/>
          <a:chExt cx="0" cy="0"/>
        </a:xfrm>
      </p:grpSpPr>
      <p:sp>
        <p:nvSpPr>
          <p:cNvPr id="18435" name="Subtitle 2"/>
          <p:cNvSpPr>
            <a:spLocks noGrp="1"/>
          </p:cNvSpPr>
          <p:nvPr>
            <p:ph type="subTitle" idx="1"/>
          </p:nvPr>
        </p:nvSpPr>
        <p:spPr>
          <a:xfrm>
            <a:off x="467544" y="1844824"/>
            <a:ext cx="8424936" cy="5013176"/>
          </a:xfrm>
        </p:spPr>
        <p:txBody>
          <a:bodyPr>
            <a:normAutofit/>
          </a:bodyPr>
          <a:lstStyle/>
          <a:p>
            <a:pPr algn="l" eaLnBrk="1" hangingPunct="1"/>
            <a:r>
              <a:rPr lang="en-GB" altLang="en-US" dirty="0" smtClean="0">
                <a:solidFill>
                  <a:schemeClr val="tx1"/>
                </a:solidFill>
                <a:latin typeface="Arial" pitchFamily="34" charset="0"/>
                <a:ea typeface="MS PGothic" pitchFamily="34" charset="-128"/>
              </a:rPr>
              <a:t>Abi James &amp; E.A. Draffan</a:t>
            </a:r>
          </a:p>
          <a:p>
            <a:pPr algn="l" eaLnBrk="1" hangingPunct="1"/>
            <a:r>
              <a:rPr lang="en-GB" altLang="en-US" dirty="0" smtClean="0">
                <a:solidFill>
                  <a:schemeClr val="tx1"/>
                </a:solidFill>
                <a:latin typeface="Arial" pitchFamily="34" charset="0"/>
                <a:ea typeface="MS PGothic" pitchFamily="34" charset="-128"/>
              </a:rPr>
              <a:t>WAIS, Electronics and Computer Science,</a:t>
            </a:r>
            <a:br>
              <a:rPr lang="en-GB" altLang="en-US" dirty="0" smtClean="0">
                <a:solidFill>
                  <a:schemeClr val="tx1"/>
                </a:solidFill>
                <a:latin typeface="Arial" pitchFamily="34" charset="0"/>
                <a:ea typeface="MS PGothic" pitchFamily="34" charset="-128"/>
              </a:rPr>
            </a:br>
            <a:r>
              <a:rPr lang="en-GB" altLang="en-US" dirty="0" smtClean="0">
                <a:solidFill>
                  <a:schemeClr val="tx1"/>
                </a:solidFill>
                <a:latin typeface="Arial" pitchFamily="34" charset="0"/>
                <a:ea typeface="MS PGothic" pitchFamily="34" charset="-128"/>
              </a:rPr>
              <a:t>University of Southampton.</a:t>
            </a:r>
            <a:br>
              <a:rPr lang="en-GB" altLang="en-US" dirty="0" smtClean="0">
                <a:solidFill>
                  <a:schemeClr val="tx1"/>
                </a:solidFill>
                <a:latin typeface="Arial" pitchFamily="34" charset="0"/>
                <a:ea typeface="MS PGothic" pitchFamily="34" charset="-128"/>
              </a:rPr>
            </a:br>
            <a:r>
              <a:rPr lang="en-GB" altLang="en-US" dirty="0" smtClean="0">
                <a:solidFill>
                  <a:schemeClr val="tx1"/>
                </a:solidFill>
                <a:latin typeface="Arial" pitchFamily="34" charset="0"/>
                <a:ea typeface="MS PGothic" pitchFamily="34" charset="-128"/>
              </a:rPr>
              <a:t/>
            </a:r>
            <a:br>
              <a:rPr lang="en-GB" altLang="en-US" dirty="0" smtClean="0">
                <a:solidFill>
                  <a:schemeClr val="tx1"/>
                </a:solidFill>
                <a:latin typeface="Arial" pitchFamily="34" charset="0"/>
                <a:ea typeface="MS PGothic" pitchFamily="34" charset="-128"/>
              </a:rPr>
            </a:br>
            <a:r>
              <a:rPr lang="en-GB" altLang="en-US" dirty="0" smtClean="0">
                <a:solidFill>
                  <a:schemeClr val="tx1"/>
                </a:solidFill>
                <a:latin typeface="Arial" pitchFamily="34" charset="0"/>
                <a:ea typeface="MS PGothic" pitchFamily="34" charset="-128"/>
              </a:rPr>
              <a:t>E-mail: 	</a:t>
            </a:r>
            <a:r>
              <a:rPr lang="en-GB" altLang="en-US" dirty="0" smtClean="0">
                <a:solidFill>
                  <a:schemeClr val="tx1"/>
                </a:solidFill>
                <a:latin typeface="Arial" pitchFamily="34" charset="0"/>
                <a:ea typeface="MS PGothic" pitchFamily="34" charset="-128"/>
                <a:hlinkClick r:id="rId3"/>
              </a:rPr>
              <a:t>a.james@soton.ac.uk</a:t>
            </a:r>
            <a:endParaRPr lang="en-GB" altLang="en-US" dirty="0" smtClean="0">
              <a:solidFill>
                <a:schemeClr val="tx1"/>
              </a:solidFill>
              <a:latin typeface="Arial" pitchFamily="34" charset="0"/>
              <a:ea typeface="MS PGothic" pitchFamily="34" charset="-128"/>
            </a:endParaRPr>
          </a:p>
          <a:p>
            <a:pPr algn="l" eaLnBrk="1" hangingPunct="1"/>
            <a:r>
              <a:rPr lang="en-GB" altLang="en-US" dirty="0" smtClean="0">
                <a:solidFill>
                  <a:schemeClr val="tx1"/>
                </a:solidFill>
                <a:latin typeface="Arial" pitchFamily="34" charset="0"/>
                <a:ea typeface="MS PGothic" pitchFamily="34" charset="-128"/>
              </a:rPr>
              <a:t>		</a:t>
            </a:r>
            <a:r>
              <a:rPr lang="en-GB" altLang="en-US" dirty="0" smtClean="0">
                <a:solidFill>
                  <a:schemeClr val="tx1"/>
                </a:solidFill>
                <a:latin typeface="Arial" pitchFamily="34" charset="0"/>
                <a:ea typeface="MS PGothic" pitchFamily="34" charset="-128"/>
                <a:hlinkClick r:id="rId4"/>
              </a:rPr>
              <a:t>ead@ecs.soton.ac.uk</a:t>
            </a:r>
            <a:r>
              <a:rPr lang="en-GB" altLang="en-US" dirty="0" smtClean="0">
                <a:solidFill>
                  <a:schemeClr val="tx1"/>
                </a:solidFill>
                <a:latin typeface="Arial" pitchFamily="34" charset="0"/>
                <a:ea typeface="MS PGothic" pitchFamily="34" charset="-128"/>
              </a:rPr>
              <a:t> </a:t>
            </a:r>
            <a:endParaRPr lang="en-GB" altLang="en-US" dirty="0" smtClean="0">
              <a:solidFill>
                <a:schemeClr val="tx1"/>
              </a:solidFill>
              <a:latin typeface="Arial" pitchFamily="34" charset="0"/>
              <a:ea typeface="MS PGothic" pitchFamily="34" charset="-128"/>
            </a:endParaRPr>
          </a:p>
          <a:p>
            <a:pPr algn="l" eaLnBrk="1" hangingPunct="1"/>
            <a:r>
              <a:rPr lang="en-GB" altLang="en-US" dirty="0" smtClean="0">
                <a:solidFill>
                  <a:schemeClr val="tx1"/>
                </a:solidFill>
                <a:latin typeface="Arial" pitchFamily="34" charset="0"/>
                <a:ea typeface="MS PGothic" pitchFamily="34" charset="-128"/>
              </a:rPr>
              <a:t>	</a:t>
            </a:r>
            <a:r>
              <a:rPr lang="en-GB" altLang="en-US" dirty="0" smtClean="0">
                <a:solidFill>
                  <a:schemeClr val="tx1"/>
                </a:solidFill>
                <a:latin typeface="Arial" pitchFamily="34" charset="0"/>
                <a:ea typeface="MS PGothic" pitchFamily="34" charset="-128"/>
                <a:hlinkClick r:id="rId5"/>
              </a:rPr>
              <a:t>http://access.ecs.soton.ac.uk</a:t>
            </a:r>
            <a:r>
              <a:rPr lang="en-GB" altLang="en-US" dirty="0" smtClean="0">
                <a:solidFill>
                  <a:schemeClr val="tx1"/>
                </a:solidFill>
                <a:latin typeface="Arial" pitchFamily="34" charset="0"/>
                <a:ea typeface="MS PGothic" pitchFamily="34" charset="-128"/>
                <a:hlinkClick r:id="rId5"/>
              </a:rPr>
              <a:t>/</a:t>
            </a:r>
            <a:endParaRPr lang="en-GB" altLang="en-US" dirty="0" smtClean="0">
              <a:solidFill>
                <a:schemeClr val="tx1"/>
              </a:solidFill>
              <a:latin typeface="Arial" pitchFamily="34" charset="0"/>
              <a:ea typeface="MS PGothic" pitchFamily="34" charset="-128"/>
            </a:endParaRPr>
          </a:p>
          <a:p>
            <a:pPr algn="l" eaLnBrk="1" hangingPunct="1"/>
            <a:r>
              <a:rPr lang="en-GB" altLang="en-US" dirty="0" smtClean="0">
                <a:solidFill>
                  <a:schemeClr val="tx1"/>
                </a:solidFill>
                <a:latin typeface="Arial" pitchFamily="34" charset="0"/>
                <a:ea typeface="MS PGothic" pitchFamily="34" charset="-128"/>
              </a:rPr>
              <a:t/>
            </a:r>
            <a:br>
              <a:rPr lang="en-GB" altLang="en-US" dirty="0" smtClean="0">
                <a:solidFill>
                  <a:schemeClr val="tx1"/>
                </a:solidFill>
                <a:latin typeface="Arial" pitchFamily="34" charset="0"/>
                <a:ea typeface="MS PGothic" pitchFamily="34" charset="-128"/>
              </a:rPr>
            </a:br>
            <a:endParaRPr lang="en-US" altLang="en-US" dirty="0" smtClean="0">
              <a:solidFill>
                <a:schemeClr val="tx1"/>
              </a:solidFill>
            </a:endParaRPr>
          </a:p>
        </p:txBody>
      </p:sp>
      <p:sp>
        <p:nvSpPr>
          <p:cNvPr id="18434" name="Title 1"/>
          <p:cNvSpPr>
            <a:spLocks noGrp="1"/>
          </p:cNvSpPr>
          <p:nvPr>
            <p:ph type="ctrTitle"/>
          </p:nvPr>
        </p:nvSpPr>
        <p:spPr>
          <a:xfrm>
            <a:off x="899592" y="332656"/>
            <a:ext cx="7773987" cy="1470025"/>
          </a:xfrm>
        </p:spPr>
        <p:txBody>
          <a:bodyPr/>
          <a:lstStyle/>
          <a:p>
            <a:r>
              <a:rPr lang="en-GB" altLang="en-US" dirty="0" smtClean="0"/>
              <a:t>Thank You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custDataLst>
              <p:tags r:id="rId1"/>
            </p:custDataLst>
          </p:nvPr>
        </p:nvCxnSpPr>
        <p:spPr>
          <a:xfrm rot="5400000" flipH="1" flipV="1">
            <a:off x="302419" y="2624932"/>
            <a:ext cx="4319587" cy="3314700"/>
          </a:xfrm>
          <a:prstGeom prst="straightConnector1">
            <a:avLst/>
          </a:prstGeom>
          <a:ln w="63500">
            <a:headEnd type="stealth" w="med" len="lg"/>
            <a:tailEnd type="none" w="med" len="lg"/>
          </a:ln>
        </p:spPr>
        <p:style>
          <a:lnRef idx="1">
            <a:schemeClr val="accent1"/>
          </a:lnRef>
          <a:fillRef idx="0">
            <a:schemeClr val="accent1"/>
          </a:fillRef>
          <a:effectRef idx="0">
            <a:schemeClr val="accent1"/>
          </a:effectRef>
          <a:fontRef idx="minor">
            <a:schemeClr val="tx1"/>
          </a:fontRef>
        </p:style>
      </p:cxnSp>
      <p:sp>
        <p:nvSpPr>
          <p:cNvPr id="5125" name="TextBox 11"/>
          <p:cNvSpPr txBox="1">
            <a:spLocks noChangeArrowheads="1"/>
          </p:cNvSpPr>
          <p:nvPr/>
        </p:nvSpPr>
        <p:spPr bwMode="auto">
          <a:xfrm rot="-3148334">
            <a:off x="-89693" y="3620294"/>
            <a:ext cx="42735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algn="ctr" eaLnBrk="0" hangingPunct="0">
              <a:defRPr sz="2500">
                <a:solidFill>
                  <a:schemeClr val="tx1"/>
                </a:solidFill>
                <a:latin typeface="Gill Sans" charset="0"/>
                <a:ea typeface="ヒラギノ角ゴ ProN W3" charset="-128"/>
                <a:sym typeface="Gill Sans" charset="0"/>
              </a:defRPr>
            </a:lvl1pPr>
            <a:lvl2pPr marL="742950" indent="-285750" algn="ctr" eaLnBrk="0" hangingPunct="0">
              <a:defRPr sz="2500">
                <a:solidFill>
                  <a:schemeClr val="tx1"/>
                </a:solidFill>
                <a:latin typeface="Gill Sans" charset="0"/>
                <a:ea typeface="ヒラギノ角ゴ ProN W3" charset="-128"/>
                <a:sym typeface="Gill Sans" charset="0"/>
              </a:defRPr>
            </a:lvl2pPr>
            <a:lvl3pPr marL="1143000" indent="-228600" algn="ctr" eaLnBrk="0" hangingPunct="0">
              <a:defRPr sz="2500">
                <a:solidFill>
                  <a:schemeClr val="tx1"/>
                </a:solidFill>
                <a:latin typeface="Gill Sans" charset="0"/>
                <a:ea typeface="ヒラギノ角ゴ ProN W3" charset="-128"/>
                <a:sym typeface="Gill Sans" charset="0"/>
              </a:defRPr>
            </a:lvl3pPr>
            <a:lvl4pPr marL="1600200" indent="-228600" algn="ctr" eaLnBrk="0" hangingPunct="0">
              <a:defRPr sz="2500">
                <a:solidFill>
                  <a:schemeClr val="tx1"/>
                </a:solidFill>
                <a:latin typeface="Gill Sans" charset="0"/>
                <a:ea typeface="ヒラギノ角ゴ ProN W3" charset="-128"/>
                <a:sym typeface="Gill Sans" charset="0"/>
              </a:defRPr>
            </a:lvl4pPr>
            <a:lvl5pPr marL="2057400" indent="-228600" algn="ctr" eaLnBrk="0" hangingPunct="0">
              <a:defRPr sz="25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lgn="l" eaLnBrk="1" hangingPunct="1"/>
            <a:r>
              <a:rPr lang="en-GB" altLang="en-US" sz="3200" dirty="0">
                <a:solidFill>
                  <a:schemeClr val="tx2"/>
                </a:solidFill>
              </a:rPr>
              <a:t>Assistive Technologies</a:t>
            </a:r>
          </a:p>
        </p:txBody>
      </p:sp>
      <p:sp>
        <p:nvSpPr>
          <p:cNvPr id="5126" name="TextBox 11"/>
          <p:cNvSpPr txBox="1">
            <a:spLocks noChangeArrowheads="1"/>
          </p:cNvSpPr>
          <p:nvPr/>
        </p:nvSpPr>
        <p:spPr bwMode="auto">
          <a:xfrm rot="3168967">
            <a:off x="4948238" y="3767138"/>
            <a:ext cx="4273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algn="ctr" eaLnBrk="0" hangingPunct="0">
              <a:defRPr sz="2500">
                <a:solidFill>
                  <a:schemeClr val="tx1"/>
                </a:solidFill>
                <a:latin typeface="Gill Sans" charset="0"/>
                <a:ea typeface="ヒラギノ角ゴ ProN W3" charset="-128"/>
                <a:sym typeface="Gill Sans" charset="0"/>
              </a:defRPr>
            </a:lvl1pPr>
            <a:lvl2pPr marL="742950" indent="-285750" algn="ctr" eaLnBrk="0" hangingPunct="0">
              <a:defRPr sz="2500">
                <a:solidFill>
                  <a:schemeClr val="tx1"/>
                </a:solidFill>
                <a:latin typeface="Gill Sans" charset="0"/>
                <a:ea typeface="ヒラギノ角ゴ ProN W3" charset="-128"/>
                <a:sym typeface="Gill Sans" charset="0"/>
              </a:defRPr>
            </a:lvl2pPr>
            <a:lvl3pPr marL="1143000" indent="-228600" algn="ctr" eaLnBrk="0" hangingPunct="0">
              <a:defRPr sz="2500">
                <a:solidFill>
                  <a:schemeClr val="tx1"/>
                </a:solidFill>
                <a:latin typeface="Gill Sans" charset="0"/>
                <a:ea typeface="ヒラギノ角ゴ ProN W3" charset="-128"/>
                <a:sym typeface="Gill Sans" charset="0"/>
              </a:defRPr>
            </a:lvl3pPr>
            <a:lvl4pPr marL="1600200" indent="-228600" algn="ctr" eaLnBrk="0" hangingPunct="0">
              <a:defRPr sz="2500">
                <a:solidFill>
                  <a:schemeClr val="tx1"/>
                </a:solidFill>
                <a:latin typeface="Gill Sans" charset="0"/>
                <a:ea typeface="ヒラギノ角ゴ ProN W3" charset="-128"/>
                <a:sym typeface="Gill Sans" charset="0"/>
              </a:defRPr>
            </a:lvl4pPr>
            <a:lvl5pPr marL="2057400" indent="-228600" algn="ctr" eaLnBrk="0" hangingPunct="0">
              <a:defRPr sz="25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lgn="l" eaLnBrk="1" hangingPunct="1"/>
            <a:r>
              <a:rPr lang="en-GB" altLang="en-US" sz="3200" dirty="0">
                <a:solidFill>
                  <a:schemeClr val="tx2"/>
                </a:solidFill>
              </a:rPr>
              <a:t>    Mainstreaming</a:t>
            </a:r>
          </a:p>
        </p:txBody>
      </p:sp>
      <p:cxnSp>
        <p:nvCxnSpPr>
          <p:cNvPr id="8" name="Straight Arrow Connector 7"/>
          <p:cNvCxnSpPr/>
          <p:nvPr>
            <p:custDataLst>
              <p:tags r:id="rId2"/>
            </p:custDataLst>
          </p:nvPr>
        </p:nvCxnSpPr>
        <p:spPr>
          <a:xfrm flipH="1" flipV="1">
            <a:off x="5003800" y="2122488"/>
            <a:ext cx="3240088" cy="4319587"/>
          </a:xfrm>
          <a:prstGeom prst="straightConnector1">
            <a:avLst/>
          </a:prstGeom>
          <a:ln w="63500">
            <a:headEnd type="stealth" w="med" len="lg"/>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1" name="Diagram 10" descr="Assistive Technology triangle – from Access Technologies at the top representing the assistive technologies such as screen readers and magnification or specialist text to speech, next personalisation and accessibility where desktop changes are made and built in accessibility tools are used to Productivity which is where built in spell checkers and auto correct may help to the final layer including free, open source, mobile, portable and online technologies&#10;which for some maybe the most important.  This is not a hierarchy of tools but rather a complete toolkit approach.  &#10;"/>
          <p:cNvGraphicFramePr/>
          <p:nvPr>
            <p:extLst>
              <p:ext uri="{D42A27DB-BD31-4B8C-83A1-F6EECF244321}">
                <p14:modId xmlns:p14="http://schemas.microsoft.com/office/powerpoint/2010/main" val="1864864488"/>
              </p:ext>
            </p:extLst>
          </p:nvPr>
        </p:nvGraphicFramePr>
        <p:xfrm>
          <a:off x="905222" y="2022564"/>
          <a:ext cx="7333557" cy="48354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23" name="Title 1"/>
          <p:cNvSpPr>
            <a:spLocks noGrp="1"/>
          </p:cNvSpPr>
          <p:nvPr>
            <p:ph type="title"/>
          </p:nvPr>
        </p:nvSpPr>
        <p:spPr>
          <a:xfrm>
            <a:off x="510674" y="249239"/>
            <a:ext cx="8633326" cy="1017587"/>
          </a:xfrm>
        </p:spPr>
        <p:txBody>
          <a:bodyPr/>
          <a:lstStyle/>
          <a:p>
            <a:r>
              <a:rPr lang="en-GB" altLang="en-US" sz="4000" dirty="0"/>
              <a:t>Many Facets of Assistive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883568"/>
            <a:ext cx="8496300" cy="4489648"/>
          </a:xfrm>
        </p:spPr>
        <p:txBody>
          <a:bodyPr>
            <a:noAutofit/>
          </a:bodyPr>
          <a:lstStyle/>
          <a:p>
            <a:pPr>
              <a:spcAft>
                <a:spcPts val="600"/>
              </a:spcAft>
            </a:pPr>
            <a:r>
              <a:rPr lang="en-GB" sz="2800" dirty="0" smtClean="0"/>
              <a:t>Open source</a:t>
            </a:r>
          </a:p>
          <a:p>
            <a:pPr>
              <a:spcAft>
                <a:spcPts val="600"/>
              </a:spcAft>
            </a:pPr>
            <a:r>
              <a:rPr lang="en-GB" sz="2800" dirty="0" smtClean="0"/>
              <a:t>Freeware / Shareware</a:t>
            </a:r>
          </a:p>
          <a:p>
            <a:pPr>
              <a:spcAft>
                <a:spcPts val="600"/>
              </a:spcAft>
            </a:pPr>
            <a:r>
              <a:rPr lang="en-GB" sz="2800" dirty="0" smtClean="0"/>
              <a:t>Integrated</a:t>
            </a:r>
          </a:p>
          <a:p>
            <a:pPr>
              <a:spcAft>
                <a:spcPts val="600"/>
              </a:spcAft>
            </a:pPr>
            <a:r>
              <a:rPr lang="en-GB" sz="2800" dirty="0" smtClean="0"/>
              <a:t>Freemium</a:t>
            </a:r>
          </a:p>
          <a:p>
            <a:pPr lvl="1">
              <a:spcAft>
                <a:spcPts val="600"/>
              </a:spcAft>
            </a:pPr>
            <a:r>
              <a:rPr lang="en-GB" dirty="0" smtClean="0"/>
              <a:t>Subscription</a:t>
            </a:r>
          </a:p>
          <a:p>
            <a:pPr lvl="1">
              <a:spcAft>
                <a:spcPts val="600"/>
              </a:spcAft>
            </a:pPr>
            <a:r>
              <a:rPr lang="en-GB" dirty="0" smtClean="0"/>
              <a:t>In-app purchase</a:t>
            </a:r>
          </a:p>
          <a:p>
            <a:pPr>
              <a:spcAft>
                <a:spcPts val="600"/>
              </a:spcAft>
            </a:pPr>
            <a:r>
              <a:rPr lang="en-GB" sz="2800" dirty="0" smtClean="0"/>
              <a:t>Commercial </a:t>
            </a:r>
          </a:p>
          <a:p>
            <a:pPr lvl="1">
              <a:spcAft>
                <a:spcPts val="600"/>
              </a:spcAft>
            </a:pPr>
            <a:r>
              <a:rPr lang="en-GB" dirty="0"/>
              <a:t>Licence purchase – cost per seat / concurrent user / site</a:t>
            </a:r>
            <a:r>
              <a:rPr lang="en-GB" dirty="0" smtClean="0"/>
              <a:t>…</a:t>
            </a:r>
          </a:p>
          <a:p>
            <a:pPr>
              <a:spcAft>
                <a:spcPts val="600"/>
              </a:spcAft>
            </a:pPr>
            <a:r>
              <a:rPr lang="en-GB" sz="2800" dirty="0" smtClean="0"/>
              <a:t>Support &amp; maintenance, upgrades</a:t>
            </a:r>
          </a:p>
          <a:p>
            <a:pPr>
              <a:spcAft>
                <a:spcPts val="600"/>
              </a:spcAft>
            </a:pPr>
            <a:endParaRPr lang="en-GB" sz="2800" dirty="0"/>
          </a:p>
        </p:txBody>
      </p:sp>
      <p:sp>
        <p:nvSpPr>
          <p:cNvPr id="2" name="Title 1"/>
          <p:cNvSpPr>
            <a:spLocks noGrp="1"/>
          </p:cNvSpPr>
          <p:nvPr>
            <p:ph type="title"/>
          </p:nvPr>
        </p:nvSpPr>
        <p:spPr>
          <a:xfrm>
            <a:off x="539552" y="44624"/>
            <a:ext cx="7848872" cy="649288"/>
          </a:xfrm>
        </p:spPr>
        <p:txBody>
          <a:bodyPr>
            <a:normAutofit fontScale="90000"/>
          </a:bodyPr>
          <a:lstStyle/>
          <a:p>
            <a:r>
              <a:rPr lang="en-GB" sz="4000" b="1" dirty="0"/>
              <a:t>Assistive Technology licence selection!</a:t>
            </a:r>
          </a:p>
        </p:txBody>
      </p:sp>
    </p:spTree>
    <p:extLst>
      <p:ext uri="{BB962C8B-B14F-4D97-AF65-F5344CB8AC3E}">
        <p14:creationId xmlns:p14="http://schemas.microsoft.com/office/powerpoint/2010/main" val="196726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284" y="4437112"/>
            <a:ext cx="8496300" cy="2219498"/>
          </a:xfrm>
        </p:spPr>
        <p:txBody>
          <a:bodyPr/>
          <a:lstStyle/>
          <a:p>
            <a:pPr marL="63500" indent="-63500" algn="l"/>
            <a:r>
              <a:rPr lang="en-GB" dirty="0" smtClean="0"/>
              <a:t>Technology Acceptance Model (TAM, proposed by Davies,1989)</a:t>
            </a:r>
          </a:p>
          <a:p>
            <a:pPr marL="63500" indent="-63500" algn="l"/>
            <a:r>
              <a:rPr lang="en-GB" dirty="0" smtClean="0"/>
              <a:t>Wide variation in comments, but all focus on usefulness / ease of use</a:t>
            </a:r>
          </a:p>
          <a:p>
            <a:pPr marL="0" indent="0">
              <a:buNone/>
            </a:pPr>
            <a:endParaRPr lang="en-GB" dirty="0"/>
          </a:p>
        </p:txBody>
      </p:sp>
      <p:pic>
        <p:nvPicPr>
          <p:cNvPr id="4098" name="Picture 2" descr="Diagram showing the Technology Acceptance Model. External variables influence Perceived ease of use and Perceived usefulness. This influences attitude and behavioural intentions which leads to actual behaviour. These factors influence whether a user will adopt a new technology. Many recent variation, but all focus on usefulness / ease of use&#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04863"/>
            <a:ext cx="75057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92002" y="332656"/>
            <a:ext cx="7776864" cy="1224136"/>
          </a:xfrm>
        </p:spPr>
        <p:txBody>
          <a:bodyPr>
            <a:normAutofit fontScale="90000"/>
          </a:bodyPr>
          <a:lstStyle/>
          <a:p>
            <a:r>
              <a:rPr lang="en-GB" sz="4000" b="1" dirty="0"/>
              <a:t>But many factors </a:t>
            </a:r>
            <a:r>
              <a:rPr lang="en-GB" sz="4000" b="1" dirty="0" smtClean="0"/>
              <a:t>impact on students’  acceptance of Assistive Technology</a:t>
            </a:r>
            <a:endParaRPr lang="en-GB" sz="4000" b="1" dirty="0"/>
          </a:p>
        </p:txBody>
      </p:sp>
    </p:spTree>
    <p:extLst>
      <p:ext uri="{BB962C8B-B14F-4D97-AF65-F5344CB8AC3E}">
        <p14:creationId xmlns:p14="http://schemas.microsoft.com/office/powerpoint/2010/main" val="5485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7085" y="5373216"/>
            <a:ext cx="3384376" cy="1569660"/>
          </a:xfrm>
          <a:prstGeom prst="rect">
            <a:avLst/>
          </a:prstGeom>
          <a:noFill/>
        </p:spPr>
        <p:txBody>
          <a:bodyPr wrap="square" rtlCol="0">
            <a:spAutoFi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Draffan et al (2015) Barriers </a:t>
            </a:r>
            <a:r>
              <a:rPr lang="en-GB" sz="1600" dirty="0">
                <a:latin typeface="Verdana" panose="020B0604030504040204" pitchFamily="34" charset="0"/>
                <a:ea typeface="Verdana" panose="020B0604030504040204" pitchFamily="34" charset="0"/>
                <a:cs typeface="Verdana" panose="020B0604030504040204" pitchFamily="34" charset="0"/>
              </a:rPr>
              <a:t>and Facilitators to Uptake of Assistive Technologies: Summary of a Literature Exploration.</a:t>
            </a:r>
          </a:p>
          <a:p>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Rounded Rectangle 13"/>
          <p:cNvSpPr/>
          <p:nvPr/>
        </p:nvSpPr>
        <p:spPr>
          <a:xfrm>
            <a:off x="412750" y="2207542"/>
            <a:ext cx="3439170" cy="461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IMPROVE AWARENESS</a:t>
            </a:r>
          </a:p>
        </p:txBody>
      </p:sp>
      <p:sp>
        <p:nvSpPr>
          <p:cNvPr id="17" name="Rounded Rectangle 16"/>
          <p:cNvSpPr/>
          <p:nvPr/>
        </p:nvSpPr>
        <p:spPr>
          <a:xfrm>
            <a:off x="5364088" y="4498305"/>
            <a:ext cx="3528392" cy="571500"/>
          </a:xfrm>
          <a:prstGeom prst="roundRect">
            <a:avLst/>
          </a:prstGeom>
          <a:solidFill>
            <a:schemeClr val="accent1">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BETTER EXPERIENCE FOR USERS &amp; PROVIDERS?</a:t>
            </a:r>
          </a:p>
        </p:txBody>
      </p:sp>
      <p:sp>
        <p:nvSpPr>
          <p:cNvPr id="19" name="Rounded Rectangle 18"/>
          <p:cNvSpPr/>
          <p:nvPr/>
        </p:nvSpPr>
        <p:spPr>
          <a:xfrm>
            <a:off x="5364088" y="3858542"/>
            <a:ext cx="3528392" cy="461963"/>
          </a:xfrm>
          <a:prstGeom prst="roundRect">
            <a:avLst/>
          </a:prstGeom>
          <a:solidFill>
            <a:schemeClr val="accent1">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BETTER USE OF RESOURCES?</a:t>
            </a:r>
          </a:p>
        </p:txBody>
      </p:sp>
      <p:sp>
        <p:nvSpPr>
          <p:cNvPr id="18" name="Rounded Rectangle 17"/>
          <p:cNvSpPr/>
          <p:nvPr/>
        </p:nvSpPr>
        <p:spPr>
          <a:xfrm>
            <a:off x="5364088" y="3088605"/>
            <a:ext cx="3528392" cy="571500"/>
          </a:xfrm>
          <a:prstGeom prst="roundRect">
            <a:avLst/>
          </a:prstGeom>
          <a:solidFill>
            <a:schemeClr val="accent1">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SMOOTHER TRANSITION BETWEEN PHASES OF LIFE?</a:t>
            </a:r>
          </a:p>
        </p:txBody>
      </p:sp>
      <p:sp>
        <p:nvSpPr>
          <p:cNvPr id="16" name="Rounded Rectangle 15"/>
          <p:cNvSpPr/>
          <p:nvPr/>
        </p:nvSpPr>
        <p:spPr>
          <a:xfrm>
            <a:off x="5364088" y="2371055"/>
            <a:ext cx="3528392" cy="461962"/>
          </a:xfrm>
          <a:prstGeom prst="roundRect">
            <a:avLst/>
          </a:prstGeom>
          <a:solidFill>
            <a:schemeClr val="accent1">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ENHANCED OUTCOMES?</a:t>
            </a:r>
          </a:p>
        </p:txBody>
      </p:sp>
      <p:sp>
        <p:nvSpPr>
          <p:cNvPr id="21" name="Equal 20" descr="Equals"/>
          <p:cNvSpPr/>
          <p:nvPr/>
        </p:nvSpPr>
        <p:spPr>
          <a:xfrm>
            <a:off x="4097338" y="3321967"/>
            <a:ext cx="952500" cy="849313"/>
          </a:xfrm>
          <a:prstGeom prst="mathEqua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ounded Rectangle 5"/>
          <p:cNvSpPr/>
          <p:nvPr/>
        </p:nvSpPr>
        <p:spPr>
          <a:xfrm>
            <a:off x="412750" y="5487317"/>
            <a:ext cx="3439170" cy="461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IMPROVE COMPETENCY &amp; CONFIDENCE</a:t>
            </a:r>
          </a:p>
        </p:txBody>
      </p:sp>
      <p:sp>
        <p:nvSpPr>
          <p:cNvPr id="10" name="Rounded Rectangle 9"/>
          <p:cNvSpPr/>
          <p:nvPr/>
        </p:nvSpPr>
        <p:spPr>
          <a:xfrm>
            <a:off x="423863" y="4845967"/>
            <a:ext cx="3428057" cy="461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PROVIDE TECHNICAL SUPPORT</a:t>
            </a:r>
          </a:p>
        </p:txBody>
      </p:sp>
      <p:sp>
        <p:nvSpPr>
          <p:cNvPr id="5" name="Rounded Rectangle 4"/>
          <p:cNvSpPr/>
          <p:nvPr/>
        </p:nvSpPr>
        <p:spPr>
          <a:xfrm>
            <a:off x="423863" y="4191174"/>
            <a:ext cx="3428057" cy="461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REDUCE STIGMA</a:t>
            </a:r>
          </a:p>
        </p:txBody>
      </p:sp>
      <p:sp>
        <p:nvSpPr>
          <p:cNvPr id="7" name="Rounded Rectangle 6"/>
          <p:cNvSpPr/>
          <p:nvPr/>
        </p:nvSpPr>
        <p:spPr>
          <a:xfrm>
            <a:off x="400050" y="3461667"/>
            <a:ext cx="3451870" cy="56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INVOLVE USERS IN DEVELEOPMENT &amp; USE</a:t>
            </a:r>
          </a:p>
        </p:txBody>
      </p:sp>
      <p:sp>
        <p:nvSpPr>
          <p:cNvPr id="8" name="Rounded Rectangle 7"/>
          <p:cNvSpPr/>
          <p:nvPr/>
        </p:nvSpPr>
        <p:spPr>
          <a:xfrm>
            <a:off x="412750" y="2817142"/>
            <a:ext cx="3439170" cy="461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IMPROVE FUNCTIONALITY &amp; DESIGN</a:t>
            </a:r>
          </a:p>
        </p:txBody>
      </p:sp>
      <p:sp>
        <p:nvSpPr>
          <p:cNvPr id="9" name="Rounded Rectangle 8"/>
          <p:cNvSpPr/>
          <p:nvPr/>
        </p:nvSpPr>
        <p:spPr>
          <a:xfrm>
            <a:off x="412750" y="1563017"/>
            <a:ext cx="3439170" cy="461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PROVIDE TIMELY ACCESS</a:t>
            </a:r>
          </a:p>
        </p:txBody>
      </p:sp>
      <p:sp>
        <p:nvSpPr>
          <p:cNvPr id="25602" name="Title 1"/>
          <p:cNvSpPr>
            <a:spLocks noGrp="1"/>
          </p:cNvSpPr>
          <p:nvPr>
            <p:ph type="title"/>
          </p:nvPr>
        </p:nvSpPr>
        <p:spPr>
          <a:xfrm>
            <a:off x="293492" y="331440"/>
            <a:ext cx="8598988" cy="649288"/>
          </a:xfrm>
        </p:spPr>
        <p:txBody>
          <a:bodyPr>
            <a:normAutofit fontScale="90000"/>
          </a:bodyPr>
          <a:lstStyle/>
          <a:p>
            <a:r>
              <a:rPr lang="en-US" altLang="en-US" b="1" dirty="0"/>
              <a:t>Barriers and Facilitators to Uptake of Assistive </a:t>
            </a:r>
            <a:r>
              <a:rPr lang="en-US" altLang="en-US" b="1" dirty="0" smtClean="0"/>
              <a:t>Technologies</a:t>
            </a:r>
            <a:endParaRPr lang="en-GB" altLang="en-US" b="1" dirty="0" smtClean="0"/>
          </a:p>
        </p:txBody>
      </p:sp>
    </p:spTree>
    <p:extLst>
      <p:ext uri="{BB962C8B-B14F-4D97-AF65-F5344CB8AC3E}">
        <p14:creationId xmlns:p14="http://schemas.microsoft.com/office/powerpoint/2010/main" val="46262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52120" y="1827981"/>
            <a:ext cx="2664296" cy="1384995"/>
          </a:xfrm>
          <a:prstGeom prst="rect">
            <a:avLst/>
          </a:prstGeom>
          <a:noFill/>
        </p:spPr>
        <p:txBody>
          <a:bodyPr wrap="square" rtlCol="0">
            <a:spAutoFit/>
          </a:bodyPr>
          <a:lstStyle/>
          <a:p>
            <a:pPr algn="ctr"/>
            <a:r>
              <a:rPr lang="en-GB" sz="2800" b="1" dirty="0" smtClean="0">
                <a:solidFill>
                  <a:schemeClr val="tx2"/>
                </a:solidFill>
              </a:rPr>
              <a:t>Total Customer Cost</a:t>
            </a:r>
            <a:endParaRPr lang="en-GB" sz="2800" b="1" dirty="0">
              <a:solidFill>
                <a:schemeClr val="tx2"/>
              </a:solidFill>
            </a:endParaRPr>
          </a:p>
        </p:txBody>
      </p:sp>
      <p:sp>
        <p:nvSpPr>
          <p:cNvPr id="5" name="TextBox 4"/>
          <p:cNvSpPr txBox="1"/>
          <p:nvPr/>
        </p:nvSpPr>
        <p:spPr>
          <a:xfrm>
            <a:off x="899592" y="1715323"/>
            <a:ext cx="2520280" cy="1384995"/>
          </a:xfrm>
          <a:prstGeom prst="rect">
            <a:avLst/>
          </a:prstGeom>
          <a:noFill/>
        </p:spPr>
        <p:txBody>
          <a:bodyPr wrap="square" rtlCol="0">
            <a:spAutoFit/>
          </a:bodyPr>
          <a:lstStyle/>
          <a:p>
            <a:pPr algn="ctr"/>
            <a:r>
              <a:rPr lang="en-GB" sz="2800" b="1" dirty="0" smtClean="0">
                <a:solidFill>
                  <a:schemeClr val="tx2"/>
                </a:solidFill>
              </a:rPr>
              <a:t>Total Customer Benefit</a:t>
            </a:r>
            <a:endParaRPr lang="en-GB" sz="2800" b="1" dirty="0">
              <a:solidFill>
                <a:schemeClr val="tx2"/>
              </a:solidFill>
            </a:endParaRPr>
          </a:p>
        </p:txBody>
      </p:sp>
      <p:pic>
        <p:nvPicPr>
          <p:cNvPr id="4" name="Content Placeholder 3" descr="Balance sca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060848"/>
            <a:ext cx="7183120" cy="4489450"/>
          </a:xfrm>
        </p:spPr>
      </p:pic>
      <p:sp>
        <p:nvSpPr>
          <p:cNvPr id="2" name="Title 1"/>
          <p:cNvSpPr>
            <a:spLocks noGrp="1"/>
          </p:cNvSpPr>
          <p:nvPr>
            <p:ph type="title"/>
          </p:nvPr>
        </p:nvSpPr>
        <p:spPr/>
        <p:txBody>
          <a:bodyPr/>
          <a:lstStyle/>
          <a:p>
            <a:r>
              <a:rPr lang="en-GB" dirty="0" smtClean="0"/>
              <a:t>Customer perceived value</a:t>
            </a:r>
            <a:endParaRPr lang="en-GB" dirty="0"/>
          </a:p>
        </p:txBody>
      </p:sp>
    </p:spTree>
    <p:extLst>
      <p:ext uri="{BB962C8B-B14F-4D97-AF65-F5344CB8AC3E}">
        <p14:creationId xmlns:p14="http://schemas.microsoft.com/office/powerpoint/2010/main" val="335033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dvantages.&#10;Free:&#10;- No cost&#10;- Easy to try out&#10;- Quick to access&#10;- Community support&#10;Less “feature bulk”&#10;Freemium &amp; Integrated&#10;- Supported tool&#10;- On going development&#10;- No / low cost&#10;- Easy to try out&#10;- Quick to access&#10;- Community support&#10;- Possibly less stigma attached &#10;Paid licenses&#10;- Supported tool&#10;- On going development&#10;- Sophisticated features&#10;- Warranty&#10;- Possibly the only solution &#10;&#10;"/>
          <p:cNvGraphicFramePr>
            <a:graphicFrameLocks noGrp="1"/>
          </p:cNvGraphicFramePr>
          <p:nvPr>
            <p:ph idx="1"/>
            <p:extLst>
              <p:ext uri="{D42A27DB-BD31-4B8C-83A1-F6EECF244321}">
                <p14:modId xmlns:p14="http://schemas.microsoft.com/office/powerpoint/2010/main" val="361561288"/>
              </p:ext>
            </p:extLst>
          </p:nvPr>
        </p:nvGraphicFramePr>
        <p:xfrm>
          <a:off x="-1764704" y="737642"/>
          <a:ext cx="12889432" cy="6120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23850" y="332656"/>
            <a:ext cx="8496622" cy="649288"/>
          </a:xfrm>
        </p:spPr>
        <p:txBody>
          <a:bodyPr>
            <a:normAutofit fontScale="90000"/>
          </a:bodyPr>
          <a:lstStyle/>
          <a:p>
            <a:r>
              <a:rPr lang="en-GB" dirty="0" smtClean="0"/>
              <a:t>Advantages..</a:t>
            </a:r>
            <a:endParaRPr lang="en-GB" dirty="0"/>
          </a:p>
        </p:txBody>
      </p:sp>
    </p:spTree>
    <p:extLst>
      <p:ext uri="{BB962C8B-B14F-4D97-AF65-F5344CB8AC3E}">
        <p14:creationId xmlns:p14="http://schemas.microsoft.com/office/powerpoint/2010/main" val="154384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But…&#10;Free:&#10;- Little of no support or maintenance&#10;- Limited warranties&#10;- Liable to disappear&#10;Not always suitable for the workplace&#10;Freemium &amp; Integrated&#10;- Features can become premium&#10;- Larger user base required to sustain freemium business&#10;- Integrated tools, often less training materials&#10;Paid licenses&#10;- Cost and upgrades&#10;- Feature bloat"/>
          <p:cNvGraphicFramePr>
            <a:graphicFrameLocks noGrp="1"/>
          </p:cNvGraphicFramePr>
          <p:nvPr>
            <p:ph idx="1"/>
            <p:extLst>
              <p:ext uri="{D42A27DB-BD31-4B8C-83A1-F6EECF244321}">
                <p14:modId xmlns:p14="http://schemas.microsoft.com/office/powerpoint/2010/main" val="928969802"/>
              </p:ext>
            </p:extLst>
          </p:nvPr>
        </p:nvGraphicFramePr>
        <p:xfrm>
          <a:off x="-1188640" y="576064"/>
          <a:ext cx="11737304"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23850" y="188640"/>
            <a:ext cx="8496622" cy="649288"/>
          </a:xfrm>
        </p:spPr>
        <p:txBody>
          <a:bodyPr>
            <a:normAutofit fontScale="90000"/>
          </a:bodyPr>
          <a:lstStyle/>
          <a:p>
            <a:r>
              <a:rPr lang="en-GB" b="1" dirty="0" smtClean="0"/>
              <a:t>But…</a:t>
            </a:r>
            <a:endParaRPr lang="en-GB" b="1" dirty="0"/>
          </a:p>
        </p:txBody>
      </p:sp>
    </p:spTree>
    <p:extLst>
      <p:ext uri="{BB962C8B-B14F-4D97-AF65-F5344CB8AC3E}">
        <p14:creationId xmlns:p14="http://schemas.microsoft.com/office/powerpoint/2010/main" val="200681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shot of Atbar browser toolbar www.atbar.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132856"/>
            <a:ext cx="5847216"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251520" y="980728"/>
            <a:ext cx="8799544" cy="5112568"/>
          </a:xfrm>
        </p:spPr>
        <p:txBody>
          <a:bodyPr>
            <a:normAutofit fontScale="92500"/>
          </a:bodyPr>
          <a:lstStyle/>
          <a:p>
            <a:pPr marL="0" indent="0">
              <a:buNone/>
            </a:pPr>
            <a:r>
              <a:rPr lang="en-GB" b="1" dirty="0" smtClean="0"/>
              <a:t>ATbar</a:t>
            </a:r>
            <a:r>
              <a:rPr lang="en-GB" dirty="0" smtClean="0"/>
              <a:t>: open source browser toolbar.</a:t>
            </a:r>
          </a:p>
          <a:p>
            <a:r>
              <a:rPr lang="en-GB" dirty="0" smtClean="0"/>
              <a:t>Marketplace allows for customisation &amp; localisation</a:t>
            </a:r>
          </a:p>
          <a:p>
            <a:r>
              <a:rPr lang="en-GB" dirty="0" smtClean="0"/>
              <a:t>Maintenance funded through projects</a:t>
            </a:r>
          </a:p>
          <a:p>
            <a:pPr marL="0" indent="0">
              <a:buNone/>
            </a:pPr>
            <a:r>
              <a:rPr lang="en-GB" b="1" dirty="0" smtClean="0"/>
              <a:t>ATbar for Windows</a:t>
            </a:r>
            <a:r>
              <a:rPr lang="en-GB" dirty="0" smtClean="0"/>
              <a:t>: open source desktop tool, providing simple feature set in competitive market</a:t>
            </a:r>
          </a:p>
          <a:p>
            <a:pPr marL="0" indent="0">
              <a:buNone/>
            </a:pPr>
            <a:r>
              <a:rPr lang="en-GB" b="1" dirty="0" smtClean="0"/>
              <a:t>STEMReader</a:t>
            </a:r>
            <a:r>
              <a:rPr lang="en-GB" dirty="0" smtClean="0"/>
              <a:t>: math TTS with freemium model</a:t>
            </a:r>
          </a:p>
          <a:p>
            <a:r>
              <a:rPr lang="en-GB" dirty="0" smtClean="0"/>
              <a:t>Free add-in to ATbar, premium version to fund support &amp; future development</a:t>
            </a:r>
            <a:endParaRPr lang="en-GB" dirty="0"/>
          </a:p>
        </p:txBody>
      </p:sp>
      <p:sp>
        <p:nvSpPr>
          <p:cNvPr id="2" name="Title 1"/>
          <p:cNvSpPr>
            <a:spLocks noGrp="1"/>
          </p:cNvSpPr>
          <p:nvPr>
            <p:ph type="title"/>
          </p:nvPr>
        </p:nvSpPr>
        <p:spPr>
          <a:xfrm>
            <a:off x="179512" y="188640"/>
            <a:ext cx="8871552" cy="649288"/>
          </a:xfrm>
        </p:spPr>
        <p:txBody>
          <a:bodyPr>
            <a:normAutofit fontScale="90000"/>
          </a:bodyPr>
          <a:lstStyle/>
          <a:p>
            <a:r>
              <a:rPr lang="en-GB" dirty="0" smtClean="0">
                <a:latin typeface="Verdana" panose="020B0604030504040204" pitchFamily="34" charset="0"/>
                <a:ea typeface="Verdana" panose="020B0604030504040204" pitchFamily="34" charset="0"/>
                <a:cs typeface="Verdana" panose="020B0604030504040204" pitchFamily="34" charset="0"/>
              </a:rPr>
              <a:t>Developers’ perspective:</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699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2.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heme/theme1.xml><?xml version="1.0" encoding="utf-8"?>
<a:theme xmlns:a="http://schemas.openxmlformats.org/drawingml/2006/main" name="STEMReader-sept14">
  <a:themeElements>
    <a:clrScheme name="Office">
      <a:dk1>
        <a:sysClr val="windowText" lastClr="000000"/>
      </a:dk1>
      <a:lt1>
        <a:sysClr val="window" lastClr="FFFFB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outhampton2">
  <a:themeElements>
    <a:clrScheme name="Office">
      <a:dk1>
        <a:sysClr val="windowText" lastClr="000000"/>
      </a:dk1>
      <a:lt1>
        <a:sysClr val="window" lastClr="FFFFB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B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B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STEMReader-sept14</Template>
  <TotalTime>1684</TotalTime>
  <Words>694</Words>
  <Application>Microsoft Office PowerPoint</Application>
  <PresentationFormat>On-screen Show (4:3)</PresentationFormat>
  <Paragraphs>147</Paragraphs>
  <Slides>11</Slides>
  <Notes>7</Notes>
  <HiddenSlides>0</HiddenSlides>
  <MMClips>0</MMClips>
  <ScaleCrop>false</ScaleCrop>
  <HeadingPairs>
    <vt:vector size="4" baseType="variant">
      <vt:variant>
        <vt:lpstr>Theme</vt:lpstr>
      </vt:variant>
      <vt:variant>
        <vt:i4>7</vt:i4>
      </vt:variant>
      <vt:variant>
        <vt:lpstr>Slide Titles</vt:lpstr>
      </vt:variant>
      <vt:variant>
        <vt:i4>11</vt:i4>
      </vt:variant>
    </vt:vector>
  </HeadingPairs>
  <TitlesOfParts>
    <vt:vector size="18" baseType="lpstr">
      <vt:lpstr>STEMReader-sept14</vt:lpstr>
      <vt:lpstr>UOS divider slide design</vt:lpstr>
      <vt:lpstr>UOS full bleed image</vt:lpstr>
      <vt:lpstr>Southampton2</vt:lpstr>
      <vt:lpstr>1_UOS divider slide design</vt:lpstr>
      <vt:lpstr>1_UOS full bleed image</vt:lpstr>
      <vt:lpstr>Office Theme</vt:lpstr>
      <vt:lpstr>Free, Open Source and other licensing options?</vt:lpstr>
      <vt:lpstr>Many Facets of Assistive Technology</vt:lpstr>
      <vt:lpstr>Assistive Technology licence selection!</vt:lpstr>
      <vt:lpstr>But many factors impact on students’  acceptance of Assistive Technology</vt:lpstr>
      <vt:lpstr>Barriers and Facilitators to Uptake of Assistive Technologies</vt:lpstr>
      <vt:lpstr>Customer perceived value</vt:lpstr>
      <vt:lpstr>Advantages..</vt:lpstr>
      <vt:lpstr>But…</vt:lpstr>
      <vt:lpstr>Developers’ perspective:</vt:lpstr>
      <vt:lpstr>Types of Technology Each example given is one of many! All are different!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or Open Source</dc:title>
  <dc:creator>ead@ecs.soton.ac.uk</dc:creator>
  <cp:lastModifiedBy>Abi James</cp:lastModifiedBy>
  <cp:revision>101</cp:revision>
  <dcterms:created xsi:type="dcterms:W3CDTF">2010-11-10T15:08:28Z</dcterms:created>
  <dcterms:modified xsi:type="dcterms:W3CDTF">2015-11-16T15:30:26Z</dcterms:modified>
</cp:coreProperties>
</file>