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9"/>
  </p:notesMasterIdLst>
  <p:sldIdLst>
    <p:sldId id="322" r:id="rId3"/>
    <p:sldId id="349" r:id="rId4"/>
    <p:sldId id="351" r:id="rId5"/>
    <p:sldId id="342" r:id="rId6"/>
    <p:sldId id="348" r:id="rId7"/>
    <p:sldId id="343" r:id="rId8"/>
    <p:sldId id="332" r:id="rId9"/>
    <p:sldId id="333" r:id="rId10"/>
    <p:sldId id="336" r:id="rId11"/>
    <p:sldId id="340" r:id="rId12"/>
    <p:sldId id="273" r:id="rId13"/>
    <p:sldId id="319" r:id="rId14"/>
    <p:sldId id="344" r:id="rId15"/>
    <p:sldId id="345" r:id="rId16"/>
    <p:sldId id="346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0"/>
    <p:restoredTop sz="50067"/>
  </p:normalViewPr>
  <p:slideViewPr>
    <p:cSldViewPr snapToGrid="0" snapToObjects="1">
      <p:cViewPr varScale="1">
        <p:scale>
          <a:sx n="62" d="100"/>
          <a:sy n="62" d="100"/>
        </p:scale>
        <p:origin x="2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9D40F-5394-8940-BC6E-87800C18F06D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DEB3-1625-2B4D-8BA2-5A22F9B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8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also need to use data</a:t>
            </a:r>
            <a:r>
              <a:rPr lang="en-US" smtClean="0"/>
              <a:t>-translation-path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52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0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98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9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4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24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03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40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32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t@uw.edu" TargetMode="External"/><Relationship Id="rId4" Type="http://schemas.openxmlformats.org/officeDocument/2006/relationships/image" Target="../media/image1.png"/><Relationship Id="rId5" Type="http://schemas.openxmlformats.org/officeDocument/2006/relationships/hyperlink" Target="mailto:skeegan@ccctechcenter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43840" y="1308753"/>
            <a:ext cx="5049520" cy="2005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About Video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0" y="3314500"/>
            <a:ext cx="373888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Terrill Thompson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</a:t>
            </a:r>
            <a:r>
              <a:rPr lang="en-US" sz="2400" dirty="0">
                <a:solidFill>
                  <a:schemeClr val="tx1"/>
                </a:solidFill>
              </a:rPr>
              <a:t>of Washington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tft@uw.edu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Artwork: A reel of video tape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381000"/>
            <a:ext cx="3180080" cy="2687392"/>
          </a:xfrm>
          <a:prstGeom prst="rect">
            <a:avLst/>
          </a:prstGeom>
        </p:spPr>
      </p:pic>
      <p:sp>
        <p:nvSpPr>
          <p:cNvPr id="9" name="Shape 81"/>
          <p:cNvSpPr txBox="1">
            <a:spLocks/>
          </p:cNvSpPr>
          <p:nvPr/>
        </p:nvSpPr>
        <p:spPr>
          <a:xfrm>
            <a:off x="5176520" y="3385620"/>
            <a:ext cx="3738880" cy="2133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Ken Petri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Ohio State University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Petri.1@osu.edu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hape 81"/>
          <p:cNvSpPr txBox="1">
            <a:spLocks/>
          </p:cNvSpPr>
          <p:nvPr/>
        </p:nvSpPr>
        <p:spPr>
          <a:xfrm>
            <a:off x="2636520" y="4795520"/>
            <a:ext cx="3738880" cy="203660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Sean Keegan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President, ATHEN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5"/>
              </a:rPr>
              <a:t>sean@athenpro.org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See it live at 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uw.edu/doit/video</a:t>
            </a:r>
          </a:p>
        </p:txBody>
      </p:sp>
      <p:pic>
        <p:nvPicPr>
          <p:cNvPr id="209" name="Shape 209" descr="DO-I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99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50" y="2017100"/>
            <a:ext cx="7966252" cy="378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Hands-on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sandbox.html</a:t>
            </a:r>
            <a:r>
              <a:rPr lang="en-US" dirty="0" smtClean="0"/>
              <a:t> in WordPad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it using various browsers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it an Able Player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captions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subtitles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chapters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audio description (two different ways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sign language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70037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6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3. Make it an Able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strike="sngStrike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controls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wwa.webm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"media/wwa.mp4"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/video&gt;</a:t>
            </a:r>
            <a:endParaRPr lang="en-US" dirty="0"/>
          </a:p>
        </p:txBody>
      </p:sp>
      <p:sp>
        <p:nvSpPr>
          <p:cNvPr id="4" name="Shape 141"/>
          <p:cNvSpPr/>
          <p:nvPr/>
        </p:nvSpPr>
        <p:spPr>
          <a:xfrm>
            <a:off x="3136010" y="1884484"/>
            <a:ext cx="2825003" cy="457200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4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4. Add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data-able-player&gt;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wwa.webm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"media/wwa.mp4"&gt;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&lt;track kind="captions" 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wwa_captions_en.vtt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srclang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="en" 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label="English"&gt;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/video&gt;</a:t>
            </a:r>
            <a:endParaRPr lang="en-US" dirty="0"/>
          </a:p>
        </p:txBody>
      </p:sp>
      <p:sp>
        <p:nvSpPr>
          <p:cNvPr id="4" name="Shape 141"/>
          <p:cNvSpPr/>
          <p:nvPr/>
        </p:nvSpPr>
        <p:spPr>
          <a:xfrm>
            <a:off x="699770" y="3581975"/>
            <a:ext cx="6557116" cy="1989947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0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5-7a. Add subtitles, chapters, &amp; description (as 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1"/>
            <a:ext cx="8229600" cy="217417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&lt;track kind="???" 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="media/???.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vtt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srclang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="???" </a:t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label="???"&gt;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hape 141"/>
          <p:cNvSpPr/>
          <p:nvPr/>
        </p:nvSpPr>
        <p:spPr>
          <a:xfrm>
            <a:off x="457200" y="1778000"/>
            <a:ext cx="6557116" cy="1989947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52179"/>
            <a:ext cx="8229600" cy="217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Change </a:t>
            </a:r>
            <a:r>
              <a:rPr lang="en-US" b="1" dirty="0" smtClean="0"/>
              <a:t>kind </a:t>
            </a:r>
            <a:r>
              <a:rPr lang="en-US" dirty="0" smtClean="0"/>
              <a:t>to "subtitles", "chapters", "descriptions"</a:t>
            </a:r>
          </a:p>
          <a:p>
            <a:r>
              <a:rPr lang="en-US" dirty="0" smtClean="0"/>
              <a:t>For each, change filename, </a:t>
            </a:r>
            <a:r>
              <a:rPr lang="en-US" dirty="0" err="1" smtClean="0"/>
              <a:t>srclang</a:t>
            </a:r>
            <a:r>
              <a:rPr lang="en-US" dirty="0" smtClean="0"/>
              <a:t>, and label  </a:t>
            </a:r>
          </a:p>
        </p:txBody>
      </p:sp>
    </p:spTree>
    <p:extLst>
      <p:ext uri="{BB962C8B-B14F-4D97-AF65-F5344CB8AC3E}">
        <p14:creationId xmlns:p14="http://schemas.microsoft.com/office/powerpoint/2010/main" val="39515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7b. Add a separate described </a:t>
            </a:r>
            <a:r>
              <a:rPr lang="en-US" i="1" dirty="0" smtClean="0"/>
              <a:t>version </a:t>
            </a:r>
            <a:r>
              <a:rPr lang="en-US" dirty="0" smtClean="0"/>
              <a:t>of the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8000"/>
            <a:ext cx="8536155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data-able-player&gt;</a:t>
            </a:r>
            <a:endParaRPr lang="en-US"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sz="3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</a:t>
            </a:r>
            <a:r>
              <a:rPr lang="en-US" sz="3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wwa.webm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</a:t>
            </a:r>
            <a:r>
              <a:rPr lang="en-US" sz="3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desc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</a:t>
            </a:r>
            <a:r>
              <a:rPr lang="en-US" sz="3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</a:t>
            </a:r>
            <a:r>
              <a:rPr lang="en-US" sz="3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wwa_described.webm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 </a:t>
            </a:r>
            <a:endParaRPr lang="en-US"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sz="3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"media/wwa.mp4"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data</a:t>
            </a:r>
            <a:r>
              <a:rPr lang="en-US" sz="3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</a:t>
            </a:r>
            <a:r>
              <a:rPr lang="en-US" sz="3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desc</a:t>
            </a:r>
            <a:r>
              <a:rPr lang="en-US" sz="3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</a:t>
            </a:r>
            <a:r>
              <a:rPr lang="en-US" sz="3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wwa_described.mp4"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/video&gt;</a:t>
            </a:r>
            <a:endParaRPr lang="en-US" sz="3000" dirty="0"/>
          </a:p>
        </p:txBody>
      </p:sp>
      <p:sp>
        <p:nvSpPr>
          <p:cNvPr id="4" name="Shape 141"/>
          <p:cNvSpPr/>
          <p:nvPr/>
        </p:nvSpPr>
        <p:spPr>
          <a:xfrm>
            <a:off x="1170736" y="2918331"/>
            <a:ext cx="7412392" cy="460908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41"/>
          <p:cNvSpPr/>
          <p:nvPr/>
        </p:nvSpPr>
        <p:spPr>
          <a:xfrm>
            <a:off x="1205161" y="4013872"/>
            <a:ext cx="7412392" cy="460908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8. Add 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8000"/>
            <a:ext cx="8536155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data-able-player&gt;</a:t>
            </a:r>
            <a:endParaRPr lang="en-US"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sz="3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</a:t>
            </a:r>
            <a:r>
              <a:rPr lang="en-US" sz="3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wwa.webm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data-sign-</a:t>
            </a:r>
            <a:r>
              <a:rPr lang="en-US" sz="3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</a:t>
            </a:r>
            <a:r>
              <a:rPr lang="en-US" sz="3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wwa_sign.webm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 </a:t>
            </a:r>
            <a:endParaRPr lang="en-US"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&lt;source </a:t>
            </a:r>
            <a:r>
              <a:rPr lang="en-US" sz="3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"media/wwa.mp4"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data-sign-</a:t>
            </a:r>
            <a:r>
              <a:rPr lang="en-US" sz="3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3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="media/</a:t>
            </a: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wwa_sign.mp4"</a:t>
            </a: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</a:t>
            </a:r>
            <a:r>
              <a:rPr lang="en-US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/video&gt;</a:t>
            </a:r>
            <a:endParaRPr lang="en-US" sz="3000" dirty="0"/>
          </a:p>
        </p:txBody>
      </p:sp>
      <p:sp>
        <p:nvSpPr>
          <p:cNvPr id="4" name="Shape 141"/>
          <p:cNvSpPr/>
          <p:nvPr/>
        </p:nvSpPr>
        <p:spPr>
          <a:xfrm>
            <a:off x="1170736" y="2918331"/>
            <a:ext cx="6410118" cy="460908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41"/>
          <p:cNvSpPr/>
          <p:nvPr/>
        </p:nvSpPr>
        <p:spPr>
          <a:xfrm>
            <a:off x="1205161" y="4013872"/>
            <a:ext cx="6103560" cy="460908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9:00 – 10:30 </a:t>
            </a:r>
            <a:br>
              <a:rPr lang="en-US" dirty="0" smtClean="0"/>
            </a:br>
            <a:r>
              <a:rPr lang="en-US" dirty="0" smtClean="0"/>
              <a:t>Overview &amp; hands-on activity </a:t>
            </a:r>
          </a:p>
          <a:p>
            <a:r>
              <a:rPr lang="en-US" dirty="0" smtClean="0"/>
              <a:t>10:45 – Noon </a:t>
            </a:r>
            <a:br>
              <a:rPr lang="en-US" dirty="0" smtClean="0"/>
            </a:br>
            <a:r>
              <a:rPr lang="en-US" dirty="0" smtClean="0"/>
              <a:t>Captioning Tools &amp; Methods (Part 1)</a:t>
            </a:r>
          </a:p>
          <a:p>
            <a:r>
              <a:rPr lang="en-US" dirty="0" smtClean="0"/>
              <a:t>1:30 – 3:00pm </a:t>
            </a:r>
            <a:br>
              <a:rPr lang="en-US" dirty="0" smtClean="0"/>
            </a:br>
            <a:r>
              <a:rPr lang="en-US" dirty="0" smtClean="0"/>
              <a:t>Captioning Tools &amp; Methods (Part 2)</a:t>
            </a:r>
          </a:p>
          <a:p>
            <a:r>
              <a:rPr lang="en-US" dirty="0" smtClean="0"/>
              <a:t>3:30 – 4:30pm </a:t>
            </a:r>
            <a:br>
              <a:rPr lang="en-US" dirty="0" smtClean="0"/>
            </a:br>
            <a:r>
              <a:rPr lang="en-US" dirty="0" smtClean="0"/>
              <a:t>Strategies, workflows, &amp; funding models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519680" y="2202833"/>
            <a:ext cx="3017520" cy="2005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18440"/>
            <a:ext cx="3180080" cy="2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can be inaccessible to...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who are unable to hear the video </a:t>
            </a:r>
          </a:p>
          <a:p>
            <a:r>
              <a:rPr lang="en-US" dirty="0" smtClean="0"/>
              <a:t>People who are unable to see the video </a:t>
            </a:r>
          </a:p>
          <a:p>
            <a:r>
              <a:rPr lang="en-US" dirty="0" smtClean="0"/>
              <a:t>People who are unable to operate a mouse </a:t>
            </a:r>
          </a:p>
          <a:p>
            <a:r>
              <a:rPr lang="en-US" dirty="0" smtClean="0"/>
              <a:t>People who don't understand the spoken language </a:t>
            </a:r>
          </a:p>
          <a:p>
            <a:r>
              <a:rPr lang="en-US" dirty="0" smtClean="0"/>
              <a:t>People who need to search the video's content</a:t>
            </a:r>
          </a:p>
          <a:p>
            <a:r>
              <a:rPr lang="en-US" dirty="0" smtClean="0"/>
              <a:t>People who are unable to play the video </a:t>
            </a:r>
            <a:br>
              <a:rPr lang="en-US" dirty="0" smtClean="0"/>
            </a:br>
            <a:r>
              <a:rPr lang="en-US" dirty="0" smtClean="0"/>
              <a:t>(due to deaf-blindness, bandwidth, technology limitations, or a busy schedule)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 this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all aspects of video accessibility using HTML5 and Able Player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HTML5 Media Supports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Captions </a:t>
            </a:r>
          </a:p>
          <a:p>
            <a:r>
              <a:rPr lang="en-US" dirty="0" smtClean="0"/>
              <a:t>Subtitles</a:t>
            </a:r>
          </a:p>
          <a:p>
            <a:r>
              <a:rPr lang="en-US" dirty="0" smtClean="0"/>
              <a:t>Audio description (as text)</a:t>
            </a:r>
          </a:p>
          <a:p>
            <a:r>
              <a:rPr lang="en-US" dirty="0" smtClean="0"/>
              <a:t>Adjustable playback rate </a:t>
            </a:r>
          </a:p>
        </p:txBody>
      </p:sp>
      <p:pic>
        <p:nvPicPr>
          <p:cNvPr id="4" name="Shape 148" descr="HTML5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5349" y="5097463"/>
            <a:ext cx="1379536" cy="137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players all look different</a:t>
            </a:r>
          </a:p>
        </p:txBody>
      </p:sp>
      <p:pic>
        <p:nvPicPr>
          <p:cNvPr id="154" name="Shape 154" descr="Audio player controller in Internet Explor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159" y="1625396"/>
            <a:ext cx="7367679" cy="88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Audio player controller in Firefo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1941" y="2722350"/>
            <a:ext cx="4242899" cy="85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Audio player controller in Chro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6675" y="5026775"/>
            <a:ext cx="4014899" cy="7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Audio player controller in Safar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2250" y="3899205"/>
            <a:ext cx="4002300" cy="74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some are more accessible than others</a:t>
            </a:r>
          </a:p>
        </p:txBody>
      </p:sp>
      <p:pic>
        <p:nvPicPr>
          <p:cNvPr id="163" name="Shape 163" descr="Screen shot of the default HTML5 media player in Internet Explorer, showing closed captions and high contrast contro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753" y="1524000"/>
            <a:ext cx="6848399" cy="51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Player improves accessibility and works across browsers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74" y="1818677"/>
            <a:ext cx="8775526" cy="44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16313</TotalTime>
  <Words>356</Words>
  <Application>Microsoft Macintosh PowerPoint</Application>
  <PresentationFormat>On-screen Show (4:3)</PresentationFormat>
  <Paragraphs>74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1_Office Theme</vt:lpstr>
      <vt:lpstr>2_Office Theme</vt:lpstr>
      <vt:lpstr>All About Video</vt:lpstr>
      <vt:lpstr>Agenda</vt:lpstr>
      <vt:lpstr>Overview</vt:lpstr>
      <vt:lpstr>Video can be inaccessible to...</vt:lpstr>
      <vt:lpstr>Our mission this morning</vt:lpstr>
      <vt:lpstr>HTML5 Media Supports Accessibility</vt:lpstr>
      <vt:lpstr>But the players all look different</vt:lpstr>
      <vt:lpstr>And some are more accessible than others</vt:lpstr>
      <vt:lpstr>Able Player improves accessibility and works across browsers</vt:lpstr>
      <vt:lpstr>See it live at  uw.edu/doit/video</vt:lpstr>
      <vt:lpstr>Instructions for Hands-on Activity</vt:lpstr>
      <vt:lpstr>Step 3. Make it an Able Player</vt:lpstr>
      <vt:lpstr>Step 4. Add captions</vt:lpstr>
      <vt:lpstr>Step 5-7a. Add subtitles, chapters, &amp; description (as text)</vt:lpstr>
      <vt:lpstr>Step 7b. Add a separate described version of the video</vt:lpstr>
      <vt:lpstr>Step 8. Add sign language</vt:lpstr>
    </vt:vector>
  </TitlesOfParts>
  <Manager/>
  <Company>University of Washington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Video</dc:title>
  <dc:subject/>
  <dc:creator>Terrill Thompson</dc:creator>
  <cp:keywords/>
  <dc:description>Slides accompanying Terrill Thompson’s portion of the All About Video pre-conference session at Accessing Higher Ground 2015, Westminster CO</dc:description>
  <cp:lastModifiedBy>Microsoft Office User</cp:lastModifiedBy>
  <cp:revision>50</cp:revision>
  <dcterms:created xsi:type="dcterms:W3CDTF">2014-08-05T17:22:17Z</dcterms:created>
  <dcterms:modified xsi:type="dcterms:W3CDTF">2015-11-17T21:30:22Z</dcterms:modified>
  <cp:category/>
</cp:coreProperties>
</file>