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54538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PF/media-a11y-reqs/" TargetMode="External"/><Relationship Id="rId4" Type="http://schemas.openxmlformats.org/officeDocument/2006/relationships/hyperlink" Target="https://docs.google.com/spreadsheet/ccc?key=0AiQYk2dNDKDTdHRBbFd3NnVTTXVKVjU1RkVwOFZMc2c&amp;usp=sha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ableplayer.github.io/ableplaye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ev.w3.org/html5/webvt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0" y="2438399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Able Player: </a:t>
            </a: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Fully Accessible </a:t>
            </a: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 Player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0" y="3962400"/>
            <a:ext cx="91440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Terrill Thompson, University of Washington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 Petri, The Ohio State University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slides: </a:t>
            </a:r>
            <a:r>
              <a:rPr lang="en-US" sz="29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goo.gl/D9ZG9t</a:t>
            </a: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0000" y="277525"/>
            <a:ext cx="17526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HTML5 Media Rocks A11y!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74850" y="1863300"/>
            <a:ext cx="4194300" cy="419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 players all look different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8159" y="1625396"/>
            <a:ext cx="7367679" cy="889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1941" y="2722350"/>
            <a:ext cx="4242899" cy="85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06675" y="5026775"/>
            <a:ext cx="4014899" cy="7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62250" y="3899205"/>
            <a:ext cx="4002300" cy="74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some are more accessible than others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8753" y="1524000"/>
            <a:ext cx="6848399" cy="516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Comparing Player Accessibility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W3C Media Accessibility User Requirements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Media Player Accessibility Comparison Matrix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</a:t>
            </a:r>
            <a:r>
              <a:rPr lang="en-US" sz="4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Able Player 2.0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174" y="1572475"/>
            <a:ext cx="8775526" cy="440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1095650" y="5954875"/>
            <a:ext cx="6766799" cy="6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2800" u="sng">
                <a:solidFill>
                  <a:schemeClr val="hlink"/>
                </a:solidFill>
                <a:hlinkClick r:id="rId4"/>
              </a:rPr>
              <a:t>http://ableplayer.github.io/ableplayer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 Players Then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&lt;object id="mediaPlayer1" width="180" height="50" 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classid="CLSID:22d6f312-b0f6-11d0-94ab-0080c74c7e95" 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codebase=http://activex.microsoft.com/activex/controls/mplayer/en/nsmp2inf.cab#Version=5,1,52,701 type="application/x-oleobject"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standby="Loading Microsoft Windows Media Player components..." 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name="fileName" value="take5.wmv"&gt;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name="animationatStart" value="true"&gt;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name="transparentatStart" value="true"&gt;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name="autoStart" value="false"&gt;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name="showControls" value="true"&gt;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 ="ShowAudioControls"value="true"&gt; 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name="ShowStatusBar" value="true"&gt;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&lt;param name="loop" value="false"&gt;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&lt;embed type="application/x-mplayer2"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pluginspage="http://microsoft.com/windows/mediaplayer/en/download/"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id="mediaPlayer" name="mediaPlayer" displaysize="4" autosize="-1" 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bgcolor="darkblue" showcontrols="true" showtracker="-1" 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showdisplay="0" showstatusbar="-1" videoborder3d="-1" width="420" height="380"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src="take5.wmv" autostart="false" loop="false"&gt;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&lt;/embed&gt;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&lt;/object&gt;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 Players Now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600200" y="1676400"/>
            <a:ext cx="67055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&lt;audio src="myaudio.mp3" controls&gt;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&lt;/audio&gt;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3733800" y="2667000"/>
            <a:ext cx="2286000" cy="533399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0" y="274650"/>
            <a:ext cx="9191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browser doesn't support MP3?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547700" y="1838900"/>
            <a:ext cx="6096000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&lt;audio controls&gt;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src="myaudio.mp3"&gt;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src="myaudio.ogg"&gt;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&lt;/audio&gt;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4054075" y="3401000"/>
            <a:ext cx="2133599" cy="533399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browser doesn't support </a:t>
            </a:r>
            <a:b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HTML5 &lt;audio&gt;?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828800" y="1524000"/>
            <a:ext cx="69341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&lt;audio controls&gt;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src="myaudio.mp3"&gt;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src="myaudio.ogg"&gt;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&lt;!-- fallback content goes here --&gt;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&lt;/audio&gt;</a:t>
            </a:r>
          </a:p>
        </p:txBody>
      </p:sp>
      <p:sp>
        <p:nvSpPr>
          <p:cNvPr id="109" name="Shape 109"/>
          <p:cNvSpPr/>
          <p:nvPr/>
        </p:nvSpPr>
        <p:spPr>
          <a:xfrm>
            <a:off x="1981200" y="3886200"/>
            <a:ext cx="5714999" cy="533399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Same Code Works for Video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752600" y="1447800"/>
            <a:ext cx="7086600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&lt;video controls&gt;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src="myvideo.mp4"&gt;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src="myvideo.ogv"&gt;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&lt;!-- fallback content goes here --&gt;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&lt;/video&gt;</a:t>
            </a:r>
          </a:p>
        </p:txBody>
      </p:sp>
      <p:sp>
        <p:nvSpPr>
          <p:cNvPr id="116" name="Shape 116"/>
          <p:cNvSpPr/>
          <p:nvPr/>
        </p:nvSpPr>
        <p:spPr>
          <a:xfrm>
            <a:off x="1981200" y="2057400"/>
            <a:ext cx="990599" cy="533399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2057400" y="4419600"/>
            <a:ext cx="1066799" cy="533399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Can't hear the audio?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990600" y="1600200"/>
            <a:ext cx="7696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&lt;video controls&gt;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src="myvideo.mp4"&gt;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&lt;source src="myvideo.webm"&gt;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&lt;track kind="captions" src="mycaps.vtt"&gt;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&lt;!-- fallback content goes here --&gt;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&lt;/video&gt;</a:t>
            </a:r>
          </a:p>
        </p:txBody>
      </p:sp>
      <p:sp>
        <p:nvSpPr>
          <p:cNvPr id="124" name="Shape 124"/>
          <p:cNvSpPr/>
          <p:nvPr/>
        </p:nvSpPr>
        <p:spPr>
          <a:xfrm>
            <a:off x="1219200" y="3733800"/>
            <a:ext cx="6934199" cy="533399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WebVTT Format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1402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Stands for "Web Video Text Tracks"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http://dev.w3.org/html5/webvtt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320950" y="2845550"/>
            <a:ext cx="4627800" cy="3659399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WEBVTT </a:t>
            </a:r>
          </a:p>
          <a:p>
            <a:pPr lvl="0" rtl="0">
              <a:spcBef>
                <a:spcPts val="360"/>
              </a:spcBef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00:00:09.165 --&gt; 00:00:10.792</a:t>
            </a: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want these people.</a:t>
            </a:r>
          </a:p>
          <a:p>
            <a:pPr lvl="0" rtl="0">
              <a:spcBef>
                <a:spcPts val="360"/>
              </a:spcBef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00:00:10.792 --&gt; 00:00:13.759</a:t>
            </a: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order your products, sign up for your services,</a:t>
            </a:r>
          </a:p>
          <a:p>
            <a:pPr lvl="0" rtl="0">
              <a:spcBef>
                <a:spcPts val="360"/>
              </a:spcBef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00:00:13.759 --&gt; 00:00:16.627</a:t>
            </a: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 in your classes, read your opinions,</a:t>
            </a:r>
          </a:p>
          <a:p>
            <a:pPr lvl="0" rtl="0">
              <a:spcBef>
                <a:spcPts val="360"/>
              </a:spcBef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00:00:16.627 --&gt; 00:00:18.561</a:t>
            </a:r>
          </a:p>
          <a:p>
            <a:pPr lvl="0" rtl="0">
              <a:spcBef>
                <a:spcPts val="360"/>
              </a:spcBef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watch your videos.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1765225" y="3033350"/>
            <a:ext cx="42671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Can't see the visual content? 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&lt;video controls&gt;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&lt;source src="myvideo.mp4"&gt;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&lt;source src="myvideo.webm"&gt;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&lt;track kind="captions" src="mycaps.vtt"&gt;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&lt;track kind="descriptions" src="mydesc.vtt"&gt;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&lt;!-- fallback content goes here --&gt;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&lt;/video&gt;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sp>
        <p:nvSpPr>
          <p:cNvPr id="139" name="Shape 139"/>
          <p:cNvSpPr/>
          <p:nvPr/>
        </p:nvSpPr>
        <p:spPr>
          <a:xfrm>
            <a:off x="914400" y="4191000"/>
            <a:ext cx="7543800" cy="457200"/>
          </a:xfrm>
          <a:prstGeom prst="rect">
            <a:avLst/>
          </a:prstGeom>
          <a:solidFill>
            <a:srgbClr val="FFFF66">
              <a:alpha val="24705"/>
            </a:srgbClr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-black-on-whi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Macintosh PowerPoint</Application>
  <PresentationFormat>On-screen Show (4:3)</PresentationFormat>
  <Paragraphs>67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standard-black-on-white</vt:lpstr>
      <vt:lpstr>Able Player:   A Fully Accessible Media Player </vt:lpstr>
      <vt:lpstr>Media Players Then</vt:lpstr>
      <vt:lpstr>Media Players Now</vt:lpstr>
      <vt:lpstr>Your browser doesn't support MP3?</vt:lpstr>
      <vt:lpstr>Your browser doesn't support  HTML5 &lt;audio&gt;?</vt:lpstr>
      <vt:lpstr>The Same Code Works for Video</vt:lpstr>
      <vt:lpstr>Can't hear the audio?</vt:lpstr>
      <vt:lpstr>WebVTT Format</vt:lpstr>
      <vt:lpstr>Can't see the visual content? </vt:lpstr>
      <vt:lpstr>HTML5 Media Rocks A11y! </vt:lpstr>
      <vt:lpstr>But the players all look different</vt:lpstr>
      <vt:lpstr>And some are more accessible than others</vt:lpstr>
      <vt:lpstr>Comparing Player Accessibility</vt:lpstr>
      <vt:lpstr>Introducing Able Player 2.0 </vt:lpstr>
    </vt:vector>
  </TitlesOfParts>
  <Manager/>
  <Company>University of Washington; The Ohio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Able Player:   A Fully Accessible Media Player </dc:title>
  <dc:subject/>
  <dc:creator>Terrill Thompson &amp; Ken Petri</dc:creator>
  <cp:keywords/>
  <dc:description>Presented at Accessing Higher Ground 2014</dc:description>
  <cp:lastModifiedBy>Terrill Thompson</cp:lastModifiedBy>
  <cp:revision>1</cp:revision>
  <dcterms:modified xsi:type="dcterms:W3CDTF">2014-11-13T15:14:16Z</dcterms:modified>
  <cp:category/>
</cp:coreProperties>
</file>