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sldIdLst>
    <p:sldId id="256" r:id="rId3"/>
    <p:sldId id="257" r:id="rId4"/>
    <p:sldId id="258" r:id="rId5"/>
    <p:sldId id="263" r:id="rId6"/>
    <p:sldId id="259" r:id="rId7"/>
    <p:sldId id="260" r:id="rId8"/>
    <p:sldId id="266" r:id="rId9"/>
    <p:sldId id="261" r:id="rId10"/>
    <p:sldId id="262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04" autoAdjust="0"/>
  </p:normalViewPr>
  <p:slideViewPr>
    <p:cSldViewPr snapToGrid="0" snapToObjects="1">
      <p:cViewPr varScale="1">
        <p:scale>
          <a:sx n="79" d="100"/>
          <a:sy n="79" d="100"/>
        </p:scale>
        <p:origin x="-9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0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10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83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3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06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1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27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66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191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35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5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50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8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7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5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7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4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8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2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6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03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7750"/>
            <a:ext cx="8229600" cy="4448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4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98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4549"/>
            <a:ext cx="8229600" cy="4291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FD6F5-ACFB-AE4E-8EF3-7780F66EEBF4}" type="datetimeFigureOut">
              <a:rPr lang="en-US" smtClean="0"/>
              <a:t>11/19/14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5700-46EE-E24A-A8BB-572D30B3C7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C State University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9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www.youtube.com/watch?v=ExDJsZ8A67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Paying for and Implementing Captioning, Both Proactively and Reactively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Greg Kraus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University IT Accessibility Coordinator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North Carolina State University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gdkraus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58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creator pays for and creates the captions</a:t>
            </a:r>
          </a:p>
          <a:p>
            <a:r>
              <a:rPr lang="en-US" dirty="0" smtClean="0"/>
              <a:t>Inter-departmental transfers to reimburse</a:t>
            </a:r>
          </a:p>
        </p:txBody>
      </p:sp>
    </p:spTree>
    <p:extLst>
      <p:ext uri="{BB962C8B-B14F-4D97-AF65-F5344CB8AC3E}">
        <p14:creationId xmlns:p14="http://schemas.microsoft.com/office/powerpoint/2010/main" val="62268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Dangers of Free 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Teaching to fish vs. giving them a 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2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92489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16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</a:t>
            </a:r>
            <a:r>
              <a:rPr lang="en-US" baseline="0" dirty="0" smtClean="0"/>
              <a:t> of Video (a few</a:t>
            </a:r>
            <a:r>
              <a:rPr lang="en-US" dirty="0" smtClean="0"/>
              <a:t> FY ago)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Classroom Capture</a:t>
            </a:r>
          </a:p>
          <a:p>
            <a:pPr lvl="1"/>
            <a:r>
              <a:rPr lang="en-US" dirty="0" err="1" smtClean="0"/>
              <a:t>Mediasite</a:t>
            </a:r>
            <a:r>
              <a:rPr lang="en-US" dirty="0" smtClean="0"/>
              <a:t>: 10,000 hours</a:t>
            </a:r>
          </a:p>
          <a:p>
            <a:r>
              <a:rPr lang="en-US" dirty="0" smtClean="0"/>
              <a:t>Synchronous Online Meetings</a:t>
            </a:r>
          </a:p>
          <a:p>
            <a:pPr lvl="1"/>
            <a:r>
              <a:rPr lang="en-US" dirty="0" smtClean="0"/>
              <a:t>Collaborate: 13,000 hours</a:t>
            </a:r>
          </a:p>
          <a:p>
            <a:r>
              <a:rPr lang="en-US" dirty="0" smtClean="0"/>
              <a:t>Screen Recording</a:t>
            </a:r>
          </a:p>
          <a:p>
            <a:pPr lvl="1"/>
            <a:r>
              <a:rPr lang="en-US" dirty="0" smtClean="0"/>
              <a:t>Unknown</a:t>
            </a:r>
          </a:p>
        </p:txBody>
      </p:sp>
    </p:spTree>
    <p:extLst>
      <p:ext uri="{BB962C8B-B14F-4D97-AF65-F5344CB8AC3E}">
        <p14:creationId xmlns:p14="http://schemas.microsoft.com/office/powerpoint/2010/main" val="278721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 of Captioning all Video for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$600,000 to caption all enterprise-level pre-recorded video</a:t>
            </a:r>
          </a:p>
          <a:p>
            <a:r>
              <a:rPr lang="en-US" dirty="0" smtClean="0"/>
              <a:t>Typical </a:t>
            </a:r>
            <a:r>
              <a:rPr lang="en-US" dirty="0" err="1" smtClean="0"/>
              <a:t>Mediasite</a:t>
            </a:r>
            <a:r>
              <a:rPr lang="en-US" dirty="0" smtClean="0"/>
              <a:t> course $2500-$8500</a:t>
            </a:r>
          </a:p>
        </p:txBody>
      </p:sp>
    </p:spTree>
    <p:extLst>
      <p:ext uri="{BB962C8B-B14F-4D97-AF65-F5344CB8AC3E}">
        <p14:creationId xmlns:p14="http://schemas.microsoft.com/office/powerpoint/2010/main" val="116765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for Love in All</a:t>
            </a:r>
            <a:r>
              <a:rPr lang="en-US" baseline="0" dirty="0" smtClean="0"/>
              <a:t> the Wrong 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someone help me with my captioning?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0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</a:t>
            </a:r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Humanities</a:t>
            </a:r>
            <a:r>
              <a:rPr lang="en-US" baseline="0" dirty="0" smtClean="0"/>
              <a:t> vs. Engineering</a:t>
            </a:r>
          </a:p>
          <a:p>
            <a:r>
              <a:rPr lang="en-US" baseline="0" dirty="0" smtClean="0"/>
              <a:t>Single course of classroom capture costs approximately $8000</a:t>
            </a:r>
            <a:endParaRPr lang="en-US" dirty="0" smtClean="0"/>
          </a:p>
          <a:p>
            <a:r>
              <a:rPr lang="en-US" dirty="0" smtClean="0"/>
              <a:t>We are not a University of haves and have </a:t>
            </a:r>
            <a:r>
              <a:rPr lang="en-US" dirty="0" err="1" smtClean="0"/>
              <a:t>nots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8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r>
              <a:rPr lang="en-US" baseline="0" dirty="0" smtClean="0"/>
              <a:t> search</a:t>
            </a:r>
          </a:p>
          <a:p>
            <a:pPr lvl="1"/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ExDJsZ8A67c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34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Technology Fee</a:t>
            </a:r>
          </a:p>
          <a:p>
            <a:r>
              <a:rPr lang="en-US" dirty="0"/>
              <a:t>Initial one-time special funds</a:t>
            </a:r>
          </a:p>
          <a:p>
            <a:pPr lvl="1"/>
            <a:r>
              <a:rPr lang="en-US" dirty="0" smtClean="0"/>
              <a:t>$60,000</a:t>
            </a:r>
          </a:p>
          <a:p>
            <a:r>
              <a:rPr lang="en-US" dirty="0" smtClean="0"/>
              <a:t>Just received two</a:t>
            </a:r>
            <a:r>
              <a:rPr lang="en-US" baseline="0" dirty="0" smtClean="0"/>
              <a:t> </a:t>
            </a:r>
            <a:r>
              <a:rPr lang="en-US" baseline="0" dirty="0" smtClean="0"/>
              <a:t>additional years of one-time special funds</a:t>
            </a:r>
          </a:p>
          <a:p>
            <a:pPr lvl="1"/>
            <a:r>
              <a:rPr lang="en-US" dirty="0" smtClean="0"/>
              <a:t>$60,000 each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Is it for an accommodation? (Automatic approval)</a:t>
            </a:r>
          </a:p>
          <a:p>
            <a:pPr lvl="1"/>
            <a:r>
              <a:rPr lang="en-US" dirty="0" smtClean="0"/>
              <a:t>How many times will you reuse the content?</a:t>
            </a:r>
          </a:p>
          <a:p>
            <a:pPr lvl="1"/>
            <a:r>
              <a:rPr lang="en-US" dirty="0" smtClean="0"/>
              <a:t>How many students use this per semester?</a:t>
            </a:r>
          </a:p>
          <a:p>
            <a:pPr lvl="1"/>
            <a:r>
              <a:rPr lang="en-US" dirty="0" smtClean="0"/>
              <a:t>Is it a required course?</a:t>
            </a:r>
          </a:p>
          <a:p>
            <a:pPr lvl="1"/>
            <a:r>
              <a:rPr lang="en-US" dirty="0" smtClean="0"/>
              <a:t>How much video do you need captioned?</a:t>
            </a:r>
          </a:p>
          <a:p>
            <a:r>
              <a:rPr lang="en-US" dirty="0" smtClean="0"/>
              <a:t>Prioritization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1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Convenience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vendors</a:t>
            </a:r>
          </a:p>
        </p:txBody>
      </p:sp>
    </p:spTree>
    <p:extLst>
      <p:ext uri="{BB962C8B-B14F-4D97-AF65-F5344CB8AC3E}">
        <p14:creationId xmlns:p14="http://schemas.microsoft.com/office/powerpoint/2010/main" val="233179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239</Words>
  <Application>Microsoft Macintosh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1_Office Theme</vt:lpstr>
      <vt:lpstr>Office Theme</vt:lpstr>
      <vt:lpstr>Paying for and Implementing Captioning, Both Proactively and Reactively</vt:lpstr>
      <vt:lpstr>Amount of Video (a few FY ago)</vt:lpstr>
      <vt:lpstr>Cost of Captioning all Video for Courses</vt:lpstr>
      <vt:lpstr>Looking for Love in All the Wrong Places</vt:lpstr>
      <vt:lpstr>Business Case</vt:lpstr>
      <vt:lpstr>Selling Accessibility</vt:lpstr>
      <vt:lpstr>Funding</vt:lpstr>
      <vt:lpstr>Grant Application</vt:lpstr>
      <vt:lpstr>Convenience Contract</vt:lpstr>
      <vt:lpstr>Implementing the Grant</vt:lpstr>
      <vt:lpstr>The Dangers of Free Fish</vt:lpstr>
      <vt:lpstr>Questions?</vt:lpstr>
    </vt:vector>
  </TitlesOfParts>
  <Company>North Carolina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Kraus</dc:creator>
  <cp:lastModifiedBy>Greg Kraus</cp:lastModifiedBy>
  <cp:revision>47</cp:revision>
  <dcterms:created xsi:type="dcterms:W3CDTF">2014-11-10T16:08:25Z</dcterms:created>
  <dcterms:modified xsi:type="dcterms:W3CDTF">2014-11-19T12:28:27Z</dcterms:modified>
</cp:coreProperties>
</file>