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3" r:id="rId3"/>
    <p:sldId id="276" r:id="rId4"/>
    <p:sldId id="274" r:id="rId5"/>
    <p:sldId id="275" r:id="rId6"/>
    <p:sldId id="277" r:id="rId7"/>
    <p:sldId id="278" r:id="rId8"/>
    <p:sldId id="280" r:id="rId9"/>
    <p:sldId id="287" r:id="rId10"/>
    <p:sldId id="281" r:id="rId11"/>
    <p:sldId id="282" r:id="rId12"/>
    <p:sldId id="285" r:id="rId13"/>
    <p:sldId id="288" r:id="rId14"/>
    <p:sldId id="283" r:id="rId15"/>
    <p:sldId id="289" r:id="rId16"/>
    <p:sldId id="284" r:id="rId17"/>
    <p:sldId id="286" r:id="rId18"/>
    <p:sldId id="257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B68"/>
    <a:srgbClr val="EEE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4" y="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61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C773E2-EB3B-4B51-A1C4-91E6764AB4BF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72A9CBE-BB71-40FB-BB1E-FC448F8CDB1C}">
      <dgm:prSet phldrT="[Text]"/>
      <dgm:spPr/>
      <dgm:t>
        <a:bodyPr/>
        <a:lstStyle/>
        <a:p>
          <a:r>
            <a:rPr lang="en-US" dirty="0" smtClean="0"/>
            <a:t>Alternative Assignments</a:t>
          </a:r>
          <a:endParaRPr lang="en-US" dirty="0"/>
        </a:p>
      </dgm:t>
    </dgm:pt>
    <dgm:pt modelId="{2F10B3D1-7998-4438-AB17-D807E0351583}" type="parTrans" cxnId="{DF5953DE-E433-48B8-8021-5C290D04D427}">
      <dgm:prSet/>
      <dgm:spPr/>
      <dgm:t>
        <a:bodyPr/>
        <a:lstStyle/>
        <a:p>
          <a:endParaRPr lang="en-US"/>
        </a:p>
      </dgm:t>
    </dgm:pt>
    <dgm:pt modelId="{FB34008F-BDB4-4804-80FA-BA4FF4138B25}" type="sibTrans" cxnId="{DF5953DE-E433-48B8-8021-5C290D04D427}">
      <dgm:prSet/>
      <dgm:spPr/>
      <dgm:t>
        <a:bodyPr/>
        <a:lstStyle/>
        <a:p>
          <a:endParaRPr lang="en-US"/>
        </a:p>
      </dgm:t>
    </dgm:pt>
    <dgm:pt modelId="{DB93B857-68D4-4580-BBBD-F87A05685295}">
      <dgm:prSet phldrT="[Text]"/>
      <dgm:spPr/>
      <dgm:t>
        <a:bodyPr/>
        <a:lstStyle/>
        <a:p>
          <a:r>
            <a:rPr lang="en-US" dirty="0" smtClean="0"/>
            <a:t>Less office administration</a:t>
          </a:r>
          <a:endParaRPr lang="en-US" dirty="0"/>
        </a:p>
      </dgm:t>
    </dgm:pt>
    <dgm:pt modelId="{02848875-434B-4523-B2BA-9250DC9F9AA4}" type="parTrans" cxnId="{16733319-6D1F-4407-A6A7-E3ABFE69A000}">
      <dgm:prSet/>
      <dgm:spPr/>
      <dgm:t>
        <a:bodyPr/>
        <a:lstStyle/>
        <a:p>
          <a:endParaRPr lang="en-US"/>
        </a:p>
      </dgm:t>
    </dgm:pt>
    <dgm:pt modelId="{833F6033-28F3-4EC1-93A6-4C9D951EC6A9}" type="sibTrans" cxnId="{16733319-6D1F-4407-A6A7-E3ABFE69A000}">
      <dgm:prSet/>
      <dgm:spPr/>
      <dgm:t>
        <a:bodyPr/>
        <a:lstStyle/>
        <a:p>
          <a:endParaRPr lang="en-US"/>
        </a:p>
      </dgm:t>
    </dgm:pt>
    <dgm:pt modelId="{A51E4B11-4E06-4D48-9E54-508F03402EEE}">
      <dgm:prSet phldrT="[Text]"/>
      <dgm:spPr/>
      <dgm:t>
        <a:bodyPr/>
        <a:lstStyle/>
        <a:p>
          <a:r>
            <a:rPr lang="en-US" dirty="0" smtClean="0"/>
            <a:t>Fewer testing spaces </a:t>
          </a:r>
          <a:endParaRPr lang="en-US" dirty="0"/>
        </a:p>
      </dgm:t>
    </dgm:pt>
    <dgm:pt modelId="{916E05F7-9FCB-4840-826A-0000A72254D5}" type="parTrans" cxnId="{2A5A7ECD-15DE-40A2-891B-DB61B6848DA7}">
      <dgm:prSet/>
      <dgm:spPr/>
      <dgm:t>
        <a:bodyPr/>
        <a:lstStyle/>
        <a:p>
          <a:endParaRPr lang="en-US"/>
        </a:p>
      </dgm:t>
    </dgm:pt>
    <dgm:pt modelId="{2F7DE135-91F1-4DE5-93D5-8C5FB6D2175C}" type="sibTrans" cxnId="{2A5A7ECD-15DE-40A2-891B-DB61B6848DA7}">
      <dgm:prSet/>
      <dgm:spPr/>
      <dgm:t>
        <a:bodyPr/>
        <a:lstStyle/>
        <a:p>
          <a:endParaRPr lang="en-US"/>
        </a:p>
      </dgm:t>
    </dgm:pt>
    <dgm:pt modelId="{0F2FDBF8-7FFB-4D71-A6F0-BF8909D9DE3B}">
      <dgm:prSet phldrT="[Text]"/>
      <dgm:spPr/>
      <dgm:t>
        <a:bodyPr/>
        <a:lstStyle/>
        <a:p>
          <a:r>
            <a:rPr lang="en-US" dirty="0" smtClean="0"/>
            <a:t>Faculty create accessible documents</a:t>
          </a:r>
          <a:endParaRPr lang="en-US" dirty="0"/>
        </a:p>
      </dgm:t>
    </dgm:pt>
    <dgm:pt modelId="{103AB662-1DE3-4AAE-B0B3-2B53BBC5B8A2}" type="parTrans" cxnId="{40C658EC-E1FC-4679-A424-977F5A9645AE}">
      <dgm:prSet/>
      <dgm:spPr/>
      <dgm:t>
        <a:bodyPr/>
        <a:lstStyle/>
        <a:p>
          <a:endParaRPr lang="en-US"/>
        </a:p>
      </dgm:t>
    </dgm:pt>
    <dgm:pt modelId="{11BD00A3-7930-4C6F-AA9E-DD0758A8E5BD}" type="sibTrans" cxnId="{40C658EC-E1FC-4679-A424-977F5A9645AE}">
      <dgm:prSet/>
      <dgm:spPr/>
      <dgm:t>
        <a:bodyPr/>
        <a:lstStyle/>
        <a:p>
          <a:endParaRPr lang="en-US"/>
        </a:p>
      </dgm:t>
    </dgm:pt>
    <dgm:pt modelId="{21F8A1CC-4798-4C87-89A0-A0027C621185}">
      <dgm:prSet phldrT="[Text]"/>
      <dgm:spPr/>
      <dgm:t>
        <a:bodyPr/>
        <a:lstStyle/>
        <a:p>
          <a:r>
            <a:rPr lang="en-US" dirty="0" smtClean="0"/>
            <a:t>No conversion wait time</a:t>
          </a:r>
          <a:endParaRPr lang="en-US" dirty="0"/>
        </a:p>
      </dgm:t>
    </dgm:pt>
    <dgm:pt modelId="{AB2D1323-4B67-4A24-8618-8479A582A894}" type="parTrans" cxnId="{B8C3F53A-D684-4F04-BAC6-3B8673992F3A}">
      <dgm:prSet/>
      <dgm:spPr/>
      <dgm:t>
        <a:bodyPr/>
        <a:lstStyle/>
        <a:p>
          <a:endParaRPr lang="en-US"/>
        </a:p>
      </dgm:t>
    </dgm:pt>
    <dgm:pt modelId="{E3CA2C77-2BA6-4297-BB3E-ADFBBD8CA4C8}" type="sibTrans" cxnId="{B8C3F53A-D684-4F04-BAC6-3B8673992F3A}">
      <dgm:prSet/>
      <dgm:spPr/>
      <dgm:t>
        <a:bodyPr/>
        <a:lstStyle/>
        <a:p>
          <a:endParaRPr lang="en-US"/>
        </a:p>
      </dgm:t>
    </dgm:pt>
    <dgm:pt modelId="{06A51EE9-0D77-4592-B35C-848827B6C2A2}">
      <dgm:prSet phldrT="[Text]"/>
      <dgm:spPr/>
      <dgm:t>
        <a:bodyPr/>
        <a:lstStyle/>
        <a:p>
          <a:r>
            <a:rPr lang="en-US" dirty="0" smtClean="0"/>
            <a:t>Fewer student workers</a:t>
          </a:r>
          <a:endParaRPr lang="en-US" dirty="0"/>
        </a:p>
      </dgm:t>
    </dgm:pt>
    <dgm:pt modelId="{368E73DA-D853-44A4-80F7-7A215054DAEB}" type="parTrans" cxnId="{224626CD-B9FA-4DA2-84A7-21A1C0147618}">
      <dgm:prSet/>
      <dgm:spPr/>
      <dgm:t>
        <a:bodyPr/>
        <a:lstStyle/>
        <a:p>
          <a:endParaRPr lang="en-US"/>
        </a:p>
      </dgm:t>
    </dgm:pt>
    <dgm:pt modelId="{CB9300F4-7700-4CFB-8150-F995072A2BEE}" type="sibTrans" cxnId="{224626CD-B9FA-4DA2-84A7-21A1C0147618}">
      <dgm:prSet/>
      <dgm:spPr/>
      <dgm:t>
        <a:bodyPr/>
        <a:lstStyle/>
        <a:p>
          <a:endParaRPr lang="en-US"/>
        </a:p>
      </dgm:t>
    </dgm:pt>
    <dgm:pt modelId="{EB6F9A16-173A-4A76-A32B-EB68E738D6D5}">
      <dgm:prSet phldrT="[Text]"/>
      <dgm:spPr/>
      <dgm:t>
        <a:bodyPr/>
        <a:lstStyle/>
        <a:p>
          <a:r>
            <a:rPr lang="en-US" dirty="0" smtClean="0"/>
            <a:t>Faculty use microphones</a:t>
          </a:r>
          <a:endParaRPr lang="en-US" dirty="0"/>
        </a:p>
      </dgm:t>
    </dgm:pt>
    <dgm:pt modelId="{630EBF8F-C170-45F9-B9A0-693D46137279}" type="parTrans" cxnId="{F5071E2E-2136-4AD1-B5FD-89446759327B}">
      <dgm:prSet/>
      <dgm:spPr/>
      <dgm:t>
        <a:bodyPr/>
        <a:lstStyle/>
        <a:p>
          <a:endParaRPr lang="en-US"/>
        </a:p>
      </dgm:t>
    </dgm:pt>
    <dgm:pt modelId="{5AE7ACDF-1170-48F6-B48D-E526C74DBEDF}" type="sibTrans" cxnId="{F5071E2E-2136-4AD1-B5FD-89446759327B}">
      <dgm:prSet/>
      <dgm:spPr/>
      <dgm:t>
        <a:bodyPr/>
        <a:lstStyle/>
        <a:p>
          <a:endParaRPr lang="en-US"/>
        </a:p>
      </dgm:t>
    </dgm:pt>
    <dgm:pt modelId="{8E1E4E4D-2856-4206-83D3-DC91FA0E80E9}">
      <dgm:prSet phldrT="[Text]"/>
      <dgm:spPr/>
      <dgm:t>
        <a:bodyPr/>
        <a:lstStyle/>
        <a:p>
          <a:r>
            <a:rPr lang="en-US" dirty="0" smtClean="0"/>
            <a:t>No additional FM equipment</a:t>
          </a:r>
          <a:endParaRPr lang="en-US" dirty="0"/>
        </a:p>
      </dgm:t>
    </dgm:pt>
    <dgm:pt modelId="{648CF4F2-6D9E-49EF-B83A-45B501493C34}" type="parTrans" cxnId="{C73C4714-796F-4535-B08B-A905FFA95B4D}">
      <dgm:prSet/>
      <dgm:spPr/>
      <dgm:t>
        <a:bodyPr/>
        <a:lstStyle/>
        <a:p>
          <a:endParaRPr lang="en-US"/>
        </a:p>
      </dgm:t>
    </dgm:pt>
    <dgm:pt modelId="{1DC2F263-0640-4397-A840-E996032F6ED3}" type="sibTrans" cxnId="{C73C4714-796F-4535-B08B-A905FFA95B4D}">
      <dgm:prSet/>
      <dgm:spPr/>
      <dgm:t>
        <a:bodyPr/>
        <a:lstStyle/>
        <a:p>
          <a:endParaRPr lang="en-US"/>
        </a:p>
      </dgm:t>
    </dgm:pt>
    <dgm:pt modelId="{B5505C26-CBF7-48FE-946B-D9F7A7C917A1}">
      <dgm:prSet phldrT="[Text]"/>
      <dgm:spPr/>
      <dgm:t>
        <a:bodyPr/>
        <a:lstStyle/>
        <a:p>
          <a:r>
            <a:rPr lang="en-US" dirty="0" smtClean="0"/>
            <a:t>Better quality recorded lectures</a:t>
          </a:r>
          <a:endParaRPr lang="en-US" dirty="0"/>
        </a:p>
      </dgm:t>
    </dgm:pt>
    <dgm:pt modelId="{FBD525DA-D503-4E1E-9C42-6E4D535CCCF9}" type="parTrans" cxnId="{6AC8399E-4DEC-4E97-B2C0-179C7155424B}">
      <dgm:prSet/>
      <dgm:spPr/>
      <dgm:t>
        <a:bodyPr/>
        <a:lstStyle/>
        <a:p>
          <a:endParaRPr lang="en-US"/>
        </a:p>
      </dgm:t>
    </dgm:pt>
    <dgm:pt modelId="{CD852B2C-7E58-47C4-A7E5-7A3B3A747443}" type="sibTrans" cxnId="{6AC8399E-4DEC-4E97-B2C0-179C7155424B}">
      <dgm:prSet/>
      <dgm:spPr/>
      <dgm:t>
        <a:bodyPr/>
        <a:lstStyle/>
        <a:p>
          <a:endParaRPr lang="en-US"/>
        </a:p>
      </dgm:t>
    </dgm:pt>
    <dgm:pt modelId="{B5442C32-5CE5-4986-AACA-BFC43EC93E5C}" type="pres">
      <dgm:prSet presAssocID="{74C773E2-EB3B-4B51-A1C4-91E6764AB4B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EC2671C-45D1-49B2-A0C9-5599D4953A5B}" type="pres">
      <dgm:prSet presAssocID="{B72A9CBE-BB71-40FB-BB1E-FC448F8CDB1C}" presName="horFlow" presStyleCnt="0"/>
      <dgm:spPr/>
    </dgm:pt>
    <dgm:pt modelId="{3694D0B8-09C5-4769-89DA-3F6006943DFD}" type="pres">
      <dgm:prSet presAssocID="{B72A9CBE-BB71-40FB-BB1E-FC448F8CDB1C}" presName="bigChev" presStyleLbl="node1" presStyleIdx="0" presStyleCnt="3"/>
      <dgm:spPr/>
      <dgm:t>
        <a:bodyPr/>
        <a:lstStyle/>
        <a:p>
          <a:endParaRPr lang="en-US"/>
        </a:p>
      </dgm:t>
    </dgm:pt>
    <dgm:pt modelId="{0CC35A24-CE3F-4A43-AD9C-2976227D3F6E}" type="pres">
      <dgm:prSet presAssocID="{02848875-434B-4523-B2BA-9250DC9F9AA4}" presName="parTrans" presStyleCnt="0"/>
      <dgm:spPr/>
    </dgm:pt>
    <dgm:pt modelId="{1F234327-EFBE-4643-A29D-8F33CBF929CA}" type="pres">
      <dgm:prSet presAssocID="{DB93B857-68D4-4580-BBBD-F87A05685295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37BE33-A068-4138-A085-1231B1ADC22D}" type="pres">
      <dgm:prSet presAssocID="{833F6033-28F3-4EC1-93A6-4C9D951EC6A9}" presName="sibTrans" presStyleCnt="0"/>
      <dgm:spPr/>
    </dgm:pt>
    <dgm:pt modelId="{AECA165F-2E83-404E-84C8-59B38F523145}" type="pres">
      <dgm:prSet presAssocID="{A51E4B11-4E06-4D48-9E54-508F03402EEE}" presName="node" presStyleLbl="alignAccFollowNode1" presStyleIdx="1" presStyleCnt="6">
        <dgm:presLayoutVars>
          <dgm:bulletEnabled val="1"/>
        </dgm:presLayoutVars>
      </dgm:prSet>
      <dgm:spPr/>
    </dgm:pt>
    <dgm:pt modelId="{2256C7A6-52AE-417E-9CFA-D11008D7B69C}" type="pres">
      <dgm:prSet presAssocID="{B72A9CBE-BB71-40FB-BB1E-FC448F8CDB1C}" presName="vSp" presStyleCnt="0"/>
      <dgm:spPr/>
    </dgm:pt>
    <dgm:pt modelId="{92BA0551-8475-4DEF-80C5-3D22D0971A19}" type="pres">
      <dgm:prSet presAssocID="{0F2FDBF8-7FFB-4D71-A6F0-BF8909D9DE3B}" presName="horFlow" presStyleCnt="0"/>
      <dgm:spPr/>
    </dgm:pt>
    <dgm:pt modelId="{CDD88E8A-4BDB-40A8-8354-67C3EB59CBC2}" type="pres">
      <dgm:prSet presAssocID="{0F2FDBF8-7FFB-4D71-A6F0-BF8909D9DE3B}" presName="bigChev" presStyleLbl="node1" presStyleIdx="1" presStyleCnt="3"/>
      <dgm:spPr/>
      <dgm:t>
        <a:bodyPr/>
        <a:lstStyle/>
        <a:p>
          <a:endParaRPr lang="en-US"/>
        </a:p>
      </dgm:t>
    </dgm:pt>
    <dgm:pt modelId="{62937B52-2199-485A-9A6C-63D01B071ACD}" type="pres">
      <dgm:prSet presAssocID="{AB2D1323-4B67-4A24-8618-8479A582A894}" presName="parTrans" presStyleCnt="0"/>
      <dgm:spPr/>
    </dgm:pt>
    <dgm:pt modelId="{BEDF856F-888C-4688-AAF5-8BF7D0EAC0AB}" type="pres">
      <dgm:prSet presAssocID="{21F8A1CC-4798-4C87-89A0-A0027C621185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AEEAD-67A2-4F57-AE9D-792C825D9CBC}" type="pres">
      <dgm:prSet presAssocID="{E3CA2C77-2BA6-4297-BB3E-ADFBBD8CA4C8}" presName="sibTrans" presStyleCnt="0"/>
      <dgm:spPr/>
    </dgm:pt>
    <dgm:pt modelId="{92613120-BF13-4D04-8FB2-CCCFB46D44A5}" type="pres">
      <dgm:prSet presAssocID="{06A51EE9-0D77-4592-B35C-848827B6C2A2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DDDCD-D817-4458-B07C-2E0979F779A2}" type="pres">
      <dgm:prSet presAssocID="{0F2FDBF8-7FFB-4D71-A6F0-BF8909D9DE3B}" presName="vSp" presStyleCnt="0"/>
      <dgm:spPr/>
    </dgm:pt>
    <dgm:pt modelId="{1CCC0E5B-0FCE-486B-9AB5-F7FBA4230A51}" type="pres">
      <dgm:prSet presAssocID="{EB6F9A16-173A-4A76-A32B-EB68E738D6D5}" presName="horFlow" presStyleCnt="0"/>
      <dgm:spPr/>
    </dgm:pt>
    <dgm:pt modelId="{EA00F822-B97A-4429-81BD-CE1D44A23EC1}" type="pres">
      <dgm:prSet presAssocID="{EB6F9A16-173A-4A76-A32B-EB68E738D6D5}" presName="bigChev" presStyleLbl="node1" presStyleIdx="2" presStyleCnt="3"/>
      <dgm:spPr/>
    </dgm:pt>
    <dgm:pt modelId="{0EBCCC23-4C4E-4CEA-A17B-AAC4A1826873}" type="pres">
      <dgm:prSet presAssocID="{648CF4F2-6D9E-49EF-B83A-45B501493C34}" presName="parTrans" presStyleCnt="0"/>
      <dgm:spPr/>
    </dgm:pt>
    <dgm:pt modelId="{4A0AF3F9-BF5D-48C7-829F-309EC2162236}" type="pres">
      <dgm:prSet presAssocID="{8E1E4E4D-2856-4206-83D3-DC91FA0E80E9}" presName="node" presStyleLbl="alignAccFollowNode1" presStyleIdx="4" presStyleCnt="6">
        <dgm:presLayoutVars>
          <dgm:bulletEnabled val="1"/>
        </dgm:presLayoutVars>
      </dgm:prSet>
      <dgm:spPr/>
    </dgm:pt>
    <dgm:pt modelId="{EBE38854-BD17-40A7-8A0E-E7B4D89B4501}" type="pres">
      <dgm:prSet presAssocID="{1DC2F263-0640-4397-A840-E996032F6ED3}" presName="sibTrans" presStyleCnt="0"/>
      <dgm:spPr/>
    </dgm:pt>
    <dgm:pt modelId="{4F93A4BE-5E18-4720-9EED-774A139C995C}" type="pres">
      <dgm:prSet presAssocID="{B5505C26-CBF7-48FE-946B-D9F7A7C917A1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713F85-DFE4-47F5-AE29-56FAEFDC776C}" type="presOf" srcId="{B72A9CBE-BB71-40FB-BB1E-FC448F8CDB1C}" destId="{3694D0B8-09C5-4769-89DA-3F6006943DFD}" srcOrd="0" destOrd="0" presId="urn:microsoft.com/office/officeart/2005/8/layout/lProcess3"/>
    <dgm:cxn modelId="{DF5953DE-E433-48B8-8021-5C290D04D427}" srcId="{74C773E2-EB3B-4B51-A1C4-91E6764AB4BF}" destId="{B72A9CBE-BB71-40FB-BB1E-FC448F8CDB1C}" srcOrd="0" destOrd="0" parTransId="{2F10B3D1-7998-4438-AB17-D807E0351583}" sibTransId="{FB34008F-BDB4-4804-80FA-BA4FF4138B25}"/>
    <dgm:cxn modelId="{224626CD-B9FA-4DA2-84A7-21A1C0147618}" srcId="{0F2FDBF8-7FFB-4D71-A6F0-BF8909D9DE3B}" destId="{06A51EE9-0D77-4592-B35C-848827B6C2A2}" srcOrd="1" destOrd="0" parTransId="{368E73DA-D853-44A4-80F7-7A215054DAEB}" sibTransId="{CB9300F4-7700-4CFB-8150-F995072A2BEE}"/>
    <dgm:cxn modelId="{5945FA89-37A6-41B2-8B83-97853C5EEC26}" type="presOf" srcId="{74C773E2-EB3B-4B51-A1C4-91E6764AB4BF}" destId="{B5442C32-5CE5-4986-AACA-BFC43EC93E5C}" srcOrd="0" destOrd="0" presId="urn:microsoft.com/office/officeart/2005/8/layout/lProcess3"/>
    <dgm:cxn modelId="{DC219FCA-0BF8-4D03-86B6-485431EB0804}" type="presOf" srcId="{0F2FDBF8-7FFB-4D71-A6F0-BF8909D9DE3B}" destId="{CDD88E8A-4BDB-40A8-8354-67C3EB59CBC2}" srcOrd="0" destOrd="0" presId="urn:microsoft.com/office/officeart/2005/8/layout/lProcess3"/>
    <dgm:cxn modelId="{2A5A7ECD-15DE-40A2-891B-DB61B6848DA7}" srcId="{B72A9CBE-BB71-40FB-BB1E-FC448F8CDB1C}" destId="{A51E4B11-4E06-4D48-9E54-508F03402EEE}" srcOrd="1" destOrd="0" parTransId="{916E05F7-9FCB-4840-826A-0000A72254D5}" sibTransId="{2F7DE135-91F1-4DE5-93D5-8C5FB6D2175C}"/>
    <dgm:cxn modelId="{58BB0623-CF50-487A-9939-E720F38625E3}" type="presOf" srcId="{A51E4B11-4E06-4D48-9E54-508F03402EEE}" destId="{AECA165F-2E83-404E-84C8-59B38F523145}" srcOrd="0" destOrd="0" presId="urn:microsoft.com/office/officeart/2005/8/layout/lProcess3"/>
    <dgm:cxn modelId="{BB6E3646-1A57-42DE-A1DB-82F2EE715D94}" type="presOf" srcId="{B5505C26-CBF7-48FE-946B-D9F7A7C917A1}" destId="{4F93A4BE-5E18-4720-9EED-774A139C995C}" srcOrd="0" destOrd="0" presId="urn:microsoft.com/office/officeart/2005/8/layout/lProcess3"/>
    <dgm:cxn modelId="{B6EF1B16-9768-4E92-9CCC-FDB1FF2BA3E8}" type="presOf" srcId="{06A51EE9-0D77-4592-B35C-848827B6C2A2}" destId="{92613120-BF13-4D04-8FB2-CCCFB46D44A5}" srcOrd="0" destOrd="0" presId="urn:microsoft.com/office/officeart/2005/8/layout/lProcess3"/>
    <dgm:cxn modelId="{C73C4714-796F-4535-B08B-A905FFA95B4D}" srcId="{EB6F9A16-173A-4A76-A32B-EB68E738D6D5}" destId="{8E1E4E4D-2856-4206-83D3-DC91FA0E80E9}" srcOrd="0" destOrd="0" parTransId="{648CF4F2-6D9E-49EF-B83A-45B501493C34}" sibTransId="{1DC2F263-0640-4397-A840-E996032F6ED3}"/>
    <dgm:cxn modelId="{F5071E2E-2136-4AD1-B5FD-89446759327B}" srcId="{74C773E2-EB3B-4B51-A1C4-91E6764AB4BF}" destId="{EB6F9A16-173A-4A76-A32B-EB68E738D6D5}" srcOrd="2" destOrd="0" parTransId="{630EBF8F-C170-45F9-B9A0-693D46137279}" sibTransId="{5AE7ACDF-1170-48F6-B48D-E526C74DBEDF}"/>
    <dgm:cxn modelId="{D4A510F1-BC85-46E9-9355-097988F3B288}" type="presOf" srcId="{EB6F9A16-173A-4A76-A32B-EB68E738D6D5}" destId="{EA00F822-B97A-4429-81BD-CE1D44A23EC1}" srcOrd="0" destOrd="0" presId="urn:microsoft.com/office/officeart/2005/8/layout/lProcess3"/>
    <dgm:cxn modelId="{97D1A90D-3E54-4284-807E-2F5766D8585B}" type="presOf" srcId="{8E1E4E4D-2856-4206-83D3-DC91FA0E80E9}" destId="{4A0AF3F9-BF5D-48C7-829F-309EC2162236}" srcOrd="0" destOrd="0" presId="urn:microsoft.com/office/officeart/2005/8/layout/lProcess3"/>
    <dgm:cxn modelId="{16733319-6D1F-4407-A6A7-E3ABFE69A000}" srcId="{B72A9CBE-BB71-40FB-BB1E-FC448F8CDB1C}" destId="{DB93B857-68D4-4580-BBBD-F87A05685295}" srcOrd="0" destOrd="0" parTransId="{02848875-434B-4523-B2BA-9250DC9F9AA4}" sibTransId="{833F6033-28F3-4EC1-93A6-4C9D951EC6A9}"/>
    <dgm:cxn modelId="{D6D9278C-E261-42CB-A2BC-56DC4FA8C6E6}" type="presOf" srcId="{21F8A1CC-4798-4C87-89A0-A0027C621185}" destId="{BEDF856F-888C-4688-AAF5-8BF7D0EAC0AB}" srcOrd="0" destOrd="0" presId="urn:microsoft.com/office/officeart/2005/8/layout/lProcess3"/>
    <dgm:cxn modelId="{B8C3F53A-D684-4F04-BAC6-3B8673992F3A}" srcId="{0F2FDBF8-7FFB-4D71-A6F0-BF8909D9DE3B}" destId="{21F8A1CC-4798-4C87-89A0-A0027C621185}" srcOrd="0" destOrd="0" parTransId="{AB2D1323-4B67-4A24-8618-8479A582A894}" sibTransId="{E3CA2C77-2BA6-4297-BB3E-ADFBBD8CA4C8}"/>
    <dgm:cxn modelId="{6AC8399E-4DEC-4E97-B2C0-179C7155424B}" srcId="{EB6F9A16-173A-4A76-A32B-EB68E738D6D5}" destId="{B5505C26-CBF7-48FE-946B-D9F7A7C917A1}" srcOrd="1" destOrd="0" parTransId="{FBD525DA-D503-4E1E-9C42-6E4D535CCCF9}" sibTransId="{CD852B2C-7E58-47C4-A7E5-7A3B3A747443}"/>
    <dgm:cxn modelId="{40C658EC-E1FC-4679-A424-977F5A9645AE}" srcId="{74C773E2-EB3B-4B51-A1C4-91E6764AB4BF}" destId="{0F2FDBF8-7FFB-4D71-A6F0-BF8909D9DE3B}" srcOrd="1" destOrd="0" parTransId="{103AB662-1DE3-4AAE-B0B3-2B53BBC5B8A2}" sibTransId="{11BD00A3-7930-4C6F-AA9E-DD0758A8E5BD}"/>
    <dgm:cxn modelId="{24488D6A-6985-4C6E-8850-490BF66FEEE1}" type="presOf" srcId="{DB93B857-68D4-4580-BBBD-F87A05685295}" destId="{1F234327-EFBE-4643-A29D-8F33CBF929CA}" srcOrd="0" destOrd="0" presId="urn:microsoft.com/office/officeart/2005/8/layout/lProcess3"/>
    <dgm:cxn modelId="{3D16B53A-4B1F-466D-ACE8-4668B70A14A2}" type="presParOf" srcId="{B5442C32-5CE5-4986-AACA-BFC43EC93E5C}" destId="{2EC2671C-45D1-49B2-A0C9-5599D4953A5B}" srcOrd="0" destOrd="0" presId="urn:microsoft.com/office/officeart/2005/8/layout/lProcess3"/>
    <dgm:cxn modelId="{DBBD3CA3-D178-48DA-932B-9568F1677350}" type="presParOf" srcId="{2EC2671C-45D1-49B2-A0C9-5599D4953A5B}" destId="{3694D0B8-09C5-4769-89DA-3F6006943DFD}" srcOrd="0" destOrd="0" presId="urn:microsoft.com/office/officeart/2005/8/layout/lProcess3"/>
    <dgm:cxn modelId="{2D78EDB2-DF00-4A16-8E2C-A8B17E837A85}" type="presParOf" srcId="{2EC2671C-45D1-49B2-A0C9-5599D4953A5B}" destId="{0CC35A24-CE3F-4A43-AD9C-2976227D3F6E}" srcOrd="1" destOrd="0" presId="urn:microsoft.com/office/officeart/2005/8/layout/lProcess3"/>
    <dgm:cxn modelId="{B19867E3-663A-48E5-8AF4-315552753EE6}" type="presParOf" srcId="{2EC2671C-45D1-49B2-A0C9-5599D4953A5B}" destId="{1F234327-EFBE-4643-A29D-8F33CBF929CA}" srcOrd="2" destOrd="0" presId="urn:microsoft.com/office/officeart/2005/8/layout/lProcess3"/>
    <dgm:cxn modelId="{294F99C8-FD8F-473C-94A3-A1B86233B067}" type="presParOf" srcId="{2EC2671C-45D1-49B2-A0C9-5599D4953A5B}" destId="{1037BE33-A068-4138-A085-1231B1ADC22D}" srcOrd="3" destOrd="0" presId="urn:microsoft.com/office/officeart/2005/8/layout/lProcess3"/>
    <dgm:cxn modelId="{F0EC9BC5-5760-411B-BE8C-492B67F0B100}" type="presParOf" srcId="{2EC2671C-45D1-49B2-A0C9-5599D4953A5B}" destId="{AECA165F-2E83-404E-84C8-59B38F523145}" srcOrd="4" destOrd="0" presId="urn:microsoft.com/office/officeart/2005/8/layout/lProcess3"/>
    <dgm:cxn modelId="{440B002A-0E9C-498C-B55B-DC8DCDC63704}" type="presParOf" srcId="{B5442C32-5CE5-4986-AACA-BFC43EC93E5C}" destId="{2256C7A6-52AE-417E-9CFA-D11008D7B69C}" srcOrd="1" destOrd="0" presId="urn:microsoft.com/office/officeart/2005/8/layout/lProcess3"/>
    <dgm:cxn modelId="{1BAC4397-7B06-47C5-AD69-F2BFB3C3E3BB}" type="presParOf" srcId="{B5442C32-5CE5-4986-AACA-BFC43EC93E5C}" destId="{92BA0551-8475-4DEF-80C5-3D22D0971A19}" srcOrd="2" destOrd="0" presId="urn:microsoft.com/office/officeart/2005/8/layout/lProcess3"/>
    <dgm:cxn modelId="{854C2BC9-61E5-4E27-BCE7-E52D7A6EE56B}" type="presParOf" srcId="{92BA0551-8475-4DEF-80C5-3D22D0971A19}" destId="{CDD88E8A-4BDB-40A8-8354-67C3EB59CBC2}" srcOrd="0" destOrd="0" presId="urn:microsoft.com/office/officeart/2005/8/layout/lProcess3"/>
    <dgm:cxn modelId="{F53D03E3-9ADE-436D-B360-6E9EF6585AB0}" type="presParOf" srcId="{92BA0551-8475-4DEF-80C5-3D22D0971A19}" destId="{62937B52-2199-485A-9A6C-63D01B071ACD}" srcOrd="1" destOrd="0" presId="urn:microsoft.com/office/officeart/2005/8/layout/lProcess3"/>
    <dgm:cxn modelId="{93AB29A2-903F-45E7-9244-FD633624B29C}" type="presParOf" srcId="{92BA0551-8475-4DEF-80C5-3D22D0971A19}" destId="{BEDF856F-888C-4688-AAF5-8BF7D0EAC0AB}" srcOrd="2" destOrd="0" presId="urn:microsoft.com/office/officeart/2005/8/layout/lProcess3"/>
    <dgm:cxn modelId="{7DE9D15C-232C-4FD1-AF3B-612E5DE0C002}" type="presParOf" srcId="{92BA0551-8475-4DEF-80C5-3D22D0971A19}" destId="{477AEEAD-67A2-4F57-AE9D-792C825D9CBC}" srcOrd="3" destOrd="0" presId="urn:microsoft.com/office/officeart/2005/8/layout/lProcess3"/>
    <dgm:cxn modelId="{31DA8D30-8E29-42CC-94FD-4E505951DAE8}" type="presParOf" srcId="{92BA0551-8475-4DEF-80C5-3D22D0971A19}" destId="{92613120-BF13-4D04-8FB2-CCCFB46D44A5}" srcOrd="4" destOrd="0" presId="urn:microsoft.com/office/officeart/2005/8/layout/lProcess3"/>
    <dgm:cxn modelId="{A570B49E-8857-481D-A53E-EFAB032435BB}" type="presParOf" srcId="{B5442C32-5CE5-4986-AACA-BFC43EC93E5C}" destId="{631DDDCD-D817-4458-B07C-2E0979F779A2}" srcOrd="3" destOrd="0" presId="urn:microsoft.com/office/officeart/2005/8/layout/lProcess3"/>
    <dgm:cxn modelId="{507D77A5-5042-440E-8A19-8F3401340258}" type="presParOf" srcId="{B5442C32-5CE5-4986-AACA-BFC43EC93E5C}" destId="{1CCC0E5B-0FCE-486B-9AB5-F7FBA4230A51}" srcOrd="4" destOrd="0" presId="urn:microsoft.com/office/officeart/2005/8/layout/lProcess3"/>
    <dgm:cxn modelId="{DFBC33BE-671F-48E6-A344-6C991BFAF789}" type="presParOf" srcId="{1CCC0E5B-0FCE-486B-9AB5-F7FBA4230A51}" destId="{EA00F822-B97A-4429-81BD-CE1D44A23EC1}" srcOrd="0" destOrd="0" presId="urn:microsoft.com/office/officeart/2005/8/layout/lProcess3"/>
    <dgm:cxn modelId="{E379C792-5F77-45B7-BFEE-596A2FDF88D9}" type="presParOf" srcId="{1CCC0E5B-0FCE-486B-9AB5-F7FBA4230A51}" destId="{0EBCCC23-4C4E-4CEA-A17B-AAC4A1826873}" srcOrd="1" destOrd="0" presId="urn:microsoft.com/office/officeart/2005/8/layout/lProcess3"/>
    <dgm:cxn modelId="{4263ED6A-B169-4BC4-98AD-8FC3012977DC}" type="presParOf" srcId="{1CCC0E5B-0FCE-486B-9AB5-F7FBA4230A51}" destId="{4A0AF3F9-BF5D-48C7-829F-309EC2162236}" srcOrd="2" destOrd="0" presId="urn:microsoft.com/office/officeart/2005/8/layout/lProcess3"/>
    <dgm:cxn modelId="{699B0508-6FAE-42E1-95E8-2A37C66A5867}" type="presParOf" srcId="{1CCC0E5B-0FCE-486B-9AB5-F7FBA4230A51}" destId="{EBE38854-BD17-40A7-8A0E-E7B4D89B4501}" srcOrd="3" destOrd="0" presId="urn:microsoft.com/office/officeart/2005/8/layout/lProcess3"/>
    <dgm:cxn modelId="{3ACA1400-D508-44B2-85AF-26C7E13B0BF7}" type="presParOf" srcId="{1CCC0E5B-0FCE-486B-9AB5-F7FBA4230A51}" destId="{4F93A4BE-5E18-4720-9EED-774A139C995C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4F3439-AF4F-487B-B87A-38A3C4F4E34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B0F5FE-5DBF-4BD2-8B4E-2EBB075D520B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Blackboard Exams</a:t>
          </a:r>
          <a:endParaRPr lang="en-US" dirty="0"/>
        </a:p>
      </dgm:t>
    </dgm:pt>
    <dgm:pt modelId="{DDFD8771-6D30-4789-9051-1C716F2927AE}" type="parTrans" cxnId="{F9C72744-8879-40BC-92B7-27E90487A4CF}">
      <dgm:prSet/>
      <dgm:spPr/>
      <dgm:t>
        <a:bodyPr/>
        <a:lstStyle/>
        <a:p>
          <a:endParaRPr lang="en-US"/>
        </a:p>
      </dgm:t>
    </dgm:pt>
    <dgm:pt modelId="{949CD591-3705-4F9F-BB5E-5ED1ECB0B42E}" type="sibTrans" cxnId="{F9C72744-8879-40BC-92B7-27E90487A4CF}">
      <dgm:prSet/>
      <dgm:spPr/>
      <dgm:t>
        <a:bodyPr/>
        <a:lstStyle/>
        <a:p>
          <a:endParaRPr lang="en-US"/>
        </a:p>
      </dgm:t>
    </dgm:pt>
    <dgm:pt modelId="{04EB9187-EF7B-4F45-8714-3B41E984F21A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Provide faculty with instructions to create extended time exams</a:t>
          </a:r>
          <a:endParaRPr lang="en-US" dirty="0"/>
        </a:p>
      </dgm:t>
    </dgm:pt>
    <dgm:pt modelId="{261528B5-6271-4AE5-B451-CC7041199FC1}" type="parTrans" cxnId="{AE1F9EC6-78C7-4958-A51A-694D85077403}">
      <dgm:prSet/>
      <dgm:spPr/>
      <dgm:t>
        <a:bodyPr/>
        <a:lstStyle/>
        <a:p>
          <a:endParaRPr lang="en-US"/>
        </a:p>
      </dgm:t>
    </dgm:pt>
    <dgm:pt modelId="{9924E9D8-7E23-47C5-AE7A-90CA7766FB00}" type="sibTrans" cxnId="{AE1F9EC6-78C7-4958-A51A-694D85077403}">
      <dgm:prSet/>
      <dgm:spPr/>
      <dgm:t>
        <a:bodyPr/>
        <a:lstStyle/>
        <a:p>
          <a:endParaRPr lang="en-US"/>
        </a:p>
      </dgm:t>
    </dgm:pt>
    <dgm:pt modelId="{146DFE23-0541-400C-8377-93E760C44E3F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Encourage alternate assignment options</a:t>
          </a:r>
          <a:endParaRPr lang="en-US" dirty="0"/>
        </a:p>
      </dgm:t>
    </dgm:pt>
    <dgm:pt modelId="{07CC49AE-6850-495D-83F3-C550B993024E}" type="parTrans" cxnId="{18D29521-7F50-493D-9F70-73E5BA169E85}">
      <dgm:prSet/>
      <dgm:spPr/>
      <dgm:t>
        <a:bodyPr/>
        <a:lstStyle/>
        <a:p>
          <a:endParaRPr lang="en-US"/>
        </a:p>
      </dgm:t>
    </dgm:pt>
    <dgm:pt modelId="{84DEFE8F-A140-4AF1-BD59-6A57AC13C854}" type="sibTrans" cxnId="{18D29521-7F50-493D-9F70-73E5BA169E85}">
      <dgm:prSet/>
      <dgm:spPr/>
      <dgm:t>
        <a:bodyPr/>
        <a:lstStyle/>
        <a:p>
          <a:endParaRPr lang="en-US"/>
        </a:p>
      </dgm:t>
    </dgm:pt>
    <dgm:pt modelId="{B2872348-BEC3-4BBA-8EB7-8344E9F85B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Deaf Student Presentations</a:t>
          </a:r>
          <a:endParaRPr lang="en-US" dirty="0"/>
        </a:p>
      </dgm:t>
    </dgm:pt>
    <dgm:pt modelId="{00F44912-284C-4E78-8276-6862F34CA3D3}" type="parTrans" cxnId="{E7A3FA23-AFB2-4CCF-BCA6-F4BC51F30FFB}">
      <dgm:prSet/>
      <dgm:spPr/>
      <dgm:t>
        <a:bodyPr/>
        <a:lstStyle/>
        <a:p>
          <a:endParaRPr lang="en-US"/>
        </a:p>
      </dgm:t>
    </dgm:pt>
    <dgm:pt modelId="{D83D272A-4B58-49F9-B513-549BE0A75D3C}" type="sibTrans" cxnId="{E7A3FA23-AFB2-4CCF-BCA6-F4BC51F30FFB}">
      <dgm:prSet/>
      <dgm:spPr/>
      <dgm:t>
        <a:bodyPr/>
        <a:lstStyle/>
        <a:p>
          <a:endParaRPr lang="en-US"/>
        </a:p>
      </dgm:t>
    </dgm:pt>
    <dgm:pt modelId="{A9D00D79-7053-460E-946F-E50D866D72D7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Establish protocol for faculty to use caption services</a:t>
          </a:r>
          <a:endParaRPr lang="en-US" dirty="0"/>
        </a:p>
      </dgm:t>
    </dgm:pt>
    <dgm:pt modelId="{DB078FDC-636C-4A58-8A06-022AB12010B3}" type="parTrans" cxnId="{1E2945AD-FD82-400D-92EF-480C7022CA72}">
      <dgm:prSet/>
      <dgm:spPr/>
      <dgm:t>
        <a:bodyPr/>
        <a:lstStyle/>
        <a:p>
          <a:endParaRPr lang="en-US"/>
        </a:p>
      </dgm:t>
    </dgm:pt>
    <dgm:pt modelId="{70A37C9D-F5F4-4762-8ADB-00D57971CAE2}" type="sibTrans" cxnId="{1E2945AD-FD82-400D-92EF-480C7022CA72}">
      <dgm:prSet/>
      <dgm:spPr/>
      <dgm:t>
        <a:bodyPr/>
        <a:lstStyle/>
        <a:p>
          <a:endParaRPr lang="en-US"/>
        </a:p>
      </dgm:t>
    </dgm:pt>
    <dgm:pt modelId="{A47DCC36-9A5B-4099-A70F-FEB1FE18F4F1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Establish protocol for student to use voice interpretation</a:t>
          </a:r>
          <a:endParaRPr lang="en-US" dirty="0"/>
        </a:p>
      </dgm:t>
    </dgm:pt>
    <dgm:pt modelId="{ADE50796-C499-4BCB-9EC6-89B7F27747DE}" type="parTrans" cxnId="{7DC7C9DB-F5E4-440D-B31F-305A85C25898}">
      <dgm:prSet/>
      <dgm:spPr/>
      <dgm:t>
        <a:bodyPr/>
        <a:lstStyle/>
        <a:p>
          <a:endParaRPr lang="en-US"/>
        </a:p>
      </dgm:t>
    </dgm:pt>
    <dgm:pt modelId="{A034F73C-D59D-46D9-B460-C49B94461F4A}" type="sibTrans" cxnId="{7DC7C9DB-F5E4-440D-B31F-305A85C25898}">
      <dgm:prSet/>
      <dgm:spPr/>
      <dgm:t>
        <a:bodyPr/>
        <a:lstStyle/>
        <a:p>
          <a:endParaRPr lang="en-US"/>
        </a:p>
      </dgm:t>
    </dgm:pt>
    <dgm:pt modelId="{250CFE1B-396F-48D7-85B0-2A81C622A700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Print Material Accessibility</a:t>
          </a:r>
          <a:endParaRPr lang="en-US" dirty="0"/>
        </a:p>
      </dgm:t>
    </dgm:pt>
    <dgm:pt modelId="{403439B8-7D61-4DAB-B6E8-4D5E8A95E617}" type="parTrans" cxnId="{2DD8A578-E0E2-43B3-971B-8E44A73B30E0}">
      <dgm:prSet/>
      <dgm:spPr/>
      <dgm:t>
        <a:bodyPr/>
        <a:lstStyle/>
        <a:p>
          <a:endParaRPr lang="en-US"/>
        </a:p>
      </dgm:t>
    </dgm:pt>
    <dgm:pt modelId="{B5935EE7-6963-4643-BCFD-FE531D5475D6}" type="sibTrans" cxnId="{2DD8A578-E0E2-43B3-971B-8E44A73B30E0}">
      <dgm:prSet/>
      <dgm:spPr/>
      <dgm:t>
        <a:bodyPr/>
        <a:lstStyle/>
        <a:p>
          <a:endParaRPr lang="en-US"/>
        </a:p>
      </dgm:t>
    </dgm:pt>
    <dgm:pt modelId="{35E5A95A-D1B7-41BC-BE0E-D47C20619E8F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Provide distance students with easy methods to request and receive alt formats</a:t>
          </a:r>
          <a:endParaRPr lang="en-US" dirty="0"/>
        </a:p>
      </dgm:t>
    </dgm:pt>
    <dgm:pt modelId="{B687BB31-1052-4FEC-9492-778282224510}" type="parTrans" cxnId="{CDAF3303-2725-489C-93E7-E85042FCDFAE}">
      <dgm:prSet/>
      <dgm:spPr/>
      <dgm:t>
        <a:bodyPr/>
        <a:lstStyle/>
        <a:p>
          <a:endParaRPr lang="en-US"/>
        </a:p>
      </dgm:t>
    </dgm:pt>
    <dgm:pt modelId="{0A29A396-1C89-4C1C-A73E-AF6551A203E3}" type="sibTrans" cxnId="{CDAF3303-2725-489C-93E7-E85042FCDFAE}">
      <dgm:prSet/>
      <dgm:spPr/>
      <dgm:t>
        <a:bodyPr/>
        <a:lstStyle/>
        <a:p>
          <a:endParaRPr lang="en-US"/>
        </a:p>
      </dgm:t>
    </dgm:pt>
    <dgm:pt modelId="{56CE9A98-DBA8-401D-86D3-A8EA172A74ED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Accommodations</a:t>
          </a:r>
          <a:endParaRPr lang="en-US" dirty="0"/>
        </a:p>
      </dgm:t>
    </dgm:pt>
    <dgm:pt modelId="{C9CCB29B-98D2-49FB-806D-4154D4796D9F}" type="parTrans" cxnId="{F9282BD3-A939-491C-B5D9-61B619456239}">
      <dgm:prSet/>
      <dgm:spPr/>
      <dgm:t>
        <a:bodyPr/>
        <a:lstStyle/>
        <a:p>
          <a:endParaRPr lang="en-US"/>
        </a:p>
      </dgm:t>
    </dgm:pt>
    <dgm:pt modelId="{F8557DD2-883D-4ED4-84E3-F27278781035}" type="sibTrans" cxnId="{F9282BD3-A939-491C-B5D9-61B619456239}">
      <dgm:prSet/>
      <dgm:spPr/>
      <dgm:t>
        <a:bodyPr/>
        <a:lstStyle/>
        <a:p>
          <a:endParaRPr lang="en-US"/>
        </a:p>
      </dgm:t>
    </dgm:pt>
    <dgm:pt modelId="{BF77CBCE-7009-4B8D-9048-A0AB75DB293F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All syllabuses must include disability access statement</a:t>
          </a:r>
          <a:endParaRPr lang="en-US" dirty="0"/>
        </a:p>
      </dgm:t>
    </dgm:pt>
    <dgm:pt modelId="{AE1371C6-8EC2-48A1-918A-2329C8FE47E6}" type="parTrans" cxnId="{F8545B63-42C3-48F1-995D-BA19F01674A9}">
      <dgm:prSet/>
      <dgm:spPr/>
      <dgm:t>
        <a:bodyPr/>
        <a:lstStyle/>
        <a:p>
          <a:endParaRPr lang="en-US"/>
        </a:p>
      </dgm:t>
    </dgm:pt>
    <dgm:pt modelId="{3E4EE6F9-E030-4634-AD59-E3C63F33DA9D}" type="sibTrans" cxnId="{F8545B63-42C3-48F1-995D-BA19F01674A9}">
      <dgm:prSet/>
      <dgm:spPr/>
      <dgm:t>
        <a:bodyPr/>
        <a:lstStyle/>
        <a:p>
          <a:endParaRPr lang="en-US"/>
        </a:p>
      </dgm:t>
    </dgm:pt>
    <dgm:pt modelId="{0250BB68-C594-4E97-A827-0594A1EB4276}">
      <dgm:prSet phldrT="[Text]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 smtClean="0"/>
            <a:t>All online courses list DSS as a resource</a:t>
          </a:r>
          <a:endParaRPr lang="en-US" dirty="0"/>
        </a:p>
      </dgm:t>
    </dgm:pt>
    <dgm:pt modelId="{F6D3ADEF-D785-4F46-B2EE-139EC9699D2E}" type="parTrans" cxnId="{E3C97B03-5932-428D-B302-3D98A73C94B7}">
      <dgm:prSet/>
      <dgm:spPr/>
      <dgm:t>
        <a:bodyPr/>
        <a:lstStyle/>
        <a:p>
          <a:endParaRPr lang="en-US"/>
        </a:p>
      </dgm:t>
    </dgm:pt>
    <dgm:pt modelId="{E39EB81E-D173-4BD7-8263-3BB1DD9E93D3}" type="sibTrans" cxnId="{E3C97B03-5932-428D-B302-3D98A73C94B7}">
      <dgm:prSet/>
      <dgm:spPr/>
      <dgm:t>
        <a:bodyPr/>
        <a:lstStyle/>
        <a:p>
          <a:endParaRPr lang="en-US"/>
        </a:p>
      </dgm:t>
    </dgm:pt>
    <dgm:pt modelId="{B828A946-4E14-4087-8F64-E83DAE5AC9BC}" type="pres">
      <dgm:prSet presAssocID="{874F3439-AF4F-487B-B87A-38A3C4F4E34A}" presName="Name0" presStyleCnt="0">
        <dgm:presLayoutVars>
          <dgm:dir/>
          <dgm:animLvl val="lvl"/>
          <dgm:resizeHandles val="exact"/>
        </dgm:presLayoutVars>
      </dgm:prSet>
      <dgm:spPr/>
    </dgm:pt>
    <dgm:pt modelId="{60E80BD7-DC18-4C5A-A8D6-5899DEA1F72D}" type="pres">
      <dgm:prSet presAssocID="{ACB0F5FE-5DBF-4BD2-8B4E-2EBB075D520B}" presName="linNode" presStyleCnt="0"/>
      <dgm:spPr/>
    </dgm:pt>
    <dgm:pt modelId="{DA0B467C-4217-4CDE-B830-D4C14F202AA0}" type="pres">
      <dgm:prSet presAssocID="{ACB0F5FE-5DBF-4BD2-8B4E-2EBB075D520B}" presName="parentText" presStyleLbl="node1" presStyleIdx="0" presStyleCnt="4" custLinFactNeighborY="-2804">
        <dgm:presLayoutVars>
          <dgm:chMax val="1"/>
          <dgm:bulletEnabled val="1"/>
        </dgm:presLayoutVars>
      </dgm:prSet>
      <dgm:spPr/>
    </dgm:pt>
    <dgm:pt modelId="{FB9434F2-E8D1-401C-9A9F-040777325034}" type="pres">
      <dgm:prSet presAssocID="{ACB0F5FE-5DBF-4BD2-8B4E-2EBB075D520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B1A41-8F59-4E4B-847F-24730481462C}" type="pres">
      <dgm:prSet presAssocID="{949CD591-3705-4F9F-BB5E-5ED1ECB0B42E}" presName="sp" presStyleCnt="0"/>
      <dgm:spPr/>
    </dgm:pt>
    <dgm:pt modelId="{DB496AB8-D657-49AF-A9A9-61F79DAF2032}" type="pres">
      <dgm:prSet presAssocID="{B2872348-BEC3-4BBA-8EB7-8344E9F85BEF}" presName="linNode" presStyleCnt="0"/>
      <dgm:spPr/>
    </dgm:pt>
    <dgm:pt modelId="{1AE38A05-9255-41D1-9F3F-E083048321ED}" type="pres">
      <dgm:prSet presAssocID="{B2872348-BEC3-4BBA-8EB7-8344E9F85BEF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2EBB52-9656-4CD1-BCF6-030FFB6C6C96}" type="pres">
      <dgm:prSet presAssocID="{B2872348-BEC3-4BBA-8EB7-8344E9F85BEF}" presName="descendantText" presStyleLbl="alignAccFollowNode1" presStyleIdx="1" presStyleCnt="4">
        <dgm:presLayoutVars>
          <dgm:bulletEnabled val="1"/>
        </dgm:presLayoutVars>
      </dgm:prSet>
      <dgm:spPr/>
    </dgm:pt>
    <dgm:pt modelId="{DCE41FC2-75CC-4F36-9031-67AFD1B87ECD}" type="pres">
      <dgm:prSet presAssocID="{D83D272A-4B58-49F9-B513-549BE0A75D3C}" presName="sp" presStyleCnt="0"/>
      <dgm:spPr/>
    </dgm:pt>
    <dgm:pt modelId="{D53D2F9B-CC9D-4832-B485-35CA773D7397}" type="pres">
      <dgm:prSet presAssocID="{250CFE1B-396F-48D7-85B0-2A81C622A700}" presName="linNode" presStyleCnt="0"/>
      <dgm:spPr/>
    </dgm:pt>
    <dgm:pt modelId="{DBF9E41D-A003-4E95-BA2E-AC3FB7229B11}" type="pres">
      <dgm:prSet presAssocID="{250CFE1B-396F-48D7-85B0-2A81C622A70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8AA2CFB-AEBC-48CD-8CB5-20AAA0B4348C}" type="pres">
      <dgm:prSet presAssocID="{250CFE1B-396F-48D7-85B0-2A81C622A700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D0F898-E98E-409F-A965-90F511308215}" type="pres">
      <dgm:prSet presAssocID="{B5935EE7-6963-4643-BCFD-FE531D5475D6}" presName="sp" presStyleCnt="0"/>
      <dgm:spPr/>
    </dgm:pt>
    <dgm:pt modelId="{412ACDA8-9210-483C-9C1D-A014B4942C2F}" type="pres">
      <dgm:prSet presAssocID="{56CE9A98-DBA8-401D-86D3-A8EA172A74ED}" presName="linNode" presStyleCnt="0"/>
      <dgm:spPr/>
    </dgm:pt>
    <dgm:pt modelId="{0A1915BC-7939-43E1-ADD6-E44F6BFC9231}" type="pres">
      <dgm:prSet presAssocID="{56CE9A98-DBA8-401D-86D3-A8EA172A74ED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EB3A61E6-917E-435C-BA66-A564056C62D0}" type="pres">
      <dgm:prSet presAssocID="{56CE9A98-DBA8-401D-86D3-A8EA172A74ED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C7C9DB-F5E4-440D-B31F-305A85C25898}" srcId="{B2872348-BEC3-4BBA-8EB7-8344E9F85BEF}" destId="{A47DCC36-9A5B-4099-A70F-FEB1FE18F4F1}" srcOrd="1" destOrd="0" parTransId="{ADE50796-C499-4BCB-9EC6-89B7F27747DE}" sibTransId="{A034F73C-D59D-46D9-B460-C49B94461F4A}"/>
    <dgm:cxn modelId="{BFDFEA1E-FC97-41AF-840B-1E507AE8EA53}" type="presOf" srcId="{146DFE23-0541-400C-8377-93E760C44E3F}" destId="{FB9434F2-E8D1-401C-9A9F-040777325034}" srcOrd="0" destOrd="1" presId="urn:microsoft.com/office/officeart/2005/8/layout/vList5"/>
    <dgm:cxn modelId="{1E2945AD-FD82-400D-92EF-480C7022CA72}" srcId="{B2872348-BEC3-4BBA-8EB7-8344E9F85BEF}" destId="{A9D00D79-7053-460E-946F-E50D866D72D7}" srcOrd="0" destOrd="0" parTransId="{DB078FDC-636C-4A58-8A06-022AB12010B3}" sibTransId="{70A37C9D-F5F4-4762-8ADB-00D57971CAE2}"/>
    <dgm:cxn modelId="{3593AF3B-0F08-4AD3-8C6B-E6E2E1C94520}" type="presOf" srcId="{0250BB68-C594-4E97-A827-0594A1EB4276}" destId="{EB3A61E6-917E-435C-BA66-A564056C62D0}" srcOrd="0" destOrd="1" presId="urn:microsoft.com/office/officeart/2005/8/layout/vList5"/>
    <dgm:cxn modelId="{74027C8F-4080-47E6-8E50-C0C5F1F5A085}" type="presOf" srcId="{A47DCC36-9A5B-4099-A70F-FEB1FE18F4F1}" destId="{552EBB52-9656-4CD1-BCF6-030FFB6C6C96}" srcOrd="0" destOrd="1" presId="urn:microsoft.com/office/officeart/2005/8/layout/vList5"/>
    <dgm:cxn modelId="{5809BF45-F42E-4749-8881-1A9CC3596C0C}" type="presOf" srcId="{250CFE1B-396F-48D7-85B0-2A81C622A700}" destId="{DBF9E41D-A003-4E95-BA2E-AC3FB7229B11}" srcOrd="0" destOrd="0" presId="urn:microsoft.com/office/officeart/2005/8/layout/vList5"/>
    <dgm:cxn modelId="{415512E0-DD0B-4185-A062-EE4A6AB2F670}" type="presOf" srcId="{35E5A95A-D1B7-41BC-BE0E-D47C20619E8F}" destId="{48AA2CFB-AEBC-48CD-8CB5-20AAA0B4348C}" srcOrd="0" destOrd="0" presId="urn:microsoft.com/office/officeart/2005/8/layout/vList5"/>
    <dgm:cxn modelId="{F9282BD3-A939-491C-B5D9-61B619456239}" srcId="{874F3439-AF4F-487B-B87A-38A3C4F4E34A}" destId="{56CE9A98-DBA8-401D-86D3-A8EA172A74ED}" srcOrd="3" destOrd="0" parTransId="{C9CCB29B-98D2-49FB-806D-4154D4796D9F}" sibTransId="{F8557DD2-883D-4ED4-84E3-F27278781035}"/>
    <dgm:cxn modelId="{BBBE9970-E125-4CF5-8A79-2E37F8D00790}" type="presOf" srcId="{ACB0F5FE-5DBF-4BD2-8B4E-2EBB075D520B}" destId="{DA0B467C-4217-4CDE-B830-D4C14F202AA0}" srcOrd="0" destOrd="0" presId="urn:microsoft.com/office/officeart/2005/8/layout/vList5"/>
    <dgm:cxn modelId="{E7A3FA23-AFB2-4CCF-BCA6-F4BC51F30FFB}" srcId="{874F3439-AF4F-487B-B87A-38A3C4F4E34A}" destId="{B2872348-BEC3-4BBA-8EB7-8344E9F85BEF}" srcOrd="1" destOrd="0" parTransId="{00F44912-284C-4E78-8276-6862F34CA3D3}" sibTransId="{D83D272A-4B58-49F9-B513-549BE0A75D3C}"/>
    <dgm:cxn modelId="{D8D13B7D-2516-453A-BCC9-DE34FE9B2B09}" type="presOf" srcId="{A9D00D79-7053-460E-946F-E50D866D72D7}" destId="{552EBB52-9656-4CD1-BCF6-030FFB6C6C96}" srcOrd="0" destOrd="0" presId="urn:microsoft.com/office/officeart/2005/8/layout/vList5"/>
    <dgm:cxn modelId="{B46196DD-01D4-40F4-9153-5D1A083800A2}" type="presOf" srcId="{B2872348-BEC3-4BBA-8EB7-8344E9F85BEF}" destId="{1AE38A05-9255-41D1-9F3F-E083048321ED}" srcOrd="0" destOrd="0" presId="urn:microsoft.com/office/officeart/2005/8/layout/vList5"/>
    <dgm:cxn modelId="{024289E6-7CE9-4593-BC82-352E3430A0BF}" type="presOf" srcId="{04EB9187-EF7B-4F45-8714-3B41E984F21A}" destId="{FB9434F2-E8D1-401C-9A9F-040777325034}" srcOrd="0" destOrd="0" presId="urn:microsoft.com/office/officeart/2005/8/layout/vList5"/>
    <dgm:cxn modelId="{F8545B63-42C3-48F1-995D-BA19F01674A9}" srcId="{56CE9A98-DBA8-401D-86D3-A8EA172A74ED}" destId="{BF77CBCE-7009-4B8D-9048-A0AB75DB293F}" srcOrd="0" destOrd="0" parTransId="{AE1371C6-8EC2-48A1-918A-2329C8FE47E6}" sibTransId="{3E4EE6F9-E030-4634-AD59-E3C63F33DA9D}"/>
    <dgm:cxn modelId="{AE1F9EC6-78C7-4958-A51A-694D85077403}" srcId="{ACB0F5FE-5DBF-4BD2-8B4E-2EBB075D520B}" destId="{04EB9187-EF7B-4F45-8714-3B41E984F21A}" srcOrd="0" destOrd="0" parTransId="{261528B5-6271-4AE5-B451-CC7041199FC1}" sibTransId="{9924E9D8-7E23-47C5-AE7A-90CA7766FB00}"/>
    <dgm:cxn modelId="{E3C97B03-5932-428D-B302-3D98A73C94B7}" srcId="{56CE9A98-DBA8-401D-86D3-A8EA172A74ED}" destId="{0250BB68-C594-4E97-A827-0594A1EB4276}" srcOrd="1" destOrd="0" parTransId="{F6D3ADEF-D785-4F46-B2EE-139EC9699D2E}" sibTransId="{E39EB81E-D173-4BD7-8263-3BB1DD9E93D3}"/>
    <dgm:cxn modelId="{FF2E51CC-B5D6-4A35-A2F3-7EF6F7007D1F}" type="presOf" srcId="{56CE9A98-DBA8-401D-86D3-A8EA172A74ED}" destId="{0A1915BC-7939-43E1-ADD6-E44F6BFC9231}" srcOrd="0" destOrd="0" presId="urn:microsoft.com/office/officeart/2005/8/layout/vList5"/>
    <dgm:cxn modelId="{CDAF3303-2725-489C-93E7-E85042FCDFAE}" srcId="{250CFE1B-396F-48D7-85B0-2A81C622A700}" destId="{35E5A95A-D1B7-41BC-BE0E-D47C20619E8F}" srcOrd="0" destOrd="0" parTransId="{B687BB31-1052-4FEC-9492-778282224510}" sibTransId="{0A29A396-1C89-4C1C-A73E-AF6551A203E3}"/>
    <dgm:cxn modelId="{2DD8A578-E0E2-43B3-971B-8E44A73B30E0}" srcId="{874F3439-AF4F-487B-B87A-38A3C4F4E34A}" destId="{250CFE1B-396F-48D7-85B0-2A81C622A700}" srcOrd="2" destOrd="0" parTransId="{403439B8-7D61-4DAB-B6E8-4D5E8A95E617}" sibTransId="{B5935EE7-6963-4643-BCFD-FE531D5475D6}"/>
    <dgm:cxn modelId="{1E26671F-69B2-498C-BD09-58D905129778}" type="presOf" srcId="{BF77CBCE-7009-4B8D-9048-A0AB75DB293F}" destId="{EB3A61E6-917E-435C-BA66-A564056C62D0}" srcOrd="0" destOrd="0" presId="urn:microsoft.com/office/officeart/2005/8/layout/vList5"/>
    <dgm:cxn modelId="{18D29521-7F50-493D-9F70-73E5BA169E85}" srcId="{ACB0F5FE-5DBF-4BD2-8B4E-2EBB075D520B}" destId="{146DFE23-0541-400C-8377-93E760C44E3F}" srcOrd="1" destOrd="0" parTransId="{07CC49AE-6850-495D-83F3-C550B993024E}" sibTransId="{84DEFE8F-A140-4AF1-BD59-6A57AC13C854}"/>
    <dgm:cxn modelId="{428F5AB0-46C6-4948-B7EF-541AFCA27C82}" type="presOf" srcId="{874F3439-AF4F-487B-B87A-38A3C4F4E34A}" destId="{B828A946-4E14-4087-8F64-E83DAE5AC9BC}" srcOrd="0" destOrd="0" presId="urn:microsoft.com/office/officeart/2005/8/layout/vList5"/>
    <dgm:cxn modelId="{F9C72744-8879-40BC-92B7-27E90487A4CF}" srcId="{874F3439-AF4F-487B-B87A-38A3C4F4E34A}" destId="{ACB0F5FE-5DBF-4BD2-8B4E-2EBB075D520B}" srcOrd="0" destOrd="0" parTransId="{DDFD8771-6D30-4789-9051-1C716F2927AE}" sibTransId="{949CD591-3705-4F9F-BB5E-5ED1ECB0B42E}"/>
    <dgm:cxn modelId="{FE2152A8-55CE-4EA6-8A67-BD25F265B048}" type="presParOf" srcId="{B828A946-4E14-4087-8F64-E83DAE5AC9BC}" destId="{60E80BD7-DC18-4C5A-A8D6-5899DEA1F72D}" srcOrd="0" destOrd="0" presId="urn:microsoft.com/office/officeart/2005/8/layout/vList5"/>
    <dgm:cxn modelId="{51CFCF40-7FC6-4C3F-A6C0-08D42AEBB503}" type="presParOf" srcId="{60E80BD7-DC18-4C5A-A8D6-5899DEA1F72D}" destId="{DA0B467C-4217-4CDE-B830-D4C14F202AA0}" srcOrd="0" destOrd="0" presId="urn:microsoft.com/office/officeart/2005/8/layout/vList5"/>
    <dgm:cxn modelId="{B6A471D0-8FAC-4790-BEE0-A600160D511B}" type="presParOf" srcId="{60E80BD7-DC18-4C5A-A8D6-5899DEA1F72D}" destId="{FB9434F2-E8D1-401C-9A9F-040777325034}" srcOrd="1" destOrd="0" presId="urn:microsoft.com/office/officeart/2005/8/layout/vList5"/>
    <dgm:cxn modelId="{EB1D407A-8DAC-4DA0-81B7-54CC0E4D5466}" type="presParOf" srcId="{B828A946-4E14-4087-8F64-E83DAE5AC9BC}" destId="{FEAB1A41-8F59-4E4B-847F-24730481462C}" srcOrd="1" destOrd="0" presId="urn:microsoft.com/office/officeart/2005/8/layout/vList5"/>
    <dgm:cxn modelId="{052761F2-E53D-4FE6-AB02-8B8E61474357}" type="presParOf" srcId="{B828A946-4E14-4087-8F64-E83DAE5AC9BC}" destId="{DB496AB8-D657-49AF-A9A9-61F79DAF2032}" srcOrd="2" destOrd="0" presId="urn:microsoft.com/office/officeart/2005/8/layout/vList5"/>
    <dgm:cxn modelId="{47614100-A1BF-4AFA-963F-34D55473B82F}" type="presParOf" srcId="{DB496AB8-D657-49AF-A9A9-61F79DAF2032}" destId="{1AE38A05-9255-41D1-9F3F-E083048321ED}" srcOrd="0" destOrd="0" presId="urn:microsoft.com/office/officeart/2005/8/layout/vList5"/>
    <dgm:cxn modelId="{B9C9798C-1B77-444E-BACD-D2068BD2CEBE}" type="presParOf" srcId="{DB496AB8-D657-49AF-A9A9-61F79DAF2032}" destId="{552EBB52-9656-4CD1-BCF6-030FFB6C6C96}" srcOrd="1" destOrd="0" presId="urn:microsoft.com/office/officeart/2005/8/layout/vList5"/>
    <dgm:cxn modelId="{1E4F49DD-4ACB-4BE0-9BAE-8F344136650D}" type="presParOf" srcId="{B828A946-4E14-4087-8F64-E83DAE5AC9BC}" destId="{DCE41FC2-75CC-4F36-9031-67AFD1B87ECD}" srcOrd="3" destOrd="0" presId="urn:microsoft.com/office/officeart/2005/8/layout/vList5"/>
    <dgm:cxn modelId="{948F6A10-9BAB-430F-AF11-F958CD0856B1}" type="presParOf" srcId="{B828A946-4E14-4087-8F64-E83DAE5AC9BC}" destId="{D53D2F9B-CC9D-4832-B485-35CA773D7397}" srcOrd="4" destOrd="0" presId="urn:microsoft.com/office/officeart/2005/8/layout/vList5"/>
    <dgm:cxn modelId="{587B899F-334B-4FEF-9E0B-A8F6DBDE21F0}" type="presParOf" srcId="{D53D2F9B-CC9D-4832-B485-35CA773D7397}" destId="{DBF9E41D-A003-4E95-BA2E-AC3FB7229B11}" srcOrd="0" destOrd="0" presId="urn:microsoft.com/office/officeart/2005/8/layout/vList5"/>
    <dgm:cxn modelId="{010A9A44-0AD8-446A-B9D3-EF4B8C5164FC}" type="presParOf" srcId="{D53D2F9B-CC9D-4832-B485-35CA773D7397}" destId="{48AA2CFB-AEBC-48CD-8CB5-20AAA0B4348C}" srcOrd="1" destOrd="0" presId="urn:microsoft.com/office/officeart/2005/8/layout/vList5"/>
    <dgm:cxn modelId="{D986B10A-3106-4B8C-9D94-A104FBD8CA47}" type="presParOf" srcId="{B828A946-4E14-4087-8F64-E83DAE5AC9BC}" destId="{08D0F898-E98E-409F-A965-90F511308215}" srcOrd="5" destOrd="0" presId="urn:microsoft.com/office/officeart/2005/8/layout/vList5"/>
    <dgm:cxn modelId="{1F68EC58-21F3-4E3A-B316-44C05537B469}" type="presParOf" srcId="{B828A946-4E14-4087-8F64-E83DAE5AC9BC}" destId="{412ACDA8-9210-483C-9C1D-A014B4942C2F}" srcOrd="6" destOrd="0" presId="urn:microsoft.com/office/officeart/2005/8/layout/vList5"/>
    <dgm:cxn modelId="{C7B6AA20-55CE-4065-A2BC-F27AFDCC89F9}" type="presParOf" srcId="{412ACDA8-9210-483C-9C1D-A014B4942C2F}" destId="{0A1915BC-7939-43E1-ADD6-E44F6BFC9231}" srcOrd="0" destOrd="0" presId="urn:microsoft.com/office/officeart/2005/8/layout/vList5"/>
    <dgm:cxn modelId="{A7AFD68F-0614-4943-99D6-7B39D80EE1FF}" type="presParOf" srcId="{412ACDA8-9210-483C-9C1D-A014B4942C2F}" destId="{EB3A61E6-917E-435C-BA66-A564056C62D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4D0B8-09C5-4769-89DA-3F6006943DFD}">
      <dsp:nvSpPr>
        <dsp:cNvPr id="0" name=""/>
        <dsp:cNvSpPr/>
      </dsp:nvSpPr>
      <dsp:spPr>
        <a:xfrm>
          <a:off x="2184" y="33232"/>
          <a:ext cx="3376017" cy="135040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Alternative Assignments</a:t>
          </a:r>
          <a:endParaRPr lang="en-US" sz="2700" kern="1200" dirty="0"/>
        </a:p>
      </dsp:txBody>
      <dsp:txXfrm>
        <a:off x="677387" y="33232"/>
        <a:ext cx="2025611" cy="1350406"/>
      </dsp:txXfrm>
    </dsp:sp>
    <dsp:sp modelId="{1F234327-EFBE-4643-A29D-8F33CBF929CA}">
      <dsp:nvSpPr>
        <dsp:cNvPr id="0" name=""/>
        <dsp:cNvSpPr/>
      </dsp:nvSpPr>
      <dsp:spPr>
        <a:xfrm>
          <a:off x="2939319" y="148017"/>
          <a:ext cx="2802094" cy="1120837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Less office administration</a:t>
          </a:r>
          <a:endParaRPr lang="en-US" sz="2300" kern="1200" dirty="0"/>
        </a:p>
      </dsp:txBody>
      <dsp:txXfrm>
        <a:off x="3499738" y="148017"/>
        <a:ext cx="1681257" cy="1120837"/>
      </dsp:txXfrm>
    </dsp:sp>
    <dsp:sp modelId="{AECA165F-2E83-404E-84C8-59B38F523145}">
      <dsp:nvSpPr>
        <dsp:cNvPr id="0" name=""/>
        <dsp:cNvSpPr/>
      </dsp:nvSpPr>
      <dsp:spPr>
        <a:xfrm>
          <a:off x="5349120" y="148017"/>
          <a:ext cx="2802094" cy="1120837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Fewer testing spaces </a:t>
          </a:r>
          <a:endParaRPr lang="en-US" sz="2300" kern="1200" dirty="0"/>
        </a:p>
      </dsp:txBody>
      <dsp:txXfrm>
        <a:off x="5909539" y="148017"/>
        <a:ext cx="1681257" cy="1120837"/>
      </dsp:txXfrm>
    </dsp:sp>
    <dsp:sp modelId="{CDD88E8A-4BDB-40A8-8354-67C3EB59CBC2}">
      <dsp:nvSpPr>
        <dsp:cNvPr id="0" name=""/>
        <dsp:cNvSpPr/>
      </dsp:nvSpPr>
      <dsp:spPr>
        <a:xfrm>
          <a:off x="2184" y="1572696"/>
          <a:ext cx="3376017" cy="135040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Faculty create accessible documents</a:t>
          </a:r>
          <a:endParaRPr lang="en-US" sz="2700" kern="1200" dirty="0"/>
        </a:p>
      </dsp:txBody>
      <dsp:txXfrm>
        <a:off x="677387" y="1572696"/>
        <a:ext cx="2025611" cy="1350406"/>
      </dsp:txXfrm>
    </dsp:sp>
    <dsp:sp modelId="{BEDF856F-888C-4688-AAF5-8BF7D0EAC0AB}">
      <dsp:nvSpPr>
        <dsp:cNvPr id="0" name=""/>
        <dsp:cNvSpPr/>
      </dsp:nvSpPr>
      <dsp:spPr>
        <a:xfrm>
          <a:off x="2939319" y="1687481"/>
          <a:ext cx="2802094" cy="1120837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No conversion wait time</a:t>
          </a:r>
          <a:endParaRPr lang="en-US" sz="2300" kern="1200" dirty="0"/>
        </a:p>
      </dsp:txBody>
      <dsp:txXfrm>
        <a:off x="3499738" y="1687481"/>
        <a:ext cx="1681257" cy="1120837"/>
      </dsp:txXfrm>
    </dsp:sp>
    <dsp:sp modelId="{92613120-BF13-4D04-8FB2-CCCFB46D44A5}">
      <dsp:nvSpPr>
        <dsp:cNvPr id="0" name=""/>
        <dsp:cNvSpPr/>
      </dsp:nvSpPr>
      <dsp:spPr>
        <a:xfrm>
          <a:off x="5349120" y="1687481"/>
          <a:ext cx="2802094" cy="1120837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Fewer student workers</a:t>
          </a:r>
          <a:endParaRPr lang="en-US" sz="2300" kern="1200" dirty="0"/>
        </a:p>
      </dsp:txBody>
      <dsp:txXfrm>
        <a:off x="5909539" y="1687481"/>
        <a:ext cx="1681257" cy="1120837"/>
      </dsp:txXfrm>
    </dsp:sp>
    <dsp:sp modelId="{EA00F822-B97A-4429-81BD-CE1D44A23EC1}">
      <dsp:nvSpPr>
        <dsp:cNvPr id="0" name=""/>
        <dsp:cNvSpPr/>
      </dsp:nvSpPr>
      <dsp:spPr>
        <a:xfrm>
          <a:off x="2184" y="3112160"/>
          <a:ext cx="3376017" cy="135040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Faculty use microphones</a:t>
          </a:r>
          <a:endParaRPr lang="en-US" sz="2700" kern="1200" dirty="0"/>
        </a:p>
      </dsp:txBody>
      <dsp:txXfrm>
        <a:off x="677387" y="3112160"/>
        <a:ext cx="2025611" cy="1350406"/>
      </dsp:txXfrm>
    </dsp:sp>
    <dsp:sp modelId="{4A0AF3F9-BF5D-48C7-829F-309EC2162236}">
      <dsp:nvSpPr>
        <dsp:cNvPr id="0" name=""/>
        <dsp:cNvSpPr/>
      </dsp:nvSpPr>
      <dsp:spPr>
        <a:xfrm>
          <a:off x="2939319" y="3226944"/>
          <a:ext cx="2802094" cy="1120837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No additional FM equipment</a:t>
          </a:r>
          <a:endParaRPr lang="en-US" sz="2300" kern="1200" dirty="0"/>
        </a:p>
      </dsp:txBody>
      <dsp:txXfrm>
        <a:off x="3499738" y="3226944"/>
        <a:ext cx="1681257" cy="1120837"/>
      </dsp:txXfrm>
    </dsp:sp>
    <dsp:sp modelId="{4F93A4BE-5E18-4720-9EED-774A139C995C}">
      <dsp:nvSpPr>
        <dsp:cNvPr id="0" name=""/>
        <dsp:cNvSpPr/>
      </dsp:nvSpPr>
      <dsp:spPr>
        <a:xfrm>
          <a:off x="5349120" y="3226944"/>
          <a:ext cx="2802094" cy="1120837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Better quality recorded lectures</a:t>
          </a:r>
          <a:endParaRPr lang="en-US" sz="2300" kern="1200" dirty="0"/>
        </a:p>
      </dsp:txBody>
      <dsp:txXfrm>
        <a:off x="5909539" y="3226944"/>
        <a:ext cx="1681257" cy="11208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434F2-E8D1-401C-9A9F-040777325034}">
      <dsp:nvSpPr>
        <dsp:cNvPr id="0" name=""/>
        <dsp:cNvSpPr/>
      </dsp:nvSpPr>
      <dsp:spPr>
        <a:xfrm rot="5400000">
          <a:off x="4386447" y="-1684257"/>
          <a:ext cx="968513" cy="4584192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 faculty with instructions to create extended time exams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Encourage alternate assignment options</a:t>
          </a:r>
          <a:endParaRPr lang="en-US" sz="1600" kern="1200" dirty="0"/>
        </a:p>
      </dsp:txBody>
      <dsp:txXfrm rot="-5400000">
        <a:off x="2578608" y="170861"/>
        <a:ext cx="4536913" cy="873955"/>
      </dsp:txXfrm>
    </dsp:sp>
    <dsp:sp modelId="{DA0B467C-4217-4CDE-B830-D4C14F202AA0}">
      <dsp:nvSpPr>
        <dsp:cNvPr id="0" name=""/>
        <dsp:cNvSpPr/>
      </dsp:nvSpPr>
      <dsp:spPr>
        <a:xfrm>
          <a:off x="0" y="0"/>
          <a:ext cx="2578608" cy="12106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Blackboard Exams</a:t>
          </a:r>
          <a:endParaRPr lang="en-US" sz="2500" kern="1200" dirty="0"/>
        </a:p>
      </dsp:txBody>
      <dsp:txXfrm>
        <a:off x="59099" y="59099"/>
        <a:ext cx="2460410" cy="1092444"/>
      </dsp:txXfrm>
    </dsp:sp>
    <dsp:sp modelId="{552EBB52-9656-4CD1-BCF6-030FFB6C6C96}">
      <dsp:nvSpPr>
        <dsp:cNvPr id="0" name=""/>
        <dsp:cNvSpPr/>
      </dsp:nvSpPr>
      <dsp:spPr>
        <a:xfrm rot="5400000">
          <a:off x="4386447" y="-413083"/>
          <a:ext cx="968513" cy="4584192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Establish protocol for faculty to use caption services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Establish protocol for student to use voice interpretation</a:t>
          </a:r>
          <a:endParaRPr lang="en-US" sz="1600" kern="1200" dirty="0"/>
        </a:p>
      </dsp:txBody>
      <dsp:txXfrm rot="-5400000">
        <a:off x="2578608" y="1442035"/>
        <a:ext cx="4536913" cy="873955"/>
      </dsp:txXfrm>
    </dsp:sp>
    <dsp:sp modelId="{1AE38A05-9255-41D1-9F3F-E083048321ED}">
      <dsp:nvSpPr>
        <dsp:cNvPr id="0" name=""/>
        <dsp:cNvSpPr/>
      </dsp:nvSpPr>
      <dsp:spPr>
        <a:xfrm>
          <a:off x="0" y="1273691"/>
          <a:ext cx="2578608" cy="12106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Deaf Student Presentations</a:t>
          </a:r>
          <a:endParaRPr lang="en-US" sz="2500" kern="1200" dirty="0"/>
        </a:p>
      </dsp:txBody>
      <dsp:txXfrm>
        <a:off x="59099" y="1332790"/>
        <a:ext cx="2460410" cy="1092444"/>
      </dsp:txXfrm>
    </dsp:sp>
    <dsp:sp modelId="{48AA2CFB-AEBC-48CD-8CB5-20AAA0B4348C}">
      <dsp:nvSpPr>
        <dsp:cNvPr id="0" name=""/>
        <dsp:cNvSpPr/>
      </dsp:nvSpPr>
      <dsp:spPr>
        <a:xfrm rot="5400000">
          <a:off x="4386447" y="858091"/>
          <a:ext cx="968513" cy="4584192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 distance students with easy methods to request and receive alt formats</a:t>
          </a:r>
          <a:endParaRPr lang="en-US" sz="1600" kern="1200" dirty="0"/>
        </a:p>
      </dsp:txBody>
      <dsp:txXfrm rot="-5400000">
        <a:off x="2578608" y="2713210"/>
        <a:ext cx="4536913" cy="873955"/>
      </dsp:txXfrm>
    </dsp:sp>
    <dsp:sp modelId="{DBF9E41D-A003-4E95-BA2E-AC3FB7229B11}">
      <dsp:nvSpPr>
        <dsp:cNvPr id="0" name=""/>
        <dsp:cNvSpPr/>
      </dsp:nvSpPr>
      <dsp:spPr>
        <a:xfrm>
          <a:off x="0" y="2544866"/>
          <a:ext cx="2578608" cy="12106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Print Material Accessibility</a:t>
          </a:r>
          <a:endParaRPr lang="en-US" sz="2500" kern="1200" dirty="0"/>
        </a:p>
      </dsp:txBody>
      <dsp:txXfrm>
        <a:off x="59099" y="2603965"/>
        <a:ext cx="2460410" cy="1092444"/>
      </dsp:txXfrm>
    </dsp:sp>
    <dsp:sp modelId="{EB3A61E6-917E-435C-BA66-A564056C62D0}">
      <dsp:nvSpPr>
        <dsp:cNvPr id="0" name=""/>
        <dsp:cNvSpPr/>
      </dsp:nvSpPr>
      <dsp:spPr>
        <a:xfrm rot="5400000">
          <a:off x="4386447" y="2129265"/>
          <a:ext cx="968513" cy="4584192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All syllabuses must include disability access statement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All online courses list DSS as a resource</a:t>
          </a:r>
          <a:endParaRPr lang="en-US" sz="1600" kern="1200" dirty="0"/>
        </a:p>
      </dsp:txBody>
      <dsp:txXfrm rot="-5400000">
        <a:off x="2578608" y="3984384"/>
        <a:ext cx="4536913" cy="873955"/>
      </dsp:txXfrm>
    </dsp:sp>
    <dsp:sp modelId="{0A1915BC-7939-43E1-ADD6-E44F6BFC9231}">
      <dsp:nvSpPr>
        <dsp:cNvPr id="0" name=""/>
        <dsp:cNvSpPr/>
      </dsp:nvSpPr>
      <dsp:spPr>
        <a:xfrm>
          <a:off x="0" y="3816040"/>
          <a:ext cx="2578608" cy="1210642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Accommodations</a:t>
          </a:r>
          <a:endParaRPr lang="en-US" sz="2500" kern="1200" dirty="0"/>
        </a:p>
      </dsp:txBody>
      <dsp:txXfrm>
        <a:off x="59099" y="3875139"/>
        <a:ext cx="2460410" cy="1092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DF940-48BC-4E00-9E9A-AB3909CE304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4C3BB-83A6-4BE8-BACA-00D0458B9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178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7176C-BB3E-4BFB-AF43-A0F1DC09F5EA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56A7D-93E9-4DBD-835C-0B875D463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33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Cultural awareness too</a:t>
            </a:r>
          </a:p>
          <a:p>
            <a:r>
              <a:rPr lang="en-US" dirty="0" smtClean="0"/>
              <a:t>New faculty &amp; TA orientations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49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92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Benefits to DSS of teaching UDL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86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UDL in Orientation (prompt for other presentation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88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Moving to online classrooms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40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Collaborating with Technology Services on facilitating online course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20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collaborators and supporters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468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Integrating UDL throughout the course.  What we do in the course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03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Five modules,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47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Frames/video of</a:t>
            </a:r>
            <a:r>
              <a:rPr lang="en-US" baseline="0" dirty="0" smtClean="0"/>
              <a:t> the course: UDL taught in the course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56A7D-93E9-4DBD-835C-0B875D4630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1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FD7B929-5B06-4E92-82B2-EDDBC03E2AD3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899272-4860-4014-85A0-C381F3B650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credle@cua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QUCfFcchw1w" TargetMode="External"/><Relationship Id="rId2" Type="http://schemas.openxmlformats.org/officeDocument/2006/relationships/hyperlink" Target="http://www.youtube.com/watch?v=U6FvJ6jMGH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ytimes.com/2013/03/06/opinion/friedman-the-professors-big-stage.html?_r=0" TargetMode="External"/><Relationship Id="rId5" Type="http://schemas.openxmlformats.org/officeDocument/2006/relationships/hyperlink" Target="http://www.nytimes.com/2012/05/16/opinion/friedman-come-the-revolution.html" TargetMode="External"/><Relationship Id="rId4" Type="http://schemas.openxmlformats.org/officeDocument/2006/relationships/hyperlink" Target="http://www.youtube.com/watch?v=Z0uAuonMX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33400"/>
            <a:ext cx="64770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2EB68"/>
                </a:solidFill>
              </a:rPr>
              <a:t>Creating a safety net for moving your classroom to the web</a:t>
            </a:r>
            <a:endParaRPr lang="en-US" dirty="0">
              <a:solidFill>
                <a:srgbClr val="F2EB68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4495800"/>
            <a:ext cx="6705600" cy="1554237"/>
          </a:xfrm>
        </p:spPr>
        <p:txBody>
          <a:bodyPr>
            <a:normAutofit/>
          </a:bodyPr>
          <a:lstStyle/>
          <a:p>
            <a:r>
              <a:rPr lang="en-US" dirty="0" smtClean="0"/>
              <a:t>Presented by: Van Credle</a:t>
            </a:r>
          </a:p>
          <a:p>
            <a:r>
              <a:rPr lang="en-US" dirty="0" smtClean="0"/>
              <a:t>Assistive Technology Specialist</a:t>
            </a:r>
          </a:p>
          <a:p>
            <a:r>
              <a:rPr lang="en-US" dirty="0" smtClean="0"/>
              <a:t>The Catholic University of America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Far-reaching Solutions for </a:t>
            </a:r>
            <a:br>
              <a:rPr lang="en-US" dirty="0" smtClean="0"/>
            </a:br>
            <a:r>
              <a:rPr lang="en-US" dirty="0" smtClean="0"/>
              <a:t>Distance Problems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11977597"/>
              </p:ext>
            </p:extLst>
          </p:nvPr>
        </p:nvGraphicFramePr>
        <p:xfrm>
          <a:off x="990600" y="1676400"/>
          <a:ext cx="7162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70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Password is UDL</a:t>
            </a:r>
            <a:endParaRPr lang="en-US" dirty="0"/>
          </a:p>
        </p:txBody>
      </p:sp>
      <p:pic>
        <p:nvPicPr>
          <p:cNvPr id="4" name="Content Placeholder 3" descr="Green print of universal design related symbols" title="Universal Design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00" y="1600200"/>
            <a:ext cx="4178348" cy="4495800"/>
          </a:xfrm>
        </p:spPr>
      </p:pic>
      <p:sp>
        <p:nvSpPr>
          <p:cNvPr id="5" name="TextBox 4"/>
          <p:cNvSpPr txBox="1"/>
          <p:nvPr/>
        </p:nvSpPr>
        <p:spPr>
          <a:xfrm>
            <a:off x="396700" y="1981200"/>
            <a:ext cx="4191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digital instructional design specialist saw the benefits of incorporating UDL throughout the course to create better online classrooms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658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Fine Print: Details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shot of Blackboard course module" title="Methods in Distance Learning"/>
          <p:cNvPicPr>
            <a:picLocks noChangeAspect="1"/>
          </p:cNvPicPr>
          <p:nvPr/>
        </p:nvPicPr>
        <p:blipFill rotWithShape="1">
          <a:blip r:embed="rId3"/>
          <a:srcRect b="13824"/>
          <a:stretch/>
        </p:blipFill>
        <p:spPr>
          <a:xfrm>
            <a:off x="345948" y="1569720"/>
            <a:ext cx="8686800" cy="467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9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Insider’s Look</a:t>
            </a:r>
            <a:endParaRPr lang="en-US" dirty="0"/>
          </a:p>
        </p:txBody>
      </p:sp>
      <p:pic>
        <p:nvPicPr>
          <p:cNvPr id="4" name="Picture 2" descr="Screen shot of Panopto course capture system playing video and Powerpoint for &quot;Universal Design in Online Course Design&quot;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9" b="8196"/>
          <a:stretch/>
        </p:blipFill>
        <p:spPr bwMode="auto">
          <a:xfrm>
            <a:off x="1411697" y="1600200"/>
            <a:ext cx="655555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4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r>
              <a:rPr lang="en-US" dirty="0"/>
              <a:t>All students ranked course satisfaction 7 or greater.</a:t>
            </a:r>
          </a:p>
          <a:p>
            <a:r>
              <a:rPr lang="en-US" dirty="0" smtClean="0"/>
              <a:t>Nearly </a:t>
            </a:r>
            <a:r>
              <a:rPr lang="en-US" dirty="0"/>
              <a:t>half </a:t>
            </a:r>
            <a:r>
              <a:rPr lang="en-US" dirty="0" smtClean="0"/>
              <a:t>of the first cohort had </a:t>
            </a:r>
            <a:r>
              <a:rPr lang="en-US" dirty="0"/>
              <a:t>poor or ambivalent opinions about Blackboard. 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These </a:t>
            </a:r>
            <a:r>
              <a:rPr lang="en-US" dirty="0"/>
              <a:t>improved dramatically for the third cohort with all responses as 6 or greater.</a:t>
            </a:r>
          </a:p>
          <a:p>
            <a:r>
              <a:rPr lang="en-US" dirty="0" smtClean="0"/>
              <a:t>&gt;</a:t>
            </a:r>
            <a:r>
              <a:rPr lang="en-US" dirty="0"/>
              <a:t>90% students reviewed optional material (100% for 3</a:t>
            </a:r>
            <a:r>
              <a:rPr lang="en-US" baseline="30000" dirty="0"/>
              <a:t>rd</a:t>
            </a:r>
            <a:r>
              <a:rPr lang="en-US" dirty="0"/>
              <a:t> cohort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3657600" y="3124200"/>
            <a:ext cx="1295400" cy="6096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9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70</a:t>
            </a:r>
            <a:r>
              <a:rPr lang="en-US" dirty="0"/>
              <a:t>% said that </a:t>
            </a:r>
            <a:r>
              <a:rPr lang="en-US" dirty="0" smtClean="0"/>
              <a:t>they wanted </a:t>
            </a:r>
            <a:r>
              <a:rPr lang="en-US" dirty="0"/>
              <a:t>to participate in an optional short form of the course later</a:t>
            </a:r>
          </a:p>
          <a:p>
            <a:r>
              <a:rPr lang="en-US" dirty="0"/>
              <a:t>90% said they would recommend the course to a </a:t>
            </a:r>
            <a:r>
              <a:rPr lang="en-US" dirty="0" smtClean="0"/>
              <a:t>colleague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Most students commented that they would actually like </a:t>
            </a:r>
            <a:r>
              <a:rPr lang="en-US" i="1" dirty="0"/>
              <a:t>more</a:t>
            </a:r>
            <a:r>
              <a:rPr lang="en-US" dirty="0"/>
              <a:t> resources, modules, and instruction on online course development and the topics presented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9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Can Build a Better Mousetrap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81400" y="1600200"/>
            <a:ext cx="5029200" cy="4495800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ore universally accessible elements in our presentation</a:t>
            </a:r>
          </a:p>
          <a:p>
            <a:r>
              <a:rPr lang="en-US" dirty="0" smtClean="0"/>
              <a:t>Additional research and practical development tools</a:t>
            </a:r>
          </a:p>
          <a:p>
            <a:r>
              <a:rPr lang="en-US" dirty="0" smtClean="0"/>
              <a:t>Extended presentations, particularly on learning styles and UDL</a:t>
            </a:r>
            <a:endParaRPr lang="en-US" dirty="0"/>
          </a:p>
        </p:txBody>
      </p:sp>
      <p:pic>
        <p:nvPicPr>
          <p:cNvPr id="4" name="Picture 3" descr="Photo of works ahead construction sign." title="Works Ahea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" y="1600200"/>
            <a:ext cx="337185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this Relate to 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5757672" cy="44958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Over the last few years, online </a:t>
            </a:r>
            <a:r>
              <a:rPr lang="en-US" dirty="0" smtClean="0"/>
              <a:t>enrollments </a:t>
            </a:r>
            <a:r>
              <a:rPr lang="en-US" dirty="0"/>
              <a:t>have grown substantially </a:t>
            </a:r>
            <a:r>
              <a:rPr lang="en-US" dirty="0" smtClean="0"/>
              <a:t>faster </a:t>
            </a:r>
            <a:r>
              <a:rPr lang="en-US" dirty="0"/>
              <a:t>than overall higher education enrollments. In 2011, 6.7 million post secondary students took at least one online course. Online learning has grown from a 10% rate of enrollment in 2002 to a 32% rate of enrollment in 2011. (Changing Course, 2013).</a:t>
            </a:r>
            <a:endParaRPr lang="en-US" dirty="0"/>
          </a:p>
        </p:txBody>
      </p:sp>
      <p:pic>
        <p:nvPicPr>
          <p:cNvPr id="4" name="Picture 3" descr="Computer keyboard with a &quot;Learn&quot; key" title="Computer-based Learn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320" y="1752600"/>
            <a:ext cx="2395728" cy="20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5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can Faculty Do More to Make their Courses Accessible?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hat your office is doing and how much of this can and should be done by faculty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does your office address online accessibility?</a:t>
            </a:r>
          </a:p>
          <a:p>
            <a:r>
              <a:rPr lang="en-US" dirty="0" smtClean="0"/>
              <a:t>What does your administration do to support these efforts?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912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Accessibility and Onwards!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u="sng" dirty="0" smtClean="0"/>
              <a:t>Contact</a:t>
            </a:r>
          </a:p>
          <a:p>
            <a:pPr marL="0" indent="0" algn="ctr">
              <a:buNone/>
            </a:pPr>
            <a:r>
              <a:rPr lang="en-US" b="1" dirty="0" smtClean="0"/>
              <a:t>Van Credle</a:t>
            </a:r>
          </a:p>
          <a:p>
            <a:pPr marL="0" indent="0" algn="ctr">
              <a:buNone/>
            </a:pPr>
            <a:r>
              <a:rPr lang="en-US" dirty="0" smtClean="0"/>
              <a:t>The Catholic University of America</a:t>
            </a: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credle@cua.edu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dss.cua.edu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82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is Awesome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82168" y="4724400"/>
            <a:ext cx="8153400" cy="1828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C000"/>
                </a:solidFill>
                <a:hlinkClick r:id="rId2"/>
              </a:rPr>
              <a:t>http</a:t>
            </a:r>
            <a:r>
              <a:rPr lang="en-US" b="1" dirty="0">
                <a:solidFill>
                  <a:srgbClr val="FFC000"/>
                </a:solidFill>
                <a:hlinkClick r:id="rId2"/>
              </a:rPr>
              <a:t>://</a:t>
            </a:r>
            <a:r>
              <a:rPr lang="en-US" b="1" dirty="0" smtClean="0">
                <a:solidFill>
                  <a:srgbClr val="FFC000"/>
                </a:solidFill>
                <a:hlinkClick r:id="rId2"/>
              </a:rPr>
              <a:t>www.youtube.com/watch?v=U6FvJ6jMGHU</a:t>
            </a:r>
            <a:endParaRPr lang="en-US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C000"/>
                </a:solidFill>
                <a:hlinkClick r:id="rId3"/>
              </a:rPr>
              <a:t>http://</a:t>
            </a:r>
            <a:r>
              <a:rPr lang="en-US" b="1" dirty="0" smtClean="0">
                <a:solidFill>
                  <a:srgbClr val="FFC000"/>
                </a:solidFill>
                <a:hlinkClick r:id="rId3"/>
              </a:rPr>
              <a:t>www.youtube.com/watch?v=QUCfFcchw1w</a:t>
            </a:r>
            <a:endParaRPr lang="en-US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C000"/>
                </a:solidFill>
                <a:hlinkClick r:id="rId4"/>
              </a:rPr>
              <a:t>http://www.youtube.com/watch?v=Z0uAuonMXrg</a:t>
            </a:r>
            <a:endParaRPr lang="en-US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C000"/>
                </a:solidFill>
                <a:hlinkClick r:id="rId5"/>
              </a:rPr>
              <a:t>http</a:t>
            </a:r>
            <a:r>
              <a:rPr lang="en-US" b="1" dirty="0">
                <a:solidFill>
                  <a:srgbClr val="FFC000"/>
                </a:solidFill>
                <a:hlinkClick r:id="rId5"/>
              </a:rPr>
              <a:t>://www.nytimes.com/2012/05/16/opinion/friedman-come-the-revolution.html</a:t>
            </a:r>
            <a:endParaRPr lang="en-US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C000"/>
                </a:solidFill>
                <a:hlinkClick r:id="rId6"/>
              </a:rPr>
              <a:t>http://www.nytimes.com/2013/03/06/opinion/friedman-the-professors-big-stage.html?_r=0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2168" y="1758077"/>
            <a:ext cx="7571232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“Big breakthroughs happen when what is suddenly </a:t>
            </a:r>
            <a:r>
              <a:rPr lang="en-US" sz="3600" dirty="0" smtClean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possible</a:t>
            </a:r>
            <a:r>
              <a:rPr lang="en-US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meets what is desperately </a:t>
            </a:r>
            <a:r>
              <a:rPr lang="en-US" sz="3600" dirty="0" smtClean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necessary</a:t>
            </a:r>
            <a:r>
              <a:rPr lang="en-US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.” </a:t>
            </a:r>
          </a:p>
          <a:p>
            <a:r>
              <a:rPr lang="en-US" sz="2000" dirty="0" smtClean="0"/>
              <a:t>– Thomas Friedman May 15, 2012 </a:t>
            </a:r>
            <a:r>
              <a:rPr lang="en-US" sz="2000" i="1" dirty="0" smtClean="0"/>
              <a:t>New York Times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104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Universal Design for Learning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 smtClean="0"/>
              <a:t>Awesome</a:t>
            </a:r>
            <a:endParaRPr lang="en-US" dirty="0"/>
          </a:p>
        </p:txBody>
      </p:sp>
      <p:pic>
        <p:nvPicPr>
          <p:cNvPr id="4" name="Content Placeholder 3" descr="Diagram provided by CAST of brain image with recognition, strategic , and affective networks highlighted." title="Universal Design for Learnin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808" y="1600200"/>
            <a:ext cx="4149334" cy="4495800"/>
          </a:xfrm>
        </p:spPr>
      </p:pic>
    </p:spTree>
    <p:extLst>
      <p:ext uri="{BB962C8B-B14F-4D97-AF65-F5344CB8AC3E}">
        <p14:creationId xmlns:p14="http://schemas.microsoft.com/office/powerpoint/2010/main" val="32229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DSS + UDL = Faculty Trainings</a:t>
            </a:r>
            <a:endParaRPr lang="en-US" dirty="0"/>
          </a:p>
        </p:txBody>
      </p:sp>
      <p:pic>
        <p:nvPicPr>
          <p:cNvPr id="4" name="Content Placeholder 3" descr="Photo of university faculty in training" title="UDL trainin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08" y="1600200"/>
            <a:ext cx="6773333" cy="4495800"/>
          </a:xfrm>
        </p:spPr>
      </p:pic>
    </p:spTree>
    <p:extLst>
      <p:ext uri="{BB962C8B-B14F-4D97-AF65-F5344CB8AC3E}">
        <p14:creationId xmlns:p14="http://schemas.microsoft.com/office/powerpoint/2010/main" val="16615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ahead means less work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03821470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29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Practicing What We Preach: </a:t>
            </a:r>
            <a:endParaRPr lang="en-US" dirty="0"/>
          </a:p>
        </p:txBody>
      </p:sp>
      <p:pic>
        <p:nvPicPr>
          <p:cNvPr id="4" name="Content Placeholder 3" descr="Photo of Disability Support Services orientation students using workbooks" title="Smart Start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75" y="1600200"/>
            <a:ext cx="5994400" cy="4495800"/>
          </a:xfrm>
        </p:spPr>
      </p:pic>
    </p:spTree>
    <p:extLst>
      <p:ext uri="{BB962C8B-B14F-4D97-AF65-F5344CB8AC3E}">
        <p14:creationId xmlns:p14="http://schemas.microsoft.com/office/powerpoint/2010/main" val="27621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Wrench in the </a:t>
            </a:r>
            <a:r>
              <a:rPr lang="en-US" dirty="0" smtClean="0"/>
              <a:t>Works: </a:t>
            </a:r>
            <a:br>
              <a:rPr lang="en-US" dirty="0" smtClean="0"/>
            </a:br>
            <a:r>
              <a:rPr lang="en-US" dirty="0" smtClean="0"/>
              <a:t>Online Classrooms?</a:t>
            </a:r>
            <a:endParaRPr lang="en-US" dirty="0"/>
          </a:p>
        </p:txBody>
      </p:sp>
      <p:pic>
        <p:nvPicPr>
          <p:cNvPr id="4" name="Content Placeholder 3" descr="Professional man working on a computer" title="Online student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625" y="1600200"/>
            <a:ext cx="6743700" cy="4495800"/>
          </a:xfrm>
        </p:spPr>
      </p:pic>
    </p:spTree>
    <p:extLst>
      <p:ext uri="{BB962C8B-B14F-4D97-AF65-F5344CB8AC3E}">
        <p14:creationId xmlns:p14="http://schemas.microsoft.com/office/powerpoint/2010/main" val="150687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Techies + Training = Better Learning</a:t>
            </a:r>
            <a:endParaRPr lang="en-US" dirty="0"/>
          </a:p>
        </p:txBody>
      </p:sp>
      <p:pic>
        <p:nvPicPr>
          <p:cNvPr id="5" name="Content Placeholder 4" descr="Several people typing on computer keyboards" title="Computer training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752600"/>
            <a:ext cx="2990850" cy="4495800"/>
          </a:xfrm>
        </p:spPr>
      </p:pic>
      <p:sp>
        <p:nvSpPr>
          <p:cNvPr id="7" name="TextBox 6"/>
          <p:cNvSpPr txBox="1"/>
          <p:nvPr/>
        </p:nvSpPr>
        <p:spPr>
          <a:xfrm>
            <a:off x="381000" y="1740381"/>
            <a:ext cx="495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Catholic University launched its first fully online degree program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3115114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college realized that the vendor may not be providing all the answers to accommodations that the university provides for on-campus courses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510540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Technology Services and Disability Support Services met the vendor and discussed accommodation responsibilities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Else is on the Team?</a:t>
            </a:r>
            <a:endParaRPr lang="en-US" dirty="0"/>
          </a:p>
        </p:txBody>
      </p:sp>
      <p:pic>
        <p:nvPicPr>
          <p:cNvPr id="6" name="Picture 5" descr="CUA engineering faculty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r="11667" b="3935"/>
          <a:stretch/>
        </p:blipFill>
        <p:spPr>
          <a:xfrm>
            <a:off x="5108448" y="1905000"/>
            <a:ext cx="3657600" cy="2984721"/>
          </a:xfrm>
          <a:prstGeom prst="rect">
            <a:avLst/>
          </a:prstGeom>
        </p:spPr>
      </p:pic>
      <p:pic>
        <p:nvPicPr>
          <p:cNvPr id="5" name="Picture 4" descr="CUA President John Garvey, School of Business Dean, Provost John Brenna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6" t="8351" r="20865"/>
          <a:stretch/>
        </p:blipFill>
        <p:spPr>
          <a:xfrm>
            <a:off x="1828800" y="2895600"/>
            <a:ext cx="3657600" cy="3345180"/>
          </a:xfrm>
          <a:prstGeom prst="rect">
            <a:avLst/>
          </a:prstGeom>
        </p:spPr>
      </p:pic>
      <p:pic>
        <p:nvPicPr>
          <p:cNvPr id="4" name="Content Placeholder 3" descr="CUA librarian"/>
          <p:cNvPicPr>
            <a:picLocks noGrp="1" noChangeAspect="1"/>
          </p:cNvPicPr>
          <p:nvPr>
            <p:ph sz="quarter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6" r="30682"/>
          <a:stretch/>
        </p:blipFill>
        <p:spPr>
          <a:xfrm>
            <a:off x="304800" y="1905000"/>
            <a:ext cx="1752600" cy="2531533"/>
          </a:xfrm>
        </p:spPr>
      </p:pic>
    </p:spTree>
    <p:extLst>
      <p:ext uri="{BB962C8B-B14F-4D97-AF65-F5344CB8AC3E}">
        <p14:creationId xmlns:p14="http://schemas.microsoft.com/office/powerpoint/2010/main" val="349826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2096</TotalTime>
  <Words>622</Words>
  <Application>Microsoft Office PowerPoint</Application>
  <PresentationFormat>On-screen Show (4:3)</PresentationFormat>
  <Paragraphs>95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Aharoni</vt:lpstr>
      <vt:lpstr>Calibri</vt:lpstr>
      <vt:lpstr>Tw Cen MT</vt:lpstr>
      <vt:lpstr>Wingdings</vt:lpstr>
      <vt:lpstr>Wingdings 2</vt:lpstr>
      <vt:lpstr>Median</vt:lpstr>
      <vt:lpstr>Creating a safety net for moving your classroom to the web</vt:lpstr>
      <vt:lpstr>Technology is Awesome</vt:lpstr>
      <vt:lpstr>Universal Design for Learning  is Awesome</vt:lpstr>
      <vt:lpstr>DSS + UDL = Faculty Trainings</vt:lpstr>
      <vt:lpstr>Thinking ahead means less work</vt:lpstr>
      <vt:lpstr>Practicing What We Preach: </vt:lpstr>
      <vt:lpstr>A Wrench in the Works:  Online Classrooms?</vt:lpstr>
      <vt:lpstr>Techies + Training = Better Learning</vt:lpstr>
      <vt:lpstr>Who Else is on the Team?</vt:lpstr>
      <vt:lpstr>Far-reaching Solutions for  Distance Problems</vt:lpstr>
      <vt:lpstr>The Password is UDL</vt:lpstr>
      <vt:lpstr>The Fine Print: Details covered</vt:lpstr>
      <vt:lpstr>An Insider’s Look</vt:lpstr>
      <vt:lpstr>Success!</vt:lpstr>
      <vt:lpstr>Success!</vt:lpstr>
      <vt:lpstr>We Can Build a Better Mousetrap</vt:lpstr>
      <vt:lpstr>How Does this Relate to Me?</vt:lpstr>
      <vt:lpstr>How can Faculty Do More to Make their Courses Accessible?</vt:lpstr>
      <vt:lpstr>To Accessibility and Onwards!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Disability to the Diversity Umbrella</dc:title>
  <dc:creator>Credle, Virginia A.</dc:creator>
  <cp:lastModifiedBy>Credle, Virginia A.</cp:lastModifiedBy>
  <cp:revision>43</cp:revision>
  <dcterms:created xsi:type="dcterms:W3CDTF">2013-06-20T17:11:06Z</dcterms:created>
  <dcterms:modified xsi:type="dcterms:W3CDTF">2013-10-29T19:07:56Z</dcterms:modified>
</cp:coreProperties>
</file>